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DataSpark: Insights for Global Electronic Stores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Intelligence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Male Senior Citizens Purchasing More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A significant portion of sales is coming from male senior citizens.</a:t>
            </a:r>
          </a:p>
          <a:p>
            <a:r>
              <a:t>- Impact: Adjust marketing efforts to target this demographic.</a:t>
            </a:r>
          </a:p>
          <a:p>
            <a:r>
              <a:t>- Action: Tailor promotions and product lines to appeal to older consumers.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Black is the Most Demanded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Black products are outselling other colors.</a:t>
            </a:r>
          </a:p>
          <a:p>
            <a:r>
              <a:t>- Impact: Stock more products in black.</a:t>
            </a:r>
          </a:p>
          <a:p>
            <a:r>
              <a:t>- Action: Expand black color options across product 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'North Wind Traders' is the Most Demanded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'North Wind Traders' is the top-selling item globally.</a:t>
            </a:r>
          </a:p>
          <a:p>
            <a:r>
              <a:t>- Impact: Promote this product line more aggressively online.</a:t>
            </a:r>
          </a:p>
          <a:p>
            <a:r>
              <a:t>- Action: Consider launching newer models or accessories.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Sales Concentrated in the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Majority of sales come from the US, due to store concentration.</a:t>
            </a:r>
          </a:p>
          <a:p>
            <a:r>
              <a:t>- Impact: Store expansion is needed globally.</a:t>
            </a:r>
          </a:p>
          <a:p>
            <a:r>
              <a:t>- Action: Build more large and extra-large stores in other countries.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Huge Sales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Sales peaked in 2019, compared to other years.</a:t>
            </a:r>
          </a:p>
          <a:p>
            <a:r>
              <a:t>- Impact: Understand contributing factors to replicate success.</a:t>
            </a:r>
          </a:p>
          <a:p>
            <a:r>
              <a:t>- Action: Analyze product launches, market conditions, and promotions.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Insight: Most Selling Item is Priced at $500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Observation: Products priced at $500 are the highest-selling.</a:t>
            </a:r>
          </a:p>
          <a:p>
            <a:r>
              <a:t>- Impact: Leverage this price point to maximize revenue.</a:t>
            </a:r>
          </a:p>
          <a:p>
            <a:r>
              <a:t>- Action: Offer bundles or additional products within this price range.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Increase online promotions to drive more online sales.</a:t>
            </a:r>
          </a:p>
          <a:p>
            <a:r>
              <a:t>2. Expand store presence in other countries to capture international market share.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