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1" r:id="rId6"/>
    <p:sldId id="263" r:id="rId7"/>
    <p:sldId id="284" r:id="rId8"/>
    <p:sldId id="285" r:id="rId9"/>
    <p:sldId id="264" r:id="rId10"/>
    <p:sldId id="265" r:id="rId11"/>
    <p:sldId id="268" r:id="rId12"/>
    <p:sldId id="277" r:id="rId13"/>
    <p:sldId id="274" r:id="rId14"/>
    <p:sldId id="267" r:id="rId15"/>
    <p:sldId id="269" r:id="rId16"/>
    <p:sldId id="271" r:id="rId17"/>
    <p:sldId id="270" r:id="rId18"/>
    <p:sldId id="273" r:id="rId19"/>
    <p:sldId id="275" r:id="rId20"/>
    <p:sldId id="278" r:id="rId21"/>
    <p:sldId id="280" r:id="rId22"/>
    <p:sldId id="276" r:id="rId23"/>
    <p:sldId id="279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1"/>
    <p:restoredTop sz="93165"/>
  </p:normalViewPr>
  <p:slideViewPr>
    <p:cSldViewPr snapToGrid="0" snapToObjects="1">
      <p:cViewPr varScale="1">
        <p:scale>
          <a:sx n="112" d="100"/>
          <a:sy n="112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3:37:2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5765 4250 24575,'0'8'0,"0"0"0,0 4 0,0 1 0,-1 1 0,-1-1 0,-1-3 0,-2-3 0,-1 0 0,-2 1 0,-9 7 0,-4 6 0,-4 3 0,-5 0 0,2-2 0,4-4 0,3-4 0,4-2 0,5-1 0,1-1 0,1-2 0,5-3 0,0-1 0,3-2 0,-1 3 0,-4 1 0,-2 0 0,-4 5 0,0 0 0,-1 4 0,-1-1 0,0 0 0,-3 2 0,2-3 0,2-1 0,5-4 0,6-5 0,3-5 0,5-4 0,3-3 0,2-1 0,1-1 0,-1 2 0,1 1 0,-2 0 0,-1 1 0,0 0 0,-2 0 0,1-2 0,1-1 0,0-3 0,5-6 0,8-8 0,8-9 0,8-4 0,8-6 0,3-2 0,-1 1 0,-5 2 0,-8 8 0,-9 8 0,-4 7 0,-3 8 0,-5 5 0,-2 2 0,-6 2 0,-5 6 0,-8 7 0,-11 13 0,-19 19 0,3-6 0,-5 3 0,-17 11 0,-4 3-1057,-6 5 0,-3 0 1057,0-3 0,2-3 0,12-10 0,4-4 0,-22 16 0,21-17 0,19-11 0,13-12 0,9-10 0,11-6 2114,10-7-2114,10-7 0,9-5 0,5-2 0,0-1 0,1 3 0,-2 1 0,-3 4 0,-2 1 0,-5 5 0,-4 2 0,-4 4 0,-3 3 0,0 0 0,-3 3 0,-5 5 0,-31 31 0,-7 2 0,-25 25 0,9-14 0,4-4 0,10-6 0,5-7 0,9-9 0,8-8 0,5-14 0,21-20 0,36-37 0,-3 7 0,6-5-873,8-8 1,3-2 872,3-6 0,2-1-808,-20 21 1,2-2 0,-2 2 807,19-19 0,0 1 0,1-1 0,0 2-598,-3 3 1,-2 5 597,-11 10 0,-3 3-35,-3 5 1,-4 3 34,21-18 1401,-23 24-1401,-16 16 2443,-13 12-2443,-15 14 1493,-28 22-1493,0-1 0,-7 5 0,-19 18 0,-7 5-1263,14-13 1,-3 3 0,-2 0 1262,-5 4 0,-2 1 0,0-1 0,-2 1 0,0 0 0,1-3 0,7-5 0,0-2 0,2 0-606,3-1 1,0 0 0,2-1 605,-19 15 0,2-2-483,11-10 0,2-1 483,6-5 0,3-3 0,-20 12 0,28-19 3231,17-12-3231,12-12 2094,8-12-2094,15-22 0,28-28 0,-7 13 0,5-3-329,12-11 0,2-2 329,5-3 0,0 1 0,-2 1 0,0 2-669,-5 5 1,-1 2 668,-5 6 0,-2 1-156,-4 6 0,-2 2 156,26-24 0,-18 19 0,-14 15 1818,-11 11-1818,-9 9 1454,-5 7-1454,-11 16 373,-20 22-373,-22 25 0,15-22 0,-3 1-931,-8 9 0,0 2 931,-1-2 0,-1 0 0,-1-1 0,-1-1 0,0 0 0,0 0 0,6-8 0,0-1 0,2-2 0,1-1 0,-20 23 0,17-22 0,12-12 0,15-24 0,14-23 0,44-43 0,4 4 0,9-7-1641,-14 18 0,2-1 1,4-3 1640,13-14 0,5-3 0,2-4 0,-7 9 0,2-1 0,2-3 0,1 0 0,-7 8 0,2-1 0,1-1 0,1 0 0,0 0 0,2-2 0,1 0 0,1-1 0,-1 1 0,0 1-698,-2 3 0,0 1 0,-1 0 0,0 2 0,-3 3 698,4-3 0,-2 3 0,-2 3 0,-1 1-507,8-6 1,-3 3 0,-1 2 506,-4 3 0,0 1 0,-4 4-195,10-7 1,-5 3 194,-7 5 0,-4 4 4111,16-8-4111,-30 23 4243,-26 26-4243,-35 31 0,-40 33 0,14-16 0,-7 4-61,-13 12 1,-4 5 60,16-17 0,-3 3 0,-2 3-744,7-8 1,-2 3 0,-1 0 0,-1 1 743,-1 2 0,-2 1 0,1-1 0,-1 1 0,1-1 0,0 0 0,-1-1 0,2 0 0,0-2 0,1 0 0,1 0 0,0-2 0,-13 12 0,1-2 0,0 0 0,2-2 0,2 0 0,0-2-770,7-4 1,0-1 0,4-2 769,-16 16 0,4-3-404,12-10 1,3-2 403,8-8 0,2-2 958,6-7 0,2-2-958,-14 13 3415,19-16-3415,13-12 3236,11-15-3236,11-19 1470,19-20-1470,27-27 0,-10 21 0,5-2-639,11-8 0,5-2 639,10-8 0,2-1-994,2 0 1,0-1 993,-2 0 0,-1 1 0,-3 3 0,-3 1 0,-6 6 0,-2 2-425,-5 3 1,-1 3 424,-9 7 0,-3 3 0,18-16 0,-18 19 1090,-16 13-1090,-11 13 2014,-12 12-2014,-35 33 0,1-4 0,-6 4-2887,-12 11 0,-4 3 2887,-1 1 0,-2 0 0,-7 3 0,-3 2-889,-4 4 0,-1 0 889,0-2 0,-1 1 0,22-19 0,0 2 0,1-2 0,-15 15 0,2-2 0,7-6 0,1-2-29,6-3 0,1-1 29,10-10 0,2-3 0,-15 16 0,19-18 0,16-17 5875,23-28-5875,43-43 0,1 5 0,9-6-679,-5 7 0,5-5 1,3 0 678,-8 7 0,2-1 0,1 0 0,0 0 0,1-2 0,0 1 0,1-1 0,-1 1-843,17-15 0,-1 0 0,-1 3 843,-7 5 0,-2 3 0,0 1 0,-5 4 0,-1 1 0,0 2 0,-5 4 0,0 0 0,-2 3-326,17-13 1,-4 4 325,-9 8 0,-4 3 0,19-12 0,-26 23 0,-18 13 3733,-10 10-3733,-9 8 3216,-8 14-3216,-14 20 0,-17 26 0,-11 11 0,14-30 0,-1 1 0,-3 3 0,-1 2-314,-3 4 0,-1 1 314,-2 4 0,0 1 0,4-5 0,0-2-371,2-1 1,1-2 370,2-6 0,2-1 0,-24 31 0,8-11 0,11-16 0,9-13 1575,9-10-1575,7-7 806,6-5-806,2-3 0,1-1 0,0-2 0,7-3 0,46 3 0,9 3 0,3 3 0,5 4 0,-12 1 0,-1 1-1521,11 4 1,-2 1 1520,-14-5 0,-3 0 0,42 16-394,-7-2 394,-5 0 0,-5 0 0,-20-9 0,-17-5 0,-14-4 0,-11-3 2971,-7 0-2971,-4 1 464,-5 3-464,-14 5 0,-21 5 0,-24 4 0,-23 2-671,33-14 1,-2 0 670,-6 1 0,-3-1 0,-5 1 0,-2-2 0,3-1 0,1-2 0,5-1 0,3-1-188,4-2 0,3 0 188,-40 7 0,8-3 0,18-5 0,18-4 0,19-4 0,10 0 1315,8-3-1315,5-6 402,4-13-402,1-20 0,2-22 0,8-20 0,0 33 0,4-2-265,2 1 0,2 1 265,3 1 0,2 0 0,0 1 0,0 2 0,17-32 0,-2 5 0,-9 17 0,-7 19 0,-3 12 0,-5 11 0,-4 10 530,-4 6-530,-4 9 0,-1 7 0,0 7 0,-2 11 0,-9 12 0,-7 6 0,-9 5 0,-8-2 0,0-4 0,0-2 0,4-8 0,8-12 0,4-8 0,7-8 0,6-5 0,3-8 0,4-17 0,11-29 0,24-32 0,-10 27 0,3 1 0,-1 4 0,1 2 0,26-37 0,-11 15 0,-3 11 0,3-3 0,-12 18 0,-8 16 0,-8 9 0,-4 10 0,-4 3 0,-2 10 0,-3 19 0,-3 12 0,-3 18 0,-8 2 0,-4-1 0,-6-3 0,1-13 0,4-8 0,5-12 0,3-7 0,2-3 0,3-7 0,1-5 0,2-5 0,0-6 0,0-3 0,0-6 0,0-2 0,0 0 0,0 3 0,0 2 0,0 4 0,0 2 0,0 4 0,0 37 0,0 6 0,0 36 0,0-5 0,0 4 0,0-8 0,0-6 0,0-13 0,0-16 0,0-9 0,0-18 0,-4-21 0,0-23 0,-5-22 0,-5-11 0,-5-10 0,7 36 0,0 0 0,-1 0 0,1 0 0,-10-47 0,0 9 0,2 16 0,3 9 0,5 16 0,4 15 0,4 10 0,0 8 0,0 7 0,-1 2 0,-3 14 0,-2 32 0,-8 45 0,6-26 0,-1 6-1122,-1 13 1,-1 2 1121,0 2 0,1 0 0,0-3 0,-1 0-510,2-4 1,-2-2 509,2-9 0,-1-3 0,1-7 0,0-3 0,-4 26 0,6-28 0,4-23 0,3-37 0,2-50 0,3 1 0,2-7-792,3-14 1,2-6 791,-1 21 0,2-3 0,0-2 0,3-8 0,1-3 0,1 0-651,-1-2 1,0 0 0,0 1 650,-2 2 0,1 1 0,-2 2-982,3-23 0,-1 5 982,-5 20 0,-1 5-210,-2 12 1,0 4 209,-1-40 2674,-3 31-2674,0 24 2938,0 19-2938,0 15 2834,0 32-2834,0 10 733,2 29-733,12 2 0,14 7 0,12-3 0,11-3 0,0-4 0,-1-6 0,-5-4 0,-8-12 0,-11-13 0,-7-10 0,-6-7 0,-4-5 0,-4-7 0,-2-12 0,-4-22 0,-6-12 0,-8-11 0,-7 0 0,-2 2 0,4 3 0,2 8 0,5 10 0,3 11 0,2 7 0,2 5 0,2 11 0,2 13 0,1 24 0,1 25 0,0 17 0,0 9 0,0 0 0,0-8 0,0-11 0,0-17 0,0-16 0,0-11 0,0-11 0,0-11 0,0-28 0,0-45 0,0 8 0,0-5-707,0 0 0,0-3 707,0-10 0,0-1 0,0 0 0,0 1 0,0 5 0,0 0 0,0-11 0,0 2 0,0 13 0,0 3 0,0 8 0,0 3 0,0-34 0,0 30 0,0 26 0,0 19 0,-7 31 0,-10 52 0,6-14 0,-2 5-412,-4 19 0,-2 5 412,-2 12 0,1 2 0,1-8 0,0 0 0,-1 1 0,1-1 0,2-9 0,0-3-366,1-11 1,0-3 365,0-7 0,2-3 0,-7 22 0,8-27 0,7-22 0,1-11 2147,-3-12-2147,2-8 822,-1-12-822,0-11 0,0-12 0,-2-7 0,1-11 0,-1-7 0,3-2 0,1-11 0,2-6 0,2-8 0,1-9-283,0 49 1,1-1 282,7-42 0,8 6 0,11 8 0,8 9-5,-2 6 5,-4 9 0,-6 13 0,-6 12 0,-3 6 0,-2 9 565,-2 6-565,-1 3 5,-3 5-5,1 0 0,6 2 0,13 0 0,19 0 0,21 0 0,20-3 0,8-4 0,0-4 0,-5-1 0,-13 1 0,-12 2 0,-15 5 0,-18 1 0,-14 2 0,-11 5 0,-12 14 0,-31 29 0,-4-2 0,-8 8-827,5-6 1,-5 2 0,-2 3 826,-12 9 0,-2 3 0,-2 0-852,1 0 0,0 0 0,-1 0 852,0 0 0,0-1 0,1-1 0,2-3 0,2-1 0,1 0 0,6-7 0,2 0 0,1 0-570,1-1 0,1 0 0,3-2 570,-11 11 0,5-2-248,6-7 1,2-3 247,10-8 0,2-4 1822,-12 12-1822,19-19 2493,15-17-2493,11-15 0,20-27 0,36-50-1328,-9 17 0,6-6 1328,-10 13 0,3-2 0,1-2 0,4-3 0,2-2 0,-1 1-374,-1 0 0,0 1 0,-1 0 374,-3 4 0,-2 0 0,0 1 0,-3 3 0,-1 1 0,-2 2 0,15-20 0,-2 4 0,-6 8 0,-2 5 0,-8 10 0,-2 3 0,13-17 0,-18 24 0,-13 19 0,-14 16 0,-22 23 0,-48 38 1254,19-18 1,-6 2-1255,-14 11 0,-4 2 0,17-15 0,-1 0 0,0-1 0,-19 13 0,2-2 0,0 0 0,1-2 0,7-6 0,2-4 0,10-6 0,2-1 827,2 0 0,1-3-827,-21 14 0,25-16 0,19-10 0,15-14 0,8-19 2168,15-24-2168,23-30 0,-8 24 0,5-1-546,7-5 0,3 0 546,3-2 0,2 3 0,-2 3 0,2 3 0,2 3 0,1 2 0,-1 3 0,1 3 0,-2 3 0,0 2-31,-3 3 0,-2 2 31,27-10 0,-16 14 0,-12 9 0,-13 5 0,-10 4 1459,-5 1-1459,-7 8 67,-4 13-67,-15 24 0,-21 32 0,9-29 0,-3 1-408,-6 2 0,-1-1 408,0-2 0,0-1 0,2-7 0,-1-2 0,-25 26 0,5-7 0,6-14 0,10-12 0,8-9 0,6-8 0,6-5 816,-2-1-816,-10-2 0,-11 1 0,-16 4 0,-15 5 0,-25 4-1056,34-9 0,-3-1 1056,-10 1 0,-3-1 0,-7 0 0,0 0 0,2-1 0,2-1 0,4-1 0,2-1-452,5-2 1,3-1 451,6-1 0,3-1 0,-42-1 0,26 0 0,20-2 0,16-5 0,10-11 2008,1-15-2008,0-18 0,-6-13 0,-6-9 0,-6-4 45,-9-6-45,23 39 0,-2 0 0,-5-1 0,-2 0 0,-5-3 0,-2 0 0,-4 0 0,-3 0-1045,-6-2 1,-3-1 1044,-6-5 0,-3 0 0,-6-2 0,0-1 0,24 18 0,0 0 0,2 0 0,-20-14 0,3 1 0,7 6 0,2 1-575,6 4 0,3 1 575,6 5 0,1 2-193,2 1 0,2 1 193,-20-15 783,19 18-783,10 8 1999,10 9-1999,1 2 1319,2 2-1319,-4 0 486,-5-4-486,-12-4 0,-8 0 0,-13-3 0,-14-2 0,-11-4-461,35 11 0,-1-1 461,-2 0 0,-2-1 0,-1-1 0,-2-1 0,0-1 0,-1-1 0,-1-1 0,0-2 0,-1-2 0,1-1 0,4 0 0,2-2 0,3 0 0,2-1 0,3-2 0,1-1 0,3 0 0,1-1-256,-33-30 256,10 6 0,18 9 0,13 9 0,11 7 0,7 2 0,6-4 910,4-4-910,2-7 268,2-6-268,1-4 0,0-9 0,0-6 0,3-5 0,5-5 0,7 3 0,4 6 0,2 11 0,-2 17 0,-3 10 0,-2 8 0,-5 6 0,-1 6 0,-3 3 0,-1 3 0,0-2 0,-1-4 0,4-6 0,3-8 0,5-10 0,8-8 0,9-5 0,6-3 0,4 0 0,4 2 0,1 4 0,-2 10 0,-4 10 0,-6 9 0,-8 7 0,-5 5 0,-6 3 0,-5 3 0,0 1 0,0 0 0,-2 0 0,-1 6 0,-3 8 0,1 9 0,3 8 0,1 8 0,3 4 0,2 0 0,5 3 0,7-2 0,8 5 0,5 2 0,5 1 0,10 10 0,10 4-599,-28-29 1,2 0 598,3 1 0,1 1 0,0-1 0,0 1 0,-1-1 0,-1 0 0,-2-1 0,0 1 0,3 3 0,-1 1 0,-3-2 0,-2 0-102,0 0 0,-2 0 102,29 32 0,-18-13 0,-4-5 0,-11-12 0,-9-11 0,-5-9 0,-5-3 1185,-2-3-1185,-3 1 216,0 6-216,2 11 0,2 17 0,4 11 0,1 9 0,0 5 0,-3 1 0,-1-1 0,0-7 0,-2-9 0,-2-13 0,-4-13 0,-2-12 0,-1-8 0,0-3 0,2 0 0,1-1 0,2 1 0,3 2 0,0 4 0,10 4 0,10 9 0,12 9 0,8 6 0,6 4 0,7 4 0,0 0 0,0 2 0,-6 1 0,-8-5 0,-5-4 0,-6-5 0,-6-8 0,-7-4 0,-6-6 0,-4-3 0,-1 0 0,-1-1 0,1 5 0,0 4 0,3 7 0,1 8 0,4 10 0,2 5 0,-3 3 0,1-4 0,-2-8 0,-1-8 0,-2-9 0,-4-8 0,-5-6 0,-3-5 0,0-1 0,0 4 0,3 3 0,0 7 0,0 0 0,2 1 0,-2-4 0,2-7 0,-2-4 0,-1-3 0,0 0 0,-2 0 0,-1 0 0,-2-3 0,1-1 0,2 0 0,-1 0 0,1 3 0,-3 4 0,0 8 0,0 10 0,0 14 0,0 16 0,0 15 0,0 13 0,0 1 0,0-3 0,-5-3 0,-8-1-428,-16 8 428,-13-6 0,-6-7 0,-13-9 0,-10-11 0,29-30 0,-2-2 0,-4-2 0,-1-2 0,-1-2 0,0-3 0,2-1 0,0-2 0,-1-1 0,-2-1 0,-7-2 0,-2-3 0,4-1 0,0-3 0,-4 0 0,1-2 0,5-1 0,2 0 0,-38-1 0,-1-7 0,14-8 0,7-12 0,11-16 0,3-14 0,7-18 0,26 29 0,4-4-926,1-17 0,2-5 926,4-17 0,3-6-967,3 23 1,2-2 0,0-2 966,1-2 0,1-2 0,0 0 0,2-1 0,0-1 0,0 0 0,0 3 0,0 0 0,0 1 0,0 5 0,0 1 0,0 1-634,0-27 0,0 3 634,0 16 0,0 3 0,0 11 0,0 2 92,1 9 1,0 4-93,4-30 1446,4 23-1446,2 15 2968,2 6-2968,2 3 1683,3 0-1683,4-4 165,7-8-165,3-7 0,4-5 0,0 0 0,2-1 0,-2 0 0,-3 6 0,-3 4 0,-6 9 0,-5 5 0,-3-4 0,-2-11 0,0-13 0,1-10 0,1-15-475,-5-6 475,-3-2 0,-5-1 0,-3 5 0,0 1 0,0 0 0,0 41 0,0 11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3:37:51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1029 24575,'20'0'0,"3"0"0,12 0 0,-1 0 0,-3 0 0,-5 0 0,-11 0 0,-1 0 0,-4 0 0,-2 0 0,0 0 0,0 0 0,-1 0 0,0 0 0,-3-4 0,-1-1 0,-3-2 0,0-4 0,-1-6 0,-6-9 0,-10-11 0,-11-6 0,-9-5 0,-6-4 0,-1-1 0,3 2 0,5 8 0,8 8 0,9 9 0,4 10 0,6 5 0,3 5 0,9 8 0,48 34 0,13 9 0,-13-9 0,2 2-223,-5-5 0,-1-2 223,-2-1 0,-1 0 0,37 22 0,-7-4 0,-14-10 0,-11-8 0,-15-9 0,-10-9 0,-6-4 0,-5-4 0,-5-5 446,-7-4-446,-12-10 0,-10-13 0,-8-10 0,-4-6 0,1 0 0,4 6 0,5 6 0,6 4 0,5 6 0,3 3 0,2 5 0,4 5 0,3 7 0,0 13 0,1 12 0,3 11 0,6 6 0,8 7 0,6 4 0,1 1 0,-1-3 0,-6-10 0,-2-8 0,-3-6 0,-1-7 0,-3-5 0,0-5 0,-2-4 0,-4-7 0,0-6 0,-3-9 0,0-16 0,0-9 0,0-10 0,0-7 0,0 2 0,0 1 0,0 7 0,0 10 0,0 8 0,0 8 0,0 7 0,0 9 0,0 13 0,0 18 0,0 22 0,0 22 0,0 16 0,0 4 0,2 4-456,2-3 456,2-5 0,1-9 0,-1-19 0,-1-15 0,-1-12 0,-1-9 0,0-6 0,-3-13 456,0-17-456,0-17 0,0-23 0,0-19 0,-7-12 0,1 37 0,-1-1 0,-10-45 0,-3 3 0,4 2 0,1 8 0,3 4 0,2 15 0,3 16 0,3 14 0,-1 10 0,2 8 0,-1 6 0,1 5 0,0 6 0,0 10 0,-3 17 0,-5 22 0,-7 27 0,3-17 0,-3 5-1039,-4 13 1,-1 3 1038,-1-1 0,0 0 0,-2-4 0,1-2-237,4-14 1,-1-3 236,4-8 0,-1-2 0,-15 37 0,7-18 0,7-22 0,5-18 0,5-7 2023,5-12-2023,2-11 527,3-21-527,0-25 0,0-23 0,0-25-849,0 42 0,1-2 849,1-5 0,1 0 0,2 1 0,0 0-252,2 4 1,0 1 251,1 6 0,1 1 0,7-39 0,-2 14 0,0 19 0,-2 16 0,-4 12 1653,-3 9-1653,-4 11 548,-1 8-548,0 7 0,0 4 0,0 3 0,0 16 0,0 18 0,0 18 0,0 17 0,0 10 0,0 3-537,0 4 537,0-2 0,0-10 0,0-11 0,0-17 0,0-18 0,0-15 0,0-8 0,0-16 537,1-13-537,4-19 0,6-24 0,8-20 0,8-18-381,-12 43 0,1 0 381,0 1 0,0-1 0,16-43-277,-3 6 277,-2 13 0,-5 15 0,-4 17 0,-5 13 0,-5 8 752,-5 10-752,-3 6 287,0 6-287,0 8 0,0 4 0,0 7 0,0 0 0,0 7 0,-3 8 0,-7 6 0,-5 5 0,-4 0 0,1-2 0,1-5 0,2-3 0,2-8 0,3-7 0,5-6 0,3-5 0,0-10 0,2-12-6784,0-15 6784,6-24-189,12-18 189,13-23 0,-11 42 0,1 0 0,1 1 0,-1 2 0,19-41 0,-5 14 0,-3 10 0,-7 13 0,-6 17 0,-5 15 0,-6 15 6690,-3 17-6690,-8 18 283,-13 14-283,-8 4 0,-2-4 0,1-8 0,2-4 0,3-5 0,0-2 0,5-6 0,4-6 0,2-4 0,1-5 0,3-9 0,2-5 0,1-4 0,1-4 0,-1 3 0,-1 1 0,0 1 0,2 1 0,-2-1 0,0 0 0,0 0 0,1 3 0,-1 0 0,0 3 0,0 0 0,1 0 0,2 0 0,-2-3 0,0 1 0,-1 0 0,-1 0 0,1 2 0,-2-1 0,0-1 0,2 0 0,0-3 0,0 0 0,-1-2 0,-1 0 0,1 0 0,0 1 0,-1 1 0,2-1 0,1 1 0,-1 0 0,2 2 0,-2 3 0,1 2 0,-1 0 0,2-1 0,1-1 0,0 3 0,4 21 0,7 0 0,6 15 0,4-11 0,1-1 0,1-1 0,-2-3 0,-1-2 0,-6-4 0,-3-4 0,-1-3 0,0-2 0,-3-3 0,0 0 0,-3 0 0,1 0 0,0-4 0,-2 0 0,-1-2 0,-2 0 0,0 1 0,0 0 0,0-2 0,0-3 0,0-6 0,0-4 0,0-6 0,0-5 0,0-1 0,0-2 0,0 3 0,0 0 0,0 2 0,0 5 0,0 4 0,0 10 0,0 7 0,0 12 0,0 12 0,0 11 0,0 11 0,0 10 0,0 13 0,0 8 0,-1 0 0,-1-10 0,-2-13 0,0-13 0,2-8 0,2-7 0,0-8 0,0-8 0,0-10 0,0-10 0,0-12 0,0-12 0,0-11 0,0-9 0,0-5 0,0-3 0,2-1 0,3 2 0,4 5 0,4 9 0,-1 8 0,1 10 0,-2 10 0,-1 6 0,-4 6 0,-1 4 0,-2 3 0,2 3 0,2 5 0,1 6 0,4 8 0,0 14 0,1 8 0,0 9 0,-3 10 0,-4 4 0,-3 8 0,-3 8 0,0-1 0,0 1 0,0-6 0,0-5 0,-2-7 0,-2-10 0,-3-12 0,0-10 0,0-9 0,2-6 0,3-3 0,1-3 0,0 1 0,-3 7 0,-4 9 0,-6 7 0,-3 3 0,-2-2 0,1-6 0,3-5 0,2-5 0,2-5 0,0-4 0,0-2 0,-1-3 0,-4-3 0,-5-1 0,-7 0 0,-7 0 0,-2 0 0,-3 0 0,1 0 0,3 0 0,5 0 0,4 0 0,2 0 0,3 0 0,2 0 0,4 0 0,4 0 0,2 0 0,3 0 0,0 0 0,-3 0 0,-2 0 0,-5 0 0,-3 0 0,-1 0 0,-7 0 0,1 0 0,2 0 0,4 0 0,4 0 0,4 0 0,2 0 0,4 0 0,3-2 0,2-1 0,1-1 0,1-1 0,2 2 0,13 1 0,21 2 0,20 0 0,9-1 0,7-3 0,0-5 0,-2-3 0,-2-3 0,-15 1 0,-11 1 0,-10 1 0,-10 4 0,-6 3 0,-4 3 0,-2 2 0,-5 0 0,-20 0 0,-3 0 0,-18 0 0,-2 0 0,0 0 0,0 0 0,8 0 0,11 0 0,5 0 0,4 0 0,6 0 0,11 0 0,12 0 0,20 0 0,6 0 0,1 0 0,-7 0 0,-13 0 0,-7 0 0,-2 0 0,-6 0 0,-2-1 0,-2-2 0,-3-1 0,-2-1 0,-1 0 0,-1 0 0,0 0 0,0-1 0,0 1 0,0-1 0,0-2 0,0-1 0,0-4 0,0-3 0,-4-4 0,-4-3 0,-4 0 0,-1 1 0,1 5 0,1 2 0,2 4 0,1 2 0,3 4 0,1 4 0,2 4 0,1 3 0,1 2 0,1 1 0,7 3 0,4 3 0,5 4 0,2 1 0,-2 0 0,0-1 0,-2-1 0,-2-1 0,-2-4 0,0-3 0,-1-3 0,-7-2 0,-6-3 0,-11-2 0,-11 0 0,-9 0 0,-8-2 0,-5-6 0,-3-4 0,0-5 0,2 0 0,7 1 0,7 0 0,8 3 0,7 2 0,5 4 0,5 4 0,1 0 0,3 3 0,0 0 0,0-3 0,0 0 0,-3 0 0,-1 1 0,-1 0 0,0-1 0,2-2 0,3-2 0,2 2 0,3-2 0,0 2 0,0 0 0,0 0 0,2 2 0,5 1 0,10 1 0,10 1 0,10 0 0,7 0 0,-1 0 0,0 2 0,-5 3 0,-7 1 0,-8 1 0,-8-4 0,-3-2 0,-2-1 0,-1 0 0,-2 0 0,-1 0 0,-3-3 0,-1-2 0,-2-3 0,0-3 0,0-1 0,0 0 0,0 0 0,0 0 0,0 1 0,0 0 0,0 0 0,0 2 0,0 2 0,0-4 0,0 0 0,0-3 0,0 1 0,0 2 0,0 0 0,0 0 0,0 0 0,0 1 0,0-1 0,0-2 0,-2 2 0,-1-4 0,-2-3 0,-4-3 0,2-4 0,-2 1 0,1 4 0,1 4 0,0 3 0,0 6 0,2 2 0,-2 3 0,2 2 0,2 2 0,1 2 0,0 2 0,0 3 0,-1 1 0,-1 3 0,-1 5 0,0 10 0,-1 10 0,-2 7 0,1 3 0,0-3 0,1-3 0,-1-7 0,1-7 0,3-6 0,0-8 0,3 0 0,0-4 0,-2-1 0,-1-4 0,0 0 0,-1-2 0,1 2 0,-2 0 0,0-1 0,2 1 0,0 0 0,-1 1 0,-1-2 0,0 4 0,0 3 0,-3 2 0,-1 1 0,1 0 0,0-4 0,3-4 0,2-3 0,1-5 0,2-3 0,0 1 0,0-1 0,1 1 0,3 1 0,3 3 0,2 0 0,0 0 0,3 0 0,0 0 0,2 0 0,3 0 0,-1 0 0,1 0 0,-4-2 0,-1-1 0,-4-2 0,0 0 0,-2 1 0,-3 0 0,-1 1 0,1-2 0,-1-3 0,3 0 0,3-5 0,-2-4 0,2-3 0,0-3 0,2-1 0,1 0 0,1 0 0,0 1 0,0 2 0,2 1 0,1 0 0,-1 2 0,-1 2 0,-3 3 0,-3 2 0,-2 1 0,0 3 0,-3 2 0,1 1 0,-2 3 0,-1 7 0,0 2 0,0 5 0,0 0 0,0 0 0,0 1 0,0-1 0,0-2 0,0 0 0,0 0 0,-3 2 0,0 4 0,-6 4 0,-3 3 0,-1 4 0,-2-1 0,3 1 0,0-3 0,1-5 0,2-4 0,2-3 0,3-3 0,1 0 0,1-5 0,2-6 0,0-4 0,0-3 0,0 1 0,3-1 0,0-1 0,2 1 0,1 1 0,-1 1 0,0 1 0,-2-1 0,2-1 0,-2 0 0,2 1 0,-1 0 0,0 0 0,0 1 0,0 0 0,1 3 0,3 1 0,-5 3 0,1 2 0,-4 2 0,-1 3 0,-5 1 0,-4 0 0,-2 1 0,-4 1 0,-5 5 0,-3 3 0,-5 2 0,-1-2 0,3-2 0,-1-3 0,3-1 0,6-3 0,2 0 0,2 0 0,3 0 0,2-3 0,2-1 0,3-3 0,-1-1 0,0-1 0,2 1 0,1 0 0,-2-1 0,-2 1 0,-5 0 0,-2 1 0,-2 1 0,-4 1 0,2-1 0,1-1 0,3-1 0,3-3 0,2 0 0,1 0 0,3 0 0,2-2 0,1-4 0,1-2 0,1-3 0,0 0 0,0-1 0,0 0 0,0-1 0,0 0 0,0-2 0,0-1 0,0-1 0,0 0 0,0-1 0,0 1 0,0 0 0,0 0 0,0-1 0,0 1 0,0 0 0,0 0 0,0 3 0,0 3 0,0 3 0,0 7 0,0 8 0,0 2 0,0 6 0,0-2 0,0 0 0,0 1 0,0-1 0,0-3 0,0 1 0,0 0 0,0-1 0,0 1 0,0-1 0,0 1 0,0-1 0,0 1 0,0 0 0,0-1 0,0 1 0,0 0 0,0-2 0,0-1 0,0-1 0,0-2 0,0 0 0,-2-2 0,0-1 0,-3-2 0,0 0 0,1 0 0,-1 0 0,-1 0 0,-1 0 0,0 0 0,1 0 0,-2 0 0,1 0 0,-1 0 0,3-2 0,2-4 0,2-5 0,1-4 0,0-2 0,0-3 0,0 2 0,0-2 0,0 4 0,0 2 0,0 1 0,0 5 0,0 1 0,2 2 0,2 3 0,2 1 0,3 1 0,0 0 0,3 0 0,0 0 0,6 0 0,3 0 0,5 0 0,7 0 0,1 4 0,2 3 0,-3 3 0,-3 2 0,-6 0 0,-2-1 0,-6 0 0,-2 0 0,-2 0 0,-4 0 0,-2-1 0,-1 0 0,-3 2 0,-1 2 0,-1 1 0,0 0 0,0 0 0,0-1 0,0 0 0,0-2 0,0-2 0,0-1 0,0-1 0,0-2 0,-1-1 0,-4 0 0,-3-2 0,-2 1 0,-3-1 0,-1 0 0,-2-1 0,-4-1 0,5-1 0,-1 0 0,2 0 0,1 0 0,-3 0 0,2-2 0,4-2 0,3-3 0,4-5 0,2-2 0,1-3 0,0-2 0,0 0 0,0 0 0,0-1 0,0-1 0,0 0 0,0 3 0,0 2 0,0 2 0,0 3 0,2 3 0,1 5 0,2 3 0,1 3 0,1 5 0,8 4 0,5 3 0,3 3 0,-2 0 0,-4-2 0,-5-3 0,0-2 0,0 2 0,-2 2 0,2 2 0,-3-2 0,-2 1 0,-4-1 0,-2 1 0,-1 1 0,0 0 0,0 0 0,0-2 0,0-2 0,0-2 0,0 0 0,0-1 0,0-1 0,-2-4 0,-3-3 0,-4-2 0,-1 0 0,-1 0 0,-3 0 0,-4 0 0,0 0 0,-2 0 0,4-4 0,1-5 0,3-4 0,3-5 0,1-3 0,3-1 0,2-1 0,2 0 0,1 3 0,0 1 0,0 1 0,0 1 0,0 2 0,0 3 0,0 2 0,0 2 0,0 1 0,0 0 0,0 2 0,0-1 0,0 1 0,0 0 0,0 0 0,2 2 0,3 1 0,3 4 0,3 4 0,-1 3 0,2 5 0,1 1 0,-1 1 0,0 1 0,-1-2 0,-2-1 0,-3-1 0,-4-2 0,-1-1 0,-1 1 0,0 2 0,0 2 0,0-1 0,0-1 0,0-2 0,0 2 0,0 1 0,0 0 0,0-1 0,0-5 0,0 0 0,-2-4 0,-1-1 0,-1-4 0,-1-3 0,2-7 0,1-5 0,1 0 0,1 0 0,0 4 0,0 2 0,0-1 0,0 0 0,0 0 0,0 0 0,0 1 0,0-1 0,0 0 0,0-2 0,0-1 0,0 0 0,0-3 0,0 3 0,0 0 0,0 1 0,3 5 0,3 3 0,1 3 0,4 2 0,4 0 0,1 0 0,4 0 0,-3 0 0,0 0 0,4 0 0,0 0 0,3 0 0,-3 2 0,-1 4 0,-3 0 0,-3 2 0,-1 0 0,-2 0 0,-3 2 0,-1 1 0,-2-1 0,-2 1 0,2 3 0,-2 0 0,0 0 0,-1-1 0,-2-3 0,0 1 0,0 0 0,0-1 0,0 0 0,0 0 0,0-2 0,0 0 0,0-1 0,0 0 0,0-1 0,0-1 0,0 0 0,0 0 0,0 0 0,0 0 0,0 0 0,0 0 0,0-1 0,-2-1 0,-2-1 0,-1-2 0,-3 0 0,0 0 0,-5 0 0,-4 0 0,-4 0 0,-3 0 0,0 0 0,1 0 0,2 0 0,2 0 0,3 0 0,3 0 0,2 0 0,4-1 0,3-2 0,2-1 0,1-1 0,1-1 0,0 1 0,0 0 0,0 0 0,0-2 0,0-3 0,0 0 0,0-5 0,0 1 0,0-3 0,0 0 0,0 0 0,0 2 0,0 3 0,0 1 0,0 4 0,2 2 0,0 3 0,3 1 0,-1 1 0,1 0 0,3 0 0,1 0 0,3 0 0,-3 0 0,0 0 0,0 2 0,3 4 0,2 0 0,1 1 0,-2-1 0,-4-3 0,-1-1 0,-1 1 0,1 1 0,-2 1 0,0 0 0,1-3 0,-2-2 0,2 2 0,-1 1 0,-1-1 0,0 1 0,0-3 0,0 0 0,-2 2 0,-1 3 0,-2 2 0,0 2 0,0-2 0,0 1 0,0-1 0,0-1 0,-1-2 0,-2-1 0,-1-3 0,-1 0 0,0 0 0,-3 0 0,-3 0 0,-2 0 0,-2-2 0,-1-1 0,2-2 0,0 0 0,3 1 0,0 1 0,0 3 0,2 0 0,1 0 0,1 0 0,-4 0 0,-3 0 0,-3 0 0,-2 0 0,1-3 0,0 0 0,2 0 0,1-1 0,2 1 0,2-2 0,6-2 0,3 2 0,4 0 0,3 3 0,3 1 0,2 1 0,4 0 0,3 0 0,4 0 0,3 0 0,-1 0 0,0 0 0,-2 0 0,-2 1 0,-3 2 0,-2 2 0,-1 2 0,-3 0 0,-3-2 0,-2 1 0,-1-1 0,-1 0 0,0 0 0,-2 0 0,0 1 0,2-1 0,1 0 0,1 0 0,0-2 0,0 1 0,0-1 0,0 1 0,0 1 0,0-1 0,-2 0 0,2-1 0,-2 0 0,2-1 0,0-1 0,0-1 0,0 2 0,-3 3 0,0 2 0,-2 0 0,0 0 0,0-2 0,-2-2 0,-4-1 0,-3-2 0,-5 0 0,-1 0 0,-2 0 0,0-4 0,-1-2 0,-2 0 0,3-2 0,-1 4 0,3 0 0,2 0 0,1 1 0,4 0 0,3 2 0,0 1 0,-1-2 0,1-1 0,-1 0 0,2 1 0,-1 2 0,-2 0 0,-1 0 0,-2 0 0,-1 0 0,0 0 0,-3 0 0,-1 0 0,0 0 0,-2 0 0,-1 0 0,0 1 0,-3 2 0,2 0 0,2 0 0,2-2 0,2-1 0,3 0 0,0 0 0,2 0 0,2 0 0,0 0 0,-1 0 0,1 0 0,-1 0 0,1 0 0,-1 0 0,0 0 0,-1 0 0,-1 0 0,1 0 0,1 0 0,1 0 0,1 0 0,0 0 0,0 0 0,-2 0 0,-2 0 0,-1 0 0,-1 0 0,1 0 0,1 0 0,2 0 0,-1 0 0,3 0 0,1 0 0,-1 0 0,1 0 0,-1 0 0,-1 0 0,1 0 0,-1 0 0,1 0 0,0 0 0,-2 0 0,-2 0 0,-3 0 0,-1 0 0,1 0 0,1 0 0,0 0 0,2 0 0,0 0 0,3 0 0,4 0 0,10 0 0,1-6 0,10 0 0,7 0 0,8 1 0,0 5 0,-1 0 0,-9 0 0,0 0 0,1 0 0,-2 0 0,0 0 0,-2 0 0,-1 0 0,1 0 0,-1 0 0,3 0 0,-2 0 0,-2 0 0,-2 0 0,0 0 0,0 3 0,-3-1 0,-1 1 0,-2 0 0,-2-1 0,0 2 0,-2 2 0,-3-1 0,-1 0 0,-2 0 0,-1 0 0,0 0 0,0 0 0,0 0 0,0 0 0,0 0 0,-4 0 0,-6 0 0,-11 0 0,-14 1 0,-7 1 0,-4-2 0,-1-2 0,3-2 0,-2-1 0,4 0 0,2 0 0,4 0 0,6 0 0,3 0 0,3 0 0,1 0 0,2 0 0,1 0 0,0 0 0,2 0 0,1 0 0,3 0 0,4 0 0,-1 0 0,4-2 0,2-1 0,3-1 0,2-1 0,0 1 0,0-1 0,0-1 0,0 1 0,0 0 0,1 0 0,4 2 0,2 1 0,8 2 0,2 0 0,8 0 0,5 0 0,1 0 0,7 0 0,-1 0 0,6 0 0,0 1 0,-5 2 0,-7 0 0,-7 0 0,-5-2 0,-4-1 0,-3 0 0,-2 0 0,-2 0 0,-2 0 0,-3 2 0,0 0 0,-3 3 0,0 0 0,0 0 0,0 0 0,0 0 0,0 0 0,0 1 0,-3-1 0,-9-3 0,-11-1 0,-14-1 0,-11 0 0,-6 0 0,-6 0 0,-1 0 0,-1 0 0,3 0 0,7 0 0,10 0 0,9 0 0,9 0 0,5 0 0,6 0 0,4 0 0,5-2 0,2-2 0,1-4 0,1-1 0,0-1 0,2 1 0,3 1 0,5 0 0,6 1 0,8-1 0,11 1 0,9 3 0,14 2 0,8 2 0,6 0 0,-1 0 0,-6 0 0,-9 0 0,-11 0 0,-7 0 0,-9 0 0,-6 0 0,-7 0 0,-3 0 0,-3 0 0,-3 1 0,-3 2 0,-3 1 0,-3 1 0,-4 0 0,-18 3 0,-8-1 0,-8 0 0,2-1 0,4-3 0,-8 1 0,-4 1 0,-8-1 0,-1 0 0,-2-1 0,1-3 0,-1 0 0,4 0 0,6 0 0,8 0 0,9 0 0,7 0 0,6 0 0,7-1 0,5-3 0,3-1 0,2-5 0,0-2 0,0-3 0,0 1 0,0 2 0,0 1 0,0 0 0,0 2 0,2 2 0,5 3 0,8 3 0,12 1 0,8 0 0,2-1 0,4-2 0,2-2 0,1-2 0,3-3 0,-6 0 0,-5 1 0,-3 1 0,-8 2 0,-6 0 0,-6 0 0,-2 4 0,-2 0 0,0 2 0,-3 0 0,-6 2 0,-7 1 0,-12 2 0,-10 3 0,-4 1 0,-15 7 0,2-3 0,3 0 0,7-1 0,16-6 0,6 2 0,4-3 0,5-4 0,2-4 0,0-6 0,10-21 0,7 2 0,12-13 0,10 10 0,6 3 0,5 3 0,-2 4 0,-4 4 0,-5 3 0,-6 4 0,-5 3 0,-7 3 0,-4 4 0,-3 0 0,-2-3 0,-4 1 0,0-1 0,-2 0 0,0 5 0,-1 5 0,-2 4 0,0 4 0,0 3 0,0 2 0,0-2 0,-1 2 0,-4 0 0,-5-2 0,-5 3 0,-4-1 0,-2 1 0,-1-2 0,-1-3 0,5-3 0,2-2 0,6-1 0,2-1 0,2-2 0,2-6 0,2-9 0,1-5 0,1-4 0,0-1 0,0 0 0,0-2 0,1 2 0,1-1 0,2-2 0,3 0 0,2 0 0,1 2 0,1 3 0,-1 2 0,1 4 0,0 2 0,-1 1 0,1 3 0,0 2 0,-3 1 0,-2 3 0,-3 2 0,-2 6 0,-1 6 0,0 7 0,-5 3 0,-6 2 0,-11 0 0,-5-3 0,-1-1 0,1-1 0,4-2 0,2-4 0,4-3 0,0-3 0,3 0 0,-4 1 0,-2 2 0,2 0 0,-2 1 0,4-2 0,2-3 0,1 1 0,4-1 0,1-5 0,4-6 0,3-10 0,1-6 0,0-5 0,0-2 0,0 2 0,2 2 0,1 2 0,0 2 0,-1 3 0,-1 3 0,1 2 0,1 1 0,1-2 0,3-1 0,2-3 0,1-1 0,1-3 0,1 0 0,2 2 0,0 1 0,0 3 0,-1 3 0,-5 0 0,0 3 0,-2 2 0,0 1 0,-2 0 0,-2-1 0,-3 1 0,-2 1 0,-1 6 0,-6 2 0,-1 3 0,-4 3 0,1 1 0,4-3 0,2-3 0,4-9 0,1-10 0,2-7 0,4-5 0,4-2 0,6-2 0,6 2 0,4 1 0,0 4 0,1 2 0,0 2 0,-2 4 0,-3 3 0,-3 4 0,-4 2 0,-1 2 0,-1 1 0,-1 0 0,-2 2 0,-3 3 0,-3 7 0,-1 8 0,0 6 0,0 2 0,0-1 0,-2 0 0,-6 4 0,-7 0 0,-9 4 0,-5-2 0,0-4 0,2-2 0,2-5 0,5-4 0,2-4 0,7-6 0,5-5 0,4-7 0,2-8 0,0-6 0,0-3 0,0-3 0,0-4 0,1-4 0,3-2 0,5-1 0,6 3 0,7 2 0,6 0 0,6-1 0,4 3 0,-1 3 0,-4 6 0,-4 7 0,-6 4 0,-4 1 0,-5 3 0,-4 2 0,-2 1 0,-2 1 0,-3 2 0,-1 4 0,-2 5 0,0 6 0,0 5 0,-1 7 0,-4 7 0,-7 6 0,-7 0 0,-6 0 0,-7 5 0,-3 2 0,-6 8 0,-4 1 0,5-5 0,7-7 0,7-13 0,7-11 0,7-8 0,1-3 0,6-7 0,2-6 0,1-9 0,2-11 0,0-4 0,0-8 0,0-6 0,2-10 0,6-11 0,16-6 0,13 2 0,11 2 0,8 1 0,0 4 0,1 2 0,-6 8 0,-8 10 0,-10 10 0,-10 8 0,-5 7 0,-5 6 0,-3 4 0,-1 2 0,-4 3 0,-2 4 0,-3 5 0,0 6 0,0 4 0,-5 5 0,-11 8 0,-14 10 0,-13 10 0,-7 2 0,-3-1 0,-4 2 0,-7 7-524,-4 4 524,-1 1 0,5-6 0,12-9 0,8-9 0,13-12 0,9-12 0,8-7 0,6-4 0,4-8 524,3-8-524,1-8 0,0-10 0,2-3 0,10-7 0,11-7 0,11 4 0,11-2 0,8 5 0,10 0 0,15-4 0,-1 3 0,0 4 0,-6 9 0,-10 8 0,-6 4 0,-13 3 0,-9 4 0,-10 0 0,-7 3 0,-3 0 0,-3 0 0,-3 1 0,-3 2 0,-2 4 0,-1 1 0,-1 3 0,0 1 0,0 2 0,0 0 0,0-1 0,0 0 0,0-3 0,0 1 0,0-2 0,0-1 0,0-2 0,2-2 0,4 0 0,5 0 0,6 3 0,7 3 0,6 1 0,7 3 0,0 2 0,-2 1 0,0 3 0,-2 1 0,-1-2 0,-5-2 0,-6-4 0,-6-2 0,-4-1 0,0 1 0,-2-2 0,-1-1 0,-2-2 0,-5-3 0,-9-1 0,-16-4 0,-14-7 0,-18-9 0,-6-5 0,-7-2 0,-7 2 0,-1 4 0,-4-1 0,2 5 0,8 3 0,6 1 0,10 1 0,14 3 0,12 0 0,10 3 0,6 0 0,6-1 0,2-2 0,4 2 0,5 0 0,11 3 0,18 4 0,20 7 0,15 8 0,6 8 0,-2 1 0,4 1 0,-8-1 0,-7-3 0,-10-2 0,-18-6 0,-9-3 0,-7-1 0,-7-1 0,1 1 0,-3-1 0,-7-3 0,-9-4 0,-17-11 0,-18-15 0,-16-12 0,-14-7 0,-1-3 0,-4 0 0,-1 1 0,3 1 0,5 6 0,13 10 0,14 7 0,11 7 0,11 4 0,9 3 0,5 0 0,5 1 0,2-1 0,1 1 0,2 2 0,16 1 0,22 2 0,26 4 0,11 7 0,4 8 0,-2 8 0,-2 0 0,-1-2 0,-14-3 0,-13-4 0,-16-3 0,-11-4 0,-6-3 0,-3-4 0,-4 1 0,-4-3 0,-3 1 0,-7-1 0,0-2 0,-2 0 0,3 0 0,-1 0 0,-2 0 0,-4 0 0,-3-3 0,-6-6 0,-6-10 0,-5-6 0,1-2 0,5 4 0,9 4 0,5 5 0,4 3 0,6 5 0,6 3 0,10 4 0,9 4 0,-1 2 0,5 5 0,2 3 0,0 2 0,4 2 0,-5-4 0,-4 2 0,-2-2 0,-4 0 0,-1-2 0,-2-3 0,-4-1 0,-1-3 0,-2-1 0,-2-1 0,-2 0 0,-2-2 0,-1 1 0,1-5 0,-1-3 0,-4-5 0,-4-3 0,-2-1 0,-3-2 0,0 2 0,9 3 0,7 4 0,13 9 0,11 5 0,4 4 0,4 2 0,-4-1 0,-3 1 0,-3-1 0,-5-2 0,-4-3 0,-3-1 0,-4-3 0,-3 0 0,-3 0 0,-5-2 0,-11-4 0,-35-22 0,-2-3 0,-21-21 0,13 4 0,5 1 0,4 4 0,7 3 0,8 9 0,9 6 0,6 6 0,7 6 0,8 2 0,5 4 0,12 4 0,15 5 0,10 5 0,8 8 0,4 5 0,3 4 0,-25-11 0,-2-2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A564D-EF81-BD40-978F-3157FAC1D101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4B189-55EF-0E43-B9D9-A0AEFCD2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6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4B189-55EF-0E43-B9D9-A0AEFCD2E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2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4B189-55EF-0E43-B9D9-A0AEFCD2EF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4B189-55EF-0E43-B9D9-A0AEFCD2EF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72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4B189-55EF-0E43-B9D9-A0AEFCD2EF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7964-6502-1447-85F7-C9D4E2260777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4250CCC6-8F50-CA44-B7E5-1E661B5BA4F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11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7964-6502-1447-85F7-C9D4E2260777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CCC6-8F50-CA44-B7E5-1E661B5BA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7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7964-6502-1447-85F7-C9D4E2260777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CCC6-8F50-CA44-B7E5-1E661B5BA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6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7964-6502-1447-85F7-C9D4E2260777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CCC6-8F50-CA44-B7E5-1E661B5BA4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13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7964-6502-1447-85F7-C9D4E2260777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CCC6-8F50-CA44-B7E5-1E661B5BA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4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7964-6502-1447-85F7-C9D4E2260777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CCC6-8F50-CA44-B7E5-1E661B5BA4F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47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7964-6502-1447-85F7-C9D4E2260777}" type="datetimeFigureOut">
              <a:rPr lang="en-US" smtClean="0"/>
              <a:t>7/24/23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CCC6-8F50-CA44-B7E5-1E661B5BA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6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7964-6502-1447-85F7-C9D4E2260777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CCC6-8F50-CA44-B7E5-1E661B5BA4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6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7964-6502-1447-85F7-C9D4E2260777}" type="datetimeFigureOut">
              <a:rPr lang="en-US" smtClean="0"/>
              <a:t>7/24/23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CCC6-8F50-CA44-B7E5-1E661B5BA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9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7964-6502-1447-85F7-C9D4E2260777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CCC6-8F50-CA44-B7E5-1E661B5BA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9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7964-6502-1447-85F7-C9D4E2260777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CCC6-8F50-CA44-B7E5-1E661B5BA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9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2087964-6502-1447-85F7-C9D4E2260777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0CCC6-8F50-CA44-B7E5-1E661B5BA4F1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3904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6.png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2B8A17B2-9670-43B8-BE40-4682F8D2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11">
            <a:extLst>
              <a:ext uri="{FF2B5EF4-FFF2-40B4-BE49-F238E27FC236}">
                <a16:creationId xmlns:a16="http://schemas.microsoft.com/office/drawing/2014/main" id="{2A60B230-846B-4625-A8CA-D35FEBA7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30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38AA4-118E-D54F-805B-B09BA6FB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770" y="1134409"/>
            <a:ext cx="9029138" cy="3662674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Teamwork Success Predictor</a:t>
            </a:r>
            <a:r>
              <a:rPr lang="en-US" sz="6600" dirty="0"/>
              <a:t>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E93A5-6499-7B48-B291-B4284C929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4478" y="2271633"/>
            <a:ext cx="3091564" cy="3875778"/>
          </a:xfrm>
        </p:spPr>
        <p:txBody>
          <a:bodyPr anchor="b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ALIYU BELLO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F793961F-503F-434A-880A-EA44EB427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11092" y="1134409"/>
            <a:ext cx="239869" cy="23986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1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85FE6D-13C2-5344-B205-8B733B8E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295" y="318051"/>
            <a:ext cx="7449731" cy="1149583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BBE97E-2E83-EF43-8A85-15A618EEA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48671" y="1537252"/>
            <a:ext cx="4414459" cy="479679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409999-7604-0E4B-9B2B-5F768DECB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157" y="2330611"/>
            <a:ext cx="3447020" cy="1535978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2F5BCD2-9C11-AD41-9F61-2114CB3A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199779"/>
              </p:ext>
            </p:extLst>
          </p:nvPr>
        </p:nvGraphicFramePr>
        <p:xfrm>
          <a:off x="1868556" y="4661222"/>
          <a:ext cx="4227442" cy="796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673">
                  <a:extLst>
                    <a:ext uri="{9D8B030D-6E8A-4147-A177-3AD203B41FA5}">
                      <a16:colId xmlns:a16="http://schemas.microsoft.com/office/drawing/2014/main" val="1489511943"/>
                    </a:ext>
                  </a:extLst>
                </a:gridCol>
                <a:gridCol w="525837">
                  <a:extLst>
                    <a:ext uri="{9D8B030D-6E8A-4147-A177-3AD203B41FA5}">
                      <a16:colId xmlns:a16="http://schemas.microsoft.com/office/drawing/2014/main" val="1665953694"/>
                    </a:ext>
                  </a:extLst>
                </a:gridCol>
                <a:gridCol w="593251">
                  <a:extLst>
                    <a:ext uri="{9D8B030D-6E8A-4147-A177-3AD203B41FA5}">
                      <a16:colId xmlns:a16="http://schemas.microsoft.com/office/drawing/2014/main" val="873393381"/>
                    </a:ext>
                  </a:extLst>
                </a:gridCol>
                <a:gridCol w="512354">
                  <a:extLst>
                    <a:ext uri="{9D8B030D-6E8A-4147-A177-3AD203B41FA5}">
                      <a16:colId xmlns:a16="http://schemas.microsoft.com/office/drawing/2014/main" val="3713704664"/>
                    </a:ext>
                  </a:extLst>
                </a:gridCol>
                <a:gridCol w="452106">
                  <a:extLst>
                    <a:ext uri="{9D8B030D-6E8A-4147-A177-3AD203B41FA5}">
                      <a16:colId xmlns:a16="http://schemas.microsoft.com/office/drawing/2014/main" val="1616223272"/>
                    </a:ext>
                  </a:extLst>
                </a:gridCol>
                <a:gridCol w="466221">
                  <a:extLst>
                    <a:ext uri="{9D8B030D-6E8A-4147-A177-3AD203B41FA5}">
                      <a16:colId xmlns:a16="http://schemas.microsoft.com/office/drawing/2014/main" val="3739362136"/>
                    </a:ext>
                  </a:extLst>
                </a:gridCol>
              </a:tblGrid>
              <a:tr h="369825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699372"/>
                  </a:ext>
                </a:extLst>
              </a:tr>
              <a:tr h="369825">
                <a:tc>
                  <a:txBody>
                    <a:bodyPr/>
                    <a:lstStyle/>
                    <a:p>
                      <a:r>
                        <a:rPr lang="en-US" sz="1100" dirty="0"/>
                        <a:t>TOTAL OBSERVATIONS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9787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01EDDDD-81BD-DE47-9088-2EB791AE0DDC}"/>
              </a:ext>
            </a:extLst>
          </p:cNvPr>
          <p:cNvSpPr txBox="1"/>
          <p:nvPr/>
        </p:nvSpPr>
        <p:spPr>
          <a:xfrm>
            <a:off x="7048671" y="6403665"/>
            <a:ext cx="30612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TABLE OF VARIABLES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3BB3BA-BBB3-D545-B53E-54408FB33C52}"/>
              </a:ext>
            </a:extLst>
          </p:cNvPr>
          <p:cNvSpPr txBox="1"/>
          <p:nvPr/>
        </p:nvSpPr>
        <p:spPr>
          <a:xfrm>
            <a:off x="1916847" y="5618922"/>
            <a:ext cx="2980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Datasets number of observations</a:t>
            </a:r>
          </a:p>
        </p:txBody>
      </p:sp>
    </p:spTree>
    <p:extLst>
      <p:ext uri="{BB962C8B-B14F-4D97-AF65-F5344CB8AC3E}">
        <p14:creationId xmlns:p14="http://schemas.microsoft.com/office/powerpoint/2010/main" val="921031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2F6D97-0549-CF4A-8280-DFB26104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543" y="655396"/>
            <a:ext cx="6639032" cy="895108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>
                <a:solidFill>
                  <a:srgbClr val="1F2D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PREPROCESSING.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08A45-409F-0F43-81E8-98F699F26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49" y="2145945"/>
            <a:ext cx="4121426" cy="3964363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1F2D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values.</a:t>
            </a:r>
          </a:p>
          <a:p>
            <a:endParaRPr lang="en-US" sz="1600" dirty="0">
              <a:solidFill>
                <a:srgbClr val="1F2D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1F2D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1F2D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missing variable in each dataset</a:t>
            </a:r>
          </a:p>
          <a:p>
            <a:r>
              <a:rPr lang="en-US" sz="1600" b="1" dirty="0">
                <a:solidFill>
                  <a:srgbClr val="1F2D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Imputation</a:t>
            </a:r>
            <a:r>
              <a:rPr lang="en-US" sz="1600" dirty="0">
                <a:solidFill>
                  <a:srgbClr val="1F2D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powerful technique to address missing data by estimating and filling in the missing values</a:t>
            </a:r>
            <a:r>
              <a:rPr lang="en-US" sz="1200" dirty="0"/>
              <a:t>.</a:t>
            </a:r>
            <a:endParaRPr lang="en-US" sz="1200" dirty="0">
              <a:solidFill>
                <a:srgbClr val="1F2D29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322138-29F4-3548-9D30-E56672FBF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543" y="2617005"/>
            <a:ext cx="2750226" cy="5477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0987AD-FA38-514B-BE2C-54D2FA224315}"/>
              </a:ext>
            </a:extLst>
          </p:cNvPr>
          <p:cNvSpPr txBox="1"/>
          <p:nvPr/>
        </p:nvSpPr>
        <p:spPr>
          <a:xfrm>
            <a:off x="7712765" y="2145945"/>
            <a:ext cx="351182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Winsorization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 process of replacing largest values considered outliers with the observations closest to them.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47ECD64-990A-1D40-86FE-558BD29AD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861729"/>
              </p:ext>
            </p:extLst>
          </p:nvPr>
        </p:nvGraphicFramePr>
        <p:xfrm>
          <a:off x="7857908" y="2617005"/>
          <a:ext cx="3511827" cy="700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552">
                  <a:extLst>
                    <a:ext uri="{9D8B030D-6E8A-4147-A177-3AD203B41FA5}">
                      <a16:colId xmlns:a16="http://schemas.microsoft.com/office/drawing/2014/main" val="1581498233"/>
                    </a:ext>
                  </a:extLst>
                </a:gridCol>
                <a:gridCol w="393257">
                  <a:extLst>
                    <a:ext uri="{9D8B030D-6E8A-4147-A177-3AD203B41FA5}">
                      <a16:colId xmlns:a16="http://schemas.microsoft.com/office/drawing/2014/main" val="2713324483"/>
                    </a:ext>
                  </a:extLst>
                </a:gridCol>
                <a:gridCol w="397565">
                  <a:extLst>
                    <a:ext uri="{9D8B030D-6E8A-4147-A177-3AD203B41FA5}">
                      <a16:colId xmlns:a16="http://schemas.microsoft.com/office/drawing/2014/main" val="32162012"/>
                    </a:ext>
                  </a:extLst>
                </a:gridCol>
                <a:gridCol w="384313">
                  <a:extLst>
                    <a:ext uri="{9D8B030D-6E8A-4147-A177-3AD203B41FA5}">
                      <a16:colId xmlns:a16="http://schemas.microsoft.com/office/drawing/2014/main" val="3914826770"/>
                    </a:ext>
                  </a:extLst>
                </a:gridCol>
                <a:gridCol w="410818">
                  <a:extLst>
                    <a:ext uri="{9D8B030D-6E8A-4147-A177-3AD203B41FA5}">
                      <a16:colId xmlns:a16="http://schemas.microsoft.com/office/drawing/2014/main" val="2703392304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83449626"/>
                    </a:ext>
                  </a:extLst>
                </a:gridCol>
              </a:tblGrid>
              <a:tr h="35019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915797"/>
                  </a:ext>
                </a:extLst>
              </a:tr>
              <a:tr h="35019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46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882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0497F-A8DA-0448-9E96-747CC1E8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533" y="1022549"/>
            <a:ext cx="7621606" cy="414366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PREPROCESSING.</a:t>
            </a:r>
            <a:endParaRPr lang="en-US" sz="2400" dirty="0">
              <a:solidFill>
                <a:srgbClr val="1F2D2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B2523-406E-414E-A2EB-0E5CD1DF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5"/>
            <a:ext cx="3560838" cy="3047996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1F2D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Duplicates</a:t>
            </a:r>
          </a:p>
          <a:p>
            <a:pPr marL="0" indent="0">
              <a:buNone/>
            </a:pPr>
            <a:endParaRPr lang="en-US" sz="1600" b="1" dirty="0">
              <a:solidFill>
                <a:srgbClr val="1F2D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1F2D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endParaRPr lang="en-US" sz="1050" dirty="0">
              <a:solidFill>
                <a:srgbClr val="1F2D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1F2D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missing variable in each dataset</a:t>
            </a:r>
          </a:p>
          <a:p>
            <a:endParaRPr lang="en-US" sz="1600" dirty="0">
              <a:solidFill>
                <a:srgbClr val="1F2D29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E99EDC9-304F-084F-84BF-A4E711949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06608"/>
              </p:ext>
            </p:extLst>
          </p:nvPr>
        </p:nvGraphicFramePr>
        <p:xfrm>
          <a:off x="8145152" y="3210754"/>
          <a:ext cx="2653478" cy="120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739">
                  <a:extLst>
                    <a:ext uri="{9D8B030D-6E8A-4147-A177-3AD203B41FA5}">
                      <a16:colId xmlns:a16="http://schemas.microsoft.com/office/drawing/2014/main" val="546335331"/>
                    </a:ext>
                  </a:extLst>
                </a:gridCol>
                <a:gridCol w="1326739">
                  <a:extLst>
                    <a:ext uri="{9D8B030D-6E8A-4147-A177-3AD203B41FA5}">
                      <a16:colId xmlns:a16="http://schemas.microsoft.com/office/drawing/2014/main" val="3664193433"/>
                    </a:ext>
                  </a:extLst>
                </a:gridCol>
              </a:tblGrid>
              <a:tr h="599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productLetterGrade</a:t>
                      </a:r>
                      <a:r>
                        <a:rPr lang="en-US" sz="1100" b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Encoding</a:t>
                      </a:r>
                      <a:r>
                        <a:rPr lang="en-US" sz="1400" b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50984"/>
                  </a:ext>
                </a:extLst>
              </a:tr>
              <a:tr h="3023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771987"/>
                  </a:ext>
                </a:extLst>
              </a:tr>
              <a:tr h="2854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15343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E0014D1-8544-1A4A-A2E7-9138FF694F28}"/>
              </a:ext>
            </a:extLst>
          </p:cNvPr>
          <p:cNvSpPr txBox="1"/>
          <p:nvPr/>
        </p:nvSpPr>
        <p:spPr>
          <a:xfrm>
            <a:off x="8059167" y="4575671"/>
            <a:ext cx="2510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Encoding of success variable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756542-27FF-5B42-8CA6-01BAA4EFC15A}"/>
              </a:ext>
            </a:extLst>
          </p:cNvPr>
          <p:cNvSpPr txBox="1"/>
          <p:nvPr/>
        </p:nvSpPr>
        <p:spPr>
          <a:xfrm>
            <a:off x="8145152" y="2515639"/>
            <a:ext cx="240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encoding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5396ECF-6D29-BF40-A10D-B2C16D9E7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802399"/>
              </p:ext>
            </p:extLst>
          </p:nvPr>
        </p:nvGraphicFramePr>
        <p:xfrm>
          <a:off x="2302934" y="3315903"/>
          <a:ext cx="3560838" cy="1081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76">
                  <a:extLst>
                    <a:ext uri="{9D8B030D-6E8A-4147-A177-3AD203B41FA5}">
                      <a16:colId xmlns:a16="http://schemas.microsoft.com/office/drawing/2014/main" val="4094014716"/>
                    </a:ext>
                  </a:extLst>
                </a:gridCol>
                <a:gridCol w="493901">
                  <a:extLst>
                    <a:ext uri="{9D8B030D-6E8A-4147-A177-3AD203B41FA5}">
                      <a16:colId xmlns:a16="http://schemas.microsoft.com/office/drawing/2014/main" val="3466148690"/>
                    </a:ext>
                  </a:extLst>
                </a:gridCol>
                <a:gridCol w="475063">
                  <a:extLst>
                    <a:ext uri="{9D8B030D-6E8A-4147-A177-3AD203B41FA5}">
                      <a16:colId xmlns:a16="http://schemas.microsoft.com/office/drawing/2014/main" val="3889150909"/>
                    </a:ext>
                  </a:extLst>
                </a:gridCol>
                <a:gridCol w="603459">
                  <a:extLst>
                    <a:ext uri="{9D8B030D-6E8A-4147-A177-3AD203B41FA5}">
                      <a16:colId xmlns:a16="http://schemas.microsoft.com/office/drawing/2014/main" val="3156795851"/>
                    </a:ext>
                  </a:extLst>
                </a:gridCol>
                <a:gridCol w="680496">
                  <a:extLst>
                    <a:ext uri="{9D8B030D-6E8A-4147-A177-3AD203B41FA5}">
                      <a16:colId xmlns:a16="http://schemas.microsoft.com/office/drawing/2014/main" val="3653978325"/>
                    </a:ext>
                  </a:extLst>
                </a:gridCol>
                <a:gridCol w="564943">
                  <a:extLst>
                    <a:ext uri="{9D8B030D-6E8A-4147-A177-3AD203B41FA5}">
                      <a16:colId xmlns:a16="http://schemas.microsoft.com/office/drawing/2014/main" val="922222311"/>
                    </a:ext>
                  </a:extLst>
                </a:gridCol>
              </a:tblGrid>
              <a:tr h="3606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132682"/>
                  </a:ext>
                </a:extLst>
              </a:tr>
              <a:tr h="3606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001"/>
                  </a:ext>
                </a:extLst>
              </a:tr>
              <a:tr h="3606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Distinct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3707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8592933-2BC0-5843-8AE1-6E54076B6796}"/>
              </a:ext>
            </a:extLst>
          </p:cNvPr>
          <p:cNvSpPr txBox="1"/>
          <p:nvPr/>
        </p:nvSpPr>
        <p:spPr>
          <a:xfrm>
            <a:off x="2199722" y="5158342"/>
            <a:ext cx="368054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observed that the total number of observations match the number of distinct records proving there are no duplicated found 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7CD633-BAA9-6D45-818E-BB45A00C3480}"/>
              </a:ext>
            </a:extLst>
          </p:cNvPr>
          <p:cNvSpPr txBox="1"/>
          <p:nvPr/>
        </p:nvSpPr>
        <p:spPr>
          <a:xfrm>
            <a:off x="7721600" y="5289795"/>
            <a:ext cx="39043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binary representation simplifies the target variable and facilitates its interpretation.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54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86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6" name="Picture 88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7" name="Rectangle 90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Rectangle 92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Rectangle 94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Rectangle 96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TextBox 98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122" name="Picture 100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23" name="Rectangle 102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BF06F-EF79-254E-A926-9A96EDEE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029" y="-1"/>
            <a:ext cx="8996681" cy="14224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RESULTS</a:t>
            </a:r>
          </a:p>
        </p:txBody>
      </p:sp>
      <p:sp>
        <p:nvSpPr>
          <p:cNvPr id="124" name="Rectangle 104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Right Triangle 106">
            <a:extLst>
              <a:ext uri="{FF2B5EF4-FFF2-40B4-BE49-F238E27FC236}">
                <a16:creationId xmlns:a16="http://schemas.microsoft.com/office/drawing/2014/main" id="{4491D590-6687-4C75-9718-D437780CB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88733" y="2774517"/>
            <a:ext cx="353147" cy="353147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BBABE3B-B0C1-BF4B-AFBC-E8B9262C774E}"/>
                  </a:ext>
                </a:extLst>
              </p14:cNvPr>
              <p14:cNvContentPartPr/>
              <p14:nvPr/>
            </p14:nvContentPartPr>
            <p14:xfrm>
              <a:off x="2746709" y="1284766"/>
              <a:ext cx="2670120" cy="1893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BBABE3B-B0C1-BF4B-AFBC-E8B9262C77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7709" y="1275766"/>
                <a:ext cx="2687760" cy="19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1D75026-7E07-2A4D-8002-713CC659D501}"/>
                  </a:ext>
                </a:extLst>
              </p14:cNvPr>
              <p14:cNvContentPartPr/>
              <p14:nvPr/>
            </p14:nvContentPartPr>
            <p14:xfrm>
              <a:off x="4481549" y="2608486"/>
              <a:ext cx="519120" cy="5817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1D75026-7E07-2A4D-8002-713CC659D5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72549" y="2599846"/>
                <a:ext cx="536760" cy="5994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B11303B8-2391-7D4D-B5C6-22C666E17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42683"/>
              </p:ext>
            </p:extLst>
          </p:nvPr>
        </p:nvGraphicFramePr>
        <p:xfrm>
          <a:off x="1596616" y="1422400"/>
          <a:ext cx="4743999" cy="4000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333">
                  <a:extLst>
                    <a:ext uri="{9D8B030D-6E8A-4147-A177-3AD203B41FA5}">
                      <a16:colId xmlns:a16="http://schemas.microsoft.com/office/drawing/2014/main" val="2143332011"/>
                    </a:ext>
                  </a:extLst>
                </a:gridCol>
                <a:gridCol w="1581333">
                  <a:extLst>
                    <a:ext uri="{9D8B030D-6E8A-4147-A177-3AD203B41FA5}">
                      <a16:colId xmlns:a16="http://schemas.microsoft.com/office/drawing/2014/main" val="22363885"/>
                    </a:ext>
                  </a:extLst>
                </a:gridCol>
                <a:gridCol w="1581333">
                  <a:extLst>
                    <a:ext uri="{9D8B030D-6E8A-4147-A177-3AD203B41FA5}">
                      <a16:colId xmlns:a16="http://schemas.microsoft.com/office/drawing/2014/main" val="295814744"/>
                    </a:ext>
                  </a:extLst>
                </a:gridCol>
              </a:tblGrid>
              <a:tr h="900918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Kolmogrov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-Smirnov</a:t>
                      </a:r>
                      <a:endParaRPr 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Shapiro-Wilk </a:t>
                      </a:r>
                      <a:endParaRPr 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248888"/>
                  </a:ext>
                </a:extLst>
              </a:tr>
              <a:tr h="52597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normal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265960"/>
                  </a:ext>
                </a:extLst>
              </a:tr>
              <a:tr h="6306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normal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035420"/>
                  </a:ext>
                </a:extLst>
              </a:tr>
              <a:tr h="6306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normal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924485"/>
                  </a:ext>
                </a:extLst>
              </a:tr>
              <a:tr h="6306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normal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024817"/>
                  </a:ext>
                </a:extLst>
              </a:tr>
              <a:tr h="6306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normal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333329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B29FFECF-5A17-8A40-AFAC-DBAFD4CDAEA5}"/>
              </a:ext>
            </a:extLst>
          </p:cNvPr>
          <p:cNvSpPr txBox="1"/>
          <p:nvPr/>
        </p:nvSpPr>
        <p:spPr>
          <a:xfrm>
            <a:off x="7240861" y="1988457"/>
            <a:ext cx="4743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the Kolmogorov-Smirnov and Shapiro-Wilk tests to assess normality in the datasets reveals that both tests indicate non-normality, suggesting that the datasets do not follow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545996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4491D590-6687-4C75-9718-D437780CB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88733" y="2774517"/>
            <a:ext cx="353147" cy="353147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BDF89-6D99-1349-9796-2956F32A8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122" y="594763"/>
            <a:ext cx="4670206" cy="5834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B06720-4719-064C-BC0B-56E34620E83E}"/>
              </a:ext>
            </a:extLst>
          </p:cNvPr>
          <p:cNvSpPr txBox="1"/>
          <p:nvPr/>
        </p:nvSpPr>
        <p:spPr>
          <a:xfrm>
            <a:off x="6767513" y="1215951"/>
            <a:ext cx="47981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Variables.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dataset are positively skewed and normal distribution.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histogram plots of T2 of the quantitative variables are more of normal distribution, positively skewed distributions with less number of negatively skewed distribution.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 and T4 datasets are mostly normally distributed.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T5 dataset has more of normal and positively skewed distribution.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67EC3C4-2C3B-D34E-90DB-3B42F87F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651" y="67505"/>
            <a:ext cx="4798135" cy="52725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B4A33-B9EF-FA4B-9BAD-7A9598FEE3C0}"/>
              </a:ext>
            </a:extLst>
          </p:cNvPr>
          <p:cNvSpPr txBox="1"/>
          <p:nvPr/>
        </p:nvSpPr>
        <p:spPr>
          <a:xfrm>
            <a:off x="1197318" y="6458801"/>
            <a:ext cx="3080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 of T2 dataset</a:t>
            </a:r>
          </a:p>
        </p:txBody>
      </p:sp>
    </p:spTree>
    <p:extLst>
      <p:ext uri="{BB962C8B-B14F-4D97-AF65-F5344CB8AC3E}">
        <p14:creationId xmlns:p14="http://schemas.microsoft.com/office/powerpoint/2010/main" val="3785009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7C596C-3FA4-AA4C-BDD7-612FBAA6B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78247" y="985290"/>
            <a:ext cx="7475340" cy="3122476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C39FF4-7ABD-A042-B260-C6499ACD7F5B}"/>
              </a:ext>
            </a:extLst>
          </p:cNvPr>
          <p:cNvSpPr txBox="1"/>
          <p:nvPr/>
        </p:nvSpPr>
        <p:spPr>
          <a:xfrm>
            <a:off x="1226112" y="2536464"/>
            <a:ext cx="384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charts to visualize the categorical variables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1BC26C-2222-6E42-A303-5DB9E1D3F318}"/>
              </a:ext>
            </a:extLst>
          </p:cNvPr>
          <p:cNvSpPr txBox="1"/>
          <p:nvPr/>
        </p:nvSpPr>
        <p:spPr>
          <a:xfrm>
            <a:off x="2148296" y="1657951"/>
            <a:ext cx="256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Variables</a:t>
            </a:r>
          </a:p>
        </p:txBody>
      </p:sp>
    </p:spTree>
    <p:extLst>
      <p:ext uri="{BB962C8B-B14F-4D97-AF65-F5344CB8AC3E}">
        <p14:creationId xmlns:p14="http://schemas.microsoft.com/office/powerpoint/2010/main" val="1942976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FD6BC-CFDE-9B41-87BF-5AAF14683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69" y="2438400"/>
            <a:ext cx="5436582" cy="13889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INTERPRETATIONS.</a:t>
            </a:r>
          </a:p>
        </p:txBody>
      </p:sp>
    </p:spTree>
    <p:extLst>
      <p:ext uri="{BB962C8B-B14F-4D97-AF65-F5344CB8AC3E}">
        <p14:creationId xmlns:p14="http://schemas.microsoft.com/office/powerpoint/2010/main" val="25953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4491D590-6687-4C75-9718-D437780CB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88733" y="2774517"/>
            <a:ext cx="353147" cy="353147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56346-0615-0D45-B7D7-255FA431F405}"/>
              </a:ext>
            </a:extLst>
          </p:cNvPr>
          <p:cNvSpPr txBox="1"/>
          <p:nvPr/>
        </p:nvSpPr>
        <p:spPr>
          <a:xfrm>
            <a:off x="1450477" y="267771"/>
            <a:ext cx="4769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966906-C875-E446-84ED-4FDFC8F6B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571" y="1339776"/>
            <a:ext cx="5948509" cy="4396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E8BD36-364C-6E48-B361-316DD6F673AF}"/>
              </a:ext>
            </a:extLst>
          </p:cNvPr>
          <p:cNvSpPr txBox="1"/>
          <p:nvPr/>
        </p:nvSpPr>
        <p:spPr>
          <a:xfrm>
            <a:off x="8564882" y="2774517"/>
            <a:ext cx="3124199" cy="3313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Pearson correlation for feature selection for the dataset T3, with a threshold of 0.75, the most influential variables were filtered to 8. The variables are: </a:t>
            </a:r>
          </a:p>
          <a:p>
            <a:pPr algn="just"/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teamMemberCount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femaleTeamMembersPercent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nonCodingDeliverablesHoursTotal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codingDeliverablesHoursTotal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helpHoursTotal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leadAdminHoursTotal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countCommit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uniqueCommitMessagePercent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47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9A6F0-F341-8943-B502-ABB60084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650" y="292602"/>
            <a:ext cx="5418612" cy="33377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4491D590-6687-4C75-9718-D437780CB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88733" y="2774517"/>
            <a:ext cx="353147" cy="353147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1D3465-3040-CF41-8205-9257FBE54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638" y="2404250"/>
            <a:ext cx="2595433" cy="23136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E16CCCC-7B7E-2D42-B67D-5D14DA279799}"/>
              </a:ext>
            </a:extLst>
          </p:cNvPr>
          <p:cNvSpPr txBox="1"/>
          <p:nvPr/>
        </p:nvSpPr>
        <p:spPr>
          <a:xfrm>
            <a:off x="7433488" y="1512431"/>
            <a:ext cx="2982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CCBE6D9-309C-C941-B713-DC9C5C1AD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7961" y="2278743"/>
            <a:ext cx="2142245" cy="283028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DE92535-AC16-6A44-AB99-02F60D114101}"/>
              </a:ext>
            </a:extLst>
          </p:cNvPr>
          <p:cNvSpPr txBox="1"/>
          <p:nvPr/>
        </p:nvSpPr>
        <p:spPr>
          <a:xfrm>
            <a:off x="1716236" y="1781108"/>
            <a:ext cx="283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2953F39-5155-944E-AC25-52896D501F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3505" y="2278743"/>
            <a:ext cx="2397977" cy="277993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9007B6E-1D88-2346-9C73-5D1743C54842}"/>
              </a:ext>
            </a:extLst>
          </p:cNvPr>
          <p:cNvSpPr txBox="1"/>
          <p:nvPr/>
        </p:nvSpPr>
        <p:spPr>
          <a:xfrm>
            <a:off x="1655650" y="5109029"/>
            <a:ext cx="388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on T3 dataset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1D63A4-D7A4-624F-9E0A-7D88AC4D6027}"/>
              </a:ext>
            </a:extLst>
          </p:cNvPr>
          <p:cNvSpPr txBox="1"/>
          <p:nvPr/>
        </p:nvSpPr>
        <p:spPr>
          <a:xfrm>
            <a:off x="7217961" y="5144070"/>
            <a:ext cx="319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Explained and cumulative variance for PCA.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365A58-FE50-DB46-8F21-D1B16AEEFF63}"/>
              </a:ext>
            </a:extLst>
          </p:cNvPr>
          <p:cNvSpPr txBox="1"/>
          <p:nvPr/>
        </p:nvSpPr>
        <p:spPr>
          <a:xfrm>
            <a:off x="1634664" y="5768071"/>
            <a:ext cx="37382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measures the relevance of each feature in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target variable.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DCAB40-BE58-C34E-B52A-0792679E9B83}"/>
              </a:ext>
            </a:extLst>
          </p:cNvPr>
          <p:cNvSpPr txBox="1"/>
          <p:nvPr/>
        </p:nvSpPr>
        <p:spPr>
          <a:xfrm>
            <a:off x="7433488" y="5755528"/>
            <a:ext cx="39311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T3 dataset the PC4 shows about 79 percent, meaning the first four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can almost accurately represent the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51E04-FA00-F94D-9FE2-78F9364D02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4046" y="2378028"/>
            <a:ext cx="2267300" cy="223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36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147C30-DCB0-9B46-B937-44EC8D04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0" y="-177579"/>
            <a:ext cx="7073117" cy="1162871"/>
          </a:xfrm>
        </p:spPr>
        <p:txBody>
          <a:bodyPr anchor="b">
            <a:normAutofit/>
          </a:bodyPr>
          <a:lstStyle/>
          <a:p>
            <a:pPr algn="l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6612BA7-4E2B-F84C-80EE-D69BA9390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81555" y="4426857"/>
            <a:ext cx="5427016" cy="2184400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5EF2CB-B03E-9F4A-AE03-C88A4D0D8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756" y="1641578"/>
            <a:ext cx="4138829" cy="1752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70DE79-4828-3B44-A410-7B575C955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7417" y="1619560"/>
            <a:ext cx="4324069" cy="17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65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B244-C390-0A4C-9119-4F8F10B4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470"/>
            <a:ext cx="10515600" cy="1325563"/>
          </a:xfrm>
        </p:spPr>
        <p:txBody>
          <a:bodyPr/>
          <a:lstStyle/>
          <a:p>
            <a:r>
              <a:rPr lang="en-US"/>
              <a:t>Table of 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6F1B-86FE-2441-BF9F-728F56B9D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811" y="1576242"/>
            <a:ext cx="3788504" cy="4069183"/>
          </a:xfrm>
        </p:spPr>
        <p:txBody>
          <a:bodyPr>
            <a:normAutofit fontScale="92500" lnSpcReduction="10000"/>
          </a:bodyPr>
          <a:lstStyle/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 &amp; Terminologies.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analysis.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Engineering.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Models.</a:t>
            </a:r>
          </a:p>
          <a:p>
            <a:pPr lvl="3">
              <a:buFont typeface="Wingdings" pitchFamily="2" charset="2"/>
              <a:buChar char="§"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9E61CD-A05D-764E-A24C-F53AC119CD7B}"/>
              </a:ext>
            </a:extLst>
          </p:cNvPr>
          <p:cNvSpPr txBox="1">
            <a:spLocks/>
          </p:cNvSpPr>
          <p:nvPr/>
        </p:nvSpPr>
        <p:spPr>
          <a:xfrm>
            <a:off x="5777720" y="1588033"/>
            <a:ext cx="5396346" cy="3720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</a:t>
            </a:r>
          </a:p>
          <a:p>
            <a:pPr lvl="3"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Performances</a:t>
            </a:r>
          </a:p>
          <a:p>
            <a:pPr lvl="3">
              <a:buFont typeface="Wingdings" pitchFamily="2" charset="2"/>
              <a:buChar char="§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itchFamily="2" charset="2"/>
              <a:buChar char="§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lvl="3"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31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FFF3F7-4395-4F19-BC12-8940796BE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6" y="0"/>
            <a:ext cx="1090609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6A5B3-4665-5147-ABE3-5874F067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080" y="154913"/>
            <a:ext cx="6487519" cy="239869"/>
          </a:xfrm>
        </p:spPr>
        <p:txBody>
          <a:bodyPr anchor="t">
            <a:noAutofit/>
          </a:bodyPr>
          <a:lstStyle/>
          <a:p>
            <a:pPr algn="l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MODEL: RANDOM FOREST</a:t>
            </a: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0BFD2628-8E1E-4A9C-8CC0-A0433268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809734" y="808056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DAE048-BF8A-4A95-8DBC-D3A926B94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71960" y="0"/>
            <a:ext cx="32004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55F7BF3-6E03-2E41-98F5-DEF7B53B3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43200" y="679624"/>
            <a:ext cx="7373875" cy="742775"/>
          </a:xfr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BE45492-39B4-C04D-AFC5-F240AFD06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6216" y="5400304"/>
            <a:ext cx="2146300" cy="6223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E5CA288-1123-624A-976E-D5D06CFFF81E}"/>
              </a:ext>
            </a:extLst>
          </p:cNvPr>
          <p:cNvSpPr txBox="1"/>
          <p:nvPr/>
        </p:nvSpPr>
        <p:spPr>
          <a:xfrm>
            <a:off x="1385623" y="4817877"/>
            <a:ext cx="4806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 average of the the accuracy across the 5 datasets.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9AFAC4-4E89-C94F-A512-A784B94C812F}"/>
              </a:ext>
            </a:extLst>
          </p:cNvPr>
          <p:cNvSpPr txBox="1"/>
          <p:nvPr/>
        </p:nvSpPr>
        <p:spPr>
          <a:xfrm>
            <a:off x="4056091" y="5548942"/>
            <a:ext cx="1302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0.52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C58359-10F8-C348-BA6B-FFE7CA460126}"/>
              </a:ext>
            </a:extLst>
          </p:cNvPr>
          <p:cNvSpPr txBox="1"/>
          <p:nvPr/>
        </p:nvSpPr>
        <p:spPr>
          <a:xfrm>
            <a:off x="5326743" y="6400800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 average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286EE-B8BD-C043-B335-59A1B494DC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035" y="1625598"/>
            <a:ext cx="5844165" cy="275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69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3BE9E3-1F19-514C-901F-CBF6EE99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753" y="86449"/>
            <a:ext cx="7548123" cy="4717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OPTIMIZATION AND TUNNING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96BDBF-FA28-FC4E-9290-28FAAF952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247" y="1984670"/>
            <a:ext cx="4686300" cy="939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B1F8B1-3C44-264A-90CC-41AE49AE3C76}"/>
              </a:ext>
            </a:extLst>
          </p:cNvPr>
          <p:cNvSpPr txBox="1"/>
          <p:nvPr/>
        </p:nvSpPr>
        <p:spPr>
          <a:xfrm>
            <a:off x="7938945" y="3657133"/>
            <a:ext cx="406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 average of the optimized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EDA2AA9-5532-2949-8AB3-D40204113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4910" y="4133881"/>
            <a:ext cx="2359957" cy="586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878C499-3F01-9445-AE51-598820198A3F}"/>
              </a:ext>
            </a:extLst>
          </p:cNvPr>
          <p:cNvSpPr txBox="1"/>
          <p:nvPr/>
        </p:nvSpPr>
        <p:spPr>
          <a:xfrm>
            <a:off x="10824994" y="4355287"/>
            <a:ext cx="1186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0.68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DDB9B7-D449-1F4B-8B5D-321C279E252B}"/>
              </a:ext>
            </a:extLst>
          </p:cNvPr>
          <p:cNvSpPr txBox="1"/>
          <p:nvPr/>
        </p:nvSpPr>
        <p:spPr>
          <a:xfrm>
            <a:off x="8196275" y="5747657"/>
            <a:ext cx="315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Tuned grand average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ED21A-D8A1-8E45-B02D-AE22257D248E}"/>
              </a:ext>
            </a:extLst>
          </p:cNvPr>
          <p:cNvSpPr txBox="1"/>
          <p:nvPr/>
        </p:nvSpPr>
        <p:spPr>
          <a:xfrm>
            <a:off x="1865407" y="4026465"/>
            <a:ext cx="4630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search: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search efficiently explores the hyperparameter space to find the best combination.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27BC6E-79A4-8148-8216-8CB33D4DEE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4083" y="2149770"/>
            <a:ext cx="33528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42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FFF3F7-4395-4F19-BC12-8940796BE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6" y="0"/>
            <a:ext cx="1090609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95440-AD69-524D-8FE3-76F0F76F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080" y="808056"/>
            <a:ext cx="8979878" cy="64337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INSTANCES AND LIME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(Local Interpretable Model-agnostic Explanations )</a:t>
            </a:r>
            <a:br>
              <a:rPr lang="en-US" sz="14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0BFD2628-8E1E-4A9C-8CC0-A0433268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809734" y="808056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FCC921-AFC3-9844-B9BD-8E753050F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9603" y="1600729"/>
            <a:ext cx="9200456" cy="1242919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0DAE048-BF8A-4A95-8DBC-D3A926B94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71960" y="0"/>
            <a:ext cx="32004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4E3C4-BC87-E54C-80FC-1FB0E3BE9768}"/>
              </a:ext>
            </a:extLst>
          </p:cNvPr>
          <p:cNvSpPr txBox="1"/>
          <p:nvPr/>
        </p:nvSpPr>
        <p:spPr>
          <a:xfrm>
            <a:off x="2247948" y="1156568"/>
            <a:ext cx="49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BE92E4-C19E-9341-944A-67D1EB92F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216" y="3788229"/>
            <a:ext cx="9200456" cy="25985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B1563B-9627-5642-A37F-7759C4712347}"/>
              </a:ext>
            </a:extLst>
          </p:cNvPr>
          <p:cNvSpPr txBox="1"/>
          <p:nvPr/>
        </p:nvSpPr>
        <p:spPr>
          <a:xfrm>
            <a:off x="2247948" y="34188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72120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FFF3F7-4395-4F19-BC12-8940796BE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6" y="0"/>
            <a:ext cx="1090609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7E541-61AD-F342-A307-4E53588CE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081" y="808056"/>
            <a:ext cx="8006760" cy="59983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INSTANCES AND LIME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(Local Interpretable Model-agnostic Explanations )</a:t>
            </a:r>
            <a:br>
              <a:rPr lang="en-US" sz="40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0BFD2628-8E1E-4A9C-8CC0-A0433268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809734" y="808056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FEB96D-8C2F-604D-8E7B-D6A2B12B0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0751" y="1833823"/>
            <a:ext cx="8522560" cy="106412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0DAE048-BF8A-4A95-8DBC-D3A926B94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71960" y="0"/>
            <a:ext cx="32004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B6B83C-1181-A447-B298-E82DC8279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803" y="3774411"/>
            <a:ext cx="9179506" cy="24997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941D89-A009-6942-8BE6-F14B0C2A84E7}"/>
              </a:ext>
            </a:extLst>
          </p:cNvPr>
          <p:cNvSpPr txBox="1"/>
          <p:nvPr/>
        </p:nvSpPr>
        <p:spPr>
          <a:xfrm>
            <a:off x="2391451" y="146449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EDB57-70C1-7347-B1A8-88964EF03F68}"/>
              </a:ext>
            </a:extLst>
          </p:cNvPr>
          <p:cNvSpPr txBox="1"/>
          <p:nvPr/>
        </p:nvSpPr>
        <p:spPr>
          <a:xfrm>
            <a:off x="1967671" y="348175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26862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CF330-9C6C-2441-93F4-A90FAD54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5427" y="228294"/>
            <a:ext cx="7454712" cy="544995"/>
          </a:xfrm>
        </p:spPr>
        <p:txBody>
          <a:bodyPr anchor="b">
            <a:normAutofit/>
          </a:bodyPr>
          <a:lstStyle/>
          <a:p>
            <a:pPr algn="l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LOGISTIC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2ECFCA-E87E-AC40-9E6D-A063410A6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586" y="4290040"/>
            <a:ext cx="5021915" cy="354532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5EFFE23-63DF-0348-A7F6-C343B8DBB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39767" y="985291"/>
            <a:ext cx="5259638" cy="3997325"/>
          </a:xfrm>
        </p:spPr>
      </p:pic>
    </p:spTree>
    <p:extLst>
      <p:ext uri="{BB962C8B-B14F-4D97-AF65-F5344CB8AC3E}">
        <p14:creationId xmlns:p14="http://schemas.microsoft.com/office/powerpoint/2010/main" val="363621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9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1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7AFFF3F7-4395-4F19-BC12-8940796BE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6" y="0"/>
            <a:ext cx="1090609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4626D-70C4-9540-81CE-1CD5E07F3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080" y="651295"/>
            <a:ext cx="8006760" cy="396630"/>
          </a:xfrm>
        </p:spPr>
        <p:txBody>
          <a:bodyPr anchor="t">
            <a:normAutofit/>
          </a:bodyPr>
          <a:lstStyle/>
          <a:p>
            <a:pPr algn="l"/>
            <a:r>
              <a:rPr lang="en-US" sz="18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Logistic Regression Interpretation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0BFD2628-8E1E-4A9C-8CC0-A0433268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809734" y="808056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D3620D-4328-054F-A28F-703CB077F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9603" y="1316056"/>
            <a:ext cx="8007350" cy="1639053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0DAE048-BF8A-4A95-8DBC-D3A926B94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71960" y="0"/>
            <a:ext cx="32004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E8DDB-9B1F-264B-94BE-39520552E655}"/>
              </a:ext>
            </a:extLst>
          </p:cNvPr>
          <p:cNvSpPr txBox="1"/>
          <p:nvPr/>
        </p:nvSpPr>
        <p:spPr>
          <a:xfrm>
            <a:off x="2049604" y="3223240"/>
            <a:ext cx="5541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observed pattern suggests that having a male team leader, along with higher meeting hours and commit message total, is indicative of a higher probability of team success.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18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3D0C-551E-8F41-BD98-E9CDD8E5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505" y="620872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20A16-A9D3-ED48-8285-B2CD12521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337" y="2052115"/>
            <a:ext cx="6683829" cy="9305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sz="1400" dirty="0"/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8382D3-F9AA-CF44-AF82-36DC7D927144}"/>
              </a:ext>
            </a:extLst>
          </p:cNvPr>
          <p:cNvSpPr txBox="1"/>
          <p:nvPr/>
        </p:nvSpPr>
        <p:spPr>
          <a:xfrm>
            <a:off x="2261922" y="1551524"/>
            <a:ext cx="73235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was the most effective model in different evaluation metrics.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research’s findings changed the initial hypothesis, reflecting the new insights gained through the analysis process.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codingDeliverableHoursTotal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high, the likelihood of success 		within that team increases significantly.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reflects to accuracy of the referenced paper.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0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83CB8D-E7EA-DF4D-8023-3E606F43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1201723"/>
            <a:ext cx="2888120" cy="445455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DA0F-8FE7-EB45-9BE5-BB0626842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969" y="647750"/>
            <a:ext cx="5850936" cy="55710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question is analyzing and predicting the success of teams in different milestone.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2561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4E0A6-AC5C-D84A-BC6C-6234E8BC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586" y="574909"/>
            <a:ext cx="3836916" cy="820766"/>
          </a:xfrm>
        </p:spPr>
        <p:txBody>
          <a:bodyPr anchor="b">
            <a:normAutofit/>
          </a:bodyPr>
          <a:lstStyle/>
          <a:p>
            <a:pPr lvl="3" algn="l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B452-3099-C345-B468-106A1DBA6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108" y="2685305"/>
            <a:ext cx="4964521" cy="1665352"/>
          </a:xfrm>
        </p:spPr>
        <p:txBody>
          <a:bodyPr anchor="t">
            <a:norm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predict group success towards a milestone by analyzing relevant factors, collecting and preprocessing data, building predictive models, and understanding variable relationships impacting milestone achievement.</a:t>
            </a:r>
          </a:p>
          <a:p>
            <a:pPr algn="just"/>
            <a:endParaRPr lang="en-US" sz="1200" dirty="0">
              <a:solidFill>
                <a:srgbClr val="1F2D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B077C3-33DD-5946-A284-E688466E9078}"/>
              </a:ext>
            </a:extLst>
          </p:cNvPr>
          <p:cNvSpPr txBox="1"/>
          <p:nvPr/>
        </p:nvSpPr>
        <p:spPr>
          <a:xfrm>
            <a:off x="7170058" y="1640114"/>
            <a:ext cx="439782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aims study the prediction using the following hypothesis.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the team members significantly influences the success of the group towards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milestone.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B327BD-A90F-824D-AA76-6C9210F598D0}"/>
              </a:ext>
            </a:extLst>
          </p:cNvPr>
          <p:cNvSpPr txBox="1"/>
          <p:nvPr/>
        </p:nvSpPr>
        <p:spPr>
          <a:xfrm>
            <a:off x="7170058" y="1807066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35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1B9DF-FE06-C646-A0F9-A291BF18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BACKGROUND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D4161AAF-9F8F-9A41-9B65-04F00A677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2052116"/>
            <a:ext cx="6572814" cy="3997828"/>
          </a:xfrm>
        </p:spPr>
        <p:txBody>
          <a:bodyPr anchor="t"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Terminologies </a:t>
            </a:r>
          </a:p>
          <a:p>
            <a:r>
              <a:rPr lang="en-US" sz="1800" dirty="0"/>
              <a:t>Definitions </a:t>
            </a:r>
          </a:p>
        </p:txBody>
      </p:sp>
    </p:spTree>
    <p:extLst>
      <p:ext uri="{BB962C8B-B14F-4D97-AF65-F5344CB8AC3E}">
        <p14:creationId xmlns:p14="http://schemas.microsoft.com/office/powerpoint/2010/main" val="344469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D04F86-00D1-424E-A520-8B060A5F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114" y="309545"/>
            <a:ext cx="5266318" cy="5177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F46F6-9E4F-E44B-8DBD-BAAD6CC6A9EE}"/>
              </a:ext>
            </a:extLst>
          </p:cNvPr>
          <p:cNvSpPr txBox="1"/>
          <p:nvPr/>
        </p:nvSpPr>
        <p:spPr>
          <a:xfrm>
            <a:off x="2999333" y="1905426"/>
            <a:ext cx="3365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Shapiro - Wilk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Kolmogorov – Smirnov 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A52AB-6010-3B46-98AC-5C7E7F169B8F}"/>
              </a:ext>
            </a:extLst>
          </p:cNvPr>
          <p:cNvSpPr txBox="1"/>
          <p:nvPr/>
        </p:nvSpPr>
        <p:spPr>
          <a:xfrm>
            <a:off x="8052035" y="1905426"/>
            <a:ext cx="36317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87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0C951D-CE42-C340-9C43-61EA7D7F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533" y="1022549"/>
            <a:ext cx="7621606" cy="414366"/>
          </a:xfrm>
        </p:spPr>
        <p:txBody>
          <a:bodyPr anchor="b">
            <a:noAutofit/>
          </a:bodyPr>
          <a:lstStyle/>
          <a:p>
            <a:pPr algn="l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66B0D-152E-1F4F-81A0-1E835E88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pPr algn="just"/>
            <a:r>
              <a:rPr lang="en-US" sz="1600" b="1" dirty="0">
                <a:solidFill>
                  <a:srgbClr val="1F2D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Summarizing data to reveal key features like averages and variability. </a:t>
            </a: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Shapiro-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wilk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test used to assess the normality of a data sample. It determines whether the data follows a normal distribution or not.</a:t>
            </a:r>
          </a:p>
          <a:p>
            <a:pPr algn="just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Kolmogrov-smirnov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test the null hypothesis that a set of data comes from a normal distribution</a:t>
            </a:r>
          </a:p>
          <a:p>
            <a:endParaRPr lang="en-US" sz="1600" dirty="0">
              <a:solidFill>
                <a:srgbClr val="1F2D29"/>
              </a:solidFill>
            </a:endParaRPr>
          </a:p>
          <a:p>
            <a:endParaRPr lang="en-US" sz="1600" dirty="0">
              <a:solidFill>
                <a:srgbClr val="1F2D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851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6ED904-6AF5-B04A-9F3E-BBE8D688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5427" y="1022549"/>
            <a:ext cx="7454712" cy="34036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27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APPROACHES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F9E1-5A83-6240-96A0-B4440B0DE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174" y="2330611"/>
            <a:ext cx="5007428" cy="3716844"/>
          </a:xfrm>
        </p:spPr>
        <p:txBody>
          <a:bodyPr anchor="t">
            <a:normAutofit fontScale="92500" lnSpcReduction="20000"/>
          </a:bodyPr>
          <a:lstStyle/>
          <a:p>
            <a:pPr lvl="1" algn="just"/>
            <a:r>
              <a:rPr lang="en-US" sz="1600" b="1" dirty="0">
                <a:solidFill>
                  <a:srgbClr val="1F2D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 </a:t>
            </a:r>
            <a:r>
              <a:rPr lang="en-US" sz="1600" dirty="0">
                <a:solidFill>
                  <a:srgbClr val="1F2D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splits data into subsets, forming branches, and assigns labels or values at the leaves.</a:t>
            </a:r>
          </a:p>
          <a:p>
            <a:pPr lvl="1" algn="just"/>
            <a:endParaRPr lang="en-US" sz="1600" dirty="0">
              <a:solidFill>
                <a:srgbClr val="1F2D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1600" dirty="0">
              <a:solidFill>
                <a:srgbClr val="1F2D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600" b="1" dirty="0">
                <a:solidFill>
                  <a:srgbClr val="1F2D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 </a:t>
            </a:r>
            <a:r>
              <a:rPr lang="en-US" sz="1600" dirty="0">
                <a:solidFill>
                  <a:srgbClr val="1F2D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uses multiple decision trees to improve predictive accuracy and reduce overfitting by averaging their results.</a:t>
            </a:r>
          </a:p>
          <a:p>
            <a:pPr marL="457200" lvl="1" indent="0" algn="just">
              <a:buNone/>
            </a:pPr>
            <a:endParaRPr lang="en-US" sz="1600" dirty="0">
              <a:solidFill>
                <a:srgbClr val="1F2D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600" b="1" dirty="0">
                <a:solidFill>
                  <a:srgbClr val="1F2D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 </a:t>
            </a:r>
            <a:r>
              <a:rPr lang="en-US" sz="1600" dirty="0">
                <a:solidFill>
                  <a:srgbClr val="1F2D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statistical method used for binary classification, predicting the probability of an event occurring based on input features.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E6138C-16CD-8340-853C-34592E4F5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970" y="2487767"/>
            <a:ext cx="4811662" cy="34025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A4F1BF-3851-2D44-96F8-8299B2634CD0}"/>
              </a:ext>
            </a:extLst>
          </p:cNvPr>
          <p:cNvSpPr txBox="1"/>
          <p:nvPr/>
        </p:nvSpPr>
        <p:spPr>
          <a:xfrm>
            <a:off x="6644448" y="6004817"/>
            <a:ext cx="367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Structure</a:t>
            </a:r>
          </a:p>
        </p:txBody>
      </p:sp>
    </p:spTree>
    <p:extLst>
      <p:ext uri="{BB962C8B-B14F-4D97-AF65-F5344CB8AC3E}">
        <p14:creationId xmlns:p14="http://schemas.microsoft.com/office/powerpoint/2010/main" val="312150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44E0AF-300C-2946-A752-E405DE3F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5427" y="874643"/>
            <a:ext cx="7454712" cy="732875"/>
          </a:xfrm>
        </p:spPr>
        <p:txBody>
          <a:bodyPr anchor="b">
            <a:normAutofit/>
          </a:bodyPr>
          <a:lstStyle/>
          <a:p>
            <a:pPr algn="l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25D8B7-263D-064D-80B4-2DC83473D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2767" y="3280661"/>
            <a:ext cx="8181695" cy="580139"/>
          </a:xfrm>
        </p:spPr>
      </p:pic>
    </p:spTree>
    <p:extLst>
      <p:ext uri="{BB962C8B-B14F-4D97-AF65-F5344CB8AC3E}">
        <p14:creationId xmlns:p14="http://schemas.microsoft.com/office/powerpoint/2010/main" val="3237645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5891</TotalTime>
  <Words>895</Words>
  <Application>Microsoft Macintosh PowerPoint</Application>
  <PresentationFormat>Widescreen</PresentationFormat>
  <Paragraphs>223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Courier New</vt:lpstr>
      <vt:lpstr>MS Shell Dlg 2</vt:lpstr>
      <vt:lpstr>Times New Roman</vt:lpstr>
      <vt:lpstr>Wingdings</vt:lpstr>
      <vt:lpstr>Wingdings 3</vt:lpstr>
      <vt:lpstr>Madison</vt:lpstr>
      <vt:lpstr>Teamwork Success Predictor. </vt:lpstr>
      <vt:lpstr>Table of Content</vt:lpstr>
      <vt:lpstr>Problem Statement</vt:lpstr>
      <vt:lpstr>SCOPE</vt:lpstr>
      <vt:lpstr>BACKGROUND</vt:lpstr>
      <vt:lpstr>BACKGROUND</vt:lpstr>
      <vt:lpstr>STATISTICAL APPROACHES</vt:lpstr>
      <vt:lpstr>MACHINE LEARNING APPROACHES</vt:lpstr>
      <vt:lpstr>SYSTEM OVERVIEW</vt:lpstr>
      <vt:lpstr>DATASETS</vt:lpstr>
      <vt:lpstr> DATA CLEANING AND PREPROCESSING. </vt:lpstr>
      <vt:lpstr>DATA CLEANING AND PREPROCESSING.</vt:lpstr>
      <vt:lpstr>STATISTICAL RESULTS</vt:lpstr>
      <vt:lpstr>DATA VISUALIZATION</vt:lpstr>
      <vt:lpstr>PowerPoint Presentation</vt:lpstr>
      <vt:lpstr>RESULTS &amp; INTERPRETATIONS.</vt:lpstr>
      <vt:lpstr>PowerPoint Presentation</vt:lpstr>
      <vt:lpstr>FEATURE ENGINEERING</vt:lpstr>
      <vt:lpstr>MACHINE LEARNING MODELS</vt:lpstr>
      <vt:lpstr>BEST MODEL: RANDOM FOREST</vt:lpstr>
      <vt:lpstr>MODEL OPTIMIZATION AND TUNNING</vt:lpstr>
      <vt:lpstr>SAMPLE INSTANCES AND LIME (Local Interpretable Model-agnostic Explanations ) </vt:lpstr>
      <vt:lpstr>SAMPLE INSTANCES AND LIME (Local Interpretable Model-agnostic Explanations ) </vt:lpstr>
      <vt:lpstr>BINARY LOGISTIC REGRESSION</vt:lpstr>
      <vt:lpstr>Binary Logistic Regression Interpretation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Teamwork Success Predictor </dc:title>
  <dc:creator>Aliyu Bello Stu</dc:creator>
  <cp:lastModifiedBy>Aliyu Bello Stu</cp:lastModifiedBy>
  <cp:revision>33</cp:revision>
  <dcterms:created xsi:type="dcterms:W3CDTF">2023-07-22T11:17:59Z</dcterms:created>
  <dcterms:modified xsi:type="dcterms:W3CDTF">2023-07-27T20:54:16Z</dcterms:modified>
</cp:coreProperties>
</file>