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98" r:id="rId2"/>
    <p:sldId id="348" r:id="rId3"/>
    <p:sldId id="328" r:id="rId4"/>
    <p:sldId id="352" r:id="rId5"/>
    <p:sldId id="350" r:id="rId6"/>
    <p:sldId id="35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21"/>
    <p:restoredTop sz="94686"/>
  </p:normalViewPr>
  <p:slideViewPr>
    <p:cSldViewPr snapToGrid="0">
      <p:cViewPr varScale="1">
        <p:scale>
          <a:sx n="63" d="100"/>
          <a:sy n="63" d="100"/>
        </p:scale>
        <p:origin x="176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2:57:41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14010 16851 8191,'-10'0'0,"26"-4"4797,13-2-4797,-1-1 0,5-1 0,4 0 0,2-1 0,6 0 0,2 0 0,-1-2 0,1 1 802,-1 3 1,-1 1-803,-9-2 0,-2 1 477,19 1 0,-29 2 0,-10 4 1</inkml:trace>
  <inkml:trace contextRef="#ctx0" brushRef="#br0" timeOffset="493">14411 16827 8191,'-2'10'0,"2"-2"5063,4 15-5063,-1 3 0,1 3 0,5 25 0,-8-16 0,-1 5 0,-1-2 1409,1-1 0,-1-2-1409,-6 14 0,-2 0 0,2-13 0,-2-3 619,-1-8 0,0 0-619,-2 3 0,-1-2 6457,-10 13-6457,-4-6 0,5-12 0,-5-9 0,-12 1 0,13-11 0,-3 0 0,-5 3 0,-1-1 0,-3-3 0,-1-2 0,4-1 0,1-1 0,5-3 0,3-3 0,-22-12 715,23-7-715,6-5 0,12 12 0,7 4 0</inkml:trace>
  <inkml:trace contextRef="#ctx0" brushRef="#br0" timeOffset="1238">14936 17131 8191,'-20'-17'0,"2"4"5063,-2 1-5063,3 7 2818,3 7-2818,-2 1 1719,6 4-1719,-2 0 6784,-6 15-6784,-2 2 0,6-1 0,-1 2 0,2 0 0,1 1 0,1 5 0,2-1 0,2 19 0,7-15 0,13-16 0,7-20 0,11-6 0,5-18 0,6-3 0,-9-8 0,-8 8 0,-12 3 0,-6 21 0,-4 6 0,2 9 0,3 6 0,-1-8 0,7 2 0,-1-10 0,-3 2 0,-3-4 0</inkml:trace>
  <inkml:trace contextRef="#ctx0" brushRef="#br0" timeOffset="1661">15080 17159 24575,'-4'21'0,"3"2"0,-6 16 0,1 7 0,-3 3 0,0-9 0,5-10 0,3-25 0,9-12 0,14-24 0,-5 5 0,3-3 0,3-2 0,2 1 0,2 1 0,-2 3 0,12-9 0,-11 30 0,-16 8 0,-7 20 0,-1 5 0,2 12 0,-3 7 0,3-1 0,-1 2 0,-3-18 0,3-7 0,-3-19 0</inkml:trace>
  <inkml:trace contextRef="#ctx0" brushRef="#br0" timeOffset="2452">16155 16975 8191,'-12'-5'0,"2"0"5063,15-1-5063,16 3 0,25-1 0,-13 4 0,2 0 0,1 2 0,0 1 0,-1-2 0,-1 3 1409,-5 8 0,-4 2-1409,0 2 1719,-14 19-1719,-19-9 0,-16 14 0,9-16 0,-1 1 0,-7 4 0,-1 1 2758,2 0 0,0-1-2758,-2 1 0,1-2 0,-5 8 0,7-8 0,23-17 0,5-9 0,23-8 0,10-8 0,9-9 0,0-2 0,-24 10 0,-9 2 0</inkml:trace>
  <inkml:trace contextRef="#ctx0" brushRef="#br0" timeOffset="2943">16720 16976 8191,'2'-4'0,"4"-1"5063,14 2-5063,6-3 2818,5 8-2818,1-1 1719,-10 8-1719,-5-1 6784,-12 5-6784,-3 0 0,-5 4 0,-1 7 0,-12 8 0,-9 10 0,5-15 0,-1 1 0,-1 2 0,0-1 0,-3 4 0,2 0 0,3-6 0,3-1 0,-8 14 0,12-17 0,24-11 0,0-7 0,20-9 0,0-2 0,10-10 0,-1 6 0,-16 1 0,-10 5 0</inkml:trace>
  <inkml:trace contextRef="#ctx0" brushRef="#br0" timeOffset="3226">17215 17367 8191,'0'14'0,"-2"-2"5063,-5 8-5063,-4 1 2818,-11 14-2818,0 4 0,-5-7 0,12-9 0,5-12 0</inkml:trace>
  <inkml:trace contextRef="#ctx0" brushRef="#br0" timeOffset="4196">17645 16964 8191,'5'-10'0,"23"-9"5063,1 7-5063,10-5 2818,-15 19-2818,-11 4 1719,-5 16-1719,-9 10 0,-9 8 0,-4 7 2743,2-21 0,0 1-2743,-4 5 0,0-1 0,-3-2 0,1 1 0,-2 5 0,1-2-134,-10 11 134,7 1 0,13-20 0,2-5 0,15-9 0,8-10 0,22-8 0,10-13-110,-14 8 1,0-3 109,-1-3 0,-1 0 10,0 3 0,-2 2 0,4-8 0,-13 12 0</inkml:trace>
  <inkml:trace contextRef="#ctx0" brushRef="#br0" timeOffset="4568">18084 17106 24575,'-10'2'0,"-8"13"0,7 11 0,-6 8 0,12-2 0,6-11 0,4-4 0,7-12 0,8-7 0,-1-4 0,8-9 0,-15 3 0,1-4 0,-8 4 0,-5-2 0,-5-9 0,-5 4 0,-2-1 0,2 9 0,5 6 0,1 3 0</inkml:trace>
  <inkml:trace contextRef="#ctx0" brushRef="#br0" timeOffset="5052">18464 16968 24575,'21'-3'0,"9"2"0,16-3 0,3 8 0,-3 4 0,-19 6 0,-15 2 0,-22 10 0,-13 3 0,4-8 0,-3 3 0,-3 2 0,-3 1 0,-6 4 0,0 1-947,1 2 1,2-1 946,-1-2 0,3 0 0,9-6 0,4-1 0,-4 6 0,17-11 0,11-14 0,6-1 0,16-8 0,-3-1 1893,18-4-1893,-12 1 0,12-5 0,-5-1 0,-14 3 0,-5 3 0</inkml:trace>
  <inkml:trace contextRef="#ctx0" brushRef="#br0" timeOffset="5469">18960 16963 24575,'-12'4'0,"-12"11"0,9-5 0,-15 15 0,15-10 0,-1 1 0,10-3 0,6-4 0,9-2 0,17-2 0,21 2 0,-17-6 0,3-1 0,5 3 0,0-1 0,-2-1 0,-2-2 0,-2 2 0,-3-2 0,11-1 0,-17 1 0,-15-1 0</inkml:trace>
  <inkml:trace contextRef="#ctx0" brushRef="#br0" timeOffset="5801">19244 16913 8191,'-13'21'0,"-2"5"1839,5-1 1,1 3-1840,-2 8 0,1 3 0,-4 6 0,0 3 0,2 5 0,-1 1 377,1-16 0,0 0 0,1-1-377,1 14 0,1-2 724,-5-6 0,1-2-724,9-8 0,1-4 1282,-6 6 0,9-20 1,0-11-1</inkml:trace>
  <inkml:trace contextRef="#ctx0" brushRef="#br0" timeOffset="197587">21684 374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01:51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3841 6738 8191,'-7'9'0,"6"-4"5063,8-1-5063,13 0 2818,12-3-2818,15 7 0,7-7 859,-20 1 1,0 0-860,-2-3 0,-1-2 0,1 0 0,-2 1 0,10-2 0,-18 1 0,-14 5 0</inkml:trace>
  <inkml:trace contextRef="#ctx0" brushRef="#br0" timeOffset="347">4618 6789 24575,'-3'13'0,"1"13"0,2 14 0,4 9 0,1 4 0,3-20 0,1-6 0,-6-19 0,1-4 0</inkml:trace>
  <inkml:trace contextRef="#ctx0" brushRef="#br0" timeOffset="1264">4653 6878 8191,'-7'2'0,"5"-6"5063,12-16-5063,14-8 0,3-7 0,5 4 2818,-5 7-2818,-11 12 1719,-3 11-1719,-6 9 6784,2 19-6784,-6 6 0,1 7 0,-4 5 0,0-11 0,3-2 0,5-14 0,1-14 0,10-13 0,0-14 0,13-14 0,1-2 0,0 1 0,-10 17 0,-9 14 0,-8 10 0,-3 6 0,-1 3 0,0 2 0,-1-1 0,9-2 0,0-9 0,20-12 0,7-20-559,6-1 559,0-4 0,-19 25 0,-9 8 0,-8 21 0,-6 3 0,6 9 0,-6-5 139,7-6 1,-7-12 0,3-4 0</inkml:trace>
  <inkml:trace contextRef="#ctx0" brushRef="#br0" timeOffset="1505">5356 6758 24575,'0'15'0,"-2"0"0,1 3 0,-1-1 0,2-4 0,0-4 0,0-5 0</inkml:trace>
  <inkml:trace contextRef="#ctx0" brushRef="#br0" timeOffset="1681">5390 6553 8191,'-9'-7'0,"0"5"5063,2 8-5063,5 5 0,0-1 0,4-2 0</inkml:trace>
  <inkml:trace contextRef="#ctx0" brushRef="#br0" timeOffset="2033">5647 6602 8191,'-9'2'0,"0"3"5063,0 2-5063,-1 5 2818,3-2-2818,4 6 1719,5-8-1719,16 7 6784,3-7-6784,5 5 0,-6-4 0,-12 4 0,-4 1 0,-9 3 0,-1 0 0,-13 9 0,0-4 0,-4 2 0,16-19 0,1-2 0,11-11 0</inkml:trace>
  <inkml:trace contextRef="#ctx0" brushRef="#br0" timeOffset="2355">6033 6511 8191,'-22'0'0,"3"2"5063,9 6-5063,4 0 2818,1 5-2818,13-6 1719,8-2-1719,16 2 6784,1-3-6784,-1 4 0,-16 3 0,-12 8 0,-12 6 0,-10 14 0,-4-3 0,-6 5 0,5-6 0,7-11 0,8-9 0,6-11 0</inkml:trace>
  <inkml:trace contextRef="#ctx0" brushRef="#br0" timeOffset="3414">6967 6790 24575,'-5'-12'0,"-1"3"0,-5 2 0,-2 7 0,-11 5 0,0 20 0,-5 8 0,10 1 0,8-8 0,13-17 0,22-13 0,2-15 0,15-6 0,-15-2 0,-4 10 0,-11 17 0,1 14 0,2 11 0,11 5 0,14-8 0,-6-13 0,5-4 0,1-4 0,1-3 0,7-3 0,-3-1 0,5-2 0,-15-1 0</inkml:trace>
  <inkml:trace contextRef="#ctx0" brushRef="#br0" timeOffset="4113">8112 6708 8191,'-4'-7'0,"-1"5"5063,-4 2-5063,1 10 2818,1 2-2818,7 11 1719,2 2-1719,10 7 6784,1-9-6784,10-4 0,8-13 0,23-17 0,-19 0 0,0-2 0,9-7 0,-4 0 0</inkml:trace>
  <inkml:trace contextRef="#ctx0" brushRef="#br0" timeOffset="4391">8701 6282 8191,'-9'5'0,"2"1"5063,-1 11-5063,-4 18 0,4-9 0,0 3 850,0 5 1,0 2-851,-3 5 0,1 1 0,6-3 0,0 0 0,-1-3 0,0-3 1867,8 14-1867,1-22 1576,8-20 0,-7-4 0,3-3 0</inkml:trace>
  <inkml:trace contextRef="#ctx0" brushRef="#br0" timeOffset="4783">8889 6568 8191,'-2'-9'0,"-2"4"5063,-3 1-5063,-6 9 2818,-3 7-2818,0 4 1719,-3 10-1719,12-11 6784,2 5-6784,20-19 0,7-10 0,17-11 0,3-8 0,-2 6 0,-8 5 0,-16 13 0,-8 17 0,-8 8 0,0 5 0,5-3 0,4-11 0,12-3 0,17-16 0,-10-1 0,-1-1 0,9-4 0,-2-1 0</inkml:trace>
  <inkml:trace contextRef="#ctx0" brushRef="#br0" timeOffset="5080">9390 6478 8191,'-9'3'0,"0"-1"5063,-1 5-5063,7-1 2818,0 7-2818,10-8 1719,0 0-1719,2 0 6784,0 2-6784,-5 2 0,-7 10 0,-4-4 0,-13 18 0,-1-1 0,0-2 0,6-4 0,9-17 0,4-5 0</inkml:trace>
  <inkml:trace contextRef="#ctx0" brushRef="#br0" timeOffset="5431">9652 6518 8191,'-1'-5'0,"-2"5"5063,-6 5-5063,-1 8 2818,0-3-2818,2 2 1719,6-3-1719,2 0 6784,10-4-6784,2 2 0,5-2 0,-4 3 0,0 2 0,-6 3 0,-2 0 0,-6 11 0,-14 15 0,2-10 0,-7 9 0,9-29 0,5-1 0,2-8 0</inkml:trace>
  <inkml:trace contextRef="#ctx0" brushRef="#br0" timeOffset="56130">26392 14631 24575,'-15'8'0,"-4"7"0,5-3 0,-9 10 0,9-10 0,-4 7 0,4-4 0,4 9 0,8 1 0,10 3 0,19 2 0,16-8 0,-13-13 0,1-3 0,1-1 0,-1-1 0,24-4 0,-17 0 0,-21 0 0,-10 0 0</inkml:trace>
  <inkml:trace contextRef="#ctx0" brushRef="#br0" timeOffset="56432">26364 14805 8191,'-9'-2'0,"18"-6"4146,25-6-4146,1 1 0,6 1 0,-1 4 0,3 3 0,2-2 337,-3 0 0,1-1 0,1 1 0,2 0-337,5 1 0,2 1 0,1 0 0,0 0-245,-9 1 0,1-1 0,0 1 0,0 0 0,-1 0 245,6 0 0,-1 1 0,0 0 0,-2 0 0,10 0 0,-3 1 0,-3 1 1767,1 1 1,-7 0-1768,-14 1 0,-7-2 161,-11-1 0,-12 1 1,-10-2-1</inkml:trace>
  <inkml:trace contextRef="#ctx0" brushRef="#br0" timeOffset="84393">4030 11498 24575,'35'1'0,"3"-6"0,15-10 0,-26 5 0,1 0 0,2 0 0,1 0 0,1 1 0,-2 2 0,4-3 0,-7 5 0</inkml:trace>
  <inkml:trace contextRef="#ctx0" brushRef="#br0" timeOffset="85372">4758 11278 8191,'-3'20'0,"8"1"4129,6 24-4129,-6-15 0,-1 2 0,2 2 0,-3 3 0,-2 8 0,-2 0 0,1-6 0,0 0 0,0-3 0,0-3 0,0 14 2923,2-28-2923,13-40 0,10-25 0,-3 5 0,2-3 0,-1 2 0,1 1 0,2-4 0,-1 3 1831,5-3-1831,-6 16 6429,-19 34-6429,-1 11 0,-4 29 0,-5 5 536,2-12 0,0-1-536,-3 13 0,4-9 0,6-25 0,16-29 0,12-20 0,-9 8 0,1-3 0,1-8 0,0 0 0,-1 8 0,-2 1 0,10-18 0,-11 32 0,-11 16 0,-3 24 0,-3 13 0,0 14 0,0 1 0,-3-8 0,8-15 0,-4-14 0,5-10 0,-5-6 0,-1-2 0</inkml:trace>
  <inkml:trace contextRef="#ctx0" brushRef="#br0" timeOffset="85731">5513 11528 24575,'-10'13'0,"-1"13"0,3 8 0,3 12 0,6-12 0,8-6 0,12-16 0,4-6 0,1-5 0,-3-4 0,-9-4 0,-3-5 0,-6-14 0,-3-8 0,-2-6 0,-5 8 0,0 14 0,-5 8 0,0 5 0,1 1 0,4 1 0,1 1 0</inkml:trace>
  <inkml:trace contextRef="#ctx0" brushRef="#br0" timeOffset="86039">5744 11476 24575,'5'17'0,"5"13"0,6 4 0,6 12-930,2-3 930,8-6 305,-8-15-305,3-9 155,-14-14-155,1-8 0,3-18 0,1-13 0,-4 10 0,1-1 0,-2-1 0,0 1 0,2 1 0,0 2 0,6-7 0,-7 17 0,-10 14 0</inkml:trace>
  <inkml:trace contextRef="#ctx0" brushRef="#br0" timeOffset="86408">6062 11565 8191,'12'5'0,"-3"-4"5063,28-10-5063,-4-4 0,-7 2 0,1-2 0,17-11 0,0-9 0,-22 12 2818,-9-4-2818,-15 17 1719,-7 0-1719,-1 10 6784,-4 6-6784,-7 36 0,7-7 0,6-5 0,3-1 0,7 3 0,17-4 0,17-12 0,19-14 0,-18-1 0,2-3 0,5-7 0,-3-2 0,9 1 0,-9-2 0</inkml:trace>
  <inkml:trace contextRef="#ctx0" brushRef="#br0" timeOffset="87330">7443 11522 24575,'-10'21'0,"-5"9"0,6 10 0,3 0 0,8-8 0,10-16 0,16-12 0,5-18 0,16-11 0,-6-9 0,-4-5 0,-14 11 0,-7 7 0,-14 17 0,-4 17 0,-8 15 0,0 13 0,3 5 0,5-12 0,9-9 0,6-17 0,-6-5 0,-1-3 0</inkml:trace>
  <inkml:trace contextRef="#ctx0" brushRef="#br0" timeOffset="87840">7862 11539 24575,'-5'7'0,"3"10"0,0 4 0,6 18 0,1 7 0,0-19 0,0 1-515,0 5 1,1 2 514,-1 3 0,0 0 0,-1 4 0,-1 1 0,-1 6 0,1 0-766,-3-2 0,0-1 766,0-3 0,0-2-137,0-5 0,0-3 137,0 7 0,2-25 0,3-37 0,4-6 0,2-6 38,0-13 0,3-5-38,-1 9 0,1 0 0,1-1-432,-1 2 1,0 0 0,1 2 431,1 0 0,0 1 0,0 3-271,1-5 0,0 5 271,9-9 0,-12 24 0,-5 21 556,-1 15-556,1 13 0,0 12 0,-4 13 0,-1-11 0,-4-4 3061,0-14-3061,-2-7 978,-1-4-978,-4-2 0,-4-7 0,-9-9 0,-12-9 0,4-6 0,0-2 0,-2 2 0,-7-11 0</inkml:trace>
  <inkml:trace contextRef="#ctx0" brushRef="#br0" timeOffset="97815">3750 15861 24575,'10'-5'0,"8"-1"0,7-1 0,14-2 0,-6 4 0,20 5 0,-25 3 0,3 1 0,-24-1 0</inkml:trace>
  <inkml:trace contextRef="#ctx0" brushRef="#br0" timeOffset="103597">4777 15689 24575,'-39'19'0,"5"-2"0,33-8 0,5-1 0,14 0 0,0 0 0,1 5 0,-9-2 0,-9 5 0,-5-3 0,-7 11 0,-7-2 0,5-2 0,-3-4 0,11-11 0,1-1 0</inkml:trace>
  <inkml:trace contextRef="#ctx0" brushRef="#br0" timeOffset="104081">5003 15398 8191,'2'17'0,"0"9"4280,-2 28-4280,-1-21 0,-3 3 0,-1 6 0,-1 1 0,-2 0 0,-1-1 1454,0-3 0,0-2-1454,-1 11 1813,5-15-1813,9-24 6488,5-10-6488,13-13 895,6-11-895,4-2 0,-9 6 0,-10 13 0,-6 11 0,-3 6 0,-1 0 0,1 0 0,4 1 0,0-6 0,14-3 0,-14-4 0,6-1 0</inkml:trace>
  <inkml:trace contextRef="#ctx0" brushRef="#br0" timeOffset="104405">5299 15756 8191,'-11'19'0,"7"-1"5063,-5 15-5063,13-13 2818,11-12-2818,13-8 0,19-10 0,-3-9 0,-5 2 1719,-18-4-1719,-15 10 6784,-6-2-6784,-17 4 0,8 4 0,-10 2 0,14 3 0,1 0 0</inkml:trace>
  <inkml:trace contextRef="#ctx0" brushRef="#br0" timeOffset="104789">5545 15692 8191,'-2'9'0,"1"0"5063,-4 10-5063,4 9 2818,-3-1-2818,8 0 1719,1-16-1719,14-11 0,18-18 0,-12 5 0,0-2 3392,6-8 0,-1-2-3392,-3 3 0,-2 2 0,7-13 0,-16 20 0,-16 17 0,-6 16 0,5-1 0,0 1 0,12-6 0,0-9 0,20-8 0,-4-6 0,11-9 0,-13 4 0,-4-2 0,-12 9 0,-4 0 0</inkml:trace>
  <inkml:trace contextRef="#ctx0" brushRef="#br0" timeOffset="104944">5978 15630 8191,'7'1'0,"6"-5"5063,16-1-5063,3-3 2818,6-5-2818,-11 6 429,0-2 1,-18 6 0,-5-1 0</inkml:trace>
  <inkml:trace contextRef="#ctx0" brushRef="#br0" timeOffset="105172">6155 15546 24575,'11'-5'0,"10"-2"0,7 0 0,19-2 0,-6-3 0,-2 5 0,-19-2 0,-12 9 0,-4-2 0</inkml:trace>
  <inkml:trace contextRef="#ctx0" brushRef="#br0" timeOffset="105375">6345 15427 8191,'-9'-7'0,"2"7"5063,3 20-5063,-8 23 0,8-4 0,0 5 0,-1 2 0,-1 2 1409,3 6 0,1-2-1409,1-11 0,2-3 0,2-6 0,1-5 0,-2-2 0,5-11 0</inkml:trace>
  <inkml:trace contextRef="#ctx0" brushRef="#br0" timeOffset="106156">7552 15519 8191,'-10'-11'0,"-4"3"5063,1 8-5063,-8 11 0,-6 36 0,16-12 2818,1 18-2818,29-30 1719,10-18-1719,17-12 0,3-13 0,-6-8 0,-17 5 6784,-15 7-6784,-11 3 0,-4 6 0,-1-1 0,3-3 0,6-3 0,-1 5 0,2 1 0</inkml:trace>
  <inkml:trace contextRef="#ctx0" brushRef="#br0" timeOffset="106774">7813 15452 8191,'9'10'0,"-6"2"5063,-9 18-5063,0-3 2818,2 12-2818,8-17 1719,4-5-1719,12-12 6784,12-11-6784,8-9 0,3-8 0,-13-1 0,-8 6 0,-16 5 0,-5 20 0,-2-1 0,1 15 0,9-6 0,3-6 0,11-8 0,9-6 0,8-8 0,3-5 0,-13-1 0,-9 0 0,-19 15 0,-1 5 0,-3 8 0,14-1 0,2-6 0,29-3 0,-8-7 0,12-5 0,-16 2 0,-15-1 0,-4 2 0,-3 2 0,11 0 0,5 1 0,7 2 0,-11 0 0,-5 4 0,-12-1 0</inkml:trace>
  <inkml:trace contextRef="#ctx0" brushRef="#br0" timeOffset="106984">8544 15319 8191,'-12'14'0,"2"17"2053,3-5 1,1 3-2054,-2 8 0,0 2 0,1 7 0,1 0 0,-2-3 0,0 0 0,4-3 0,1-4 0,-2 11 731,7-20 0,-1-19 1,1-4-1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05:04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4135 7012 24575,'13'0'0,"10"-5"0,5 0 0,12-3 0,14-2 0,-6 0 0,-2 5 0,-7 1 0,-18 6 0,-5-2 0,-12 2 0</inkml:trace>
  <inkml:trace contextRef="#ctx0" brushRef="#br0" timeOffset="5155">5068 6917 24575,'-4'3'0,"13"-5"0,13-2 0,16-9 0,2-1 0,1 0 0,-10 5 0,-11 5 0,-7 4 0,-8 0 0,-1 0 0</inkml:trace>
  <inkml:trace contextRef="#ctx0" brushRef="#br0" timeOffset="6065">5131 6927 8392,'-7'2'0,"4"8"5084,-1-1-5084,0 15 2788,0 1-2788,-4 7 1692,0 0-1692,1-7 6619,-1 5-6619,2-11 0,-1 5 0,4-7 0,1-12 0,6-19 0,10-23 0,-1 7 0,2-3 0,3 0 0,2 1 0,1 1 0,0 3 0,10-11 0,-5 19 0,-12 16 0,-3 10 0,-2 5 0,-1 13 0,1 1 0,-2 0 0,0-1 0,-2-11 0,0 0 0,-3 0 0,2-4 0,-1 4 0,3-6 0,-3-3 0,1-2 0</inkml:trace>
  <inkml:trace contextRef="#ctx0" brushRef="#br0" timeOffset="6765">5674 6843 8280,'-2'-5'0,"3"-1"5073,-9 1-5073,-1 0 2805,-1 5-2805,-6 6 1707,5 4-1707,-10 18 0,3 12 0,0 8 6710,7 6-6710,11-25 0,9-7 0,11-25 0,8-11 0,8-19 0,-2-2 0,-6-6 0,-11 13 0,-10 8 0,-4 26 0,-1 1 0,6 23 0,1-11 0,4 1 0,0-7 0,1-7 0,3-1 0,-8-5 0,-1 0 0</inkml:trace>
  <inkml:trace contextRef="#ctx0" brushRef="#br0" timeOffset="7339">5888 6879 8191,'10'-5'0,"-4"5"5063,4 5-5063,-7 14 2818,-1 16-2818,-2 7 0,4 11 0,-3-13 1719,3-8-1719,-2-24 6784,7-23-6784,2-9 0,3-5 0,8-8 0,2 0 0,1-2 0,2 2 0,0 6 0,-1 6 0,6 3 0,-17 30 0,-7 20 0,-3 12 0,0 7 0,3-1 0,-4-12 0,1-8 0,-1-21 0,4-16 0,16-32 0,-7 17 0,2 0 0,2-3 0,1 2 0,14-7 0,-15 24 0,-13 16 0,-3 15 0,-4 4 0,7 13 0,-3 2 0,2-6 0,-2-8 0,2-19 0,-6-4 0,3-5 0</inkml:trace>
  <inkml:trace contextRef="#ctx0" brushRef="#br0" timeOffset="7831">6573 6882 24575,'8'13'0,"-2"-6"0,10-5 0,10-11 0,4-8 0,2 1 0,-3-9 0,-17 14 0,0-5 0,-10 7 0,-6 0 0,-1 6 0,-4 1 0,-4 7 0,2 5 0,-2-1 0,3 14 0,3-8 0,-1 15 0,7-11 0,2 11 0,6-15 0,2 4 0,3-12 0,2 1 0,3-5 0,6-1 0,9-10 0,8-2 0,-14-1 0,-5 3 0</inkml:trace>
  <inkml:trace contextRef="#ctx0" brushRef="#br0" timeOffset="8673">7360 7117 24575,'-14'29'0,"-1"-1"0,-2 0 0,0-1 0,0 3 0,1-3 0,-9 9 0</inkml:trace>
  <inkml:trace contextRef="#ctx0" brushRef="#br0" timeOffset="9555">7832 6723 8191,'5'5'0,"3"-1"5063,-2 12-5063,3-8 704,1 2 1,-5-7-1,-1-1 1</inkml:trace>
  <inkml:trace contextRef="#ctx0" brushRef="#br0" timeOffset="9731">7893 6722 8191,'1'9'0,"3"4"5063,15-1-5063,4 5 704,9-5 1,-14-4-1,-4-4 1</inkml:trace>
  <inkml:trace contextRef="#ctx0" brushRef="#br0" timeOffset="10397">8209 6967 8191,'-10'-14'0,"0"3"5063,1 7-5063,-4 4 2818,-1 6-2818,-12 10 0,2 13 0,-4 10 1719,16-6-1719,8-6 6784,15-19-6784,9-7 0,6-9 0,-5-2 0,-1-2 0,-15 11 0,-5 12 0,-6 24 0,2 13 0,3-14 0,2 0 0,-1-2 0,1-1 0,2 0 0,-1 0 0,-6 22 0,-1-13 0,-7-2 0,-1-15 0,-3-5 0,-8-12 0,-2-11 0,-8-13 0,2-21 0,12 16 0,6-5 0</inkml:trace>
  <inkml:trace contextRef="#ctx0" brushRef="#br0" timeOffset="10914">8484 7004 8191,'-10'19'0,"5"-7"5063,-5 7-5063,8-10 2818,-3 0-2818,5 0 1719,-2-12-1719,4-2 6784,2-12-6784,1-1 0,0 5 0,6-1 0,7 5 0,7 0 0,14 0 0,1 5 0,0-1 0,-16 5 0,-10 0 0</inkml:trace>
  <inkml:trace contextRef="#ctx0" brushRef="#br0" timeOffset="11397">8798 7026 24575,'0'-15'0,"-2"3"0,-2-1 0,-3 8 0,-2 1 0,0 6 0,0 3 0,-4 3 0,5 5 0,-3 1 0,8 0 0,8-3 0,11-14 0,3-1 0,17-13 0,-9 6 0,5 2 0,-14 10 0,-10 14 0,-6-4 0,12 12 0,-6-18 0,7 2 0,-11-7 0</inkml:trace>
  <inkml:trace contextRef="#ctx0" brushRef="#br0" timeOffset="11889">9155 6981 8191,'-9'-9'0,"0"6"5063,0 1-5063,-1 12 2818,-1 2-2818,5 5 1719,3 0-1719,8-6 6784,2-3-6784,6-8 0,0-6 0,5-3 0,3-14 0,3-7 0,0-19-888,-9 19 1,-1-2 887,-2 1 0,-2-1-18,-1 1 1,-1 1 17,1-7 0,-13 20 0,1 21 0,-11 29 0,4 9 0,5-15 0,0 1 0,1 25 0,7-13 1771,3-8-1771,6-11 39,3-10-39,2-5 0,-7-3 0,-3-3 0</inkml:trace>
  <inkml:trace contextRef="#ctx0" brushRef="#br0" timeOffset="12356">9444 6965 8191,'-9'3'0,"8"1"5063,6-4-5063,15 2 2818,12-6-2818,1-4 1719,6-2-1719,-18-2 6784,-3 0-6784,-13 2 0,-7-3 0,-13 12 0,3 2 0,-8 11 0,11 8 0,0 5 0,4 1 0,4-3 0,6-9 0,6-1 0,2-7 0,11-5 0,-13-2 0,3-2 0</inkml:trace>
  <inkml:trace contextRef="#ctx0" brushRef="#br0" timeOffset="12705">10065 6649 24575,'-7'9'0,"1"10"0,-4-4 0,0 9 0,4-7 0,-2-4 0,8-4 0,-2-5 0</inkml:trace>
  <inkml:trace contextRef="#ctx0" brushRef="#br0" timeOffset="12897">10169 6620 8191,'-5'9'0,"-1"14"5063,0 0-5063,1 6 2818,2-5-2818,5-10 0,-2-5 0,2-5 0</inkml:trace>
  <inkml:trace contextRef="#ctx0" brushRef="#br0" timeOffset="20730">10548 7013 12017,'2'5'0,"-2"2"4815,-5 17-4815,-6 8 0,-4 15 0,3-20 0,0 0 0,-1 7 0,-1-6 0</inkml:trace>
  <inkml:trace contextRef="#ctx0" brushRef="#br0" timeOffset="27482">11291 6868 8191,'5'2'0,"3"17"5063,-6 8-5063,2 18 2818,-4-18-2818,0 9 429,0-21 1,0 1 0,0-12 0</inkml:trace>
  <inkml:trace contextRef="#ctx0" brushRef="#br0" timeOffset="27664">11339 6663 8294,'-6'-2'0,"3"0"0,-1 2 0</inkml:trace>
  <inkml:trace contextRef="#ctx0" brushRef="#br0" timeOffset="28025">11589 6761 24575,'-10'8'0,"0"1"0,-4 15 0,-5 3 0,5 12 0,0 4 0,13-3 0,13-5 0,5-8 0,10-10 0,-5-5 0,2-9 0,-1-10 0,-12 5 0,4-5 0</inkml:trace>
  <inkml:trace contextRef="#ctx0" brushRef="#br0" timeOffset="28447">11807 6856 24575,'13'0'0,"0"-6"0,0 1 0,0-5 0,-4 1 0,-2 0 0,-3-4 0,-4 3 0,-2-2 0,-8 9 0,-2 5 0,-10 18 0,3 10 0,-4 13 0,5 3 0,7 1 0,7-17 0,13-6 0,11-19 0,18-12 0,-10-1 0,-1-1 0,9-4 0,-2-1 0</inkml:trace>
  <inkml:trace contextRef="#ctx0" brushRef="#br0" timeOffset="29272">12544 6483 24575,'-2'53'0,"0"-20"0,2 2 0,-1 4 0,2 0-1665,-1 3 1,0 1 1664,0-4 0,0-2 748,0 18-748,3-10 613,-2-24-613,7-9 0,1-30 0,11-25 0,-4 14 0,0-1 1717,8-19-1717,1 16 251,-17 29-251,1 11 0,-2 13 0,3 12 0,0-5 0,-1 9 0,-3-20 0,-3 3 0,-5-10 0,-6 1 0,-3-5 0,-13 4 0,-2-9 0,5 2 0,6-3 0,10-1 0</inkml:trace>
  <inkml:trace contextRef="#ctx0" brushRef="#br0" timeOffset="29633">12876 6802 8191,'7'10'0,"1"-2"5063,0 8-5063,-3-3 2818,-3 8-2818,-2-6 1719,3-10-1719,6-24 6784,8-15-6784,-6 8 0,3-1 0,18-17 0,-7 7 0,8 20 0,-18 13 0,4 7 0,-12 3 0,-2-3 0,-3 1 0</inkml:trace>
  <inkml:trace contextRef="#ctx0" brushRef="#br0" timeOffset="30022">13138 6747 8191,'5'5'0,"3"-3"5063,22 1-5063,3-12 0,14 3 2818,-13-8-2818,-10 4 1719,-18-3-1719,-5 3 6784,-8-1-6784,2 8 0,-4 4 0,-6 12 0,3-1 0,-7 15 0,8 5 0,6 1 0,4-5 0,13-10 0,6-13 0,13-7 0,16-4 0,-19 1 0,-1 1 0</inkml:trace>
  <inkml:trace contextRef="#ctx0" brushRef="#br0" timeOffset="30372">13541 6779 8191,'0'-9'0,"-2"0"5063,-2 4-5063,-3 3 2818,-6 8-2818,-4 8 1719,-5 10-1719,5-2 6784,4 1-6784,15-13 0,3-7 0,14-9 0,5-10 0,8-2 0,-4 2 0,-8 12 0,-11 10 0,-3 7 0,-3 4 0,3 1 0,1-7 0,1-3 0,4-9 0,-6 1 0,2-3 0</inkml:trace>
  <inkml:trace contextRef="#ctx0" brushRef="#br0" timeOffset="30605">13807 6480 8191,'-7'4'0,"4"9"4383,6 26-4383,1 16 0,-4-21 0,0 1 0,0 4 0,0-1 0,2-6 0,0-1 0,3 22 2897,2-25-2897,-1-9 0,-4-14 0,0-1 0</inkml:trace>
  <inkml:trace contextRef="#ctx0" brushRef="#br0" timeOffset="30924">14024 6744 8191,'-7'-5'0,"0"3"5063,-15 15-5063,4 2 2818,-12 11-2818,11-5 1719,5-5-1719,11-3 6784,5-8-6784,9-4 0,9-1 0,5-7 0,7 7 0,0-8 0,6 8 0,-18-4 0,0 4 0</inkml:trace>
  <inkml:trace contextRef="#ctx0" brushRef="#br0" timeOffset="31407">14252 6793 8191,'5'3'0,"2"-3"5063,17-6-5063,8-6 2818,1-1-2818,2-8 1719,-15 4-1719,-9-3 6784,-9 6-6784,-6 2 0,-11 10 0,-7 6 0,-6 12 0,3 14 0,9 0 0,6 9 0,10-7 0,5-13 0,7-1 0,8-16 0,6-3 0,6-7 0,-15 3 0,-3-2 0</inkml:trace>
  <inkml:trace contextRef="#ctx0" brushRef="#br0" timeOffset="31705">14566 6754 9311,'5'5'0,"0"2"5119,0 10-5119,2 7 2646,-4 1-2646,1 7 1568,-4-7-1568,4-9 0,26-42 0,-11 8 0,3-2 0,13-13 0,2-1 0,-5 7 0,3 4 0,13 7 0,1 8 2965,-18 5 1,-1 5-2966,11 6 0,-4 3 0,-12 4 0,-7-4 0</inkml:trace>
  <inkml:trace contextRef="#ctx0" brushRef="#br0" timeOffset="32633">15712 6579 24575,'13'-5'0,"0"3"0,11-4 0,-5 2 0,11-4 0,-5 1 0,7-1 0,-7 1 0,-1 3 0,-14 2 0,-3 2 0</inkml:trace>
  <inkml:trace contextRef="#ctx0" brushRef="#br0" timeOffset="32867">15753 6678 24575,'12'0'0,"8"-3"0,25-3 0,-18 1 0,3 0 0,10 0 0,3-1-687,-4-2 0,0 0 687,-6 5 0,-3-1 83,11-8 1,-25 12 0,-12-2 0</inkml:trace>
  <inkml:trace contextRef="#ctx0" brushRef="#br0" timeOffset="35306">16847 6610 8191,'8'2'0,"-1"10"5063,2 14-5063,-4 12 2818,-2 2-2818,1 0 1719,-3-8-1719,0-12 0,-1-11 0,-2-5 0</inkml:trace>
  <inkml:trace contextRef="#ctx0" brushRef="#br0" timeOffset="35505">16858 6360 24575,'0'0'0</inkml:trace>
  <inkml:trace contextRef="#ctx0" brushRef="#br0" timeOffset="35922">17372 6367 8191,'-13'0'0,"0"0"5063,-1 0-5063,-2 2 2818,8 3-2818,-4 2 1719,6 6-1719,-2 7 0,0 18 0,3 10 3392,3-17 0,0 0-3392,1 0 0,2-1 0,2 18 0,2-3 0,1-23 0,-2-7 0,-2-11 0</inkml:trace>
  <inkml:trace contextRef="#ctx0" brushRef="#br0" timeOffset="36114">17213 6618 8191,'16'4'0,"19"-3"1669,0-3 0,6-3-1669,8 0 0,2-3 0,-13 1 0,2-2 0,-4 1 0,-1 1 0,-2 1 0,20-5 0</inkml:trace>
  <inkml:trace contextRef="#ctx0" brushRef="#br0" timeOffset="36930">17978 6589 8191,'-2'9'0,"1"0"5063,-1 0-5063,6 0 2818,1 0-2818,8-4 1719,7-1-1719,5-8 6784,0-2-6784,2-9 0,-9 2 0,-3-7 0,-5 9 0,-7-1 0,-3 14 0,-5 10 0,-3 27 0,3-13 0,1 3 0,1 8 0,0 2 0,0 3 0,1 1 0,2-1 0,0 0-767,0-3 0,0-1 767,0-3 0,0-2 0,0 15 0,-2-13 0,-2-16 0,-7-14 0,-2-4 0,-11-5 1534,-2-7-1534,-2-5 0,11 7 0,7-2 0</inkml:trace>
  <inkml:trace contextRef="#ctx0" brushRef="#br0" timeOffset="37422">18432 6694 8731,'-7'-5'0,"0"1"5108,-8 12-5108,8-4 2738,-4 12-2738,15-7 1644,5-2-1644,4-4 6354,11-5-6354,-9-6 0,2 0 0,-10-1 0,-7 0 0,-1-4 0,-6 3 0,-4-4 0,1 5 0,-2 1 0,7 3 0,1 3 0</inkml:trace>
  <inkml:trace contextRef="#ctx0" brushRef="#br0" timeOffset="37789">18608 6643 24575,'-10'22'0,"4"1"0,3 9 0,7-11 0,4-3 0,40-30 0,-10-2 0,-9 0 0,0-2 0,6-16 0,-14 3 0,-4 1 0,-14 33 0,-1 13 0,1 22 0,11 1 0,13-10 0,4-8 0,-4-12 0,-11-9 0,-8-4 0</inkml:trace>
  <inkml:trace contextRef="#ctx0" brushRef="#br0" timeOffset="38739">19611 6588 24575,'9'24'0,"2"8"0,-3 1 0,-1-4 0,-1-10 0,0-14 0,5-4 0,5-12 0,11-11 0,0-14 0,-2 7 0,-10 2 0,-9 26 0,-1 7 0,-2 11 0,2 0 0,6-5 0,1-6 0,14-17 0,-4-5 0,10-16 0,-13 10 0,2-11 0,-11 8 0,-2 7 0,-4 4 0</inkml:trace>
  <inkml:trace contextRef="#ctx0" brushRef="#br0" timeOffset="39066">20026 6572 24575,'25'-14'0,"5"-2"0,-11 4 0,1 2 0,-13 0 0,-8 7 0,-16 6 0,-1 10 0,-12 13 0,9 3 0,7-1 0,10-5 0,12-8 0,10-3 0,14-6 0,8-10 0,-9-4 0,-2-1 0,0-3 0,5-3 0</inkml:trace>
  <inkml:trace contextRef="#ctx0" brushRef="#br0" timeOffset="39347">20392 6430 8191,'3'13'0,"1"7"5063,-1 5-5063,1 7 2818,-2-7-2818,-1-5 1719,5-11-1719,3-10 6784,9-21-6784,11-12 0,-11 5 0,1-3-350,5 1 0,0 1 350,-7 5 0,0 2 0,13-9 0,-20 30 0,-5 1 0,-3 5 0</inkml:trace>
  <inkml:trace contextRef="#ctx0" brushRef="#br0" timeOffset="39681">20642 6411 24575,'17'-3'0,"7"-6"0,8 1 0,8-9 0,-4 1 0,-10 1 0,-19-1 0,-10 11 0,-10 3 0,-3 14 0,0 0 0,-4 22 0,13-7 0,4 4 0,15-4 0,16-8 0,15-2 0,6-13 0,4-4 0,-9-2 0,-2-3 0,3 2 0,-5-1 0,1-6 0</inkml:trace>
  <inkml:trace contextRef="#ctx0" brushRef="#br0" timeOffset="40425">22226 6324 8200,'-7'-4'0,"0"-1"5064,-2 5-5064,-10 5 2817,1 9-2817,-12 13 1717,11 6-1717,7-8 6777,15-9-6777,15-16 0,9-16 0,8-7 0,-6 1 0,-7 6 0,-11 16 0,-3 17 0,-2 4 0,11 14 0,17-12 0,-9-13 0,3-3 0,10-6 0,0-2 0,6-1 0,-3-3 0</inkml:trace>
  <inkml:trace contextRef="#ctx0" brushRef="#br0" timeOffset="41873">23348 6260 24575,'-3'19'0,"1"16"0,-3 20 0,5-15 0,-1 3-2402,-1 6 1,-1 1 2401,0 4 0,1 0 0,2-16 0,0 0 0,-1-1 0,-5 11 0,1-3 730,5-8 0,-1-4-730,-4 8 781,5-40-781,0-15 0,5-37 0,-2 17 0,1-2-1150,1-13 0,1-2 1150,1 13 0,0 0 0,2 0 0,0-1 0,1 0 0,1 2 416,8-9 0,2 3-416,3 5 0,0 5 0,8 1 0,0 10 0,-15 19 0,0 6 2422,0 6-2422,-4 1 1608,3 10-1608,-12-8 0,0 10 0,-12-8 0,0-1 0,-5-2 0,-8-6 0,-4-2 0,0-6 0,5 2 0,11-1 0,5 2 0</inkml:trace>
  <inkml:trace contextRef="#ctx0" brushRef="#br0" timeOffset="42239">24043 6247 8191,'-5'0'0,"-6"9"5063,-11 13-5063,4 7 2818,7-2-2818,16-6 1719,14-8-1719,6-14 6784,7-5-6784,2-15 0,-13 3 0,-4-4 0,-16 9 0,-10 1 0,-2 5 0,-3 6 0,2-1 0,7 4 0,1-2 0</inkml:trace>
  <inkml:trace contextRef="#ctx0" brushRef="#br0" timeOffset="42389">24162 6219 8191,'25'-7'0,"-1"0"5063,-10 4-5063,2-3 2818,-3 1-2818,17-7 0,4-4 0,13-3 429,-18 7 1,-7 3 0,-18 7 0</inkml:trace>
  <inkml:trace contextRef="#ctx0" brushRef="#br0" timeOffset="42599">24380 6061 8762,'-9'17'0,"1"9"4393,-5 21-4393,8-14 0,0 2 0,-3 0 0,0 1 0,2 0 0,1-2 0,-6 19 707,11-25 1,1-12 0,3-12-1</inkml:trace>
  <inkml:trace contextRef="#ctx0" brushRef="#br0" timeOffset="42914">24561 6327 8191,'-9'-7'0,"0"3"5063,2 6-5063,0 3 2818,7 4-2818,2-6 1719,15-7-1719,11-12 0,13-3 0,-1 1 0,-2 9 6784,-15 13-6784,-6 2 0,-9 7 0,-4-5 0,3-1 0,-4-2 0,1-3 0</inkml:trace>
  <inkml:trace contextRef="#ctx0" brushRef="#br0" timeOffset="43072">24766 6266 24575,'24'-12'0,"14"-6"0,10 8 0,-20 1 0,-1-1 0,6 4 0,-13-2 0</inkml:trace>
  <inkml:trace contextRef="#ctx0" brushRef="#br0" timeOffset="43267">24985 6106 8191,'-5'3'0,"1"9"5063,0 20-5063,-1 14 0,-5 2 2818,1-1-2818,0-9 429,7-16 1,-1-7 0,5-11 0</inkml:trace>
  <inkml:trace contextRef="#ctx0" brushRef="#br0" timeOffset="43564">25220 6230 8191,'-14'5'0,"4"2"5063,1 10-5063,7 11 2818,0-1-2818,11 1 1719,3-19-1719,18-8 6784,-1-15-6784,13-5 0,-18-1 0,-6 2 0,-16 9 0,-7 2 0,-2 3 0,-2 2 0,0 2 0,4 0 0,1 0 0</inkml:trace>
  <inkml:trace contextRef="#ctx0" brushRef="#br0" timeOffset="44442">25649 6347 24575,'9'0'0,"-1"0"0</inkml:trace>
  <inkml:trace contextRef="#ctx0" brushRef="#br0" timeOffset="44605">25985 6371 8191,'4'5'0,"-3"-1"0,3-4 0</inkml:trace>
  <inkml:trace contextRef="#ctx0" brushRef="#br0" timeOffset="44747">26157 6341 9468,'2'4'0,"-3"-1"0,5-1 0</inkml:trace>
  <inkml:trace contextRef="#ctx0" brushRef="#br0" timeOffset="44889">26406 6335 8191,'4'9'0,"-1"-4"0,-1-1 0</inkml:trace>
  <inkml:trace contextRef="#ctx0" brushRef="#br0" timeOffset="48889">11293 8007 24575,'-11'-9'0,"-4"7"0,5 0 0,-6 10 0,-2 12 0,0 4 0,1 3 0,9-3 0,20-11 0,8-17 0,21-14 0,-18 2 0,-1-3 0,4-1 0,-1-1 0,-4 1 0,-1 1 0,13-6 0,-11 22 0,-9 18 0,2 17 0,-7-7 0,3-5 0,7-11 0,-5-13 0,13-9 0,-8-8 0,0 0 0,-2 9 0,-8 8 0,-3 13 0,-3 11 0,-6 5 0,3 0 0,2-7 0,2-13 0,12-15 0,2-13 0,9-9 0,-6 4 0,-2 23 0,-12 9 0,-1 16 0,0-7 0,2-9 0,1-2 0,1-4 0,-4-1 0,-1 1 0</inkml:trace>
  <inkml:trace contextRef="#ctx0" brushRef="#br0" timeOffset="49225">11810 7950 24575,'-3'15'0,"2"-4"0,6 2 0,5-8 0,10-5 0,-5-5 0,11-10 0,-14 1 0,2-3 0,-4 29 0,-7 10 0,5 31 0,-9-23 0,-2 2 0,5 2 0,0 1 0,-6 0 0,-2 0-476,2 3 0,-3-1 476,-1-9 0,-3 0-157,-1 3 1,-1-2 156,-17 4 0,0-7 0,-2-22 0,2-18 0,12 7 0,6-10 0</inkml:trace>
  <inkml:trace contextRef="#ctx0" brushRef="#br0" timeOffset="49540">12037 8061 8191,'-7'-6'0,"10"-2"5063,4-3-5063,17 1 2818,14-5-2818,-11 7 0,1 1 0,4-4 0,-1 1 0,18-5 429,-16 6 1,-25 6 0,-4 3 0</inkml:trace>
  <inkml:trace contextRef="#ctx0" brushRef="#br0" timeOffset="49757">12240 7796 8191,'-2'14'0,"3"4"5063,3 34-5063,-5-2 0,1-16 0,-1 0 0,-3 14 0,6-10 0,-1-22 0,1-8 0</inkml:trace>
  <inkml:trace contextRef="#ctx0" brushRef="#br0" timeOffset="50106">12402 7678 23652,'-4'7'0,"1"3"0,1 23 0,2 16 0,-2-12 0,-1 2 0,2-3 0,1-1 0,-3 1 0,1-4 0,4 5 456,2-14-456,3-22 154,10-17-154,9-15 0,-6 8 0,1 0 0,-1 1 0,1 3 0,15-11 78,-14 18-78,-13 18 235,-5 5-235,-4 7 0,2-5 0,2-2 0,3-9 0,6-3 0,3-12 0,-6 7 0,1-4 0</inkml:trace>
  <inkml:trace contextRef="#ctx0" brushRef="#br0" timeOffset="50217">12720 7854 8191,'-6'17'0,"3"-4"1265,4-4 1,0-5 0,3-4 0</inkml:trace>
  <inkml:trace contextRef="#ctx0" brushRef="#br0" timeOffset="50332">12745 7728 8191,'-7'5'0,"4"-3"0,-1 0 0</inkml:trace>
  <inkml:trace contextRef="#ctx0" brushRef="#br0" timeOffset="50939">12866 7779 8191,'0'17'0,"0"0"5063,0 0-5063,0-3 2818,0-2-2818,11-18 1719,8-9-1719,13-12 6784,-4 5-6784,-2 9 0,-17 14 0,-1 4 0,-11 8 0,5-4 0,0 4 0,8-11 0,4-1 0,9-11 0,9-7 0,2 3 0,-6 1 0,-9 11 0,-12 7 0,-1 2 0,0 12 0,4 3 0,-4 16 0,-4 9 0,-4-17 0,-2 1 0,-2 0 0,-3 1-914,0 5 1,-3 1 913,-4-6 0,-1 0-541,-1 4 1,-2-1 540,0-8 0,-1-1 0,-17 14 0,10-19 0,8-16 0,8-17 0,7-27 0,15-11 0,24 10 0,12 4 0,-2 13 0,5 4-362,-3 3 1,4 1 0,-1 4 361,-7 8 0,-2 4 0,-1 0 0,10-4 0,-5 2 202,-11 4 1,-4 1 0,0-3 0,-21 2 0</inkml:trace>
  <inkml:trace contextRef="#ctx0" brushRef="#br0" timeOffset="51707">14216 7841 8191,'-2'3'0,"11"-3"5063,10 0-5063,11-7 2818,-8-8-2818,5-6 1719,-11 0-1719,-7 5 6784,-9 3-6784,-7 6 0,-3 5 0,-7 11 0,0 11 0,-5 21 0,9 1 0,7 11 0,13-17 0,21-12 0,8-22 0,17-18 0,-25 5 0,-1-3 0</inkml:trace>
  <inkml:trace contextRef="#ctx0" brushRef="#br0" timeOffset="51897">14620 7513 8191,'-9'21'0,"4"5"2211,1 2 1,-1 4-2212,2-1 0,0 1 0,0 0 0,0-1 0,-2 22 723,9-25 0,-3-12 1,3-12-1</inkml:trace>
  <inkml:trace contextRef="#ctx0" brushRef="#br0" timeOffset="52230">14813 7615 8191,'-12'7'0,"-7"18"5063,1-3-5063,1 17 2818,11-14-2818,7-7 1719,17-10-1719,4-6 6784,9 2-6784,1 0 0,-9 8 0,-6-3 0,-14 8 0,-4-4 0,-6 1 0,-1-2 0,-1-3 0,0-2 0,-1-10 0,7-5 0,-1-1 0,6 1 0</inkml:trace>
  <inkml:trace contextRef="#ctx0" brushRef="#br0" timeOffset="52514">14961 7788 8191,'17'3'0,"2"-8"5063,13-4-5063,7-8 2818,-9-3-2818,-2 1 1719,-16-1-1719,-11 6 6784,-6 8-6784,-11 13 0,2 12 0,-6 16 0,7-2 0,17 10 0,16-25 0,19-4 0,15-19 0,-26-2 0,-2-1 0,8 1 0,-6-2 0</inkml:trace>
  <inkml:trace contextRef="#ctx0" brushRef="#br0" timeOffset="-71230.73">21009 731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3:28:09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11636 9316 24575,'51'-6'0,"-23"2"0,2-2 0,15-1 0,2-2-2504,5-2 0,1 0 2504,-3 5 0,1-1 0,-13 0 0,0-1 0,-1 0 139,8 2 0,-4 0 0,13-6 0,-27 8 0</inkml:trace>
  <inkml:trace contextRef="#ctx0" brushRef="#br0" timeOffset="838">12933 9341 8191,'-9'4'0,"2"6"5063,-2 8-5063,1 20 0,-6 11 1409,9-21 0,-1-2-1409,-2 11 1719,19-19-1719,19-39 0,-3-3 0,3-5 0,5-5 0,1-4 1406,-10 9 0,0-2 0,0 2-1406,12-7 0,-2 2-24,-12 9 0,-2 5 24,13-1 0,-19 33 0,-11 30 0,0-12 0,-2 3-799,-5 8 0,-2 3 799,2 2 0,-2-1 1074,-1-8 1,0-3-1075,0 16 50,9-26-50,14-26 0,16-16 0,-14 7 0,3-8 0</inkml:trace>
  <inkml:trace contextRef="#ctx0" brushRef="#br0" timeOffset="1113">13579 9399 8339,'-4'7'0,"-1"3"5078,2 4-5078,-3 9 2797,9 3-2797,2-4 1698,21-6-1698,7-19 0,7-7 0,1-16 6663,-17 7-6663,-2-7 0,-15 9 0,-2-7 0,-10 5 0,-1-1 0,-7 11 0,-1 8 0,-10 5 0,13-1 0,-3 1 0</inkml:trace>
  <inkml:trace contextRef="#ctx0" brushRef="#br0" timeOffset="1306">13739 9308 24575,'28'-12'0,"0"-1"0,6 0 0,2 1 0,9 0 0,1 2 0,1 1 0,1 0 0,2-3 0,-2 2 0,-18 6 0,-4 1 0,10-7 0,-28 10 0</inkml:trace>
  <inkml:trace contextRef="#ctx0" brushRef="#br0" timeOffset="1530">14171 9016 8191,'-21'-2'0,"5"6"4554,7 34-4554,9-8 0,-1 3 0,-4 18 0,0 5 0,5-18 0,2 1 0,0 0 419,-2 1 0,-1 1 1,3-1-420,7 11 0,3-3 340,-2-7 1,1-5-1,7 3 1,-6-18 0</inkml:trace>
  <inkml:trace contextRef="#ctx0" brushRef="#br0" timeOffset="2409">15924 9352 8191,'-18'-26'0,"-3"-3"5019,-9 2-5019,-7 0 0,-9 22 0,12 7 0,0 4 1123,2 8 1,2 5-1124,-5 7 0,3 5 0,8 1 0,4 3 0,5 0 0,6 1 0,4-6 0,8-3 1803,27 4-1803,23-29 0,-19-13 0,3-7 0,-2-1 3260,0-4 1,-1-2-3261,9-5 0,-6 2 0,-16-1 48,-28 41-48,1 17 0,-1 0 0,1 3 0,3 3 0,1 0 0,2 3 0,0 0 14,0-3 1,0 0-15,-2-4 0,0-1 0,1 17 0,-10-9 0,-2-9 0,-4-8 0,-16-9 0,-1-11 0,-15-20 0,23 10 0,3-9 0</inkml:trace>
  <inkml:trace contextRef="#ctx0" brushRef="#br0" timeOffset="2742">16267 9201 8191,'-6'17'0,"3"7"5063,4 1-5063,0 0 2818,3 6-2818,-4-13 1719,-2 2-1719,1-15 6784,7-23-6784,10-18 0,-4 9 0,1-1 0,3 1 0,2 3 0,14-11 0,-12 18 0,-6 13 0</inkml:trace>
  <inkml:trace contextRef="#ctx0" brushRef="#br0" timeOffset="3009">16726 9262 8191,'1'-9'0,"0"0"5063,-5 0-5063,-4 4 2818,-4 3-2818,-18 15 0,-6 11 0,14-5 0,0 2 1719,-9 17-1719,19-10 6784,31-21-6784,17-25 0,-11 3 0,-1-1 0,5-7 0,-7 5 0</inkml:trace>
  <inkml:trace contextRef="#ctx0" brushRef="#br0" timeOffset="3093">16767 9227 24575,'-4'23'0,"3"3"0,0-1 0,5-5 0,20-11 0,-14-5 0,10-4 0</inkml:trace>
  <inkml:trace contextRef="#ctx0" brushRef="#br0" timeOffset="3670">17250 9190 8191,'-25'-5'0,"-6"-2"5063,12 9-5063,-4 0 2818,6 7-2818,-5 18 1719,4-3-1719,0 15 6784,12-18-6784,10-5 0,21-21 0,17-16 0,-16 3 0,0-2 0,4-3 0,-1-3 0,-2-6 0,-3-2 0,-1 1 0,-2-1 0,0-11 0,-3-2 0,-2 4 0,-3 0-277,-1 3 0,-2 2 277,2-12 0,-25 41 0,-4 29 0,-2 6 0,-2 6 0,4 5 0,1 4 0,-2 5 0,2 1 0,4-1 0,5-1 0,9-6 0,4-4 0,13 12 0,29-20-817,0-20 817,-14-11 0,0-2 0,-5 1 0,-1-1 0,16-13 530,-20 1-530,-20 1 0,-7 3 0,-4 4 0,-6 8 0,0 14 841,6-1-841,3 11 0,14-13 0,8 2 0,21-7 0,-18-1 0,6-3 0</inkml:trace>
  <inkml:trace contextRef="#ctx0" brushRef="#br0" timeOffset="4229">17907 9138 8966,'-7'-4'0,"-3"1"5117,0 3-5117,-6 3 2701,6 4-2701,-6 10 1613,3 5-1613,0 16 6178,7-11-6178,13 7 0,13-24 0,8-3 0,6-25 0,1-6 0,-2-18-1029,-13 13 0,0-4 1029,0-5 0,-1-2 0,2-9 0,-1-2 0,-2 4 0,-2 1 0,-4 10 0,-2 2 0,3-7 0,-9 22 0,-4 10 0,-3 8 0,-1 2 2058,-6 18-2058,1 22 0,2-11 0,1 3 0,2 8 0,2 3 0,-4 5 0,1 0-1016,5-6 1,-1 0 1015,-4 3 0,0-2 0,4-11 0,1-3 0,-5 13 0,5-21 0,0-18 0</inkml:trace>
  <inkml:trace contextRef="#ctx0" brushRef="#br0" timeOffset="5262">11542 11021 8191,'2'3'0,"4"0"5063,8-7-5063,16-1 0,3-3 0,-2 1 0,5-1 0,10-4 0,-1 0 0,-16 5 0,-2 0 0,3-1 0,0 0 0</inkml:trace>
  <inkml:trace contextRef="#ctx0" brushRef="#br0" timeOffset="5926">13201 10893 8191,'-17'-12'0,"3"2"5063,2 0-5063,-1 5 2818,-1 3-2818,-9 10 0,-5 13 0,8 0 0,1 4 0,0 4 0,2 2 0,2 1 0,2 0 0,0 15 1719,23-21-1719,24-26 0,-4-10 0,3-5 2189,3-7 0,2-4-2189,-8 4 0,0-2 0,-2-1 0,6-7 0,-4 1 0,-5 4 0,-6 4 0,-11 9 0,-17 36 0,-4 23 0,12 10 0,25-28 0,9-5 0,-3-10 0,2-4 0,1 2 0,-1-4 0,8-11 0</inkml:trace>
  <inkml:trace contextRef="#ctx0" brushRef="#br0" timeOffset="6251">13884 10827 8191,'-23'0'0,"-3"3"5063,-6 2-5063,0 6 2818,4 5-2818,9 2 1719,12 2-1719,20-7 6784,17-1-6784,10 1 0,-7-2 0,-7 13 0,-20-8 0,-10 14 0,-11-8 0,-5 6 0,-14-3 0,10-8 0,-1-12 0,17-4 0,5-9 0</inkml:trace>
  <inkml:trace contextRef="#ctx0" brushRef="#br0" timeOffset="6576">14207 10768 24575,'-12'4'0,"0"4"0,2 6 0,-4 9 0,5-4 0,-1 1 0,9-7 0,7-6 0,12 1 0,1-2 0,1 3 0,-9 2 0,-9 2 0,-4 1 0,-13 5 0,-2-2 0,-7 7 0,3-8 0,5-5 0,7-13 0,5 1 0,4-3 0</inkml:trace>
  <inkml:trace contextRef="#ctx0" brushRef="#br0" timeOffset="6718">14448 10749 8191,'-4'24'0,"0"1"5063,-4 7-5063,0 0 704,5-10 1,0-7-1,5-11 1</inkml:trace>
  <inkml:trace contextRef="#ctx0" brushRef="#br0" timeOffset="6867">14552 10601 8191,'-12'-5'0,"10"1"0,-5 4 0,11 0 0</inkml:trace>
  <inkml:trace contextRef="#ctx0" brushRef="#br0" timeOffset="7061">14883 10788 8191,'-17'-6'0,"0"0"5063,-1 3-5063,5 5 2818,-1 6-2818,5 12 1719,3-1-1719,8 5 1696,7-12 0,-2-4 0,0-6 0</inkml:trace>
  <inkml:trace contextRef="#ctx0" brushRef="#br0" timeOffset="7192">14871 10958 8191,'-15'28'0,"1"-1"0,-4 4 0,-1 0 1667,-1-3 1,-1 1-1668,-3 1 0,-2 0 1493,-1-2 1,1-3-1494,5-4 0,1-2 1918,-9 2-1918,17-15 0,8-7 0,4-3 0</inkml:trace>
  <inkml:trace contextRef="#ctx0" brushRef="#br0" timeOffset="7517">15069 10685 8191,'-2'24'0,"-2"10"2291,-3-8 0,0 3-2291,3 2 0,1-1 0,-6 12 2875,12-5-2875,1-28 1778,20-14-1778,15-22 0,-8 3 0,2-2 0,4-3 0,0 0 3034,-3 5 0,-2 2-3034,13-3 531,-20 31-531,-24 20 0,2 21 0,-8 8 0,5-7 0,5-10 0,1-22 0,7-13 0,-7-5 0,2-3 0</inkml:trace>
  <inkml:trace contextRef="#ctx0" brushRef="#br0" timeOffset="8184">16823 10743 24575,'49'-9'0,"-13"1"0,3 0 0,7-1 0,2 0-2214,6-2 0,-1-2 2214,-7 2 0,-1 0 0,-9 0 0,-2 1 339,9-6 1,-22 7-1,-17 5 1</inkml:trace>
  <inkml:trace contextRef="#ctx0" brushRef="#br0" timeOffset="8392">17148 10354 8191,'-2'16'0,"0"17"1916,4-4 1,1 3-1917,-5 10 0,0 1 0,2 6 0,-2 2 0,-5-1 0,-2-1 0,2-5 0,1-3 0,2-9 0,0-3 0,1 2 0,6-17 0</inkml:trace>
  <inkml:trace contextRef="#ctx0" brushRef="#br0" timeOffset="8734">17320 10764 9300,'1'4'0,"12"-1"5081,22-1-5081,13-11 0,-17 4 0,0-2 1327,-3-4 0,-1-2-1327,13-4 1574,-16-1-1574,-18 8 5927,-8 1-5927,-9 4 39,-16 5-39,-1 15 0,-1 8 0,1 3 0,3 3 0,-3 1 0,6 1 0,12-1 0,9-5 0,25-8 0,19-11 0,-16-7 0,1-3 0</inkml:trace>
  <inkml:trace contextRef="#ctx0" brushRef="#br0" timeOffset="9659">17871 10700 24575,'-9'-2'0,"0"2"0,-3 0 0,-2 3 0,-1 8 0,-6 10 0,9 5 0,-5 8 0,15-9 0,7-6 0,7-11 0,12-12 0,3-11 0,2-6 0,-4-1 0,-12 5 0,-7 23 0,-4 1 0,0 13 0,13-8 0,4-7 0,20-10 0,14-7 0,-22 0 0,1-1 0,0 0 0,-1 0 0,1 0 0,-4 0 0,2-3 0,-8 14 0,-18 10 0,-7 9 0,-2 13 0,-2-3 0,2 1 0,2-8 0,6-18 0,4-6 0,10-16 0,1 0 0,3-2 0,3 0 0,1 0 0,1-1 0,0 4 0,10-1 0,-23 18 0,-13 19 0,-6 5 0,-2 9 0,0 1 0,3-10 0,9-7 0,6-16 0,16-17 0,15-15 0,-15 12 0,1-1 0,-2 3 0,0 2 0,12-4 0,-22 18 0,-14 12 0,-1 11 0,-3-2 0,3 2 0,4-9 0,1-7 0,21-10 0,10-5 0,-8 0 0,-1 2 0</inkml:trace>
  <inkml:trace contextRef="#ctx0" brushRef="#br0" timeOffset="9959">19017 10584 8191,'-13'-9'0,"0"4"5063,0 5-5063,3 3 2818,-9 10-2818,10 0 1719,-2 3-1719,10-3 6784,9-3-6784,10-5 0,14 4 0,1-4 0,-6 4 0,-15 3 0,-23 10 0,-7 11 0,-10 5 0,-5-1 0,10-3 0,0-16 0,15-3 0,4-13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2T14:43:07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11579 8925 24575,'-10'32'0,"0"17"0,6-13 0,2 4-636,-1-4 0,-1 2 0,1 1 636,0 8 0,1 1 0,-1 2-1591,-1 2 1,0 2 0,0 1 1590,2-12 0,0 0 0,1 1 0,-1-2 0,-2 12 0,-1 0 0,2-2 0,2-5 0,1-1 0,0-1 352,-3 11 0,0-6-352,4-19 0,0-4 0,0 1 0,1-24 0</inkml:trace>
  <inkml:trace contextRef="#ctx0" brushRef="#br0" timeOffset="242">11425 9727 8552,'18'-7'0,"12"-5"1563,8 1 1,6-1-1564,5-2 0,3-2 0,-10 4 0,2 0 0,-1 0 0,-3 1 0,-1 1 0,-1 0 0,10-5 0,-5 2 0,3 1 0,-26 4 0</inkml:trace>
  <inkml:trace contextRef="#ctx0" brushRef="#br0" timeOffset="467">11943 9171 8191,'0'9'0,"3"10"4178,3 29-4178,-3-14 0,-1 4 0,0-3 0,0 4 0,-1 0 0,0 3 0,-1 2 0,-1-1 276,1 1 0,-1 0 1,2-1-277,2-1 0,1 0 0,-1-5 0,-2-2 0,1-6 0,8 12 0</inkml:trace>
  <inkml:trace contextRef="#ctx0" brushRef="#br0" timeOffset="895">12278 9359 9006,'0'9'0,"2"20"1825,-6 1 0,0 5-1825,3 7 0,1 2 0,0-7 0,-1 1 0,2 0 0,3 17 0,4-2 1444,9-1 1,3-5-1445,-9-16 0,3-7 0,34-3 0,-28-45 0,12-21 0,-16-3 0,1 8 1791,-8 19-1791,3 35 5681,2 14-5681,9 18 0,-1-9 1558,7-10-1558,-7-21 0,6-20 0,-4-23 0,-3-14-895,-13 19 1,-2-4 894,-5-4 0,-2-3 0,-2 0 0,-1 0 0,1 2 0,0 4 0,-2-9 0,5 25 0</inkml:trace>
  <inkml:trace contextRef="#ctx0" brushRef="#br0" timeOffset="1311">13009 9521 24575,'-9'-1'0,"-1"5"0,-9 30 0,1 14 0,6-11 0,2 2 0,5 4 0,4-1 0,6-5 0,5-1-466,6 0 1,6-6 465,3-13 0,3-7 0,6-4 0,2-7 0,0-10 0,-1-7-690,2-3 1,-2-3 689,-2-5 0,-4-3 0,-4 1 0,-6-3 0,-8-4 0,-6-2 0,0-3 0,-6 1 0,-10 1 0,-4 2-445,0 4 1,-3 4 444,-6 7 0,-4 5 0,-3 7 0,-2 4-55,5 2 0,0 3 55,-19 3 0,24 0 0,16 0 0</inkml:trace>
  <inkml:trace contextRef="#ctx0" brushRef="#br0" timeOffset="52304">15337 9724 8191,'-13'-10'0,"3"2"5063,-2 1-5063,-1 4 2818,3 3-2818,-6 3 1719,2 5-1719,-8 12 0,-1 6 0,-5 11 6784,6-2-6784,0 0 0,13-4 0,4-9 0,10-3 0,12-14 0,4-8 0,24-12 0,-22-1 0,0-3 0,6-4 0,-1-3 0,-2-5 0,-1-5-210,-6-1 0,0-5 1,-3 2 209,2-8 0,-4-1-660,-3 6 1,-2-4-1,-2 5 660,-6 5 0,-1 3 0,-3-16 0,-4 24 0,8 21 0,3-6 566,4 5-566,0-10 2042,-6 6-2042,1-3 0,-6 0 0,3 3 0,-5 9 0,4 20 0,-2 21 0,5-11 0,1 3 0,-2 9 0,-1 1-1285,3 4 0,-1 1 1285,0-10 0,0 1 0,0 0 0,0 17 0,2-2-594,1-5 0,1-3 594,0-9 0,2-4 0,6 1 0,-1-18 0,3-17 0,8-22 0,-12 13 0,6-12 0</inkml:trace>
  <inkml:trace contextRef="#ctx0" brushRef="#br0" timeOffset="52864">15745 9557 24575,'-3'23'0,"4"3"0,5 19 0,-2-4 0,6-1 0,-5-13 0,9-16 0,-1-11 0,7-10 0,1-8 0,0-10 0,-7 6 0,-4 2 0,-7 32 0,3 25 0,0 0 0,14 6 0,9-37 0,11-9 0,7-15 0,-1-6 0,-3-8 0,-6-2 0,-14-1 0,-9 1 0,-13 12 0,-5 7 0,-7 16 0,-4 28 0,-4 10 0,12 16 0,11-6 0,24-16 0,24-15-944,-16-16 1,4-6 943,3-1 0,0-3-135,1-2 1,-3-2-1,6 0 1,-20 3 0</inkml:trace>
  <inkml:trace contextRef="#ctx0" brushRef="#br0" timeOffset="53831">18186 9379 8191,'-9'7'0,"2"-1"4766,-2 27-4766,6 11 0,2-10 0,2 2 1427,3-1 0,2 0-1427,0-6 0,3-3 1756,16 4-1756,-1-23 6673,12-31-6673,-16 5 0,-2-4 0,-1-5 0,-2-1 167,-1 0 1,-2 1-168,0-8 0,-7 28 0,1 28 0,-2 14 0,7-2 0,8-13 0,3-14 0,7-13 0,0-19 0,-7-10 0,-4-9 0,-8-8 0,-6 6 0,-4 16 0,0 11 0</inkml:trace>
  <inkml:trace contextRef="#ctx0" brushRef="#br0" timeOffset="54101">18659 9522 8535,'4'-7'0,"10"-6"5096,3-11-5096,1 2 2767,-1-4-2767,-12 12 1671,-6 9-1671,-13 19 6506,-1 15-6506,0 13 0,14-2 0,17-8 0,22-16 0,-9-16 0,3-3 0,11-6 0,-1-1 0,10-4 0,-4-2 0</inkml:trace>
  <inkml:trace contextRef="#ctx0" brushRef="#br0" timeOffset="54432">19205 9365 8191,'-12'-5'0,"-8"2"5063,-6 4-5063,-10 22 0,5 7 1071,14 0 1,3 2-1072,-1 18 1811,11-3-1811,19-21 6495,14-30-6495,9-18 0,-12-3 0,-1-4 0,-7-2 0,-2-4-971,4-6 0,-2-2 971,-10-2 0,-4-1 0,-1-1 0,-1 1 0,-4-5 0,-3 4 0,1 16 0,0 3 785,-4-10-785,5 72 0,4 0 0,1 6 0,1-3 0,1 2 0,2 1-986,1 5 0,1 1 0,1 0 986,1-4 0,0-1 0,1-2 0,6 13 0,0-4-47,-1-10 1,0-6 0,0 0 0,-3-16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4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2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7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3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27FC2-EF67-F54F-A8B4-B9D27BA3F6CA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D3360-6315-EA4D-8C6E-637D4CA30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EN.580.428 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Genomic Data Visualization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  <a:t>Lesson 0</a:t>
            </a:r>
            <a:br>
              <a:rPr lang="en-US" sz="4400" b="0" i="0" dirty="0">
                <a:solidFill>
                  <a:srgbClr val="202124"/>
                </a:solidFill>
                <a:effectLst/>
                <a:latin typeface="Aptos" panose="020B0004020202020204" pitchFamily="34" charset="0"/>
              </a:rPr>
            </a:br>
            <a:br>
              <a:rPr lang="en-US" sz="4400" dirty="0">
                <a:latin typeface="Aptos" panose="020B0004020202020204" pitchFamily="34" charset="0"/>
              </a:rPr>
            </a:br>
            <a:r>
              <a:rPr lang="en-US" sz="4400" dirty="0">
                <a:latin typeface="Aptos" panose="020B0004020202020204" pitchFamily="34" charset="0"/>
              </a:rPr>
              <a:t>Welcome and Introductions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9F0C45-2379-D706-F300-24DA99A95D4A}"/>
              </a:ext>
            </a:extLst>
          </p:cNvPr>
          <p:cNvSpPr txBox="1"/>
          <p:nvPr/>
        </p:nvSpPr>
        <p:spPr>
          <a:xfrm>
            <a:off x="346841" y="227141"/>
            <a:ext cx="903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you would like to download these slides and take notes: </a:t>
            </a:r>
          </a:p>
          <a:p>
            <a:r>
              <a:rPr lang="en-US" dirty="0">
                <a:solidFill>
                  <a:srgbClr val="FF0000"/>
                </a:solidFill>
              </a:rPr>
              <a:t>https://</a:t>
            </a:r>
            <a:r>
              <a:rPr lang="en-US" dirty="0" err="1">
                <a:solidFill>
                  <a:srgbClr val="FF0000"/>
                </a:solidFill>
              </a:rPr>
              <a:t>jef.works</a:t>
            </a:r>
            <a:r>
              <a:rPr lang="en-US" dirty="0">
                <a:solidFill>
                  <a:srgbClr val="FF0000"/>
                </a:solidFill>
              </a:rPr>
              <a:t>/genomic-data-visualization-2024/course/0-welcome-and-introductions/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55BE59-F0C4-530A-0D2D-F5E72EA48FFC}"/>
                  </a:ext>
                </a:extLst>
              </p14:cNvPr>
              <p14:cNvContentPartPr/>
              <p14:nvPr/>
            </p14:nvContentPartPr>
            <p14:xfrm>
              <a:off x="4964040" y="134640"/>
              <a:ext cx="2842560" cy="6238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55BE59-F0C4-530A-0D2D-F5E72EA48F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54680" y="125280"/>
                <a:ext cx="2861280" cy="625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B7B957-9A54-802F-8158-A463BC04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539C66-FE8B-6DFB-97E1-8847FC1F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Recording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Eyesight check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Ground rules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2" descr="Eye examination - Wikipedia">
            <a:extLst>
              <a:ext uri="{FF2B5EF4-FFF2-40B4-BE49-F238E27FC236}">
                <a16:creationId xmlns:a16="http://schemas.microsoft.com/office/drawing/2014/main" id="{723322EF-2CFB-456C-A7B5-CC867CBF0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313" y="0"/>
            <a:ext cx="55006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2CBA2E-9589-A6D3-440B-6310DFFC08BA}"/>
                  </a:ext>
                </a:extLst>
              </p14:cNvPr>
              <p14:cNvContentPartPr/>
              <p14:nvPr/>
            </p14:nvContentPartPr>
            <p14:xfrm>
              <a:off x="1350000" y="2261520"/>
              <a:ext cx="8641440" cy="3478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2CBA2E-9589-A6D3-440B-6310DFFC08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0640" y="2252160"/>
                <a:ext cx="8660160" cy="349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097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ourselves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expectations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sure you know how to submit your HW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F133C6-C89F-F2EC-56D7-9EA605C911AE}"/>
                  </a:ext>
                </a:extLst>
              </p14:cNvPr>
              <p14:cNvContentPartPr/>
              <p14:nvPr/>
            </p14:nvContentPartPr>
            <p14:xfrm>
              <a:off x="1488600" y="263160"/>
              <a:ext cx="8021160" cy="2791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F133C6-C89F-F2EC-56D7-9EA605C911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240" y="253800"/>
                <a:ext cx="8039880" cy="28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8FF1-9FED-BD75-2961-E40F6D1C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0415-582C-5F95-DAAB-3FD15323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jef.works</a:t>
            </a:r>
            <a:r>
              <a:rPr lang="en-US" b="1" dirty="0"/>
              <a:t>/genomic-data-visualization-2024</a:t>
            </a:r>
          </a:p>
        </p:txBody>
      </p:sp>
    </p:spTree>
    <p:extLst>
      <p:ext uri="{BB962C8B-B14F-4D97-AF65-F5344CB8AC3E}">
        <p14:creationId xmlns:p14="http://schemas.microsoft.com/office/powerpoint/2010/main" val="94721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C3BD8-BF06-64A6-A0A2-DD4B1EC1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DC21-243E-39D1-A89F-F967471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1326D-B8B9-D2D3-9A9E-2821B968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/GDV24_presurvey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05DCFE0-4624-DB75-A647-8734D521E6C8}"/>
                  </a:ext>
                </a:extLst>
              </p14:cNvPr>
              <p14:cNvContentPartPr/>
              <p14:nvPr/>
            </p14:nvContentPartPr>
            <p14:xfrm>
              <a:off x="4155120" y="3146040"/>
              <a:ext cx="2706120" cy="926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05DCFE0-4624-DB75-A647-8734D521E6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5760" y="3136680"/>
                <a:ext cx="2724840" cy="9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944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6BA3FB0-F401-75FC-23D2-EEA31E6C206E}"/>
                  </a:ext>
                </a:extLst>
              </p14:cNvPr>
              <p14:cNvContentPartPr/>
              <p14:nvPr/>
            </p14:nvContentPartPr>
            <p14:xfrm>
              <a:off x="4113000" y="3213000"/>
              <a:ext cx="2868480" cy="447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6BA3FB0-F401-75FC-23D2-EEA31E6C20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3640" y="3203640"/>
                <a:ext cx="2887200" cy="4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95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EN.580.428  Genomic Data Visualization Lesson 0  Welcome and Introductions</vt:lpstr>
      <vt:lpstr>Announcements</vt:lpstr>
      <vt:lpstr>Lesson learning objectives</vt:lpstr>
      <vt:lpstr>Course website</vt:lpstr>
      <vt:lpstr>Pre-survey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0  Welcome and Introductions</dc:title>
  <dc:creator>Jean Fan</dc:creator>
  <cp:lastModifiedBy>Jean Fan</cp:lastModifiedBy>
  <cp:revision>5</cp:revision>
  <dcterms:created xsi:type="dcterms:W3CDTF">2024-01-21T19:33:20Z</dcterms:created>
  <dcterms:modified xsi:type="dcterms:W3CDTF">2024-01-22T20:45:48Z</dcterms:modified>
</cp:coreProperties>
</file>