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52" r:id="rId3"/>
    <p:sldId id="349" r:id="rId4"/>
    <p:sldId id="350" r:id="rId5"/>
    <p:sldId id="351" r:id="rId6"/>
    <p:sldId id="356" r:id="rId7"/>
    <p:sldId id="353" r:id="rId8"/>
    <p:sldId id="360" r:id="rId9"/>
    <p:sldId id="361" r:id="rId10"/>
    <p:sldId id="362" r:id="rId11"/>
    <p:sldId id="355" r:id="rId12"/>
    <p:sldId id="328" r:id="rId13"/>
    <p:sldId id="358" r:id="rId14"/>
    <p:sldId id="359" r:id="rId15"/>
    <p:sldId id="363" r:id="rId16"/>
    <p:sldId id="364" r:id="rId17"/>
    <p:sldId id="365" r:id="rId18"/>
    <p:sldId id="366" r:id="rId19"/>
    <p:sldId id="367" r:id="rId20"/>
    <p:sldId id="748" r:id="rId21"/>
    <p:sldId id="7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E4A77-407F-9D44-BB12-17BAB7636405}" v="1299" dt="2024-02-01T20:55:3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33"/>
    <p:restoredTop sz="96327"/>
  </p:normalViewPr>
  <p:slideViewPr>
    <p:cSldViewPr snapToGrid="0">
      <p:cViewPr varScale="1">
        <p:scale>
          <a:sx n="86" d="100"/>
          <a:sy n="86" d="100"/>
        </p:scale>
        <p:origin x="24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1:53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14490 16932 8191,'-2'17'0,"-1"9"5063,7 14-5063,-4 13 0,-5 2 920,5-21 1,-1 0-921,-1-2 0,0-1 0,1 3 0,2 0 0,1 0 0,0 0 0,1-2 0,0-1 924,2 7 1,1-1-925,1-8 0,0-2 0,3 27 0,-1-30 0,-5-10 0</inkml:trace>
  <inkml:trace contextRef="#ctx0" brushRef="#br0" timeOffset="292">14361 17045 12325,'4'-7'0,"6"-1"4051,28-7-4051,-11 6 0,3 0 0,4 1 0,3 0 0,4 1 0,-1 2 0,-8 2 0,-1 2 0,4 0 0,-2 2 0,22-1 570,-15 2 1,-17-1 0,-16 1-1</inkml:trace>
  <inkml:trace contextRef="#ctx0" brushRef="#br0" timeOffset="500">14458 17320 8191,'-11'22'0,"18"-11"4953,22-17-4953,-3-3 0,3-2 0,8-3 0,2 0 0,3-3 0,1 0 437,4 4 1,-3 2 0,6-5 0,-9 11 0</inkml:trace>
  <inkml:trace contextRef="#ctx0" brushRef="#br0" timeOffset="1092">15081 17446 8191,'-14'1'0,"20"1"5063,1-6-5063,23-4 2818,2 0-2818,-5-6 1719,3 6-1719,-18-1 6784,-2 1-6784,-10-1 0,-2 2 0,-9 3 0,-2 4 0,-14 13 0,3 9 0,-8 16 0,12 4 0,14-2 0,20-3 0,9-23 0,6-6-856,6-4 1,4-5 855,8-4 0,-1-2 0,-16 0 0,-3-1 0,14-7 0</inkml:trace>
  <inkml:trace contextRef="#ctx0" brushRef="#br0" timeOffset="1477">15705 17114 8191,'-6'-5'0,"1"5"5063,0 21-5063,-6 16 0,5-8 0,0 3 1409,-2 6 0,-1 0-1409,-1 1 0,0 0 0,1 0 0,1-1 0,0 17 0,1-21 1719,25-26-1719,0-22 6784,12-18-6784,-2-11 0,2 10 0,-10 13 0,-2 27 0,-9 20 0,-4 13 0,-1 13 0,-9 2 0,1-28 0,-1 0 0,-9 20 0,-6-12 0,2-16 0,-2-8 0,6-12 0,-1-14 0,9 7 0,-1-6 0</inkml:trace>
  <inkml:trace contextRef="#ctx0" brushRef="#br0" timeOffset="2177">16686 17067 24575,'16'-11'0,"10"4"0,21 13 0,-17 0 0,1 4 0,2 7 0,-1 3 0,-3 0 0,-4 2 0,-6 2 0,-6 2 0,-5 20 0,-22 8 0,2-26 0,-3 0 0,-5 2 0,-3-1 0,-4 2 0,-1-3 0,4-6 0,0-1 0,-14 14 0,41-13 0,11-8 0,13-8 0,4-3 0,19-4 0,-16 1 0,0-1 0,21-8 0,-23 8 0,-11-3 0</inkml:trace>
  <inkml:trace contextRef="#ctx0" brushRef="#br0" timeOffset="2401">17245 17549 8191,'-13'14'0,"0"0"4904,-9 18-4904,-6 4 0,5-10 0,-1 1 0,3-2 0,0 1 567,-4 8 1,1-3 0,1 1-1,4 3 1</inkml:trace>
  <inkml:trace contextRef="#ctx0" brushRef="#br0" timeOffset="3102">17728 17245 8191,'0'-19'0,"16"-1"5063,-4-3-5063,14 5 0,4 3 0,17 8 1178,-19 6 0,1 2-1178,-1 2 0,-2 4 1783,18 20-1783,-24-1 6587,-10 8-6587,-20 4 0,-13-2 0,7-12 0,-3 0 0,-3 1 0,-1 1 0,1 0 0,1 1 0,0-1 0,1-1 0,-1 16 595,16-16-595,21-6 0,16-13 0,14-7 0,9-4 0,-24-2 0,0-1 0,-3 0 0,-2 1 0,7-5 0,-12 4 0</inkml:trace>
  <inkml:trace contextRef="#ctx0" brushRef="#br0" timeOffset="3418">18573 17241 8191,'-17'-15'0,"1"4"5063,0 19-5063,-3 16 2818,-4 19-2818,5-1 0,15 3 0,18-15 1719,10-10-1719,10-13 0,-4-13 6784,-2-13-6784,-10 1 0,-8-8 0,-11 7 0,-4-11 0,-6 4 0,0 4 0,0 3 0,6 14 0,2 1 0</inkml:trace>
  <inkml:trace contextRef="#ctx0" brushRef="#br0" timeOffset="3861">18925 17211 8191,'0'-9'0,"21"0"5063,-2 4-5063,26 5 0,-16 5 0,2 1 0,4 2 0,2 1 0,8 2 0,1 1 1102,-6-1 0,-2 0-1102,-9-3 0,-3 1 1803,5 5-1803,-28 0 6521,-23 4-6521,-18 7 0,14-9 0,-2 2 0,1-1 0,0 0 0,-12 16 0,10 1 793,15-13-793,12 1 0,17-7 0,21-3 0,10 1-483,-18-10 1,1-1 482,1 1 0,-2-1 0,18-2 0,-17 0 0,-17 0 0</inkml:trace>
  <inkml:trace contextRef="#ctx0" brushRef="#br0" timeOffset="4250">19679 17052 8191,'-11'12'0,"7"10"5063,-6-12-5063,12 13 2818,13-5-2818,19 7 0,-3-12 0,2 0 129,2-2 1,2-1-130,7-4 0,1-1 2463,-5-2 0,-2-1-2463,-1-4 0,-4 0 0,8-3 0,-20-5 0,-19 5 0,-2 1 0</inkml:trace>
  <inkml:trace contextRef="#ctx0" brushRef="#br0" timeOffset="4479">20130 17013 8191,'-4'-9'0,"1"18"4858,1 18-4858,-4-2 0,-2 5 0,-6 10 0,-3 4 0,-1-9 0,-3 2 0,-1-1 59,-2 2 0,-2 0 0,1 0-59,-3 2 0,0-1 0,2 0 0,4-7 0,2 0 0,1-2 408,-3 5 1,4-4 0,3 6 0,11-23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5:37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23492 10692 24575,'-16'-13'0,"2"1"0,1 5 0,-7-5 0,-12-1 0,-15-1 0,18 7 0,-3 0-813,-2 4 1,-2 0 812,-8 1 0,-1-1 0,-1 3 0,-1 0 0,-6 0 0,-1 0-949,17 3 0,-1 1 0,0 0 949,0-1 0,0-1 0,0 1 0,-1 4 0,1 1 0,0 0-834,-16 1 1,2 0 833,5 1 0,2 3 0,8 2 0,3 0 0,4-2 0,3 1 0,4 7 0,1 2 618,2 0 0,0 1-618,-2 8 0,0 2 0,3 1 0,-1 2 508,-2-1 0,1 1-508,6 0 0,1 1 648,-3-6 1,3 0-649,6 2 0,4 0 0,2-3 0,4 0 0,4 3 0,5 0 0,5-2 0,5 1 0,2 3 0,5-1-1050,10-2 0,4-2 1050,-11-9 0,1 0 0,3-2 0,4-1 0,2-3 0,1 0 0,3-1 0,1 0 0,1-2-1106,2-3 1,2-2 0,0-2 1105,-1 0 0,1-2 0,0-1 0,2 0 0,0-1 0,-1-1 0,-5-3 0,-1-2 0,-1-1 0,1 0 0,-1-1 0,-1-2-99,-7-2 1,-2-2 0,0-1 98,16-7 0,-2-2-406,-5-2 0,-3-2 406,-3 1 0,-3-1 435,-3-1 0,-3-1-435,-2 2 0,-2 0 0,-6-2 0,-2 0 0,-1 3 0,-2 0 0,-3-2 0,-2 0 0,0-19 2815,-5-1-2815,-4-6 0,-4-2 0,-2 24 0,-3 0 997,-4-4 0,-2 1-997,-5 1 0,-3 1 0,-4-6 0,-3 2-26,-2 4 0,-4 2 26,-2 3 0,-3 2 0,-5 3 0,-1 4 0,-1 8 0,3 3 0,15 0 0,2 3 0,-12 4 0</inkml:trace>
  <inkml:trace contextRef="#ctx0" brushRef="#br0" timeOffset="2701">26032 12416 8191,'-12'-17'0,"6"3"5063,-1 1-5063,2 4 2818,-2 0-2818,-2 0 1719,-7-6-1719,-4 1 6784,-9-6-6784,-9-1 0,12 11 0,-2 0 0,-2-3 0,-3 1-676,-7 3 0,-3 1 676,1 2 0,-1 1 0,-5 4 0,-2 2 0,1 1 0,-1 3-1286,-3 5 0,0 2 1286,-1-1 0,1 3 0,2 8 0,1 2 0,0-4 0,2 3 0,5 6 0,3 3 0,3-5 0,2 3 0,9 3 0,2 5 0,3-2 0,-2 4 0,3 1-522,5-5 0,2 3 0,4-3 522,1 3 0,6-1-312,5 0 1,4 0 311,-1-3 0,4 0 0,7 3 0,4 0 0,3-1 0,3-1-347,10 3 1,3-1 346,1-2 0,2-1 0,-10-12 0,1-1 0,1-1 0,0-4 0,1-1 0,1 0-138,1 2 0,0 0 0,2-2 138,0-4 0,0-2 0,1 1 0,-1 1 0,1 0 0,-1-1 0,0-5 0,1-2 0,-1-1 0,1 0 0,-1-1 0,0-2-232,1-2 1,0-2 0,-1-2 231,-2 0 0,1-2 0,-2-2 0,0-2 0,-1-2 0,-1-1 0,13-7 0,-3-3 0,-4-3 0,-2-1-212,-8 2 1,-1 0 211,-2-2 0,-3-1 0,-8-5 0,-1-1 0,3 0 0,-2-1 0,-6-8 0,-3 0 0,1 3 0,-2-1 0,-5-2 0,-4-1 0,-2 3 0,-3 1 0,-2 0 0,-4 1 0,-4 4 0,-4 3 0,-5-1 0,-4 3 0,-3 1 0,-3 1 0,-5 3 0,-3 2 0,2-1 0,-2 1 0,-3 6 0,3 3 0,17 4 0,3 1 0,-17 1 0</inkml:trace>
  <inkml:trace contextRef="#ctx0" brushRef="#br0" timeOffset="7964">18101 2922 8585,'-9'3'0,"6"2"5099,2 4-5099,8 24 0,0-4 0,0 4 0,0 13 0,-1 7 386,-2-9 0,-1 6 0,-1 0 0,1-4-386,-1 0 0,0-3 0,-1 1 610,0 8 1,-1 1 0,-1-12-611,1-13 0,5-65 0,-1-2 0,-1-6 1615,1 4 0,0-3 1,0-1-1616,-1-7 0,-1-1 0,0-2-1019,1 12 0,-1 0 0,1-1 0,1 0 1019,-1 1 0,1 1 0,1 0 0,1 1 0,2-7 0,2 1 0,2 4 356,4-3 1,4 8-357,18 3 0,-4 46 0,-17 9 0,-1 5 0,2 3 0,-1 3 53,-5 3 1,-2 2-54,2-2 0,-3 0 4319,-4 14-4319,-3-10 520,-13-11-520,-8-10 0,-16 4 0,-6-12 0,12-8 0,-1-3 1086,-20-9-1086,6-3 0,23 5 0,17 7 0</inkml:trace>
  <inkml:trace contextRef="#ctx0" brushRef="#br0" timeOffset="8272">18799 2839 8191,'-9'-2'0,"1"7"4925,-5 18-4925,3 1 0,0 5 0,-4 8 0,0 4 0,1 11 0,2 2 0,-2 1 0,3-2 1045,9-8 1,4-3-1046,2-7 0,7-6 0,36-5 0,-17-19 0,1-7 0,5-10 0,-3-3 0,8-1 0,-13-8 0</inkml:trace>
  <inkml:trace contextRef="#ctx0" brushRef="#br0" timeOffset="8464">19138 2734 8191,'-16'17'0,"11"16"1904,1-4 1,2 4-1905,4 11 0,0 3 0,-2 3 0,0 1 0,1-13 0,1 0 0,1-1 0,1 8 0,2-4 590,3-6 0,0-5 1,3 0-1,-2-20 1</inkml:trace>
  <inkml:trace contextRef="#ctx0" brushRef="#br0" timeOffset="8915">19960 2961 8191,'20'-10'0,"9"2"4666,23-7-4666,1 5 0,-19 5 716,-4 1 1,-20 4-1,-3 0 1</inkml:trace>
  <inkml:trace contextRef="#ctx0" brushRef="#br0" timeOffset="9078">20077 3080 8191,'8'6'0,"11"-8"5063,21-12-5063,0-3 0,-2 3 0,-20 6 0,-4 5 0</inkml:trace>
  <inkml:trace contextRef="#ctx0" brushRef="#br0" timeOffset="12734">21417 2745 24575,'-38'9'0,"12"0"0,1 20 0,4 9 0,13-11 0,1 1 0,-4 3 0,2 1 0,6 3 0,5-2 0,11 13 0,23-11 0,15-21 0,-18-17 0,2-4 0,1-3 0,-1-4-532,-4-6 0,-1-3 532,-2 1 0,-4-2-210,-7 0 0,-4-1 210,5-22 0,-12 1 0,-12-1 0,-16 4 0,-7 6 0,-6 14 0,0 9 0,10 13 0,7 6 0,10-2 0,6 1 0</inkml:trace>
  <inkml:trace contextRef="#ctx0" brushRef="#br0" timeOffset="12951">21847 2962 24575,'0'0'0</inkml:trace>
  <inkml:trace contextRef="#ctx0" brushRef="#br0" timeOffset="13447">22184 2676 8191,'-24'-24'0,"6"7"5063,-1 2-5063,6 11 2818,-18 5-2818,2 13 0,-13 9 0,9 11 0,11-6 1719,14-2-1719,27-4 0,19-2 0,-5-5 0,2 0 3392,-3-2 0,1 0-3392,2 2 0,-2 1 0,-9 2 0,-4 2 0,8 11 0,-15 14 0,-12-18 0,-4 3 0,-4-16 0,-4 0 0,-7-9 0,0-5 0,0-21 0,15-18 0,8-7 0,2 9 0,4-1 0,-1 3 0,0-3 0,4 5 0,9 0 0,1 6 0,8-5 0,-4 9 0,-15 14 0,-8 5 0,-1 2 0</inkml:trace>
  <inkml:trace contextRef="#ctx0" brushRef="#br0" timeOffset="13823">22725 2576 8191,'-17'-9'0,"4"3"5063,-10-3-5063,-6 11 2818,-11-1-2818,-2 17 1719,14-4-1719,11 8 6784,19-10-6784,13-4 0,19-11 0,15-7 0,-8-2 0,-4 2 0,-23 25 0,-10 18 0,-6 22 0,-8-2 0,-1 2 0,7-15 0,0 0 0,-2-3 0,-2 1 0,2-3 0,6-2 0,-1-4 0,-6 11 0,7-18 0,-3-14 0</inkml:trace>
  <inkml:trace contextRef="#ctx0" brushRef="#br0" timeOffset="15415">23780 2755 24575,'-7'-11'0,"-11"-3"0,-2 8 0,-33 15 0,14 7 0,-6 11 0,28-5 0,19-8 0,8-5 0,20-8 0,10-7 0,1 5 0,4 1 0,-19 9 0,-7 10 0,-7 4 0,-3 15 0,-9 2 0,-1 7 0,-10-14 0,-4 1 0,5-7 0,-2-2 0,-7 6 0,-2-3 0,0-2 0,0-15 0,13-17 0,4-19 0,1-22 0,17 0 0,7-5 0,-3 5 0,5 0-224,3 7 0,4 0 0,0 2 224,7-5 0,-1 3-669,0 5 0,-3 2 669,-10 7 0,-4 2 0,1-7 0,-20 21 0,-15 24 0,-5 22 0,10 9 0,12-2 626,19-17-626,14-18 1384,-1-13-1384,6-13 0,-9-9 0,-1 0 0,-11 5 0,-3 13 0,-8 15 0,-4 6 0,-1 11 0,-3 3 0,0-5 0,10-16 0,5-20 0,17-23 0,-11 15 0,-1 0 0,12-11 0,-3 16 0,-24 29 0,-6 7 0,-4 6 0,5-11 0,8-1 0,3-13 0,15-10 0,3-14 0,8-8 0,-8-9 0,-7 6 0,-17 12 0,-6 14 0,-8 25 0,4 13 0,5 6 0,9-5 0,10-14 0,13-14 0,15-11 0,-20 4 0,1-3 0</inkml:trace>
  <inkml:trace contextRef="#ctx0" brushRef="#br0" timeOffset="16160">24956 2284 24575,'-8'30'0,"1"0"0,-1 1 0,0 1 0,-3 9 0,-1 1 0,-1 1 0,-1-1 0,2 1 0,0-1 0,0-10 0,4-8 0,11-15 0,8-42 0,4-3 0,1-5 0,-6-7 0,-1-2-860,0 15 0,1-2 0,-2 1 860,-1-19 0,-1 2 0,2 15 0,1 5 0,5-5 0,-3 52 0,8 31 0,-11-15 0,0 3 0,2 8 0,2 1-485,1-6 0,0-1 485,-2 0 0,0-2 1220,1-5 0,0-3-1220,2 5 0,-5-4 0,-9-17 0,-1-4 0,-3-1 0</inkml:trace>
  <inkml:trace contextRef="#ctx0" brushRef="#br0" timeOffset="16310">24933 2566 8191,'-5'-13'0,"9"2"5063,12-2-5063,22 7 0,4 3 0,11 7 704,-13 4 1,-16-2-1,-10 1 1</inkml:trace>
  <inkml:trace contextRef="#ctx0" brushRef="#br0" timeOffset="17348">21322 4187 24575,'26'-11'0,"24"-3"0,-16 3 0,3 1 0,8 0 0,1 2 0,-6 0 0,-2 0 0,-6 3 0,-2 0 0,5 0 0,-20 1 0,-11 4 0</inkml:trace>
  <inkml:trace contextRef="#ctx0" brushRef="#br0" timeOffset="17505">21618 3929 8191,'0'9'0,"4"10"5063,5 10-5063,1 17 0,-1-19 0,0 1 1409,-3 2 0,0 1-1409,4 1 0,-1-2 0,-2 4 0,2-7 0</inkml:trace>
  <inkml:trace contextRef="#ctx0" brushRef="#br0" timeOffset="18814">23069 2536 8191,'9'9'0,"3"-1"5063,8-4-5063,6-5 2818,5-3-2818,-5-3 429,-6 0 1,-12 4 0,-4 1 0</inkml:trace>
  <inkml:trace contextRef="#ctx0" brushRef="#br0" timeOffset="18999">23233 2476 8191,'-9'0'0,"2"4"5063,0 5-5063,-4 18 2818,-1 0-2818,-10 18 0,-1-10 1719,3-6-1719,3-9 0,12-16 0,1-2 0</inkml:trace>
  <inkml:trace contextRef="#ctx0" brushRef="#br0" timeOffset="19190">23100 2492 24575,'17'18'0,"4"7"0,9 6 0,-3 1 0,-3-6 0,-7-6 0,-8-6 0,-4-6 0,-3-4 0</inkml:trace>
  <inkml:trace contextRef="#ctx0" brushRef="#br0" timeOffset="20374">22697 4019 8191,'-8'-5'0,"-5"11"4952,-1 24-4952,-3 22 0,12-16 0,4 4 1415,2 2 1,3 0-1416,5 0 0,4-4 0,3-5 0,4-6 721,4-9 0,4-8-721,27-12 0,-26-11 0,0-7 0,-1-5 0,-3-5 2711,-3 1 0,-5-2-2711,-6-7 0,-4 0 0,-6 2 0,-4 2 0,-7 0 0,-6 3 0,-3 2 0,-3 4 0,0 6 0,-2 4 115,-29-1-115,19 13 0,11 8 0,16 1 0,7-2 0</inkml:trace>
  <inkml:trace contextRef="#ctx0" brushRef="#br0" timeOffset="20549">23128 4082 24575,'-7'6'0,"2"-3"0,3 1 0</inkml:trace>
  <inkml:trace contextRef="#ctx0" brushRef="#br0" timeOffset="20848">23312 3928 24575,'-11'16'0,"-1"6"0,7 31 0,-1-5 0,7-8 0,14-14 0,8-17 0,22-10 0,-3-9 0,4-4 0,-17 2 0,-10 1 0,-12 4 0,-3-2 0,-2 4 0,-2 1 0</inkml:trace>
  <inkml:trace contextRef="#ctx0" brushRef="#br0" timeOffset="21039">23482 3885 8293,'-10'7'0,"5"16"5074,0 17-5074,4-10 0,2 2 0,-2 2 0,2 1 0,0 1 0,2-2 0,3 14 700,4-17 1,-4-23 0,-2-6 0</inkml:trace>
  <inkml:trace contextRef="#ctx0" brushRef="#br0" timeOffset="21342">23711 3915 8191,'-14'-7'0,"0"10"5063,9 13-5063,-4 9 2818,9 13-2818,-4-4 1719,9-2-1719,4-11 6784,12-12-6784,11-8 0,8-11 0,13 0 0,-18-2 0,-2 4 0,-20 1 0,-6 0 0,-1-2 0,-3 4 0,-1 1 0</inkml:trace>
  <inkml:trace contextRef="#ctx0" brushRef="#br0" timeOffset="21526">23902 3815 8191,'-9'0'0,"2"4"5063,0 4-5063,-1 32 0,4 10 0,-1-10 0,0 3 0,4-4 0,1 0 0,-1-3 0,1-2 0,4 12 0,0-23 0,-1-15 0</inkml:trace>
  <inkml:trace contextRef="#ctx0" brushRef="#br0" timeOffset="21968">24468 3845 8191,'2'-2'0,"10"-5"5063,7-2-5063,11-6 2818,-15 8-2818,8 0 429,-13 3 1,-1 3 0,-5-1 0</inkml:trace>
  <inkml:trace contextRef="#ctx0" brushRef="#br0" timeOffset="22148">24624 3738 8191,'-22'-2'0,"-5"19"4557,6 18-4557,6-9 0,0 2 0,2 3 0,0 0 0,-10 17 719,7-10 1,8-22 0,3-8 0</inkml:trace>
  <inkml:trace contextRef="#ctx0" brushRef="#br0" timeOffset="22299">24458 3763 11583,'6'7'0,"8"7"4895,9 5-4895,13 3 0,6 4 0,1-2 0,-11-3 0,-13-7 0,-12-9 0</inkml:trace>
  <inkml:trace contextRef="#ctx0" brushRef="#br0" timeOffset="23335">24971 3828 8191,'0'-14'0,"-13"2"5063,-2 10-5063,-18 11 2818,9 13-2818,4 2 1719,13 2-1719,22-13 0,21 0 0,12-3 3036,-21-4 1,1 2-3037,0 0 0,-3 3 0,9 21 0,-15 6 0,-16 9 0,-21-1 0,-1 1 0,-9-5 0,8-13 0,3-9 0,12-20 0,1-13 0,14-35 0,-2 14 0,2-4 0,0 2 0,3-2 0,0-1-853,2 0 1,2 0 0,0 0 852,-1 1 0,1 1 0,-1 2 0,5-10 0,-1 5 0,4-4 0,-19 24 0,-9 24 0,-5 14 0,6 7 0,3 0 3268,12-6-3268,13-15 0,8-11 0,14-11 0,-7-1 0,1-8 0,-19 17 0,1 5 0,-18 15 0,0 7 0,-5 7 0,0-6 0,0 2 0,4-13 0,2-11 0,12-17 0,9-20 0,-9 18 0,0 0 0,11-20 0,-10 33 0,-14 13 0,-8 27 0,2-14 0,1 1 0,9-13 0,4-4 0,4-6 0,4-9 0,1-9 0,-5-5 0,-3-5 0,-13 20 0,-1 15 0,0 14 0,5 5 0,2-9 0,6-7 0,7-2 0,-9-2 0,3 0 0</inkml:trace>
  <inkml:trace contextRef="#ctx0" brushRef="#br0" timeOffset="23591">26072 3174 9973,'2'2'0,"-1"4"5093,12 21-5093,0 6 0,-5-4 0,-1 2 0,1 0 0,-1 1 931,-4 3 0,0 0-931,-1-4 0,0-1 1590,2 17-1590,-3-19 0,2-13 0,-3-11 0</inkml:trace>
  <inkml:trace contextRef="#ctx0" brushRef="#br0" timeOffset="24041">26026 3213 24575,'5'-8'0,"15"0"0,14 0 0,12 7 0,-9 8 0,-9 8 0,-16 5 0,-7-3 0,-7 0 0,-4 0 0,-2-4 0,-2 0 0,1-4 0,4 0 0,1 0 0,8-2 0,5 0 0,11-1 0,-2 2 0,6 0 0,-13 1 0,-2 3 0,-8 8 0,-1-2 0,-3 12 0,-2-4 0,-2-1 0,-2-1 0,-2-10 0,0-1 0,-6-4 0,7-5 0,-6-4 0,10 0 0,-1-3 0</inkml:trace>
  <inkml:trace contextRef="#ctx0" brushRef="#br0" timeOffset="27135">17437 11438 24575,'-9'-12'0,"1"13"0,5 0 0,4 16 0,9-9 0,2 0 0,5-8 0,0-6 0,-5-1 0,-4-7 0,-6 0 0,-4 1 0,-3 2 0,-6 4 0,1 6 0,-2 1 0,4 10 0,1 2 0,6 1 0,1 0 0,6-6 0,5-5 0,-1-3 0,2-6 0,-7 0 0,-1-2 0,-11-1 0,1 3 0,-7 3 0,5 10 0,0 12 0,5 7 0,4 1 0,8-8 0,12-17 0,7-12 0,1-10 0,-10-9 0,-10 12 0,-14-1 0,-6 9 0,-2 4 0,-4 4 0,2 10 0,4 4 0,9 12 0,5-6 0,9 1 0,9-14 0,11-16 0,-5-10 0,-2-3 0,-22 4 0,-9 9 0,-14 10 0,1 4 0,-2 10 0,10-2 0,8 1 0,1-7 0,4-1 0</inkml:trace>
  <inkml:trace contextRef="#ctx0" brushRef="#br0" timeOffset="29809">17590 11732 24575,'-5'36'0,"6"8"0,-3-14 0,0 2 0,6 0 0,0-1 0,-8 24 0,11-17 0,-1-49 0,2-16 0,-3-2 0,0-3 0,-2 1 0,0 1 0,-3-25 0,-5 8 0,0 19 0,2 17 0,7 28 0,-3 20 0,3-8 0,1 3 0,-4 0 0,-1-1 0,2 1 0,1-2 0,-1 10 0,-1-32 0,2-25 0,-3-23 0,0-7 0,-5-6 0,4 18 0,-4 20 0,5 32 0,0 23 0,4 6 0,-3-6 0,4-11 0,-5-14 0,0-11 0</inkml:trace>
  <inkml:trace contextRef="#ctx0" brushRef="#br0" timeOffset="40950">27785 13728 24575,'-20'-37'0,"5"15"0,-22 5 0,3 22 0,-19 11 0,9 12 0,5 4 0,21-8 0,18-6 0,23-18 0,24-3 0,-10-3 0,2 1-723,-2 6 0,-1 1 723,3 1 0,-3 4-152,5 26 152,-19 5 0,-18 9 0,-10-18 0,-3 1 0,-1-1 0,-2-1-740,-7 7 0,-4 0 740,-1-2 0,-2-1 0,-4 2 0,-2-1 0,-2-3 0,1-3 0,6-4 0,2-4 0,-12 1 0,26-35 0,22-26 0,7 6 0,4-2 368,7-7 1,3 0-369,-5 11 0,2 1 0,1-1-929,-1 1 0,0-1 0,-1 1 929,-2 1 0,-2 1 0,0 1 0,6-12 0,-4 2 653,-10 12 0,-3 4-653,2 2 0,-10 36 0,4 25 0,5 4 0,19-5 0,12-20-61,10-20 61,-27-3 0,-1-2 3172,16-16-3172,-12 6 0,-19 11 0,-8 16 0,-7 4 0,3 3 711,3-18-711,15-16 0,1-12 0,9-15 0,-9 3 0,-5 23 0,-8 12 0,-6 36 0,8-11 0,1 8 0,12-16 0,4-13 0,20-11 0,-3-11 0,-19 7 0,-1-1 0,8-14 0,-11-10 0,-11 18 0,-16 22 0,0 22 0,-5 19 0,14-8 0,8-13 0,18-11 0,20-15 0,-18 5 0,5-8 0</inkml:trace>
  <inkml:trace contextRef="#ctx0" brushRef="#br0" timeOffset="41334">29081 13516 8887,'-5'2'0,"3"11"5114,-4 15-5114,0 19 0,1-17 0,0 1 1356,0 1 1,0-1-1357,-1 24 1624,1-20-1624,7-24 6237,3-29-6237,8-31 0,-5 11 0,1-3 0,2-8 0,1-1-477,2 5 1,-1 4 476,-5 9 0,0 5 0,10-3 0,-11 30 0,1 13 0,6 22 0,-3 13 0,-4-21 0,0 1 0,3 25 0,-5-13 0,-1-12 0,-8-11 0,3-12 0,-3-3 0</inkml:trace>
  <inkml:trace contextRef="#ctx0" brushRef="#br0" timeOffset="41499">29114 13606 8191,'-10'-2'0,"13"5"5063,9-2-5063,26 0 0,11-12 563,-21 6 1,-2-1-1,7-4 1,-12 6 0</inkml:trace>
  <inkml:trace contextRef="#ctx0" brushRef="#br0" timeOffset="66473">12427 9258 24575,'-8'12'0,"3"2"0,5-1 0,4 0 0,3-6 0,2-5 0,0 0 0,0-8 0,-2-3 0,-5-1 0,-8-4 0,-5 11 0,-3 2 0,4 9 0,5 1 0,11-2 0,0-6 0,5-7 0,-11-4 0,-2 1 0,-11 10 0,5 8 0,-1 2 0,9 2 0,4-10 0,3-4 0,-2-2 0,-1-1 0</inkml:trace>
  <inkml:trace contextRef="#ctx0" brushRef="#br0" timeOffset="68343">13928 9273 8758,'3'3'0,"9"-2"1909,20-4 1,8-3-1910,-6 3 0,2-1 0,17-4 0,0 0 0,-14 5 0,-2 0 0,18-6 2897,-17 8-2897,-18-2 1801,-25 6-1801,-9 2 0,-31 4 0,18-5 0,-1 1 2949,-3 1 1,-1-2-2950,-3 0 0,2-2 0,-16 7 1401,11-9-1401,29-1 0,38-10 0,-3 2 0,4 0 0,11 0 0,3 1 0,-2 2 0,0 0 0,-2 1 0,-3 1 0,18 3 0,-17-1 0,-18 4 0,-19 4 0,1-4 0,-10 1 0</inkml:trace>
  <inkml:trace contextRef="#ctx0" brushRef="#br0" timeOffset="72815">12348 11856 24575,'-10'-3'0,"11"12"0,2 19 0,10 19 0,-10-17 0,-1 1 0,3 1 0,-1-1 0,-3 0 0,-1 0 0,5 15 0,-2-14 0,-5-23 0,-1-25 0,-5-30 0,1 12 0,-2-2 0,-2-9 0,-1-1 0,1 5 0,-1 2 0,0 5 0,1 6 0,4 13 0,16 38 0,-1 6 0,1 4 0,4 5 0,1 2 0,-3-1 0,-1 0 0,1 0 0,0-4 0,5 7 0,-1-17 0,-9-39 0,-2-29 0,-6 6 0,-2-3 0,-1 0 0,-1 1 0,2 5 0,-2 4 0,-6-2 0,9 46 0,-4 30 0,10 5 0,-7-9 0,8-20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7:5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24714 7320 24575,'-24'17'0,"0"1"0,1 6 0,-1 5 0,2 0 0,0 3 0,2 3-627,3 5 0,2 2 1,3 2 626,2 5 0,2 0 0,6 0-996,5-3 1,5-1 0,5-4 995,5-4 0,5-4 0,3-4 0,4-7 0,3-3 0,3-5 0,3-5 0,3-6 0,-1-4 0,-1-5 0,-1-5 0,0-3 0,1-3 0,-1-4 0,-3-3 0,-6-3 0,-4-4 0,-1 0 0,-2 0 0,-1-1 0,-3-2 0,-5-2 0,-2-2 0,-3-1 0,-2-1 0,-2-1 0,-4 1 0,-2 1 0,-2 0 0,-5 1 0,-4-4 0,-5 1 0,-3 2 0,0 6 0,-3 3 0,-1 2 0,-4 0 0,-2 1 0,0 4-117,-10-3 0,-1 6 117,-2 6 0,3 5 0,-3-1 0,9 10 0</inkml:trace>
  <inkml:trace contextRef="#ctx0" brushRef="#br0" timeOffset="44897">5410 12163 24575,'13'-8'0,"-4"1"0,8 2 0,-4-3 0,4 2 0,7-4 0,8 3 0,8 2 0,-11 0 0,2 1 0,-1 3 0,3 1 0,10-5 0,3 0-1295,0 1 0,1 1 1295,-10 0 0,1-1 0,0-1 0,2 0 0,0-2 0,1 2 0,2 0 0,0 0 0,1 1-1077,3-2 0,1 0 1,-1 0 1076,0 1 0,-2 1 0,1 0 0,0 2 0,-1 0 0,0-1 0,1 0 0,-1-2 0,-1 2-746,-3 2 1,0 1 0,0 0 745,1 0 0,1 0 0,0 0 0,-1-2 0,0 1 0,1 0 0,2 2 0,1 1 0,0-1 0,-1-3 0,1 0 0,0 0 0,0 3 0,-1 2 0,0-1 0,2-2 0,1 0 0,-1 1 0,-4 2 0,1 1 0,0 0 0,3-3 0,1-2 0,0 2 0,-5 2 0,0 2 0,0-2 0,2-2 0,-1-1 0,1 0-743,1 1 1,-1-1-1,1-1 743,1-1 0,2 0 0,-1-1 0,2-1 0,0 0 0,1-1 0,2 1 0,-1 0 0,1 0-380,0-2 1,0-1 0,0 1 379,2 1 0,1 1 0,-1-1 0,-11 1 0,-1-2 0,0 2 0,0 0 0,11 1 0,-1 1 0,1-1 0,-11 1 0,0-2 0,0 1 0,-1 1 518,8 1 1,-2 1 0,0 0-519,2-4 0,0 0 0,0 0 0,-2 3 0,-1 1 0,1 0-170,0-2 0,0 0 0,0 1 170,0 0 0,0 1 0,1 1 0,0-1 0,1 0 0,0 0 0,0 0 0,1 0 0,-1 0 0,1 0 0,0 0 0,0 0 0,2 0 0,-1 0 0,1 0 0,-5 0 0,0 0 0,0 0 0,0 0 0,0 0 0,-1 0 0,-4-1 0,0 1 0,0 1 44,2 0 1,1 1-1,-2 0-44,-5-2 0,-1 0 0,1 1 473,1 2 0,0 1 0,-1 0-473,12-1 0,-2 0 0,0 3 0,0 0 0,0 0 0,0 0 0,4 0 0,0-1 0,1 2 0,0-2 0,-17-2 0,1-1 0,0 0 0,-1 0 0,1-1 0,0 1 0,0 0 0,0 0 0,0 0 0,0-1 0,0 2 0,1-1 0,2 2 0,2 0 0,-1 0-515,-4 2 1,1 0-1,0 0 515,7-2 0,2 1 0,-1-1 0,-3 2 0,-1 0 0,1 0 0,7-1 0,2-1 0,-1 0 0,1 0 0,0 0 0,1 0 0,-13-2 0,1 0 0,0-1 0,1 1 0,0 1 0,0 0 0,0 0 0,0 0 0,11-1 0,-1 0 0,0 1-13,0 0 0,-1 2 1,0-1 12,-3 0 0,-1 1 0,0-1 0,-2 0 0,-1-1 0,0 2 153,-4 0 1,0 1 0,-2 0-154,16 3 0,-4 0 270,-7 2 1,-3 1-271,-6-2 0,-2 0 2066,20 6-2066,-13-4 3211,-11-5-3211,-10-3 612,-10-2 1,-4-2 0,-1 0 0</inkml:trace>
  <inkml:trace contextRef="#ctx0" brushRef="#br0" timeOffset="46976">10310 9341 24575,'3'13'0,"2"0"0,-5 6 0,2 9 0,3 19 0,-5-18 0,1 3 0,1 5 0,0 2 0,-1 6 0,-2 2 0,1 5 0,0 2-219,0-1 1,0 2 218,0-16 0,0 2 0,0-2-1679,3 15 1,0 0 1678,-2-15 0,-1 1 0,0 1 0,0 1 0,0 0 0,0 1 0,0 3 0,-1 0 0,0 0 0,-2 4 0,-2 1 0,2-1-1247,2 3 1,1-1 0,0 1 1246,-4 0 0,0 0 0,0 1 0,2-1 0,-1 0 0,1 0 0,0 0 0,-1 0 0,1-1-775,0-4 1,0 0 0,1 0 774,-1 0 0,0 0 0,0-1 0,1-3 0,1-2 0,0 1 0,-2 2 0,0 0 0,0 0 0,2-3 0,0 0 0,0 3 0,-1 2 0,0 4 0,-1 0 0,1-3 0,0 3 0,1-2 0,-1 2 0,-1-2 0,-1 2 0,0-1 0,0-3 0,3-2 0,0-3 0,-1 0-458,-2 1 1,-2 0 0,2-1 457,2-1 0,1-1 0,0 0 0,-2-1 0,0-1 0,0 0 0,2 2 0,0 0 0,0-1 0,0 0 0,1-1 0,-2 0 0,0 2 0,-2 1 0,2-1 0,0 1 0,1-1 0,-1 0 0,0 1 0,-1-1 0,0 1 0,2 1 0,0 1 0,0-1 0,-2-1 0,0 0 0,1 0 0,0 2 0,1 0 0,-1-1 0,0-1 0,-2-1 0,2 0 0,0-1 0,1-1 0,1 0 576,0 0 1,1 0 0,0-1-577,-1 13 0,-1-1 0,3 0 0,0 0 928,-3-3 0,0-1-928,-1-2 0,2-1 1042,1-3 0,0-2-1042,-2-2 0,1-2 0,4-2 0,-1 0 0,-3 23 2585,8-7-2585,-9-15 210,4-12-210,-4-8 0,0-7 0,0-1 0</inkml:trace>
  <inkml:trace contextRef="#ctx0" brushRef="#br0" timeOffset="49971">12968 11548 24575,'-2'3'0,"3"-2"0,-1 8 0,5-5 0,5-11 0,-2-3 0,-6-3 0,-8 7 0,-2 6 0,-4 6 0,9 2 0,3-3 0,4-2 0,9-5 0,-7 0 0,2-1 0</inkml:trace>
  <inkml:trace contextRef="#ctx0" brushRef="#br0" timeOffset="50425">13365 11513 24575,'-12'3'0,"-5"9"0,10-5 0,0 6 0,16-8 0,4-8 0,1 0 0,2-8 0,-8 4 0,-4-2 0,-11 10 0,16-2 0,-12 6 0,18-5 0</inkml:trace>
  <inkml:trace contextRef="#ctx0" brushRef="#br0" timeOffset="50788">13765 11496 8191,'-14'-4'0,"1"5"5063,3 3-5063,9 4 2818,1 2-2818,20-13 1719,-8-1-1719,8-8 6784,-13 3-6784,-10 1 0,-1 5 0,-9 3 0,22 3 0,-9-1 0,14-2 0</inkml:trace>
  <inkml:trace contextRef="#ctx0" brushRef="#br0" timeOffset="51144">14053 11502 9728,'-7'-1'0,"0"4"5108,2-3-5108,5 7 2578,5 0-2578,7-2 1512,2-3-1512,3-8 5649,0 3-5649,-3-7 0,-4 2 0,-5-4 0,-7 4 0,-7-5 0,-1 11 0,-3 0 0,6 8 0,3-3 0,2 1 0</inkml:trace>
  <inkml:trace contextRef="#ctx0" brushRef="#br0" timeOffset="52704">12573 11624 12145,'-5'3'0,"9"1"4790,2 1-4790,6-5 2162,-3-2-2162,-4-5 1214,-5 2-1214,-5 1 4264,-8 4-4264,4 5 0,0-2 0,5 1 0</inkml:trace>
  <inkml:trace contextRef="#ctx0" brushRef="#br0" timeOffset="53248">12247 11696 8191,'-13'-3'0,"7"9"5063,-1 0-5063,11 4 2818,4-3-2818,6-4 1719,-1-1-1719,-2-9 6784,-8 1-6784,-9-8 0,-5 9 0,-3 0 0,1 7 0,6 6 0,10-4 0,4 1 0,2-6 0,-1-2 0</inkml:trace>
  <inkml:trace contextRef="#ctx0" brushRef="#br0" timeOffset="55673">7774 12702 24575,'-11'-7'0,"4"6"0,3 8 0,6 3 0,2-2 0,4-11 0,-5-7 0,-6-2 0,-10 6 0,2 9 0,5 4 0,8-6 0,1 2 0,1-7 0</inkml:trace>
  <inkml:trace contextRef="#ctx0" brushRef="#br0" timeOffset="56401">7333 12726 24575,'-8'8'0,"3"-2"0,7 4 0,3-5 0,4-5 0,0-5 0,-2-2 0,-3-2 0,-4 0 0,-4 4 0,-3 1 0,-2 8 0,-1 1 0,3 4 0,11-2 0,-1-4 0,10-5 0,-10-5 0,-7 4 0,0 0 0,-4 6 0</inkml:trace>
  <inkml:trace contextRef="#ctx0" brushRef="#br0" timeOffset="57097">6932 12806 24575,'-8'6'0,"6"-3"0,7 1 0,4-8 0,-6-1 0,-3-2 0,-7 1 0,-2 5 0,-1 7 0,8 2 0,6 1 0,6-10 0,-4-4 0,-6-2 0,-3 3 0,-1 2 0</inkml:trace>
  <inkml:trace contextRef="#ctx0" brushRef="#br0" timeOffset="58330">6469 12852 24575,'-10'15'0,"7"-3"0,5-3 0,11-8 0,-3-6 0,0-2 0,-3-2 0,-7-4 0,-3 3 0,-8 4 0,2 10 0,3 5 0,8-1 0,5-8 0,-4-5 0,-7 0 0,0 1 0,-4 4 0</inkml:trace>
  <inkml:trace contextRef="#ctx0" brushRef="#br0" timeOffset="58930">6058 12951 8191,'-7'-5'0,"1"8"5063,4 7-5063,8 2 2818,6-4-2818,1-7 1719,0-6-1719,-4 0 6784,-4-3-6784,-3 1 0,-7 0 0,-2 0 0,-2 4 0,-3 4 0,2 4 0,-1 2 0,7 2 0,6-4 0,3-1 0,4-6 0,-3-3 0,1-5 0,-4 4 0,0-2 0</inkml:trace>
  <inkml:trace contextRef="#ctx0" brushRef="#br0" timeOffset="83497">17417 8995 24575,'2'12'0,"-2"-3"0,8 28 0,-1 3 0,-6 15 0,4-1-412,-7-23 1,-1-2 411,2 13 203,-6-4-203,10-43 0,0-19 0,4-8 0,2-5 0,-3-4 0,0-2 0,2-4 0,1 1-440,-4 2 0,1 3 440,-2 12 0,0 3 0,5-5 0,-1 25 592,9 21-592,3 12 0,-4 3 0,0 3 0,-3-7 0,-1 0 0,-2 2 0,-2-2 0,1 0 0,-11-13 908,-7-3-908,-9 2 0,-7-5 0,-7 0 0,-6-19 0,8-2 0,6-1 0,14 4 0</inkml:trace>
  <inkml:trace contextRef="#ctx0" brushRef="#br0" timeOffset="83915">17987 8918 8191,'-9'0'0,"-3"0"5063,2 4-5063,-16 14 0,-6 19 748,11-9 0,-1 3-748,-2 4 0,4 2 670,8 2 1,5 0-671,1-10 0,6-2 5942,23 23-5942,15-28 0,13-13-291,-20-8 0,-1-3 291,-1-7 0,-3 0 0,7 1 0,-13-4 0</inkml:trace>
  <inkml:trace contextRef="#ctx0" brushRef="#br0" timeOffset="85064">18398 8872 24575,'1'28'0,"1"1"0,-3 0 0,1 2 0,-1 20 0,2 2 0,0-18 0,1 0 0,-5 11 0,2-4 0,5-12 0,-2-3 0,-2-22 0,2-1 0</inkml:trace>
  <inkml:trace contextRef="#ctx0" brushRef="#br0" timeOffset="91313">15772 9174 24575,'2'9'0,"-2"-1"0,14 20 0,-6-3 0,3 7 0,-2-10 0,-2 1 0,-2-14 0,5 0 0,-4-7 0,7-10 0,5-13 0,4-18 0,-5 11 0,2-3 0,-3 0 0,0-1 0,1-1 0,-2 3 0,3-10 0,-9 17 0,-6 15 0</inkml:trace>
  <inkml:trace contextRef="#ctx0" brushRef="#br0" timeOffset="91763">16186 9118 8191,'-13'-3'0,"-4"-3"5063,1 16-5063,-7 11 0,5 16 0,1 9 2818,15-16-2818,3-6 1719,12-20-1719,0-7 6784,13-10-6784,-3-6 0,1-4 0,-10 3 0,-8 14 0,-6 7 0,-1 19 0,3-5 0,6 0 0,12-14 0,21-21 0,-20 11 0,8-10 0</inkml:trace>
  <inkml:trace contextRef="#ctx0" brushRef="#br0" timeOffset="91957">16444 9150 8191,'0'32'0,"-2"-7"5063,-2 5-5063,0-14 2818,19-24-2818,8-17 0,-3-5 0,3-4 0,2 6 0,2 1 528,-1-1 1,3 5-529,3 9 0,-1 6 0,3 0 0,-7 12 0</inkml:trace>
  <inkml:trace contextRef="#ctx0" brushRef="#br0" timeOffset="92405">17114 8716 8191,'-25'-4'0,"5"2"5063,6 10-5063,-4 17 0,-3 15 0,7-5 0,1 5 0,-1 1 0,1 4 279,6-9 1,1 3-1,1-1-279,-1 13 0,5-1 0,6-2 0,5-3 675,2-7 0,4-5-675,8-9 0,4-5 0,-2-2 0,0-4 0,8-3 0,-7-5 0</inkml:trace>
  <inkml:trace contextRef="#ctx0" brushRef="#br0" timeOffset="93001">18567 8631 24575,'7'-8'0,"-1"6"0,19 16 0,0 10 0,14 15 0,-19-18 0,-1 3-957,0 6 0,-1 2 957,-1 0 0,-2 1 0,-3 8 0,-2 1 0,-4-3 0,-1 0 0,-4 3 0,-2-1 0,-1 1 0,-2-1 0,-6 1 0,-2 1 0,-1 3 0,-3-1 230,-5-4 1,-3-2-231,-1-1 0,0-4 0,-6 1 0,7-11 0</inkml:trace>
  <inkml:trace contextRef="#ctx0" brushRef="#br0" timeOffset="94188">21404 9010 24575,'3'19'0,"6"9"0,7 25 0,-7-25 0,1 1-444,0 2 1,1-1 443,12 19 292,-7-20-292,11-15 147,3-29-147,10-22 0,-16 8 0,-1-3-764,1-4 0,-3-2 764,-3 1 0,-1 3 0,5-9 0,-13 16 0</inkml:trace>
  <inkml:trace contextRef="#ctx0" brushRef="#br0" timeOffset="94722">22014 8920 8191,'-17'0'0,"-7"3"5063,5 1-5063,-9 16 2818,14-5-2818,4 11 1719,12-13-1719,16-4 6784,3-9-6784,18-9 0,-9-7 0,4-6 0,-17 5 0,-4 1 0,-6 19 0,-2-1 0,0 14 0,1-3 0,2 4 0,1 0 0,2 0 0,-2 0 0,-1-3 0,2-11 0,7-21 0,11-15 0,-5 5 0,2-1-795,4 3 0,3 2 795,5 0 0,-1 3 0,8-2 0,-10 13 0</inkml:trace>
  <inkml:trace contextRef="#ctx0" brushRef="#br0" timeOffset="100597">22862 8580 24575,'-9'-3'0,"-4"4"0,3 3 0,-9 10 0,0 10 0,5-2 0,0 4 0,-2 6 0,0 2 0,-2 13 0,2 4-921,5-16 0,1 1 0,1 1 921,-3 17 0,5 0-999,6-4 1,5-2 998,4-14 0,5-3-373,10-4 1,6-6 372,1-7 0,-1-4 0,14 1 0,-9-7 0</inkml:trace>
  <inkml:trace contextRef="#ctx0" brushRef="#br0" timeOffset="101364">23260 8900 24575,'-9'16'0,"0"10"0,0 28 0,4-23 0,0 1 0,-1 0 0,1-1 0,-1 22 0,2-21 0,4-20 0,4-20 0,6-33 0,-4 11 0,-1-3 0,6-9 0,-1-1-837,-3-3 0,-1 1 837,0 4 0,0 4 0,1-15 0,-3 22 0,3 27 0,12 9 0,-4 0 0,15 5 1674,-14-5-1674,3 0 0,-12 4 0,1 8 0,-4 1 0,-3 4 0,-2-9 0,-4 2 0,2-6 0,-2 6 0,-2-6 0,-4 3 0,1-7 0,-6-1 0,2-8 0,-3-3 0,0 0 0,7-7 0,3 8 0,7-2 0</inkml:trace>
  <inkml:trace contextRef="#ctx0" brushRef="#br0" timeOffset="101705">23784 8831 8191,'-7'-7'0,"-3"0"5063,-4 7-5063,-3 3 0,-9 13 0,2 9 0,-9 12 0,14 5 0,5-2 2818,15-8-2818,17-3 1719,12-19-1719,12 7 1696,-2-20 0,-15 7 0,-11-8 0</inkml:trace>
  <inkml:trace contextRef="#ctx0" brushRef="#br0" timeOffset="102184">24077 8799 9348,'11'-9'0,"5"5"5119,16 0-5119,-7 10 2640,-5 3-2640,-11 5 1562,-5-1-1562,-9 4 5906,-4 7-5906,-14 3 0,1 2 0,-10 7 0,16-14 0,3 1 0,31-6 0,1-11 0,26 2 0,-5-8 0,0 0 0,-8 0 0,-16 0 0,-8 0 0</inkml:trace>
  <inkml:trace contextRef="#ctx0" brushRef="#br0" timeOffset="102530">24341 8524 8191,'-5'-13'0,"4"4"5063,12 8-5063,11 14 0,13 10 0,-14-1 0,0 2 836,0 5 0,0 2-836,-4 6 0,-1 4 0,-2 4 0,-1 1 0,2 4 0,-1 0 207,-1-1 0,-2 1-207,-1 0 0,-1-2 0,-3-5 0,-2-1 2474,-7-3 0,-3-2-2474,0-5 0,-3-2 0,-7-1 0,-5-2 0,-5-5 0,0-3 0,-7 9 0,-1-13 0</inkml:trace>
  <inkml:trace contextRef="#ctx0" brushRef="#br0" timeOffset="118455">19542 10538 24575,'34'26'0,"-7"-6"0,4 0 0,10-3 0,3 1-2397,3 7 0,2 0 2397,3-6 0,0-1 0,-12 1 0,-2-1 366,-3-4 0,-2-1-366,10 14 933,-15-15-933,-15 4 0,-16-11 0,-11 3 0,-18 8 0,6-4 0,-3 3 0,-9 6 0,-2 2 0,8-2 0,0 1 0,-1 1 652,-3 0 0,-1 0 1,0 0-653,4-1 0,0 1 0,2-1 0,-5 3 0,4-2 0,-10 1 636,41-23-636,20-14 0,-3-1 0,5 2 0</inkml:trace>
  <inkml:trace contextRef="#ctx0" brushRef="#br0" timeOffset="119023">19456 11395 24575,'-5'3'0,"32"-7"0,0-3 0,6-1 0,1 0 0,4-1 0,3 0-1851,1-1 1,4-1 0,1 0 0,-4 1 1850,0 1 0,-3 0 0,0 1 0,6-1 0,0 0 0,-9 4 2108,-6 4-2108,-25 6 0,-5 0 0,-3-1 0</inkml:trace>
  <inkml:trace contextRef="#ctx0" brushRef="#br0" timeOffset="119931">19991 12284 9143,'-2'-3'0,"-1"3"5119,-18 13-5119,-4 9 0,1-3 0,-2 3 321,-7 4 1,-1 3-322,-6 5 0,-3 2 0,10-12 0,-2 1 0,1 0 0,1-1 0,0 0 0,1 0 0,-13 6 0,2-2 0,10-8 0,3-2 1873,-7 5-1873,36-15 5317,21-10-5317,8-1 0,4-1 0,3-1 0,2 0 0,5 3 0,0 2 0,-6 0 0,-2 1 0,-3 3 0,-2 2 0,4 4 2480,-2 0-2480,-14-3 0,-4 0 0,0-7 0,-4 2 0,-4-2 0,-1 0 0</inkml:trace>
  <inkml:trace contextRef="#ctx0" brushRef="#br0" timeOffset="120256">19242 13183 9635,'18'-1'0,"33"-9"1091,-7 2 1,5-2-1092,-10 1 0,3-2 0,-1 1 0,3 2 0,-1 0 0,0-2 0,-2-1 0,0-2 0,-2 2 1145,6 1 0,-3 2-1145,-12-1 0,-4 3 490,-8 4 1,-15 5-1,-7-2 1</inkml:trace>
  <inkml:trace contextRef="#ctx0" brushRef="#br0" timeOffset="150601">20553 10337 24575,'-45'-29'0,"0"0"0,8 2 0,1 1 0,-1 3 0,-1 1 0,4 1 0,-3-1 0,3 5 0,-3 1 0,1 0 0,-3-4 0,0 2 0,-12-2 0,2 3 0,20 6 0,3 3 0,-4 1 0,-2 3-988,-7 5 0,-3 4 988,-4 5 0,-1 5 0,7 0 0,-2 4 0,1 2 0,-3 4 0,0 3 0,-1 2-1268,8-4 0,-1 1 0,1 1 0,1 2 1268,0 3 0,1 3 0,1 1 0,0-1 0,0 2 0,0-1 0,1 2 0,3 0 0,2 1 0,3 0 0,1 2 0,2-1 0,3-1 0,1 0 0,3 0 0,2 0-773,2 9 1,4-1 0,5 0 772,5-1 0,5 0 0,6-3 0,7-4 0,7-1 0,4-4 0,-1-9 0,4-1 0,2-3 0,3-1 0,6-1 0,4-3 0,1-3 0,1 0 0,-7-4 0,0-1 0,1-1 0,1-1 0,0-1-731,1-2 0,2 0 0,0-1 0,0-2 0,-1 0 731,0-1 0,-1 0 0,1-2 0,-1 0 0,-1-1 0,8-2 0,-1-1 0,-1-2 0,-1 0-186,-5 0 0,0 0 0,-2-2 0,-3-1 186,4-4 0,-3 0 0,-2-3 438,-4-2 1,-1-2 0,-4-2-439,4-15 0,-4-4 0,-9 12 0,-1-1 0,-3-2 0,-6-6 0,-4-3 0,-1 0 0,2-2 0,-2-1 0,-3-1 0,-5-3 0,-4-2 0,-2 1-105,-2 0 0,-2 0 0,-4 1 105,-6 2 0,-4 2 0,-2 1 0,-3 2 0,-3 0 0,-2 3 0,-5 2 0,-4 1 0,-1 4 0,-3 4 0,-2 4 0,4 2 0,0-2 0,3 6 0,5 10 0,0 1 0</inkml:trace>
  <inkml:trace contextRef="#ctx0" brushRef="#br0" timeOffset="162705">27575 9701 24575,'-12'-7'0,"5"8"0,-6 32 0,6 22 0,-3-20 0,0 1 0,5-3 0,2-2 0,-7 10 0,25-33 0,6-28 0,1-3 0,0-3 0,1-6 0,-1-3 0,-1-4 0,-2 0 0,-2 5 0,-3 3 0,0-16 0,-3 28 0,-4 34 0,1 21 0,-5-4 0,-1 4 0,-2 3 0,0 0 0,-1-3 0,0-1 0,-2-2 0,1-6 0,10-5 0,10-25 0,13-33 0,-7 8 0,-1-3 0,-3 1 0,-2 1 0,-2 1 0,-1 8 0,2 18 0,-13 27 0,-2 4 0,0 3 0,-2-4 0,0 1 0,0 2 0,0-3 0,4 2 0,1-8 0,14-25 0,-1-10 0,17-19 0,-20 16 0,4-7 0</inkml:trace>
  <inkml:trace contextRef="#ctx0" brushRef="#br0" timeOffset="163601">28268 9770 24575,'-16'-10'0,"6"-1"0,-2 8 0,2 1 0,-9 20 0,1 2 0,4 8 0,9-8 0,13-11 0,4-10 0,18-13 0,-10 1 0,5-9 0,-12 17 0,-10 19 0,5 14 0,0 12 0,2-12 0,12-13 0,-7-11 0,2-4 0,-10 0 0</inkml:trace>
  <inkml:trace contextRef="#ctx0" brushRef="#br0" timeOffset="163753">28452 9769 8191,'-4'13'0,"6"0"5063,13-1-5063,7 1 2818,9-1-2818,-5-1 429,-3-5 1,-13-3 0,-3 0 0</inkml:trace>
  <inkml:trace contextRef="#ctx0" brushRef="#br0" timeOffset="163941">28607 9627 8191,'-13'7'0,"-1"4"5015,-4 12-5015,-9 18 0,7-16 0,-2 2 0,0 6 0,-1 0 1157,2-4 1,1-1-1158,-7 10 0,14-16 0,9-18 0</inkml:trace>
  <inkml:trace contextRef="#ctx0" brushRef="#br0" timeOffset="164314">29352 9139 8191,'-30'10'0,"3"0"4301,-10 12-4301,10-4 0,0 8 0,2 15 0,1 10 0,1-2 0,6-13 0,0-3 0,2 4 0,1 3 0,-1 4 0,4 0 0,6-6 0,12 8 0,8-5 0,-1-6 0,5-3 1453,9-2 0,4-5-1453,1-8 0,-1-3 0,10 3 0,-8-7 0</inkml:trace>
  <inkml:trace contextRef="#ctx0" brushRef="#br0" timeOffset="164898">30039 9191 8191,'-7'3'0,"-25"7"2463,-4 5 1,-4 3-2464,-4-1 0,0 2 0,2 4 0,2-1 0,10-4 0,5-2 0,4 3 2834,13-5-2834,22-6 1736,20-1-1736,-2-4 0,4-1 0,7 3 0,1 0 2571,3-3 1,-1 2-2572,-6 3 0,-4 1 141,7 3-141,-32 8 0,-26 0 0,-16 8 0,4-10 0,-3 1 0,0 1 0,-1 0-558,-9 6 1,0 1 557,11-7 0,3-1 1509,-14 18-1509,28-16 0,26 2 0,5-12 0,28 3 0,1-18 0,7 0 0,-24 0 0,-2 0 0,-2 0 0,0 0 0</inkml:trace>
  <inkml:trace contextRef="#ctx0" brushRef="#br0" timeOffset="165406">30624 9577 8191,'-12'-10'0,"-2"0"5063,0 1-5063,-2 1 2818,-4 9-2818,-2 8 1719,-7 14-1719,11 12 6784,7-5-6784,12-6 0,10-16 0,15-14 0,4-8 0,-5-7 0,-1-3 0,-5 1 0,-1-2 0,4-13 0,-1-5 0,-2 1 0,-1-4 0,-1 2 0,3-2 0,-2 1 0,4-14 0,-8 14 0,-13 38 0,-24 51 0,4-4 0,0 5 0,2 5 0,3 1-1106,3 3 1,3-2 1105,6-8 0,4-3-268,6-8 1,4-2 267,16 13 0,-11-25 0,0-6 0</inkml:trace>
  <inkml:trace contextRef="#ctx0" brushRef="#br0" timeOffset="165524">30940 9663 8191,'-14'25'0,"3"-1"0,6-15 0,2-1 0</inkml:trace>
  <inkml:trace contextRef="#ctx0" brushRef="#br0" timeOffset="165656">31027 9442 8191,'-17'-3'0,"6"-2"0,3 2 0,6-1 0</inkml:trace>
  <inkml:trace contextRef="#ctx0" brushRef="#br0" timeOffset="166162">31288 9203 8191,'-9'3'0,"18"-1"5063,11-2-5063,14 3 2818,4 5-2818,-12 3 1719,-10 4-1719,-13-4 6784,-20 15-6784,1-13 0,-8 12 0,18-10 0,5-4 0,19-3 0,10-6 0,6-5 0,-10 2 0,-10-3 0</inkml:trace>
  <inkml:trace contextRef="#ctx0" brushRef="#br0" timeOffset="166457">31496 8914 24575,'12'8'0,"5"5"0,11 18 0,1 12 0,-11-12 0,0 2 0,-3 4 0,-3 2 0,-1 5 0,-5 3-1212,-5-8 1,-3 1-1,-3 1 1212,-4 1 0,-2-1 0,-1 2 0,-2 2 0,-1 1 0,-2-1 0,-2-3 0,-2-1 0,1-1 0,5-3 0,1-1 0,-1-2 0,-11 12 0,2-4 0,4 6 0,1-19 0</inkml:trace>
  <inkml:trace contextRef="#ctx0" brushRef="#br0" timeOffset="167307">28674 10968 8191,'5'-7'0,"-2"-12"5063,-5-19-5063,-7-9 0,-16-1 1409,8 22 0,-3 1-1409,-2 1 0,-3 1 0,1 3 0,-2 3 859,-1 2 1,-2 5-860,-4 8 0,-2 5 0,-1 4 0,-1 4 2813,-3 4 1,2 5-2814,8 0 0,4 1 0,-6 10 0,40-4 0,38-17 0,0-10 0,6-3-1477,-6-2 0,3-2 0,1-2 1477,-9 2 0,2-2 0,0 1 0,-1 0 0,13-2 0,-1 1 0,-2 0-142,-7 1 0,-2 0 0,-3 1 142,1 3 0,-5 1 0,1-2 0,-23 5 0</inkml:trace>
  <inkml:trace contextRef="#ctx0" brushRef="#br0" timeOffset="168855">29647 10744 24575,'-12'2'0,"3"16"0,7 29 0,5-19 0,3 0 0,7 24 0,13-15 0,8-29 0,13-11 0,-19-10 0,1-5 0,-1-3 0,-3-2 0,-2-2 0,-3-2 0,-6-1 0,-3 1 0,2-14 0,-3 9 0,-5 16 0,0 9 0</inkml:trace>
  <inkml:trace contextRef="#ctx0" brushRef="#br0" timeOffset="169284">30157 10777 8191,'-6'-17'0,"1"4"5063,-1-4-5063,0 9 2818,-6 0-2818,-8 13 1719,-2 8-1719,3 4 6784,14 2-6784,24-15 0,13-11 0,-6-3 0,1-1 0,1-2 0,-1 1 0,0 3 0,1 2 0,25 2 0,-10 19 0,-15 7 0,-11 9 0,-20 2 0,-2 0 0,-5-11 0,14-24 0,15-20 0,11-17 0,-9 21 0,1 2 0,14-1 0,-4 12 0,-4 23 0,-17-10 0,1 9 0</inkml:trace>
  <inkml:trace contextRef="#ctx0" brushRef="#br0" timeOffset="180047">6341 12678 24575,'-9'-21'0,"2"4"0</inkml:trace>
  <inkml:trace contextRef="#ctx0" brushRef="#br0" timeOffset="180222">6304 12890 8191,'-16'21'0,"3"-5"5063,8-3-5063,2-1 0,1-6 0,2 2 0</inkml:trace>
  <inkml:trace contextRef="#ctx0" brushRef="#br0" timeOffset="180381">6475 13058 24575,'-3'-2'0,"12"-13"0,-4 7 0,8-9 0</inkml:trace>
  <inkml:trace contextRef="#ctx0" brushRef="#br0" timeOffset="180547">6733 12531 8191,'-19'-2'0,"3"0"0,4 2 0,10 0 0</inkml:trace>
  <inkml:trace contextRef="#ctx0" brushRef="#br0" timeOffset="180666">6869 12679 8191,'-9'14'0,"6"-2"0,1-7 0,4-1 0</inkml:trace>
  <inkml:trace contextRef="#ctx0" brushRef="#br0" timeOffset="180822">6957 12918 8191,'-7'14'0,"6"-2"0,2-7 0,3-1 0</inkml:trace>
  <inkml:trace contextRef="#ctx0" brushRef="#br0" timeOffset="180947">7006 12927 8191,'-5'2'0,"1"0"0</inkml:trace>
  <inkml:trace contextRef="#ctx0" brushRef="#br0" timeOffset="181091">7176 12516 24575,'-10'4'0,"8"-1"0,8 4 0,0-4 0,2 0 0</inkml:trace>
  <inkml:trace contextRef="#ctx0" brushRef="#br0" timeOffset="181235">7338 12623 8191,'-12'30'0,"13"2"5063,4-23-5063,14 7 0,-13-13 0,2 2 0</inkml:trace>
  <inkml:trace contextRef="#ctx0" brushRef="#br0" timeOffset="181347">7423 12816 8191,'-28'36'0,"6"-7"1265,24-16 1,-2-7 0,8-1 0</inkml:trace>
  <inkml:trace contextRef="#ctx0" brushRef="#br0" timeOffset="181489">7629 12925 8191,'-30'42'0,"8"-11"5063,15-9-5063,9-14 0,-1 0 0,3-6 0</inkml:trace>
  <inkml:trace contextRef="#ctx0" brushRef="#br0" timeOffset="181675">7704 12587 8794,'-6'-3'0,"7"-1"1277,0 2 1,4-1 0,-1 1 0</inkml:trace>
  <inkml:trace contextRef="#ctx0" brushRef="#br0" timeOffset="182449">12342 11377 8191,'1'-4'0,"6"3"0,-10 0 0,7 2 0</inkml:trace>
  <inkml:trace contextRef="#ctx0" brushRef="#br0" timeOffset="182601">12544 11783 8191,'-15'30'0,"8"0"1265,12-22 1,-1 0 0,4-5 0</inkml:trace>
  <inkml:trace contextRef="#ctx0" brushRef="#br0" timeOffset="182730">12768 11848 8191,'4'3'0,"5"0"1265,4-10 1,-3 6 0,-3-4 0</inkml:trace>
  <inkml:trace contextRef="#ctx0" brushRef="#br0" timeOffset="182841">12937 11564 8191,'-20'-35'0,"7"15"0,10 5 0</inkml:trace>
  <inkml:trace contextRef="#ctx0" brushRef="#br0" timeOffset="182982">13024 11323 8191,'-16'23'0,"28"-7"0,-15-11 0,24-5 0</inkml:trace>
  <inkml:trace contextRef="#ctx0" brushRef="#br0" timeOffset="183123">13307 11547 8191,'-18'23'0,"1"-1"0,-7 9 5063,9-6-5063,12-11 2818,3 3-2818,8-3 0,-3-5 0,2-4 0</inkml:trace>
  <inkml:trace contextRef="#ctx0" brushRef="#br0" timeOffset="183243">13387 11720 8191,'-9'17'0,"8"-3"5063,0-4-5063,8-5 704,5-3 1,-6-2-1,2 0 1</inkml:trace>
  <inkml:trace contextRef="#ctx0" brushRef="#br0" timeOffset="183348">13539 11747 8191,'-2'-14'0,"-1"10"0,6-10 0</inkml:trace>
  <inkml:trace contextRef="#ctx0" brushRef="#br0" timeOffset="183498">13543 11369 8191,'-19'-21'0,"4"-6"5063,14 8-5063,3-1 0,4 11 0,-2 5 0</inkml:trace>
  <inkml:trace contextRef="#ctx0" brushRef="#br0" timeOffset="183627">13732 11343 8191,'-23'40'0,"12"-8"1265,6-12 1,8-11 0,-1-5 0</inkml:trace>
  <inkml:trace contextRef="#ctx0" brushRef="#br0" timeOffset="183764">13908 11628 8191,'-28'42'0,"12"-13"5063,4 1-5063,19-18 0,-5-3 0,6-7 0</inkml:trace>
  <inkml:trace contextRef="#ctx0" brushRef="#br0" timeOffset="183890">13956 11734 8191,'0'-2'0,"-3"4"0,8-10 0</inkml:trace>
  <inkml:trace contextRef="#ctx0" brushRef="#br0" timeOffset="184033">14045 11314 8191,'-8'-12'0,"6"2"1265,4-3 1,1 8 0,1 1 0</inkml:trace>
  <inkml:trace contextRef="#ctx0" brushRef="#br0" timeOffset="184274">14171 11526 8191,'-2'13'0,"0"-7"0,2 1 0</inkml:trace>
  <inkml:trace contextRef="#ctx0" brushRef="#br0" timeOffset="184422">14223 11766 8191,'-9'6'0,"1"-1"0</inkml:trace>
  <inkml:trace contextRef="#ctx0" brushRef="#br0" timeOffset="185657">12267 11296 8191,'-1'-5'0,"-2"1"0,-2 4 0,1 0 0</inkml:trace>
  <inkml:trace contextRef="#ctx0" brushRef="#br0" timeOffset="185817">12442 11420 8191,'-20'13'0,"9"0"1265,-3 5 1,12-10 0,2 6 0</inkml:trace>
  <inkml:trace contextRef="#ctx0" brushRef="#br0" timeOffset="188598">14784 12456 24575,'-17'-16'0,"2"5"0,1 3 0,-6 9 0,-5 7 0,-10 14 0,10 4 0,9 1 0,17-8 0,31-6 0,16-15 0,-10 0 0,1-3 0,-3-2 0,-1-2 0,-6 1 0,-3 1 0,7 1 0,-22 12 0,-10 21 0,-10 19 0,-1-11 0,-2 0 0,1 1 0,0 0 0,-1-2 0,-2 0-614,0-6 1,-1-1 613,-6 2 0,-2-1-161,0-3 0,-2-2 161,-1-2 0,1-3 0,-5 1 0,12-23 0,14-12 0,10-23 0,4 9 0,3-2-206,3-6 0,2-2 206,-2 8 0,2-2 0,0 1-362,11-13 1,1 3 361,-1 3 0,-1 4 151,-4 11 1,-3 3-152,6-1 0,-21 21 0,-5 6 402,-7 23-402,9 6 1979,-2-3-1979,25-4 0,4-25 0,-2-5 0,4-3 0,2-6 0,1-3 0,2-3 0,0-1 0,-2 1 0,-2 1 0,5-5 0,-16 32 0,-22 10 0,0 32 0,-4-15 0,4-2 0,4-19 0,8-21 0,17-15 0,0-11 0,9-7 0,-15 13 0,-7 12 0,-10 18 0,-13 22 0,2 8 0,0 6 0,14-13 0,11-12 0,18-27 0,12-10 0,-21 4 0,-1-1 0,-1 1 0,-3 0 0,8-11 0,-14 7 0,-20 15 0,-5 7 0,-9 19 0,5 6 0,6 0 0,6-7 0,10-10 0,-5-6 0,1-2 0</inkml:trace>
  <inkml:trace contextRef="#ctx0" brushRef="#br0" timeOffset="189022">16020 12327 9353,'-5'1'0,"7"19"5051,-3 16-5051,0 19 0,-1-24 0,-1 0 0,-3 23 0,-2-7 2650,3-9-2650,-3-41 0,8-28 0,0-2 0,2-6 0,8-13 0,3 0 0,-4 7 0,1 2 0,2 2 0,1 5 0,1-6 1571,1 30-1571,-6 16 0,4 28 0,3 16 0,-12-14 0,-1 2 0,7 5 0,0 1 2941,-9-10 1,0 0-2942,6 6 0,1-3 0,-3 14 16,1-9 1,-2-18 0,-4-14 0</inkml:trace>
  <inkml:trace contextRef="#ctx0" brushRef="#br0" timeOffset="189164">16026 12588 8191,'9'-9'0,"4"2"5063,20-7-5063,2 5 704,5-1 1,-17 6-1,-16 4 1</inkml:trace>
  <inkml:trace contextRef="#ctx0" brushRef="#br0" timeOffset="190883">10842 9328 8191,'-13'-7'0,"-7"-5"5063,1 5-5063,-4 0 2818,6 6-2818,-1 7 1719,1 3-1719,3 5 6784,2 1-6784,10-4 0,15-7 0,9-10 0,23-8 0,-4-4 0,6 11 0,-14 20 0,-8 23 0,-16-4 0,-3 4 0,3 2 0,-2 2 0,-3 5 0,-2 1 0,2-3 0,-3-1 0,-4-7 0,-2 0-266,1-4 0,-2-3 266,-15 9 0,2-9 0,-1-18 0,5-13 0,2-29 0,11 3 0,3-4 0,1-12 0,3-3-1008,3 9 1,2-2 0,2 0 1007,1 1 0,1 1 0,2 0 0,3-2 0,2 1 0,0 0 0,0 5 0,-1 0 0,1 3 0,5-10 0,-1 4 226,-8 5 0,-5 4-226,-3 3 0,-18 14 0,-9 27 0,-3 26 0,11 11 0,8 3 0,23-17 3102,10-22-3102,16-23 0,-20 0 0,0-3 0,1-4 0,-1-1 0,16-13 0,-15 13 0,-17 25 0,-7 16 0,-1 7 0,-1-6 0,5-18 0,1-13 0,12-16 0,2-8 0,5-18 0,-2 6 0,-1 0 0,-6-1 0,-8 15 0,-11 34 0,-4 20 0,4 6 0,1-8 0,12-14 0,8-14 0,8-18 0,7-5 0,-7-10 0,-10 1 0,-14 2 0,-12 0 0,-2 10 0,-5 12 0,5 22 0,2 17 0,11 5 0,15 2 0,14-19 0,17-9 0,-21-11 0,-1-4 0,21-7 0,-17 3 0,-17 4 0</inkml:trace>
  <inkml:trace contextRef="#ctx0" brushRef="#br0" timeOffset="191089">11934 8629 8191,'-5'6'0,"6"5"5063,4 22-5063,15 9 0,-13-15 0,-2 1 0,5 2 0,0-1 0,-5 20 0,-1-9 704,0-14 1,-3-17-1,3-5 1</inkml:trace>
  <inkml:trace contextRef="#ctx0" brushRef="#br0" timeOffset="191498">11913 8645 8191,'-25'-4'0,"29"-4"5063,21 3-5063,4 4 0,4 1 0,-4 0 0,-2 1 0,16 9 2818,-21 3-2818,-22 7 1719,-6-2-1719,-9 9 6784,-3-6-6784,0-4 0,5-1 0,16-6 0,11 2 0,11-2 0,13 7 0,-11-7 0,-7 7 0,-18-2 0,-18 11 0,3-7 0,-9 5 0,-1-3 0,15-17 0,-8 8 0,20-16 0</inkml:trace>
  <inkml:trace contextRef="#ctx0" brushRef="#br0" timeOffset="213122">5713 12134 24575,'9'-7'0,"0"3"0,4-1 0,-3 5 0,6 0 0,-3 0 0,4 3 0,7-3 0,1 0 0,1 0 0,4 0 0,-12 0 0,6 0 0,-7 2 0,7-1 0,8 1 0,8-2 0,6 4 0,7-3 0,-4-1-430,-20 0 0,1-1 430,25-3 0,0 4 0,-25 0 0,0 0 0,18 0 0,5 4 0,-6-3 0,6 8-744,-5-8 744,-18 4 0,0-1-66,18-3 66,5 4 0,0-5 824,-4-4-824,4 3 0,-7-8 0,-6 8 0,5-3 0,-11 4 0,4 4 774,1-3-774,7 2 0,9-3-454,-22 0 0,2 0 454,3-2 0,0-1 0,1 2 0,0 1 0,3-3 0,-1 1 0,-6-1 0,0 1 0,3 1 0,-1 1 0,-6 0 0,1 0 0,2 0 0,0 1 0,21 4 0,-2-1 0,-7-3 0,-6 6 0,5-6 0,-11 3 0,11-4 0,-5 0 0,6-4 0,1 3 0,0-8-506,6 8 506,-5-3 0,-18 4 0,0 0 0,0-2 0,1-1 0,1 3 0,-1-1 0,3-1 0,0-1 0,-3 3 0,0 0-34,2-2 0,2-1 34,-1 3 0,1-1 0,6-4 0,1 0 0,0 4 0,1 1 0,-1-3 0,0 1 0,0 1 0,-1 2 0,-5-1 0,-2 0 0,0 0 0,0 0-327,-3 0 1,-1 0 326,1 0 0,0 0 0,-1 0 0,1 0 0,0 0 0,-1 0 0,1-2 0,0-1 0,-1 3 0,1-1 0,0-3 0,-1-1 0,25 4 487,-8-7-487,-9 7 1014,-6-3-1014,-7 4 0,5 0 0,-4 0 706,6-3-706,6 2 0,2-7 0,13 2 0,-5-3 0,-18 4 0,0 0 0,-3 0 0,1 0 0,5 0 0,2-1-747,-1 1 1,2 0 746,3-3 0,5 0 0,0 1 0,4 2 0,-2-1 0,-9 0 0,0-1 0,0 1 0,12 0 0,1 1 0,-2 0 0,6-2 0,-3 2 0,-5 1 0,1 1-963,-2-2 1,1 0 962,-1 7 0,-1 0-513,-8-4 0,0 0 513,2 4 0,-2 1 0,19 2 0,-2-4 0,-13 6 1261,-8-6-1261,-8 5 1951,-7-3-1951,-4 0 1232,0 0-1232,-4-1 0,0-2 0,10 6 0,-4-3 0,15 2 0,2-3 0,8 2 0,13 2 0,-22-4 0,0 1-557,3 2 0,1-1 557,3-3 0,1 0 0,-1 3 0,0 1 0,0-2 0,0 0-712,4 3 1,-1-1 711,1 1 0,1 0 0,3-1 0,-1 1 0,-2 2 0,-1 0 0,3-2 0,0 1 0,-9-2 0,-1 0-464,2 1 1,0-2 463,-5-1 0,-2 0-97,-2 1 0,-1 1 97,19 5 0,-1-5 0,-11 2 968,4-3-968,-6 0 1411,0 4-1411,0-8 1046,6 8-1046,2-7 0,13 8 0,-21-6 0,-2 0 0,5 2 0,-1 0 0</inkml:trace>
  <inkml:trace contextRef="#ctx0" brushRef="#br0" timeOffset="214397">13606 12218 9199,'-9'2'0,"8"-2"5120,5-3-5120,16-3 2664,5-5-2664,7 2 1582,7-3-1582,-6 8 0,19 0 0,-4 8 0,-15-1 0,2 0 2127,-1 0 1,2 0-2128,4 2 0,3 0 0,2-4 0,1-1 0,3 3 0,1-1 0,0-2 0,0 0 0,-4 0 0,-1 0-271,-5 2 1,-3 1 270,11-2 0,-21-1 0,-28-6 0,-2 1 0,-5 0 0</inkml:trace>
  <inkml:trace contextRef="#ctx0" brushRef="#br0" timeOffset="-214240.73">14411 12060 8191,'-17'-8'0,"4"2"5063,0-2-5063,16 11 2818,9 3-2818,20 13 0,-7-6 0,3-1 0,-1 1 0,2-1 0,9 4 0,-1 0 859,-8-6 1,-2 1-860,0 2 0,-4 1 6784,2 1-6784,-13 0 0,-10-6 0,-6-2 0,-5 3 0,-5-4 0,-9 6 0,-9 5 0,-15 7 0,17-12 0,-1 1 0,-2 5 0,1 0 0,-3-4 0,1 0 0,5 4 0,1-1 0,-12 2 0,14-4 0,31-19 0,2-1 0,17-8 0,6-2 0,0-5 0,15-3 0,-2-5 0,-19 11 0,0 0 0,0 2 0,-1 0 0,16-17 0,-14 13 0,-18 6 0,-11 0 0,-5 5 0,-2-8 0,-5 0 0,-5-11 0,-15-6 0,1-1 0,11 19 0,1 1 0,-7-6 0,3 6 0,17 4 0,9 1 0,0 4 0,5 1 0</inkml:trace>
  <inkml:trace contextRef="#ctx0" brushRef="#br0" timeOffset="-209339.73">10439 14196 24575,'-5'-13'0,"3"0"0,3-11 0,6-14 0,-6-11 0,1 16 0,0-2 0,-3-2 0,-3-2-1610,1-6 0,0-1 1610,0-7 0,-1-1 0,1 17 0,-1 0 0,1-3-175,1-3 1,0-4-1,1 0 1,-1 2 174,-2-5 0,-1 1 0,1-2 0,2 4 0,0-2 0,0 0 0,1 2-995,1-4 1,0 2-1,0 0 995,2 1 0,0-1 0,1 1 0,1 0 0,0 0 0,1 0 0,-1 2 0,0 1 0,0 0 0,2 1 0,0 2 0,0 0-139,-2 3 1,0 2-1,1-2 139,2-3 0,2 0 0,-2 0 0,-2 3 0,-1 0 0,0 1-120,4-3 0,0 1 0,-1-1 120,0 1 0,-1 0 0,0 1 0,3-16 0,0 2-146,0-1 0,0 2 146,-4 9 0,1 1 1374,-1 1 1,1 1-1375,-3 8 0,-1 1 0,3-3 0,0-1 241,-2 1 0,0 0-241,2 3 0,0-1 0,0-5 0,1 0 906,-1 5 1,0 1-907,-2-4 0,0 1 1590,6-20-1590,-6 24 0,-1 0 0,3-25 0,0 24 0,-1 1 0,-1-1 0,0 0 0,2-3 0,1 0-531,-1 3 0,0-1 531,-1-6 0,-2 1-34,-1 9 1,-2 0 33,-1-3 0,-1 2 0,-5-5 867,0-3-867,-3 12 389,2-7-389,-2 0 0,3 0 0,-1-6 1133,5 4-1133,-1-4 76,5 12-76,3 3 0,-4 9 0,3-2 0,-4 6 0,2-6 0,0 6 0,0-3 0,0 8 0,0 1 0</inkml:trace>
  <inkml:trace contextRef="#ctx0" brushRef="#br0" timeOffset="-208813.73">10596 9905 24575,'-20'19'0,"-1"4"0,0 5 0,2-2 0,11-12 0,2-2 0,17-23 0,-1-4 0,16-26 0,3-1 0,-14 15 0,0 0 0,14-16 0,-1-5 0,-16 26 0,5 6 0,-12 17 0,3 6 0,2 12 0,9 5 0,3 11 0,16 4 0,-9-8 0,2-2 0,-16-13 0,-9-7 0,-2-5 0</inkml:trace>
  <inkml:trace contextRef="#ctx0" brushRef="#br0" timeOffset="-200856.73">5486 13118 24575,'24'-9'0,"15"-5"0,9-1 0,-15 5 0,2-1 0,6 0 0,1 0-2502,4-3 1,1 0 2501,-10 3 0,0 1 0,2 0 0,1 0 0,1-1 0,-1 1 0,-1 0 0,-1 0 0,1 1 0,3 0 0,1 1 0,-2 0 0,14-1 0,-2 0 0,-15 3 0,-1 0 0,1 0 0,0 2 0,-1 0 0,1 0 0,0 0 0,0 0 0,0 0 0,0 1 0,1-1 0,-1-1 0,2 0 0,0-1 0,-1 0 0,15-1 0,0 1 0,-16 0 0,0 0 0,-1 0 504,16-3 1,0 1-505,0 2 0,0-1 0,0-4 0,1 0 0,-17 6 0,1 1 0,-1-1 0,17-6 0,0 0-594,-14 5 0,0 0 0,0-1 594,-2-1 0,0 0 0,0 0 0,4 1 0,1 2 0,0-2 0,0-1 0,0 0 0,1 1 0,-1 2 0,0 1 0,0-1 0,2-2 0,0-1 0,0 0 0,-4 1 0,-1 1 0,1 0 0,4-2 0,0 0 0,0-1 0,0 1 0,1 0 0,-1-1-860,-1 1 0,-1 0 0,1 0 860,3-1 0,1 1 0,-2 0 0,-4 1 0,-2 1 0,1 0-103,2 1 0,0 1 1,-1 0 102,-1 1 0,-1-1 0,0 1 0,-1-1 0,-1 0 0,0 0-357,0 0 1,-1-1 0,1 0 356,15-3 0,0-1 0,-16 3 0,1 1 0,0-1 0,16 0 0,0-1 0,-17 0 0,1-2 0,-1 2 0,17 0 0,-1 1 0,0-2 0,0-1 0,-3 0 0,-1 1 0,1 2 0,-2-1 0,-2-1 0,-1 0 0,1-1 0,0 1 0,3 2 0,0-1 0,-3-4 0,1 0 0,-2 5 0,1 0 0,-4-4 0,-1-1 647,-2 2 1,-2 1-648,-5 0 0,-1-1 0,0 1 0,-2 2 2564,11 0-2564,-8 0 2633,-8 5-2633,-7-2 2149,6 3-2149,-4-2 1092,18 1-1092,-4-5 0,14 0 0,-1-7-947,8 2 947,-27 2 0,0 0-247,4 3 1,0 0 246,-1-4 0,1 1 0,6 3 0,1 0 0,-3-4 0,1 0 0,5 1 0,1 1-736,-4-5 1,0-1 735,0 2 0,1 1 0,-1-3 0,0 1 0,-3 4 0,0 1-204,-1-2 0,0 0 204,0 4 0,0 1 0,-3-2 0,1-1 0,4 0 0,2 0 0,0 2 0,1 0 0,2-4 0,2-1 0,3 2 0,-1 0-277,-2-2 1,-1 0 276,-3 2 0,-2 1 121,-5 0 0,-2 1-121,10-2 1410,-14 5-1410,-25 1 108,-3 5 1,-6-1 0,4 1 0</inkml:trace>
  <inkml:trace contextRef="#ctx0" brushRef="#br0" timeOffset="-195257.73">13239 11695 8191,'5'3'0,"9"-7"5063,18-5-5063,15-8 0,-17 9 0,1 0 0,7-2 0,1-2 0,2-1 0,2-1 678,6-1 0,0 0-678,1-5 0,0 0 0,-15 7 0,0 1 0,1 0 0,-1-1 0,1-1 0,-1 0 0,15-3 0,0-1 118,2 1 0,0-1-118,-2 0 0,0 1 0,0 2 0,-1 0 1889,-3 1 0,-1 0-1889,-2 3 0,-3 0 0,-4 2 0,-2 1 0,-5 1 0,-3 0 1489,9-1-1489,-16 2 622,-10 4 1,-4 0 0,-1 2 0</inkml:trace>
  <inkml:trace contextRef="#ctx0" brushRef="#br0" timeOffset="-187282.73">6459 11951 24575,'-8'-10'0,"1"20"0,7 33 0,0-13 0,0 3 0,0 2 0,0 0 0,3 13 0,-2-33 0,1-45 0,-2-20-604,0 13 0,0-1 604,-2 6 0,0 1 0,0-17 0,-5 26 0,7 44 0,-8 33 0,5-17 0,0 2-578,-3 2 1,0 0 577,3-4 0,0-6 1135,2-7-1135,6-42 0,-1-8 0,-3-7 0,0-9 0,-2-1 0,-1 9 0,-1 2 0,-6-19 0,7 32 0,-4 42 614,6 3 0,0 4-614,-2 5 0,0 1 0,4 6 0,0-3 0,2 8 0,9-16 0,-9-24 0,4-5 0</inkml:trace>
  <inkml:trace contextRef="#ctx0" brushRef="#br0" timeOffset="-184331.73">10074 12647 13767,'-7'3'0,"16"3"4402,11-5-4402,24 4 0,-14-7 0,1-1 0,-3 2 0,1 1 937,1-3 0,-1 1-937,5 2 1029,-8 0-1029,-25 0 3503,-3 0-3503,-20 0 0,6 0 0,-7 3 0,9-3 0,2 5 0,14-5 0,4 0 0,11-1 0,-4-2 0,0 3 0,-12-2 0,-2 2 0,-12-2 0,-1 2 0,-3-3 0,0 3 0,0 0 0,0 3 0,7 0 0,3-1 0</inkml:trace>
  <inkml:trace contextRef="#ctx0" brushRef="#br0" timeOffset="-153772.73">16734 15051 9207,'1'-6'0,"-14"-4"5120,4 0-5120,-9-2 2663,9-1-2663,-9 4 1581,-5-3-1581,-15 7 0,-15 16 2252,20 2 0,1 3-2252,0 4 0,3 4-128,2 1 0,5 1 128,2 10 0,19-8 0,24-15 0,24-12 0,-11-4 0,4-2-1126,6-4 1,1 0 1125,6 2 0,0 1 26,-8 1 1,-3 4-27,-7 8 0,-4 4 226,6 12-226,-22 24 0,-17 1 0,-5-18 0,-2 1 0,-6 4 0,-3 0 0,-3 1 0,-2 0 0,-5 4 0,-3 1-69,-2 0 1,-4-1 68,1-2 0,-4-5-87,-3-9 0,-1-9 87,14-9 0,2-8 0,-1-18 0,8-10 0,15-7 0,9-4 0,5-9 0,8-1-753,0 16 0,2 1 0,3 0 753,4-1 0,2 0 0,1 2 0,2 3 0,1 1 0,0 1 0,-2 2 0,-1 0 0,-1 2 0,8-3 0,-3 3 2071,6-11-2071,-16 17 1413,-23 14-1413,-7 29 0,-11 21 0,16-15 0,3 1 0,10 21 0,30-18 0,11-31 0,-17-13 0,1-5 0,2-5 0,-2-3 0,-3-5 0,-2 0 1407,-4 4 0,-5 0-1407,2-11 0,-13 11 0,-3 17 0,-1 7 0,3 26 0,-5 0 0,4 18 0,-7-12 0,7-11 0,4-19 0,14-36 0,-10 7 0,3-2-847,11-7 1,1 1 846,-2 3 0,-1 5 0,17 0 0,-26 36 0,-19 25 0,-9 12 0,12-14 0,5-8 1693,17-25-1693,9-12 0,-7-4 0,1-3 0,0-2 0,1-1 0,4-3 0,-1 0 0,-4 4 0,-3 1 0,11-11 0,-23 15 0,-13 4 0,-9 7 0,2 0 0,-2 7 0,0 14 0,0 12 0,9 12 0,15 8 0,14-9-675,-2-19 1,3-4 674,4-7 0,2-3-54,4-3 1,-2-2 0,11-2-1,-15-4 1</inkml:trace>
  <inkml:trace contextRef="#ctx0" brushRef="#br0" timeOffset="-152870.73">19682 14889 8191,'-10'-8'0,"4"0"5063,1 2-5063,21 14 2818,9 6-2818,8 22 0,-16-14 0,-1 1 0,4 25 593,-8-21 1,-1-1-594,-1 14 6521,3-14-6521,-5-15 0,16-33 0,-13-1 0,1-4 0,10-11 0,-1-4 0,-5-4 0,-1-1-462,4 3 1,-1 3 461,-9 12 0,0 3 0,10-3 0,-13 21 0,-2 8 0</inkml:trace>
  <inkml:trace contextRef="#ctx0" brushRef="#br0" timeOffset="-152247.73">20283 14765 9259,'-7'-4'0,"0"-3"5120,2-4-5120,-1 2 2654,2-2-2654,-3 6 1574,-6 8-1574,-11 21 2984,8 7 0,1 4-2984,-4 15 0,9-16 0,9-7 0,21-16 0,14-27 0,6-5 0,-17 5 0,-1-2 0,10-11 0,-9 5 0,-4-3 0,10 9 0,14-4 0,5 11 0,-8 7 0,-15 13 0,-17 6 0,-5 8 0,0 3 0,2 5 0,-1 1 0,4 13 0,-7-20 0,8-1 0,4-41 0,14-22 0,-2 8 0,4-3 0,5 1 0,2 2-577,1 3 0,1 4 577,-6 7 0,-1 5 0,3 5 0,-17 11 0,-12 3 0,-3 2 0,-2 4 0,0-7 0,0 2 0</inkml:trace>
  <inkml:trace contextRef="#ctx0" brushRef="#br0" timeOffset="-152122.73">21000 14436 24575,'-16'0'0,"5"0"0,7 0 0</inkml:trace>
  <inkml:trace contextRef="#ctx0" brushRef="#br0" timeOffset="-151589.73">21290 14537 8191,'-14'-10'0,"2"-1"5063,-1 12-5063,-5 12 0,-12 26 0,16-12 0,1 3 1409,-2 3 0,3-1-1409,12 20 1719,6-20-1719,27-25 6784,2-24-6784,-7 2 0,0-3 0,-6-3 0,-2-3 0,6-2 0,-1 0 0,3-15 0,-7 29 0,-14 22 0,-8 30 0,-4-10 0,1 0 0,2 20 0,-1-7 0,8-21 0,2-22 0,14-18 0,12-14 0,-5 6 0,3-2 0,-3 2 0,0 1 0,-2 4 0,-2 4 0,3 2 0,-16 28 0,-1 8 0,0 18 0,3-12 0,1 0 0,0 10 0,11 2 0,-15-33 0,3-10 0,-7 1 0,1-2 0</inkml:trace>
  <inkml:trace contextRef="#ctx0" brushRef="#br0" timeOffset="-151331.73">21972 14634 8191,'-5'-12'0,"2"2"5063,1-3-5063,2 12 2818,-11 26-2818,4 14 0,0-12 0,2 1 0,3 12 1719,6-13-1719,4-18 6784,11-13-6784,16-6 0,-9-1 0,2-2 0,5-6 0,-1 1 0,9-3 0,-12-3 0</inkml:trace>
  <inkml:trace contextRef="#ctx0" brushRef="#br0" timeOffset="-151039.73">22266 14558 24575,'-14'4'0,"0"4"0,1 19 0,6 6 0,1 1 0,21-4 0,11-21 0,28-12 0,-26-3 0,0-4 0,4-1 0,-2-3 0,10-24 0,-17 0 0,-15-16 0,-8 19 0,-4 6 0,-1 25 0,-3 20 0,-2 18 0,16 12 0,4 4 0,-5-18 0,3-2 0,11 15 0,5-7 0,8-20 0,7-18 0,-22-1 0,-3-2 0</inkml:trace>
  <inkml:trace contextRef="#ctx0" brushRef="#br0" timeOffset="-148731.73">17154 16258 24575,'-9'37'0,"7"-8"0,2 3 0,5 16 0,3 4-572,-4-12 0,0 1 0,1 1 572,1 3 0,1 2 0,-2-3-521,-1 9 0,-1-3 521,1-9 0,0-7 652,0-20-652,4-43 0,-3-6 0,0-7 0,-1 6 0,1-3 0,-2-1-1193,0-4 1,-1-2 0,0-2 1192,-1-4 0,1-1 0,0 1 0,3 2 0,1 1 0,0 1 0,-1 8 0,1 0 0,1 4 330,3-3 1,3 7-331,10 6 1034,-7 33-1034,7 15 0,0 20 0,-5 2 0,-2-4 0,-11-10 3988,0-16-3988,-13-3 0,-8-3 0,-22 5 0,-10-8 0,-1 1 0,11-12 0,22-3 0,8 3 0,8 2 0</inkml:trace>
  <inkml:trace contextRef="#ctx0" brushRef="#br0" timeOffset="-148481.73">17706 16079 9310,'-17'-6'0,"4"8"5119,-5 3-5119,0 30 0,10-10 0,1 5 0,-5 13 0,2 5 0,4 2 0,4 1 795,1-3 0,6-3-795,10-10 0,6-7 0,7-12 0,5-7 0,11-10 0,3-7 287,5-6 1,-2-2 0,-16 5 0,-3 1 0,16-11 0</inkml:trace>
  <inkml:trace contextRef="#ctx0" brushRef="#br0" timeOffset="-147047.73">18119 16028 9790,'-9'2'0,"4"19"4113,6 20-4113,-1-4 0,1 3 0,6 2 0,1 2 0,-4 8 0,0 1 0,6-10 0,1 0 0,-4 2 0,-1-1 0,1-7 0,1-4 682,6 13 0,-8-18 0,2-22 0</inkml:trace>
  <inkml:trace contextRef="#ctx0" brushRef="#br0" timeOffset="-146453.73">18991 15965 8191,'-1'9'0,"6"3"5063,-8 3-5063,12 20 0,-8-6 0,-1 3 0,0 9 0,-1 3 0,-5 5 0,0 1 818,4-3 0,1-1-818,-3-6 0,3-3 1874,12 9-1874,9-20 0,-12-17 0,6-6 0</inkml:trace>
  <inkml:trace contextRef="#ctx0" brushRef="#br0" timeOffset="-146121.73">19301 16311 8191,'-17'-7'0,"5"-2"5063,4 12-5063,3 8 2818,4 24-2818,1 7 0,8 4 1719,9-11-1719,7-22 6784,4-6-6784,0-23 0,-11 3 0,-6-14 0,-15 2 0,-4-7 0,-10-3 0,1 14 0,2 4 0,8 15 0</inkml:trace>
  <inkml:trace contextRef="#ctx0" brushRef="#br0" timeOffset="-145731.73">19736 16270 8191,'-14'-11'0,"1"3"5063,4 2-5063,0 5 2818,-1 7-2818,-2 12 1719,1 7-1719,3 1 6784,10-3-6784,7-11 0,12-3 0,4-10 0,0-5 0,-7-3 0,-8-1 0,-5 9 0,-1 1 0,6 8 0,-2-1 0,15-4 0,-1-1 0,-5-2 0,-2 0 0</inkml:trace>
  <inkml:trace contextRef="#ctx0" brushRef="#br0" timeOffset="-145246.73">20174 16317 8191,'-2'-13'0,"1"0"5063,-5 4-5063,1 4 2818,-7 1-2818,-23 15 1719,8 8-1719,-7 3 6784,21 11-6784,12-18 0,10 3 0,15-18 0,10-11 0,14-14 0,-9-13 0,-21 16 0,-2 0 0,7-25 0,-14 18 0,-3-2 0,-3-3 0,-1-2 0,0-3 0,-1 0 0,-2 1 0,-3 6 0,-4 14 0,1 36 0,-1 14 0,1 6 0,3 7 0,2 1 0,3-5 0,2-2 0,1-5 0,5-3 0,17 2 0,2-25 0,-3-10 0,8-16 0,-21 10 0,4-4 0</inkml:trace>
  <inkml:trace contextRef="#ctx0" brushRef="#br0" timeOffset="-145148.73">20435 16236 8191,'22'4'0,"-7"11"5063,-15 7-5063,-1 3 2818,-2-1-2818,3-11 429,4-8 1,-3-2 0,3-7 0</inkml:trace>
  <inkml:trace contextRef="#ctx0" brushRef="#br0" timeOffset="-144430.73">20555 16063 8191,'-13'5'0,"2"2"5063,11-2-5063,6 0 2818,8-6-2818,3 1 1719,-4-1-1719,-4 5 6784,-5 14-6784,0 10 0,-7 12 0,6 7 0,-12-1 0,11-12 0,-2-12 0,12-19 0,22-29 0,6-9 0,-2-4 0,1-1 0,-1 2 0,-14 12 0,-7 11 0,-17 23 0,-8 9 0,2 0 0,0 0 0,18 0 0,18-13 0,2-5 0,5-2-938,5-3 0,2-1 938,3-1 0,-1 0 0,-13 4 0,-3 1 0,10 2 0,-34 10 0,-10 11 0,-4 12 0,-9 8 0,9-11 0,0 2 0,-2 0 0,0 1 0,-3 6 0,-1 0 270,-1-2 1,-3 0-271,-2-1 0,-3 0 0,-7-3 0,-1-3 0,1-2 0,-1-5 0,3-4 0,0-7 0,-24-10 0,18-38 0,20 5 0,4-4 0,4-3 0,7-2 0,6 1 0,6 2 0,5 9 0,6 5 0,9 5 0,6 6 0,6 4 0,3 3 0,-11 5 0,2 1 0,0 1 0,1 1 0,1 0 0,-1 1 0,0 3 0,-1 2 0,-3-2-6,1-2 0,-4 1 0,16 8 0,-45-13 0</inkml:trace>
  <inkml:trace contextRef="#ctx0" brushRef="#br0" timeOffset="-143965.73">21687 15970 8191,'-24'6'0,"9"0"5063,-14 5-5063,14-2 2818,-3 3-2818,13-2 1719,25-1-1719,6-4 0,4 0 0,6 2 0,2 2 3392,3 6 0,-1 2-3392,-10-4 0,-6 4 0,-7 32 0,-24-13 0,-17 5 0,-2-10 0,3-6 0,-4-6 0,9-15 0,-6-3 0,14-4 0,3-3 0</inkml:trace>
  <inkml:trace contextRef="#ctx0" brushRef="#br0" timeOffset="-142372.73">22941 14254 8191,'-17'3'0,"9"4"5063,28-6-5063,6 3 0,4 1 0,20-1 0,7-1-211,-11 0 1,2 1 0,2 1 210,-9 0 0,2 1 0,-1 1 0,0-1 0,13 4 0,-1 0 0,-2 2 302,-6 1 0,-2 2 0,-3 0-302,4 6 0,-8 2 4673,-2 16-4673,-36-3 0,-27-5 0,7-14 0,-2-1-325,-4-1 0,-1 0 325,-9 3 0,-1 1 0,-4 0 0,-1 2 0,11-3 0,0 1 0,1 2 1208,-13 10 1,4 2-1209,9-3 0,5 2 858,8-1 1,8-1-859,18 13 0,17-6 0,1-22 0,4-5 0,10-4 0,3-4-616,7-2 1,1-2 615,1-4 0,-2 0 765,-13 3 1,-4 0-766,-2 0 278,-29 11-278,-13 3 0,-3 20 0,-2 2 0,6 20 0,9-22 0,3 0 556,4 0 0,4 1-556,7 3 0,4-1 0,0-1 0,1-2 0,5 2 0,1-1 0,-2 1 0,-2 0 0,-6-5 0,-3 1 0,-4 5 0,-7 0-539,-7-6 0,-4 0 539,-5 11 0,-5-1 0,-5-5 0,-5 0 0,-7 5 0,-3 0-857,6-14 1,-1 0-1,-2-1 857,2 0 0,-1 0 0,0-2 0,-15 5 0,3-3 110,9-4 0,2-6-110,-11-19 0,21 6 0,12-17 0</inkml:trace>
  <inkml:trace contextRef="#ctx0" brushRef="#br0" timeOffset="-141956.73">24437 14710 8191,'-4'-5'0,"10"4"5063,0 4-5063,31 0 2818,11-5-2818,-14 1 0,2 0 0,-7 0 0,-2 1 1719,15 5-1719,-27 7 6784,-18 8-6784,-16 8 0,4-5 0,0 1 0,-15 21 0,5 3 0,16-10 0,9-16 0,15-3 0,13-19 0,12 3 0,-14-7 0,-5 4 0</inkml:trace>
  <inkml:trace contextRef="#ctx0" brushRef="#br0" timeOffset="-141772.73">24749 15138 8191,'-19'28'0,"5"-9"5063,0-4-5063,10-16 704,4-4 1,1-1-1,2-1 1</inkml:trace>
  <inkml:trace contextRef="#ctx0" brushRef="#br0" timeOffset="-104323.73">18975 1551 24575,'-40'-14'0,"-3"3"0,8 20 0,4 3 0,-1 4 0,-2 3 0,1 2 0,-2 4 0,4-1 0,-6 8 0,21-10 0,20-15 0,27 7 0,18 0 0,-9-3 0,2 0 0,-1 0 0,-2 0 0,1 2 0,-3 0 0,4 7 0,-19 9 0,-31-8 0,-4 7 0,-28-1 0,3-9 0,-8-4 0,11-20 0,14-18 0,9 9 0,8-6 0</inkml:trace>
  <inkml:trace contextRef="#ctx0" brushRef="#br0" timeOffset="-104109.73">19187 1576 10658,'-11'-10'0,"1"6"5031,-11 5-5031,3 28 0,11 19 0,3-20 0,3 1 0,7 0 0,5-3 0,25 4 0,-6-21 0,4-6 0,1-4 0,1-4 364,8-8 1,-3-2-1,1 0 1,-6-5-1</inkml:trace>
  <inkml:trace contextRef="#ctx0" brushRef="#br0" timeOffset="-103881.73">19605 1544 8191,'6'46'0,"1"-12"5063,-11-7-5063,4-5 2818,-3-7-2818,13-9 1719,4-29-1719,2-1 0,2-5 0,4-12 0,2-2 3392,3 5 0,2 4-3392,-2 4 0,1 5 0,20 5 0,-24 20 0,-9 4 0</inkml:trace>
  <inkml:trace contextRef="#ctx0" brushRef="#br0" timeOffset="-103589.73">19950 1469 8191,'22'1'0,"-2"-6"5063,2-14-5063,3-4 2818,0-7-2818,-4 0 1719,-19 9-1719,-7 10 6784,-15 25-6784,-6 23 0,2 7 0,12-8 0,12-12 0,17-20 0,11-6 0,6-2 0,-10-1 0,-10 1 0</inkml:trace>
  <inkml:trace contextRef="#ctx0" brushRef="#br0" timeOffset="-103137.73">20249 1421 8191,'-8'-1'0,"5"0"5063,10-5-5063,6-2 2818,0 2-2818,-1-3 1719,-2-3-1719,-5 3 6784,-4-4-6784,-7 8 0,-2 3 0,-6 10 0,-8 8 0,6 9 0,-6 5 0,14 2 0,6-10 0,10-5 0,17-12 0,8-7 0,14-11 0,0-7-112,-13 5 1,-2-1 0,-1 0 0,9 1-1</inkml:trace>
  <inkml:trace contextRef="#ctx0" brushRef="#br0" timeOffset="-102331.73">21064 1347 8191,'-9'-4'0,"8"3"5063,5 14-5063,7 26 0,-6-9 0,-2 4 0,-5 10 0,-2 3 1409,1 3 0,-1-1-1409,-4-7 0,0-4 0,2-5 0,3-6 1719,0-12-1719,11-43 0,2-1 0,1-6 1606,3-15 0,2-6-1606,-5 14 0,1-1 0,1-1 0,3 3 0,1-1 0,1 0 0,-2 5-703,4-14 0,3 6 703,11-5 0,2 18 0,-4 42 0,-1 12 0,-12 26 0,-15-6 0,-8 4 0,-7-14 0,-5-13 0,1-11 3275,-2-8-3275,1-15 0,6 9 0,3-8 0</inkml:trace>
  <inkml:trace contextRef="#ctx0" brushRef="#br0" timeOffset="-102139.73">21554 919 8191,'12'34'0,"-4"1"5063,-9-3-5063,-7 12 0,3-17 0,-2 1 1193,1 4 1,0-1-1194,-1 1 0,2-2 1779,4 10-1779,13-18 1650,7-21 0,-8-3 0,3-5 0</inkml:trace>
  <inkml:trace contextRef="#ctx0" brushRef="#br0" timeOffset="-101931.73">21653 1178 8191,'18'-1'0,"-4"4"5063,-14 14-5063,2 0 2818,3-6-2818,6-5 1719,2-10-1719,8-11 6784,-9 0-6784,0-12 0,-14-5 0,-3-8 0,-4 10 0,3 8 0,2 18 0</inkml:trace>
  <inkml:trace contextRef="#ctx0" brushRef="#br0" timeOffset="-101778.73">21798 1045 24575,'36'-21'0,"5"0"0,-7 5 0,2 0-1108,-2 2 1,1 2 1107,1 3 0,-2 1 0,7-3 0,-14 7 0</inkml:trace>
  <inkml:trace contextRef="#ctx0" brushRef="#br0" timeOffset="-101606.73">22115 784 24575,'-2'28'0,"0"17"0,-1-8 0,0 2 0,2 7 0,1 1 0,0 0 0,0-1 0,-2-6 0,1-3 0,5 16 0,-9-29 0,5-10 0</inkml:trace>
  <inkml:trace contextRef="#ctx0" brushRef="#br0" timeOffset="-100819.73">19359 3383 8191,'12'-29'0,"0"0"0,11-12 0,5-7 0,-2 0 301,-5 4 0,-1 0 0,2-1-301,-1 4 0,3-3 0,-1 2 0,-3 4 1500,1-4 0,-4 6-1500,2-5 2119,-1 36-2119,-1 25 0,9 16 0,-11-10 0,-1 1 2272,1 1 1,0-1-2273,-1-1 0,1-1 5185,9 11-5185,-2-15 0,-5-18 0,-7-1 0,-3-5 0</inkml:trace>
  <inkml:trace contextRef="#ctx0" brushRef="#br0" timeOffset="-100556.73">19674 2947 8191,'-2'12'0,"-5"-1"5063,2 6-5063,3 17 0,6-6 0,1 6 0,-4 5 0,-1 9 0,0 3 0,-1-3-380,-1-4 1,0-1 0,0 1 0,0 3 379,-1 3 0,0 4 0,0 2 0,0-2 0,0-3 0,0-1 0,-1-2 0,0-2 0,2 1 142,1-1 0,1-1 0,0 0 0,1-2-142,0 5 0,2-2 0,-1-2 1045,0-5 1,1-1 0,-1-2-1046,3 4 0,0-4 0,-4 7 0,3-21 0,-4-18 0</inkml:trace>
  <inkml:trace contextRef="#ctx0" brushRef="#br0" timeOffset="-99739.73">17473 3540 24575,'19'39'0,"-8"-13"0,2 1 0,4 2 0,1 0 0,1 4 0,0-2 0,8 8 0,0-13 0,-17-25 0,6-14 0,-6-22 0,0 6 0,-2-3 0,-6-3 0,-1-2 0,1-8 0,-1 1 0,-1 7 0,-1 2 0,1-16 0,9 26 0,-4 22 0,-1 7 0</inkml:trace>
  <inkml:trace contextRef="#ctx0" brushRef="#br0" timeOffset="-99310.73">18087 3449 9238,'-10'-5'0,"2"0"5119,-5 4-5119,4 4 2658,-8 20-2658,0 14 1577,6 5-1577,7-10 5983,23-21-5983,5-22 0,-1-6 0,3-3 0,1-4 0,0-3 0,2-3 0,-2 0 0,-3 5 0,-2 3 0,3-2 0,-7 28 0,-7 29 0,-3 22 0,-5-23 0,-2-1 0,1 14 0,3-19 0,0-27 0,13-29 0,-6 3 0,2-4-1276,9-6 1,5-2 1275,-7 9 0,3-1 0,2 3 0,20-2 0,5 5 0,-15 9 0,3 2 0,-4 3 0,0 4 0,-3 2 0,22 0 0</inkml:trace>
  <inkml:trace contextRef="#ctx0" brushRef="#br0" timeOffset="-98398.73">19584 4465 8191,'17'-8'0,"9"-2"5063,27 1-5063,-22 4 0,1 0 0,18-1 0,3 0-484,-11 2 1,0 0 0,4 0 483,-2 0 0,2-1 0,3 1 0,0-2 0,-6 1 0,2 0 0,0 0 0,2-1 0,0 1-188,-2-1 0,0 1 0,1-1 0,1 0 0,0 0 1,1 0 187,1-1 0,1-1 0,0 0 0,0-1 0,1 1 0,1 1 149,-5 0 0,1 1 0,1 0 0,0 0 0,0 0 0,0 0 0,0-1-149,0 1 0,1-1 0,1-1 0,-1 1 0,0 0 0,0 0 0,0 1-361,-1 1 0,1 0 0,-1 1 1,1 0-1,-1 0 0,-1 0 1,1 1 360,4 0 0,0 0 0,-1 0 0,0 1 0,-1 0 0,-1 1 248,3-1 1,0 0-1,-2 1 1,-1 0 0,-1 2-249,3 1 0,-2 1 0,-2 0 0,-2 0 0,3 1 0,-3-1 0,-5 1 0,-1 1 0,-7 0 3142,-2 5-3142,-32-10 2756,-8-4-2756,0-3 0,4 2 0,1 1 0</inkml:trace>
  <inkml:trace contextRef="#ctx0" brushRef="#br0" timeOffset="-97862.73">20652 4942 9737,'7'-1'0,"31"-19"1295,-10 8 0,4-1-1295,2-1 0,3-3 0,0 2 0,0 2 0,-1 1 0,0 0 0,13-4 0,-5 2 1461,-13 3 0,-5 5-1461,-7 10 0,-16-2 0,-5 5 0</inkml:trace>
  <inkml:trace contextRef="#ctx0" brushRef="#br0" timeOffset="-97693.73">20760 5100 8191,'15'-8'0,"21"-12"2531,-10 1 1,1-3-2532,4 0 0,-1 0 0,-3 1 0,-2 2 0,0-2 0,-14 10 0</inkml:trace>
  <inkml:trace contextRef="#ctx0" brushRef="#br0" timeOffset="-97498.73">20884 4708 24575,'-1'7'0,"10"14"0,8 19 0,-5-9 0,1 4-1769,-1 6 1,-2 2 1768,-3 3 0,-1-1 0,0 2 0,-2-2 221,-4-15 0,0-2 0,0 14 0,0-34 0</inkml:trace>
  <inkml:trace contextRef="#ctx0" brushRef="#br0" timeOffset="-97348.73">21021 4691 8191,'0'13'0,"5"7"5063,2 12-5063,2 8 0,5 6 0,-6-6 0,-3-15 0,-1-11 0</inkml:trace>
  <inkml:trace contextRef="#ctx0" brushRef="#br0" timeOffset="-96597.73">21314 4755 8191,'-2'12'0,"3"2"5063,5 9-5063,5 3 0,2 12 0,0 9 0,-8 1 0,-4-1 2818,-6-9-2818,-3-35 0,-1-19 0,6-14 0,2-8 0,-3-14 0,3-3-123,3 18 1,2 0 0,0 0 122,1-18 0,2 4 0,2 20 0,2 5 5751,8-2-5751,-4 33 0,1 11 0,-6 16 0,-1 8 0,-5 0 3119,-9-8-3119,-1-12 0,-4-11 0,1-7 0,-6-13 0,5-2 0,-1 1 0,8 4 0</inkml:trace>
  <inkml:trace contextRef="#ctx0" brushRef="#br0" timeOffset="-96353.73">21611 4650 24575,'-11'21'0,"2"6"0,2 5 0,1-1 0,1 0 0,-2 11 0,3-2 0,7 7 0,6-21 0,14-11 0,3-19 0,8-11 0,-16 5 0,-1-2 0</inkml:trace>
  <inkml:trace contextRef="#ctx0" brushRef="#br0" timeOffset="-91286.73">23000 4165 13914,'6'1'0,"-2"-2"4362,9-3-4362,-4 1 1848,0 1-1848,0 2 1013,0 0-1013,0 0 3438,0-2-3438,0 2 0,-1-2 0,1 0 0,0 1 0,0-1 0,0 2 0,4 0 0,1-2 0,3 1 0,0-2 0,0 1 0,0 1 0,-3-1 0,2 2 0,-2-3 0,9 2 0,2-5 0,14 1 0,-6 1 0,19-5 0,-10 4 0,-13 2 0,1 0 0,19-5 0,4 7 0,-7-3 0,1-1-450,0 4 450,-1-7 0,7 7 0,-4-7 0,-20 7 0,1 1 0,1-4 0,0-1 0,6 1 0,2 1 0,3 0 0,1 0-1342,5-2 1,2 0 1341,-1 1 0,1 1 0,3 0 0,0 0 0,1-3 0,-2 1 0,-2 4 0,0 1 0,-1-3 0,0 1 0,-6 1 0,-1 2-614,-1-1 1,1 0 613,-4-1 0,0 2-84,-3 1 0,-1 0 84,21-1 0,-10 4 0,-19-5 2468,-6 2-2468,-4-2 1402,-6 2-1402,2-2 658,1 0-658,0-2 0,4 1 0,7-5 0,1 1 0,7 1 0,0-3 0,-7 6 0,5-6 0,-4 6 0,6-6 0,-1 6 0,-5-3 0,-3 2 0,1 1 0,-5-2 0,11 3 0,-5 0 0,14 0 0,-6-3 0,19 2-850,-4-3 850,-18 4 0,1 0-195,0-2 0,-1 0 195,25 1 0,-2-4 0,-13 5 0,-8 0 0,-8 0 0,-7 0 0,0 3 0,7-3 833,-6 3-833,13-3 407,-13 0-407,6 0 0,0 0 0,-6 0 0,13-4 0,-13 3 0,2-2 0,-7 3 0,-4 0 0,0-2 0,0 1 0,3-1 0,-2 2 0,-1 0 0,-5 0 0</inkml:trace>
  <inkml:trace contextRef="#ctx0" brushRef="#br0" timeOffset="-88622.73">26296 3857 24575,'-3'1'0,"-2"12"0,4 16 0,2 11 0,2-7 0,7-3 0,-6-20 0,1-3 0</inkml:trace>
  <inkml:trace contextRef="#ctx0" brushRef="#br0" timeOffset="-87864.73">26112 4309 10529,'-5'13'0,"5"3"5044,-11 25-5044,9-1 0,2 0 2444,3-8-2444,3-12 1410,1-8-1410,4-9 0,-5 0 0,1-5 0</inkml:trace>
  <inkml:trace contextRef="#ctx0" brushRef="#br0" timeOffset="-87506.73">26319 4356 24575,'-7'-1'0,"-8"9"0,6 19 0,-2 3 0,12 2 0,8-16 0,12-9 0,4-14 0,9-11 0,-10-1 0,-3-14 0,-18 14 0,-2-4 0,-15 3 0,-6 6 0,-8 6 0,3 10 0,9 7 0,8-3 0,8-2 0</inkml:trace>
  <inkml:trace contextRef="#ctx0" brushRef="#br0" timeOffset="-87221.73">26573 4270 8191,'-9'6'0,"1"5"5063,0 9-5063,8 5 2818,3 0-2818,5-5 1719,13-11-1719,-6-8 6784,8-6-6784,-9-3 0,-3-6 0,-4 4 0,-7-6 0,-1 6 0,-9-4 0,2 9 0,-5 2 0,8 7 0,1-1 0,4 1 0</inkml:trace>
  <inkml:trace contextRef="#ctx0" brushRef="#br0" timeOffset="-86898.73">26833 4266 8191,'-9'-3'0,"-1"9"5063,1 10-5063,-4 9 2818,7 7-2818,2-7 1719,8-7-1719,4-8 6784,4-12-6784,15-6 0,2-12 0,1 1 0,-8-9 0,-16 9 0,-5-5 0,-6 11 0,-6 4 0,-3 8 0,-3 4 0,8 0 0,1-1 0</inkml:trace>
  <inkml:trace contextRef="#ctx0" brushRef="#br0" timeOffset="-86398.73">27060 4233 24575,'-9'1'0,"2"2"0,0 10 0,1 0 0,7 11 0,-1-9 0,12 5 0,-1-12 0,6 0 0,0-10 0,0-2 0,-3-6 0,-3-4 0,-7-6 0,-4 1 0,-3-4 0,-4 9 0,-4 5 0,-3 8 0,5 2 0,1 1 0</inkml:trace>
  <inkml:trace contextRef="#ctx0" brushRef="#br0" timeOffset="-85647.73">27340 4152 24575,'10'-5'0,"1"1"0,6 4 0,0 2 0,-2 6 0,-6 4 0,-7 5 0,-5 0 0,-2-3 0,0-2 0,2-3 0,3 0 0,1-4 0,1-1 0</inkml:trace>
  <inkml:trace contextRef="#ctx0" brushRef="#br0" timeOffset="-85500.73">27424 4317 8191,'-7'9'0,"2"3"5063,0-2-5063,10-1 0,-3-5 0,5-4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24:14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3256 5265 8191,'26'16'0,"-4"11"0,0 7 2331,-2 3 0,0 3-2331,0-1 0,0 2 0,-1 1 0,-6-1 0,-1-1 0,0 0 340,2-1 0,0 0 1,0 0-341,-3-1 0,-2 1 0,1-3 959,3 1 1,0-3-960,2 12 0,-6-31 0,-6-13 0</inkml:trace>
  <inkml:trace contextRef="#ctx0" brushRef="#br0" timeOffset="251">3525 5204 24575,'13'25'0,"7"12"0,-7-5 0,1 4 0,4 2 0,2 2 0,-3 5 0,1 1 0,2 0 0,-1-1-1466,-4-2 0,-1-1 1466,1-6 0,0-2 138,-6-5 0,0-4 0,5-1 0,-9-8 1</inkml:trace>
  <inkml:trace contextRef="#ctx0" brushRef="#br0" timeOffset="755">3475 5555 8191,'-46'-14'0,"9"-6"5063,10-1-5063,16-8 0,14-3 0,23-14 1409,-6 25 0,2 1-1409,10-9 0,3 3 0,7 9 0,1 5 193,1-1 1,0 4-194,3 8 0,-2 6 2371,-11 3 1,-3 3-2372,-1 4 0,-5 1 0,1 12 0,-5 5 0,-15-15 0,-6 13 0,-13-4 0,-7 8 0,-12-2 0,-7 5 921,17-20 0,-1-1-921,-2 1 0,1-1 0,-19 12 1531,17-11-1531,15-8 0,25-2 0,14-5 0,25-4 0,-22-2 0,1 0 0,9-3 0,1 0-913,4 1 0,-1-1 913,-1 0 0,-1 1-294,-4 1 1,-2 1 293,16 2 0,-24 4 0,-14 1 0,-11-2 0</inkml:trace>
  <inkml:trace contextRef="#ctx0" brushRef="#br0" timeOffset="1218">3861 4790 8191,'-9'-2'0,"11"-4"5063,10-4-5063,27-6 0,-13 8 0,3 2 0,2 0 0,1 1 0,23 4 2818,-20 9-2818,-16 12 1719,-16 5-1719,-9 14 6784,-8 1-6784,-1-7 0,7-6 0,7-19 0,12-4 0,16 1 0,0-1 0,4 6 0,-12 3 0,-11 1 0,-12 10 0,-3-6 0,-9 13 0,5-16 0,7-2 0,1-10 0,7-5 0</inkml:trace>
  <inkml:trace contextRef="#ctx0" brushRef="#br0" timeOffset="1626">4646 5139 24575,'28'-19'0,"1"-1"0,-5 5 0,2 0 0,11-4 0,1 0 0,-9 5 0,-3 0 0,14-3 0,-13 1 0,-17 6 0,-5 7 0,-3-1 0</inkml:trace>
  <inkml:trace contextRef="#ctx0" brushRef="#br0" timeOffset="1868">4885 4892 8191,'-5'6'0,"15"-3"5063,14-3-5063,17-1 0,5-7 2818,1 7-2818,-7-3 1719,-11 11-1719,-13-1 6784,-16 10-6784,-9 4 0,-5 5 0,0 1 0,6-10 0,3-9 0</inkml:trace>
  <inkml:trace contextRef="#ctx0" brushRef="#br0" timeOffset="2226">5448 4655 24575,'6'45'0,"0"2"0,1-14 0,1 2-1423,1 3 0,-1 1 1423,0 0 0,1 0 41,1-4 1,0-1-42,-5-3 0,1-2 163,7 11 1,-8-16-1,-2-9 1</inkml:trace>
  <inkml:trace contextRef="#ctx0" brushRef="#br0" timeOffset="2452">5604 4663 24575,'8'13'0,"3"13"0,5 8 0,-4-9 0,0 3 0,-1 2 0,-1 1 0,0 1 0,1-1-527,-1 0 0,-1 0 527,-3 22 86,2-23 0,-8-9 1,0-17-1</inkml:trace>
  <inkml:trace contextRef="#ctx0" brushRef="#br0" timeOffset="2968">5456 4767 8191,'-22'-9'0,"9"1"5063,12-5-5063,20-10 0,17-8 0,-15 14 0,2 0 1122,7 0 0,2 3-1122,-5 3 0,0 2 0,4 3 0,0 2 0,24 12 0,-6 8 0,-12 16 0,-9 5 1798,-14-1-1798,-9 2 6539,-13-6-6539,-10 2 0,-9-3 0,-6 1 0,-4-4 0,2-5 0,0-6 0,14-7 740,13-3-740,20-4 0,27-5 0,15 0 0,-16 0 0,1 0 0,3 4 0,0 1 0,1 0 0,-1 0-314,-3 2 1,-2 1 313,12 5 0,-16-3 0,-25-3 0,-4-3 0</inkml:trace>
  <inkml:trace contextRef="#ctx0" brushRef="#br0" timeOffset="3468">6040 4433 8752,'-6'3'0,"10"-1"5109,8-2-5109,14 0 2734,5 0-2734,1 3 1642,-10 0-1642,-5 5 6338,-12 9-6338,-11 5 0,0 16 0,-9-4 0,9 4 0,1-16 0,10-5 0,5-10 0,4-5 0,9-6 0,-4 0 0,5-7 0,-11 6 0,-4 2 0,-5 1 0</inkml:trace>
  <inkml:trace contextRef="#ctx0" brushRef="#br0" timeOffset="58869">3893 4621 15321,'-11'18'0,"-2"19"1060,0-7 1,0 3-1061,4 2 0,0 0 1023,1-7 1,1-1-1024,5 11 1139,4-18-1139,1-7 2681,3-8-2681,9 2 1266,34-16-1266,-9 0 0,4-3 0,-6 0 0,1-1 0,1 0-825,-2 1 0,1-1 0,0 1 825,-3-2 0,0 0 0,-4 2 0,-2 4 0,-3 0 0,13-9 0,-36 12 0,-1 2 0,-7 1 0</inkml:trace>
  <inkml:trace contextRef="#ctx0" brushRef="#br0" timeOffset="59110">4132 4540 8191,'-5'10'0,"9"14"3870,9 30-3870,-3-17 0,1 4 0,-2 11 0,0 2 0,0-3 0,-1-1 0,-2 1 0,-1-4 0,2-14 0,0-3 0,7 13 2947,3-25-2947,-4-15 0,-4-1 0,-5-4 0</inkml:trace>
  <inkml:trace contextRef="#ctx0" brushRef="#br0" timeOffset="60336">5997 4488 8349,'-7'-6'0,"10"2"5079,12-3-5079,16 10 2795,3 2-2795,7 13 1698,-15-3-1698,-3 6 6654,-10-10-6654,-7 2 0,-2-4 0,-8 0 0,-2 3 0,-5 2 0,-6 6 0,6-8 0,3-1 0,13-14 0,15-2 0,5-4 0,0 4 0,-5 2 0,-9 7 0,-7 1 0,-2 4 0,-2 3 0,0-2 0,0 3 0,0-1 0,2-2 0,1 3 0,-1-4 0,4 0 0,-3 0 0,3 0 0,-3-1 0,-1 5 0,-4-3 0,-15 11 0,3-9 0,-12 7 0,2-9 0,5-4 0,3-3 0,9-3 0</inkml:trace>
  <inkml:trace contextRef="#ctx0" brushRef="#br0" timeOffset="71093">15071 17431 24575,'-14'-6'0,"3"-5"0,1-2 0,-4-8 0,-11-1 0,-4 4 0,-5 5 0,2 13 0,10 3 0,7 5 0,15-3 0,15 6 0,20 2 0,13 6 0,-13-5 0,0 3 0,-7 1 0,-2 1 0,2 3 0,-4 3 0,-10 5 0,-6 2-599,-2-1 0,-5 1 599,-9 6 0,-5 2 0,0 2 0,-5-1 0,-9 1 0,-2-2-953,3 0 1,-1-1 952,-4-3 0,0-4 0,-7 9 0,22-77 0,23 12 0,7-4-126,-2-8 1,2-4 0,2 2 125,4 5 0,3 1 0,-1 1-213,8-14 0,0 2 213,-1 4 0,-1 3 0,-9 7 0,-1 3 1817,7-8-1817,-25 39 0,-1 13 0,-5 22 407,19-3-407,9-13 1681,12-6-1681,5-19 0,-6-1 0,-1-12 0,-12 5 0,-9 10 0,-6 5 0,-5 11 0,-3-4 0,8-9 0,2-16 0,9-10 0,0-10 0,-3 10 0,0 14 0,-8 14 0,4 17 0,-1 3 0,1-5 0,7-3 0,-3-13 0,4-5 0,-3-5 0,-1-6 0,-4-9 0,1-6 0,-6 5 0,-7 20 0,-3 21 0,-2 13 0,7 6 0,9-19 0,12-5 0,-9-13 0,3-2 0</inkml:trace>
  <inkml:trace contextRef="#ctx0" brushRef="#br0" timeOffset="71513">15851 17424 10312,'-11'23'0,"3"5"4497,-6 25-4497,9 2 0,0-22 0,0 2 0,4-1 0,1 1 0,-3 1 0,1-2 0,2 21 2582,0-20-2582,0-41 0,5-23 0,0-5 0,1-6 0,3-6 0,0-1 0,3-4 0,-1 0 553,0 7 1,0 4-554,3-10 5001,-1 32-5001,-2 36 0,0 18 0,-4-6 0,0 2 0,1 2 0,-1 1 0,-1 1 0,0-2 254,3-6 1,0-1-255,-3 18 0,1-24 0,-11-4 0,3-12 0,-3-3 0</inkml:trace>
  <inkml:trace contextRef="#ctx0" brushRef="#br0" timeOffset="71676">15765 17660 24575,'38'-11'0,"-1"0"0,2 0 0,0 2 0,0 3 0,0 1 0,0-1 0,-3 1 0,-2-1 0,-7 2 0</inkml:trace>
  <inkml:trace contextRef="#ctx0" brushRef="#br0" timeOffset="73985">8665 16096 24575,'36'32'0,"-3"-7"0,8 4 0,0 1 0,1 0 0,0 1 0,5 3-1967,-6-6 1,5 2 0,1 1 0,1 0 0,-1 0 1668,-2-3 0,1 1 0,-1-1 0,2 0 0,1 1 217,-3-2 0,2 1 0,0 0 1,1 0-1,0 0 0,0-1 81,-7-3 0,1-1 0,0 0 0,0 0 0,0 0 0,0-1 0,0 1-212,0 0 0,1 0 0,0 0 0,1 0 0,-2 0 0,1-1 1,-1 0 211,3 2 0,0-1 0,0-1 0,-1 1 0,0-1 0,0 0 0,5 3 0,0 0 0,-1-1 0,0 0 0,-1 0 0,-4-2 0,-1-1 0,-1 0 0,0 0 0,-1 0-366,4 2 1,-1 0 0,-1-1 0,-1 0 365,5 5 0,-1 0 0,-5 0 1213,5 5 1,-7-1-1214,-13-9 0,-5-2 0,-1 3 0,-15-19 0</inkml:trace>
  <inkml:trace contextRef="#ctx0" brushRef="#br0" timeOffset="74336">11232 16417 8191,'-39'13'0,"12"-3"4496,-16 3-4496,17-4 0,-2 2 0,-12 7 0,-6 4 0,4-3 0,-4 1 0,-1 3-416,7-1 1,-1 2-1,0 2 1,-2 0 415,2-2 0,-1 0 0,-1 2 0,0 0 0,0 2 0,4-3 0,-1 2 0,1 0 0,-1 1 0,-1 0 0,1 0-143,-4 2 1,-1 0 0,0 1 0,0 0-1,0 1 1,0 0 142,6-3 0,0 0 0,0 0 0,0 1 0,0 0 0,1 0 0,0 0 243,-6 5 0,1 1 0,-1 0 0,1 0 0,2-1 1,1 1-244,-3 1 0,2 1 0,1 0 0,2-2 0,1 0 0,1 2 0,2-1 0,2-2 0,3-3 0,-6 7 0,8-7 0,8-3 0</inkml:trace>
  <inkml:trace contextRef="#ctx0" brushRef="#br0" timeOffset="110457">11069 8035 24575,'-23'-14'0,"-1"1"0,4 0 0,-6-1 0,-6-2 0,-6 3 0,11 5 0,-10 11 0,8 21 0,9 0 0,1 6-315,0 13 1,3 7 314,5-7 0,1 3 0,2 1-1265,3-5 1,2 2 0,0 0-1,2 1 1265,1 2 0,2 1 0,2 0 0,2 0 0,1-3 0,3 1 0,1-2 0,5-1-779,2-4 0,2-2 0,4-2 0,4-4 779,14 3 0,7-6 0,2-6 0,-10-8 0,1-4 0,2-2 0,0-3 0,5-3 0,0-2 0,1-3 0,-2-3 0,-1-4 0,-1-2 0,0-2 0,-1-1 0,-1 0 0,-1 0 0,-1-2 0,-3-3 0,8-10 0,-4-5 0,-4 0 0,-6 3 0,-3 0 0,-5-3-546,-6-2 0,-5-2 0,-5-1 546,-5 3 0,-4-1 0,-4-1 0,-6-6 0,-6 0 0,-2-1 0,-5-1 0,-3 0 0,-4 1 0,5 9 0,-2 1 0,-1 1 0,-2 0-595,-1-1 0,-1 1 1,-1 1-1,-1 3 595,-9-4 0,-2 4 0,-1 4 0,3 6 0,-1 2 0,-1 7 286,2 7 1,0 5 0,1 6-287,4 6 0,1 5 0,2 3 635,0 3 0,2 3 1,4 4-636,3 6 0,4 3 0,2-3 0,0-4 0,3-1 0,9-1 0,0 1 0</inkml:trace>
  <inkml:trace contextRef="#ctx0" brushRef="#br0" timeOffset="111368">10467 9411 8191,'-17'-25'0,"1"1"0,-4-3 0,-1 0 5063,-13-13-5063,4 8 2818,11 21-2818,5 11 1719,-6 12-1719,-3 13 0,8 1 0,1 5 0,0 11 0,1 7 0,3-3 0,2 5 0,2 2 165,3-6 0,3 2 1,0 1-1,3 1-165,0-5 0,1 1 0,1 1 0,2 0 0,1-1 0,1 0 0,1 0 0,1 0 0,3-1 0,2-3-873,6 6 0,4-1 1,3-4-1,3-3 873,2-6 0,3-4 0,2-3 0,3-5 0,3-6 0,3-4 0,2-4 0,0-4 0,4-3 0,1-4 0,1-3 0,-2-3 0,-1-3 0,0-3 0,-2-2 0,0-3 0,-3-3 0,-1-1 0,-1-3 0,-3-2 0,-4-1 0,-1-1 0,-3-2 0,-4-1 0,3-10 0,-6-2 0,-4-1 0,-6 3 0,-5-1 0,-7 0-227,-9 0 0,-9 1 0,-4 0 227,-8-4 0,-7 1 0,-5 1 0,4 7 0,-4 2 0,-3 0 0,0 0-670,3 5 0,-1-1 1,-1 0-1,0 2 0,-2 1 670,0 2 0,-2 1 0,0 1 0,0 1 0,0 2 0,-7-2 0,1 2 0,0 3 0,0 4 273,3 6 0,1 3 0,1 4 0,1 4-273,-5 5 0,3 5 0,3 7 780,4 5 0,4 6 0,4 2-780,1 17 0,6 1 0,6-16 0,5-2 0,11 16 0</inkml:trace>
  <inkml:trace contextRef="#ctx0" brushRef="#br0" timeOffset="112603">11862 11461 8191,'-34'-13'0,"0"-1"0,-7 3 0,-1 1 1615,-1 3 0,-1 3-1615,-8 5 0,0 3 0,5 3 0,1 4 0,-5 7 0,2 5 0,7 0 0,3 6 0,1 8 0,5 7 0,14-12 0,3 2 0,4 3 0,4 2 0,4 3 0,4-1 239,4 3 1,4 0 0,4-1-240,5 0 0,5 0 0,3-4 0,7-4 0,4-4 0,2-2 0,2-3 0,3-2 0,1-5 0,6-5 0,1-4 0,1-4 0,-5-4 0,-1-4 0,0-3 0,1-2 0,-1-3 0,-3-4 544,7-6 0,-5-7-544,-7-4 0,-6-5 0,-7 1 0,-7-3 0,-7-3 0,-5-3 0,-4 8 0,-2-1 0,-3-1 0,-2 1 0,-4 1 0,-1-1 0,-4-4 0,-2-1 0,-3 3 0,-1 4 0,-2 2 0,-2 3 0,-15-7 0,-5 8 0,-2 12 0,-2 10 0,1 12 0,0 9 0,4 7 0,4 4 0,13-8 0,4-1 0,-2 13 0</inkml:trace>
  <inkml:trace contextRef="#ctx0" brushRef="#br0" timeOffset="116826">27256 5183 8191,'-4'-5'0,"-1"1"5063,-8 4-5063,-1 2 2818,-16 7-2818,-16 21 0,6-5 0,0 6 1719,31-15-1719,16 0 6784,14 3-6784,15 7 0,-12-7 0,2 1 0,0-2 0,-1 1 0,3 6 0,-3 2 0,9 11 0,-18 9 0,-22-12 0,-18 7 0,-15-3 0,-5-10 0,-4-9 0,8-15 0,5-16 0,14-10 0,10 7 0,7 0 0</inkml:trace>
  <inkml:trace contextRef="#ctx0" brushRef="#br0" timeOffset="117535">27540 5219 8191,'-5'15'0,"19"36"1921,-6-25 0,2 1-1921,6 15 0,2-1 2949,4 0-2949,1-7 1863,-9-27-1863,3-8 6316,-2-10-6316,2-17 1414,-7 1-1414,0-18 0,-7 18 0,1 25 0,1 20 0,4 22 0,3-1 0,1-17 0,4-9 0,15-27 0,5-17 0,-15 7 0,-1-4-540,-1 0 0,-4-2 540,-4-3 0,-3-2-95,-1 4 0,-1-1 95,-1-3 0,-1 2 0,3-9 0,2 21 0,-4 22 0,3 23 0,-3-5 1069,1 4-1069,-1-5 201,4 5-201,-1-4 0,3 11 0,-2-15 0,-1 4 0,-4-14 0,-1-1 0</inkml:trace>
  <inkml:trace contextRef="#ctx0" brushRef="#br0" timeOffset="117661">28129 4828 8191,'-11'-12'0,"3"8"0,3 3 0,3 5 0</inkml:trace>
  <inkml:trace contextRef="#ctx0" brushRef="#br0" timeOffset="117956">28257 4865 8191,'-9'4'0,"0"1"5063,2 1-5063,0 5 2818,8 9-2818,-1-5 1719,15 11-1719,3-13 6784,7 10-6784,-3-5 0,-8 2 0,-8-3 0,-3 7 0,-9-6 0,0 6 0,-5-7 0,-6 3 0,5-8 0,0-1 0,8-9 0</inkml:trace>
  <inkml:trace contextRef="#ctx0" brushRef="#br0" timeOffset="118269">28676 4734 8191,'-13'2'0,"-3"10"5063,1 0-5063,3 9 2818,8-8-2818,19 3 1719,5-3-1719,12-1 6784,-1 3-6784,-2 1 0,-10 1 0,-12 16 0,-9-6 0,-7 18 0,-3-11 0,-4 1 0,1-11 0,-5-6 0,13-9 0,0-4 0</inkml:trace>
  <inkml:trace contextRef="#ctx0" brushRef="#br0" timeOffset="118552">29046 4629 8191,'-3'14'0,"0"-2"5063,3 1-5063,-2 0 2818,-1 1-2818,0-1 1719,8-14-1719,16-19 0,-6-1 0,2-4 0,9-6 0,2 0 0,-2 1 0,3 3 3023,2 5 0,2 6-3023,-4 7 0,-3 3 0,6 1 0,-11 5 0</inkml:trace>
  <inkml:trace contextRef="#ctx0" brushRef="#br0" timeOffset="118827">29397 4479 24575,'-18'27'0,"4"8"0,6-1 0,8-2 0,9-14 0,12-10 0,-2-10 0,8-10 0,-6-7 0,-5-8 0,0-8 0,-11-5 0,-8 0 0,-3 13 0,-10 10 0,6 17 0,2-3 0,4 5 0</inkml:trace>
  <inkml:trace contextRef="#ctx0" brushRef="#br0" timeOffset="119076">29653 4129 8553,'-1'16'0,"4"20"2548,1-4 1,1 4-2549,0 2 0,1 2 0,-1 1 0,1 1 1159,-1-4 1,0 0-1160,1-6 0,-1-1 1734,1 22-1734,0-24 0,-6-14 0,2-11 0</inkml:trace>
  <inkml:trace contextRef="#ctx0" brushRef="#br0" timeOffset="119289">29884 3954 8191,'-3'26'0,"6"19"1512,-2-3 0,-1 4-1512,5 7 0,1 0 0,-3 1 0,1 0 0,1 0 0,1-2 0,0-5 0,0-2 1503,-3-9 0,0-3-1503,0-1 0,-1-4 0,-2-2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26:42.1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4648 4899 24575,'-7'-2'0,"18"1"0,42-12 0,-13 9 0,5 0-341,-6-1 1,2-1-1,0 0 341,0 1 0,1 1 0,0 1-979,3 1 1,0 2-1,-1 0 979,8 0 0,-3 1 0,-2 4 0,-4 1 911,5 3-911,-15-2 0,-24-4 0,-5-1 0</inkml:trace>
  <inkml:trace contextRef="#ctx0" brushRef="#br0" timeOffset="283">5292 4729 8191,'-2'3'0,"11"-3"4884,29 12-4884,4-2 0,-14 4 0,-1 2 0,20 9 0,-24-7 0,-1 2 2840,15 13-2840,-12-5 1741,-15 5-1741,-13-8 0,-25 11 0,8-14 0,-2-1 3035,-4 1 1,-1-2-3036,2-1 0,1-2 0,-2 3 0,12-13 0</inkml:trace>
  <inkml:trace contextRef="#ctx0" brushRef="#br0" timeOffset="1297">6400 4729 8888,'-6'-2'0,"-5"14"4464,6 26-4464,0-6 0,3 5 0,3 14 0,3 5 0,-1-14 0,1 1 0,2 1 0,2 2 0,2 0 0,2 0 73,1-1 0,1-1 1,2-2-74,2-6 0,2-1 0,2-3 0,13 5 0,5-8 234,2-10 1,3-10-235,9-16 0,0-11 0,-19 4 0,0-3 0,-1-3 0,2-7 0,0-5 0,-4-1 0,-5 0 0,-2-2 0,-3-1 0,1-2 0,-3-1 0,-3-1 0,-5 0 0,-4-1 0,-2 1 1438,2-15 0,-5 2-1438,-7 3 0,-3 2 221,0 11 1,-2 4-222,-5-10 0,6 21 0,6 18 0</inkml:trace>
  <inkml:trace contextRef="#ctx0" brushRef="#br0" timeOffset="1909">7340 4692 11552,'-3'12'0,"5"10"3755,9 31-3755,-5-19 0,0 2 0,-1 8 0,1 3 0,-1 3 0,0 0 0,-4 0 0,-1-1 0,3-11 0,-1-4 2494,0 14-2494,1-37 1447,3-29-1447,-3-32 0,0 16 0,-1-3 1016,-2-11 0,0-2-1016,-3-3 0,0 0 0,0 4 0,0 3 428,-2 7 0,1 8-428,2 16 0,10 40 0,-1 1 0,1 2 0,3 1 0,2-3 0,14 14 0,16-22 0,7-32 0,-21 2 0,-1-3 0,0-7 0,-3-3-355,-4 0 0,-1-1 355,-2 1 0,-2-1 2343,8-20-2343,-6 19 0,-7 27 0,-2 22 0,-4 31 0,-1-19 0,1 2 0,-2 9 0,1 1 0,1 1 0,1-1-494,0-2 1,-1-3 493,0-9 0,0-3 191,2 6 1,-3-20-1,-2-11 1</inkml:trace>
  <inkml:trace contextRef="#ctx0" brushRef="#br0" timeOffset="2375">8196 4707 24575,'-1'19'0,"3"14"0,6 13 0,-5-9 0,0 3 0,0 5 0,-1 3-1850,-2 2 1,0-1 1849,0-5 0,0-3 0,-2-8 0,0-5 1152,1-1-1152,-7-48 0,8-8 0,4-8 0,-4 1 0,0-3 0,2-1-108,4-5 1,3-1-1,-1-1 108,0-1 0,1-1 0,1 2-577,3 4 1,1 1 0,0 4 576,-1-4 0,1 6 0,11-9 1663,-15 39-1663,7 21 0,5 25 0,-9-9 0,0 4 0,2 9 0,-2 3 0,-1 5 0,-1 2-1292,-1 0 0,-1 0 1292,-2-14 0,2 0 0,-2-1 0,-1 12 0,1 0-345,2 2 1,-1-2 344,-4-10 0,-2-4 1554,1 18-1554,-8-26 0,1-21 0,0-8 0</inkml:trace>
  <inkml:trace contextRef="#ctx0" brushRef="#br0" timeOffset="2535">8248 5109 24575,'33'-19'0,"0"0"0,3 0 0,0 1 0,-3 2 0,-3 1 0,11-3 0,-14 4 0</inkml:trace>
  <inkml:trace contextRef="#ctx0" brushRef="#br0" timeOffset="2992">8702 4715 8842,'12'1'0,"0"8"5112,17 18-5112,-1 16 0,-15-14 0,-1 4 713,2 4 0,-2 2-713,0 3 0,-1 0 0,0 1 0,0-1 0,-2-3 0,-1-2 0,-2-1 0,-1-4 1813,-1 10-1813,-4-9 5780,-10-35-5780,7-17 0,-5-13 0,0-6-1406,4-10 0,1-6 1406,-1 6 0,-1-5 0,1-3 0,4 9 0,0-3 0,1-1 0,0 1 0,2 4 0,0-8 0,3 4 0,1-1 0,-1 6 0,1-4 0,3 5 0,4 13 1341,31 4-1341,4 37 0,-28 9 0,-2 5 0,4 11 0,-3 4 0,-7 6 0,-3 3-622,-2-2 0,-4 1 622,-4-5 0,-5-1-358,-3-6 1,-4-2 357,-2-7 0,-2-2 676,-16 15 0,12-21 0,6-11 0</inkml:trace>
  <inkml:trace contextRef="#ctx0" brushRef="#br0" timeOffset="3639">4611 6816 8408,'12'3'0,"4"-1"4094,29-2-4094,-16 0 0,3 0 0,6 0 0,2 0 0,12 0 0,1 0 0,-3 0 0,1 0 604,2-2 1,0-1-605,-7 0 0,-1-1 653,-2 2 0,-3-2-653,-7-3 0,-3 1 0,10 4 0,-20-6 0</inkml:trace>
  <inkml:trace contextRef="#ctx0" brushRef="#br0" timeOffset="3901">5289 6533 24575,'24'11'0,"8"6"0,8 6 0,2 9 0,-10-1 0,-7 3 0,-20 4 0,-7 2 0,-9-12 0,-4-1-1203,-2 2 0,-3-1 1203,-10 9 0,-2-1-16,2-3 0,2-3 1,5-7-1,3-3 1,-4 4-1</inkml:trace>
  <inkml:trace contextRef="#ctx0" brushRef="#br0" timeOffset="4909">6403 6745 8191,'-23'7'0,"13"29"1480,5-3 1,2 4-1481,7-1 0,4 3 0,0 1 0,0 4 0,0 0 0,2 0 0,3 2 0,2 0 0,0-2 0,4 10 0,3-5 1219,0-10 0,3-9-1219,0-14 0,2-10 0,1-10 0,0-10 0,10-17 0,-2-9 0,-12 7 0,-3-3 0,1-2 0,4-5 0,-1-2 0,-1-1 0,-4 0 0,-1-1 0,-2 2 267,-1 5 1,-2 1 0,0 3-268,4-9 0,-4 5 0,-2-6 0,-3 25 0</inkml:trace>
  <inkml:trace contextRef="#ctx0" brushRef="#br0" timeOffset="5319">7322 6610 24575,'7'30'0,"-3"17"0,-4-14 0,-1 4 0,-1 7 0,-3 3-1996,-5-1 0,-1 1 1996,2 0 0,-1-3 450,-2-11 1,-1-3-451,0 12 726,5-41-726,11-35 0,0-1 0,0-7 0,3-10 0,0-3 0,-3 14 0,-1 0 0,0 0-489,1 1 0,0 1 0,1 3 489,1-4 0,2 5 0,22-4 1907,3 46-1907,-9 9 0,-2 5 0,-4 9 0,-2 5 0,5 7 0,-2 2 0,-8 5 0,-1 2-996,3-1 1,-2-1 995,-6 1 0,-2-2 0,1-11 0,0-2 0,-3 18 0,0-30 0,0-16 0</inkml:trace>
  <inkml:trace contextRef="#ctx0" brushRef="#br0" timeOffset="5467">7335 7072 24575,'53'-10'0,"-25"3"0,-1 0 0,7 0 0,-7-2 0</inkml:trace>
  <inkml:trace contextRef="#ctx0" brushRef="#br0" timeOffset="5944">7794 6722 10358,'-6'-2'0,"13"11"4852,1 20-4852,3-5 0,1 4 0,-3 8 0,0 5 0,-1-1 0,2 4 0,-1 0 837,-3-7 0,-1 3 0,0-7-837,2 10 0,-7-21 0,2-18 0</inkml:trace>
  <inkml:trace contextRef="#ctx0" brushRef="#br0" timeOffset="6169">7763 6627 8191,'-9'-3'0,"18"-6"4203,31-3-4203,-6 2 0,4 0 0,7-2 0,3 1 1458,1 1 0,-1 2-1458,-11 1 0,-2 2 0,18 3 1822,-28 6-1822,-20 8 1614,-14 4 1,4-6-1,-6 1 1</inkml:trace>
  <inkml:trace contextRef="#ctx0" brushRef="#br0" timeOffset="6336">7956 6815 10048,'10'0'0,"8"-6"5088,14-11-5088,8-1 2525,-7 3-2525,-2 4 0,-22 11 0,-1-3 0</inkml:trace>
  <inkml:trace contextRef="#ctx0" brushRef="#br0" timeOffset="6542">7827 7256 9872,'5'-2'0,"18"-9"5100,12-6-5100,-9 5 0,2 0 0,0 2 0,-1 1 2554,20-2-2554,-15 2 1494,-9 12-1494,-9-3 0,-6 3 0,-4-3 0</inkml:trace>
  <inkml:trace contextRef="#ctx0" brushRef="#br0" timeOffset="11218">14965 5128 24575,'1'42'0,"0"-1"0,2 7 0,-1 5 0,-1-5 0,-1 6 0,0 1 0,0-2-2180,1-9 1,1-2 0,-1 0-1,-1 1 2180,-1 12 0,0 3 0,-1-2 0,1-5 0,0-7 0,1-3 0,1-4 1194,2 4 1,1-6-1195,1 2 0,3-22 0,-4-15 0</inkml:trace>
  <inkml:trace contextRef="#ctx0" brushRef="#br0" timeOffset="11492">15175 5277 24575,'14'31'0,"-3"15"0,-1-9 0,0 3 0,-2 8 0,-3 3-2179,-1-12 1,0 2-1,0 0 2179,0 4 0,0 1 0,-1 0 0,-2-1 0,-1 1 0,0 0 0,2 0 0,0 0 0,0-2-35,-2 12 0,0-4 35,0-5 0,0-4 354,0 5 1,0-19 0,0-21 0</inkml:trace>
  <inkml:trace contextRef="#ctx0" brushRef="#br0" timeOffset="12010">14805 5357 8191,'-14'-8'0,"22"-10"2531,18 0 1,10 2-2532,4 3 0,5 1 0,-4 0 0,3-2 0,0 5 242,-3 8 0,-1 3 0,0 1-242,-1 0 0,-1 1 0,0 2 0,14 12 0,-3 4 425,-9 2 0,-5 4-425,-7 3 0,-6 4 0,-8 0 0,-6 2 2332,-3-6 0,-4 1-2332,-6 1 0,-5 0 0,-4-7 0,-4 0 0,-2 3 0,-4-1 0,-7-1 0,-4-3-598,2-1 0,-1-2 598,-4-3 0,-2-3 687,5-3 0,0-2-687,3 0 0,3-1 1632,-8-1-1632,16 5 730,20 4-730,19 3 0,17 11 0,-8-18 0,3 0 0,7 3 0,2-1 0,6-5 0,1-2-136,1 6 1,-1-1 135,0-4 0,0 0 0,-4 1 0,-1 2 362,-12-3 0,-2 1-362,16 9 0,-24-6 0,-13-5 0,-2-4 0</inkml:trace>
  <inkml:trace contextRef="#ctx0" brushRef="#br0" timeOffset="13476">15939 4912 24575,'-5'14'0,"1"4"0,-1 34 0,-1-3 0,1-11 0,0-1 0,-1 13 0,3-5 0,8-31 0,2-21 0,2-19 0,0-21 0,-4-8-692,-4 0 692,-2 2 0,-3 23 0,9 16 0,8 33 0,1 3 0,1 4 0,6 8 0,2 3 0,-1 4 0,3 0 0,2-2 0,1-3 0,-5-7 0,1-4 692,20 2-692,-3-27 0,-11-24 0,-1-21-744,-18 16 1,-2-3 743,-3-5 0,-2-3 0,-1-5 0,-1-1 0,-2 5 0,0 2 0,0 6 0,2 5 0,3 2 0,-2 20 0,1 10 0</inkml:trace>
  <inkml:trace contextRef="#ctx0" brushRef="#br0" timeOffset="13985">16832 5772 8191,'9'0'0,"4"-3"5063,13 2-5063,14-6 0,-10 4 0,2 0 0,8 1 0,3-1 0,2-3 0,3 1 242,-12 5 1,3 0-1,-2-1-242,18-4 0,-2 0 714,-5 4 0,-3 0-714,-8-1 0,-6-1 1401,-2-1 0,-15 3 0,-16-3 0</inkml:trace>
  <inkml:trace contextRef="#ctx0" brushRef="#br0" timeOffset="14227">17403 5602 24575,'31'-2'0,"15"-2"0,-15 4 0,2 0 0,1-1 0,1 3 0,-2 8 0,-2 4 0,5 9 0,-16 19 0,-30-1 0,-16 7 0,-7-5 0,13-21 0,1 0 0,-19 11 0,3-7 0,15-11 0,6-8 0</inkml:trace>
  <inkml:trace contextRef="#ctx0" brushRef="#br0" timeOffset="14893">18690 5232 8191,'-14'-2'0,"2"22"4024,11 17-4024,-2 2 0,-2 5 0,2 5 0,-1 3 0,-3-10 0,-2 1 0,0 0 0,1-2 0,-1 1 0,0-2 0,-3 15 0,0-2 1466,4-12 1,1-6-1467,3-1 1842,10-48-1842,13-38 0,-4 10 0,-1-1 0,-4 16 0,-1 2 0,7-22 0</inkml:trace>
  <inkml:trace contextRef="#ctx0" brushRef="#br0" timeOffset="15169">18780 5209 8191,'19'-6'0,"-7"5"5063,6 6-5063,-10 19 0,0 16 0,-7-10 0,-1 2 1409,2 2 0,-1 1-1409,-7 6 0,-3 1 0,3 1 0,-1-1 859,-3 0 1,-2 0-860,1 1 0,0-3 0,0-4 0,0-2 6784,-3 14-6784,2-14 0,9-26 0,1-4 0</inkml:trace>
  <inkml:trace contextRef="#ctx0" brushRef="#br0" timeOffset="15695">18572 5259 8191,'-2'-13'0,"1"0"5063,16-5-5063,12-7 0,-4 12 0,3 0 0,8-3 0,2 1 0,-1 8 0,2 3 1089,1-1 1,0 4-1090,-7 6 0,-1 4 779,-2-1 1,-3 4-780,14 20 0,-3 1 0,-17 2 6388,-6-1-6388,-13-2 0,-11-4 0,-6 0 0,-11-8 0,-7 1 0,-11-8 0,16-5 0,-2-2 0,-2 0 0,-1-1 7,-1-2 1,2 0-8,5 1 0,3 0 369,-9-1-369,20 9 0,21 2 0,18 9 0,19 4 0,-14-11 0,3-1 0,6 1 0,1 0 0,2 3 0,2 1 0,3 0 0,-1 0-358,-1 2 1,-1 2 357,-5 1 0,-3 0-110,-7-7 1,-4 1 109,6 15 0,-19-17 0,-8-9 0,-3-4 0</inkml:trace>
  <inkml:trace contextRef="#ctx0" brushRef="#br0" timeOffset="16352">19432 4798 8191,'-7'4'0,"6"12"5063,4 18-5063,1-7 0,2 1 0,-1 4 0,0-1 1409,0-2 0,-1-3-1409,4 13 1719,4-29-1719,-5-11 6784,1-20-6784,-5-11 0,-5-4 0,-1-2 0,2-10 0,0-7 0,10 56 0,5 34 0,4 7 0,-5-17 0,2-1 0,18 5 0,16-16 0,-22-16 0,1-5-272,-3-3 1,0-2 271,0-4 0,-2-1 0,15-19 0,-10-5 0,-5 16 0,-12 9 0,-6 34 0,-3 27 0,-2-14 0,0 3 0,0 1 0,0 1 0,1 0 0,2-2 0,6 15 135,-1-13 1,-1-20 0,-5-11 0</inkml:trace>
  <inkml:trace contextRef="#ctx0" brushRef="#br0" timeOffset="17693">23261 5095 9422,'-9'-4'0,"-1"9"4940,0 22-4940,4-2 0,1 5 0,-4 14 0,1 3 0,2 3 0,-1 1 749,-4 0 1,0-2-750,5-10 0,1-8 1748,3-15-1748,10-41 0,2-7 0,1-5 0,0-8 0,0-2 0,-1-2 0,-2-1 0,1 2 0,-1 3 2704,-4 7 1,2 6-2705,7-1 164,5 41-164,7 36 0,-1 1 0,2 3 0,-7-15 0,2 0 406,7 7 0,3-9-406,11-22 0,-15-17 0,1-6 0,2-6 0,-2-5 0,1-4 0,-2-3-657,-1 0 0,-3-1 657,-3 1 0,-3 1 0,5-11 0,-3 15 0,-10 34 0,-4 19 0,-1 28 0,-4-21 0,0 3 0,-3 4 0,-1 4 0,0-2 0,3 2 0,0 0 108,-3 7 1,0-7-1,5-15 1,1-21 0</inkml:trace>
  <inkml:trace contextRef="#ctx0" brushRef="#br0" timeOffset="18235">24428 5159 24575,'-13'-5'0,"-7"10"0,-19 8 0,12 3 0,-2 3 0,-8 6 0,1 2-848,3 4 0,2 0 848,4-4 0,5-1 410,3 14-410,21-19 0,29-3 0,18-10 0,-16-1 0,3 0 0,5-4 0,1 0 0,0 2 0,1 1 0,0 2 0,-2 0 0,-5-2 0,-2 0 0,19 8 0,-24-9 0,-14-2 0,-11-3 0</inkml:trace>
  <inkml:trace contextRef="#ctx0" brushRef="#br0" timeOffset="18850">25221 5053 8191,'-13'3'0,"-3"13"4618,-3 15-4618,7-5 0,-1 3 0,-6 8 0,0 2 1435,2 0 1,0 0-1436,-2 0 0,0-1 0,6-9 0,1-3 1774,-1-3-1774,16-38 6617,15-27-6617,-4 6 0,0-3 0,2 0 0,1 0-184,2-4 0,1 0 184,-6 9 0,-1 4 0,13-9 0,-14 29 0,0 25 0,-1 27 0,-2-12 0,0 3 0,0 8 0,0 2 0,2 7 0,1-2 0,1-7 0,0-2 0,0 0 0,1-3 872,17 3-872,5-21 0,0-24 0,-11-9 0,-1-6-1212,-2-7 1,-1-5 1211,-2 2 0,1-3 0,-2-1 0,-2-1 0,-2-1 0,0 0 0,2 0 0,0 0 0,-2 2 0,2-13 0,-3 6 0,4-3 0,-8 17 0,-9 24 0</inkml:trace>
  <inkml:trace contextRef="#ctx0" brushRef="#br0" timeOffset="43359">4006 10735 24575,'-14'5'0,"1"-3"0,28-12 0,27-14 0,1 2 0,6-1-412,-9 8 0,1 0 0,2 1 412,0-2 0,2 1 0,-1 3-437,-5 6 1,0 3 0,-3 2 436,8 0 0,-5 6-141,-12 9 0,-6 5 141,2 26 0,-24-12 0,-5 2 0,-7 8 0,-5 0 0,2-10 0,-3 1 0,-1 0 0,-3 5 0,-2 0 0,-1 0-912,0-1 1,-2-1-1,2 0 912,0-2 0,2 0 0,-1-1 0,-8 12 0,2-5 356,11-14 1,5-3-357,2 9 1404,30-29-1404,30-17 0,-10 0 0,2-3 0,8-6 0,1-2-908,2 0 0,-1 0 908,-1-3 0,-2 1 0,-5 8 0,-5 2 0,6-7 0,-14 14 0</inkml:trace>
  <inkml:trace contextRef="#ctx0" brushRef="#br0" timeOffset="43679">4979 10739 8191,'-19'-4'0,"8"3"5063,-9 2-5063,12 14 0,-2 26 0,9-10 0,2 2 1046,3 6 1,3 0-1047,5-6 0,6-5 0,6-8 0,5-8 0,8-12 0,3-10 42,4-7 1,0-8-43,-9 3 0,-1-3 0,-1-1 0,-3 0 0,-1-1 0,-2 0 0,11-14 0,-5-1 2333,-12 9 1,-5 2-2334,-2-11 0,-32 2 0,-6 22 767,-16-1-767,-1 12 640,1 11 1,16-4 0,10 4-1</inkml:trace>
  <inkml:trace contextRef="#ctx0" brushRef="#br0" timeOffset="43934">5823 10319 8191,'-6'3'0,"10"14"5063,3 12-5063,11 19 0,-7-18 0,-1 2 1017,-2 1 1,0 2-1018,0-4 0,-1 1 882,-2-1 1,0-1-883,0 10 0,-1-17 0,-4-16 0</inkml:trace>
  <inkml:trace contextRef="#ctx0" brushRef="#br0" timeOffset="44493">6209 10181 8191,'-39'13'0,"-1"7"2531,15-5 1,0 2-2532,1 2 0,3 3 0,2 3 0,5 1 0,2 16 0,36-14 0,4-15 0,5-5 781,6-4 0,2-2-781,5 0 0,-1 1 847,-11 0 0,-4 1-847,12 6 6150,-26 19-6150,-16 11 0,-9 8 0,-5-1 0,-9-2 0,2-15 0,-8-3 0,11-18 0,3-6 0,11-5 0</inkml:trace>
  <inkml:trace contextRef="#ctx0" brushRef="#br0" timeOffset="44654">6171 10169 24575,'25'-23'0,"18"-6"0,-9 7 0,4 0 0,5-1 0,0 0-1658,-4 3 0,0 1 1658,0 2 0,-3 1 0,-2 1 0,-7 5 0</inkml:trace>
  <inkml:trace contextRef="#ctx0" brushRef="#br0" timeOffset="45254">2524 11681 8191,'-17'47'0,"2"-16"5063,4-38-5063,15-42 0,6 4 0,3-4 224,-1 11 0,3-1 0,0 0-224,2 3 0,1 1 0,2 2 0,10-13 0,4 8 990,-2 16 0,2 7-990,1 9 0,0 8 0,2 15 0,-2 6 2086,2 2 0,0 3-2086,-2 3 0,3-4 0,-1-16 0,4-7 0,0-4 0,-2-6 0,0-5 0,1-4-498,2-5 1,2-3-1,1-4 1,0-1 497,-8 3 0,2-3 0,-1 0 0,-1 0 0,-4 3 0,3-4 0,-4 1 0,1 2 0,-1 2 0,0 0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27:53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 4197 24575,'2'47'0,"2"-20"0,1 2 0,2 11 0,3 3-2764,4 6 1,1 2 2763,-7-12 0,0 2 0,1 0 0,1-2 0,-1 0 0,1-1 0,0 1 0,-1-1 0,1-2 330,4 9 1,0-4-1,4 6 1,-4-18 0</inkml:trace>
  <inkml:trace contextRef="#ctx0" brushRef="#br0" timeOffset="224">2168 4361 24575,'20'49'0,"-8"-19"0,-1 2 0,-4 5 0,-2 2 0,6 4 0,-1 1 0,-3 5 0,-1-1-860,4-11 1,0-2 859,-5-3 0,0-4 0,4-4 0,-5-10 0</inkml:trace>
  <inkml:trace contextRef="#ctx0" brushRef="#br0" timeOffset="666">1919 4298 8191,'-38'-11'0,"-1"-1"0,10 0 0,2 1 5063,-15 5-5063,31-1 0,35 7 0,3 2 0,4 1 0,11-3 0,2 1 0,-7 2 0,1 1 0,0 0 244,0-2 1,1 0-1,-1 0-244,1 3 0,-1 1 0,-1 1 0,12 3 0,-5 1 987,-12-2 0,-5 4-987,6 23 0,-34-9 0,-9 14 0,-19 0 2938,10-18 1,-3 0-2939,-4 2 0,-1-2 0,3-1 0,0-2 0,-17 5 0,18-10 0,19-8 2737,15 3-2737,17 4 0,19 0 0,1-1 0,5-3 0,-13-2 0,-8-5 0,-16 0 0,-8-6 0</inkml:trace>
  <inkml:trace contextRef="#ctx0" brushRef="#br0" timeOffset="1032">2451 3833 8191,'-32'0'0,"10"0"5063,21 0-5063,28 5 0,28 1 0,-20-1 0,0 0 0,-3 2 0,-1 1 0,19 9 2818,-24 8-2818,-14 10 0,-17 5 0,-5 7 0,-9-1 1719,6-12-1719,6-7 6784,13-16-6784,12-10 0,14-4 0,8-10 0,0 7 0,-8-2 0,-16 8 0,-9 0 0</inkml:trace>
  <inkml:trace contextRef="#ctx0" brushRef="#br0" timeOffset="8473">17910 6863 24575,'24'-4'0,"7"3"0,23-2 0,-14 3 0,3 0 0,6 0 0,3 0-1277,-10 1 1,1 2-1,0-2 1277,12 0 0,-1 0 0,0 4 0,-3 0 232,-11-4 1,-4-1-233,19 9 0,-16-8 0,-23 2 0,-9-3 0</inkml:trace>
  <inkml:trace contextRef="#ctx0" brushRef="#br0" timeOffset="10618">11160 6493 24575,'4'24'0,"-3"8"0,7 8 0,-7 6 0,5-12 0,-5-11 0,1-16 0</inkml:trace>
  <inkml:trace contextRef="#ctx0" brushRef="#br0" timeOffset="10777">11182 6302 8191,'-10'-5'0,"2"3"1265,7 7 1,-1-1 0,9 1 0</inkml:trace>
  <inkml:trace contextRef="#ctx0" brushRef="#br0" timeOffset="11480">12784 7525 24575,'-9'-2'0,"0"1"0,0 1 0,-4 6 0,7-3 0,-1 2 0</inkml:trace>
  <inkml:trace contextRef="#ctx0" brushRef="#br0" timeOffset="11772">12761 7642 9857,'4'6'0,"1"5"5101,5 9-5101,-2 5 0,8 14 0,-1 7 0,-10-19 0,0 1 0,4 27 0,-9-9 0,-2-14 2557,-3-12-2557,-2-9 1495,-2-7-1495,-4-2 5565,-1-7-5565,-3-1 0,8-1 0,1 2 0</inkml:trace>
  <inkml:trace contextRef="#ctx0" brushRef="#br0" timeOffset="19843">11006 7221 10852,'3'5'0,"-1"-2"5006,10 5-5006,-3-4 2388,4 1-2388,0 0 1370,4 3-1370,1 1 4959,5 5-4959,-4-2 0,13 8 0,-12-6 0,9 10 0,-15-12 0,8 10 0,0-5 0,3 6 0,1-5 0,-6-1 0,-3-5 0,6 1 0,3 1 0,12-1 0,2 3 0,0-6 0,5 7 0,-11-4 0,-2 2 0,-9-1 0,-9-4 0,2 1 0,-6-2 0,6 0 0,-6 0 0,6-1 0,-3 0 0,4 3 0,0-5 0,1 5 0,-5-4 0,6 10 0,-8-6 0,4 4 0,-5-2 0,3-2 0,-1 5 0,5-4 0,-5 5 0,4-5 0,-1 2 0,-2-4 0,3 1 0,-6-2 0,10 8 0,-10-6 0,6 4 0,-7-6 0,0-2 0,-2 2 0,1-2 0,-1 2 0,9 6 0,-5-1 0,9 4 0,-11-5 0,3-5 0,-2 1 0,0-3 0,3 1 0,-1 1 0,-2-3 0,3 4 0,-4-2 0,0 2 0,-2 0 0,-1 0 0,-2 0 0,-5-6 0,-2-1 0,-6-7 0,-4-2 0,0-2 0,-4-2 0,-4-6 0,7 5 0,-5-5 0,8 4 0,-2 2 0,-4-8 0,3 7 0,-11-16 0,2 2 0,-5-12 0,-5 1 0,6 6 0,0 6 0,10 6 0,0 7 0,2-2 0,2 3 0,-1-3 0,1 3 0,1-5 0,-7-2 0,3 3 0,0-1 0,3 10 0,4 0 0,0 3 0,-4-2 0,3-1 0,-12-2 0,10-1 0,-11 2 0,10-2 0,-5 2 0,1-4 0,0 2 0,4 1 0,-4 0 0,7 3 0,-6 0 0,3-3 0,-11-3 0,5 2 0,-5-2 0,7 3 0,0 2 0,0-5 0,3 5 0,-2-5 0,6 6 0,-2-3 0,3 2 0,0-1 0,0 0 0,-1 0 0,1 1 0,-3-2 0,-2-3 0,1 3 0,2-2 0,3 5 0,1-3 0,5 7 0,11 6 0,5 4 0,21 14 0,0 3 0,12 4 0,-15-9 0,0-1-582,-4-4 0,1-1 582,6 6 0,1 2 0,-1-2 0,0 1 0,-2 1 0,1-1 0,5 4 0,0-1 0,-5-3 0,-1 0 0,0-1 0,0 1-494,-1 0 0,-1-1 494,-2-2 0,0-1-123,-1 0 1,0-1 122,-1-4 0,-1-1 0,14 10 0,5-4 0,-9 3 0,3-2 1090,-11-2-1090,-4-5 0,-7-5 0,-4 2 1034,0-3-1034,-6 2 273,-1-1-273,1 2 0,0-2 0,2 2 0,-2-2 0,1-1 0,-9-1 0,-4-7 0,-5-1 0,-3-4 0,0 0 0,0-2 0,-11-4 0,-1 2 0,-7-4 0,0 3 0,-7-9 0,-7-3 0,19 9 0,-1 0-778,-3-3 1,-2 0 777,-4-1 0,-1-1 0,1-5 0,0 0 0,-2 5 0,1 0 0,3-2 0,0 1 0,1 5 0,0 1-421,2-1 1,1 1 420,0 0 0,0-1 0,1 1 0,1 0 0,-15-13 0,17 13 0,1 0 0,-10-7 0,-2 0 0,4 1 0,8 6 0,-4-10 1486,15 10-1486,-2-5 910,11 3-910,-2 3 0,8 5 0,-2 5 0</inkml:trace>
  <inkml:trace contextRef="#ctx0" brushRef="#br0" timeOffset="26730">10618 6367 24575,'34'25'0,"3"9"0,-15-9 0,1 2 0,1 2 0,0 1 0,6-2 0,0-1 0,-6-2 0,0-3 0,17 3 0,-19-10 0,-9-12 0,-8-1 0,-1-2 0</inkml:trace>
  <inkml:trace contextRef="#ctx0" brushRef="#br0" timeOffset="26948">10932 6408 8191,'-9'0'0,"2"4"5063,-2 1-5063,4 8 2818,-8 13-2818,0 8 0,-2 12 0,2-6 429,8-8 1,2-16 0,3-8 0</inkml:trace>
  <inkml:trace contextRef="#ctx0" brushRef="#br0" timeOffset="28905">12394 7425 24575,'-6'10'0,"3"-3"0,6 23 0,4-11 0,6 1 0,-3-8 0,-1-5 0,0 0 0,3 0 0,-4 0 0,8 4 0,-5 0 0,6 0 0,3 6 0,-2-4 0,5 9 0,-9-10 0,2 4 0,-9-7 0,1 0 0,-5-4 0,1-1 0</inkml:trace>
  <inkml:trace contextRef="#ctx0" brushRef="#br0" timeOffset="29197">12504 7453 24575,'-7'10'0,"-5"8"0,-1 14 0,2-6 0,-1 1 0,-1 1 0,0 1 0,-6 9 0,0 0 0,2-6 0,1 0 0,2 0 0,0-1 0,-2 5 0,11-14 0,3-18 0</inkml:trace>
  <inkml:trace contextRef="#ctx0" brushRef="#br0" timeOffset="33385">23148 5168 24575,'-4'-2'0,"10"-9"0,23-12 0,0 4 0,7-2 0,0-1 0,9-6 0,2-1-1459,-3 4 0,3-1 1,-1 3 1458,-10 5 0,-1 2 0,-1 2 0,7-2 0,-2 3 236,-1 5 0,-1 3-236,9 9 0,-9 14 0,7 16 0,-8-3 0,-11-11 0,1-1 0,13 9 0,6-4 3275,-2-1-3275,10-13 0,-24-9 0,3-3 0,20-7 0,0-4 0,-12-2 0,0-4-516,0 0 0,3-2 1,-5 1 515,-8 0 0,-3-1-179,3-6 0,-3 1 179,-2-5 0,-11-2 0,2 0 0,5 7 0,-2 4 2134,1 11-2134,-8 8 400,-5 5-400,-2 5 0,-3 2 0,1 10 0,5 3 0,8 6 0,8-4 0,17 2 0,8-11-981,-14-4 1,4-2 980,3-3 0,1-1 0,6-1 0,1-2 0,-12 1 0,0-2 0,-1 1 0,14-2 0,-1 0 0,0 2 0,-2 1-466,-1 0 0,-3 2 466,8 6 0,-2 3 0,-32-3 0,-4 3 0,-1-3 1862,-2 5-1862,-3-2 1031,0-1-1031,-5 0 0,-6-10 0,2 0 0,-3-5 0</inkml:trace>
  <inkml:trace contextRef="#ctx0" brushRef="#br0" timeOffset="41291">30038 4856 24575,'30'0'0,"16"0"0,-6 2 0,4 1-2898,8-3 1,3 1 2897,-12 2 0,0 1 0,1 0 0,1-2 0,1 0 0,-1 1 0,1 2 0,-1 1 0,0 1 0,-3-1 0,-1 0 0,-1 1 0,-1 0 0,-1 1 0,-2 0 191,8 5 1,-4 1-192,-6 0 0,-4 2 1202,7 9-1202,-17-2 0,-12-7 0,-6-6 2943,-4 6-2943,-4-6 1267,-14 6-1267,-8 2 0,5-4 0,-3 1 0,-7 6 0,-4 2-1457,-6 2 0,-2 3 1457,11-7 0,0 0 0,0 2 0,-1 1 0,0 0 0,1 1 0,1-1 0,0 0 0,3 1 0,-10 12 0,3 0 0,10-10 0,4-1 0,-6 21 0,26-22 0,4-5 0,20-4 0,13-1 0,15-1 1457,-16-9 0,2 0-1457,2 0 0,2 0 0,3-5 0,1 1-728,-1 4 1,0 0 727,-3-4 0,-2-1-525,18 5 525,-20-5 0,-24 4 0,-22 0 0,-17 9 0,-21 12 0,15-4 0,-3 4-661,-4 6 1,-1 3 660,2 0 0,2 3 0,4 2 0,4 1-71,12-11 1,4 0 70,6 1 0,5 0-128,12 12 128,21 1 0,-11-23 0,3 0 0,9 3 0,2 2 0,1 2 0,0 2 0,4 5 0,0 1-448,1 3 1,-2 2 447,-14-10 0,-1 2 0,-1 0 0,1-2 0,0 0 0,-1 1-588,-1 2 1,0 1 0,0 0 587,-1 1 0,-1 1 0,-1-1 0,5 13 0,-2 0-557,-7-11 0,-1 1 0,-3-2 557,-1 11 0,-3-1-3,-3 4 0,-4-2 3,-2-5 0,-4-1 0,-6-2 0,-4-2 780,-2-4 1,-4-3-781,-5-1 0,-4-4 0,-7-3 0,-5-1 0,9-6 0,-3-1 0,0 0-215,-4 1 0,-1-2 0,-1 0 215,-3 0 0,-1-1 0,2-1 0,4-1 0,1 0 0,4-3 0,0-1 0,5-1 0,-7-1 0</inkml:trace>
  <inkml:trace contextRef="#ctx0" brushRef="#br0" timeOffset="63225">22118 8741 9663,'-4'-9'0,"-1"0"5110,-2 0-5110,-16-5 2589,-1 5-2589,-14-1 0,-1 11 0,-1 4 0,0 7 1521,8-1-1521,14 2 5692,12-3-5692,19-5 0,6-8 0,20-8 0,7-7 0,2 3 0,-1 5 0,-15 9 0,-14 9 0,-5 17 0,-14 15 0,1-10 0,-2 1 0,-5 7 0,-2 1 0,-1 3 0,-3 0 0,-3 7 0,-3 0-960,5-15 0,-2 0 0,-1-1 960,-1 1 0,0 1 0,0-3 0,-5 10 0,0-4-201,-1-6 0,2-4 201,-2 1 0,-9-19 0,1-19 0,11-6 0,-2-5-602,-5-4 0,-1-3 602,3-6 0,1 1 0,-10-6 0,15 9 0</inkml:trace>
  <inkml:trace contextRef="#ctx0" brushRef="#br0" timeOffset="64076">22465 8767 8191,'-10'-7'0,"-1"-1"5063,-6 3-5063,-7 5 2818,-4 11-2818,-3 16 0,-1 11 1719,17 2-1719,5-8 6784,18-16-6784,10-15 0,14-15 0,6-19 0,4-2 0,-13-6 0,-7 17 0,-9 16 0,-7 13 0,3 26 0,-1-4 0,5 2 0,4-14 0,7-17 0,3-12 0,8-9 0,3-9 0,-5-1 0,-9 5 0,-10 5 0,-9 22 0,-8 13 0,-1 7 0,0 11 0,3-15 0,6 0 0,5-13 0,13-15 0,-1-4 0,8-8 0,-12 4 0,5-3 0,-11 16 0,-3 2 0,-5 23 0,-6 5 0,6-1 0,1-3 0,7-14 0,8-6 0,25-8 0,-22 4 0,11-4 0</inkml:trace>
  <inkml:trace contextRef="#ctx0" brushRef="#br0" timeOffset="64384">23295 8491 8400,'-7'-1'0,"-3"2"5084,0 6-5084,-9 7 2788,7 0-2788,-3 6 1690,10-6-1690,13 5 6613,2-10-6613,10 5 0,-7-9 0,-2 6 0,-8 0 0,-4 6 0,-10-2 0,3-2 0,-9-2 0,7-2 0,2-11 0,4 5 0,4-11 0</inkml:trace>
  <inkml:trace contextRef="#ctx0" brushRef="#br0" timeOffset="64689">23586 8487 8191,'-10'10'0,"-5"6"5063,0-1-5063,1 2 2818,8-5-2818,8-3 1719,3-2-1719,8-3 6784,7-2-6784,-1 1 0,4 0 0,-9 4 0,-3 4 0,-9 3 0,-5 3 0,-6 0 0,-3 0 0,2-4 0,4-4 0,2-5 0</inkml:trace>
  <inkml:trace contextRef="#ctx0" brushRef="#br0" timeOffset="64848">23764 8363 24575,'-9'6'0,"12"0"0,-5-2 0,9-1 0</inkml:trace>
  <inkml:trace contextRef="#ctx0" brushRef="#br0" timeOffset="65600">24207 8493 8191,'-9'-9'0,"0"4"5063,0 3-5063,-10 9 0,-5 14 0,-7 6 2818,4 8-2818,13-11 1719,11-7-1719,11-15 6784,19-13-6784,6-7 0,4-8 0,-9 3 0,-12 9 0,-12 13 0,-3 9 0,-5 5 0,2 0 0,6-6 0,4-3 0,12-9 0,12-5 0,8-8 0,0 4 0,-1 2 0,-16 15 0,-11 3 0,-10 11 0,-5 0 0,1-4 0,2 0 0,7-11 0,3-4 0,10-12 0,11-6 0,12-3 0,-2 5 0,-6 8 0,-18 10 0,-12 9 0,-3 11 0,-6 11 0,3 9 0,1 7 0,5-17 0,4-6 0,3-20 0,-2-4 0,-1 0 0,-5-2 0</inkml:trace>
  <inkml:trace contextRef="#ctx0" brushRef="#br0" timeOffset="66203">23858 8579 8864,'-4'6'0,"1"12"5114,1-3-5114,2 8 2717,0-6-2717,0-3 0,0-6 0,0-4 0</inkml:trace>
  <inkml:trace contextRef="#ctx0" brushRef="#br0" timeOffset="68107">23351 9695 24575,'-1'20'0,"-4"5"0,-6 20 0,0 5 0,4-18 0,-1-2 0,3 6 0,11-25 0,16-39 0,-2 1 0,2-5 0,4-8 0,0-2 0,3 0 0,-1 2-292,-6 8 1,-1 4 291,14-3 144,-18 28-144,-1 19 0,-5 16 0,1 8 0,-3 0 0,-4-12 439,2-11-439,-2-12 0,21-12 0,-17 5 0,12-6 0</inkml:trace>
  <inkml:trace contextRef="#ctx0" brushRef="#br0" timeOffset="68356">23974 9628 8191,'-18'21'0,"3"-1"5063,10-7-5063,10-2 2818,17-6-2818,12-7 0,12-11 0,-9-5 1719,-11-5-1719,-17 3 6784,-13 3-6784,-16-5 0,3 6 0,-16-1 0,18 11 0,0 2 0,11 4 0</inkml:trace>
  <inkml:trace contextRef="#ctx0" brushRef="#br0" timeOffset="68573">24187 9581 8191,'-3'12'0,"2"-2"5063,-1 6-5063,4-6 2818,2-1-2818,7-10 1719,11-17-1719,9-21 0,-6 13 0,2-2 3392,4-2 0,1 3-3392,1 5 0,0 4 0,9-4 0,-14 18 0</inkml:trace>
  <inkml:trace contextRef="#ctx0" brushRef="#br0" timeOffset="69097">24582 9429 24575,'-2'25'0,"1"5"0,-4 2 0,1 2 0,-1-3 0,5-13 0,5-13 0,11-15 0,7-13 0,4-13 0,9 2 0,-15 8 0,-1 21 0,-19 19 0,1 4 0,-8 6 0,5-7 0,6-8 0,11-8 0,18-21 0,-10 5 0,1-1-461,0-2 0,0 0 461,0 3 0,-1 1 0,4 0 0,-15 10 0,-12 13 0,-4 4 0,1 1 0,6-2 922,11-10-922,33-9 0,-17-1 0,3 0-577,8-3 1,1-1 576,-7 1 0,-3 1 0,6-2 0,-18 4 0</inkml:trace>
  <inkml:trace contextRef="#ctx0" brushRef="#br0" timeOffset="69278">25312 9376 24575,'-9'-2'0,"0"2"0,4 4 0,1 3 0,7 6 0,2 0 0,1 1 0,4-4 0,-3-5 0,12-10 0,-1-8 0,15-13 0,-18 11 0,2-2 0</inkml:trace>
  <inkml:trace contextRef="#ctx0" brushRef="#br0" timeOffset="69452">25620 8996 10639,'-15'19'0,"6"1"2129,-1 6 1,2 2-2130,4 0 0,3 1 1283,-2 5 1,1 2-1284,1-2 0,2 0 0,3 14 1504,-1-10-1504,1-18 0,-1-11 0,-3-5 0</inkml:trace>
  <inkml:trace contextRef="#ctx0" brushRef="#br0" timeOffset="75219">18672 14739 24575,'9'-5'0,"0"-1"0,10 2 0,2-3 0,11 3 0,7-4 0,7 7-725,9-7 725,-25 5 0,1 0 0,0-2 0,0 0 0,23-1 0,-23 1 0,-2 1 0,19 7 0,6-7 0,-1 8 0,2-8 0,-25 1 0,1 0 0,3 0 0,0 0-713,0-2 0,1 1 713,6 3 0,1 1 0,1-5 0,-1 0 0,0 4 0,1 0 0,1-1 0,1-1 0,-2 3 0,-1 0 0,3-2 0,1-1 0,6 3 0,1-1-1277,-3-4 0,1 0 1277,-12 2 0,2 1 0,-2 0 0,16-4 0,-2 0-612,1 3 1,-1-1 611,-4-1 0,-1 0 0,-2 4 0,0 1 0,-1-6 0,1 1 0,3 5 0,0-1 0,-3-4 0,1 0 0,5 4 0,0 1 0,-2-3 0,0 0-409,-13 2 0,0-1 0,2 0 409,1 2 0,0 0 0,1-1 0,0-2 0,0-1 0,0 0 0,1 1 0,1 1 0,0 0 0,-3 0 0,1 0 0,-1-1 0,-2 1 0,0 0 0,0 1-560,0 1 1,0 0 0,-1 0 559,16 0 0,0 0 0,0 0 0,0 0 0,1 0 0,-1 0 0,0 2 0,0 1 0,0 0 0,0 1 0,0-1 0,0 0 0,-15 1 0,-1 0 0,1-1 0,0-2 0,0-1 0,1 0-30,1 2 1,0 0-1,1 0 30,-1-2 0,0-1 0,1 2 0,1 0 0,1 1 0,0 0 0,-2 0 0,0 1 0,0-1 0,1 0 0,1 0 0,-1 1 0,1 0 0,-1 1 0,1 0 0,2-3 0,1-1 0,-1 0 0,1 2 0,0 0 0,0-1-378,1 0 1,1-1 0,0-1 377,2 2 0,0-1 0,-1-1 0,0 0 0,0-1 0,0 0 0,1 1 0,0 1 0,1-1 0,-3 0 0,0-2 0,-2 2 64,-4 0 0,-1 1 0,-1 1-64,3 0 0,-1 1 0,-1 0 0,14-1 0,-2-1 0,-15 2 0,0 0 0,-1 0 0,13-2 0,0 0 0,-1 0 0,0 0 0,-7-2 0,0-1 0,0 2 0,-1 1 590,-6-3 0,0 1-590,-1 4 0,0 0 0,-3-1 0,-1 0 0,25 3 0,-25-3 0,0-2 0,24-3 0,-20 1 0,0 0 0,-2 0 0,-1 0 0,6-2 0,1 0 632,-3 4 0,0 1-632,-1-2 0,1-1 0,3 0 0,-1 1 0,-9 1 0,0 1 1425,6-3 0,-1 1-1425,15 2 0,-18-2 0,0-1 0,18 2 0,5-3 0,-6 0 0,-1 3 0,1-4 0,6 1 0,-5 3 0,6-4 1239,-24 7 0,0 0-1239,-1-1 0,-1-1 0,6 3 0,1-2-257,-1-3 1,0 0 256,1 1 0,0 0 0,3-4 0,0 1 0,0 3 0,0 0 0,0-1 0,1 0 0,-1 4 0,0 0 165,0-1 1,0 0-166,0 3 0,1 1 0,2-4 0,1-1 0,0 5 0,0 0 0,0-4 0,1 0-674,2 4 0,-1 0 674,-1-5 0,-1 1 0,0 4 0,1 0 0,2-2 0,-1 0 0,-5 2 0,0 1 0,6 0 0,0-1-598,-9 1 0,-1-1 598,6 1 0,-1-1 224,-11-2 1,-1 0-225,2 2 0,0-1 617,10-3-617,-8 3 1747,-9-2-1747,-9-1 1411,2 4-1411,-6 0 592,6 3-592,-6-2 0,2-1 0,1-5 0,-3 0 0,2 0 0,1-3 0,0 2 0,11-5 0,1-2 0,7-4 0,-14 3 0,-4 2 0</inkml:trace>
  <inkml:trace contextRef="#ctx0" brushRef="#br0" timeOffset="77201">23565 14417 24575,'2'-11'0,"0"8"0,2 14 0,-3 24 0,-2-6 0,0 3 0,1 7 0,-1 0 0,-4 0 0,0 0 0,6-3 0,1-4 0,-6 8 0,9-17 0,-5-16 0</inkml:trace>
  <inkml:trace contextRef="#ctx0" brushRef="#br0" timeOffset="77931">23393 15143 8191,'1'11'0,"5"5"5045,12 23-5045,4 1 0,6 2 0,4 0 0,2-9 0,-3-3 705,-8-13 0,-11-6 0,-8-9 0</inkml:trace>
  <inkml:trace contextRef="#ctx0" brushRef="#br0" timeOffset="78189">23637 15215 24575,'-24'16'0,"-3"5"0,8 0 0,-1 2 0,-3 2 0,0 1 0,1 3 0,1 1 0,-1-3 0,2-1 0,-5 15 0,10-19 0,12-13 0,1-5 0</inkml:trace>
  <inkml:trace contextRef="#ctx0" brushRef="#br0" timeOffset="78532">23691 15409 8191,'4'9'0,"-1"0"5063,-1 4-5063,0 0 2818,-1 1-2818,-1-2 1719,0-3-1719,-2 0 0,2-4 0,0-1 0</inkml:trace>
  <inkml:trace contextRef="#ctx0" brushRef="#br0" timeOffset="78706">23730 15274 10503,'-5'1'0,"3"-2"0,0 5 0</inkml:trace>
  <inkml:trace contextRef="#ctx0" brushRef="#br0" timeOffset="82917">17975 13887 8421,'10'0'0,"-2"2"5087,4-7-5087,-3 5 2784,10-6-2784,3 5 1687,16-7-1687,9 3 0,-17 0 0,1 0 3298,4 0 0,0-1-3298,0-1 0,0-1 0,-1 0 0,0 0-760,-3-3 0,-1 1 760,1 2 0,-1 0-320,-2-1 1,-1 0 319,3 1 0,0 0 0,18-11 0,-18 9 0,0 0 0,18-9 0,-21 7 0,-1 0 0,14-3 0,-1-5 0,-14 12 0,-1-3 0,-1 5 1468,2-5-1468,14 2 0,1-8 691,13 2-691,-20 2 0,2 0 0,3 2 0,2-1-991,5-5 0,1 1 991,0 4 0,0 0 0,-4-4 0,0-1 0,0 3 0,-1 0 0,-2 0 0,-1 0 0,-3-1 0,-1-1 0,1 3 0,-2 0 0,-2-2 0,0-1 0,-4 1 0,0 0 0,0 1 0,-1-1 0,15-7 0,-3 0 0,-6 6 0,0 0 0,2-5 0,-2 4 0,9-10 0,-1 4 0,7-5 0,-21 16 0,1 0 991,3-3 0,2 0-991,-1 4 0,0 0 0,0-3 0,0-1-348,-1 2 0,0 0 348,18-11 0,-21 10 0,-1 0 0,21-10 0,-1-4 0,1 0 0,0 0 0,-1 0 0,-3 0 0,-2 0 0,-4 0 0,-4-4 0,-5 10 0,-3-7 0,-4 11 0,-1 0 0,4-5 0,0 8 696,1-8-696,-5 9 0,3-8 0,-6 5 0,7-7 0,0 0 0,6-6 0,-4 5 0,2 0 0,9-11 0,-7 11 0,-2 0 0,-2 1 0,9-4 0,-9 4 0,7 2 0,-2-3 0,4 2 0,-4-3 0,-4 6 0,-11 6 0,-7 8 0,-5 4 0</inkml:trace>
  <inkml:trace contextRef="#ctx0" brushRef="#br0" timeOffset="85241">21916 11950 24575,'6'-9'0,"1"0"0,9-6 0,-2-6 0,10-10 0,-1-4 0,3 4 0,-4-3 0,3 3 0,2-4 0,-8 13 0,3-1 0,0 3 0,1-1-627,4-5 1,0-1 626,-4 7 0,0-1 39,2-2 0,1 0-39,12-11 0,0 2 0,-8 7 0,0-1 0,-8 7 0,13-7 0,-7 5 0,16-13 160,-19 16 0,1 0-160,-1 0 0,1 0 0,3-3 0,-1 2 0,12-5 0,-6-2 232,-4 11-232,-4 1 0,-1 0 0,8-7 0,-14 10 0,7-7 623,-9 12-623,0-3 0,-3 4 0,2 2 0,-3-1 0,11-1 0,1 2 0,7-4 0,-7 3 0,5 0 0,-11 2 0,5 2 0,-1 3 0,-4-2 0,11 3 0,-11-4 0,5 0 0,-7 0 0,6 3 0,-4-2 0,11 3 0,-4-4 0,-1 2 0,5-1 0,-5 5 0,14-1 0,-6 3 0,12 1 0,-11-4 0,4 2 0,-13-3 0,-1 2 0,-7 3 0,7-2 0,-5 4 0,17-2 0,-9 4 0,18-3 0,2 7 0,1-6 0,-1 6 0,-2-3 0,-18 0 0,9 3 0,-14 0 0,5 4 0,-6-3 0,6 1 0,1 0 0,-2-4 0,6 6 0,-13-9 0,8 7 0,-10-6 0,4 4 0,-8-7 0,6 7 0,-5-5 0,4 7 0,-2-7 0,-5 1 0,6-2 0,-8-2 0,8 0 0,-8-1 0,8 1 0,-8 0 0,8 0 0,-8-1 0,8 1 0,-4 1 0,1 1 0,8 2 0,-7-2 0,12 8 0,0 1 0,-2 4 0,7 8 0,-2-5 0,-1 9 0,7-7 0,-2 3 0,-1 0 0,3-3 0,-7 8 0,7-4 0,-3 4 0,5 0 0,-19-15 0,0 0 0,15 16 0,-14-13 0,-1 0 0,11 14 0,-11-17 0,0-1 0,-2 1 0,0 0 0,17 17 0,-15-18 0,0 1 0,14 15 0,0 1-522,-1-1 522,0 0 0,-5-5 0,9 3 0,-4-8 0,5 10 0,0-8 0,5 3 0,0-4 0,1 0 0,-2 0 0,-4 0 0,1 0 0,-1-1 0,0 1 0,5 0 0,-4 0 0,7-4 0,-9-2 0,5 0 0,-15-9 0,-4 4 0,-9-12 0,-10 4 0,0-6 0,-5 1 0</inkml:trace>
  <inkml:trace contextRef="#ctx0" brushRef="#br0" timeOffset="86897">26347 13059 24575,'39'9'0,"-6"-2"0,13 8 0,-6-1 0,0 3 0,-2 0 0,1 5 0,1 0 0,6 6-1167,-18-10 0,-1-1 1167,1-1 0,0-1 0,3 3 0,1 0 0,-1-2 0,-1-1 0,-3 0 0,1-1 0,2 2 0,0-1 0,-3-1 0,0 1 0,4 1 0,0-1 0,-1 0 0,1 0 0,0 1 0,-1-1 0,1 0 0,0 1 0,-1-1 0,1 0 0,-4-2 0,1 0-121,2 1 0,-1 1 121,-1-3 0,-1 1 0,1 1 0,-1 2 0,1 1 0,-1 0 0,20 13 0,-22-13 0,-1 0 0,23 10 0,-20-9 0,0-1 0,1-1 0,0-1 0,3 4 0,1-1 0,-5-3 0,1-1 0,2-1 0,-1 0 0,20 14 0,-23-15 0,1 1 0,15 15 0,4-5 0,-4 4 0,-2-8 0,5 3 0,-5-4 0,7 0 485,-7-4-485,-2 2 0,1-2 0,1 3 0,-14-7 0,1 0 0,0-3 0,1 1 0,3 1 0,-1 1 573,-2-3 1,-1 1-574,3 2 0,0 0 0,-3-2 0,0-1 0,1 3 0,-1-1 0,26 6 0,-6-1 0,0 4 0,-7-9 0,5 5 0,-12-6 804,-1 2-804,-2-2 140,-4-2-140,-1 0 0,5-2 0,2 4 0,8 1 0,7 0 0,6-4-779,-5 3 779,-18-5 0,0 0 0,-3 1 0,0 2 0,1-2 0,-1 1 0,20 4 0,-9 0 0,-13-2 0,-1 0 0,-10-2 0,-2 0 779,-3-1-779,0-1 0,-4-1 0,-1-2 0</inkml:trace>
  <inkml:trace contextRef="#ctx0" brushRef="#br0" timeOffset="88505">17445 14641 13141,'1'-4'0,"6"-4"4565,20 1-4565,19-14 0,-10 10 0,5-2 0,-5-1 0,2-2 0,1-1-996,6-1 1,1 0-1,2-3 996,-4 2 0,1-2 0,2-1 0,-1 0 0,1-3 0,1-2 0,1 0 0,0 0-451,-5 3 1,2 1-1,-1-2 1,1 1 0,0-2 450,0-3 0,0 0 0,0-1 0,0 0 0,1 0 0,-6 6 0,1 0 0,0 0 0,0 0 0,0 0 0,-1 0-251,1-2 0,-1 0 0,0 0 1,0-1-1,0 1 0,0 1 251,6-4 0,0 0 0,-1 0 0,0 1 0,-1 0-142,-5 2 0,0 1 0,-1-1 0,-1 1 1,-1 0 141,2-3 0,0-1 0,-2 2 0,-4 3 0,6-6 0,-5 5 0,-13 6 0,1 0 0</inkml:trace>
  <inkml:trace contextRef="#ctx0" brushRef="#br0" timeOffset="88889">18789 13977 8191,'12'0'0,"15"-11"3823,20-9-3823,-10 0 0,3-3 0,-7 6 0,0-1 0,2-2 0,8-3 0,0-2 0,2-2 0,-9 6 0,0-1 0,1-1 0,1 0 277,5-2 1,1-1 0,0 0-1,1-2-277,-7 4 0,1 0 0,-1-2 0,1 1 0,0-1-323,2-1 0,-1 1 0,0-1 0,1-1 0,-1 1 323,2-2 0,0-1 0,-1 1 0,1-1 0,-2 0 0,-1 2 0,-1-1 0,-1 1 0,0 0 0,0 1 176,6-5 0,0 1 0,-2 2 0,-4 1 0,-4 4 1,-3 1-1,-2 2 0,0 1 0,-1 1 0</inkml:trace>
  <inkml:trace contextRef="#ctx0" brushRef="#br0" timeOffset="89226">19564 13476 8191,'19'-4'0,"22"-12"1594,-7 1 0,3-4-1594,-3 2 0,2-1 0,2-2 0,7-3 0,1-3 0,2 0 0,-10 3 0,0-1 0,1 0 0,1-1-245,-3 2 1,1 0 0,0-1 0,0-1 0,1 1 244,1-2 0,0-1 0,0 0 0,1-1 0,-1 1 0,2-2 0,0-1 0,0 0 0,1 1 0,-1-1 0,1 0 0,0 0 0,1 1 0,-2-1 0,0 1 0,-4 1 0,0 0 0,-1 1 0,-2 0 0,-2 3 0,5-5 0,-2 4 0,-3 0 0,1-1 0,1 0 0</inkml:trace>
  <inkml:trace contextRef="#ctx0" brushRef="#br0" timeOffset="89585">20431 13085 8191,'18'-22'0,"2"4"0,4-4 1253,12-10 0,5-5-1253,-5 7 0,2-1 0,2-2 0,-6 3 0,1 0 0,1-1 0,1-1 0,3 0 0,1-1 0,0 0 0,1-1 0,-8 4 0,1-1 0,-1 0 0,1 0 0,1 2 0,1-1 0,0 2 0,1 0 0,-1 0 0,0 0 0,7-7 0,0 0 0,-1 0 0,0 1 0,-4 4 0,-1 0 0,-1 1 0,-1 1 0,4-5 0,-1 1 0,-5 3 0,-3 1 0,-4 4 0,3-7 0</inkml:trace>
  <inkml:trace contextRef="#ctx0" brushRef="#br0" timeOffset="96105">17880 6969 9351,'-9'4'0,"8"1"5119,5-3-5119,23 4 2640,20-5-2640,-11-1 0,4-1 0,8-2 0,4-1-248,-13 2 1,2 0 0,0 0 247,0 0 0,0 0 0,0 0 0,14 2 0,-3 0 2485,-9 0 0,-9 0-2485,-17 0 0,-29-4 0,-41-1 0,23-1 0,-2 1-896,-8 2 1,-3 1 895,-6 1 0,-2 2 0,-2 1 0,-2 3 0,18 1 0,-2 2 0,3 0 0,-12 1 0,3 1 0,4 1 0,5 0 2901,-7 2-2901,35-12 0,35-5 0,4-1 0,6 0-1504,14 3 0,4-1 1504,-10-3 0,1 0 0,1 1 0,4 2 0,0 0 0,0 0 0,-4-1 0,0 0 0,-3 0 0,8 0 0,-5 2 0,-14 2 0,-9 4 0,-13 8 1778,-24-2-1778,-28 1 0,-14-7-628,17-6 1,-1-1 627,-2 2 0,-2 0 0,-6-4 0,0 0 0,-1 6 0,0 2 0,3-1 0,1 2 0,6 3 0,3 2 3111,-4 6-3111,22-1 0,45-5 0,23 1 0,-6-8 0,5-3-966,-11-1 0,2 0 0,0-2 966,4-1 0,0-2 0,0 0 0,2 1 0,-1-1 0,-3 1 0,-2-1 0,-4 2 0,19-1 0</inkml:trace>
  <inkml:trace contextRef="#ctx0" brushRef="#br0" timeOffset="103189">5966 12061 9313,'-9'-3'0,"8"3"5119,6 3-5119,21 12 0,14 4 0,-10-4 0,2 1 0,3 0 0,-1-1 970,-2-1 1,0-1-971,-1 0 0,-3-1 1675,6 1-1675,-8-3 1421,-15-3 1,-6-4 0,-4 1-1</inkml:trace>
  <inkml:trace contextRef="#ctx0" brushRef="#br0" timeOffset="103405">6213 12030 24575,'-8'47'0,"2"-18"0,1 2 0,-1 0 0,1 1 0,-1 6 0,0 0 0,-2-5 0,1-3 0,1 9 0,2-18 0</inkml:trace>
  <inkml:trace contextRef="#ctx0" brushRef="#br0" timeOffset="103974">6508 12094 8191,'-7'6'0,"6"1"5063,11 9-5063,4-5 2818,2 3-2818,-3-4 1719,-4-5-1719,-2 7 6784,1 6-6784,-4 0 0,-1 13 0,-3-13 0,4 0 0,-3-10 0,3-6 0</inkml:trace>
  <inkml:trace contextRef="#ctx0" brushRef="#br0" timeOffset="104233">6655 12085 8452,'-10'0'0,"1"7"5089,-12 14-5089,5 5 2779,-2 8-2779,10-9 1683,9-7-1683,14-10 6572,13-14-6572,12-5 0,7-7 0,-7 4 0,-2 1 0,-12 9 0,-6 2 0,-12 3 0,-4 0 0</inkml:trace>
  <inkml:trace contextRef="#ctx0" brushRef="#br0" timeOffset="106624">10986 7185 8191,'-3'-7'0,"1"4"0,2-1 0</inkml:trace>
  <inkml:trace contextRef="#ctx0" brushRef="#br0" timeOffset="108876">10945 7148 8892,'1'9'0,"-4"-2"5114,-4 1-5114,-6 0 2713,3 1-2713,-6 3 1623,-6 5-1623,-4-2 6233,-11 12-6233,4-10 0,-3 10 0,1-4 0,6-3 0,-10 6-612,4 1 612,11-13 0,0 1 0,-1 4 0,0 1 0,-2 1 0,-2 0-1004,-6 3 0,-2 2 1004,0 2 0,-1 0-227,-1-2 0,-2 0 227,7-2 0,-1 2 0,3-2 0,-2 0 0,2 0 0,-13 10 0,3-1 0,18-13 0,3-1 0,-1-2 0,0 1 0,-15 18 0,0-3 0,-1 4 0,1 1 0,0-1 0,-1 0 0,1 0 0,-1 1 0,1-1 0,18-15 0,-1-1 0,-18 18 0,19-17 0,-1 0-96,-17 15 96,0 0 0,15-14 0,-1-1 266,0-2 1,0 1-267,-4 6 0,0-1 0,1-5 0,0 0 1003,3 2 0,0 0-1003,-2-3 0,0 0 0,-14 14-97,18-15 1,-1 0 96,-16 14 0,1 4 0,-4-4 0,19-14 0,-1 0 54,-2 2 1,-1-1-55,-2 2 0,-2 0 0,1 4 0,-2 1-962,-5-2 1,0 1 961,2 4 0,-1 1 0,-4-4 0,0-1 0,4 4 0,1 0 0,2-7 0,-1-2 0,0 3 0,2 0 0,4-3 0,1 0 0,0-1 0,1 0 322,1-3 1,0 1-323,2 1 0,0 0 0,-6-1 0,0 0 0,2 3 0,-1-1 0,-1-2 0,1 0 0,1 2 0,1 0 0,-18 13 577,21-15 1,0-1-578,1 2 0,-1 0-342,-17 10 342,17-10 0,0 0 0,-15 14 0,0 5 0,-1-1 0,1 0 0,0-4 0,-1 4 0,17-20 0,-1 0 0,0 3 0,-1 0 0,-6 0 0,0 2 0,0 1 0,-1 1 0,0 0 0,-1 2-622,1 3 0,1 1 622,5-6 0,1 0 49,-1 4 1,1 0-50,-14 11 0,14-14 0,-1 1 161,1-3 0,-1 1-161,-3 5 0,0 1 0,-1 0 0,1 1-562,2-2 1,1 1 561,3-2 0,1-1 1195,-8 15-1195,14-14 0,6-12 0,8-12 0</inkml:trace>
  <inkml:trace contextRef="#ctx0" brushRef="#br0" timeOffset="109523">6368 11053 24575,'5'3'0,"-1"-1"0</inkml:trace>
  <inkml:trace contextRef="#ctx0" brushRef="#br0" timeOffset="110731">6556 10920 8191,'-9'5'0,"-1"1"5063,1-1-5063,-6 10 2818,0-5-2818,-1 6 1719,-3 1-1719,8-7 6784,-6 9-6784,1-2 0,3 1 0,-11 11 0,9-3 0,-12 10 0,0-1 0,10-13 0,-1 0 0,-1 0 0,-1 1 0,-3 5 0,-1 1 0,-2-2 0,-1 0 0,-1 8 0,-1 1 0,-4-4 0,0-1-536,4 5 0,1 1 536,-3-4 0,1 0 0,5-3 0,1-1 0,6-4 0,0-1 0,-14 19 0,19-17 0,-5 0 0,3-6 0,3-2 1072,-11 5-1072,10-5 0,-11 11 0,3-1 0,-5 4 0,4 1 0,-1-8 0,11-4 0,-4-2 0,10-9 0,-1 2 0,-1 1 0,0 0 0,-4 4 0,3 0 0,-2 0 0,6-3 0,-4 2 0,5-6 0,-1 3 0,0-4 0,1-1 0,-1 1 0,3 0 0,-2 0 0,-1 10 0,3-7 0,-5 11 0,5-13 0,3-4 0,2-6 0,6-5 0,-2-4 0,-1 2 0,9-15 0,14-10 0,-7 2 0,1-5 0,8-5 0,1-3-968,-11 10 0,-1-2 0,0 0 968,0 1 0,0 0 0,0 1 0,6-11 0,-1 0-722,-5 6 1,-1 1 721,0 2 0,-1 0 0,-2 4 0,-1-1 0,3-8 0,2-1 0,4-2 0,3 0-919,-6 9 0,1 0 1,2 0 918,3-1 0,2 0 0,1 0 0,2-2 0,2-1 0,0 2 0,-2 1 0,0 1 0,-2 3 0,2-1 0,-4 3 0,-9 7 0,-1 1 0</inkml:trace>
  <inkml:trace contextRef="#ctx0" brushRef="#br0" timeOffset="119836">24361 14520 24575,'5'-4'0,"-3"13"0,0 26 0,-2 7 0,0 11 0,4-13 0,-1-12 0,4-27 0,-4-21 0,5-27 0,-7 17 0,-1-2 0,0-2 0,0-1 0,0 1 0,-1 5 0,-8 4 0,3 41 0,4 10 0,0 5 0,-1 6 0,1 2 0,1 0 0,2-2 0,1-4 0,0-2 0,-1 8 0,3-19 0</inkml:trace>
  <inkml:trace contextRef="#ctx0" brushRef="#br0" timeOffset="120306">24283 15088 24575,'9'2'0,"7"7"0,3 19 0,2 2 0,1 15 0,-6-12 0,-3-1 0,-4-12 0,-6-11 0,-1-5 0</inkml:trace>
  <inkml:trace contextRef="#ctx0" brushRef="#br0" timeOffset="120498">24416 15044 8191,'-6'3'0,"0"2"5063,-3 13-5063,1-1 2818,2 0-2818,0 0 1719,1 0-1719,-4 0 0,5-8 0,-1-1 0</inkml:trace>
  <inkml:trace contextRef="#ctx0" brushRef="#br0" timeOffset="120717">24623 15029 24575,'-5'-3'0,"1"1"0</inkml:trace>
  <inkml:trace contextRef="#ctx0" brushRef="#br0" timeOffset="121027">24632 15156 8191,'-5'12'0,"2"-2"5063,3 3-5063,2-4 2818,1 3-2818,-1 8 1719,-2 12-1719,0 8 0,0 13 5706,-5 2-5706,0 0-176,-5-2 176,1-13 0,-1-8 0,-2-16 0,5-8 0,-1-8 0</inkml:trace>
  <inkml:trace contextRef="#ctx0" brushRef="#br0" timeOffset="121769">24326 15242 24575,'-2'9'0,"-1"3"0,-2 2 0,-6 16 0,-1-3 0,-1 5 0,4-12 0,8-19 0,13-28 0,7-15 0,-4 12 0,1-2 0,-2-5 0,-1-1 0,0 6 0,-1 0 0,-4 0 0,0 2 0,7-9 0,-10 23 0,0 9 0</inkml:trace>
  <inkml:trace contextRef="#ctx0" brushRef="#br0" timeOffset="137642">28111 14411 24575,'-10'2'0,"4"10"0,3 20 0,8 15 0,-4 7 0,4-17 0,-1 1 0,-5 1 0,-2 0 0,6 5 0,-2-3 0,-6 8 0,5-15 0</inkml:trace>
  <inkml:trace contextRef="#ctx0" brushRef="#br0" timeOffset="138281">27855 15088 24575,'11'17'0,"8"8"0,20 14 0,-17-18 0,1-1-649,1 1 1,-1-1 648,20 14 423,-11-8-423,-9-7 53,-9-3 1,-10-11 0,-2-1 0</inkml:trace>
  <inkml:trace contextRef="#ctx0" brushRef="#br0" timeOffset="138458">28080 15159 8191,'-14'2'0,"-7"15"4762,6 9-4762,-7 10 0,-1 9 0,0 2 0,-6-3 0,12-13 0,5-14 0</inkml:trace>
  <inkml:trace contextRef="#ctx0" brushRef="#br0" timeOffset="138914">28245 15243 24575,'1'13'0,"-3"7"0,5 12 0,-3 8 0,0 0 0,0-2 0,0-16 0,0-7 0,0-11 0</inkml:trace>
  <inkml:trace contextRef="#ctx0" brushRef="#br0" timeOffset="139136">28292 15360 24575,'-13'3'0,"3"-2"0,-3 12 0,5-2 0,4 3 0,4-2 0,10-1 0,2-4 0,18 3 0,-3-6 0,18 4 0,-5-3 0,-14 0 0,-6-1 0</inkml:trace>
  <inkml:trace contextRef="#ctx0" brushRef="#br0" timeOffset="155941">20685 6586 24575,'-12'-3'0,"1"1"0,-2 2 0,-7 0 0,-12 0 0,-14 0 0,-9 0 0,18 0 0,-1 0-812,-1 0 1,0 0 811,-3 0 0,-1 0-547,1 1 0,1-2 547,6-1 0,1 0 0,-1 3 0,2 1 0,-22-1 0,15 4 0,9 2 0,20-2 1529,1 2-1529,7 2 1188,6 11-1188,2-8 0,22 8 0,3-6 0,2-8 0,3-1 0,-1 2 0,3 1 0,11-3 0,2 1 0,0 2 0,-1 1 0,-7-1 0,-4 0 0,-6 1 0,-4 0 0,-3 4 0,-19-3 0,-12 0 0,-12 3 0,-21 3 0,-9 2 0,14-5 0,0 0 0,2-1 0,1 2-852,-8 7 1,1 1 851,5 0 0,1 1 0,-2 4 0,1 1 0,8-2 0,2-1 0,-8 19 0,18-12 0,12-12 0,9-7 0,23-3 0,-6-3 0,5-3 0,13-3 0,5-1-424,-7 1 0,2 1 0,1-1 424,2-4 0,1-2 0,-1 2 0,1 0 0,-1 1 0,-1 0-683,11 0 0,-6 1 683,-13 2 0,-6 1 0,4 9 0,-20-3 0,-11-4 0</inkml:trace>
  <inkml:trace contextRef="#ctx0" brushRef="#br0" timeOffset="192618">25738 5030 24575,'15'8'0,"8"0"0,-4 1 0,6-1 0,-2-1 0,-4-1 0,11 5 0,-11-4 0,1 3 0,-6 0 0,-7-2 0,13 13 0,-10-12 0,13 9 0,-13-14 0,-2-3 0,-8-4 0,-3-6 0,-5 2 0,3-2 0,-5-4 0,-4-3 0,-4-5 0,-16-1 0,-3-3 0,-10 10 0,7-6 0,16 15 0,10-1 0</inkml:trace>
  <inkml:trace contextRef="#ctx0" brushRef="#br0" timeOffset="-200964.73">19476 1494 24575,'52'-3'0,"-23"-2"0,-1-2 0,16-21 0,-16 10 0,-2 0-848,9-24 848,-17 20 0,-2-1 279,-2-17-279,-8 8 141,-23 0-141,-4 13 0,-20-4 0,-6 20-486,17 6 1,-1 5 485,1 3 0,1 5 0,1 5 0,3 4 0,7 0 0,5 2 0,5 6 0,6 2 0,7-2 0,6-1 0,5-3 0,5-3 0,7-5 0,4-5 0,5-6 0,3-5 0,3-7 0,-2-2 0,10 2 0,-10-8 0</inkml:trace>
  <inkml:trace contextRef="#ctx0" brushRef="#br0" timeOffset="-200773.73">19937 1228 8711,'4'7'0,"9"6"5025,15 12-5025,11 8 0,-9-11 0,4-1 0,1-1 0,2-1 0,1 3 0,-2-1 0,12-1 0,-19 0 0</inkml:trace>
  <inkml:trace contextRef="#ctx0" brushRef="#br0" timeOffset="-200573.73">20285 1142 8191,'-24'3'0,"-3"10"3899,-16 18-3899,16-5 0,0 3 0,-3 8 0,1 2 0,-1-1 0,3 0 0,8-1 0,3-4 0,-5 1 0,17-13 0</inkml:trace>
  <inkml:trace contextRef="#ctx0" brushRef="#br0" timeOffset="-200110.73">20331 1316 8191,'2'12'0,"3"15"4360,3 20-4360,0-14 0,0 3 0,1 6 0,-1 1 0,1 5 0,0 2 647,0 0 1,-1-1-648,-2-2 0,-1-1 732,-1 1 1,-1-4-733,2 7 5555,-10-35-5555,4-53 0,2-7 0,0-8-192,0 9 0,1-2 0,2-2 192,1 7 0,1-1 0,1 0 0,-1-1-363,0-1 1,1-1-1,-1 1 1,2 3 362,4-6 0,0 3 0,0 2 0,2-10 0,0 7 688,10 5-688,-11 29 0,2 24 0,-4 28 0,-6-14 0,-2 3 148,-2 8 0,-2 0-148,0-2 0,-3-2 1584,-4-5 0,-3-1-1584,-13 20 0,-14-19 0,-4-6 0,-5-22 0,2-28 0,19 11 0,7-13 0</inkml:trace>
  <inkml:trace contextRef="#ctx0" brushRef="#br0" timeOffset="-199781.73">21200 870 8191,'-9'2'0,"-4"3"5063,-5 19-5063,-17 16 0,13-10 0,0 3 403,-5 8 0,2 3-403,2 6 0,5 1 0,3 0 0,6 0 0,8 2 0,6-2 475,6-12 0,6-3-475,11 0 0,1-5 0,4-2 0,3-8 0</inkml:trace>
  <inkml:trace contextRef="#ctx0" brushRef="#br0" timeOffset="-199322.73">21675 1141 10198,'23'-1'0,"25"-3"1173,-14-1 1,3-1-1174,8-2 0,2-1 817,-1 3 0,-1 0-817,-5 0 0,-2 0 390,-6 3 1,-3 1 0,2 2 0,-17 0 0</inkml:trace>
  <inkml:trace contextRef="#ctx0" brushRef="#br0" timeOffset="-184781.73">22674 848 24575,'-5'7'0,"2"3"0,12 10 0,4 12 0,0 15 0,-7-21 0,-2 2-586,-3 6 0,-3 0 586,-2 2 0,-2-2 143,2-5 1,0-1-144,-1 13 0,6-26 0,3-11 0</inkml:trace>
  <inkml:trace contextRef="#ctx0" brushRef="#br0" timeOffset="-184429.73">23095 1013 10314,'-4'-7'0,"-3"0"5066,0-2-5066,-5 4 2480,-5 12-2480,-11 18 0,8 26 719,8-23 0,4 2-719,9 2 0,6-2 0,17 10 0,-1-25 0,5-7 0,3-6 0,1-5 0,4-4 0,-2-2 0,14-19 0,-16-3 5277,-24-1-5277,-17-7 0,-10 3 0,-2 16 0,-2 2 0,-8-2 0,-3 6 0,26 14 0,4 0 0</inkml:trace>
  <inkml:trace contextRef="#ctx0" brushRef="#br0" timeOffset="-184105.73">23498 969 8191,'-7'-5'0,"-4"1"5063,-2 9-5063,-16 25 0,7 10 1180,12-9 1,3 1-1181,12 19 0,23-12 0,17-25 0,10-11 0,-27-13 0,0-4 0,-1 2 0,-4-2 0,7-22 1782,-12 1-1782,-18 3 0,-14-2 0,-9 3 6589,-8 8-6589,-3 17 0,9 9 0,9 13 147,20 7 0,-1-11 0,10 5 1</inkml:trace>
  <inkml:trace contextRef="#ctx0" brushRef="#br0" timeOffset="-183789.73">24008 995 8191,'-14'-12'0,"-7"3"5063,2 9-5063,-7 12 0,12 7 0,6 16 2818,22 1-2818,15-3 0,20-15 1719,6-9-1719,-7-16 0,-9 0 6784,-21-6-6784,-10 0 0,-9-1 0,-10-6 0,-11-7 0,-7 5 0,-5 0 0,8 14 0,3 7 0,13 6 0,13 9 0,0-8 0,7 5 0</inkml:trace>
  <inkml:trace contextRef="#ctx0" brushRef="#br0" timeOffset="-183501.73">24494 1028 24575,'-9'-9'0,"-4"4"0,-7 1 0,-2 15 0,-3 12 0,16 7 0,12 5 0,24-10 0,9-12 0,17-14 0,-11-9 0,-6-8 0,-21 1 0,-15 0 0,-12-3 0,-16-3 0,-2 2 0,-9 4 0,14 9 0,9 4 0,8 4 0</inkml:trace>
  <inkml:trace contextRef="#ctx0" brushRef="#br0" timeOffset="-183158.73">24782 626 10097,'5'12'0,"11"6"2042,0 4 1,3 3-2043,10 2 0,2 1 0,1 8 0,1 2 0,5 0 0,0 1 0,-7 1 0,-3 2 0,-4 3 0,-6 3 98,-9 1 0,-7 3-98,-5-13 0,-4 2 0,-3 0 0,-3 1 0,-4-1 0,-2 0 0,-2 1 0,-1 0 0,-4-2 0,-4-3 0,-2-1 0,2-3 0,4-2 0,1-3 0,0-9 0,1 0 0</inkml:trace>
  <inkml:trace contextRef="#ctx0" brushRef="#br0" timeOffset="-175446.73">25638 1082 24575,'50'3'0,"-1"0"0,-3 3 0,3 0 0,1-3 0,4-1 0,-1 1-300,-11 3 1,-1 0 0,-1-1 299,-2-6 0,0-1 0,-2 1-480,9 3 1,-5 0 479,11-9 0,-22 6 0,-25-1 0</inkml:trace>
  <inkml:trace contextRef="#ctx0" brushRef="#br0" timeOffset="-175214.73">26178 937 24575,'30'4'0,"17"3"0,-19-1 0,0 2 0,2 1 0,-3 2 0,10 9 0,-19 8 0,-26 0 0,-19 14 0,7-18 0,-3-1 0,0 1 0,-1-1 0,-1-4 0,1-1 0,-12 7 0,12-15 0,10-3 0</inkml:trace>
  <inkml:trace contextRef="#ctx0" brushRef="#br0" timeOffset="-174306.73">27293 987 24575,'-35'0'0,"0"-1"0,-19 11 0,25-1 0,2 5 0,6 12 0,6 6 0,5 6 0,5 4 0,4 6 0,8-1 0,9-14 0,7-2 0,4-4-1701,7-4 1,5-6 0,2-4 1700,9-4 0,3-5 0,0-5 0,-11-2 0,2-3 0,-2-2 0,-1-2 0,4-4 0,-2-2 0,-5-3 0,7-6 0,-10-5 411,-20 3 1,-9-3-412,-13 2 0,-9 0 0,-12-4 0,-7 2 0,5 10 0,-3 0 0,-1 2-213,-2 1 1,-2 1 0,1 1 212,-18-2 0,4 3 0,21 5 0,4 1 0,-8 4 0</inkml:trace>
  <inkml:trace contextRef="#ctx0" brushRef="#br0" timeOffset="-138037.73">24445 14419 8911,'-9'4'0,"2"3"5115,-1-2-5115,1-5 2709,2-3-2709,1-9 1621,4-15-1621,4-7 0,-3-19 0,3-2 2490,-4 21 0,0 0-2490,0 3 0,0-1 0,0-8 0,0-1 0,0 2 0,0 0-1182,-3-9 0,1-2 1182,4-3 0,0-1 0,-3 15 0,-2-2 0,3 0 0,3 0 0,1 0 0,0 0 0,-3 0 0,-1 1 0,0 0 0,2-14 0,1 2 0,0 2 0,-1 2-776,-1 5 1,0 1 775,1-3 0,1 0 0,-1 3 0,1 0 0,0-7 0,0 0 0,1-1 0,-1 0 0,0 0 0,-1 0 0,-4 1 0,-1 0 0,3 10 0,-1 0-417,-4 5 1,0 0 416,5 4 0,-1 1 433,-3-26-433,6 24 0,1 0 0,-1 1 0,1-1 0,2 0 0,0 0 0,-1 0 0,-2 1 0,-1-18 2091,-2-4-2091,-6 19 0,2-12 0,-3 11 0,3-5 0,3 10 0,0-1 0,-1-9 0,3 9 0,-1 1 1722,-6-3-1722,4 11 1076,-3 1-1076,1 11 665,3-3-665,0 2 0,2-7 0,0 4 0,0-4 0,-3 0 0,2 3 0,1 1 0,0 4 0,6 0 0,-5 0 0,-1 2 0,1-1 0,-2 1 0,3-6 0,0 3 0,-2-2 0,-4 9 0,3 3 0,-1 7 0,4 2 0,1 0 0,-1 0 0,1-18 0,-2 1 0,5-15 0,-5 9 0,0 2 0,-6 4 0,-2 4 0,-6 7 0,3 2 0,2 5 0,6-1 0,2 0 0,4 0 0,-1 0 0,-1-4 0,0-1 0</inkml:trace>
  <inkml:trace contextRef="#ctx0" brushRef="#br0" timeOffset="-137088.73">24395 11311 8191,'-7'4'0,"6"-3"5063,4-5-5063,0-2 2818,-2-7-2818,-7 4 1719,-1 1-1719,-6-1 6784,0 6-6784,-4 0 0,-7 11 0,6 10 0,-1 0 0,21 5 0,25-18 0,23-15 0,-12 0 0,1-3 0,-5-5 0,-2-1 0,-3 7 0,-4-1 0,2-10 0,-23 15 0,-11 3 0,-19 12 0,-15 8 0,14 0 0,-2 1 0,-1 2 0,2 1 0,-11 12 0,35-11 0,25-24 0,28-18 0,-6-7 0,-12 3 0,-28 17 0,-19 18 0,-15 14 0,9-2 0,13-8 0,25-26 0,11-25 0,2 0 0,-16 11 0,-24 30 0,-13 27 0,0 6 0,15-8 0,6-12 0,7-12 0</inkml:trace>
  <inkml:trace contextRef="#ctx0" brushRef="#br0" timeOffset="-135672.73">24899 10962 13138,'-6'12'0,"8"17"1466,-4 0 1,1 3-1467,3 7 0,1 0 0,-3 4 0,0-1 1115,1-9 0,1-3-1115,1 12 1360,13-48-1360,-6-29 0,2 5 0,0-3 1765,-6-8 0,0-1-1765,4-1 0,1 1 0,-2-1 0,-1 1 0,2 9 0,0 3 0,9-13 1260,-2 30-1260,-3 16 124,-1 16-124,-4 6 0,-2 1 0,-3-3 0,-5-9 0,-8-1 0,-11 0 0,-12-2 0,-8 1 0,-7-7 0,7-8 0,12-1 0,12-11 0,12 11 0,4-4 0</inkml:trace>
  <inkml:trace contextRef="#ctx0" brushRef="#br0" timeOffset="-135429.73">25249 11079 10126,'-5'0'0,"1"1"0,-4-4 0,4 3 0</inkml:trace>
  <inkml:trace contextRef="#ctx0" brushRef="#br0" timeOffset="-135147.73">25260 11155 8191,'-13'5'0,"7"6"5063,6-3-5063,9 8 2818,0 4-2818,0 5 1719,-4 0-1719,-2-1 6784,-5-11-6784,0 0 0,-5-4 0,2 0 0,-4-2 0,6-3 0,-1-2 0</inkml:trace>
  <inkml:trace contextRef="#ctx0" brushRef="#br0" timeOffset="-134748.73">25370 11156 10071,'-7'-6'0,"0"1"0,2 0 0,1 3 0</inkml:trace>
  <inkml:trace contextRef="#ctx0" brushRef="#br0" timeOffset="-134514.73">25389 11246 8191,'-3'17'0,"5"0"5063,7 7-5063,2 7 0,1 16 0,-7 8 0,-3-24 0,-4-1 0,-3-2 0,-3-1 0,-11 16 2818,-3-15-2818,2-16 1719,2-9-1719,-12-12 0,17 4 0,-7-3 0</inkml:trace>
  <inkml:trace contextRef="#ctx0" brushRef="#br0" timeOffset="-133893.73">25289 11276 8191,'-9'-13'0,"8"6"5063,4 8-5063,5 16 704,-1-2 1,-2 1-1,-3-9 1</inkml:trace>
  <inkml:trace contextRef="#ctx0" brushRef="#br0" timeOffset="-132414.73">28047 14067 24575,'-8'9'0,"2"11"0,6 33 0,0-21 0,0 0 0,0 2 0,0 1 0,0 10 0,0-1 0,1-14 0,0-3 0,0 12 0,5-45 0,0-48 0,-1 17 0,0-2 0,1-10 0,0-2-966,-4 13 1,0 0-1,0-1 966,0 1 0,0-1 0,0 2 0,-2-11 0,0 3 0,0 12 0,0 4 0,-2 4 0,-3 39 0,2 22 0,1 10 0,0 4 0,1-14 0,2-1 0,1 15 0,0-4 2897,2-6-2897,3-10 0,0-17 0,-4-18 0,1-2 0,-8-30 0,7 10 0,-10-12 0,10 22 0,-7 2 0</inkml:trace>
  <inkml:trace contextRef="#ctx0" brushRef="#br0" timeOffset="-130786.73">23604 14870 8191,'-5'9'0,"3"0"5063,6 0-5063,7-1 2818,2-1-2818,4-1 1719,0-6-1719,0-3 6784,7-8-6784,4-12 0,8-11 0,-4 1 0,-4 5 0,-1 20 0,-9 20 0,5 10 0,-5 23 0,-5-10 0,0 3 0,-7-18 0,1-15 0,6-13 0,6-19 0,13-12 0,-10 5 0,2 9 0,-16 22 0,0 18 0,2 7 0,3-1 0,17-9 0,6-29 0,-11 2 0,1-3 0,-3-2 0,-1-1 0,13-22 0,-14 19 0,-14 13 0,-5 12 0,2 6 0,-3-3 0,3-2 0</inkml:trace>
  <inkml:trace contextRef="#ctx0" brushRef="#br0" timeOffset="-129278.73">23711 14909 24575,'19'20'0,"-6"-9"0,20 6 0,-1-5 0,14 2 0,-19-4 0,1 0 0,8-1 0,3-2 0,2-1 0,2-1 0,9-2 0,3-1-1687,-16-3 1,2-1 0,0-1 1686,2 0 0,0-1 0,0-1 0,2-1 0,0 0 0,1-1-1450,4-3 0,0-1 0,0 1 1450,0 1 0,1 0 0,1 0 0,-11 2 0,0 1 0,1-1 0,0 2-193,11-3 0,1 2 1,-2 1 192,-3 3 0,0 1 0,-3 2 0,-3 2 0,-3 0 0,-1 2 0,5 4 0,-4 4 0,-8 3 0,-5 3 0,3 12 0,-8 3 2488,-11-9-2488,1-5 6430,-1-6-6430,-1-5 1069,6 0-1069,-6-3 0,2-5 0,-3-1 0,1-10 0,12-11 0,12-15-470,-9 15 0,1 0 470,-3 2 0,0 2 0,24-4 0,-28 17 0,0 20 0,-17 5 0,2 18 0,-1-6 940,9 2-940,2-13 0,26-10 0,14-7-256,-13-9 0,3-3 256,-6 3 0,2-1 0,2 1-1349,2-2 0,2-1 0,1 1 1349,-6-1 0,1 1 0,0 0 0,-1 0 0,12 1 0,-2 1 0,0-1-475,-2 1 1,-1 0-1,-2-1 475,6 0 0,-5 0 0,-10 2 0,-6-2 0,4-5 0,-9-9 372,-12-2-372,10-10 0,3-4 0,6 2 0,-4 8 944,-7 8 1,-13 10 0,-5 3 0</inkml:trace>
  <inkml:trace contextRef="#ctx0" brushRef="#br0" timeOffset="-127660.73">27963 13922 15117,'6'-1'0,"-3"3"4002,4 9-4002,-7 9 1635,6 5-1635,-1 7 882,3 0-882,0 0 2939,-4-7-2939,0-1 0,-4-19 0,4-33 0,-3-19 0,3 10 0,1-3 0,-4 1 0,-1 1 0,3 6 0,-1 1 0,-6-22 0,3 25 0,-4 8 0,7 23 0,-4 2 0,5 9 0,-5-2 0,3-11 0,0-5 0,2-6 0,-2 5 0,-2 16 0,3 11 0,1 3 0,9-4 0,0-12 0,1-6 0,-2-7 0,-5-3 0,-6-6 0,1 0 0,-7-1 0,1 1 0,-4 8 0,0 3 0,4 3 0,1 1 0</inkml:trace>
  <inkml:trace contextRef="#ctx0" brushRef="#br0" timeOffset="-124981.73">28159 13264 24575,'-6'-6'0,"-1"5"0,13 8 0,-5 2 0,3 0 0,-4-8 0,4 6 0,-4-7 0,5 13 0,-1 7 0,0 5 0,-1 1 0,-3-3 0,0-9 0,0-10 0,4-15 0,1-24 0,2 6 0,1-3 0,0-7 0,1 0 0,4-4 0,1 1 0,-3 5 0,0 4 0,10-10 0,-8 21 0,4 39 0,-6 2 0,2 26 0,-9-5 0,-8 0 0,-4-1 0,-1-18 0,-7 0 0,3-14 0,-4-6 0,4-7 0,5-16 0,6 11 0,2-3 0</inkml:trace>
  <inkml:trace contextRef="#ctx0" brushRef="#br0" timeOffset="-124478.73">28413 13232 9160,'-2'6'0,"0"1"5119,2 6-5119,2-3 2671,-2 6-2671,4-6 0,-3-2 0,1-4 0</inkml:trace>
  <inkml:trace contextRef="#ctx0" brushRef="#br0" timeOffset="-124301.73">28437 13145 8191,'-5'0'0,"1"0"0</inkml:trace>
  <inkml:trace contextRef="#ctx0" brushRef="#br0" timeOffset="-123737.73">28544 13172 24575,'12'9'0,"-3"0"0,-5 10 0,1-4 0,-5 15 0,-1-4 0,0-1 0,-2-5 0,3-11 0,0-5 0</inkml:trace>
  <inkml:trace contextRef="#ctx0" brushRef="#br0" timeOffset="-123478.73">28622 13235 24575,'-12'2'0,"3"6"0,2 4 0,3 5 0,4 0 0,5-4 0,6 1 0,16-5 0,6-7 0,14-3 0,-7-7 0,-8 2 0,-16 3 0,-9 3 0</inkml:trace>
  <inkml:trace contextRef="#ctx0" brushRef="#br0" timeOffset="-122356.73">28047 13862 8191,'-25'-4'0,"5"0"5063,15 6-5063,6-1 2818,25-8-2818,-3-2 1719,18-13-1719,-15 6 6784,-4-2-6784,-15 8 0,-8 5 0,-16 5 0,2 3 0,-15 8 0,15-2 0,-5 1 0,15-6 0,1-2 0</inkml:trace>
  <inkml:trace contextRef="#ctx0" brushRef="#br0" timeOffset="-121094.73">24362 11284 24575,'-10'-20'0,"0"4"0,-17 5 0,3 13 0,-12 8 0,3 16 0,15 3 0,2-5 0,21-3 0,19-16 0,16-9 0,-13-1 0,1-2 0,20-8 0,-9 0 0,-31 5 0,-6 4 0,-19 1 0,4 2 0,-4 5 0,11-4 0,14 1 0,33-9 0,-13 0 0,1-1 0,6 0 0,-1 0 0,15-9 0,-34 10 0,-39 17 0,-24 4 0,15-1 0,-2 1 0,3 2 0,1 0 0,3-3 0,1 0 0,-8 5 0,34-15 0,21-10 0,0 1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33:43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10657 1367 24575,'-5'3'0,"6"9"0,7 13 0,5 20 0,-9-3 0,1-6 0,-2-28 0,3-35 0,3-5 0,2-4 0,0-1 0,1 0-446,6-3 1,2 2 445,13-5 0,-4 22 0,-13 18 0,-8 5 0</inkml:trace>
  <inkml:trace contextRef="#ctx0" brushRef="#br0" timeOffset="506">11088 1269 8191,'-5'-13'0,"2"3"5063,-11 4-5063,3 8 2818,-11 18-2818,3 10 1719,2 0-1719,22-4 6784,10-25-6784,19-16 0,-3-17 0,-1 0 0,-4-2 0,-9 20 0,-1 8 0,-8 21 0,1 13 0,-4 6 0,3 4 0,-8-16 0,12-7 0,-3-25 0,7-8 0,1-21 0,5-1 0,-4 0 0,0 16 0,-7 17 0,-4 17 0,-4 13 0,2-4 0,-2 1 0,4-9 0,0-11 0,12-6 0,-12 0 0,8-1 0</inkml:trace>
  <inkml:trace contextRef="#ctx0" brushRef="#br0" timeOffset="887">11685 1072 8191,'-32'0'0,"6"2"5063,0 9-5063,-1 11 0,2 27 0,12-24 0,3 2 0,5 4 0,3 0 0,2 3 2818,13-13-2818,4-30 1719,5-14-1719,4-14 0,-11 12 0,-1-3 0,0-1 0,-2-3 2451,-3-9 0,-2-1-2451,1-1 0,-1-1 0,-6-8 0,-1 0 0,5 9 0,-5 13 0,-8 25 0,0 44 0,4-6 0,1 8 0,0-2 0,2 10 0,2-3-215,1-6 1,4-3 214,15 7 0,-3-31 0,19-19 0,-1-17 0,-10 6 0,-3-2 0</inkml:trace>
  <inkml:trace contextRef="#ctx0" brushRef="#br0" timeOffset="1498">11930 914 8191,'-7'5'0,"-7"7"5063,-1 27-5063,2 4 2818,11-10-2818,7-6 1719,13-18-1719,-3-8 6784,11-12-6784,-10-2 0,-4-14 0,-7-5 0,-14-8 0,3 10 0,-7 6 0,8 24 0,8 1 0,7 6 0,3-3 0,10 5 0,-1-4 0,12 16 0,-3 2 0,-8 8 0,-7-4 0,-12-7 0,0-15 0,2-10 0,6-28 0,15-10 0,-2-3 0,1 15 0,-15 24 0,-7 16 0,-4 4 0,4 11 0,-3-6 0,6 2 0,-2-15 0,13-19 0,1-15 0,-4 3 0,0-3 0,0 1 0,0-1 0,-5-1 0,1 5 0,8 15 0,-17 9 0,1 31 0,-5-13 0,6-6 0,1-2 0,4-12 0,-4 2 0,-1-3 0</inkml:trace>
  <inkml:trace contextRef="#ctx0" brushRef="#br0" timeOffset="1689">12470 488 8191,'0'19'0,"0"22"1734,0-8 1,0 4-1735,2 9 0,1 1 1073,-1 0 0,2-1-1073,5-8 0,1-4 1991,6 7-1991,6-27 5797,0-29-5797,-5-5 0,-2-1 0,-8 7 0</inkml:trace>
  <inkml:trace contextRef="#ctx0" brushRef="#br0" timeOffset="1981">12629 729 9354,'3'7'0,"-1"10"5119,3 6-5119,10-2 2639,-2-7-2639,10-13 1562,-3-11-1562,-5 6 5901,0 1-5901,-9 11 0,-5 12 0,-3 12 0,-3 15-656,0-17 0,0 1 656,-1 4 0,1 0 0,0 0 0,-1-1 0,-3 1 0,-1-2 0,0-1 0,-2-2-333,-4-4 1,-2-2 332,-1 2 0,-2-2 0,-6-4 0,-2-5 0,-4-5 0,0-3 0,-9 7 0,8-19 0</inkml:trace>
  <inkml:trace contextRef="#ctx0" brushRef="#br0" timeOffset="3097">13464 824 8191,'-9'3'0,"25"-5"5063,19-4-5063,4-2 0,5 0 0,6-1 0,2-1 807,-13 2 1,2 0-1,0 0-807,-3 1 0,1 1 0,-2 0 147,14 0 0,-2 0-147,-9 1 0,-4 1 0,11 3 0,-24-3 0,-16 4 0</inkml:trace>
  <inkml:trace contextRef="#ctx0" brushRef="#br0" timeOffset="3326">14061 629 9368,'18'2'0,"-1"0"5119,28-2-5119,-5 5 2637,-3 6-2637,-7 10 0,-13 14 0,-13-2 0,-13 12 0,-10-9 389,-1-7 1,7-11 0,9-14 0</inkml:trace>
  <inkml:trace contextRef="#ctx0" brushRef="#br0" timeOffset="3915">15993 708 8191,'-25'0'0,"-5"4"5063,4 4-5063,-6 4 0,-8 15 0,3 2 0,0 3 0,16-8 2818,26 0-2818,18-13 0,3-2 0,3 0 0,0-1 0,-1-1 0,20 5 1719,-16 6-1719,-26-4 6784,-15 6-6784,-17 3 0,-4-6 0,-2-3 0,13-18 0,15-13 0,2 6 0,5-3 0</inkml:trace>
  <inkml:trace contextRef="#ctx0" brushRef="#br0" timeOffset="4069">16058 785 8191,'19'-9'0,"9"-3"4559,19-11-4559,1-1 2878,-1 0-2878,-15 5 0,-16 10 0,-9 4 0</inkml:trace>
  <inkml:trace contextRef="#ctx0" brushRef="#br0" timeOffset="4248">16208 519 8191,'-9'2'0,"4"6"5063,5 16-5063,1 30 0,1-20 0,0 3 0,-2 9 0,0-1 1131,0-4 0,0-4-1131,3 18 448,5-20 1,-4-27 0,4-2 0</inkml:trace>
  <inkml:trace contextRef="#ctx0" brushRef="#br0" timeOffset="4489">16468 761 8191,'-24'13'0,"3"4"5063,4 1-5063,10-2 2818,16-5-2818,11-6 1719,12-11-1719,-6-1 6784,0-10-6784,-18 2 0,-13-9 0,-7 3 0,-12 0 0,10 10 0,-1 7 0</inkml:trace>
  <inkml:trace contextRef="#ctx0" brushRef="#br0" timeOffset="4725">16638 728 8191,'-4'-5'0,"-10"22"5063,4 2-5063,-4 20 2818,18-2-2818,6-18 0,34-16 0,-5-25 0,2 1 0,-19 3 0</inkml:trace>
  <inkml:trace contextRef="#ctx0" brushRef="#br0" timeOffset="5048">16948 405 24575,'-17'16'0,"5"13"0,4 18 0,5-17 0,0 3 0,0 5 0,0 0 0,2-5 0,1-3 0,4 17 0,15-28 0,-6-26 0,21-23 0,-20 4 0,-2-2 0,5 1 0,1 2 0,7-17 0,-11 28 0,-6 21 0,-12 31 0,3-16 0,2 11 0,14-25 0,20-16 0,-2 0 0,2-2 0,4-3 0,8-2 0</inkml:trace>
  <inkml:trace contextRef="#ctx0" brushRef="#br0" timeOffset="5321">17486 498 9196,'-10'-2'0,"-1"0"5120,-6 2-5120,-7 7 2664,5-1-2664,-2 10 1583,14-5-1583,6 0 6012,19-3-6012,-3-8 0,8 3 0,-6-8 0,-3 6 0,-8 5 0,-3 2 0,2 3 0,5-7 0,13-8 0,5-10 0,-10 3 0,-1-1 0</inkml:trace>
  <inkml:trace contextRef="#ctx0" brushRef="#br0" timeOffset="5566">17659 456 8297,'-7'-5'0,"0"9"5075,-4 1-5075,5 8 2802,18-1-2802,6-3 1705,14-1-1705,13 0 0,-14 4 6696,4 3-6696,-27 18 0,-9-12 0,-11 15 0,2-17 0,-2-1 0,9-10 0,-1-6 0</inkml:trace>
  <inkml:trace contextRef="#ctx0" brushRef="#br0" timeOffset="5726">17784 476 10524,'10'0'0,"8"-2"5045,14-6-5045,-2 0 0,0 0 0,6 1 0,6-5 0,-38 12 0</inkml:trace>
  <inkml:trace contextRef="#ctx0" brushRef="#br0" timeOffset="5906">17939 309 24575,'-5'15'0,"-3"20"0,2 14-2116,0-15 1,1 1 2115,4 1 0,1-2 1303,-1 21-1303,12-17 0,-6-22 0,0-8 0</inkml:trace>
  <inkml:trace contextRef="#ctx0" brushRef="#br0" timeOffset="6098">18209 467 8191,'-6'9'0,"5"3"5063,0 2-5063,7 3 704,1-4 1,-3-4-1,-1-5 1</inkml:trace>
  <inkml:trace contextRef="#ctx0" brushRef="#br0" timeOffset="6225">18271 382 8191,'-3'4'0,"-1"-3"0,6 3 0</inkml:trace>
  <inkml:trace contextRef="#ctx0" brushRef="#br0" timeOffset="6418">18447 474 8191,'-25'18'0,"3"-3"5063,12-5-5063,3-2 2818,1 4-2818,9 1 1719,6-2-1719,6 0 6784,15-5-6784,-3-4 0,11-9 0,-20 5 0,-4-5 0</inkml:trace>
  <inkml:trace contextRef="#ctx0" brushRef="#br0" timeOffset="6740">18862 164 24575,'-11'17'0,"-4"6"0,8-4 0,-1 1 0,6-11 0,2-5 0</inkml:trace>
  <inkml:trace contextRef="#ctx0" brushRef="#br0" timeOffset="6873">18956 169 24575,'-17'30'0,"3"-6"0,7 0 0,4-15 0,0-1 0</inkml:trace>
  <inkml:trace contextRef="#ctx0" brushRef="#br0" timeOffset="7489">15413 387 8518,'13'14'0,"-3"-2"5095,6 4-5095,-6-3 692,-1-6 1,-4-3-1,-1-2 1</inkml:trace>
  <inkml:trace contextRef="#ctx0" brushRef="#br0" timeOffset="7656">15509 292 8191,'-2'14'0,"10"2"5063,18 6-5063,7 3 704,-1-11 1,-14-1-1,-10-10 1</inkml:trace>
  <inkml:trace contextRef="#ctx0" brushRef="#br0" timeOffset="13657">1771 5191 24575,'11'34'0,"1"-1"0,-2-2 0,-1 2 0,1 2 0,1 4 0,-1-1-1334,-1 6 1,0-2 1333,1-2 0,0-4 848,-1 11-848,4-24 0,-9-16 0,-1-7 0</inkml:trace>
  <inkml:trace contextRef="#ctx0" brushRef="#br0" timeOffset="13882">2005 5151 24575,'6'23'0,"5"9"0,5 21-693,-7-25 0,2 1 693,-1 5 0,1 0 37,0-6 1,1-1-38,8 19 80,-4-18 0,-9-12 0,-5-12 0</inkml:trace>
  <inkml:trace contextRef="#ctx0" brushRef="#br0" timeOffset="14327">1813 5136 8191,'-23'4'0,"4"-1"5063,-1 3-5063,15-3 2818,10-1-2818,15-9 0,18-8 0,-11 3 0,1-1 0,6-4 0,2 2 0,-1 4 0,-1 3 671,-2 1 0,-2 4-671,19 21 6466,-20 11-6466,-12 13 0,-21 5 0,-5-7 0,-19 7 0,6-17 0,-16 8 0,16-22 0,-1-1 0,18-10 0,17 1 0,16 1 0,18 2 0,-15-4 0,0 0 0,-3 0 0,0 0 0,3 1 0,-2-2 0,11 1 140,-8 0 0,-16-5 0,-8 0 0</inkml:trace>
  <inkml:trace contextRef="#ctx0" brushRef="#br0" timeOffset="14552">2215 4767 8191,'-13'-22'0,"10"14"5063,7 20-5063,16 27 0,5 9 0,-11-21 0,1 1 0,-2-1 0,-1-1 0,10 14 704,-2-5 1,-10-18-1,1-7 1</inkml:trace>
  <inkml:trace contextRef="#ctx0" brushRef="#br0" timeOffset="27216">11520 7052 12147,'2'1'0,"-1"6"4789,9 6-4789,-3 11 2162,3 1-2162,-6-3 0,0-7 0,-4-11 0</inkml:trace>
  <inkml:trace contextRef="#ctx0" brushRef="#br0" timeOffset="27369">11479 6760 8191,'-17'-4'0,"5"6"5063,6 3-5063,9 2 0,0-3 0,1-2 0</inkml:trace>
  <inkml:trace contextRef="#ctx0" brushRef="#br0" timeOffset="44425">8216 6877 24575,'-1'16'0,"5"3"0,-3 35 0,4-23 0,2-1 0,-3 7 0,6 3 0,-5-27 0,-2-8 0,-1-1 0</inkml:trace>
  <inkml:trace contextRef="#ctx0" brushRef="#br0" timeOffset="44727">8362 6962 8191,'-12'5'0,"-2"0"5063,-3 4-5063,4-2 2818,0 4-2818,6-3 1719,0 1-1719,7 0 6784,2-2-6784,9 0 0,15-4 0,14-5 0,9 1 0,-3-4 0,-14 8 0,-12-1 0,-9 5 0,-3-2 0,-5 0 0,1-3 0</inkml:trace>
  <inkml:trace contextRef="#ctx0" brushRef="#br0" timeOffset="46753">15674 6810 24575,'-22'4'0,"7"-3"0,11 3 0</inkml:trace>
  <inkml:trace contextRef="#ctx0" brushRef="#br0" timeOffset="47050">15639 6928 10900,'-3'7'0,"3"0"5001,4 12-5001,3 9 2379,0-1-2379,-2 3 1364,-3-13-1364,-4-3 4931,-12 1-4931,-6-5 0,-19 2 0,-7-8 0,-9-9 0,23 0 0,2-1 0,-4-5 0,7 1 0</inkml:trace>
  <inkml:trace contextRef="#ctx0" brushRef="#br0" timeOffset="49315">11773 7397 13358,'4'-9'0,"-2"4"4510,11-15-4510,-5 6 1947,9-6-1947,3-7 0,10-4 0,-10 6 0,1 0 0,4-2 0,3-1 0,9-6 0,1-1-542,0 0 1,2 0 541,4 2 0,0 1 0,-3 2 0,-1 2 866,-3 2 0,-1 2-866,-1 4 0,0 1 0,0 0 0,0 0 0,3 3 0,0 0 0,4-1 0,1 0 0,2 0 0,1 0 0,3 2 0,0 0 0,-3 1 0,1 0 0,5 5 0,1 0 0,-10 0 0,0 2 0,2 3 0,-1 1-439,-8 0 0,-2 1 439,0 4 0,0 1 0,-3-3 0,-1 1-229,25 4 229,-25-5 0,0 0 0,18 4 0,-18-2 0,0 1 0,18 7 0,5 3 1406,0 3-1406,-25-5 0,-1 2 0,3-2 0,2-1 0,1 3 0,2 0-51,2-2 1,2 0 50,6 0 0,1 0 0,3 1 0,2 0 0,2 2 0,0 0 0,-6 0 0,-1 1 0,0 1 0,-3 2 0,-9 0 0,-3 0 83,2 1 1,-3 0-84,-9 0 0,-1 1 61,1 0 0,0-1-61,6 12 0,9 5 0,-11-11 854,2 0-854,2-1 1718,-6-5-1718,3 1 897,1-1-897,-2-5 155,7 2-155,-6-5 0,4 4 0,-15-9 0,8 7 0,-14-6 0,4 3 0,-3 3 0,3-2 0,-2 1 0,1-2 0,1 0 0,-3 0 0,2-2 0,1 1 0,-3-5 0,2 3 0,-5-3 0,0-5 0,-5 4 0,0-7 0</inkml:trace>
  <inkml:trace contextRef="#ctx0" brushRef="#br0" timeOffset="49681">15138 7403 8191,'-9'0'0,"8"2"5063,2 1-5063,18-1 2818,2 4-2818,18-5 1719,-6 6-1719,6-6 6784,-14 2-6784,-5-3 0,-11-14 0,-5-4 0,-9-27 0,-1-3 0,0 18 0,-2-2 0,0 1 0,0 1 0,-2 2 0,0 1 0,-12-16 0,11 20 0,0 12 0</inkml:trace>
  <inkml:trace contextRef="#ctx0" brushRef="#br0" timeOffset="51945">8780 7292 12270,'-3'-1'0,"6"-6"4764,1-7-4764,14-12 0,0-6 0,-2 10 0,2-1 590,-1-1 1,1-1-591,5-2 0,1 1 0,2 2 0,1 0 0,6-1 0,1 1-51,2 1 0,2 1 51,1-1 0,2 0 0,-2 0 0,1 0 0,3 2 0,-1 2 0,-5 2 0,-1 1 1809,2 1 1,-1 3-1810,11 1 0,4 1 0,-19 10 0,12 0 0,2 0-531,7 0 531,-23 2 0,0 1 0,-1-1 0,1 2 0,0 0 0,-1 2 0,1-1 0,0 0 0,-3 2 0,-1 0 864,19 3-864,-7 6 0,-8-3 1894,-5 1-1894,4 1 0,-2 4 0,4-1 0,15 9 0,-5-8 0,-13-6 0,2-1 308,-4-2 0,1-1-308,-1 1 0,0 0 0,22 14 0,-3-5 0,-10 3 0,2-5 0,-6-1 0,7 5 0,-6-4 0,12 6 0,-12-7 0,12-2 0,-4 3 0,-1-8 0,-9 6 0,-11-9 0,-7 4 0,-4-3 0,-2 2 0,1-2 0,-1 1 0,2-3 0,0 4 0,0-6 0,0 1 0,-4-4 0,-1 0 0</inkml:trace>
  <inkml:trace contextRef="#ctx0" brushRef="#br0" timeOffset="52833">8848 7057 24575,'-9'4'0,"2"1"0,-2 8 0,0 0 0,-1 11 0,-4 8 0,0 8 0,-5 6 0,1 1 0,7-14 0,3-6 0,16-16 0,14-6 0,25-8 0,-13-1 0,2-3 0,2-1 0,2-1 0,-2 0 0,0 1 0,-6 0 0,-3 1 0,8 3 0,-15 1 0,-18 5 0</inkml:trace>
  <inkml:trace contextRef="#ctx0" brushRef="#br0" timeOffset="63546">22739 7418 24575,'-4'4'0,"3"1"0,8 4 0,2 0 0,-1 4 0,8 3 0,12 7 0,11 9 0,-15-15 0,1 1 0,3 3 0,1 0 0,0 0 0,1 0-954,5 2 0,2-1 954,2 0 0,1 0 0,0 1 0,1 0 0,3 0 0,2 0 0,0 0 0,1 0 0,2-2 0,1-1 0,-13-6 0,1 0 0,0-1-939,0 0 0,0-1 1,0-1 938,2 0 0,1 0 0,0-2 0,3 1 0,1-2 0,0-1 0,1-3 0,-1-2 0,2-2-1117,5-1 1,1-1 0,0-2 1116,0-3 0,0-1 0,0-3 0,-10 2 0,0-2 0,1-1 0,-1 0 0,0 0 0,1-1 0,0 0 0,-1-2-715,3-1 0,-1-2 0,1 0 0,-1-1 715,-1 2 0,1-1 0,-2 0 0,1-1 0,-3 0 0,0 0 0,-1-1 0,-1 1 0,8-3 0,-1 1 0,-2 0 0,-2 3 0,-2 2 0,-1 1 66,8-1 0,-1 3-66,-4 6 0,-1 3 0,-7 0 0,0 3 865,3 3 0,0 1-865,2 0 0,0 0 0,6 3 0,2 0 593,4-3 1,2 0-594,0 2 0,2 0 0,-13-2 0,1-1 0,0 0 0,0 2 0,0 1 0,0-2 0,-1 0 0,-1-1 0,-1 0 0,1 3 0,-1 1 0,-1-1 0,11 1 0,-1 1 1446,-2 6 1,-2 2-1447,-9-3 0,-3 2 0,-4 2 0,-2 2 1142,14 15-1142,-7 4 0,-8-2 0,-8-11 0,-7-1 2499,-6-13-2499,0 6 1088,-9-10-1088,9-27 0,5-7 0,-4-1 0,3-3 131,8 1 0,1-1-131,-2 3 0,1-1 0,6-1 0,1 3 0,14-6 0,9 9 0,-13 17 0,17 4 0,4 9 0,-15 0 0,3 2 0,6-1 0,2 1-1270,-12-2 1,1 2-1,2-2 1270,4-2 0,2-1 0,1 0 0,3 1 0,1 1 0,1 0 0,-11-2 0,0 0 0,1-1 0,0 1-963,1-1 0,1 1 1,-1 0-1,0 0 963,1 2 0,-1 0 0,0 1 0,0-1 0,2 0 0,0-1 0,0 1 0,0 0 0,0 0 0,1 1 0,-1 0 0,1 1-824,-1 1 1,0 1 0,1 0 0,-1-1 823,0-1 0,0-1 0,0 0 0,0 1 0,0 1 0,0 1 0,0 0 0,-1 0-508,0 0 0,0 0 0,-1 0 1,1 0 507,-1-1 0,1-1 0,-1 1 0,0 0-12,-3 2 0,0 1 1,-1-1-1,0 0 12,10 0 0,0 0 0,-2 0 0,-3-1 0,0 1 0,-2-2 0,-3 0 0,0-1 0,-1-1 455,-2 0 0,-1-1 1,0-1-456,14 1 0,-2-2 0,-3-1 0,-1-1 0,-6 0 0,-2-1 609,-4-4 0,-4 1 1,3 3-1,-11-4 1</inkml:trace>
  <inkml:trace contextRef="#ctx0" brushRef="#br0" timeOffset="64752">31095 7953 8914,'8'0'0,"1"0"5115,4-8-5115,0 0 2710,11-6-2710,10-11 0,-10 10 0,1-1 810,4-7 0,1-1-810,3 2 0,-1-1 0,-5 0 0,-1 0 0,-2 3 0,-2 0 0,-1-5 6216,-6 4-6216,-12 12 0,-3 0 0,-1 4 0,-1 1 0</inkml:trace>
  <inkml:trace contextRef="#ctx0" brushRef="#br0" timeOffset="89129">24073 9007 8381,'-4'11'0,"4"18"1523,-5 3 1,-2 4-1524,0 9 0,2 3 0,0-8 0,1 1 0,-1-1 0,-2-1 0,-1 0 0,0 0 0,3-1 0,1 0 0,0-2 0,-1 5 0,2-4 748,7 14 1,2-29-1,2-17 1</inkml:trace>
  <inkml:trace contextRef="#ctx0" brushRef="#br0" timeOffset="89415">24388 9338 8191,'-10'12'0,"2"2"5063,2 9-5063,6-4 2818,8 2-2818,4-9 1719,6-9-1719,-5-5 6784,0-6-6784,-6-5 0,-2 3 0,-5-6 0,-4 3 0,-3 1 0,0 4 0,-1 14 0,3-4 0,3 5 0</inkml:trace>
  <inkml:trace contextRef="#ctx0" brushRef="#br0" timeOffset="89753">24560 9345 8191,'14'-5'0,"-8"9"5063,0 4-5063,-4 5 2818,5-2-2818,6-2 1719,-2 2-1719,8 6 6784,-6 1-6784,-1 16 0,-7-8 0,-9 19 0,-6 2 0,-2-19 0,-2 1 0,-2 3 0,-2-1-689,-5 0 0,-2-1 689,0 1 0,0-3 0,3-9 0,0-4 0,-10 6 0,17-18 0,11-7 0</inkml:trace>
  <inkml:trace contextRef="#ctx0" brushRef="#br0" timeOffset="89984">24960 9173 9191,'1'17'0,"1"-4"5120,2 10-5120,-5 1 2665,0 1-2665,-3-3 0,4-7 0,0-11 0</inkml:trace>
  <inkml:trace contextRef="#ctx0" brushRef="#br0" timeOffset="90108">24984 9088 9663,'-7'-2'0,"16"7"0,-10-3 0,12 5 0</inkml:trace>
  <inkml:trace contextRef="#ctx0" brushRef="#br0" timeOffset="90393">25270 9176 8191,'-14'5'0,"1"0"5063,4 2-5063,1 10 2818,3-5-2818,5 7 1719,5-12-1719,8-3 6784,-3 0-6784,0 1 0,-3 5 0,-4 4 0,-6 3 0,-5 6 0,-4-4 0,1 1 0,6-11 0,3-5 0</inkml:trace>
  <inkml:trace contextRef="#ctx0" brushRef="#br0" timeOffset="90530">25326 9198 10254,'6'1'0,"12"-7"5072,3-5-5072,18-10 0,-3-2 0,-12 8 0,-7 2 0</inkml:trace>
  <inkml:trace contextRef="#ctx0" brushRef="#br0" timeOffset="90715">25478 8933 24575,'-8'12'0,"3"21"0,-2 16 0,4-15 0,0 1-573,0 1 1,0-2 572,2 21 93,4-17 1,1-22 0,-1-8 0</inkml:trace>
  <inkml:trace contextRef="#ctx0" brushRef="#br0" timeOffset="90826">25622 9195 8191,'3'9'0,"-2"3"5063,-4-2-5063,1 3 704,4-4 1,-2-4-1,2-1 1</inkml:trace>
  <inkml:trace contextRef="#ctx0" brushRef="#br0" timeOffset="91082">25724 9132 24575,'-6'4'0,"3"1"0,5 4 0,0 3 0,-4 2 0,-3 9 0,2-4 0,2 5 0,7-7 0,5-3 0,0-5 0,5-4 0,-6-7 0,-2 2 0,-4-2 0</inkml:trace>
  <inkml:trace contextRef="#ctx0" brushRef="#br0" timeOffset="100858">23612 10939 8191,'-9'0'0,"8"-4"5063,25-11-5063,3 4 0,4-1 0,17-5 0,4 0 771,-14 5 0,1-1 0,0 2-771,2 0 0,0 0 0,-2 2 0,10-4 0,-5 2 0,-13 5 0,-4 1 0,1 0 0,-24 5 0</inkml:trace>
  <inkml:trace contextRef="#ctx0" brushRef="#br0" timeOffset="101066">24020 10836 8191,'-13'10'0,"4"4"5063,5 6-5063,9 25 0,-4-18 0,-1 2 0,3 15 0,-1 2 0,-2-3 0,0 0 0,-1 0 0,2-1 0,2-10 0,1-3 0,-2 2 0,5-17 0</inkml:trace>
  <inkml:trace contextRef="#ctx0" brushRef="#br0" timeOffset="103162">25030 10998 24575,'-5'-9'0,"-3"4"0,3 1 0,-4 6 0,0 1 0,0 1 0,-4 4 0,2 2 0,-1 12 0,9 3 0,3 0 0,12-4 0,6-12 0,27-18 0,-19-3 0,0-4 0,11-11 0,-1-4 0,-6-2 0,-3-3 0,0-3 0,-3-1-699,-8 4 0,-4 0 699,0-1 0,-3 0-439,-7 2 1,-3 0 438,1 3 0,-1 1 0,-5-16 0,-6 45 0,10 34 0,-3-3 0,2 5 0,4 4 0,2 0 354,-1-2 0,2-2-354,13 17 911,-3-19-911,13-20 0,-16-10 0,3-2 0</inkml:trace>
  <inkml:trace contextRef="#ctx0" brushRef="#br0" timeOffset="103298">25491 10759 8191,'3'13'0,"-1"7"5063,-2 5-5063,0 0 2818,2-1-2818,1-11 0,0-4 0,-1-5 0</inkml:trace>
  <inkml:trace contextRef="#ctx0" brushRef="#br0" timeOffset="103434">25538 10684 24575,'-1'5'0,"1"-1"0</inkml:trace>
  <inkml:trace contextRef="#ctx0" brushRef="#br0" timeOffset="103841">25603 10707 24575,'-3'13'0,"1"-3"0,-1 2 0,1-3 0,2 0 0,2 0 0,2-2 0,3 0 0,6-5 0,0 3 0,4 0 0,-3 1 0,-1 7 0,0-4 0,-3 8 0,0-3 0,-9 3 0,-2 0 0,-7 0 0,-1 0 0,-1-3 0,-1-4 0,2-7 0,4-2 0,1-3 0</inkml:trace>
  <inkml:trace contextRef="#ctx0" brushRef="#br0" timeOffset="104049">25724 10646 9106,'6'-6'0,"14"-14"4304,22-3-4304,-14 6 0,3 0 0,4 0 0,-1 2 0,-5 2 0,-3 1 699,7-8 0,-18 12 1,-13 4-1</inkml:trace>
  <inkml:trace contextRef="#ctx0" brushRef="#br0" timeOffset="104275">25936 10396 9609,'-3'7'0,"1"3"5113,2 17-5113,0 13 0,0 8 0,0-18 0,0 0 2597,0 18-2597,3-8 1528,0-10-1528,8-15 0,-7-6 0,4-4 0</inkml:trace>
  <inkml:trace contextRef="#ctx0" brushRef="#br0" timeOffset="104650">26092 10672 8191,'-6'17'0,"1"0"5063,1 7-5063,-1-5 2818,5 1-2818,5-9 1719,1-10-1719,9-14 0,3-15 0,11-15 3392,-11 20 0,3 2-3392,4 1 0,2 3 0,16 0 0,-10 13 0,-16 13 0,-12 3 0,-3-2 0,1 3 0,-5-4 0,1 0 0,1-1 0,1-3 0,1-1 0</inkml:trace>
  <inkml:trace contextRef="#ctx0" brushRef="#br0" timeOffset="104768">26375 10486 10558,'-2'-3'0,"0"1"0</inkml:trace>
  <inkml:trace contextRef="#ctx0" brushRef="#br0" timeOffset="105082">26656 10540 11235,'-2'-6'0,"2"-1"1238,0 6 0,2-2 0,-2 7 0</inkml:trace>
  <inkml:trace contextRef="#ctx0" brushRef="#br0" timeOffset="105492">26615 10349 24575,'2'10'0,"4"8"0,-6 21 0,4 2 0,-3-11 0,-2 0 0,-3 18 0,3-1 0,-3-19 0,8-13 0,-1-15 0,8-15 0,1-13 0,10-8 0,-3 8 0,-1 11 0,-7 18 0,-7 8 0,-5 4 0,-3 11 0,-3 1 0,-2 1 0,0-6 0,-1-12 0,5-8 0,1-22 0,4 13 0,0-12 0</inkml:trace>
  <inkml:trace contextRef="#ctx0" brushRef="#br0" timeOffset="105745">26834 10471 8191,'-3'23'0,"0"3"5063,3-1-5063,0-5 2818,8-9-2818,8-13 1719,11-10-1719,8-15 0,-13 10 0,0-1 6784,11-14-6784,-6 16 0,-18 10 0,-8 15 0,-1 0 0,5-2 0,5-3 0,4-2 0,-5-2 0,-1 0 0</inkml:trace>
  <inkml:trace contextRef="#ctx0" brushRef="#br0" timeOffset="105902">27094 10421 8191,'11'-15'0,"2"-3"5063,8 0-5063,4-11 704,-7 6 1,-4 3-1,-7 6 1</inkml:trace>
  <inkml:trace contextRef="#ctx0" brushRef="#br0" timeOffset="106066">27175 10144 8191,'-13'31'0,"1"14"4066,7 10-4066,4-20 0,2 0 0,1 0 0,2 0 0,0-7 0,1-2 2929,3 13-2929,4-21 0,-8-9 0,4-7 0</inkml:trace>
  <inkml:trace contextRef="#ctx0" brushRef="#br0" timeOffset="106187">27325 10459 8191,'-5'12'0,"-1"2"5063,3-1-5063,4-2 0,-2-7 0,5-2 0</inkml:trace>
  <inkml:trace contextRef="#ctx0" brushRef="#br0" timeOffset="106641">27400 10315 8191,'-13'-3'0,"4"4"5063,9 0-5063,5 5 2818,4-4-2818,-4 9 1719,-3-4-1719,-5 10 6784,0-8-6784,3 4 0,14-8 0,14-12 0,4-5 0,-2 5 0,2-1 0,18-9 0,-2 4 0,-8 17 0,-9 10 0,-37 12 0,6-6 0,2-16 0,17-4 0,5-18 0,9 8 0,-9-3 0,-7 13 0,-13 9 0,-2 4 0,-2 1 0,0-6 0,0-4 0</inkml:trace>
  <inkml:trace contextRef="#ctx0" brushRef="#br0" timeOffset="107665">23656 9495 9715,'-4'9'0,"9"-4"5108,15-1-5108,27-9 0,-5-5 0,6-3-757,-4-1 0,4-1 1,3-2 756,-11 4 0,1-2 0,1 0 0,2 0 0,1-1-234,-2 1 0,2-1 1,0 0-1,2 0 0,0 0 1,0 0 233,3 0 0,2-1 0,0 1 0,0 0 0,1 0 0,0-1 0,-6 3 0,0-1 0,1-1 0,-1 1 0,1 1 0,-1-1 0,0 1-90,6-1 1,0 1-1,-1 0 1,0 0 0,-1 0-1,0 1 90,4-1 0,0 0 0,-1 0 0,-2 1 0,-2 0-8,-1 1 1,-1 0 0,-3 1 0,-4 2-1,11-2 1,-9 2 0,-9-1 0</inkml:trace>
  <inkml:trace contextRef="#ctx0" brushRef="#br0" timeOffset="111427">24041 11882 8191,'-28'21'0,"9"-4"5063,12 1-5063,11 10 0,10 9 0,12 12 0,-3-23 0,6-1 0,9 2 0,5-3 169,-10-7 1,1-2 0,2 0-170,3-2 0,2 0 0,0-3 0,1 0 0,1-3 0,0 1 0,0-1 0,0-1 0,0-2 0,-1-2 0,-1-2 0,-1 0 0,-1 0 0,0 0 0,-4-1 921,3-4 0,-4 0-921,14-3 1425,-33 0 0,-11 5 1,-4-1-1</inkml:trace>
  <inkml:trace contextRef="#ctx0" brushRef="#br0" timeOffset="111682">24917 12126 8191,'-2'4'0,"11"0"5031,29-6-5031,10 11 0,-17-3 0,0 4 0,15 19 0,-11 9 0,-26 5 0,-14 3 0,-10 1 0,-8-1 0,1-9 705,0-9 0,9-16 1,5-7-1</inkml:trace>
  <inkml:trace contextRef="#ctx0" brushRef="#br0" timeOffset="112898">26006 11903 9682,'-4'-7'0,"6"16"4042,0 33-4042,1-5 0,-1 5 0,-1-4 0,-1 3 0,-2 1 0,-1 5 0,-1 2 0,-1-1 0,-1-3 0,-1 0 0,1-2 918,1-3 0,0-2 0,1-3-918,-2-3 0,3-6 1659,7 0-1659,8-43 5388,8-24-5388,-4 5 0,1-5 0,1-5 0,0-1-7,1 3 0,0 2 7,-7 12 0,-1 4 0,8 0 0,-2 41 0,-1 12 0,7 22 0,-5-7 0,0-6 0,5-21 0,9-14 0,17-22 0,-19 10 0,2-1 0,0-4 0,0 0 0,0 3 0,-2 1 0,16-7 1064,-17 7-1064,-10 1 0,-18 4 0,-2 0 0,-12 2 0,3 5 0,-3 4 0,10 3 0,7 3 0,21 0 0,15-9 0,-12 2 0,-1-7 0</inkml:trace>
  <inkml:trace contextRef="#ctx0" brushRef="#br0" timeOffset="113242">26945 12108 8191,'-19'-12'0,"3"7"5063,-4-1-5063,-1 23 2818,7 4-2818,-4 20 1719,13-8-1719,6-5 6784,11-13-6784,1-13 0,2-10 0,1-11 0,-4 0 0,-1-5 0,-4 11 0,-2 8 0,5 16 0,-3 11 0,6 3 0,-4-5 0,4-11 0,-3-9 0,10-12 0,-3-5 0,4-17 0,-8 18 0,-5-5 0</inkml:trace>
  <inkml:trace contextRef="#ctx0" brushRef="#br0" timeOffset="113382">27077 12124 8191,'5'3'0,"-3"2"5063,1 19-5063,-1-5 2818,7-1-2818,9-10 1719,7-12-1719,10-11 6784,-5-16-6784,2-7 0,-16 11 0,-2 1 0,1-2 0,-1 1 0</inkml:trace>
  <inkml:trace contextRef="#ctx0" brushRef="#br0" timeOffset="113691">27313 12047 8191,'5'8'0,"-1"-8"5063,21-15-5063,0-6 0,12-15 0,-6 9 2818,-9 0-2818,-9 18 1719,-14 24-1719,2 28 0,-3-7 0,0 4 2134,2 5 1,0 3-2135,0-11 0,0 1 0,0 0 0,-2 16 0,-1 0 0,-1 0 0,-4-2-812,-4-8 0,-3-2 812,0-4 0,-3-5-396,-3-11 1,-3-5 395,-20 2 0,16-25 0,1-4 0,-1 1 0,-1-10 0</inkml:trace>
  <inkml:trace contextRef="#ctx0" brushRef="#br0" timeOffset="114358">28231 11820 8191,'19'-8'0,"8"-3"2118,6-1 0,3-1-2118,-8 1 0,0-1 0,6-2 0,-2-2 0,-6 0 0,-1 0 1422,0 2 0,-1 0-1422,11-12 456,-13 9 1,-13 12 0,-5 2 0</inkml:trace>
  <inkml:trace contextRef="#ctx0" brushRef="#br0" timeOffset="114569">28563 11512 8191,'-9'-5'0,"7"10"5063,-1 16-5063,5 32 0,-2-18 0,0 1 0,0 10 0,0 0 1164,-1-3 1,2-2-1165,2-5 0,2-2 357,2-4 0,1-4 1,3-1-1,2-9 0</inkml:trace>
  <inkml:trace contextRef="#ctx0" brushRef="#br0" timeOffset="115002">28840 11802 8191,'-13'-2'0,"-1"5"5063,-18 16-5063,8 1 2818,-3 5-2818,30-6 1719,6-18-1719,28-8 0,-8-14 0,12-7 6784,-16 11-6784,-3 6 0,-17 17 0,0 2 0,-2 8 0,4-8 0,11 0 0,3-10 0,5-4 0,4-6 0,-8-5 0,5-4 0,-12 4 0,-4 9 0,-9 9 0,-2 12 0,0-3 0,4 2 0,-3-7 0,3-1 0</inkml:trace>
  <inkml:trace contextRef="#ctx0" brushRef="#br0" timeOffset="115108">29120 11532 9993,'-3'-2'0,"1"0"0</inkml:trace>
  <inkml:trace contextRef="#ctx0" brushRef="#br0" timeOffset="115307">29177 11429 24575,'8'10'0,"1"21"0,-5 17 0,0-14 0,1 2-1015,-2 2 1,0 0 1014,2-5 0,0-3 653,6 17-653,-3-20 0,-3-19 0,-3-4 0</inkml:trace>
  <inkml:trace contextRef="#ctx0" brushRef="#br0" timeOffset="115618">29393 11734 9075,'5'-3'0,"11"-8"5119,17-6-5119,5-10 2684,-2 5-2684,-15-1 1599,-10 7-1599,-12 3 6098,-4 8-6098,-8 6 0,3 4 0,-1 9 0,9-4 0,3 2 0,17 0 0,23-6 0,-11-4 0,3-2-132,10-5 0,-1-1 0,9-2 0,-11-2 0</inkml:trace>
  <inkml:trace contextRef="#ctx0" brushRef="#br0" timeOffset="115949">29874 11577 8191,'-8'-15'0,"2"8"5063,-7 10-5063,2 9 2818,5 5-2818,6 0 1719,9-5-1719,12-4 6784,6-18-6784,2-3 0,-2-17 0,-10-11 0,-10 15 0,-1-3-1167,-1-11 0,1-3 1167,4-9 0,2-3 0,-5 17 0,-1-2 0,1 2 0,8-14 0,-1 3 0,-7 12 0,-1 9 0,-1 21 0,-17 48 0,3 2 0,1 6-228,0 4 0,3 3 228,1-15 0,2 0 0,2-2-700,4 13 0,3-4 700,0-8 0,2-4 0,5 11 0,-5-24 0,-7-16 0</inkml:trace>
  <inkml:trace contextRef="#ctx0" brushRef="#br0" timeOffset="132017">3148 15510 24575,'22'-3'0,"-1"-1"0,2 0 0,-4-2 0,18-3 0,-10 6 0,24-2 0,4 1 0,-15 3 0,3 0-1218,3-4 0,1 0 1218,5 4 0,2 1 0,-15-3 0,1-1 0,1 0 0,-2 2 0,1 0 0,3-1 0,8-2 0,5-1 0,0-1 0,-2 1 0,-11 3 0,-2 1 0,1 0 0,2 0 0,0-2 0,4 0 0,0 1 0,0-1 0,-3 2 0,-1 1 0,-2 1 0,0 0 0,3 1 0,3 0 0,4 0 0,1 0 0,-1 1 0,-3-2 0,1 1 0,-2-1 0,-1 0 0,3 1 0,0 1 0,4 0 0,0 1 0,-1 0 0,-4-2 0,-3 0 0,-3-1 0,-1 0 0,1 1 0,2 1 0,1 1 0,-1 0 0,0 0-1130,0-1 0,1 0 0,-1 0 0,0-1 1130,2 1 0,0 0 0,0-1 0,0 1 0,0 1 0,0 0 0,1 0 0,-1 0 0,4-1 0,-1 0 0,1 0 0,0-1-913,-2 1 1,1 0-1,-1 0 1,1 0 912,0-1 0,1 1 0,0 0 0,-1-2 0,-1 0 0,0-2 0,0 0 0,0 1 0,0 0 0,0 1 0,0 0 0,0-1 0,-1 0 0,-1-1 0,0 0 0,1 1-226,-1 1 1,-1 0 0,1 0-1,0 0 226,0 0 0,0 0 0,0 0 0,0 0 0,-1 0 0,0 0 0,-1 0 0,1 0 0,-1 1 0,1 1 0,-1 0 0,0-1 0,-2-1 0,1 1 0,-1-1 0,-1 0 0,14 2 0,-1 0 0,0 0-276,-11-2 1,-1 0 0,0 0 0,0 0 275,11 2 0,-1 0 0,1 0 0,-11-2 0,0 0 0,0 0 0,-1 1 0,12 1 0,-1 0 0,0 0 0,2-2 0,1 0 0,-1 0 0,-2 0 0,0 0 0,0 0 0,2 0 0,0 0 0,0 0 0,-4-2 0,-1 0 0,1 0 0,4 2 0,0 0 0,0-1 0,-2-3 0,0 0 0,0 0 0,2 3 0,1 2 0,-1-2 0,1-2 0,-1-2 0,0 1 0,-1 2 0,-1 0 0,0-1 0,0 1 0,-1 0 0,1-1 0,-3 0 0,1-2 0,-1 2 0,-2 2 0,0 2 0,0-2 0,2-2 0,0-2 0,0 1 257,-4 2 0,-1 0 0,1 0-257,2-1 0,0 1 0,-1 0 0,-1-1 0,-1 1 0,0 1 0,-1 1 0,-1 0 0,0 0 562,0 0 0,0 0 0,-1 0-562,12 0 0,-1 0 0,-13 0 0,-1 0 0,0 0 0,12 0 0,0 0 0,1 0 0,2 0 0,-17 0 0,0 0 0,0 0 0,1-1 0,0-1 0,0 0 0,5-1 0,0 1 0,1 0 0,3-1 0,1 1 0,0 0 0,0-2 0,0 0 0,0 1 0,0 2 0,1 1 0,-1-1 0,0-1 0,0 0 0,-2 1 0,-4 0 0,-1 1 0,-1 1 0,0 0 0,0 1 0,0 0 0,14 1 0,-2 0 66,-5 3 0,-1 0-66,-7-1 0,-2 0 614,-5 0 1,-4 0 0,-2 0 0,-5 0 0</inkml:trace>
  <inkml:trace contextRef="#ctx0" brushRef="#br0" timeOffset="133376">14090 15444 24575,'26'-14'0,"-3"2"0,1 5 0,14 3 0,10 1 0,-15 3 0,2 0 0,6-3 0,1 1 0,10 1 0,3 0-1353,-14-2 0,3-1 0,0 0 1353,5 0 0,2 0 0,0 0 0,2-1 0,0 0 0,1 0 0,-1-1 0,0 0 0,0 0 0,0 1 0,0 1 0,-1 0 0,-3 2 0,-1-1 0,-1 1-837,-1 0 1,0 0 0,-2 1 836,-3 2 0,-1 1 0,1 0 0,-1-2 0,0 1 0,-1-1-769,15 3 0,0-1 769,-15-1 0,2-2 0,-2 1 0,0 2 0,-1 0 0,0 0 0,0-2 0,0 1 0,0-1 0,2 2 0,0 0 0,0 0 0,-2-1 0,0 1 0,1 0-701,2-1 1,2-1 0,0 0 700,2 2 0,1 0 0,-1 0 0,3-4 0,0 0 0,1 0 0,1 2 0,0 0 0,1-1 0,1-3 0,1 0 0,0 0 0,2 2 0,0-1 0,1 1 0,-13 0 0,1 1 0,0-1 0,-1 0 0,1-1 0,0 0 0,-1 0 0,1 1-36,11-1 1,1 1-1,-1 0 36,0-1 0,-1 1 0,1-1 0,1 2 0,-1-1 0,0 0 0,-1 0 0,0 0 0,-1 0 0,2 2 0,0-1 0,0 1 0,-4-2 0,-1 0 0,0 0-90,0 2 1,1 0-1,-1 0 90,-2 0 0,1 0 0,-1 0 0,-1 0 0,1 0 0,-1 0 0,-1 2 0,-1 0 0,0 0 0,-1 0 0,-1 0 0,0 0 0,0 1 0,-1-1 0,1 0 284,-3 2 1,0 0 0,1-1-285,1-1 0,1 0 0,0 1 0,-2 1 0,0 0 0,0 0 142,-1-2 0,1 0 1,-1 1-143,-2 0 0,0 1 0,-1-1 0,10 0 0,-1 1 1284,-6 1 0,-4 0-1284,7 1 0,-21-2 0,-18-4 0</inkml:trace>
  <inkml:trace contextRef="#ctx0" brushRef="#br0" timeOffset="134520">10863 15338 8665,'-5'-9'0,"0"12"5105,3 9-5105,-4 13 0,-4 14 2747,1-6-2747,-4 6 1654,9-8-1654,0 1 0,4-14 0,0-4 0</inkml:trace>
  <inkml:trace contextRef="#ctx0" brushRef="#br0" timeOffset="135018">10561 15994 8191,'-13'-6'0,"8"15"5063,7 2-5063,15 22 0,15 3 0,-14-14 0,1 1 1409,2 1 0,-1-1-1409,12 14 1719,-12-10-1719,-6-7 0,-8-10 0,-3-3 0</inkml:trace>
  <inkml:trace contextRef="#ctx0" brushRef="#br0" timeOffset="135226">10794 15951 24575,'-13'13'0,"-7"9"0,-6 13 0,8-10 0,0 1-1360,-3 3 1,-1 1 1359,-5 4 0,0-1 0,1-2 0,0-1 0,-4 1 0,-1-1 0,10-9 0,1-2 0,-6 8 0,15-16 0</inkml:trace>
  <inkml:trace contextRef="#ctx0" brushRef="#br0" timeOffset="135432">10890 16199 8191,'0'17'0,"0"-3"5063,-3 2-5063,3-6 704,-1 2 1,2-7-1,1-1 1</inkml:trace>
  <inkml:trace contextRef="#ctx0" brushRef="#br0" timeOffset="135600">10976 16079 8191,'-11'-12'0,"5"4"0,2 6 0</inkml:trace>
  <inkml:trace contextRef="#ctx0" brushRef="#br0" timeOffset="137025">14921 15236 24575,'0'16'0,"0"6"0,-5 31 0,-1 2 0,5-25 0,1 1 0,0 0 0,1-1 0,6-1 0,0-3 0,0 6 0,1-11 0</inkml:trace>
  <inkml:trace contextRef="#ctx0" brushRef="#br0" timeOffset="137484">14710 15912 24575,'-5'12'0,"-4"21"0,3 22 0,3-20 0,0 2 0,0 4 0,1 1 0,3-6 0,2-3 0,4 16 0,2-16 0,-3-25 0,-2-4 0</inkml:trace>
  <inkml:trace contextRef="#ctx0" brushRef="#br0" timeOffset="138552">14614 16010 16292,'-6'-2'0,"-1"0"3607,-2 2-3607,22 9 0,15 7 0,2-3 0,5 1 0,4 7 0,1 2 0,1 0 0,-1 0 713,-6 1 0,-3 1-713,-8 0 0,-4-1 0,4 5 761,-8 2-761,-5-18 0,-4-4 0,-2-5 0</inkml:trace>
  <inkml:trace contextRef="#ctx0" brushRef="#br0" timeOffset="139025">15165 16183 8191,'-17'-3'0,"7"2"0,3-1 0</inkml:trace>
  <inkml:trace contextRef="#ctx0" brushRef="#br0" timeOffset="139316">15174 16461 8191,'15'32'0,"-2"6"4829,0 2-4829,-8 7 0,-1-7 0,-8-2 2846,-2-12-2846,-9 0 1748,-1-10-1748,-23 5 0,13-14 0,-3-2 0,-12-1 0,-3-3 0,-8 0 0,-2-4 1058,14-4 1,-1-3 0,0-1-1059,-3-3 0,-1-2 0,4 1 0,1 0 0,4 0 0,5-2 0,0 0 0</inkml:trace>
  <inkml:trace contextRef="#ctx0" brushRef="#br0" timeOffset="141608">2699 13551 24575,'17'2'0,"6"-1"0,2 1 0,20-2 0,-3 0-634,-13 0 0,2 0 634,-1 0 0,1 0 0,10 1 0,1-2 0,7-1 0,2-1-682,-14 1 1,1 0 0,1-1 681,3 0 0,1-1 0,0-1 0,2-1 0,1 0 0,-1 0 0,1 0 0,-1-1 0,2 1-1153,5-1 0,0 1 0,0-1 1153,-3-1 0,-1 0 0,1 0 0,4 3 0,0 1 0,-1-1 0,-3-1 0,-2 0 0,2 0 0,0 1 0,1 1 0,0 0-828,-4 2 1,0 0-1,0-1 828,1 0 0,1-1 0,0 0 0,-5 2 0,0 0 0,0 0 0,2-1 0,0 1 0,-1 0-205,-2-2 0,-1 0 0,-1 1 205,-1 1 0,-1 0 0,0-1 0,-1 0 0,1-1 0,-2-1 0,14-3 0,0-1 0,3 1 0,0-2 0,-3-1 0,-1-1 0,1 0 0,-2 1 0,-5-1 0,-1 1 245,3-1 0,-1 1-245,-7 3 0,-2 0 0,2-3 0,0 1 1077,-6 2 0,0 0-1077,-1-2 0,1 0 0,6-1 0,1 0 1465,0-2 0,2-1-1465,2 2 0,0 0 0,3-2 0,0 1 347,-6 1 1,0 2-348,2-1 0,1-1 0,-1-1 0,1-1 0,3 2 0,1 0-1405,3-4 1,2-2 1404,-14 6 0,0 0 0,1 0 0,0 0 0,1 0 0,-1-1-587,2-1 1,0 0 0,1 0 586,1 0 0,1 0 0,0 0 0,0 0 0,0-1 0,0 0 0,5-1 0,0-1 0,-1 0 0,-1 1 0,0-1 0,0 1 0,0-1 0,-1 1 0,0-1 0,-2 1 0,0-1 0,-1 1 0,-3 2 0,-1 0 0,0-1-614,12-5 1,-1 0 613,-3 5 0,-2 1-78,-6 0 0,0 2 78,-2 3 0,-2 1 0,6-3 0,-12 7 0</inkml:trace>
  <inkml:trace contextRef="#ctx0" brushRef="#br0" timeOffset="143167">8568 12357 8191,'0'-8'0,"3"-1"5063,20-13-5063,-4 0 2818,17-9-2818,-4-1 0,5-1 859,-16 14 1,1 0-860,21-10 0,-18 9 0,1 0 2561,4 1 0,2 1-2561,3-3 0,2-2 0,9-5 0,2-1 0,-15 10 0,1 1 0,0-1-960,4-1 1,0 0 0,1 0 959,-2-1 0,-1 1 0,1 1 0,1 2 0,0 1 0,-1 0 0,-2-1 0,-2-1 0,0 0 0,17-5 0,-2 0 0,-4 0 0,-2 0-743,1 0 1,-1 1 742,-6 2 0,0 1 0,2-1 0,0 1 0,-3 3 0,0 1 0,3 0 0,0 2 0,0-3 0,0 0 638,1 4 1,-1 1-639,-3 0 0,-1 0 0,4 1 0,-1 0 875,-6 2 0,1 0-875,5-3 0,1 0 0,-7 1 0,1 0 0,1-1 0,2 0 0,-1 1 0,0-1 898,-3 3 0,1 0-898,5-2 0,0 0 0,-5 3 0,-1 2-904,6 0 0,1-1 904,-3 1 0,0 1 0,2 1 0,2 0 0,2 0 0,1 0 0,0 0 0,0 1-591,1 2 1,-1 0 590,-3 0 0,-2 0 0,-2 2 0,-2 0 1015,22 4-1015,-2 7 0,-13-3 0,-1 6 0,-1-2 0,-4 2 0,4 1 0,1 0 0,-6 0 0,12 1 0,-5-1 895,-14-5 1,1 0-896,21 8 0,-21-8 0,0 0 0,19 11 0,-6-5 0,5 9 0,-5-4 158,-14-9 0,2 1-158,-2 0 0,2-1 0,6 2 0,0 0 0,1-1 0,0 1 0,6 4 0,1-1 0,0-2 0,1 1 0,2 1 0,1 1-1220,-1-3 1,1 0 1219,3 3 0,0 0 0,1 1 0,-1 0 0,-13-6 0,-1 1 0,1 0 0,-1-1 0,0 1 0,1 0 0,0 1 0,0 1 0,-1 0 0,1 0 0,0 0 0,0 1 0,1 1 0,-1 0 0,0 0-823,0-1 1,0-2 0,0 2 822,-2 0 0,0 1 0,0-1 0,16 6 0,-1-2-868,-6 0 0,0 0 868,-5-4 0,0-1 351,-7-4 1,-1-1-352,2 2 0,-3-1 0,3 0 0,-3 1 0,-25-13 0</inkml:trace>
  <inkml:trace contextRef="#ctx0" brushRef="#br0" timeOffset="145707">14485 12420 11093,'-9'0'0,"7"0"4973,7 3-4973,9 0 2347,3 5-2347,6 3 0,9 4 0,15 3 670,-21-6 0,2 0-670,9 0 0,1-1 0,1 2 0,0 0 1091,6 2 0,1-2-1091,0-1 0,0 0 0,2 2 0,1 1 0,1-1 0,0 0 0,0 1 0,0 0 0,2-1 0,0 2 0,-2 1 0,0-1 0,-1-3 0,1-1 0,3 5 0,-1 0 0,-6-8 0,1 1 0,1 6 0,2 0 0,-1-6 0,-1-1 0,-1 5 0,-1 0 0,6-1 0,1-2 0,-3 0 0,-1 1 0,4 3 0,1-1 0,-17-5 0,1-1 0,-1 0 0,1 2 0,1-1 0,-1 1 0,2 0 0,1 0 0,-1 0 0,-1-2 0,-1 0 0,0 1 0,-2 2 0,-1 1 0,0-1-800,11 1 0,-1 0 800,-3 4 0,-1 0 0,-6-4 0,0-1 0,-1 2 0,0 0 0,-3-3 0,-1 0 0,1 0 0,-1 0 0,1-1 0,0-2 0,2 1 0,2-1 0,-1-1 0,1-1 334,6 0 1,1 1-335,3 0 0,2-1 0,5 1 0,2 0 0,-17-2 0,2 0 0,-1 0-500,4 0 0,1 0 1,0 0 499,2 1 0,0-1 0,1 0 0,4-2 0,1 0 0,-1 0 0,1 2 0,0 0 0,0 0 0,4-2 0,0 0 0,0 1 0,-4 2 0,0 2 0,-1-1 0,1-2 0,0 0 0,-2 2 0,-3 1 0,0 1 0,-1 0 0,0-1 0,0-1 0,-1 0 0,-3 2 0,0 0 0,0 0-731,2 2 0,0 0 1,-1 0 730,-4-1 0,0-1 0,0 1 0,0 0 0,0 2 0,-1-2 0,17 0 0,-2 0 0,-1 2 0,-2 0 0,-3-4 0,-1-1 0,-6-1 0,-2 1-259,-2 1 1,-2 0 258,22-1 0,-2 9 0,-13-7 1303,-8-3-1303,-8 1 2876,-11-5-2876,0 3 700,-8-7 0,-1 4 0,-4-5 0</inkml:trace>
  <inkml:trace contextRef="#ctx0" brushRef="#br0" timeOffset="147247">20901 13744 24575,'32'5'0,"-5"-2"0,4 0 0,14 3 0,3-1 0,6 1 0,0 0 0,-3 2 0,-2 1 0,-6-4 0,-3 2 0,8 9 0,-17-7 0,-34 8 0,-5-8 0,-19 6 0,-11-2 0,11-4 0,-1 2 0,-8 5 0,1 1-386,2-1 0,2 0 386,-15 15 0,22-9 0,20-5 0,13 3 0,10-6 0,23-3 0,-7-7 772,10-4-772,-23 2 0,-11 0 0,-12 5 0,-19 3 0,-1 3 0,-14 12 0,9 7 0,7 4 0,18 2 0,19-4 0,21-2 0,1 1 0,3 0 0,-10 0 0,-18 9 0,-11 0 0,-14 5 0,1-21 0,-2 1 0,-3 1 0,-2 0-1052,-4 5 0,-4-1 1052,-9 6 0,-4-1 0,-3-2 0,-5 2 0,10-10 0,-4 2 0,-1 0 0,2-3 0,3-1 0,2-3 0,-2 0 0,-8 4 0,-2-1 0,6-5 0,-10-5 0,27-17 0,14-3 0</inkml:trace>
  <inkml:trace contextRef="#ctx0" brushRef="#br0" timeOffset="149011">21847 14031 24575,'-8'-1'0,"7"32"0,1-3 0,1 4 0,2 16 0,-1 4-1732,-5-13 0,-1 2 0,0 0 1732,2-2 0,0-1 0,-2 1 0,-3 0 0,-2-1 0,2-2 783,1 0 0,5-7-783,9-10 0,16-52 0,-2 1 0,0-3 421,1-6 0,0 2-421,-2 7 0,-1 3 0,12-14 0,-11 30 0,-9 26 0,-10 21 0,2 15 0,0 5 2788,0-13-2788,8-14 0,7-18 0,19-13 0,10-7 0,-18 1 0,1-1-386,0 1 1,0 0 385,-3 0 0,-1 0 0,9-5 0,-12 1 0,-20 5 0,-2 0 0,-6 2 0,-11-4 771,0 12-771,-6 1 0,5 19 0,9 4 0,5 0 0,17-5 0,14-7 0,11-13 0,-14 3 0,-5-7 0</inkml:trace>
  <inkml:trace contextRef="#ctx0" brushRef="#br0" timeOffset="149555">22777 14363 8191,'-17'-3'0,"4"0"5063,0 0-5063,4-3 2818,2 9-2818,0-2 1719,5 12-1719,-4-7 6784,0 9-6784,-7 1 0,3 9 0,2 7 0,6-10 0,7-7 0,12-15 0,1-11 0,11-12 0,-10 0 0,-3-3 0,-10 9 0,-8 28 0,1 1 0,0 20 0,5-12 0,14-8 0,-3-7 0,22-10 0,-8-9 0,-4 2 0,-8 0 0</inkml:trace>
  <inkml:trace contextRef="#ctx0" brushRef="#br0" timeOffset="149714">22987 14353 24575,'5'17'0,"1"6"0,1 3 0,2-1 0,4-4 0,1-15 0,10-8 0,4-15 0,7-10 0,-2-10 0,-14 15 0,-6 1 0</inkml:trace>
  <inkml:trace contextRef="#ctx0" brushRef="#br0" timeOffset="150062">23255 14308 8191,'-3'9'0,"1"0"5063,2 0-5063,2 0 2818,2-4-2818,3 1 1719,2-8-1719,4-1 6784,9-13-6784,7-5 0,2-5 0,-7 38 0,-17 12 0,-2 7 0,-2 6 0,-4 3 0,-1 2 0,2 4 0,-1 1 0,-1 3 0,-2 0 0,-2-1 0,-5 0 0,-2-11 0,-3 1 0,-1-2 0,-3 2 0,-3-4 0,-11 3 0,-4-8 0,9-23 0,1-5 0,-6-5 0,7-6 0</inkml:trace>
  <inkml:trace contextRef="#ctx0" brushRef="#br0" timeOffset="150750">24192 14235 8191,'-2'2'0,"24"-5"4352,26-1-4352,-14-3 0,2-1 0,2-1 0,0 1 0,-2-3 0,-2 0 0,-2 3 0,-3 0 0,8-2 0,-15 6 0,-18 4 0</inkml:trace>
  <inkml:trace contextRef="#ctx0" brushRef="#br0" timeOffset="150944">24572 13979 8191,'-9'0'0,"4"6"4924,-6 12-4924,-1 27 0,3-15 0,-1 3 0,-2 12 0,1 1 0,1 1 0,2-1 1153,1-5 1,2-4-1154,5 17 452,9-32 0,-2-14 0,1-8 0</inkml:trace>
  <inkml:trace contextRef="#ctx0" brushRef="#br0" timeOffset="151242">24710 14282 24575,'-16'18'0,"-7"7"0,3-2 0,0-1 0,19-13 0,14-9 0,17-19 0,8-12 0,0-3 0,-13 4 0,-10 21 0,-10 13 0,-1 4 0,-2 4 0,3-3 0,5-7 0,17-7 0,0-6 0,14-12 0,-23 13 0,-1-2 0</inkml:trace>
  <inkml:trace contextRef="#ctx0" brushRef="#br0" timeOffset="151336">24976 14214 8191,'15'4'0,"-6"10"5063,-4 5-5063,-5 2 704,4-10 1,-3-6-1,3-4 1</inkml:trace>
  <inkml:trace contextRef="#ctx0" brushRef="#br0" timeOffset="151458">25067 14086 8191,'-9'-5'0,"4"3"0,1 0 0</inkml:trace>
  <inkml:trace contextRef="#ctx0" brushRef="#br0" timeOffset="151675">25228 13972 8191,'-3'14'0,"1"15"4659,6 8-4659,-3-8 0,-1 3 0,5 2 0,0 2 0,-5 2 0,1 0 0,4-3 0,-1 0 0,-3-1 0,-1 0 0,5 14 716,-7-13 1,1-20 0,-1-11 0</inkml:trace>
  <inkml:trace contextRef="#ctx0" brushRef="#br0" timeOffset="156844">11949 15271 13587,'-6'-3'0,"-1"3"4450,2 15-4450,1-5 1907,4 12-1907,0-12 1049,0 6-1049,0-6 3582,0 6-3582,-3-2 0,3-1 0,-3 3 0,1-2 0,-1-1 0,0 0 0,1-12 0,6-10 0,-3-12 0,4-8 0,-5-3 0,0-7 0,-4-1 0,-1-6 0,-1 12 0,2 7 0,7 26 0,2 20 0,2 14 0,3 20 0,-5-26 0,0 1 0,-2 10 0,-1 0 0,1-9 0,-1 0 0,-2 3 0,0-3 0,-3 3 0,3-12 0,0-19 0,0 1 0,3-10 0</inkml:trace>
  <inkml:trace contextRef="#ctx0" brushRef="#br0" timeOffset="159385">11898 15909 8191,'12'1'0,"10"2"4480,24 15-4480,-17-6 0,-1 3 0,1 2 0,-1 2 0,-1 1 0,-2 1 0,-5 0 0,-1 1 0,8 14 2887,-8-5-2887,-9-10 0,-4-13 0,-4-4 0</inkml:trace>
  <inkml:trace contextRef="#ctx0" brushRef="#br0" timeOffset="159568">12224 15921 11314,'-10'0'0,"2"2"4940,-8 16-4940,-2 10 0,-6 19 689,9-20 0,0 1-689,2-1 0,1 0 369,-6 13 0,9-17 0,6-15 0</inkml:trace>
  <inkml:trace contextRef="#ctx0" brushRef="#br0" timeOffset="159794">12370 15977 8191,'0'12'0,"4"8"5063,-3 5-5063,6 7 2818,-6-6-2818,5-3 429,-4-9 1,1-6 0,-1-4 0</inkml:trace>
  <inkml:trace contextRef="#ctx0" brushRef="#br0" timeOffset="160043">12430 16075 24575,'-9'0'0,"0"2"0,-3 15 0,3-2 0,4 9 0,6-7 0,6-3 0,0-6 0,13-7 0,1-6 0,5-2 0,4-1 0,-12 5 0,-2-1 0,-8 4 0</inkml:trace>
  <inkml:trace contextRef="#ctx0" brushRef="#br0" timeOffset="161520">11863 15192 9802,'0'-9'0,"2"0"5104,-1-24-5104,1 1 0,-2 3 0,0-3 0,0 2 0,0-2 1283,0-5 0,0-2-1283,-3-6 0,1-1 0,1-7 0,0-1-364,-2 17 1,-1-1 0,1-1 363,0-7 0,1-2 0,0 1 0,-1-1 0,1-1 0,0-1 0,-1 8 0,0-1 0,0-1 0,0 1 239,2 1 0,1 0 0,0 0 0,0 0-239,-2-15 0,0-1 0,0 7 0,2 3 0,0 5 0,0 10 0,0-1 0</inkml:trace>
  <inkml:trace contextRef="#ctx0" brushRef="#br0" timeOffset="162076">11682 13192 8191,'-5'-55'0,"2"26"0,1-1 2531,1-1 1,2 0-2532,1-3 0,1-2 0,0-1 0,0-2 728,2-2 0,1-1-728,-3 0 0,0-1 0,2 1 0,0 0 0,-2-1 0,0 2 632,0 6 1,0 1-633,0-1 0,-1 2 0,0 2 0,0 0 0,1-3 0,0 0 0,2 3 0,1-1 0,-1-2 0,0 0 0,0 3 0,0 1 0,1-4 0,-1 0 0,-2 2 0,0 1 0,2-4 0,-1 1 1177,-3 2 0,-1 3 0,5-5 0,-5 7 0</inkml:trace>
  <inkml:trace contextRef="#ctx0" brushRef="#br0" timeOffset="163252">11839 13765 24575,'-10'-8'0,"2"-1"0,-1-15 0,6-1 0,-6-20 0,6 15 0,0-2 0,-2-6 0,-1-2 0,1-8 0,-1-2-295,-3 1 1,1-2 294,3 14 0,1-1 0,-1 0-1193,-3-16 0,-1 0 1193,5 17 0,0-1 0,0 1 0,0-17 0,2 1 0,1 3 0,1 1-759,2 2 0,3 2 759,2 3 0,1 1 0,-2 6 0,0 1-514,2-4 0,0 1 514,-2 2 0,-2 0 0,0-3 0,-1 0 0,1 3 0,1 0-175,-2 1 0,0 0 175,2 3 0,0 0 2011,0-17-2011,4-3 1578,-8 17-1578,3-11 1250,0 11-1250,-3-11 0,2 5 497,-3-13-497,0 5 0,0-6 0,-3 14 0,2 2 121,-3 6-121,8 0 0,5-7 0,-4-1 0,8-6 0,-12-1 0,0 13 0,-3 8 0,-3 13 0,2 8 0,1 1 0</inkml:trace>
  <inkml:trace contextRef="#ctx0" brushRef="#br0" timeOffset="163944">11868 11289 9615,'-4'-7'0,"-1"0"5113,-2-5-5113,-4 3 2596,2 5-2596,-7 17 1527,4 15-1527,8 18 0,4-4 0,20-8 5724,11-19-5724,3-18 0,1-10 0,-11-11 0,-12-4 0,-5-10 0,-10 4 0,-3 2 0,-7 11 0,-2 15 0,-11 13 0,2 16 0,-4 14 0,14-1 0,10-4 0,13-14 0,6-12 0,8-8 0,-6-9 0,-2-2 0,-10-4 0,-7 0 0,-4 0 0,-6 7 0,-2 2 0,-6 19 0,2 6 0,4 1 0,8 1 0,12-14 0,12-8 0,10-11 0,-5-4 0,-5-11 0,-17 14 0,-10-3 0,-11 21 0,-1 7 0,-3 14 0,15 4 0,2-10 0,11-4 0</inkml:trace>
  <inkml:trace contextRef="#ctx0" brushRef="#br0" timeOffset="166613">19193 15185 24575,'-3'-11'0,"1"8"0,0 7 0,-3 23 0,-3 13 0,3-13 0,0 1 0,-1 2 0,2 1 0,-2 24 0,1-15 0,7-14 0,6-31 0,-1-9 0,6-31 0,-4-3 0,-6 17 0,-1 0 0,3-23 0,-5 17 0,0 19 0,-4 29 0,-1 18 0,-3 11 0,2 6 0,2-6 0,8-15 0,-3-19 0,6-15 0,-7-1 0,3 2 0</inkml:trace>
  <inkml:trace contextRef="#ctx0" brushRef="#br0" timeOffset="168389">19058 13466 24575,'-9'-6'0,"2"5"0,3 11 0,2 4 0,7 3 0,3-3 0,7-2 0,-2-9 0,0-3 0,-8-6 0,-1-1 0,-7-6 0,-2 0 0,-4-4 0,0 3 0,0 3 0,2 9 0,-2 4 0,1 9 0,3-1 0,5 2 0,4-7 0,3-1 0,-2-4 0,-1 0 0</inkml:trace>
  <inkml:trace contextRef="#ctx0" brushRef="#br0" timeOffset="169220">19068 13440 24575,'-2'-12'0,"-2"1"0,1 2 0,1 0 0,0 8 0,2 5 0,0 16 0,0 19 0,4 9 0,-3-12 0,-1 3-1237,2 2 1,1 2 1236,-1 9 0,1 2 0,-1-14 0,0 0 0,1 2 0,0 2 0,2 2 0,-1 0-1111,2 2 0,0 0 0,0 0 1111,0 1 0,0-1 0,2 0 0,1-2 0,2-1 0,-1 0-683,-3-2 0,-1 0 1,1-1 682,2-5 0,2-2 0,-3 1 0,-4 13 0,0 0 0,4-7 0,-1-2 0,-8-10 0,-1-3 1734,6 18-1734,-7-25 0,3-11 0,0-5 0</inkml:trace>
  <inkml:trace contextRef="#ctx0" brushRef="#br0" timeOffset="170564">19022 13386 8747,'-5'9'0,"15"-1"5108,1-6-5108,9-1 2735,-8-8-2735,-7 0 1643,-1-2-1643,-8 0 6342,1 0-6342,-5 2 0,1 3 0,-2 3 0,-1 10 0,-1 2 0,7 2 0,3-2 0,12-4 0,2-4 0,4-3 0,-3-3 0,-8-4 0,-10 4 0,-7 1 0,-7 8 0,5 0 0,2 3 0,7-6 0,2 1 0</inkml:trace>
  <inkml:trace contextRef="#ctx0" brushRef="#br0" timeOffset="184285">11832 11258 24575,'-2'-9'0,"5"19"0,1-2 0,6 16 0,-4-10 0,4-6 0,-3-4 0,2-8 0,1-4 0,-1-13 0,-6 3 0,-3-6 0,-5 10 0,-6 3 0,0 7 0,-9 12 0,4 2 0,2 6 0,11-3 0,9-6 0,12-2 0,7-10 0,3-7 0,-8-5 0,-13 0 0,-13 11 0,0 3 0,-2 5 0</inkml:trace>
  <inkml:trace contextRef="#ctx0" brushRef="#br0" timeOffset="190794">19204 15207 8191,'-2'-7'0,"6"24"5063,-7 8-5063,5 22 0,-2-7 0,3-8 704,-3-12 1,3-11-1,-3-5 1</inkml:trace>
  <inkml:trace contextRef="#ctx0" brushRef="#br0" timeOffset="195400">19587 6869 24575,'-9'-3'0,"4"7"0,-2 8 0,6 18 0,4-10 0,3 11 0,8-17 0,7-9 0,5-4 0,2-16 0,-6 1 0,-5-6 0,-7-4 0,-3 9 0,-1-4 0,-3 21 0,-1 17 0,-7 28 0,4-17 0,1 3 0,-2 2 0,-1-1-263,1-2 1,0-2 262,-3 23 0,-5-23 0,-2-3 0,-2-22 0,-10-4 0,-1-9 0,-9-9 131,-1-6 0,14 7 0,4 4 1</inkml:trace>
  <inkml:trace contextRef="#ctx0" brushRef="#br0" timeOffset="197993">12071 7788 8910,'-7'6'0,"6"1"5116,12 5-5116,2-1 2709,24 5-2709,3-4 0,-8-3 0,4 2 0,2-1 0,2 2 43,5 2 1,1 1-44,-1 4 0,1 1 0,3 0 0,0 2 0,-14-5 0,1 1 0,0 0 869,3 0 0,-1 0 0,1 1-869,2 3 0,1 1 0,-1-1 0,0 0 0,0-2 0,1 1 0,1 2 0,0 0 0,1-1 0,1-2 0,1-1 0,1-1 0,1 0 0,0-1 0,1-1 0,3-3 0,1-1 0,0 0-1142,0 1 0,0-1 0,1 0 1142,-13-4 0,0 0 0,1 0 0,0 1 0,-1 0 0,1 0 0,-1 1 0,1 0 0,11 3 0,0-1 0,0 1-811,-2 0 0,-1 0 1,0-1 810,0-1 0,0-1 0,0 1-273,-4-1 0,-1 1 0,1-2 273,2-1 0,0-2 0,-1 0 0,-1-3 0,-1-1 0,0-1 0,3 2 0,-1-2 0,1-1 0,0-2 0,0-3 0,1 1 0,1 3 0,0 2 0,1-2 0,1-2 0,1-1 0,-1 0 0,-1 0 0,0-1 0,0 1 0,2 0 0,-1-1 0,1 0 0,0-2 0,-1-2 0,1 1 0,0 0 0,0-1 0,0 0 0,-11 2 0,-1-1 0,1-1 0,-1 1 0,1-1 0,-1-1 0,1 0 0,-1 0-180,2 1 0,1-1 0,-1 0 0,0 1 180,-1 0 0,0 1 0,-1 0 0,2 0 0,1 0 0,1 0 0,1 0 0,-2 0 0,-2 2 0,0-1 0,0 1 0,0 0 0,1 1 0,0 0 0,1 0 0,-1 0 0,10-3 0,0 0 0,0 0 0,-2 1 0,-1 1 0,0-1 0,0 0 0,0-2 0,0 0 0,-2-1 0,0 0 0,0-1 250,-4 1 0,0 0 1,-1-1-251,-2 1 0,0 0 0,-3-1 1032,3-3 1,-4 2-1033,12 0 2435,-25-1-2435,-15 8 3957,1-2-3957,17-10 0,0 4 0,18-14 0,-12 10 0,12-6 3026,-18 11-3026,10 0 309,-18 3-309,4 2 0,1-2 0,-5 3 0,11-2 0,-12 2 0,6-1 0,-10 4 0,-2 0 0,1 3 0,0 0 0,17 0 0,-3 0 0,18 0 0,-18-2 0,10 1 0,-22-1 0,4 0 0,-10 1 0,0-3 0,0 2 0,0-3 0,-4 3 0,-1 0 0</inkml:trace>
  <inkml:trace contextRef="#ctx0" brushRef="#br0" timeOffset="198345">19000 7945 8191,'7'-4'0,"12"0"5063,19-4-5063,2 4 2818,-8 9-2818,-6 7 1719,-13 4-1719,-2 4 6784,-8 3-6784,-7 9 0,-1 8 0,-9 7 0,1-7 0,-4-2 0,1-6 0,-4-4 0,0 0 0,2-11 0,7-5 0,7-8 0</inkml:trace>
  <inkml:trace contextRef="#ctx0" brushRef="#br0" timeOffset="200418">19343 15259 10190,'-6'5'0,"-1"1"5078,0 1-5078,0 2 2501,5 0-2501,0-8 1453,7-6-1453,-1-15 5353,6-5-5353,-10-14 0,-6-1 0,-7 0 0,-1 1 0,-6 0 0,14 15 0,-7-3 0,13 26 0,0 13 0,0 16 0,0 12 0,-4 6 0,3-6 0,-6-8 0,11-18 0,-6-14 0,6-25 0,-4-2 0,-4-18 0,0 12 0,-2 8 0,3 11 0</inkml:trace>
  <inkml:trace contextRef="#ctx0" brushRef="#br0" timeOffset="203743">19102 13503 24575,'-21'-21'0,"5"8"0,3 8 0,4 10 0,2 2 0,5 5 0,3 2 0,6-3 0,4-3 0,3-8 0,3-6 0,3-8 0,-6-8 0,-7-7 0,-9 4 0,-7 5 0,-5 6 0,-6 5 0,5 3 0,-4 7 0,11 7 0,6 6 0,4-3 0,9 0 0,9-12 0,-1-3 0,1-5 0,-9-1 0,-11 1 0,-6 2 0,-8 0 0,-3 6 0,3 1 0,1 11 0,10 0 0,-2-2 0,8-1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37:5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5944 2798 24575,'28'3'0,"16"0"0,-2-5 0,6-2-2512,-7 2 1,2 0 0,3-1 2511,-1 0 0,3 0 0,2 0 0,1-1-825,-7 1 0,1-1 0,1 0 0,1 0 0,0 0 825,6 0 0,1 0 0,0 0 0,1-1 0,0 1 0,-9-1 0,1 1 0,-1-1 0,0 0 0,1 1 0,0 0-257,1 0 1,1 0-1,0 1 1,0 0-1,0-1 1,0 0 256,0-1 0,0 0 0,0-1 0,0 1 0,0-1 0,0 1-188,-1 1 0,0 1 1,0-1-1,1 1 0,-2-1 1,0 0 187,6-2 0,-1-1 0,0 0 0,-1 0 0,-2 1 0,6-1 0,-1 0 0,-1 0 0,-4 2 0,5-1 0,-3 2 0,-5-1 0,1-3 0,-9 2 1586,-3 6-1586,-33-5 3835,-15 4-3835,4-1 5735,0 2-5735,0 0 3168,-3 3-3168,-9 1 0,-4 7 0,-7-3 0,0 4 0,-6 1 0,10-5 0,1 0 0,-6 4 0,1-1 0,29-11 0,7 0 0</inkml:trace>
  <inkml:trace contextRef="#ctx0" brushRef="#br0" timeOffset="18130">7748 5498 24575,'0'0'0</inkml:trace>
  <inkml:trace contextRef="#ctx0" brushRef="#br0" timeOffset="19568">16948 4797 8191,'-13'-4'0,"0"2"5063,6 6-5063,3 4 2818,-3 26-2818,6 7 1719,-7 7-1719,11-15 6784,1-32-6784,21-32 0,-11 5 0,-1-3 0,6-10 0,0-1 0,-2 1 0,-1 0 0,0 5 0,-1 3 0,7-7 0,-7 25 0,-14 35 0,-5 21 0,-1-16 0,0 2 0,1 3 0,2-2 0,-3 10 0,19-25 0,8-32 0,-3-2 0,0-4 0,2-3 0,-1-1 0,-1 1 0,-1 1 0,10-7 0,-9 16 0,-11 19 0,-1 9 0,-7 18 0,3-3 0,-3 1 0,14-13 0,6-23 0,21-14 0,-18 5 0,-1-1 0</inkml:trace>
  <inkml:trace contextRef="#ctx0" brushRef="#br0" timeOffset="19673">17481 4613 8191,'12'8'0,"2"1"5063,-11 21-5063,7 4 2818,-9 6-2818,3-8 0,-4-16 0,0-8 0</inkml:trace>
  <inkml:trace contextRef="#ctx0" brushRef="#br0" timeOffset="19806">17564 4409 8191,'-10'-3'0,"2"0"0</inkml:trace>
  <inkml:trace contextRef="#ctx0" brushRef="#br0" timeOffset="20080">17664 4538 8191,'0'40'0,"0"-1"5063,4-1-5063,-3-4 2818,5-6-2818,-1-15 1719,3-17-1719,10-27 0,15-13 0,-15 15 0,2 1 3392,2 7 0,-1 3-3392,5-1 0,-6 24 0,-6 28 0,3 15 0,-5-14 0,2 2 0,2 0 0,1-1 0,-1-4 0,0-4 0,10 10 0,-13-19 0,-9-14 0</inkml:trace>
  <inkml:trace contextRef="#ctx0" brushRef="#br0" timeOffset="21801">17091 5136 24575,'-13'-1'0,"-10"7"0,-1 10 0,-11 11 0,-4 12 0,16-12 0,-1 4 0,-4 4 0,-1 4-1743,8-3 0,0 2 1,1 3 1742,0 3 0,1 3 0,2 2 0,5-7 0,1 2 0,2 1 0,2 0 0,2 1 0,2 2 0,2 0 0,3-1 0,2-2 0,3 0 0,2-1 0,2-1-651,3-1 1,2 0 0,3-2-1,3-3 651,4-3 0,4-2 0,2-3 0,2-2 0,5-2 0,4-3 0,-1-2 0,-3-2 0,12 7 0,-3-6 0,-2-10 0,1 0 0</inkml:trace>
  <inkml:trace contextRef="#ctx0" brushRef="#br0" timeOffset="22672">23998 4789 24575,'49'26'0,"-22"-10"0,1 3 0,3 9 0,0 5 0,4 3 0,-1 4 0,-12-10 0,-2 2 0,-2 1-1994,1 4 0,-3 2 1,-2 0 1993,-2 1 0,-3 1 0,-1 1 0,0 5 0,-2 1 0,-2 0 0,-3 0 0,-3 0 0,-1 0-889,0 2 0,-2 1 0,-1-1 889,-5 3 0,-2 0 0,-1-1 0,-2 0 0,-1-1 0,-1 0 0,3-11 0,-1 0 0,0 0 0,-1-1 0,-7 11 0,-2-1 0,-1-1 0,-3 1 0,0-1 0,1-5 0,3-2 0,1-5 0,3-8 0,-1-1 0</inkml:trace>
  <inkml:trace contextRef="#ctx0" brushRef="#br0" timeOffset="43072">3109 8544 24575,'6'18'0,"-1"19"0,2-1 0,1 4 0,-2 6 0,-1 1 0,-1 6 0,-1 0-2207,0 1 1,-1-1 2206,-4-6 0,-1-1 0,3-10 0,-1-3 1354,-4 9-1354,9-62 0,3-32 0,1 2 0,1-7-1167,-5 13 0,0-2 0,1 0 1167,2-3 0,2 0 0,-1 0 0,0-2 0,0 0 0,1 2-337,-1 9 0,0 1 1,1 2 336,5-9 0,3 6 1665,10 2-1665,0 32 0,2 30 0,-2 19 0,-13-14 0,-2 3 0,-3-1 0,-2 1 0,-1-1 0,-3 0 0,-10 15 0,-5-11 0,-15-6 0,-2-8 0,-5-3 4418,2-14-4418,4-12 0,11 2 0,6-5 0</inkml:trace>
  <inkml:trace contextRef="#ctx0" brushRef="#br0" timeOffset="43231">3829 8542 8191,'-4'54'0,"-1"-7"5063,-4-9-5063,7-12 704,4-8 1,1-10-1,1-6 1</inkml:trace>
  <inkml:trace contextRef="#ctx0" brushRef="#br0" timeOffset="43348">3855 8322 8191,'-8'-13'0,"5"4"0,-1 5 0</inkml:trace>
  <inkml:trace contextRef="#ctx0" brushRef="#br0" timeOffset="43573">4089 8377 8191,'-9'2'0,"-1"28"5063,0 4-5063,7-2 0,1 4 0,0-4 0,4-1 0,9 20 2818,11-14-2818,13-29 429,7-20 1,-16 3 0,-3-9 0</inkml:trace>
  <inkml:trace contextRef="#ctx0" brushRef="#br0" timeOffset="43765">4486 7933 8191,'-15'16'0,"5"19"2482,-2 1 1,0 4-2483,4 9 0,3 2 0,-2 3 0,2 0 712,4 0 1,2-2-713,3-11 0,1-4 1910,8 17-1910,4-32 0,-10-14 0,0-8 0</inkml:trace>
  <inkml:trace contextRef="#ctx0" brushRef="#br0" timeOffset="43998">4529 8348 8191,'-13'5'0,"-9"10"5063,-7 3-5063,-8 10 2818,13-5-2818,7-1 1719,31 0-1719,5-5 0,21-2 0,7-8 3392,-17-7 0,1 0-3392,10 2 0,1 1 0,6-2 0,-3-1 0,-14 3 0,-3 0 0,19-3 0</inkml:trace>
  <inkml:trace contextRef="#ctx0" brushRef="#br0" timeOffset="44751">6172 7812 8191,'-25'-4'0,"-6"0"5063,0 9-5063,-16 9 0,16 1 0,-1 3 348,-5 5 1,1 5-349,-2 11 0,4 4 0,13-12 0,3 1 0,3 3 0,4 6 0,5 3 0,4 0 0,5-2 0,3 0 0,5-1 0,6 2 0,6-2 0,5-5 0,3-6 0,6-5 0,2-4 0,1-4 0,3-5 0,0-6-5,5-6 0,1-7 0,-2-4 5,-5-1 0,-3-3 0,-1-3 0,-3-3 0,-2-3 0,-3-2 1928,5-11 0,-6-1-1928,-12 3 0,-5-2 0,-5-3 0,-5-1 0,-8 3 0,-4-2 0,-1-1 0,-3-3 0,0 4 0,-6-3 0,-1 4 0,3-5 0,2 7 0,-3 15 0</inkml:trace>
  <inkml:trace contextRef="#ctx0" brushRef="#br0" timeOffset="44992">6272 8241 8191,'10'0'0,"15"-1"5063,2-2-5063,13 12 2818,-5 10-2818,9 15 0,-19-16 0,1 0 859,5 2 1,2-2-860,5 2 0,2-2 0,0-3 0,-2-2 0,11 5 0,-15-8 0</inkml:trace>
  <inkml:trace contextRef="#ctx0" brushRef="#br0" timeOffset="47422">8093 7979 11153,'7'4'0,"24"5"4965,21-5-4965,-12-1 0,5 0 0,-5-2 0,2-1 0,3-1-979,7-1 0,4-3 1,2 1 978,-6-1 0,2 1 0,2-2 0,1 0 0,-5-2 0,1-1 0,1-1 0,2 0 0,0 0-274,-5 1 1,1-1-1,1 1 1,1 0-1,0-1 1,0 0 273,-6 0 0,0 1 0,1-2 0,0 1 0,0 0 0,1 0 0,0 0 0,-1 1 0,0 0 0,0-1 0,1 1 0,0 0 0,0 0 0,0 0 0,0-1-119,-1 1 1,-1 0-1,1 0 1,-1 0 0,0-1-1,1 1 1,0 0 0,0 0 118,2 0 0,1 1 0,1-1 0,-1 0 0,0 0 0,1 1 0,-1-1 0,-1 1-202,-2 1 0,-1-1 0,0 0 0,0 1 0,0 0 0,0 0 0,0 0 0,0 0 202,2 0 0,-1 1 0,1-1 0,0 1 0,0 0 0,0 0 0,-1-1 0,0 1-41,3-1 1,0 0 0,-1 0 0,0 0 0,0 1 0,1-1 0,0 0 40,1-1 0,2 1 0,0 0 0,-1 0 0,1-1 0,-1 1 0,-1 0 123,-4 0 0,-1 0 0,0 0 0,-1 0 0,0 0 0,1 0 0,-1 0-123,1-1 0,0 0 0,-1 0 0,1 0 0,-1 0 0,0 1 0,0 0 0,3-1 0,-1 1 0,0 0 0,0 0 0,-1 0 0,1 0 0,-2 0 0,-1-1 0,1 0 0,-1 0 0,0 0 0,-1 0 182,6 0 0,0 0 0,-2 0 0,1 0 0,-2 0-182,8-1 0,0 1 0,-2-1 0,0 1 0,-5 0 0,1-1 0,-2 1 0,-1 1 0,8 0 0,-2 1 0,-2-1 0,-6 0 0,-1-1 0,-3 0 1284,7 2 1,-5 0-1285,7-7 2322,-28 4-2322,-11 6 5579,-1-3-5579,20 5 2374,3-6-2374,-4 2 0,2 0 0,0-1 0,1 0-79,6-2 1,1 0 78,-1 0 0,0 1-479,-3 3 0,0 0 479,-1-3 0,0 0-446,20 6 446,-7-4 0,-9 5 0,-12 0 0,-10 0 0,-9 0 0</inkml:trace>
  <inkml:trace contextRef="#ctx0" brushRef="#br0" timeOffset="48152">14183 6737 8191,'38'4'0,"16"-5"1498,-18 1 1,4-1-1499,8-4 0,4-1 0,-13 5 0,1 1 0,2 0 0,3-2 0,0 0 0,1 1 0,-2 2 0,0 1 0,-1 0 0,-2 0 0,0 0 0,-2 0 0,12 4 0,-4 0 1424,-14-3 0,-3 0-1424,15 4 1969,-25-6-1969,-3 4 5899,-8-4-5899,4 1 2428,-4-2-2428,0 0 243,0 0-243,0 0 0,0 0 0,0 0 0,-4 4 0,-1 1 0,-4 8 0,-3 0 0,3 4 0,-7 7 0,3 1 0,-8 7 0,-5 7 0,-10-4 0,7-10 0,-1 0 0,1-3 0,-1 1-395,-3 3 0,1 1 395,3-5 0,1 1 0,-14 14 0,9-14 0,13-11 0,7-8 0</inkml:trace>
  <inkml:trace contextRef="#ctx0" brushRef="#br0" timeOffset="54151">3200 10350 24575,'-4'31'0,"7"-1"0,7 17 0,4-15 0,-5-12 0,1-9 0,2-9 0,11-14 0,1-14 0,8-12 0,-8-9 0,-7 13 0,0 32 0,-8 21 0,8 27 0,0-9 0,10-1 0,2-23 0,8-13 0,4-21 0,-20 3 0,-1-4-313,1-3 0,-2-1 313,-5 0 0,-2 2 0,3-9 0,-11 12 0</inkml:trace>
  <inkml:trace contextRef="#ctx0" brushRef="#br0" timeOffset="54522">3734 10059 24575,'15'19'0,"-1"14"0,-4-5 0,-1 2 0,0 7 0,-2 2 0,-6 4 0,-1-1-508,4-6 0,-1-1 508,-4 18 333,20-37-333,-1-31 168,19-26-168,-19 13 0,1-2 0,-1 1 0,0 1 0,9-10 0,-8 38 0,-13 22 515,3 19-515,-3-9 0,7-13 0,8-15 0,10-14 0,10-10 0,-16 4 0,-2-1 0,4 0 0,-5-2 0</inkml:trace>
  <inkml:trace contextRef="#ctx0" brushRef="#br0" timeOffset="54773">4289 10211 8191,'-4'-9'0,"-3"4"5063,0 3-5063,-9 13 2818,-3 10-2818,2 8 1719,6-5-1719,11-6 6784,18-14-6784,3-9 0,14-9 0,-1-9 0,-5 5 0,-7 5 0,-13 18 0,-5 4 0,-4 5 0,7-1 0,-5-7 0,6-1 0</inkml:trace>
  <inkml:trace contextRef="#ctx0" brushRef="#br0" timeOffset="54922">4436 10202 24575,'20'0'0,"-1"-2"0,-2-2 0,0-1 0,-8 2 0,-1 0 0</inkml:trace>
  <inkml:trace contextRef="#ctx0" brushRef="#br0" timeOffset="55099">4510 9925 8191,'-9'19'0,"-1"11"1654,4 5 1,1 5-1655,-1 8 0,1 3 0,2-13 0,2 1 0,-2 1 0,-1 1 0,0 0 0,2-2 0,3 3 0,0-4 747,-6 16 0,9-39 1,-4-11-1</inkml:trace>
  <inkml:trace contextRef="#ctx0" brushRef="#br0" timeOffset="55681">5905 10107 24575,'-1'17'0,"1"14"0,0-5 0,-4 19 0,3-18 0,-3-4 0,4-15 0</inkml:trace>
  <inkml:trace contextRef="#ctx0" brushRef="#br0" timeOffset="55825">5939 9823 8191,'-9'-5'0,"0"1"5063,6 8-5063,4 1 0,2 0 0,1-1 0</inkml:trace>
  <inkml:trace contextRef="#ctx0" brushRef="#br0" timeOffset="56107">6250 9865 8191,'-8'15'0,"3"-3"5063,-12 0-5063,-5 5 2818,3 6-2818,1 7 1719,12-9-1719,14 0 6784,17-8-6784,2-2 0,11 1 0,-16-3 0,-4 3 0,-14 1 0,-5 18 0,-7-4 0,-11 13 0,-2-11 0,-1-4 0,5-13 0,8-7 0,5-5 0</inkml:trace>
  <inkml:trace contextRef="#ctx0" brushRef="#br0" timeOffset="56751">7820 9756 8191,'-26'-2'0,"24"3"3486,46-3-3486,-4 2 0,6-3 0,-6-3 0,1-3 0,1 1 0,-3 0 0,0-1 0,-1 1 0,10-4 0,-5-1 0,7-5 0,-28 13 0,-18 3 0</inkml:trace>
  <inkml:trace contextRef="#ctx0" brushRef="#br0" timeOffset="56948">8169 9409 8191,'-17'6'0,"8"1"4690,6 24-4690,8-5 0,1 6 0,-1 15 0,-3 5 93,-1-10 1,-1 2 0,-1 0-94,-1-1 0,-1 1 0,-1 0 0,0-3 0,0 1 0,0-4 382,0 3 0,2-4 0,2 7 0,0-30 0</inkml:trace>
  <inkml:trace contextRef="#ctx0" brushRef="#br0" timeOffset="57426">8443 9422 8191,'-3'19'0,"2"23"1647,-3-6 0,-1 4-1647,1 6 0,1 3 0,-1-10 0,0 2 0,0-2 0,-2 13 0,0-3 0,4-7 0,1-5 2990,1 3-2990,9-54 1922,6-38-1922,-7 11 0,2-3 0,3 3 0,0 3 3047,-4 7 0,0 6-3047,8 4 2084,-3 49-2084,-5 13 0,0-10 0,1 0 0,10 19 0,6-11 0,11-21 0,3-23 0,-15-7 0,0-4 0,14-23 0,-20 18 0,-4-2 0,0-15 0,-12 20 0,-9 12 0,-8 28 0,3 5 0,10 18 0,14-19 0,33 2 0,-10-26 0,4-7 0,7-2 0,1-5-185,1-4 0,-4-3 0,-15 6 0,-5 0 0,4-6 0</inkml:trace>
  <inkml:trace contextRef="#ctx0" brushRef="#br0" timeOffset="58305">10920 9236 8191,'-5'-14'0,"2"13"5063,1 27-5063,2 2 0,0 5 0,-3 12 0,0 3 0,1-11 0,0 2 0,0 0-37,-2-1 1,0 1-1,-1-2 37,-1 14 0,1-2 0,1-9 0,1-4 2050,-1 7-2050,4-29 5498,8-32-5498,14-31 0,-1 16 0,3 0-559,3-1 1,3 4 558,3 5 0,0 8 3494,20 14-3494,-13 35 0,-24-9 0,-4 4 0,-5 3 0,-3 2 0,0-1 0,-3-1 0,-9 18 0,-4-9 0,-4-23 1370,2-9-1370,-10-14 136,-10-13-136,-4-14 0,16 8 0,3 1 0,-3-5 0,9 3 0</inkml:trace>
  <inkml:trace contextRef="#ctx0" brushRef="#br0" timeOffset="58572">11260 9798 8191,'9'0'0,"16"-11"5063,1-10-5063,13-3 2818,-6-11-2818,-11 16 1719,-6-7-1719,-12 12 6784,-6 4-6784,-9 8 0,-11 13 0,-8 17 0,-4 11 0,13 3 0,13-10 0,30-12 0,16-11 0,-11-5 0,1-4 0</inkml:trace>
  <inkml:trace contextRef="#ctx0" brushRef="#br0" timeOffset="58831">11671 9656 24575,'-9'4'0,"-1"5"0,7 1 0,2 2 0,11-4 0,10-4 0,6-1 0,-1-1 0,-4 7 0,-12 3 0,-7 11 0,-8-4 0,-6 11 0,0-11 0,-1-1 0,3-10 0,5-6 0,1-2 0</inkml:trace>
  <inkml:trace contextRef="#ctx0" brushRef="#br0" timeOffset="58990">11744 9610 9727,'6'3'0,"5"-4"5107,15-4-5107,8-7 0,19-3 0,-11-3 644,-7 3 1,-20 7 0,-11 4 0</inkml:trace>
  <inkml:trace contextRef="#ctx0" brushRef="#br0" timeOffset="59157">11940 9324 8191,'-9'7'0,"4"16"3949,-5 27-3949,9-12 0,1 2 0,-3 9 0,1 2 0,4-1 0,1-1 0,0-5 0,0-3 0,1-12 0,1-3 0,0 3 0,-3-21 0</inkml:trace>
  <inkml:trace contextRef="#ctx0" brushRef="#br0" timeOffset="60008">13378 9150 8191,'-5'-13'0,"1"3"5063,-18 14-5063,2 22 0,0 4 0,-1 7 1178,5 14 0,2 4-1178,4-17 0,-1 2 0,3 0 242,3 3 0,2 0 0,4-1-242,3 4 0,6-4 0,5-7 0,7-8 2719,5-13 1,5-8-2720,5-8 0,2-8 0,2-8 0,-1-6 0,-2-3 0,-2-3 0,-5-5 0,-5-3 0,-5 0 0,-4-2-902,-4-5 1,-4-1 901,-4-1 0,-3 1 0,-1-4 0,-3 2 0,-7 7 0,-2 4 0,2 6 0,-2 4 476,-13-6-476,-9 22 0,-7 17 0,-10 15 0,17-8 0,10 5 0</inkml:trace>
  <inkml:trace contextRef="#ctx0" brushRef="#br0" timeOffset="60248">13442 9414 9774,'23'-7'0,"-2"11"5105,26 12-5105,-9 18 0,-12-9 0,0 3 1285,-2 1 1,0 1-1286,6 4 0,1-1 0,2-2 0,1 0 476,-3-3 0,0-1-476,-2-7 0,-2-3 0,-1 3 0,-12-13 0</inkml:trace>
  <inkml:trace contextRef="#ctx0" brushRef="#br0" timeOffset="67567">14722 9057 24575,'-3'-5'0,"25"-7"0,5 5 0,7-1 0,11-3 0,3 0 0,0 3 0,-1 2-511,-4 3 1,-3 4 510,4 9 334,-20 7-334,-21 7 170,-14 8-170,-8 4 0,-9 9 0,10-22 0,2-1 0,-8 18 0,0 1 517,19-16-517,6-5 0,6-7 0,12-5 0,-11-3 0,6-1 0</inkml:trace>
  <inkml:trace contextRef="#ctx0" brushRef="#br0" timeOffset="67768">15070 9486 8191,'-7'12'0,"11"-4"1265,-2-10 1,6 1 0,-4-3 0</inkml:trace>
  <inkml:trace contextRef="#ctx0" brushRef="#br0" timeOffset="69173">16550 9273 8231,'22'-4'0,"15"-2"2376,5-2 0,5-1-2376,-10 5 0,2-1 0,0 1 0,4-2 0,1 0 0,0 0 749,2 2 1,0-1 0,-2 2-750,-4 0 0,-2 2 0,-1-2 0,11-2 0,-5 0 0,12 4 0,-26-4 0,-21 5 0</inkml:trace>
  <inkml:trace contextRef="#ctx0" brushRef="#br0" timeOffset="69391">17195 9077 8191,'-6'3'0,"14"-1"5063,26-2-5063,21 5 0,-23-1 0,-1 2 1409,-1 3 0,-3 2-1409,17 18 0,-24 8 0,-16 5 0,-18 5 0,-10-5 0,-3-6 0,12-17 0,5-8 0</inkml:trace>
  <inkml:trace contextRef="#ctx0" brushRef="#br0" timeOffset="72138">18475 9029 24575,'0'19'0,"0"9"0,-5 26 0,4-26 0,1 0 0,-5 4 0,1-2 0,5 10 0,3-18 0,6-22 0,11-22 0,4-9 0,12-8 0,-2 0 0,2 2-527,-8 19 1,0 4 526,2 1 0,1 4-100,23 0 100,-9 16 0,-14-3 0,-12 6 0,-9-3 0,-7-8 0,-2 4 0,-2-7 0</inkml:trace>
  <inkml:trace contextRef="#ctx0" brushRef="#br0" timeOffset="72840">18951 9113 24575,'28'-8'0,"4"-3"0,4-10 0,-5 5 0,-18 0 0,-13 5 0,-10 8 0,-14 2 0,-3 17 0,-4 7 0,6 2 0,11 1 0,11-13 0,18 3 0,11-10 0,21 1 0,7-17 0,-25 6 0,-3-2 0,7-5 0,-13 2 0</inkml:trace>
  <inkml:trace contextRef="#ctx0" brushRef="#br0" timeOffset="73148">19401 8819 8191,'-8'10'0,"-1"15"5063,1 21-5063,3-15 0,-1 1 0,1 10 0,-1-1 1214,3-7 1,0-3-1215,3 23 1773,9-29-1773,12-17 0,-10-6 0,3-2 0</inkml:trace>
  <inkml:trace contextRef="#ctx0" brushRef="#br0" timeOffset="73416">19619 9064 8191,'-23'0'0,"4"0"5063,-5 3-5063,4 8 2818,10-2-2818,13 10 1719,8-11-1719,20-4 6784,-6-2-6784,0-6 0,-1 4 0,-7 0 0,-4 2 0,0-1 0,-4 1 0,0-4 0,-4 1 0,-1-1 0</inkml:trace>
  <inkml:trace contextRef="#ctx0" brushRef="#br0" timeOffset="73593">19715 9033 8191,'9'0'0,"5"-4"5063,24 4-5063,-4-8 704,4 0 1,-20 3-1,-4-2 1</inkml:trace>
  <inkml:trace contextRef="#ctx0" brushRef="#br0" timeOffset="73766">19889 8867 24575,'-5'4'0,"1"11"0,-1 20 0,-1 19 0,1-22 0,0-1 0,-1 24 0,4-16 0,6-21 0,0-10 0,0-6 0</inkml:trace>
  <inkml:trace contextRef="#ctx0" brushRef="#br0" timeOffset="73897">20047 9029 8191,'-12'17'0,"4"-4"5063,2 0-5063,6-4 0,1-4 0,1-1 0</inkml:trace>
  <inkml:trace contextRef="#ctx0" brushRef="#br0" timeOffset="74023">20078 8894 8191,'-7'-3'0,"6"3"0,-2 3 0,5 1 0</inkml:trace>
  <inkml:trace contextRef="#ctx0" brushRef="#br0" timeOffset="74547">20127 8953 12009,'-6'5'0,"0"5"4817,2-2-4817,4 8 2186,4-8-2186,7 2 1230,-1-9-1230,3-1 4333,-3-10-4333,-5-2 0,-2-1 0,-3 0 0,3 0 0,2 5 0,9 0 0,-1 6 0,11 9 0,-3 6 0,0 11 0,-10 4 0,-7-3 0,-7-1 0,3-11 0,1-4 0,4-9 0,23-19 0,17-10 0,-19 11 0,0 0 0,22-8 0,-21 17 0,-18 11 0,-5 18 0,-1 1 0,5 11 0,10 2 0,0-10 0,0-6 0,-9-13 0,-6-5 0</inkml:trace>
  <inkml:trace contextRef="#ctx0" brushRef="#br0" timeOffset="75371">21635 9013 8191,'-14'0'0,"3"-4"5063,15-2-5063,16-8 0,5 5 0,3 1 1409,8-3 0,0 1-1409,0 1 0,-1 1 0,-3 2 0,-4 1 429,0-1 1,-12 5 0,-12-1 0</inkml:trace>
  <inkml:trace contextRef="#ctx0" brushRef="#br0" timeOffset="75538">21888 8760 8191,'-11'1'0,"3"5"5063,6 21-5063,2 6 0,-5 14 0,4 6 2818,0-18-2818,6 2 0,-1-28 0,1-1 0</inkml:trace>
  <inkml:trace contextRef="#ctx0" brushRef="#br0" timeOffset="75756">21946 8957 8191,'5'6'0,"3"1"5063,3 9-5063,0-10 2818,8 5-2818,-3-22 1719,2 3-1719,-5-11 6784,-6 8-6784,-12-5 0,0 8 0,-9 0 0,8 5 0,-1 3 0</inkml:trace>
  <inkml:trace contextRef="#ctx0" brushRef="#br0" timeOffset="76313">23087 8696 24575,'3'15'0,"0"20"0,7-2 0,0 3 0,-3 1 0,-1 1 0,4 5 0,-1-2 0,-3 12 0,0-25 0,-6-17 0,2-15 0,3-30 0,1-21 0,2 15 0,0-4 0,-1-9 0,-1-1-876,1 16 1,1-1-1,0 2 876,2-15 0,2 2-66,3 10 0,1 6 66,11-4 0,-1 31 0,-4 29 0,-3 16 0,-6-12 0,-2 2-212,-4 3 1,-2 0 211,-5 23 2545,-7-14-2545,-10-12 148,2-16-148,-15-11 0,-4-8 0,-10-22 0,19 15 0,7-8 0</inkml:trace>
  <inkml:trace contextRef="#ctx0" brushRef="#br0" timeOffset="89097">14382 11134 12894,'-1'-5'0,"2"10"4625,-5 9-4625,8 25 0,-3 16 1014,-1-18 1,0 2-1015,-3 3 0,-1 0 0,-1 1 0,-1-1 564,3-3 0,0-2-564,-2 18 3899,5-20-3899,0-27 0,4-27 0,-3-35 0,6 17 0,1-4-1121,-4 5 0,0-2 1,1-1 1120,4-3 0,1-2 0,1 1 0,2-2 0,2 1 0,0 0 0,-1 2 0,0 1 0,2 3-391,8-6 1,1 6 390,-6 13 0,0 5 0,22 8 0,-5 25 0,12 13 0,-14 7 0,-3-3 0,-15-7 0,-10-7 3209,-6-6-3209,-12 9 934,-13 0-934,-12 3 0,8-9 0,-2-2 0,4-3 0,-2-1 0,-6 1 0,2 0 0,-5-3 0,9 0 0,25-5 0</inkml:trace>
  <inkml:trace contextRef="#ctx0" brushRef="#br0" timeOffset="89314">14994 11090 8191,'9'3'0,"23"-8"1911,-5-2 1,4-1-1912,11-4 0,2 1 0,3 4 0,-1 1 518,-2 0 1,-5 2 0,2 4 0,-14 0-1</inkml:trace>
  <inkml:trace contextRef="#ctx0" brushRef="#br0" timeOffset="89498">15233 11188 8191,'-2'9'0,"32"-11"1741,-3-5 0,5-4-1741,16-9 0,5-1 0,-10 6 0,2-1 0,-5 2 0,-2-4 0,-4 3 0,0 3 0,-1 1 0</inkml:trace>
  <inkml:trace contextRef="#ctx0" brushRef="#br0" timeOffset="90391">16484 10737 8191,'-9'-4'0,"-14"3"4993,0 6-4993,0 8 0,0 7 0,-2 8 0,3 6 734,6-1 0,2 4 0,1 2-734,1 4 0,1 1 0,5 1-90,6 2 1,7 0 0,2-2 89,2-1 0,3-2 0,5-4 0,8-6 0,4-5 0,2-4 1764,15 2 1,3-8-1765,-14-11 0,2-5 0,-3-4 0,10-8 0,-3-5-542,-2-2 0,-4-4 542,-7-3 0,-5-4 0,-4-3 0,-4-2 0,-3-1 0,-6-1 0,-5-5 0,-6-1 0,-4-1 0,-4 1 0,-4 1 0,-3 2 0,-1 6 0,-3 6 138,-24-1 1,20 16 0,6 17-1</inkml:trace>
  <inkml:trace contextRef="#ctx0" brushRef="#br0" timeOffset="90614">16615 11319 8191,'12'-2'0,"21"1"4398,16 8-4398,-18-2 0,1 2 0,2 4 0,0 3 0,-8 0 0,-2 1 0,-1 2 0,-2 0 2896,6 18-2896,-8-7 0,-11-12 0,-2-8 0</inkml:trace>
  <inkml:trace contextRef="#ctx0" brushRef="#br0" timeOffset="91624">19127 10695 24575,'9'52'0,"-4"-19"0,0 4 0,-1 11 0,-2 3-1980,-2 4 1,0-2 1979,1-8 0,1-4 245,-1-9 0,1-6 0,4-4 1,2-17-1</inkml:trace>
  <inkml:trace contextRef="#ctx0" brushRef="#br0" timeOffset="91789">19530 10655 8191,'5'38'0,"-6"16"1849,-2-20 1,-1 1-1850,1 4 0,0 0 1205,0 0 1,1-1-1206,6 17 0,-4-25 0,4-15 0</inkml:trace>
  <inkml:trace contextRef="#ctx0" brushRef="#br0" timeOffset="92098">18682 11089 8191,'-9'32'0,"26"9"2286,7-11 1,7-1-2287,-1-4 0,4-1 0,2 1 0,4 1 0,2 0 0,2-2-30,4 1 0,0-2 0,1-2 30,-3-2 0,0-2 0,1-3 0,0-1 0,1-2 0,0-3 0,-3-1 0,1-2 0,-1-4 0,-1-6 0,-1-3 0,1-3 0,0-3 0,-1-3 0,0-3 0,0-6 0,-1-4 0,-1-3 0,-10 5 0,0-2 0,0-1 0,-2-2 0,0-1 0,-1-1 0,-1-1 0,-1-2 0,0-3 0,-1-1 0,-1-2 0,-2 1 0,-2 3 0,-2-1 0,-1 0 0,-1 1 0,3-8 0,-2 0 0,-2 5 0,-1 2 0,-3 5 0,-1-5 0</inkml:trace>
  <inkml:trace contextRef="#ctx0" brushRef="#br0" timeOffset="130107">13828 12321 24575,'-2'13'0,"2"7"0,17 18 0,-5-13 0,2 0 0,6 5 0,3-1 0,3 0 0,3-3 0,2-7 0,3-5-1354,4-5 1,2-7 1353,8-12 0,3-11 0,-11-2 0,3-7 0,0-2 0,-1 2 0,-5 4 0,-2 1 0,1 0 0,2-2 0,-3 0 0,3-3 0,0 1 0,-1 2 0,-1 5 0,8 1 0,-1 6 0,0 4 0,12 1 0,-1 9 0,-2 11 0,-5 9 0,-10 4 0,-5 4 5,-7-1 0,-5 2-5,-4-2 0,-4-2 0,-4 15 0,14-30 0,9-28 0,-4-6 0,3-6-1129,-1 4 1,1-2 0,2-1 1128,4-5 0,2 0 0,2 3 0,5 6 0,2 3 0,1 4 0,-6 4 0,0 4 0,0 6 0,0 9 0,0 7 0,-4 5 0,-7 4 0,-3 5 0,-2 2-77,11 14 0,-4 3 77,-8 3 0,-3-1-145,-3-12 1,2-3 144,0-5 0,4-5 0,5-8 0,4-7 0,10-8 0,3-8 0,-8-1 0,2-2 0,1-3 0,-3 1 0,0-3 0,2-1 0,-1 0-278,2 0 0,1-1 1,0 0-1,1 0 278,0 0 0,1-1 0,-1 2 0,-1 1 281,5-1 1,-1 2-1,-3 1-281,6-5 0,-8 4 425,-2 1 0,-27 7 0,-17 5 0</inkml:trace>
  <inkml:trace contextRef="#ctx0" brushRef="#br0" timeOffset="130855">14896 12991 24575,'2'31'0,"0"1"0,-4-3 0,1-1 0,11 19 0,-8-15 0,3-18 0,1-15 0,13-37 0,-7 12 0,2-4-169,0-4 1,2-3 0,2 2 168,12-11 0,4 4-507,-3 3 0,2 9 507,-2 17 0,-2 11-491,12 33 491,-27-4 0,-5 4 0,-4 6 0,-4 2 0,1-3 0,-1-1 0,-3 1 0,-1-4 0,5 5 467,6-18-467,14-38 0,-10 10 0,7-13 0</inkml:trace>
  <inkml:trace contextRef="#ctx0" brushRef="#br0" timeOffset="131063">15597 12899 8191,'-13'47'0,"11"0"5063,0-14-5063,21-7 0,11-26 0,18-18 983,-22 1 1,0-3-984,-1-2 0,-2-2 1834,4-20-1834,-20 12 6419,-19 6-6419,-3 13 0,-12 5 0,8 11 0,3 2 0,9 0 0</inkml:trace>
  <inkml:trace contextRef="#ctx0" brushRef="#br0" timeOffset="131183">15787 12816 8191,'34'-20'0,"-4"1"5063,-16 10-5063,2 1 704,-6 6 1,-2-1-1,-4 3 1</inkml:trace>
  <inkml:trace contextRef="#ctx0" brushRef="#br0" timeOffset="131339">15816 12619 8191,'1'4'0,"10"26"1749,-1-1 1,1 6-1750,0 12 0,0 3 0,1 1 0,-2 0 0,-3 4 0,-1-4 0,0-21 0,0-3 0,-1 14 0</inkml:trace>
  <inkml:trace contextRef="#ctx0" brushRef="#br0" timeOffset="132063">17236 12959 9489,'-7'3'0,"0"1"5117,2 4-5117,1 10 2617,9 14-2617,0 21 0,-2-16 0,0 2 772,-1 1 0,1 0-772,-3 0 0,0-4 0,0 7 5808,-6-29-5808,1-32 0,-1-36-1181,3 14 1,2-4 1180,0 3 0,1-3 0,1 1 0,1 0 0,2 1 0,0 0 0,3 2 0,0 0 0,1 4 0,2-1 0,4 8 0,21 5 0,-1 39 0,-12 1 0,0 4 0,3 6 0,-2 1 0,-3-1 0,-3 1 0,8 21 0,-23-10 0,-4-16 0,-20 0 2361,-6-16-2361,-13-11 0,16 2 0,4-10 0</inkml:trace>
  <inkml:trace contextRef="#ctx0" brushRef="#br0" timeOffset="132354">17712 12781 8191,'-15'9'0,"3"-1"5063,17 5-5063,5-2 2818,9-6-2818,6-8 1719,0-7-1719,-7-3 6784,-10-1-6784,-8 4 0,-11-9 0,-4 2 0,-6 1 0,1 5 0,10 16 0,3-3 0,7 5 0</inkml:trace>
  <inkml:trace contextRef="#ctx0" brushRef="#br0" timeOffset="132663">18071 12622 9047,'-6'3'0,"-1"1"5118,-11 13-5118,8 3 2689,-4 4-2689,16-1 1602,3-15-1602,15 3 6119,2-4-6119,0 1 0,-5 4 0,-12 2 0,-6 10 0,-5-6 0,-4 6 0,-2-7 0,2-6 0,4-3 0,2-6 0</inkml:trace>
  <inkml:trace contextRef="#ctx0" brushRef="#br0" timeOffset="132863">18299 12559 24575,'-7'7'0,"2"3"0,-9 13 0,2 9 0,-7-3 0,9 2 0,7-18 0,8-2 0,12-11 0,-10 2 0,7-6 0</inkml:trace>
  <inkml:trace contextRef="#ctx0" brushRef="#br0" timeOffset="132982">18476 12684 8191,'-26'36'0,"0"-2"5063,7-13-5063,3-6 0,10-7 0,2-6 0</inkml:trace>
  <inkml:trace contextRef="#ctx0" brushRef="#br0" timeOffset="133138">18582 12519 8191,'-9'22'0,"5"0"1265,4-14 1,1 0 0,3-6 0</inkml:trace>
  <inkml:trace contextRef="#ctx0" brushRef="#br0" timeOffset="133584">18704 12239 8191,'-5'34'0,"6"-4"5001,8 0-5001,3 17 0,-2-13 0,0 2 0,-4-1 0,0 1 0,-2 2 0,-2-1 2826,-2 11-2826,-10-25 1726,9-38-1726,12-33 0,-1 21 0,4 1 0,5 3 0,2 4 0,8 4 6761,-6 15-6761,-16 18 70,-14 4-70,-2 9 0,-5-5 0,-5 0 0,10-11 0,-8-11 0,14-2 0,-2-10 0</inkml:trace>
  <inkml:trace contextRef="#ctx0" brushRef="#br0" timeOffset="133929">18955 12238 24575,'1'19'0,"-2"10"0,4 17 0,6 9 0,-3-7 0,15-6 0,-8-21 0,4-7 0,-1-11 0,1-12 0,-3 0 0,1-5 0,-6 8 0,0 5 0,0 2 0,-4 1 0,-1 0 0</inkml:trace>
  <inkml:trace contextRef="#ctx0" brushRef="#br0" timeOffset="134391">19144 12469 24575,'13'-21'0,"-1"4"0,-1-7 0,-4 11 0,-6-3 0,-4 8 0,-4 1 0,-1 14 0,-5 17 0,9 16 0,-1 8 0,15 6 0,6-18 0,16-8 0,5-17 0,3-14 0,-2-6 0,1-8 0,1-5 0,-15 11 0,-4-1 0</inkml:trace>
  <inkml:trace contextRef="#ctx0" brushRef="#br0" timeOffset="3934.54">26052 4154 24575,'-2'15'0,"1"13"0,5 1 0,2 3 0,-1 2 0,-1 2 0,-3 5 0,-1 1 0,3-3 0,-1 0 0,-1 0 0,-2-2 0,-2 18 0,2-17 0,-3-18 0,1-25 0,2-22 0,1-5 0,1-5 0,0-4 0,0-4-932,1 9 1,0-3-1,-1 1 932,-3-16 0,-1 0 0,0 0 0,-1 2-747,1 8 1,0 3 746,1 9 0,2 3 0,12-13 0,8 22 0,15 8 0,5 13 0,0 7 0,1 10 2559,-18 0-2559,-2 4 1729,-12 2-1729,-8-6 0,-6 12 0,-11-2 0,-11 7 0,-6-2 0,-9-1 0,13-14 0,-2-5 0,20-14 0,3 0 0,6-3 0</inkml:trace>
  <inkml:trace contextRef="#ctx0" brushRef="#br0" timeOffset="4695.54">26418 4488 24575,'8'32'0,"-1"-7"0,1 6 0,-7-16 0,2 4 0,-5-14 0,2-1 0</inkml:trace>
  <inkml:trace contextRef="#ctx0" brushRef="#br0" timeOffset="4863.54">26439 4250 8851,'-10'5'0,"2"-3"1278,7 1 0,-1-3 1,9 0-1</inkml:trace>
  <inkml:trace contextRef="#ctx0" brushRef="#br0" timeOffset="5431.54">26653 4407 24575,'-11'-2'0,"3"-1"0,6 7 0</inkml:trace>
  <inkml:trace contextRef="#ctx0" brushRef="#br0" timeOffset="5729.54">26660 4539 8191,'-3'13'0,"8"7"5013,4 5-5013,5 20 0,-2 3 0,-6-17 0,-1 0 1204,-2 0 0,-1-1-1204,-1 25 0,-11-2 0,-3-13 1782,-10 1-1782,-3-6 0,-5-7 0,-10-10 0,1-24 0,14 3 0,5-9 0</inkml:trace>
  <inkml:trace contextRef="#ctx0" brushRef="#br0" timeOffset="8671.54">27513 4502 24575,'0'-9'0,"2"0"0,-1 0 0,1 0 0,-2 0 0,-4 8 0,0 5 0,-5 10 0,0 3 0,-5 6 0,0 3 0,-5 2 0,7-7 0,-3-12 0,12-19 0,-6-17 0,4-26-887,0 19 0,-1-2 887,1-5 0,-1-3 0,-2-5 0,-1 0 0,1 6 0,-1 0 0,-2 1 0,-1 1 0,4 6 0,0 2 0,2 2 0,2 1 0,-1-25 0,9 8 0,-3 9 0,5 12 0,-6 6 0,3 19 0,-3 3 1774,-2 10-1774,-1 1 0,-3 0 0,0 11 0,-2 8 0,-4 1 0,-6 12 0,5-18 0,0 0 0,7-16 0,7-11 0,-5-13 0,11-22 0,0 9 0,1-3 0,1-9 0,1 0 0,0 1 0,1 2 0,-3 3 0,-1 3 0,-2-6 0,4 27 0,-4 10 0,4 14 0,-2-2 0,-1 3 0,-1-4 0,2-6 0,0-2 0,2-6 0,0 7 0,-1-1 0,1 4 0,-2 0 0,0-1 0,-9-5 0,3 1 0,-5-6 0</inkml:trace>
  <inkml:trace contextRef="#ctx0" brushRef="#br0" timeOffset="12607.54">26098 6124 24575,'3'17'0,"3"13"0,-1 10 0,1-10 0,-1 1-1246,-5 4 1,0 0 1245,3 3 0,-2 0 0,-5 1 0,-2-1 0,3-6 0,1-1 795,-4 22-795,-1-21 410,7-8-410,-5-19 0,2-6 0,0-32 0,6-22 0,0 17 0,0-2 0,3-9 0,0 0 643,0 2 0,-1 1-643,1 3 0,-1 1 0,1 4 0,-1 1 0,0 9 0,0 2 0,3-15 0,-1 15 0,3 12 0,-2 9 0,8 2 0,-5 11 0,10 13 0,-5 5 0,6 15 0,-9-7 0,0 4 0,-9-16 0,-3 0 0,-4-8 0,-8 0 0,-4 6 0,-10-9 0,-10 5 0,-5-8 0,7-5 0,10 1 0,15-7 0</inkml:trace>
  <inkml:trace contextRef="#ctx0" brushRef="#br0" timeOffset="13107.54">26472 6485 24575,'-12'0'0,"3"0"0</inkml:trace>
  <inkml:trace contextRef="#ctx0" brushRef="#br0" timeOffset="13323.54">26480 6704 8191,'-9'7'0,"8"1"5063,2-1-5063,6 6 2818,0-3-2818,-4 2 0,-1-7 0,-2-1 0</inkml:trace>
  <inkml:trace contextRef="#ctx0" brushRef="#br0" timeOffset="13647.54">26640 6522 8191,'-12'0'0,"2"0"0,1 0 0,5 0 0</inkml:trace>
  <inkml:trace contextRef="#ctx0" brushRef="#br0" timeOffset="13898.54">26675 6721 8191,'-8'31'0,"4"-9"5063,4 7-5063,1-7 0,2 16 2818,-3-4-2818,-3 4 1719,-3-12-1719,-3-6 6784,-5-9-6784,1-9 0,-8-11 0,11 4 0,-1-6 0</inkml:trace>
  <inkml:trace contextRef="#ctx0" brushRef="#br0" timeOffset="14489.54">27288 5987 8191,'1'-5'0,"7"9"5063,-4 12-5063,3 16 0,5 14 0,-11 9 1409,4-21 0,-1 0-1409,-5 1 0,-2 0 0,5 3 0,0 0 859,-4 1 1,-1-1-860,1-3 0,0-1 0,1-2 0,0-2 0,-3 16 6784,4-7-6784,0-14 0,0-9 0,0-8 0</inkml:trace>
  <inkml:trace contextRef="#ctx0" brushRef="#br0" timeOffset="15454.54">27234 6705 8191,'-9'1'0,"8"0"5063,10 0-5063,5 2 2818,7 5-2818,-7 0 1719,2 0-1719,-2 2 6784,-1-6-6784,0 1 0,-1-10 0,-1-4 0,5-12 0,-1-11 0,7-9 0,-3-5 0,1 12 0,-9 8 0,-1 17 0,-9 9 0,-3 8 0,-3 2 0,-6 7 0,3-4 0,-6 11 0,-5 3 0,2 6 0,-3-6 0,7-3 0,5-10 0,-6-1 0,6-6 0,-4-1 0,3-4 0,0-4 0,2-3 0,-5-3 0,0-2 0,-5-2 0,0 1 0,3 1 0,-1-5 0,8 5 0,4 3 0,11 15 0,1 1 0,4 8 0,-7-5 0,2-2 0,6 9 0,-3-8 0,1 1 0,-8-8 0</inkml:trace>
  <inkml:trace contextRef="#ctx0" brushRef="#br0" timeOffset="16342.54">27413 4665 24575,'8'-13'0,"-4"-4"0,-1-8 0,-3-11 0,-5-17 0,2 24 0,0 1 0,-3-13 0,2 14 0</inkml:trace>
  <inkml:trace contextRef="#ctx0" brushRef="#br0" timeOffset="17706.54">29399 3751 13074,'-6'-2'0,"-1"0"4582,-6 2-4582,3 0 1997,-17 9-1997,-10 26 0,17-14 0,1 3 553,-5 7 1,2 5-554,0 11 0,3 1 0,6-10 0,2 1 1907,-4 6 1,5 0-1908,10-11 0,4-2 0,3-3 0,2-3-330,4 0 0,3-1 330,3 1 0,3-3 0,5-6 0,2-3 0,0 0 0,1-3 0,3-4 0,2-3 0,-5 0 0,1-3 0,0-5 0,-1-1 0,18-5 0,-6-11 0,-13-6 0,-8-2 0,1-12 0,-8-5 0,-6 16 0,-2-2 0,-2-2 0,-2-2-656,1-2 0,-1 0 656,-4-1 0,-1 2-324,1 4 0,-1 2 324,-6 0 0,-1 2 594,-8-7-594,-13 0 0,-5 18 0,-7 5 0,3 12 0,8 7 0,12 3 0,12-3 0,4-2 0</inkml:trace>
  <inkml:trace contextRef="#ctx0" brushRef="#br0" timeOffset="18389.54">29503 4216 8191,'9'9'0,"10"3"5063,9 2-5063,12 4 0,7 4 0,-5 2 0,0 4 2818,-18-8-2818,-1 1 1719,-13-8-1719,-1 0 0,-4-4 0,-3-5 0</inkml:trace>
  <inkml:trace contextRef="#ctx0" brushRef="#br0" timeOffset="19256.54">30097 4298 24575,'-3'-3'0,"1"1"0</inkml:trace>
  <inkml:trace contextRef="#ctx0" brushRef="#br0" timeOffset="19479.54">30063 4466 24575,'0'15'0,"1"0"0,3 2 0,-2 0 0,-2 0 0,0-7 0,0-2 0</inkml:trace>
  <inkml:trace contextRef="#ctx0" brushRef="#br0" timeOffset="19682.54">30298 4314 9748,'-7'3'0,"4"-1"0,-1-2 0</inkml:trace>
  <inkml:trace contextRef="#ctx0" brushRef="#br0" timeOffset="19993.54">30305 4402 8191,'-2'9'0,"1"0"5063,2 4-5063,3 7 2818,3 11-2818,-2 10 0,-1 5 0,-4 1 0,-4-7 0,0-2 1719,-3-12-1719,1-6 6784,-5-7-6784,3-8 0,-8 1 0,-11-11 0,-2-8 0,4 6 0,8-6 0</inkml:trace>
  <inkml:trace contextRef="#ctx0" brushRef="#br0" timeOffset="21162.54">29434 6135 8191,'-2'-17'0,"1"0"5063,-1 0-5063,-2 3 2818,-1 4-2818,-5 7 1719,-2 7-1719,-15 12 0,-2 8 0,6 1 0,1 2 3392,0 3 0,2 1-3392,-4 8 0,2 2 0,2 1 0,4 1-800,7 0 0,6 0 800,5-2 0,7-2 0,10-1 0,6-4 0,6-6 0,5-6 0,6-4 0,3-8 0,1-6 0,1-8 0,0-7 0,-1-7 0,-5-5 0,-3-6-1013,-2-3 0,-3-4 1013,-5-3 0,-4-2-713,-5 2 1,-4-2 712,-4-3 0,-6-2 0,-5 4 0,-5 0 0,-2-7 0,-4 0 0,-5 4 0,-3 2 0,-2 1 0,-3 3 0,2 12 0,-3 5-37,0 6 1,0 5 36,-15 10 0,15 3 0,11 5 0</inkml:trace>
  <inkml:trace contextRef="#ctx0" brushRef="#br0" timeOffset="21472.54">29569 6394 24575,'10'15'0,"10"4"0,11 12 0,6-2 0,-2-3 0,-4-1 0,-10-13 0,-6 1 0,-6-9 0,-4-1 0,-1-1 0</inkml:trace>
  <inkml:trace contextRef="#ctx0" brushRef="#br0" timeOffset="21838.54">29941 6420 8191,'-5'5'0,"1"-1"0</inkml:trace>
  <inkml:trace contextRef="#ctx0" brushRef="#br0" timeOffset="22031.54">29948 6631 9028,'-2'6'0,"4"1"5118,-1 2-5118,3 4 672,-4 0 1,0-3 0,0-3 0</inkml:trace>
  <inkml:trace contextRef="#ctx0" brushRef="#br0" timeOffset="22362.54">30155 6438 9980,'-7'0'0,"0"6"0,2-7 0,1 5 0</inkml:trace>
  <inkml:trace contextRef="#ctx0" brushRef="#br0" timeOffset="22614.54">30167 6668 8191,'0'13'0,"7"7"5063,2 5-5063,4 14 0,-1 1 0,-6-11 0,-2 2 0,-2 19 0,-4-20 0,-1-1 2462,-12 18-2462,-18-3 0,-1-10 0,7-18 0,-2-3 884,-1-6 0,-1-4-884,-8-5 0,1-2 0,-6 1 0,4-13 0</inkml:trace>
  <inkml:trace contextRef="#ctx0" brushRef="#br0" timeOffset="23808.54">30993 3666 8191,'-9'-7'0,"4"7"5063,1 20-5063,9 16 0,-3-1 0,2 5 0,4 2 0,0 2 791,-3-6 1,0 3 0,-1-1-792,0-1 0,0 0 0,-1 0 80,2 1 0,-2 1 0,0-1-80,-2 11 0,0-3 0,3-11 0,0-4 5832,1 9-5832,0-23 0,-1-14 0,-4-1 0</inkml:trace>
  <inkml:trace contextRef="#ctx0" brushRef="#br0" timeOffset="24062.54">30958 4389 8191,'8'15'0,"9"8"5063,11 13-5063,-9-14 0,0 0 0,8 15 0,8-4 0,0-25 0,-8-12 0,1-6 594,6-13 0,-1-6-594,1-9 0,-2-3 0,-1-2 0,-5-3 682,-11 4 0,-5 1-682,2-7 0,-13 19 0,-1 21 0</inkml:trace>
  <inkml:trace contextRef="#ctx0" brushRef="#br0" timeOffset="25287.54">30930 6593 8191,'-4'1'0,"1"-6"5063,-2-15-5063,4-18 0,1 6 0,1-5 0,0-11 0,0-3 106,0 11 1,1-1 0,0-1-107,0-1 0,-1-1 0,1 1 0,0 4 0,0 1 0,1 1 646,5-17 0,0 3-646,-4 14 0,0 3 0,4-1 0,-2 3 5334,-5-1-5334,3 2 0,-6 18 0,-2 6 3088,-3 7-3088,0 7 1287,-2 2-1287,-1 11 0,-3 1 0,-8 18 0,-2 1 0,4-13 0,-2 1 0,4-6 0,-1 0 0,-4 4 0,-1-2 0,-1-1 0,13-20 0,18-32 0,8-1 0,5-3 0,6-7 0,2-1 0,-2 2 0,2 2 0,-1 6 0,-2 3 0,0-2 0,-9 19 0,-7 9 0,0 6 0,8 16 0,1-2 0,14 14 0,-1-6 0,0 0 0,-7-3 0,-8-7 0,-5 1 0,-5-7 0,-1-2 0,-5-4 0</inkml:trace>
  <inkml:trace contextRef="#ctx0" brushRef="#br0" timeOffset="27514.54">30898 4394 24575,'-3'11'0,"4"-2"0,6-3 0,2 1 0,-2 0 0,1 2 0,-1 0 0,2 0 0,4 1 0,0 0 0,1 0 0,-2 0 0,-3-1 0,-1 4 0,-4-3 0,1 2 0,-3-3 0,3 0 0,1-4 0,1-1 0,2-4 0,4 5 0,-4-3 0,4 3 0,-8-5 0,-1 0 0</inkml:trace>
  <inkml:trace contextRef="#ctx0" brushRef="#br0" timeOffset="28096.54">31027 4625 24575,'17'-15'0,"9"-1"0,1 2 0,6-6 0,-8 5 0,-3-3 0,-1 2 0,-7 1 0,-1 1 0,-2 3 0,6 0 0,-4 3 0,4-1 0,-3 1 0,-13 10 0,-1 1 0,-14 11 0,0 3 0,-4 3 0,-8 10 0,13-15 0,0 2 0</inkml:trace>
  <inkml:trace contextRef="#ctx0" brushRef="#br0" timeOffset="56961.54">24841 4102 8191,'9'19'0,"0"9"4399,4 19-4399,-5-17 0,0 1 0,0 1 0,0-1 0,3 4 0,-2-2 2895,2 15-2895,1-13 0,-8-20 0,-2-11 0</inkml:trace>
  <inkml:trace contextRef="#ctx0" brushRef="#br0" timeOffset="57379.54">24950 3963 8191,'-17'-8'0,"-1"1"5063,-5 2-5063,-3 2 0,-6 10 0,-13 9 2818,2 12-2818,14-8 0,0 3 0,3 7 0,3 4-28,1 8 1,4 5 27,9-11 0,3 3 0,4 0 0,2 4 0,4 1 0,4-1 0,4 0 0,5-1 0,4-2 908,5-3 0,5-3 0,5-4-908,5-6 0,5-6 0,1-4 0,4-5 0,1-6 0,1-4 0,-1-5 0,0-6 0,-3-2 0,-3-2 0,-1-2 0,-5-4 0,-8 0 0,-3-2 0,-4-1 0,3-8 0,-8-3 0,-10-1 0,-9-2 0,-9-2 0,-8-1 0,3 9 0,-4-1 0,0 0-753,-4-3 1,-2 0 0,-1 1 752,-3 1 0,-2 1 0,-1 3 0,-11-9 0,-1 8 588,2 12 1,1 8-589,9 9 0,2 5 0,-3 6 0,14 4 0</inkml:trace>
  <inkml:trace contextRef="#ctx0" brushRef="#br0" timeOffset="58137.54">24927 6165 8191,'-13'-8'0,"-1"3"5063,1-3-5063,15-6 0,24 0 0,1 2 0,4 1 0,7 2 0,2 1 0,2 4 0,0 2 0,-9 2 0,-3 3 0,19 14 0,-29 7 0,-13 11 0,-17 5 0,-9 7 0,5-21 0,-2 1 0,-12 17 0,6-5 2818,11-13-2818,14-12 1719,16-1-1719,26-7 0,5-12 0,-19 2 0,-1-2 6784,17-13-6784,-21 5 0,-11 6 0,-13 4 0</inkml:trace>
  <inkml:trace contextRef="#ctx0" brushRef="#br0" timeOffset="58570.54">25102 5910 8191,'-34'-3'0,"0"1"0,3 1 0,-1 1 2249,1-3 1,1 1-2250,-24 6 0,8 5 0,3 14 0,5 17 0,21-7 0,3 4 0,1 5 0,5 3 0,4-9 0,4 2 0,2 0 0,4 1 0,2 0 0,3-1 0,6-1 0,4-2 0,2-2 0,5 2 0,3-2 0,3-3 99,3-6 1,2-3 0,3-4-100,4-1 0,3-3 0,0-5 0,-3-4 0,1-4 0,-1-4 0,3-3 0,-1-3 0,-1-4 0,-6-2 0,-1-3 0,-4-2 301,-4-1 0,-3-1 1,-4-3-302,7-13 0,-10-4 0,-15-2 0,-9-3 0,-4-5 0,-8 0 799,-3 16 0,-3 0 1,-3 1-800,0-4 0,-2 0 0,-3 3 0,-1 3 0,-2 3 0,-1 1-361,0 5 0,0 2 0,-1 3 361,-13-2 0,-2 9 1172,5 9 1,2 7-1173,5 7 0,4 5 0,6 6 0,5 1 0,0 8 0,12-3 0</inkml:trace>
  <inkml:trace contextRef="#ctx0" brushRef="#br0" timeOffset="94481.54">20469 2792 24575,'13'-5'0,"20"-2"0,15-7-698,-3 8 1,6 0 697,-10 2 0,2 0 0,3 1-1622,-3 1 0,1 0 1,3 0-1,0 2 1622,6 2 0,2 1 0,0 1 0,1-1 0,-8 0 0,0-1 0,1 1 0,0 0 0,0 1 0,0 2 0,1 1 0,0 0 0,0 0 0,0-1 0,0-2 0,-1 0 0,1-2 0,-1 1 0,0 0 0,-1 1 0,-1 1 0,0-1 0,-1 0 0,1-3 0,-2-1 0,1-2 0,0-2 0,-2 1 0,1 1 0,5 0 0,1 0 0,-2 0 0,-2-1 0,9-4 0,-3-2 0,-2 1 542,-9 4 1,-1 0-1,-5-1-542,-4-3 0,-4 0 0,11 2 0,-34-2 511,-5 7-511,-9-3 5744,-11 8-5744,-12 1 0,-21 9 0,23-7 0,-4 2 0</inkml:trace>
  <inkml:trace contextRef="#ctx0" brushRef="#br0" timeOffset="94821.54">21569 2826 8191,'43'6'0,"0"0"0,-1 0 0,7-3 0,0-1 0,3 1 159,-8 2 0,0 1 0,2 1 1,1-2-160,3-2 0,1-1 0,1 0 0,1 0 0,-8 0 0,2 1 0,0 0 0,-1 0 0,1-1 0,0 0 0,0-1 0,0 0 0,0 0 0,0 0 0,8-1 0,1 0 0,-1 0 0,-1 0 0,1 0 0,0 0 0,-1 0 0,-2 0 248,-8 0 0,-1 0 0,-1 0 0,-1 0-248,9 0 0,-1 0 0,-5 0 429,-2 0 1,-6 0 0,6 0-1,-34 0 1</inkml:trace>
  <inkml:trace contextRef="#ctx0" brushRef="#br0" timeOffset="95238.54">21428 2951 8191,'17'-3'0,"26"-2"2317,-10 1 0,4-1-2317,3-1 0,3 0 0,2 0 0,-5 2 0,1 0 0,2 1 0,1 0-462,8-1 1,2 1-1,2 0 1,0 0 461,-9 1 0,1 0 0,0 1 0,2 0 0,-1 1 0,4 0 0,2 1 0,-1 1 0,1 0 0,-1-1 0,-2 0 0,1 1 0,-1-1 0,-1 1 0,0-1 0,-3 1 0,0-1 0,0 1 0,-2-1 0,-2 1 462,2 1 1,-1 0 0,-2 0 0,-2-1-463,2 0 0,-3 0 0,-4 0 0,-4 1 0,-6 0 0,2 2 0,-24-5 0</inkml:trace>
  <inkml:trace contextRef="#ctx0" brushRef="#br0" timeOffset="116055.54">31056 3752 24575,'-2'12'0,"-3"-3"0,0-9 0,1 1 0,2-5 0</inkml:trace>
  <inkml:trace contextRef="#ctx0" brushRef="#br0" timeOffset="116728.54">31023 3726 8191,'-7'1'0,"4"2"5063,2 16-5063,5-3 2818,-3 14-2818,6 2 0,-3 1 0,5 12 0,0-5 0,-4 7 1719,4 6-1719,-8-23 0,-1 1 0,2 1 0,0-1 3133,-2 0 1,0 0-3134,5 22 0,-4-13 0,3-8 0,-4-2 0,0-5 0,0 1 0,-4 4 517,3-11-517,-2 4 0,3-9 0,0-2 0,0-3 0,0 0 0,0 0 0,0 8 0,0-3 0,2-4 0,-2-8 0,2-11 0,-2 0 0,0-4 0,0-7 0,0-12 0,-4-8 0,3 14 0,-3 6 0</inkml:trace>
  <inkml:trace contextRef="#ctx0" brushRef="#br0" timeOffset="117337.54">30906 4431 9267,'-5'2'0,"8"4"5120,-2 4-5120,10 6 2653,-4-6-2653,4 6 1573,-2-6-1573,5 4 5962,-4-7-5962,2 2 0,-3-4 0,0 2 0,0-3 0,-4-1 0,-1-1 0</inkml:trace>
  <inkml:trace contextRef="#ctx0" brushRef="#br0" timeOffset="184066.54">32307 6121 8191,'11'23'0,"8"13"2475,-4 1 1,3 3-2476,3 0 0,3-1 0,3 2 0,3-2 831,0-4 1,2-3-832,-2-3 0,0-3 759,-2-5 0,0-5-759,20 0 0,-20-20 0,-1-9 0,7-15 0,0-10 0,-4-1 0,0-6 0,2-5 0,-8 11 0,1-4 0,0-2 0,1-1 0,0-2-407,-4 8 0,1-2 0,0-2 1,1 1-1,-1-2 0,0 1 1,1-1 406,0-1 0,0 0 0,1-1 0,-1 0 0,0 0 0,1 0 0,-1 1-372,-1 2 0,1-1 1,1 1-1,-2 0 1,1 0-1,-2 2 1,-2 2 371,2-4 0,-1 0 0,-2 2 0,-1 3 0,0 2 0,5-5 0,-2 4 0,-11 9 50,-23 6 1,5 23 0,-15 18 0</inkml:trace>
  <inkml:trace contextRef="#ctx0" brushRef="#br0" timeOffset="190256.54">32953 5242 24575,'-36'-8'0,"11"2"0,-13 1 0,13 2 0,-14 3 0,6 0 0,-12 0 0,-2-4 0,-8 2 0,19 0 0,-3 0-874,1 1 0,-2 2 874,-5 1 0,-1 1 0,1-3 0,-1 1 0,-3 4 0,0 1-1382,-4-3 0,0 0 1382,13 1 0,0 0 0,-2 0 0,-2-1 0,-2-1 0,0 0 0,-4 2 0,0 0 0,-1-1-1074,0-2 0,0-1 1,0 1 1073,-1 2 0,-1 1 0,0 0 0,1-2 0,-1 1 0,0-1 0,-2 0 0,0 0 0,-1 1-873,14-1 1,1 1-1,-1 1 1,-1-2 872,-1 0 0,-1 0 0,0-1 0,0 1 0,1 1 0,1 0 0,0 1 0,-1-1 0,-3 0 0,0 1 0,0-1 0,0 0 0,0 0 0,-1 0 0,1 1 0,0-1 0,1 0 0,2 1 0,-2-1 0,-1 0 0,-2-1 0,-3 0 0,-1-1 0,2 0 0,2 0 0,5 0 0,2-1 0,1 0 0,-3-1 0,-9 0 0,-4-1 0,2 0 0,3 0-270,5 0 0,3 0 0,1-1 270,2 0 0,0-1 0,0 1 0,-1 0 0,-1 1 0,0 0 0,1 0 0,-1 0 0,0-1 0,0 0 0,0-1 0,0 0 0,-1 2 0,1 0 0,0-1 0,2 1 0,1 0 0,0 0 0,0-2 0,0 0 0,0 1 139,-14-1 1,0 1-140,17 1 0,-1 0 0,0-1 0,-15 0 0,0 1 0,0 4 0,0 1 0,15-1 0,1 0 0,-1 1 0,-16 2 0,0 2 0,14-2 0,0 1 0,0 0 0,2 0 0,0 1 0,0-1 0,-3 0 0,1 0 0,0 1 0,-15 4 0,2 0 0,0-4 0,1-1 0,3 2 0,0 1 0,2-3 0,1-1 0,0 1 0,1-1 0,0-1 0,0-1 0,3 2 0,-1 0 0,-2-2 0,-1 0 555,0 0 0,1 0-555,-4 0 0,0-1 0,2 1 0,1-1 0,-6-3 0,-1-2 0,3 5 0,0 0 0,1-4 0,-1-1 0,1 0 0,0 1 0,3 4 0,1 0 0,2-4 0,1 0 0,-3 4 0,0 1 0,6-3 0,0 0 1854,-3 0 1,1 0-1855,6-2 0,0-1 0,1 1 0,0-1 2683,-21-3-2683,25-1 0,1 0 0,-20 1 662,20-1 0,-2-1-662,4 3 0,0 0 758,-1 0 0,1 0-758,-3 2 0,0 1 0,-18-2 0,-6 8 0,8-3 0,12 3 0,7-2 0,11-2 952,6 4-952,-6 2 460,6 1-460,-1 3 0,3-1 0,2 4 0,-3 0 0,1 17 0,-7 4 0,7-5 0,0 2-463,1-4 0,-1 2 463,0 7 0,0 3 0,2 1 0,1 3 0,-1 5 0,1 3-1244,2-12 1,1 2-1,0 0 1244,0 6 0,0 1 0,1 0 0,2 3 0,1 0 0,0 0 0,0 2 0,0 0 0,1 0 0,1 0 0,0 0 0,1-1 0,-1-4 0,-1-1 0,2 3 0,1-5 0,2 2 0,-1 0 0,1-3 0,-2-1 0,1-2 0,0 1 0,3 9 0,0 2 0,-1-5-989,3-1 1,-2-3 988,-4-1 0,0-1 0,2-3 0,0-2 0,-3-5 0,0-2 0,4 16 655,0-7-655,-3-18 3419,0-2-3419,5-18 2560,0-3-2560,16-15 0,5-4 0,-9 6 0,3 1 0,7 0 0,2 2-1253,6-2 1,3 1 1252,-8 6 0,2 1 0,1 1 0,1-2 0,1 1 0,0 1 0,6 2 0,1 1 0,0 0-1095,2-1 1,0-1-1,1 0 1095,-8 2 0,0 1 0,0-1 0,1 0 0,0-2 0,0-1 0,2 0 0,3 0-811,-3 1 0,5 1 0,1-1 0,1 0 0,-1 1 0,-3 1 811,-2-1 0,-2 1 0,-1 1 0,2-1 0,1 1 0,3-1 0,2 0 0,2-1 0,0 2 0,-2-1 0,-2 1 0,7 2 0,-4 1 0,0 0 0,1-1-608,-9-1 1,0-1 0,0-1 0,0 0 0,1 1 607,2 1 0,-1 0 0,2 0 0,-1 0 0,1-1-324,1-1 1,1 0 0,1-1 0,-1 0 0,1 1 323,0 0 0,1 1 0,0 0 0,0-1 0,0 0 36,0 0 0,0-1 0,-1 1 0,1-1 0,0 0-36,0 0 0,-1 0 0,1 1 0,-1-1 0,0 0 0,0 1 0,-1-1 0,0 0 0,0 0 0,0 1 0,1 0 0,-1 0 0,0 1 0,0 0 0,0-1 266,-1 1 0,0 0 0,0-1 1,0 1-1,-1 0-266,0 1 0,0 0 0,-1 0 0,0 0 0,-1 0 0,8 0 0,-2 0 0,0 0 0,-1 0 231,-3 1 0,0 1 0,0-1 0,-2 1-231,-3 0 0,-1-1 0,0 1 0,0 0 0,13 2 0,-1 0 0,0 1 0,0-1 0,1 1 0,-1-1 0,0-2 0,1 0 0,-1 1 0,1 0 0,-1 1 0,0 0-125,-1-1 1,-1-1-1,0 0 125,-1 0 0,1 1 0,-1-1 0,-1 0 0,-1 0 0,0 0 0,-1-1 0,-1 1 0,0 0 750,-2-1 1,-1-1 0,0 0-751,-2 2 0,0 0 0,-1 0 0,-3 0 0,-1 0 0,-1-1 0,14 0 0,-2-1 481,-6 3 1,-3 0-482,-8-3 0,-3 0 3278,11 0-3278,-9 0 3339,-18 2-3339,3-2 2396,-6 2-2396,6-2 1018,-2 0-1018,16-4 0,-10-2 0,10-2 0,-8-5 0,-4 7 0,9-5 0,-1 8 0,5-1 0,1 4 0,7 0 0,7-5 0,9 4 0,-25-3 0,1-1 0,0 2 0,0 0 0,-4-1 0,0-1 0,27-1 0,-14-2 0,-12 9 0,-13-8 0,-11 1 0,-2-4 0,-2-13 0,2-5 0,3-19 0,-5 14 0,1-2-1118,4-6 0,0-3 1118,-2-8 0,1-2 0,-1 14 0,1 0 0,1-1 0,-1-4 0,0-1 0,0 0-1544,-1-1 1,-2-2-1,2 1 1544,1-2 0,0-1 0,-1 1 0,-2-1 0,-1 1 0,0-1-870,2 1 0,1-1 0,-2 1 870,-2 2 0,-2-1 0,1 2-211,2 1 0,0 1 0,-1-1 211,-2-6 0,-1-1 0,0 3 0,1-2 0,0 3 0,0 9 0,0-1 0,-2 6 0,-4-13 1271,4 10-1271,1 18 3960,8 7-3960,-1 12 3702,2 2-3702,-3 8 294,0 0 0,-2-4 0,2-1 1</inkml:trace>
  <inkml:trace contextRef="#ctx0" brushRef="#br0" timeOffset="196096.54">18605 6858 12735,'0'-5'0,"1"1"4111,1-32-4111,5 8 0,3-2 0,6-12 0,4-4 0,-5 9 0,2-3 0,1 3 0,1 3 0,1 1 0,0 2 0,4-11 0,-2 3 0,-5 13 0,-1 5 2181,2 4-2181,-9 18 1228,-1 23-1228,-4 17 0,0 7 0,0-2 3891,-1-17-3891,3-10 0,-4-14 0,0-1 0</inkml:trace>
  <inkml:trace contextRef="#ctx0" brushRef="#br0" timeOffset="196386.54">18811 6481 8191,'2'-5'0,"7"12"4339,18 31-4339,-11-7 0,-1 5 0,1-1 0,0 4 0,-1 1-127,0 6 0,0 3 0,-1 0 127,-1-7 0,0 0 0,0 0 0,-1 0 0,1 0 0,0 1 0,0-1 0,0-1 0,2 11 0,-1-1 0,1-3 524,-1-10 0,0-1 0,-2-4-524,1 5 0,-1-8 1192,5-8 0,-11-17 0,-3-12 0</inkml:trace>
  <inkml:trace contextRef="#ctx0" brushRef="#br0" timeOffset="198606.54">18880 6403 24575,'-14'-5'0,"26"5"0,16 10 0,-2-2 0,3 0 0,2 1 0,-1 2 0,2 1 0,-2 1 0,-4-1 0,-2 1 0,1 2 0,-2-1 0,6 7 0,-7-6 0,-9-7 0,-12-8 0,-6-2 0,-1-1 0,-2-1 0</inkml:trace>
  <inkml:trace contextRef="#ctx0" brushRef="#br0" timeOffset="213236.54">23782 12265 12649,'2'11'0,"4"12"4682,-5 30-4682,1-22 0,0 1 0,-1 6 0,-2 0 414,1-2 1,0-2 0,0 7-1,0-14 1</inkml:trace>
  <inkml:trace contextRef="#ctx0" brushRef="#br0" timeOffset="213416.54">23805 12012 8191,'-9'-20'0,"1"20"5063,6 9-5063,15 24 0,-6-22 0,10 6 0</inkml:trace>
  <inkml:trace contextRef="#ctx0" brushRef="#br0" timeOffset="213666.54">24234 11954 8191,'-20'-16'0,"3"4"5063,-13 4-5063,11 10 2818,-7 10-2818,3 17 0,4 20 0,9-18 0,2 2 0,6 7 0,3 3 197,-2 2 0,3 1-197,8-2 0,1-2 2576,-3-2 0,1-4-2576,3-7 0,0-4 0,1 7 0,-6-16 0,-4-9 0</inkml:trace>
  <inkml:trace contextRef="#ctx0" brushRef="#br0" timeOffset="213816.54">23968 12371 8191,'-5'-26'0,"18"-2"4159,25 7-4159,-7 8 0,4 1 0,7 5 0,1 2 0,-4-1 0,0 2 0,0 1 0,-4 1 0,-1 1 0,-6-3 0</inkml:trace>
  <inkml:trace contextRef="#ctx0" brushRef="#br0" timeOffset="214696.54">25353 11964 8191,'-34'2'0,"15"1"5063,40 0-5063,24-6 0,-9 0 0,4 0 0,-1 1 0,0 2 0,-6 0 0,-3 3 0,15 18 2818,-29 17-2818,-18 10 0,-8-14 0,-3 2 91,-3-1 1,-3 1-92,-9 8 0,-1 0 0,4-3 0,1 0 2543,-2-4 0,2-2-2543,8-6 0,5-3 0,5 3 0,25-9 0,35-19 0,-20-4 0,3-1 0,12-5 0,0-1 0,-5 2 0,-2-1 0,-2 0 0,-3 2 0,2 1 0,-18 2 0</inkml:trace>
  <inkml:trace contextRef="#ctx0" brushRef="#br0" timeOffset="-213940.19">26730 12209 8191,'-4'-9'0,"-3"2"5063,0 6-5063,-5 15 2818,-2 14-2818,0 18 0,11-15 0,2 0 0,2-3 0,2 0 0,5 2 0,4-4 0,20 3 1719,13-16-1719,-4-27 0,2-7 0,-14 7 0,-1-3 0,12-13 0,-7-2 0,-9-4 0,-11-3 6784,-12 17-6784,-5 9 0,-3 14 0,-2 22 0,8 14 0,5 4 0,13 1 0,7-22 0,4-15 0,7-16 0,2-28 0,-21 15 0,-1 1 0,6-13 0,-12 8 0</inkml:trace>
  <inkml:trace contextRef="#ctx0" brushRef="#br0" timeOffset="-213790.19">27247 11899 8191,'-2'3'0,"-3"22"2048,0 0 0,1 5-2048,0 11 0,2 2 0,-1 7 0,1 0 0,1-3 0,2-1 0,0-6 0,2-4 0,2 5 0,0-19 0,-1-20 0</inkml:trace>
  <inkml:trace contextRef="#ctx0" brushRef="#br0" timeOffset="-213600.19">27392 11785 24575,'-5'54'0,"3"-19"0,1 2 0,0 8 0,2 3 0,1 2 0,1-1-834,-1-5 0,2-3 834,0-9 0,1-3 135,5 6 0,-6-20 0,0-11 0</inkml:trace>
  <inkml:trace contextRef="#ctx0" brushRef="#br0" timeOffset="-213290.19">27626 12090 8191,'-14'2'0,"4"3"5063,1 2-5063,3 12 2818,-3 2-2818,5 18 1719,3-12-1719,4 3 6784,4-17-6784,0-2 0,6-4 0,0-2 0,2 6 0,-3 7 0,-2 8 0,-9 6 0,-4-7 0,-9 5 0,1-15 0,-4 3 0,1-14 0,5-1 0,1-3 0</inkml:trace>
  <inkml:trace contextRef="#ctx0" brushRef="#br0" timeOffset="-212640.19">28671 12147 8191,'-1'-6'0,"-4"14"5063,-11 33-5063,11-10 0,1 1 0,0 4 0,3 0 0,5-3 0,5-2 0,19 8 0,17-25 0,4-19 0,-17-3 0,-11-4 0</inkml:trace>
  <inkml:trace contextRef="#ctx0" brushRef="#br0" timeOffset="-212450.19">29067 11747 8191,'-9'0'0,"-3"12"5063,-3 28-5063,4-8 0,1 5 0,3 12 0,2 2 634,-2 0 1,4-1-635,6-2 0,3-4 1917,1 10-1917,11-22 0,-11-24 0,1-5 0</inkml:trace>
  <inkml:trace contextRef="#ctx0" brushRef="#br0" timeOffset="-212230.19">29141 12163 8191,'9'-2'0,"-1"12"5063,-12 18-5063,6 6 2818,-1-6-2818,11-10 1719,2-16-1719,6-11 6784,-3-10-6784,-1-10 0,-8-9 0,-12 4 0,-4-4 0,-9 17 0,0 9 0,6 14 0,3 2 0,6 0 0</inkml:trace>
  <inkml:trace contextRef="#ctx0" brushRef="#br0" timeOffset="-211930.19">29406 12059 10267,'-7'5'0,"0"1"5070,2 1-5070,3 2 2488,7 0-2488,2-2 1444,2 0-1444,0-1 5306,0-1-5306,-2 3 0,-3 3 0,-5 2 0,-3 11 0,-3 1 0,-2 1 0,0-6 0,-1-12 0,3-8 0,2-1 0,3-3 0</inkml:trace>
  <inkml:trace contextRef="#ctx0" brushRef="#br0" timeOffset="-211600.19">29430 12165 8191,'9'3'0,"10"-5"5063,3-6-5063,23-11 0,-2-9 0,1-1 0,-12-6 0,-16 6 2818,-8-3-2818,-12 15 1719,-3 10-1719,-10 30 0,1 17 0,9 8 0,3 5 0,26-10 0,0-11 6784,13-18-6784,3-12 0,-2-19 0,-1-1 0,-15 3 0,-10 5 0</inkml:trace>
  <inkml:trace contextRef="#ctx0" brushRef="#br0" timeOffset="-210130.19">30888 11708 10883,'10'19'0,"3"24"2199,-1-1 0,0 5-2199,-7-8 0,-1 2 0,-1 0 0,2 2 0,-2 1 0,0 0 0,-2 0 0,-1 0 0,-1-2 0,-1 10 0,0-5 0,1-15 0,0-6 2499,-1-1-2499,12-50 0,5-15 0,-4 10 0,1-2 483,1-2 1,2-4 0,-2 5-484,1 4 0,-1 5 4812,6-2-4812,-5 29 532,-1 21-532,-6 16 0,6 8 0,-9-1 0,9-20 0,0-15 0,9-27 0,-4-6 0,-4 1 0,-7 6 0</inkml:trace>
  <inkml:trace contextRef="#ctx0" brushRef="#br0" timeOffset="-210050.19">31264 12208 24575,'9'23'0,"1"23"0,-4-19 0,3 11 0,-6-34 0,1-2 0</inkml:trace>
  <inkml:trace contextRef="#ctx0" brushRef="#br0" timeOffset="-209930.19">31340 12125 8191,'0'-30'0,"0"16"1265,2 20 1,-1 3 0,1-1 0</inkml:trace>
  <inkml:trace contextRef="#ctx0" brushRef="#br0" timeOffset="-209690.19">31426 12129 24575,'-2'9'0,"4"-2"0,16 26 0,-3-8 0,3 16 0,-10 6 0,-11-1 0,-4 3 0,-1-10 0,-2 0 0,-2-3 0,-1 1 0,0-4 0,-3-2 0,0-5 0,-10 10 0,8-21 0,13-14 0,1-3 0</inkml:trace>
  <inkml:trace contextRef="#ctx0" brushRef="#br0" timeOffset="-209360.19">31637 11705 24575,'11'15'0,"5"19"0,-9-8 0,-2 3 0,1 9 0,-1 2 0,-2 6 0,-1-1 0,-2-4 0,0-4 0,2 18 0,1-22 0,12-45 0,1 0 0,3-13 0,-3 14 0,-7 13 0,-1 13 0,5 13 0,-2-1 0,9 6 0,-8-20 0,7-5 0,-13-6 0,1-5 0</inkml:trace>
  <inkml:trace contextRef="#ctx0" brushRef="#br0" timeOffset="-208640.19">32305 11723 24575,'41'22'0,"-4"9"0,-21-7 0,-3 3 0,-4 1 0,-3 1-619,0 5 1,-2 0 618,-8 20 101,3-7 0,-4-23 0,5-10 0</inkml:trace>
  <inkml:trace contextRef="#ctx0" brushRef="#br0" timeOffset="-208320.19">32269 11796 24575,'21'-20'0,"21"6"0,-10 7 0,2 1 0,8 4 0,1 4 0,0 3 0,-2 6-1015,-2 5 1,-4 6 1014,-9 0 0,-3 5 0,-4 12 0,-7 5 0,-7-5 0,-4 1 0,0 9 0,-4 0 326,-3-2 1,-4-3-327,0-4 0,-1-2 0,-4 2 0,-3-3-410,-2-6 0,-3-3 410,-2-2 0,-3-4-69,-8-10 0,0-4 1,-2 3-1,-4-19 0</inkml:trace>
  <inkml:trace contextRef="#ctx0" brushRef="#br0" timeOffset="-206670.19">24616 13605 8191,'-22'-5'0,"15"-3"5063,32 2-5063,23-10 0,-8 9 0,3 2 0,3-3 0,1-1 684,3 1 0,-1 0-684,-5 1 0,-3 1 0,-5 0 0,-4 1 476,5-2 1,-16 7-1,-17-2 1</inkml:trace>
  <inkml:trace contextRef="#ctx0" brushRef="#br0" timeOffset="-206430.19">25022 13404 9044,'1'3'0,"12"2"5118,22 0-5118,7 4 0,11 1 0,-17 6 0,-5 5 2689,-19 7-2689,-9 10 1603,-11-4-1603,-10 7 6121,-3-12-6121,-2-8 0,6-9 0,9-10 0,4-2 0</inkml:trace>
  <inkml:trace contextRef="#ctx0" brushRef="#br0" timeOffset="-206050.19">26015 13510 8191,'-13'0'0,"-3"5"5063,4 4-5063,0 12 2818,6 11-2818,11 8 0,13 2 0,22-17 0,11-13 0,-17-13 0,-7-3 0</inkml:trace>
  <inkml:trace contextRef="#ctx0" brushRef="#br0" timeOffset="-205840.19">26295 13225 8191,'-7'-5'0,"0"5"5063,-2 21-5063,-1 22 0,4-9 0,2 2 1409,3 6 0,1 1-1409,-1-4 0,2 0 0,5-7 0,2-3 0,6 7 429,9-24 1,-12-8 0,3-8 0</inkml:trace>
  <inkml:trace contextRef="#ctx0" brushRef="#br0" timeOffset="-205610.19">26468 13457 24575,'-1'40'0,"2"-1"0,-2-14 0,6-7 0,12-10 0,1-17 0,4-1 0,-5-10 0,-14-18 0,-10 13 0,-6-9 0,-8 23 0,8 12 0,4 4 0,5 0 0,4-1 0</inkml:trace>
  <inkml:trace contextRef="#ctx0" brushRef="#br0" timeOffset="-205140.19">26710 13399 24575,'-5'12'0,"5"2"0,3-4 0,15 2 0,-3-2 0,5-1 0,-9 5 0,-7-1 0,-6 4 0,-7 7 0,-5 1 0,-2 7 0,0-9 0,5-4 0,8-20 0,15-18 0,25-13 0,-11 6 0,3 1 0,4 2 0,1 0 0,-3 2 0,-3 0 0,7-6 0,-25 28 0,-9 6 0,-6 17 0,10-11 0,6 1 0,9-9 0,5 0 0,20-14 0,3-7 0,-22 4 0,-1-1 0,6-4 0,-14 5 0</inkml:trace>
  <inkml:trace contextRef="#ctx0" brushRef="#br0" timeOffset="-204300.19">28327 13160 8937,'6'16'0,"-3"19"2392,0-6 1,-1 5-2393,-7 5 0,-3 4 0,0-1 0,1 6 0,-1-1 0,-2-9 0,-1 1 0,1-4 0,-2 18 0,3-31 0,9-14 0</inkml:trace>
  <inkml:trace contextRef="#ctx0" brushRef="#br0" timeOffset="-204050.19">28458 13489 8826,'-7'19'0,"2"3"5112,-3 9-5112,7-5 2723,9-5-2723,10-12 1632,14-13-1632,-2-8 6282,1-13-6282,-21-18 0,-10 8 0,-11-3 0,-6 18 0,4 16 0,4-1 0,5 7 0</inkml:trace>
  <inkml:trace contextRef="#ctx0" brushRef="#br0" timeOffset="-203700.19">28634 13455 24575,'4'9'0,"2"10"0,1 3 0,1 10 0,-2-10 0,2-5 0,-1-13 0,3-9 0,6-8 0,0-18 0,9-1 0,-12 3 0,4 11 0,-11 22 0,-2 12 0,4 2 0,1 1 0,5-11 0,10-9 0,-2-10 0,1-10 0,-7-7 0,-8-4 0,-4 14 0,-4 4 0</inkml:trace>
  <inkml:trace contextRef="#ctx0" brushRef="#br0" timeOffset="-203060.19">29278 13266 24575,'0'47'0,"-5"3"0,5-19 0,-1 0 0,-4 23 0,5-7 0,0-19 0,0-13 0,0-11 0</inkml:trace>
  <inkml:trace contextRef="#ctx0" brushRef="#br0" timeOffset="-202790.19">29220 13267 9882,'6'-3'0,"11"5"5099,18 3-5099,-9 2 0,3 1 0,2 1 0,1 2 1276,-3 1 1,-1 2-1277,-4 3 0,-4 3 0,4 19 0,-15 7 0,-18 1 0,-11-1 0,1-20 0,-2-1 0,1-2 0,-1-2 0,-1-1 0,0-4 1492,-25 4-1492,20-15 0,4-6 0,15-1 0</inkml:trace>
  <inkml:trace contextRef="#ctx0" brushRef="#br0" timeOffset="-199610.19">23526 15601 8610,'10'6'0,"-7"13"5100,11 11-5100,-13 22 0,2-17 0,-3 10 689,0-24 0,0-6 0,0-11 0</inkml:trace>
  <inkml:trace contextRef="#ctx0" brushRef="#br0" timeOffset="-199460.19">23589 15408 8191,'-9'-3'0,"4"5"1265,15 3 1,-6 0 0,10-2 0</inkml:trace>
  <inkml:trace contextRef="#ctx0" brushRef="#br0" timeOffset="-199230.19">24094 15195 8191,'-18'-9'0,"1"1"5063,-6 8-5063,6 6 2818,-7 20-2818,12 21 0,9-17 0,2 3 273,0 8 0,3 1-273,6 0 0,0 0 0,-2-2 0,1-2 0,2-2 0,1-4 6203,-1 8-6203,0-13 0,-6-18 0,-3-5 0</inkml:trace>
  <inkml:trace contextRef="#ctx0" brushRef="#br0" timeOffset="-199090.19">23883 15603 8191,'9'-26'0,"19"0"2531,3 8 1,5 1-2532,5 2 0,4 1 0,9-1 0,-2 2 0,-21 5 0,-3 2 0,19-4 0</inkml:trace>
  <inkml:trace contextRef="#ctx0" brushRef="#br0" timeOffset="-198520.19">25334 15267 8191,'9'0'0,"18"-5"4734,21-1-4734,7 1 0,-2 4 0,-23 6 2858,-5 14-2858,-24 16 0,-13 13 0,3-17 0,-3 0 336,-6 1 0,-1-1-336,1-2 0,0-1 2990,1 1 1,1-2-2991,-4 8 339,17-5-339,12-18 0,25 1 0,14-14 0,-11-2 0,2-1 0,4-1 0,-1-3 0,2-5 0,-3 0 0,8 5 0,-15-7 0</inkml:trace>
  <inkml:trace contextRef="#ctx0" brushRef="#br0" timeOffset="-198050.19">26821 15388 9575,'-7'-7'0,"0"2"5114,-2-1-5114,0 5 2603,0 4-2603,-1 7 1533,-2 10-1533,1 12 5750,7 8-5750,6-6 0,17-4 0,11-21 0,23-12 0,-24-6 0,0-4 0,4-2 0,-2-2 0,-4-4 0,-3 1 0,3-2 0,-10 5 0</inkml:trace>
  <inkml:trace contextRef="#ctx0" brushRef="#br0" timeOffset="-197490.19">27123 15236 9740,'-7'-2'0,"2"4"5107,-2 3-5107,3 4 2576,1-1-2576,-1 5 1511,3 7-1511,-1 5 5641,2 1-5641,0 4 0,2-15 0,6 3 0,3-11 0,13-11 0,1-3 0,9-18 0,-3-7 0,1-11-528,-4-3 528,-5 6 0,-6 1 0,-11 17 0,-7 9 0,-4 14 0,-1 5 0,3 7 528,1 0-528,4 1 0,3-3 0,5-7 0,-4-2 0,2-2 0</inkml:trace>
  <inkml:trace contextRef="#ctx0" brushRef="#br0" timeOffset="-197270.19">27531 14866 8191,'-4'22'0,"-3"22"1454,2-1 0,-1 5-1454,0 5 0,0 2 0,3-17 0,1 1 0,0-2 0,1 11 0,1-3 1457,2-9 0,1-4-1457,3 3 0,-3-20 0,-3-11 0</inkml:trace>
  <inkml:trace contextRef="#ctx0" brushRef="#br0" timeOffset="-197020.19">27629 14996 24575,'7'9'0,"-5"5"0,5 31 0,-11 3 0,3-14 0,1 0 0,-3-5 0,1-1 0,3 3 0,2-2 0,1 4 0,8-8 0,-8-17 0,4-5 0</inkml:trace>
  <inkml:trace contextRef="#ctx0" brushRef="#br0" timeOffset="-196670.19">27767 15297 8191,'0'3'0,"-4"2"5063,-5 13-5063,0-1 2818,1 0-2818,5 0 1719,2-4-1719,9-2 6784,0-4-6784,8-4 0,-6 3 0,2-3 0,-7 9 0,-3-4 0,-7 8 0,-9 0 0,-2 0 0,-4-2 0,11-8 0,1-4 0</inkml:trace>
  <inkml:trace contextRef="#ctx0" brushRef="#br0" timeOffset="-195950.19">29146 14791 8191,'-10'-5'0,"2"3"5063,-17 15-5063,-1 14 0,4 3 0,1 6 0,3 3 0,2 3 0,5-6 0,1 3 0,2-1 183,4 0 1,3 1 0,0-1-184,0 16 0,3 0 0,5-4 0,2-2 782,-1-9 1,1-2-783,5 11 1396,-4-11 0,-8-28 0,-2-1 0</inkml:trace>
  <inkml:trace contextRef="#ctx0" brushRef="#br0" timeOffset="-195800.19">28905 15331 8191,'-11'-11'0,"26"-1"5020,13 9-5020,1 0 0,4 1 0,6 2 0,-2 0 0,7 0 0,-3 0 0</inkml:trace>
  <inkml:trace contextRef="#ctx0" brushRef="#br0" timeOffset="-195360.19">29391 15280 8191,'-4'-5'0,"1"-3"5063,-9 5-5063,4-2 2818,-15 2-2818,1 10 1719,-8 12-1719,1 13 0,5 10 6784,16-2-6784,9-10 0,22-19 0,9-15 0,10-20 0,-3-5 0,-8-1 0,-13 7 0,-8 13 0,-1 5 0,0 7 0,3 2 0,8 7 0,-1-1 0,11 5 0,-12 6 0,3-3 0,-12 6 0,-4-7 0,5-18 0,7-21 0,0-1 0,4-1 0,5-4 0,3 1 0,6 3 0,4 4 0,0 6 0,1 5 0,0 5 0,-3 2 0,3 3 0,-12 4 0</inkml:trace>
  <inkml:trace contextRef="#ctx0" brushRef="#br0" timeOffset="-194530.19">30938 14843 24575,'0'26'0,"-5"0"0,-1 5 0,0 7 0,-1 3-1844,-2-2 0,-1 1 1,-1 1 1843,1-4 0,0-1 0,0 0 0,-3 16 0,1-4 827,1-16 0,5-6-827,16-5 0,17-48 0,-7 4 0,1-4-116,6-6 0,-1-1 116,-4 3 0,-1 3 0,1 5 0,-1 5 0,6 5 2790,-7 21-2790,-7 22 0,-9 10 0,0 0 0,-1-8 0,1-14 1319,4-10-1319,14-19 0,4-15 0,16-4 0,-19 4 0,-2 13 0</inkml:trace>
  <inkml:trace contextRef="#ctx0" brushRef="#br0" timeOffset="-194440.19">31255 15217 8191,'5'7'0,"-1"10"5063,-4 5-5063,-3 3 2818,2-5-2818,6-14 0,-3-3 0,6-5 0</inkml:trace>
  <inkml:trace contextRef="#ctx0" brushRef="#br0" timeOffset="-194310.19">31371 15149 24575,'-7'6'0,"5"1"0,10-2 0,-2-1 0,2-4 0</inkml:trace>
  <inkml:trace contextRef="#ctx0" brushRef="#br0" timeOffset="-194140.19">31435 15171 8191,'3'13'0,"-1"7"5063,-2 5-5063,0 20 0,-5 3 0,5-18 0,-1 1 1409,-5 0 0,-2 0-1409,1-1 0,-2 1 0,-3 0 0,-2-1 0,-3 0 0,-1-3 0,-8 11 429,-2-28 1,19-9 0,1-15 0</inkml:trace>
  <inkml:trace contextRef="#ctx0" brushRef="#br0" timeOffset="-193830.19">31576 14842 8191,'18'11'0,"-6"23"1788,-5-3 1,-1 4-1789,-2 9 0,-3 3 0,-1 0 0,0-1 1136,0-3 1,0-1-1137,0-9 0,0-5 1969,5-5-1969,4-25 5901,11-36-5901,-4 9 1650,2-2-1650,-8 37 1014,-2 24-1014,1-5 0,3 7 0,1-30 0,-3 0 0,-3-5 0</inkml:trace>
  <inkml:trace contextRef="#ctx0" brushRef="#br0" timeOffset="-193400.19">32152 15009 8869,'5'1'0,"1"12"5113,-4 16-5113,7 17 0,-8 3 0,3-19 0,1-1 0,-1 13 2717,2-7-2717,-3-16 1626,-3-18-1626,-2-2 0,2-4 0,-2 1 0</inkml:trace>
  <inkml:trace contextRef="#ctx0" brushRef="#br0" timeOffset="-193150.19">32129 14944 8191,'8'-10'0,"1"7"5063,22 3-5063,2 12 0,16 12 1161,-26-8 1,-2 4-1162,-1 4 0,-3 3 0,-5 4 0,-4 1 0,-2-4 0,-3 1 0,-6 4 0,-3 0 0,-9 15 0,2-20 0,-4-1 0,-2-3 0,-2-3 0,0-2 0,-2-2 446,-26 3 1,23-12 0,5-8 0</inkml:trace>
  <inkml:trace contextRef="#ctx0" brushRef="#br0" timeOffset="-192120.19">25099 16981 8191,'-9'-7'0,"6"-2"5063,7 4-5063,21 0 0,15 7 0,-10-1 0,1-1 775,4 3 0,0-1-775,3-2 0,0 0 775,-2-2 0,-2-1-775,21-1 1518,-17-7 0,-22 6 0,-8 0 1</inkml:trace>
  <inkml:trace contextRef="#ctx0" brushRef="#br0" timeOffset="-191890.19">25418 16802 24575,'41'13'0,"1"0"0,5 10 0,-9 5 0,-11 3 0,-13 3 0,-23 0 0,-11 1 0,-7-3 0,7-13 0,10-9 0</inkml:trace>
  <inkml:trace contextRef="#ctx0" brushRef="#br0" timeOffset="-191450.19">26281 16786 8191,'-24'4'0,"5"2"5063,-8 9-5063,10 7 2818,1 6-2818,13-3 1719,8-3-1719,16-17 6784,11-13-6784,0-16 0,-1-6 0,-20-5 0,-10 10 0,-20 2 0,-4 6 0,-9 8 0,14 2 0,4 7 0</inkml:trace>
  <inkml:trace contextRef="#ctx0" brushRef="#br0" timeOffset="-191240.19">26452 16514 8191,'-5'9'0,"6"25"2531,4-2 1,2 5-2532,1 9 0,2 1 0,-3-10 0,2 1 0,-2 0 556,3 17 1,-1-2-557,0-2 0,-1-2 931,-3-13 0,0-3-931,4 9 0,-4-27 0,-1-11 0</inkml:trace>
  <inkml:trace contextRef="#ctx0" brushRef="#br0" timeOffset="-191010.19">26711 16866 8191,'-19'-5'0,"-9"9"4827,-12 7-4827,-7 12 0,9 5 0,11-4 2847,17 2-2847,24-4 0,20-7 0,-7-5 0,3-2 0,1-6 0,1-3 874,2 2 0,0-2-874,-3-4 0,0-1 0,23 1 0,-21 0 0,-12 5 0</inkml:trace>
  <inkml:trace contextRef="#ctx0" brushRef="#br0" timeOffset="-189740.19">27813 16666 8191,'-22'9'0,"5"-1"5063,8 18-5063,1 10 0,3-6 0,0 2 0,2-1 0,0 1 0,-1-1 0,-1-1 0,4 10 2818,-1-21-2818,6-27 1719,-1-33-1719,3 11 0,2-4 0,-2-13 0,1-4 1976,6 1 1,3-1-1977,-5 13 0,1-1 0,0 3 0,4-6 0,2 4-15,0 6 1,2 5 14,3 7 0,4 24 0,-4 22 0,-5 23 0,-8-21 0,-2 1 0,-6 5 0,-2 0 0,0 14 2825,-16-6-2825,2-21 35,-13-9-35,12-9 0,-4-17 0,14 8 0,1-8 0</inkml:trace>
  <inkml:trace contextRef="#ctx0" brushRef="#br0" timeOffset="-189560.19">28216 16372 24575,'-3'13'0,"-1"7"0,-4 25 0,-6 5-772,7-16 1,2 0 771,-1 21 501,6-9-501,12-19 0,-6-12 0,1-13 0</inkml:trace>
  <inkml:trace contextRef="#ctx0" brushRef="#br0" timeOffset="-189350.19">28364 16576 8191,'-10'-7'0,"-8"2"5063,-1 8-5063,-4 3 2818,6 14-2818,8-3 1719,5 3-1719,13-7 6784,11-7-6784,12-10 0,4-10 0,-11 2 0,-9 0 0</inkml:trace>
  <inkml:trace contextRef="#ctx0" brushRef="#br0" timeOffset="-189230.19">28435 16574 8895,'-1'12'0,"2"-3"5115,-3 11-5115,11-7 2712,9-7-2712,13-10 405,3-5 1,-10-1 0,-10 3 0</inkml:trace>
  <inkml:trace contextRef="#ctx0" brushRef="#br0" timeOffset="-188940.19">28627 16555 8191,'-11'6'0,"3"0"5063,-6 14-5063,12 4 2818,2-5-2818,19 0 0,7-10 0,21-15 0,1-9 0,1-9 0,-19 1 1719,-9 1-1719,-18 8 6784,-3 1-6784,-10 13 0,4 5 0,-3 16 0,9-2 0,18 10 0,2-15 0,15-1 0,3-18 0,-19 3 0,2-6 0</inkml:trace>
  <inkml:trace contextRef="#ctx0" brushRef="#br0" timeOffset="-188220.19">30028 16600 8191,'-9'-2'0,"0"2"5063,4-6-5063,-1 9 2818,3 1-2818,-8 23 1719,-2 6-1719,-1 7 6784,5-11-6784,14-42 0,7-23 0,3 2 0,2-4 0,0-3 0,1-1 0,4 3 0,1 3 0,0 4 0,0 4 0,1-4 0,-3 19 0</inkml:trace>
  <inkml:trace contextRef="#ctx0" brushRef="#br0" timeOffset="-187850.19">30340 16444 8191,'-4'-1'0,"1"2"5063,-12-8-5063,2 10 2818,-1 3-2818,-2 14 1719,11-9-1719,0 8 6784,19-10-6784,6-11 0,18-9 0,-2-16 0,-3 5 0,-7 5 0,-10 26 0,-10 8 0,0 15 0,-12-7 0,5-5 0,3-13 0,9-14 0,9-14 0,10-11 0,-14 11 0,1 5 0</inkml:trace>
  <inkml:trace contextRef="#ctx0" brushRef="#br0" timeOffset="-187730.19">30566 16427 11152,'3'10'0,"-2"8"4964,1-2-4964,1 3 2337,7-14-2337,8-5 0,20-10 0,4-8 0,-9 6 0,-13-1 0</inkml:trace>
  <inkml:trace contextRef="#ctx0" brushRef="#br0" timeOffset="-187420.19">30773 16408 8191,'-4'-5'0,"-14"13"5063,7 3-5063,-10 18 2818,18-11-2818,2 6 1719,5-15-1719,8-6 6784,-1-12-6784,2-6 0,1-8 0,0-3 0,-1-19 0,-6 19 0,-1-3 0,2-9 0,0 0 0,0 7 0,-1 4 0,-4 3 0,-2 42 0,-7 10 0,-3 6 0,1 3 0,0 2 0,4 1 0,1-2 0,-1-5 0,1-3 0,8 10 0,7-28 0,11-23 0,-12 5 0,6-6 0</inkml:trace>
  <inkml:trace contextRef="#ctx0" brushRef="#br0" timeOffset="-186870.19">30968 16392 24575,'-8'15'0,"-1"0"0,2 9 0,2-6 0,17 0 0,-2-15 0,14-13 0,-6-11 0,1-8 0,-5 4 0,2 23 0,-7 5 0,-1 28 0,-3-13 0,-1 2 0,7-14 0,3-7 0,-3-7 0,8-9 0,-9 3 0,6 1 0,-6 7 0,-5 11 0,-1 2 0,-4 5 0,0-2 0,3-5 0,6-7 0,8-14 0,7 1 0,4-5 0,-6 12 0,-7 8 0,-14 16 0,-4-1 0,0 4 0,4-10 0,9-6 0,-2-4 0,0-3 0,-4 0 0</inkml:trace>
  <inkml:trace contextRef="#ctx0" brushRef="#br0" timeOffset="-186370.19">31487 16124 24575,'-5'13'0,"-8"20"0,6 8 0,0-11 0,-1 2 0,3 22 0,0-7 0,7-19 0,3-13 0,5-16 0,3-14 0,9-10 0,-5-8 0,8 2 0,-15 29 0,4 9 0,-10 24 0,3-5 0,1-6 0,3-9 0,-1-9 0,3-4 0,-4-3 0,-4 5 0,-5 13 0,-5 22 0,-8 6 0,5-11 0,0 0 0,-3-3 0,-2 1 0,-3 7 0,-1 0 0,0-6 0,-3 0 0,-6 5 0,-2-2 0,-1-4 0,-3-2 0,-6-2 0,-2-2-117,-5-4 1,3-2 0,-8 0-1,9-11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40:49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7095 6267 24575,'2'-2'0,"17"-5"0,11 2 0,7-1 0,14-6 0,6 0-3027,-7 1 0,4 0 0,1 0 3027,-9 3 0,2-1 0,0 1 0,-1 0 0,0 0 0,0-1 0,-1 1 0,-1 1 0,8 1 0,-2 2 0,-3 0 962,8-3 1,-7 2-963,1 7 1512,-36-1-1512,-16-1 0,-11-3 0</inkml:trace>
  <inkml:trace contextRef="#ctx0" brushRef="#br0" timeOffset="45815">18498 1107 10519,'-2'-9'0,"-2"6"5046,-7 4-5046,-18 21 0,-13 12 0,13-8 0,-3 2 144,-4 3 1,-1 2-145,-2 1 0,2 1 0,1 0 0,1-1 690,4-6 0,3-1-690,0 10 4418,15-19-4418,41-10 0,2-11 0,5-3-218,13 1 1,5 0 217,-13 0 0,2-2 0,-1 0 332,14-2 1,-2 1-333,-9 6 0,-5 2 0,4-2 500,-21 10-500,-22-1 0,-12 9 0,-11 7 0,-16 16 0,10-13 0,-2 2 0,-4 4 0,0 0 0,-1 2 0,2 0-156,1-2 0,5-2 156,-4 12 1657,14-10-1657,23-17 0,17-6 0,18-4 0,-11-8 0,4-4 0,18-5 0,1-3 0,-12 1 0,-2-1 0,12-5 0,-4 0 0,-20 5 0,-3 1 0,22-14 0,-23 12 0,-1 4 0</inkml:trace>
  <inkml:trace contextRef="#ctx0" brushRef="#br0" timeOffset="46532">19211 1173 24575,'6'19'0,"11"23"0,-8-12 0,-1 3 0,4 8 0,-1 3-2002,-2 1 1,-2 1 2001,-3-6 0,-2-2 1239,3 17-1239,-7-30 0,7-53 0,-3-2 0,0-6-276,3 1 0,1-4 0,1-2 276,-1-4 0,0-1 0,1 0-719,4-1 0,1 0 0,1 3 719,2-8 0,3 6 0,-3 14 0,3 9 1692,11 17-1692,-6 32 0,-5 17 0,-10-16 0,-2 1 0,-2 27 0,-7-8 0,-11-7 0,-15-3 0,-10-4 0,15-17 0,-1-2 0,-15 0 0,8-8 0,16-6 0,8-3 0</inkml:trace>
  <inkml:trace contextRef="#ctx0" brushRef="#br0" timeOffset="47497">20173 1016 11704,'0'5'0,"-1"16"4874,3 26-4874,-4-14 0,-1 3 0,0 6 0,0 1 516,-1 0 0,1-1-516,2-6 0,1-3 370,9 21 0,-4-30 0,2-10 0</inkml:trace>
  <inkml:trace contextRef="#ctx0" brushRef="#br0" timeOffset="47772">20331 1279 24575,'-6'20'0,"3"1"0,3 11 0,6-7 0,6-4 0,2-12 0,4-9 0,-1-6 0,-1-15 0,-4 5 0,-8-14 0,-6 4 0,-6 5 0,-1 3 0,4 14 0,1 2 0</inkml:trace>
  <inkml:trace contextRef="#ctx0" brushRef="#br0" timeOffset="48059">20618 1287 24575,'-1'-7'0,"-2"2"0,-6 3 0,1 10 0,8-2 0,6 7 0,14-4 0,18 6 0,4-1 0,3 18-1414,-17 16 1414,-24-15 0,-4 3-173,-2 6 0,-4 1 173,-6-4 0,-3 0 0,0 0 0,-3-2 0,4-10 0,-3-3 0,-19 17 0,12-26 0,-4-25 0,17 4 0,-2-11 0</inkml:trace>
  <inkml:trace contextRef="#ctx0" brushRef="#br0" timeOffset="48737">21163 566 9717,'7'-3'0,"-7"9"5108,-9 12-5108,-16 23 0,7-11 0,-2 4 0,-1 11 0,2 3 41,6-13 0,1 1 1,2 1-42,1 1 0,2 1 0,4-1 0,3 15 0,9 0 0,9-14 0,8 0 0,1-4 0,13 3 0,4-6 0,-4-6 0,3-2 0,-1-4 0,10-3 0,-4-5 0,-18-5 0,-3-1 0,14 4 0</inkml:trace>
  <inkml:trace contextRef="#ctx0" brushRef="#br0" timeOffset="49567">22091 405 8191,'-9'-4'0,"0"3"5063,1 7-5063,-4 19 0,2 28 0,0-15 0,0 2 0,3 10 0,1 0 941,-6-3 1,2-1-942,8-6 0,1-4 1844,-8 7-1844,17-23 6383,-3-31-6383,8-22 0,-2 1 0,0-4-1160,0-6 1,2-2 1159,3-6 0,1 0 69,-4 9 1,1 4-70,1 8 0,2 5 0,7 4 0,2 24 0,-8 16 0,-1 1 2338,-8 10-2338,-4-16 1053,-8 7-1053,-2-12 0,-19 7 0,-12-2 0,9-9 0,-1-1 0,-1 0 0,3-1 0,-7-4 0,13 0 0</inkml:trace>
  <inkml:trace contextRef="#ctx0" brushRef="#br0" timeOffset="49882">21729 1123 8191,'19'-7'0,"22"0"1366,-5-2 0,5-1-1366,11-2 0,4 0 0,-12 3 0,2 0 0,0 1 0,0-2 0,0-1 0,0 1 0,-2 2 0,-1 0 0,-1 0 0,10-4 0,-4 1 603,-17 3 1,-4 1 0,1-3 0,-24 8 0</inkml:trace>
  <inkml:trace contextRef="#ctx0" brushRef="#br0" timeOffset="50258">22366 1107 8191,'-9'2'0,"0"1"5063,0 1-5063,-1 6 0,-4 15 0,-8 21 0,6-12 0,0 2 0,-2 9 0,1 1 753,-1-2 1,2-1-754,5-1 0,3-1 1890,6 14-1890,18-18 6219,15-21-6219,-5-19 0,3-7 0,4-6 0,0-5 0,6-6 0,-3-4-662,-5-2 1,-4-1 661,-5 2 0,-5 0 650,-8 4 1,-4 1-651,-8-26 0,-12 10 0,-13 6 0,4 15 0,-2 6 0,16 13 0,2 0 0</inkml:trace>
  <inkml:trace contextRef="#ctx0" brushRef="#br0" timeOffset="50489">22364 1303 24575,'32'6'0,"7"5"0,-6-2 0,2 11 0,-13-7 0,-6 4 0,-6-7 0,-5-5 0,-1-3 0</inkml:trace>
  <inkml:trace contextRef="#ctx0" brushRef="#br0" timeOffset="50986">22734 345 9511,'12'5'0,"12"12"2558,3 0 0,2 3-2558,1 6 0,2 3 0,8 8 0,1 2 1069,-7 2 0,-2 2-1069,-10-11 0,1 2 0,-3 0-175,-3 1 0,-1 1 0,-2 1 175,0 2 0,-2 2 0,-2 0 0,0 0 0,-2-1 0,-1 2 0,-1 2 0,-2 2 0,-2-2 0,-2-2 0,-2-2 0,-1 1 0,-3 2 0,-2 0 0,-3-1 0,-1-2 0,-2-2 0,-3 0 0,-3-3 0,-2 0 0,-1-2 623,-10 13 1,0-4 0,10-18 0,1-4-1,-8 10 1</inkml:trace>
  <inkml:trace contextRef="#ctx0" brushRef="#br0" timeOffset="64736">14276 5811 24575,'25'-7'0,"3"-5"0,1-1 0,10-3 0,-3 0 0,2 0 0,-9 6 0,-3 1 0,8-3 0,-7 3 0</inkml:trace>
  <inkml:trace contextRef="#ctx0" brushRef="#br0" timeOffset="65812">14338 11065 8191,'-5'7'0,"12"-7"5063,22-1-5063,17-17 0,-19 8 0,1-1 1409,0-2 0,-1 0-1409,13-5 1719,-10 9-1719,-17 7 0,-4 2 0,-5 0 0</inkml:trace>
  <inkml:trace contextRef="#ctx0" brushRef="#br0" timeOffset="82089">14187 5810 24575,'0'2'0,"0"-1"0,16 7 0,4 2 0,-1-3 0,11 1 0,-11-6 0,11-9 0,-5 2 0,1-8 0,-3 3 0,-9-1 0,5-6 0,0-6 0,8-19-802,-9 14 0,0-3 802,-1-3 0,0-2 0,1 0 0,1 1 0,-2 0 0,-2 2 0,5-16 0,-5 15 0,-8 16 0,-2 10 0,0 1 0,-1 6 1604,-8 6-1604,1 5 0,-5 3 0,0-6 0,3-3 0,1-2 0</inkml:trace>
  <inkml:trace contextRef="#ctx0" brushRef="#br0" timeOffset="88019">14309 11006 24575,'1'3'0,"4"-1"0,14 16 0,-5-9 0,2 6 0,-4-7 0,-2 0 0,6-2 0,-6 1 0,6-4 0,-6-1 0,13-9 0,-1-2 0,8-16 0,5-10 0,-6-3 0,0-4 0,-11 8 0,-10 2 0,-2 7 0,-8 1 0,4 11 0,-5 4 0,3 5 0</inkml:trace>
  <inkml:trace contextRef="#ctx0" brushRef="#br0" timeOffset="97937">15065 5081 24575,'-30'-22'0,"0"-1"0,-1 1 0,-9-4 0,-3 2 0,4 6 0,4 9 0,0 4 0,-17-6 0,0 3 0,13 13 0,2 5-2238,-5 0 0,1 4 2238,-6 11 0,0 8 0,12-5 0,0 3 0,0 3 0,7-3 0,0 3 0,1 1 0,1 1-1170,-2 5 0,0 1 0,3 2 0,1 1 1170,4 1 0,1 2 0,3 0 0,2 1 0,3-2 0,2 1 0,3 0 0,6-1 0,5-1 0,6-1 0,4-1 0,4-2 0,6 0 0,5-1 0,5-2 0,2-4 0,0-6 0,4-2 0,2-2 0,1-1 0,1-2 0,1 0 0,2-2 0,0-1 0,1-2 0,1-1 0,0-1 0,2-1 0,0-2 0,-1-1 0,0-2 0,-5-2 0,0-2 0,-1-1 0,0-1 0,-1-1 0,6-1 0,0-1 0,-2-3 0,0-2 0,-5-3 0,0-2 0,-2-2 0,-1-2 0,6-4 0,-2-2 0,-2-5 365,0-4 0,-3-5 1,-3-2-366,-6 0 0,-3-1 0,-1-3 0,-1-4 0,-2-3 0,-3-1-910,-4-1 0,-3-2 0,-4-1 910,-3-3 0,-4-1 0,-3 1 0,-3 1 0,-2 0 0,-4 1 0,-5 0 0,-4 2 0,-3 1-156,-1 5 1,-3 0 0,-2 4 155,-5 3 0,-3 2 0,-2 2 0,-2 0 0,-3 2 0,-1 4 0,-1 3 0,-2 4 0,-1 2 0,8 6 0,-1 0 0,-1 3 0,0 2 0,0 4 0,0 3 0,0 2 0,0 2 0,-4 2 0,1 1 0,-1 4 0,1 3 0,-1 5 0,2 3 0,0 4 0,0 1 0,0 3 0,0 1 0,1 3 0,3 3 0,8-2 0,1 2 0,1 1 0,2 3 0,0-1-537,1 2 0,1 2 1,1 0-1,3 1 1,2 1 536,3 1 0,3 2 0,2 0 0,3 0 0,4-1 0,3 9 0,5 0 0,5-2 0,7-3 0,8-3 0,7-2 0,6-4 0,4-4 0,-3-11 0,6-3 0,2-3 0,1-3 0,2-2-187,3-1 0,2-2 0,1-3 0,1-2 1,0-1 186,-9-3 0,1-1 0,0-2 0,0 0 0,-1-2 0,0-1 0,6-2 0,1-1 0,-2-1 0,0-2 0,-2-2-129,5-1 1,0-3 0,-3-1 0,-3-4 128,-7 0 0,-2-1 0,-3-3 0,-2-3 516,1-8 0,-4-4 0,-5-2-516,-5-5 0,-5-3 0,-5-3 0,-5 6 0,-3-1 0,-3-2 0,-1-1 377,-2 5 1,-1-2 0,-1 0 0,-2 0 0,-2 0-378,-2-1 0,-1-1 0,-3 1 0,-2 1 0,-3 2 217,-1 3 0,-3 2 0,-2 1 0,-3 3 1,-1 3-218,-10-2 0,-3 4 0,-2 5 0,-2 9 0,-4 10 0,-3 10 0,0 4 0,5-1 0,4-4 0,4 0 0,1 4 0,6 11 0,0 0 0,0 0 0</inkml:trace>
  <inkml:trace contextRef="#ctx0" brushRef="#br0" timeOffset="108836">4660 7922 24575,'-11'-1'0,"3"6"0,8 4 0,9 3 0,1-10 0,2-2 0,-5-6 0,-4-1 0,-6 0 0,-7-1 0,-4 6 0,-3 2 0,3 2 0,4 5 0,5 0 0,7 0 0,7 0 0,4-4 0,4-6 0,-3 0 0,-8-7 0,-10 5 0,-7 0 0,-6 3 0,-1 4 0,5 3 0,12 1 0,-1-2 0,9-1 0</inkml:trace>
  <inkml:trace contextRef="#ctx0" brushRef="#br0" timeOffset="110539">4642 7944 8191,'0'5'0,"5"0"5063,9 9-5063,1 0 2818,-3 7-2818,-1-3 0,1 13 0,-1 1 1719,1 8-1719,-3 6 0,-3 1 0,-2-1 0,-9 1 0,0 6 0,-5-4 6784,-3 4-6784,2-7 0,-5-6 0,1 5 0,-1-11 0,-1 4 0,6-16 0,1 1 0,7-13 0,-1 2 0,1 1 0,0 0 0,-2 1 0,5-2 0,-5 1 0,5 0 0,-3 1 0,3-2 0,0-3 0,2 0 0,-1 0 0,1 0 0,-5 4 0,-2-4 0,0 4 0,-4-4 0,2 0 0,0 0 0,-1 0 0,5 0 0,-3 0 0,5 0 0,2-12 0,4-2 0,2-13 0,1 1 0,-2 0 0,0-7 0,-2-1 0,2 0 0,-6 1 0,3 10 0,-3 10 0,-4 5 0,3 11 0,-5-2 0,5 3 0,-1-4 0,2 3 0,0 2 0,0-1 0,0 3 0,0-14 0,0 1 0,0-16 0,-2 3 0,-11 18 0,1 6 0,-6 21 0,6 3 0,11-4 0,-2 4 0,10-16 0,-2-3 0,8-14 0,-3-3 0,2-7 0,-5-2 0,0-5 0,-4-2 0,-3 0 0,0 2 0,-6 5 0,-3 7 0,-1 4 0,-1 9 0,6-3 0,5 3 0,8-6 0,3-5 0,3-2 0,-2-7 0,-9 0 0,-1-2 0,-5 4 0,1 1 0</inkml:trace>
  <inkml:trace contextRef="#ctx0" brushRef="#br0" timeOffset="111082">4685 7890 8191,'-13'0'0,"3"2"5063,-3 3-5063,10 1 2818,4 1-2818,6-2 0,-2-3 0,-1-2 0</inkml:trace>
  <inkml:trace contextRef="#ctx0" brushRef="#br0" timeOffset="111888">3626 8857 8191,'-5'-6'0,"2"7"5063,3 13-5063,3-1 2818,4-2-2818,0-9 1719,6-5-1719,-6-5 6784,4-2-6784,-11 1 0,-13 0 0,0 5 0,-7 2 0,7 6 0,6 3 0,3-2 0,2-1 0</inkml:trace>
  <inkml:trace contextRef="#ctx0" brushRef="#br0" timeOffset="114079">23670 7355 24575,'-17'3'0,"3"1"0,11 5 0,5-4 0,3-1 0,8-9 0,-2-4 0,0-2 0,-8-1 0,-5 5 0,-5 4 0,-2 3 0,8 5 0,5-3 0,29-4 0,-18 1 0,12-4 0</inkml:trace>
  <inkml:trace contextRef="#ctx0" brushRef="#br0" timeOffset="114587">24512 7229 24575,'5'7'0,"3"-3"0,9 3 0,6-3 0,-4 2 0,5 1 0,-11-4 0,-8 2 0,-6-1 0,-9 7 0,4-1 0,3 2 0,8-9 0,0-3 0,-1-3 0,-2-1 0</inkml:trace>
  <inkml:trace contextRef="#ctx0" brushRef="#br0" timeOffset="115031">23671 7268 8191,'-14'-2'0,"10"-2"5063,23-17-5063,7 6 0,5 0 0,11-7 0,5-1 649,-7 5 0,4-1 0,0 1-649,2 2 0,0 1 0,0 1-52,1-2 1,-1 1-1,0 2 52,-4 5 0,-1 1 0,-3 3 0,7 0 0,-5 5 2462,-7 7 1,-4 3-2463,13 18 0,-9 8 0,-1 1 0,-4-1 0,-8-12 0,-3-4 0,-12-20 0,-1 2 0,-4-7 0</inkml:trace>
  <inkml:trace contextRef="#ctx0" brushRef="#br0" timeOffset="116344">20061 13217 24575,'7'7'0,"0"-5"0,0-4 0,-3-9 0,-4 1 0,-11-9 0,2 12 0,-10-1 0,8 16 0,-1 11 0,6 6 0,7 0 0,4-5 0,9-9 0,-1-8 0,1-4 0,-4-6 0,-5 0 0,1 2 0,-5 1 0,3 4 0</inkml:trace>
  <inkml:trace contextRef="#ctx0" brushRef="#br0" timeOffset="117244">24729 13240 14018,'-3'10'0,"9"-1"4333,3 0-4333,5-6 1830,2-9-1830,-8-5 1001,1-3-1001,-12-3 3393,-9-4-3393,-3 6 0,-12 3 0,2 11 0,3 5 0,4 9 0,13-8 0,3 3 0</inkml:trace>
  <inkml:trace contextRef="#ctx0" brushRef="#br0" timeOffset="118625">19954 13244 24575,'-5'-5'0,"5"-2"0,15-13 0,10-14 0,-3 9 0,3-3 0,8-9 0,4-2-1826,-6 9 1,2-1 0,2 0 1825,3-5 0,3 0 0,1 1 0,1 1 0,2 2 0,1 0 0,-10 8 0,1-1 0,0 1 0,0 2 0,10-6 0,-1 3 0,2 1 0,1 3 0,2 2 0,0 1 0,-1 3 0,1 0 0,0 2 0,1 0 0,1 0 0,1 2-737,-11 3 1,0 2 0,0-1 0,1 1 736,2-1 0,1 0 0,0 1 0,1 0 0,-1 1 0,1 0 0,0 0 0,0 1 0,1 2 0,0 0 0,0 0 0,0 1 0,-3-1 0,-1 0 0,1 0 0,-2 2 0,8 2 0,-1 2 0,-2 1-554,-5 0 0,-1 0 0,-2 3 554,13 8 0,-3 3-492,-12-3 0,0 2 492,2 3 0,1 1 0,-4-2 0,0-1 0,8 5 0,1-1 0,2-2 0,2-1 0,-14-4 0,0 0 0,1-2 0,0-1 0,1-1 0,-1 1 265,2 2 1,1 1 0,-1 0-266,1 0 0,0 0 0,0 1 0,-5-1 0,0 0 0,0 1 0,1 0 0,1 1 0,-1 0 0,11 8 0,-2 0 0,4-2 0,-1 0 0,-5 1 0,-1 1 0,0-3 0,-1 0 1172,-2 0 1,0-1-1173,-3 1 0,-1-1 0,3-2 0,-1 0 0,-2-1 0,0-1 0,2-1 0,0-1 0,-3-2 0,-1-1 797,-2 0 1,-2-1-798,17 3 1479,-9 1-1479,-16-8 2566,-3 3-2566,-10-6 1704,0 0-1704,0-4 581,3-3-581,-2-1 0,3 0 0,-8-3 0,-5 3 0,-1-1 0,-3 2 0</inkml:trace>
  <inkml:trace contextRef="#ctx0" brushRef="#br0" timeOffset="124905">23962 6698 8191,'-8'-14'0,"3"-10"5063,1-30-5063,6 15 0,1-5 0,-2-8 0,0-4 89,1 14 1,0-2 0,-1 1-90,0 1 0,-2 1 0,1 1 0,0-12 0,0 4 956,2 12 1,0 4-957,-1-3 5617,2 41-5617,-7 22 0,-1-2 0,-1 3 0,-3 1 0,-2 1-369,-4 1 1,-2-1 368,2-5 0,-1-1 1576,-4 2 1,1-4-1577,-5 0 180,1-7-180,12-18 0,3-22 0,9-13 0,1 7 0,3-1 444,6 1 0,3 1-444,-2 0 0,3 2 0,23-12 38,-14 19-38,-2 11 0,-6 25 0,-7 5 0,3 18 0,-7-6 0,1-5 0,-2-11 0,3-12 0,6-8 0,3-9 0,-5 4 0,-1-3 0</inkml:trace>
  <inkml:trace contextRef="#ctx0" brushRef="#br0" timeOffset="125395">24186 6033 24575,'10'13'0,"-2"0"0,2 18 0,-2 9 0,-7-11 0,-2 3 0,1 6 0,-2 0 0,-3-2 0,0 0 0,-1-1 0,1-2 0,0 7 0,4-22 0,11-32 0,10-29 0,-11 7 0,-1-4 0,6-9 0,-1-2 0,-4-4 0,0 2-516,4 8 0,0 3 516,-5 13 0,2 4 0,11 4 0,-10 26 0,1 11 0,-2 16 0,-5 8 0,-1 0 1032,-7-8-1032,-1-12 0,-8-9 0,-8-2 0,-18-11 0,-10-4 0,21-5 0,3-2 0,-8 0 0,16-4 0</inkml:trace>
  <inkml:trace contextRef="#ctx0" brushRef="#br0" timeOffset="126543">21896 11651 8531,'-2'-9'0,"2"0"5096,-2 8-5096,2 18 0,5 27 0,-5-11 0,1 3 0,3 6 0,2 1 0,-3 3 0,0-1 1163,0-5 0,0-2-1163,2-6 0,-1-2 0,-3 8 0,2-22 0,-3-8 0</inkml:trace>
  <inkml:trace contextRef="#ctx0" brushRef="#br0" timeOffset="126787">21861 12071 24575,'5'19'0,"4"7"0,3-7 0,1 4 0,1-11 0,0-3 0,10-14 0,5-19 0,-10 4 0,0-2 0,5-7 0,0-2 0,-4-4 0,0 0 0,4 4 0,-2 2 0,-3-11 0,-1 17 0</inkml:trace>
  <inkml:trace contextRef="#ctx0" brushRef="#br0" timeOffset="127175">22335 11721 8191,'-4'-7'0,"-1"-2"5063,-4 4-5063,0-2 2818,-4 5-2818,-9 12 0,-7 10 0,9 1 0,0 4 471,3 2 1,3 3-472,3 6 0,5 0 2865,5-4 0,6-1-2865,7 0 0,7-5 0,4-8 0,6-6 0,5-4 0,3-6 0,3-6 0,-2-5 0,-3-2 0,-4-4 0,14-17 0,-27 9 0,-14-8 0,-13-1 0,-9-4 0,-6-5 0,1 15 280,1 8 0,12 13 0,2 5 1</inkml:trace>
  <inkml:trace contextRef="#ctx0" brushRef="#br0" timeOffset="127439">22452 11995 8191,'7'10'0,"3"0"5063,18 24-5063,-4-9 2818,-1 0-2818,-7-9 1719,-3-8-1719,-4-6 0,-4 0 0,-1-4 0</inkml:trace>
  <inkml:trace contextRef="#ctx0" brushRef="#br0" timeOffset="128154">23228 11325 24575,'7'50'0,"3"2"0,-5-4 0,8-12 0,-8-21 0,3-10 0</inkml:trace>
  <inkml:trace contextRef="#ctx0" brushRef="#br0" timeOffset="128287">23410 11242 8191,'-4'26'0,"0"10"4794,4 4-4794,9 9 0,-7-17 0,6-11 0</inkml:trace>
  <inkml:trace contextRef="#ctx0" brushRef="#br0" timeOffset="128597">23206 11806 8191,'-5'-23'0,"14"-5"4582,12-21-4582,-1 28 0,4 2 0,1 0 0,2 3 0,3 5 0,2 6 0,-2 3 0,1 4 0,3 2 0,0 4 1438,1 1 0,0 3-1438,-3 0 0,-1 0 0,-3-2 0,-3 0 1777,7 9-1777,-16-6 0,-9-7 0,-7-2 0</inkml:trace>
  <inkml:trace contextRef="#ctx0" brushRef="#br0" timeOffset="133698">5124 8438 13056,'2'7'0,"-1"6"4241,1 23-4241,-2 10 0,0-4 0,0 10 2081,3-25-2081,-5 3 1160,4-17-1160,-3-8 3775,5-16-3775,4-38 0,-1 16 0,1-5-62,-2 2 0,0-3 1,1 1 61,1 1 0,0 1 0,0-1-711,4-17 1,-1 2 710,-3 12 0,1 4 0,7-11 0,-3 22 0,1 21 0,1 11 0,1 14 416,-2 4-416,3 14 0,-8-6 0,-1 5 1452,-10-12-1452,-3-6 0,-6-7 0,-3-5 0,-16-2 0,3-7 0,3 0 0,10-3 0</inkml:trace>
  <inkml:trace contextRef="#ctx0" brushRef="#br0" timeOffset="134936">5619 8588 8259,'-4'7'0,"1"3"5070,1 0-5070,2-5 2808,7-17-2808,0-29 0,0 11 0,-1-3 0,-2-12 0,-2-2 0,4 1 0,-1-1 524,-3 1 1,2 1-525,1 8 0,0 4 6404,3-14-6404,-1 29 0,-4 25 0,-9 21 0,-9 12 0,-1-18 0,-2 0 0,0 3 0,0-2 985,-20 12-985,9-5 0,13-18 0,9-11 0,16-18 0,20-16 0,-9 13 0,2-1 0,1 0 0,0 1 0,18-5 0,-13 14 0,-2 19 0,-5 8 0,0 11 0,2-2 0,-9-1 0,2-9 0,-10-7 0,-2-6 0</inkml:trace>
  <inkml:trace contextRef="#ctx0" brushRef="#br0" timeOffset="136725">24355 6131 24575,'-5'-12'0,"1"1"0,4 2 0,-4 6 0,-8 10 0,-7 14 0,-7 11 0,-2 9 0,13-17 0,1 1-596,0 5 0,2 2 596,-2 2 0,2 1 0,5 0 0,2 0 0,3 0 0,3-2 0,18 13 0,15-7 0,15-29-665,-19-11 0,2-5 665,3-7 0,1-3-413,0-4 1,0-4 412,-1-6 0,-2-2 0,-7 3 0,-3-2 0,-2-7 0,-4-1 0,-5 5 0,-3-1 0,-2-3 0,-3-1 0,-5 1 0,-3 0 0,-2 6 0,-3 1 496,-2 1 1,-3 4-497,-9-4 0,-6 12 0,-9 17 0,-4 11 0,16-2 0,-1 3 671,2 2 1,1 3-672,-2 4 0,1 2 0,2 0 0,-1 3-171,-1 3 0,2 3 171,5 0 0,3 1 0,5 4 0,3 0 0,5-1 0,5 0 35,5-3 0,4-3-35,3-5 0,3-3 0,20 11 0,8-18 0,1-14 0,-4-14 0,0-20-374,-21 8 1,-3-2 373,-4 0 0,-2-3 0,0-7 0,-5 0 0,-8 6 0,-4 1 0,-2-1 0,-3 2 0,-4 4 0,-3 3-86,-15-2 86,-16 18 0,3 27 613,15-1 1,1 5-614,4 7 0,4 4 0,3 7 0,6 2 0,8 0 0,5-1 0,-2-14 0,4-3 0,10 8 0</inkml:trace>
  <inkml:trace contextRef="#ctx0" brushRef="#br0" timeOffset="137473">24475 6319 8191,'-14'-2'0,"8"5"5063,15 13-5063,12 9 0,0-8 0,2 0 0,2-2 0,1-1 1200,4-1 1,1-1-1201,17 6 1776,-9-4-1776,-19-4 6606,-19-7-6606,-21-14 0,-16-10 0,11 4 0,0-1 0,0 0 0,1 1 0,-12-7 538,13 15-538,26 18 0,21 10 0,19 8 0,-17-14 0,3-1 0,1 1 0,1-1 0,17 3 0,-10 0 0,-18-8 0,-11-2 0,-5-3 0</inkml:trace>
  <inkml:trace contextRef="#ctx0" brushRef="#br0" timeOffset="140277">10104 7223 24575,'-2'-9'0,"-2"0"0,1 7 0,-2 7 0,4 5 0,3 2 0,5-5 0,2-2 0,0-5 0,1-8 0,-9 0 0,-1-3 0,-12 9 0,2 1 0,5 5 0,2-3 0,7 1 0</inkml:trace>
  <inkml:trace contextRef="#ctx0" brushRef="#br0" timeOffset="141031">10134 7219 9556,'-6'0'0,"14"-1"5114,12-10-5114,24-3 0,-12 8 0,4 2 447,5-2 1,2 3-448,10 4 0,1 3 0,-17-1 0,1 1 0,1 1 0,3 3 0,1 2 0,0 2 65,-1 1 1,0 1 0,-2 3-66,-2 3 0,-1 2 0,-1 1 0,-1 1 0,-1 0 0,-2 2 0,5 14 0,-3 1 0,-1 0 0,-3-1 0,-6-4 0,-4 0 2030,-3-4 1,-2-1-2031,8 15 0,-9-1 0,-2-11 0,-7 11 1729,-1-12-1729,-4-1 2383,2-8-2383,-1-7 640,1 0-640,1 0 0,-3 0 0,5 0 0,-4 0 0,3-3 0,-1-2 0,1-3 0,3 0 0,0 0 0,0 0 0,-7-4 0,-1-5 0,-6-8 0,2-2 0,2-3 0,-1 4 0,4 4 0,-2 1 0</inkml:trace>
  <inkml:trace contextRef="#ctx0" brushRef="#br0" timeOffset="142369">11220 6807 24575,'-8'2'0,"6"17"0,8 18 0,-3-8 0,-1 3 0,3 3 0,0 0 0,-5-6 0,1-2 0,4 18 0,-13-43 0,-2-18 0,-3-25 0,-1-12 0,13 20 0,2-2 0,-1-1 0,1 1-373,6-1 0,1 2 373,10-16 184,7 23-184,3 19 0,-3 10 0,4 20 0,-14-5 0,2 9 562,-12-13-562,-4 0 0,-6-4 0,-12-1 0,-5 1 0,-16-5 0,4 0 0,6-4 0,13 0 0,11 0 0</inkml:trace>
  <inkml:trace contextRef="#ctx0" brushRef="#br0" timeOffset="142991">11599 7037 8191,'0'9'0,"0"0"5063,-4-32-5063,4-7 0,-2-3 0,0-4 0,0 0 0,-1-2 1409,0-3 0,0-1-1409,-1 7 0,1 1 0,0 3 0,1 4 1719,5-4-1719,5 13 6784,0 13-6784,3 8 0,-4 9 0,-5 9 0,-2-2 0,-4 12 0,-4-11 0,-8 8 0,4-13 0,-7 3 0,9-12 0,-3 0 0,4-7 0,0-2 0,4-7 0,5-9 0,4-6 0,13-8 0,6 3 0,1 12 0,2 9 0,-2 17 0,10 16 0,2 5 0,2 5 0,-15-10 0,-9-7 0,-6-9 0,-5-3 0,1-2 0</inkml:trace>
  <inkml:trace contextRef="#ctx0" brushRef="#br0" timeOffset="144839">29072 7244 8191,'-9'2'0,"2"-4"5063,5-6-5063,4-12 0,10-19 0,12-5 0,-8 14 0,1-2 0,8 2 0,4 0 516,1-2 1,2 2-517,7 2 0,2 4 0,5 1 0,1 6 0,-1 8 0,1 5 564,-4 4 0,-2 5-564,-4 5 0,-3 6 2452,-7 3 0,-3 3-2452,-5 3 0,-2 1 0,10 18 0,-11-6 0,-5-18 2088,-2-7-2088,-6-12 0,1 2 0,-4-7 0</inkml:trace>
  <inkml:trace contextRef="#ctx0" brushRef="#br0" timeOffset="146513">29271 6101 24575,'8'36'0,"-5"-8"0,-1 2 0,3 4 0,-1 3 0,-3 9 0,-1-1 0,3-8 0,0-2 0,-1 18 0,-1-26 0,-1-23 0,0-8 0,-6-16 0,2-6 0,-4-6 0,-1-6 0,4-2 0,1-14 0,4 6 0,2 18 0,1 0 0,-2-25 0,8 1 0,-8 7 0,3 8 0,-4 18 0,-8 8 0,1 17 0,-20 23 0,-1 9 0,5-10 0,-1 1 0,3-1 0,0 0 0,-3-5 0,2 0 0,-4 9 0,13-25 0,29-25 0,3-6 0,4-5 0,5-3 0,1-2 0,1-2 0,-1 1 0,-3 10 0,-2 4 0,2-1 0,-9 24 0,-12 16 0,1 10 0,-9 12 0,9-4 0,-7-3 0,13-9 0,13-9 0,-12-7 0,7-2 0</inkml:trace>
  <inkml:trace contextRef="#ctx0" brushRef="#br0" timeOffset="146936">29801 6089 8191,'-2'-17'0,"-2"0"5063,-1 0-5063,-3 3 2818,1 8-2818,-2 4 1719,-4 10-1719,-9 7 6784,-9 23-6784,12-13 0,2 3 0,1 7 0,4 2-389,4-2 0,4-1 389,6-4 0,5-2-6,17 15 6,20-23 0,7-12 0,-24-13 0,0-4 0,22-11 0,-15-16 0,-16-2 0,-14-9 0,-9 17 0,-5 0 0,-2 0 0,-3 2 0,-5-3 0,-3 2 0,-16-8 778,9 20-778,10 21 0,14 0 0,1 4 0</inkml:trace>
  <inkml:trace contextRef="#ctx0" brushRef="#br0" timeOffset="147187">29776 6226 8393,'12'-6'0,"17"3"5084,26 9-5084,-27 0 0,0 3 0,4 5 0,-2 3 2789,9 17-2789,-5 9 0,-15-14 0,-7 1 1691,-2-16-1691,-2-4 0,-4-5 0,0-3 0</inkml:trace>
  <inkml:trace contextRef="#ctx0" brushRef="#br0" timeOffset="154136">4621 12511 8191,'4'-9'0,"18"-16"2531,-3 5 1,1-2-2532,7-7 0,1-1 0,5-4 0,1-1 214,1-2 0,0-1-214,-8 11 0,1-1 0,0 1 0,-1-1 0,1 0 0,-1 1 0,1-1 0,-1 1 0,1-1 0,1 0 0,1 0 0,0 1 0,0-1 0,0 0 0,0 0 0,4-3 0,1 0 0,1 1 0,0-2 0,2 1 0,-1 0-108,3-3 0,0 0 0,1 1 108,-2 1 0,1 1 0,0 0 0,0-1 0,-1 1 0,0 1 918,-4 2 1,0 2-1,0-1-918,0 1 0,-1-1 0,0 1 0,-3 2 0,-1 0 0,0 0 0,12-11 0,-2-1 0,2 1 0,-2 0 0,-5 1 0,0-1 0,5-3 0,1 0 0,-6 0 0,1 0 0,-10 10 0,2 1 0,-1-1 0,9-10 0,-1 0 0,2 0 0,1 1 0,-4 2 0,0 1 0,3-1 0,1 1-19,-4 2 1,1 1 18,-1-2 0,0 0 0,-1 2 0,-1 0 0,-4-2 0,0 0 0,6-1 0,-1 0 0,-2 0 0,1 0 525,1 3 1,1 0-526,-1 0 0,0 1 1245,-3 6 1,-1 0-1246,-2 1 0,-2 0 0,-3 6 0,-1 0 0,10-14 2054,5-1-2054,-9 1 0,6-10 0,-6 2 0,1-2 0,0-1 0,0 4 0,-5-1 0,2 8 0,1-3 0,1 3 0,14-2 0,-6-10-395,-11 25 0,0 0 395,-3-2 0,-1 0 556,2 1 0,-1 0-556,17-14 0,-1-4 0,0-1 0,-6 7 0,-1 1 902,-6 6-902,-3 6 335,-1 1-335,6-2 963,-7 5-963,17-12 381,-17 13-381,7-3 0,-15 6 0,1 4 0,-5 0 0,2 1 0,0 1 0,0-3 0,0 2 0,0-1 0,0-1 0,0 2 0,-8 3 0,-6 5 0,-8 5 0,-13 11 0,14-11 0,-5 5 0</inkml:trace>
  <inkml:trace contextRef="#ctx0" brushRef="#br0" timeOffset="155352">4665 12148 8489,'9'2'0,"-4"3"5092,-3 5-5092,-3 17 0,-6 19 0,6-18 0,0 1 1387,-2 5 0,1 0-1387,4-3 0,1-1 0,5 18 1678,6-12-1678,9-13 6542,2-16-6542,7-4 0,-6-6 0,4-9 0,-12 3 0,4-7 0,-6 4 0,-5 1 0,-2 5 0,-5 4 0</inkml:trace>
  <inkml:trace contextRef="#ctx0" brushRef="#br0" timeOffset="157831">6866 10974 9943,'-4'-7'0,"-5"5"5095,-8 11-5095,0 11 0,-5 21 0,14-11 0,2 2 768,-1 3 0,3 1-768,4 3 0,4-2 668,6-8 1,3-5-669,29 11 0,13-26 0,-21-12 0,0-5 0,-1-4 0,-1-4 0,1-6 0,-1-4 2542,-7 3 0,-2-1-2542,-5-7 0,-5 0 0,1-17-343,-14 18 1,-5 0 342,-9-18 0,0 22 0,-1 2 0,-18-13 1092,-2 14-1092,7 9 107,4 16 1,15-1 0,1 4 0</inkml:trace>
  <inkml:trace contextRef="#ctx0" brushRef="#br0" timeOffset="158836">6914 10978 8191,'-9'3'0,"0"1"5063,0-2-5063,-1 8 2818,2 2-2818,0 5 1719,1 6-1719,3 3 6784,1 12-6784,3 9 0,0 1-364,0-18 1,0-1 363,-4 20 0,1-19 0,0-1 0,-6 20 0,3-3 0,-1-14 0,9-12 0,-2-19 0,3 1 0,-1-9 0</inkml:trace>
  <inkml:trace contextRef="#ctx0" brushRef="#br0" timeOffset="159566">7412 11088 8191,'-4'-9'0,"8"18"5063,0 11-5063,4 33 0,-5-19 0,-2 2 0,-2 6 0,-3 1 0,2-1 0,-2 0 1166,-1-2 1,-1-3-1167,0 11 446,2-11 1,4-28-1,0-1 1</inkml:trace>
  <inkml:trace contextRef="#ctx0" brushRef="#br0" timeOffset="160106">7290 11540 9424,'5'2'0,"12"10"5118,7 13-5118,18 10 0,-7-2 0,-1-7 0,-1-8 2628,-14-12-2628,7-14 1552,9-18-1552,-17 1 0,1-3 0,9-8 0,-1-3 1979,-5 0 1,-2-2-1980,1-3 0,-3 4 0,-1-3 0,-7 9 0</inkml:trace>
  <inkml:trace contextRef="#ctx0" brushRef="#br0" timeOffset="160919">6806 11348 8191,'-3'17'0,"0"7"5063,3 1-5063,0 13 0,-4 2 0,3 7 2818,-5-14-2818,5-2 1719,-2-18-1719,5 0 1696,3-4 0,-2-4 0,1-1 0</inkml:trace>
  <inkml:trace contextRef="#ctx0" brushRef="#br0" timeOffset="166586">27427 7377 24575,'3'9'0,"-3"0"0,-1 4 0,-8 7 0,2-2 0,-6 6 0,-1 0 0,0 1 0,-2 7 0,-9 2 0,1 1 0,3-13 0,-2 1 0,2 2 0,-1 2-764,-5 0 0,0 1 764,0 4 0,-1 0 0,-2-1 0,-1 0 0,0 3 0,0-1 0,-2-1 0,-1-1 0,-3 3 0,-1 0 0,-1-5 0,-2 0-1381,-3 3 1,-1 0 1380,12-11 0,-1-1 0,0-1 0,0-1 0,1 0 0,-2 0 0,0 2 0,-2 0 0,1-1 0,-2-4 0,1-1 0,-2 1 0,-1 2 0,-1 2 0,0-2 0,-2-4 0,0-1 0,-1 1 0,1 1 0,0 1 0,0-2 0,0-1 0,0-2 0,1-1 0,1 0 0,1-1 0,0 0 0,-3-2 0,0 0 0,1-1 0,1 0 0,0-1 0,0-1 0,-4 0 0,0 0 0,0-2 0,2 0 0,0-2 0,0 1 0,-4 0 0,-1-1 0,0 1 0,-2-2 0,0 0 0,-1 0 0,-4 0 0,0 0 0,-2 0 0,13 1 0,-2-1 0,1 0 0,-1 0 0,2-1 0,0 0 0,0 0 0,0-1-913,-1 0 0,0-1 0,0 1 0,1-1 913,2 0 0,0 1 0,1-1 0,0-1 0,-11-4 0,1 0 0,1-1-725,0 1 0,0 0 0,0-2 725,4-1 0,1-2 0,0 0 0,2 1 0,0-1 0,0 1 0,-2-1 0,0 1 0,0-1 0,4-1 0,0 0 0,0 0 0,0 4 0,1 0 0,0-1 192,4-2 1,1-1 0,0 1-193,-18-4 0,1 1 0,9 1 0,0 0 0,-6 0 0,1 1 0,12 5 0,1-1 0,-2-1 0,-1 0 933,3-1 0,1 1-933,-16-7 0,22 8 0,3 0 0,0-2 3730,-2-5-3730,12 3 3472,-5-2-3472,8 2 470,-1 5-470,0-3 0,3 5 0,-7 0 0,7 1 0,-2 0 0,3 1 0,0-2 0,0 6 0,0-5 0,-4 5 0,3-4 0,-3 2 0,1 3 0,-2 0 0,1 2 0,0 0 0,4 0 0,0 0 0,-4 0 0,3 0 0,-2 0 0,-1 2 0,0-1 0,-5 4 0,5-5 0,-3 5 0,8 0 0,-3 6 0,6 3 0,-2-1 0,1 0 0,0-4 0,-2-12 0,5-9 0,-2-20 0,5-15 0,2 17 0,0-1 0,1 2 0,0 1 0,5-19 0,1 21 0,8 21 0,12 10 0,24 10 0,-25-3 0,0 0-325,6 0 0,0-1 325,0 0 0,0-2 0,4-3 0,1-1 0,-3-2 0,-1-2 0,12-1 0,-19 0 0</inkml:trace>
  <inkml:trace contextRef="#ctx0" brushRef="#br0" timeOffset="168186">25416 9168 24575,'-4'-12'0,"1"9"0,1 8 0,2 15 0,0 18 0,0 17 0,1-21 0,-2 2-633,-1 2 0,-1 0 633,1-2 0,-1-2 0,-2-6 0,0-1 0,0 7 0,-2-33 0,1-8 0,-10-20 0,-2 7 1266,-6-4-1266,3 5 0,8 11 0,13 18 0,14 14 0,14 17 0,0-8 0,3 3 0,-10-20 0,6-8 0,-2-14 0,17-23 0,-20 9 0,0-3 0,10-11 0,-2 0 0,2-4 0,0 1 0</inkml:trace>
  <inkml:trace contextRef="#ctx0" brushRef="#br0" timeOffset="168602">25961 9179 8191,'-4'-9'0,"-6"2"5063,2 2-5063,-5 5 2818,0 5-2818,-5 15 1719,-5 10-1719,3 12 0,7 12 0,13 0 6784,14-3-6784,6-3 0,16-23 0,9-8 0,3-17 0,1-13 0,-8-7 0,-13-10 0,-6 0 0,-10-8 0,-7-9 0,-6-8 0,-1 24 0,-1 1 0,-4 1 0,0 3 0,-4-11 0,-6 13 0,-10 19 0,14 3 0,-7 2 0</inkml:trace>
  <inkml:trace contextRef="#ctx0" brushRef="#br0" timeOffset="168878">25992 9364 24575,'13'2'0,"13"10"0,3 13 0,9 8 0,-6 8 0,-10-5 0,0 3 0,-13-18 0,-2-6 0,-7-11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45:52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14195 5607 8191,'9'-5'0,"10"-1"4849,16-1-4849,-9 2 0,2 0 0,7 0 0,0 0 0,-2 1 0,-3 1 0,13 1 2845,-19 6-2845,-47 4 1745,-16 2-1745,9-7 0,-3-1 0,2 1 0,1-1 3129,-1-2 0,2 0-3129,-19 4 235,8 0-235,31 4 0,26 0 0,29-4 0,-15-6 0,0-1 0,-3 0 0,0-1 0,19-7 0,-25 7 0,-14 4 0</inkml:trace>
  <inkml:trace contextRef="#ctx0" brushRef="#br0" timeOffset="5358">14417 11143 24575,'3'0'0,"10"4"0,19-4 0,8 4 0,13-4 0,2-5 0,-7 8 0,-10-7 0,-18 8 0,-15-2 0,-16 5 0,-11-3 0,-10 3 0,0-11 0,-6 4 0,11-4 0,25 12 0,20-2 0,29 4 0,-1-10 0,-6-1 0,-15-4 0,-11 5 0</inkml:trace>
  <inkml:trace contextRef="#ctx0" brushRef="#br0" timeOffset="18650">14778 7169 24575,'2'-47'0,"6"1"0,2-4 0,0 4 0,0-1-1303,-1 7 1,1-2 0,-2 3 1302,1-4 0,-1 3 0,-3-15 1212,4 20-1212,-4 18 638,8 15-638,13 9 0,10 16 0,-14-7 0,0 3-311,2 4 1,-2 1 310,-4 0 0,-1 1 0,0-3 0,-1 1 0,8 22 0,-9-23 0,-7-1 0</inkml:trace>
  <inkml:trace contextRef="#ctx0" brushRef="#br0" timeOffset="18951">14986 6995 11082,'-7'-1'0,"7"8"4975,-4 11-4975,7 33 0,-6-5 0,0 6 0,4-6 0,2 3 0,-2 2-741,-3-4 0,-2 2 0,1 1 0,1 0 741,4 4 0,1 1 0,0 0 0,0 1 0,-3-10 0,0 1 0,0 0 0,0 0 0,1 0-289,2 0 1,0 0-1,2 0 1,-1-1 0,0 1 288,0 0 0,1-1 0,-1 1 0,0-1 0,0 1 0,-1-1 0,0 1 0,0 0 0,0-1 0,0 0-115,1 10 1,1-1 0,0 0-1,-2 0 115,-1-1 0,-2 0 0,0-2 0,0-1-397,2 5 0,0-3 0,0-1 397,-1-6 0,1-1 0,0-3 1138,0 3 0,2-5-1138,2 11 0,-2-23 0,-4-24 0</inkml:trace>
  <inkml:trace contextRef="#ctx0" brushRef="#br0" timeOffset="19225">14964 9322 8191,'-4'24'0,"3"14"4910,7 11-4910,1-19 0,2 1 0,3 3 0,3 0 0,-1-5 0,1-2 1418,2 3 1,1-4-1419,6 1 0,8-13 1738,-2-35-1738,-10-4 0,-1-7 0,0-9 0,-3-6 617,-5 7 1,-2-2 0,0 3 0,-2 3 0,-2 3 0,-3 2 0,1 1 0</inkml:trace>
  <inkml:trace contextRef="#ctx0" brushRef="#br0" timeOffset="19677">13748 9093 10138,'-10'-5'0,"2"1"5082,-1-7-5082,16-33 0,0 7 0,5-5 0,1 0 0,4-5 0,2-1-780,-3 7 1,1-2 0,2 0 0,1 1 779,3 0 0,1 1 0,2 1 0,-1 2 0,5-6 0,0 2 0,-1 6 1008,5 1 1,-2 11-1009,6 19 3576,-14 45-3576,-12-12 0,1 1 0,2 1 0,1-1 0,15 16 0,19-36 0,-21-16 0,0-7 769,19-12 1,-3-3 0,-20 12-1,-2-1 1,1-1 0,1 0-1</inkml:trace>
  <inkml:trace contextRef="#ctx0" brushRef="#br0" timeOffset="31379">16912 1798 8191,'-9'-4'0,"12"-2"5063,23-19-5063,12 0 0,12-5 0,0 2 0,-4 4 0,0 0 0,4 0 211,-8 2 0,5-1 0,1 0 0,0 0 0,-3 3-211,1 1 0,-1 3 0,-2 1 0,0 0 0,8-1 0,-2 1 0,-3 1 0,10-2 0,-7 3 1940,0 2-1940,-31 6 0,-15 5 0,-7 0 0</inkml:trace>
  <inkml:trace contextRef="#ctx0" brushRef="#br0" timeOffset="31585">17656 1205 9759,'18'-7'0,"26"4"1654,-10 3 0,4 1-1654,10 2 0,1 1 0,-8 0 0,-2 3 1375,-5 0 0,-3 3-1375,3 18 0,-31 8 0,-9-6 0,-6 1 0,-11 2 0,-4 1 0,-1 7 0,1-2 0,4-15 0,3-3 0,-6 15 0</inkml:trace>
  <inkml:trace contextRef="#ctx0" brushRef="#br0" timeOffset="32384">18517 1138 8191,'3'-4'0,"7"18"5063,-5 12-5063,-1 6 0,0 4 0,-6 7 0,-2 1 1033,1 0 1,-1-2-1034,-4-9 0,1-4 1821,6-4-1821,20-54 0,-2 1 0,2-6 0,0 0 0,2-3 0,-1-1 1352,1 0 0,0 0 0,0 2-1352,8-12 0,-1 5 0,-11 12 0,1 12 0,3 23 0,-20 31 0,-4-3 0,-1 4 425,0-4 0,0 0-425,-1 3 0,0-1 0,8 6 0,5-20 0,13-26 631,20-24 1,-17 12 0,5-7 0</inkml:trace>
  <inkml:trace contextRef="#ctx0" brushRef="#br0" timeOffset="32600">18977 1156 8191,'-4'23'0,"-2"3"5063,-3 6-5063,5-1 2818,9-11-2818,14-9 1719,9-22-1719,14-14 0,-3-9 6784,-11 4-6784,-19 8 0,-7-1 0,-11 8 0,-7-8 0,-7 10 0,6 5 0,3 4 0</inkml:trace>
  <inkml:trace contextRef="#ctx0" brushRef="#br0" timeOffset="32878">19132 1067 8191,'13'3'0,"-2"4"5063,-2 1-5063,-2 12 2818,-1 12-2818,-2 8 1719,-2-10-1719,2-8 0,13-46 0,10-18 3392,-6 7 0,2-2-3392,5 2 0,0 2 0,-4 8 0,-1 5 0,12 2 0,-24 30 0,-14 27 0,2-4 0,1 10 0,6-23 0,6-10 0,-8-8 0,3-7 0</inkml:trace>
  <inkml:trace contextRef="#ctx0" brushRef="#br0" timeOffset="33626">20064 852 9436,'2'2'0,"3"4"5118,0 21-5118,3 13 0,4 2 2626,2-7-2626,9-23 0,15-21 0,-15-7 0,0-4 0,6-4 0,-1-2 0,-7-3 0,-3 1 775,-1 2 0,-4 3-775,-8 3 5845,-5 14-5845,-5 46 0,2 3 0,8-14 0,3 0 0,9 6 0,20-22 0,9-24 0,-20-2 0,-1 0 0,8-5 0,-11 0 0</inkml:trace>
  <inkml:trace contextRef="#ctx0" brushRef="#br0" timeOffset="34016">20613 792 8191,'1'9'0,"0"10"5063,0-4-5063,-1 28 2818,3-1-2818,-1 0 1719,3-13-1719,1-29 0,12-29 0,2-13 0,-1 7 0,4 0 0,1 6 0,1 3 3392,-5 3 0,0 5-3392,11 7 0,-23 27 0,-8 15 0,0 9 0,2-6 0,-1-7 0,9-24 0,4-17 0,15-18 0,-3 6 0,2-2 0,-4 6 0,0 1 0,2 2 0,-2 4 0,0 6 0,-23 24 0,-5 14 0,-7-3 0,7 5 0,1-22 0,3-1 0</inkml:trace>
  <inkml:trace contextRef="#ctx0" brushRef="#br0" timeOffset="34150">21148 560 24575,'-25'11'0,"11"4"0,18-6 0,0 0 0,4-4 0</inkml:trace>
  <inkml:trace contextRef="#ctx0" brushRef="#br0" timeOffset="34511">21350 584 8191,'-12'2'0,"2"3"5063,-7 3-5063,4 12 2818,0 3-2818,1 15 1719,3 2-1719,4 7 0,1-1 0,8-6 6784,0-1-6784,8-7 0,1 6 0,0-17 0,1-1 0,-6-21 0,12-9 0,4-10 0,-2-5 0,-8-3 0,-13 8 0,-8 9 0,-3 7 0,-17 10 0,-13 9 0,2 8 0,8-7 0,19-5 0</inkml:trace>
  <inkml:trace contextRef="#ctx0" brushRef="#br0" timeOffset="34983">21616 597 10902,'-6'16'0,"6"-3"5000,-1 11-5000,7-7 2379,1-7-2379,4-3 1364,12-19-1364,11-10 4930,1-11-4930,1 0 0,-21 10 0,-8 15 0,-10 12 0,-6 31 0,10-17 0,0 12 0,12-31 0,0-6 0,2-7 0,-4-1 0,-5-2 0,-4 4 0,-2 18 0,4 9 0,0 18 0,6-7 0,23-5 0,-21-12 0,16-4 0</inkml:trace>
  <inkml:trace contextRef="#ctx0" brushRef="#br0" timeOffset="35743">23175 595 8191,'3'-17'0,"-3"0"5063,-15 15-5063,-5 3 2818,-20 26-2818,17-10 0,2 2 0,-12 19 1719,22-3-1719,25-16 0,38-11 0,-2 0 0,5 1 6784,-21 11-6784,-31 7 0,-14 2 0,-16 7 0,5-16 0,4 2 0,9-37 0,5 14 0,4-20 0</inkml:trace>
  <inkml:trace contextRef="#ctx0" brushRef="#br0" timeOffset="35989">23359 612 8191,'-10'25'0,"2"5"5063,5-5-5063,6 1 2818,9-8-2818,16-14 0,12-16 0,4-12 0,-9-8 1719,-21-2-1719,-12 8 6784,-18-6-6784,-8 16 0,-14 2 0,4 13 0,10 10 0,16-5 0,6 0 0</inkml:trace>
  <inkml:trace contextRef="#ctx0" brushRef="#br0" timeOffset="36200">23586 348 24575,'-10'8'0,"8"9"0,10 18 0,5 7 0,-7-10 0,-2 2 0,-3-6 0,-1 0 0,2 4 0,0-2 0,-7 10 0,9-17 0,1-18 0,0-5 0,-1-2 0</inkml:trace>
  <inkml:trace contextRef="#ctx0" brushRef="#br0" timeOffset="36502">23844 483 8191,'-4'9'0,"0"4"5063,-1 0-5063,3 4 2818,4-3-2818,0-2 1719,8-7-1719,11-13 6784,7-12-6784,5-13 0,-5 7 0,-7 5 0,-11 30 0,0-1 0,-9 16 0,5-11 0,-1-2 0,8-9 0,-3-3 0,-2-2 0,-4 1 0</inkml:trace>
  <inkml:trace contextRef="#ctx0" brushRef="#br0" timeOffset="36658">24059 435 8191,'2'9'0,"13"-4"4906,18-10-4906,-7 0 0,2-2 0,1-3 0,-1 0 0,0 0 0,-3 1 0,-1-1 0,-9 3 0</inkml:trace>
  <inkml:trace contextRef="#ctx0" brushRef="#br0" timeOffset="36813">24258 220 24575,'-7'32'0,"-3"13"0,9-15 0,1 1 0,-3 5 0,1 0 0,2-4 0,0-1 0,3 14 0,1-27 0,0-10 0,0-6 0</inkml:trace>
  <inkml:trace contextRef="#ctx0" brushRef="#br0" timeOffset="36943">24535 405 8191,'-19'29'0,"6"-5"5063,-3-4-5063,12-6 0,-1-6 0,5-4 0</inkml:trace>
  <inkml:trace contextRef="#ctx0" brushRef="#br0" timeOffset="37079">24569 334 8191,'-21'5'0,"5"-2"0,12-3 0</inkml:trace>
  <inkml:trace contextRef="#ctx0" brushRef="#br0" timeOffset="37558">24614 371 8191,'-5'17'0,"-1"-4"5063,3 0-5063,1-4 2818,2 0-2818,4 0 1719,1-7-1719,8-1 6784,-5-11-6784,3-2 0,-8-5 0,0-7 0,-3 5 0,4 5 0,1 11 0,14 13 0,9 0 0,19 7 0,-9 0 0,-6 3 0,-16 19 0,-8-4 0,-5 5 0,0-21 0,-3-20 0,11-16 0,17-11 0,3 9 0,16-4 0,-14 22 0,-6 5 0,-15 9 0,-15 4 0,-3-3 0,1-6 0,3-4 0</inkml:trace>
  <inkml:trace contextRef="#ctx0" brushRef="#br0" timeOffset="44846">21894 611 24575,'4'-5'0,"-3"2"0,15-10 0,-13 4 0,1-3 0,-6 2 0,-2-3 0,-5 6 0,-1 4 0,-2 3 0,3 4 0,2 3 0,0 3 0,2 0 0,2 13 0,3 0 0,5-2 0,9 6 0,7-17 0,7 5 0,17-10 0,3-11 0,-21 2 0,1-2 0,3-4 0,-2-1 0,-2 1 0,1 1 0</inkml:trace>
  <inkml:trace contextRef="#ctx0" brushRef="#br0" timeOffset="54045">10026 2277 24575,'2'-9'0,"2"-4"0,21-22 0,-3 11 0,2-3-2095,5-10 0,2-1 2095,-6 10 0,0 0 0,1 1 0,12-12 0,0 1 0,1 1 0,-2 4 0,-6 9 0,-2 3 1291,18-9-1291,-27 26 0,-12 3 0,-4 5 0</inkml:trace>
  <inkml:trace contextRef="#ctx0" brushRef="#br0" timeOffset="54287">10463 1765 24575,'-5'-4'0,"7"-2"0,16-7 0,27-3 0,5 2 0,4 10 0,-9 8 0,-19 26 0,-9-4 0,-14 26 0,-12-11 0,0-13 0,-1-3 0,-6 3 0,3-7 0,9-19 0</inkml:trace>
  <inkml:trace contextRef="#ctx0" brushRef="#br0" timeOffset="57702">11286 1299 24575,'-14'2'0,"-3"3"0,-3 6 0,-2 6 0,1-3 0,8 2 0,12-9 0,14 1 0,16 7 0,11 4 0,2 13-393,-19-13 0,-3 1 393,10 23-41,-3-1 41,-17-10 0,-6-8 0,-7-7 0,-8-3 0,3-3 195,-5-5 1,8-4 0,1-2 0</inkml:trace>
  <inkml:trace contextRef="#ctx0" brushRef="#br0" timeOffset="57911">11472 1190 8191,'-3'-4'0,"23"-21"2531,0 8 1,4-1-2532,12-8 0,2 1 0,-5 2 0,0 3 563,-6 5 1,-4 2-1,-2 0 1,-17 9 0</inkml:trace>
  <inkml:trace contextRef="#ctx0" brushRef="#br0" timeOffset="58105">11576 882 8191,'-9'7'0,"6"0"4796,13 25-4796,6 19 0,-1-13 0,1 2 0,0 9 0,-2 0 1425,-2-5 1,0-2-1426,0-2 0,1-3 0,5 13 0,-8-27 0,1-12 0</inkml:trace>
  <inkml:trace contextRef="#ctx0" brushRef="#br0" timeOffset="58360">11905 1198 8191,'-2'17'0,"1"1"5063,2 5-5063,2-8 2818,22 0-2818,-10-16 1719,12-8-1719,-14-12 6784,-11-11-6784,-4-1 0,-15-8 0,6 21 0,-10 2 0,15 16 0,-1 2 0</inkml:trace>
  <inkml:trace contextRef="#ctx0" brushRef="#br0" timeOffset="58592">12075 1068 9374,'-11'-2'0,"5"4"5118,-2 6-5118,10 12 2636,-1 6-2636,7-1 1559,-2-5-1559,14-11 5888,4-18-5888,15-6 0,-5-22 0,-10 20 0,-12-4 0</inkml:trace>
  <inkml:trace contextRef="#ctx0" brushRef="#br0" timeOffset="58950">12227 570 8191,'-6'9'0,"3"3"5063,7 15-5063,8 19 0,-5-15 0,1 2 0,3 7 0,-1 3 0,-3-1 0,-1 0 896,2 1 0,0-1-896,-3-6 0,0-2 1855,5 9-1855,-1-22 6343,-4-21-6343,7-21 0,0-16 0,-5 4 0,1-2 0,1 5 0,1 2 0,4-21 1331,4 42-1331,-5 22 0,-5 17 0,1 4 0,-4-17 0,5-3 0,12-29 0,-14 8 0,9-8 0</inkml:trace>
  <inkml:trace contextRef="#ctx0" brushRef="#br0" timeOffset="59237">12688 783 24575,'-9'0'0,"0"2"0,0 0 0,-1 8 0,1 8 0,5 1 0,5 1 0,7-9 0,4-7 0,2-4 0,-1-5 0,-2-6 0,-2-7 0,-9 12 0,1 3 0,-6 12 0,10 2 0,5-3 0,-1-5 0,-1-1 0</inkml:trace>
  <inkml:trace contextRef="#ctx0" brushRef="#br0" timeOffset="59512">12903 639 24575,'-13'2'0,"2"7"0,0 3 0,5 5 0,8-6 0,3-1 0,7-5 0,8 1 0,-1 0 0,-1 2 0,-6 10 0,-10 4 0,2 3 0,-9-1 0,4-7 0,-5-7 0,6-2 0</inkml:trace>
  <inkml:trace contextRef="#ctx0" brushRef="#br0" timeOffset="59663">13021 694 10197,'4'-3'0,"13"-4"4739,16-14-4739,-6 10 0,0 2 0,9-7 0,-2 6 0</inkml:trace>
  <inkml:trace contextRef="#ctx0" brushRef="#br0" timeOffset="59837">13117 318 8191,'0'9'0,"2"17"4498,0 17-4498,-1-13 0,0 3 0,1 9 0,1-1 0,-2-8 0,2-1 0,0-1 0,2-2 721,5-1 0,-2-13 1,-4-11-1</inkml:trace>
  <inkml:trace contextRef="#ctx0" brushRef="#br0" timeOffset="59971">13343 587 8191,'-10'13'0,"4"-4"1265,1 4 1,5-8 0,0-1 0</inkml:trace>
  <inkml:trace contextRef="#ctx0" brushRef="#br0" timeOffset="60178">13477 404 8191,'-7'10'0,"0"12"5063,-2-15-5063,2 16 2818,2-3-2818,7-5 1719,3 4-1719,7-11 6784,8-4-6784,-1-4 0,5 0 0,-15-3 0,-1 3 0</inkml:trace>
  <inkml:trace contextRef="#ctx0" brushRef="#br0" timeOffset="60992">12330 1684 8191,'-18'3'0,"5"0"5063,-3 2-5063,8 0 2818,-7 15-2818,8-5 1719,2 9-1719,7-10 6784,22-6-6784,13-17 0,-9-3 0,0-4 0,0-4 0,-3-3 0,-3 1 0,-3 0 0,1-12 0,-17 18 0,-8 13 0,0 18 0,5 13 0,14 19 0,-6-17 0,2 1-768,2 3 1,1 2 767,-3 5 0,-3 1 0,-2-3 0,-4 0 0,-2 2 0,-3 1 0,-6-3 0,-2-2 0,-3-3 0,-2-3 0,-2-4 0,-2-6 0,-16-3 0,-6-35 0,24 5 0,1-11 0</inkml:trace>
  <inkml:trace contextRef="#ctx0" brushRef="#br0" timeOffset="61241">12712 1480 10776,'0'6'0,"5"12"5016,-6 10-5016,5 5 2401,-2-4-2401,-2-10 1379,-1-29-1379,0-16 0,7-29 1000,6 24 1,3 2-1,0-11 1,10 15 0</inkml:trace>
  <inkml:trace contextRef="#ctx0" brushRef="#br0" timeOffset="61568">12970 1349 8191,'-5'-13'0,"-3"0"5063,-7 25-5063,4 2 0,-7 33 0,10-5 0,4-2 2818,15-21-2818,8-29 1719,10-18-1719,-5-15 0,-6 3 6784,-7 12-6784,6 29 0,-10 3 0,13 19 0,-8-18 0,5-2 0,-8-4 0,-1-2 0</inkml:trace>
  <inkml:trace contextRef="#ctx0" brushRef="#br0" timeOffset="61976">13289 1234 8191,'-14'0'0,"2"0"5063,5 4-5063,-1 12 2818,5 12-2818,3 5 1719,3-1-1719,5-16 6784,3-11-6784,8-22 0,0-10 0,3-16 0,-11-10 0,-6 23 0,-2-2 0,-7-23 0,-2 0 0,3 21 0,0 1 0,-3-13 0,-3 16 0,0 37 0,4 27 0,3-1 0,0 2-489,4 1 0,1 0 489,-1 0 0,1-2 0,7 7 0,3-20 0,3-30 0,2-8 0,7-13 0,-15 11 0,2 3 0</inkml:trace>
  <inkml:trace contextRef="#ctx0" brushRef="#br0" timeOffset="62093">13433 1086 24575,'10'31'0,"-3"1"0,0 7 0,-1-12 0,10-15 0,-5-15 0,0-10 0,-9 6 0</inkml:trace>
  <inkml:trace contextRef="#ctx0" brushRef="#br0" timeOffset="62166">13512 972 8191,'-4'-5'0,"3"1"0,-3 4 0</inkml:trace>
  <inkml:trace contextRef="#ctx0" brushRef="#br0" timeOffset="62718">13675 1023 8191,'0'-7'0,"3"-3"5063,5-3-5063,-3 0 2818,-7 6-2818,-3 4 1719,-2 6-1719,0 7 6784,5 4-6784,1-1 0,16-1 0,-6-9 0,11-7 0,-4-11 0,-3-3 0,10-5 0,-12 9 0,5 6 0,-11 9 0,-1 8 0,-2 4 0,-1-4 0,5 2 0,-3-11 0,4-6 0,8-21 0,0 4 0,1-2 0,3-5 0,1 1 0,-3 4 0,0 3 0,7-6 0,-19 32 0,-1 8 0,-2 1 0,2-6 0,2-11 0,-1 0 0,-3-4 0</inkml:trace>
  <inkml:trace contextRef="#ctx0" brushRef="#br0" timeOffset="62846">13996 705 24575,'9'-2'0,"0"-2"0,6-10 0,-1 5 0,-1-2 0,-6 8 0</inkml:trace>
  <inkml:trace contextRef="#ctx0" brushRef="#br0" timeOffset="62999">14028 563 8191,'-5'8'0,"4"8"4853,11 22-4853,-3-11 0,2 1 0,1 3 0,0 1 0,0 0 0,0-2 0,7 10 711,-6-14 0,-5-17 0,-4-5 0</inkml:trace>
  <inkml:trace contextRef="#ctx0" brushRef="#br0" timeOffset="64054">13608 1948 24575,'-9'-5'0,"0"1"0,-4-1 0,0-1 0,-11 0 0,5 7 0,-2 5 0,3 28 0,10 8 0,3 6 0,16-7 0,10-28 0,14-15 0,3-34 0,-16 8 0,-3-4 0,0-10 0,-4-3-1254,-5-1 1,-2-1 1253,-4-5 0,-3-1 0,-5 6 0,-4 1-162,-1 6 1,-2 2 161,-4-11 0,2 31 0,15 35 0,4 33 0,1-15 0,1 2 0,6 8 0,0 1-512,0-6 0,1-2 512,4-6 0,2-4 0,18 2 579,-1-30 1,-13-3 0,-8-10-1</inkml:trace>
  <inkml:trace contextRef="#ctx0" brushRef="#br0" timeOffset="64319">13915 1698 24575,'-3'11'0,"5"-2"0,7-7 0,7-11 0,-1-4 0,0-7 0,-7 2 0,-7 5 0,-3 6 0,-8 18 0,1 8 0,1 20 0,11-6 0,3-4 0,16-14 0,0-18 0,-4 1 0,-4-5 0</inkml:trace>
  <inkml:trace contextRef="#ctx0" brushRef="#br0" timeOffset="64591">14185 1467 11912,'-6'-1'0,"-1"3"4836,-2 16-4836,1 3 2203,3 5-2203,6-6 1241,4-10-1241,4-5 4383,3-3-4383,-2-2 0,3 2 0,-8 6 0,-1 3 0,-4 6 0,-3 0 0,0-3 0,-2-10 0,3-1 0,0-7 0</inkml:trace>
  <inkml:trace contextRef="#ctx0" brushRef="#br0" timeOffset="65520">14337 1366 8191,'-9'5'0,"2"5"5063,2 1-5063,3 3 2818,4 2-2818,3-6 1719,1 6-1719,2-8 6784,10 3-6784,-6-12 0,8-4 0,-10-8 0,0-11 0,0-8 0,-5-2 0,-1-4 0,-7 28 0,5 5 0,-2 19 0,7-6 0,0-6 0,2-6 0,7-10 0,8-15 0,8-4 0,-6-8 0,-9 13 0,-17 26 0,0 5 0,0 27 0,2-14 0,6 1 0,-1-17 0,3-6 0,-2-8 0,10-12 0,4-3 0,3 4 0,-3 11 0,-11 17 0,-6 7 0,-3 3 0,2-10 0,0-8 0,3-6 0,-1-6 0,-1 0 0,9-4 0,-5 9 0,5 5 0,-2 8 0,-4 0 0,4-1 0,-4-13 0,1 2 0,2-13 0,0-1 0,-3 3 0,-3 3 0,3 11 0,-2 0 0,7-4 0,-6 3 0,-1-4 0,-6 4 0,-1 4 0,-3 1 0</inkml:trace>
  <inkml:trace contextRef="#ctx0" brushRef="#br0" timeOffset="65670">14835 834 8191,'-13'-17'0,"5"6"5063,8 40-5063,11 15 0,-3-4 0,1 3 0,5 4 0,0-1 808,0-2 0,0-2-808,2-3 0,0-3 0,-1-10 0,-1-3 0,2 2 0,-4-8 0</inkml:trace>
  <inkml:trace contextRef="#ctx0" brushRef="#br0" timeOffset="111740">13794 9295 12578,'-6'-5'0,"4"-9"3875,-1-25-3875,7 10 0,2-3 0,2-7 0,2 0 0,8-8 0,4 1-10,2 4 1,5 2 9,7 0 0,3 5 0,-5 9 0,0 5 789,-1 5 1,-3 4-790,9 5 3431,-18 15-3431,-10 4 568,-2 6-568,-1-1 2436,3-5-2436,23-4 0,21-16-177,-13-4 0,2-5 177,-10 2 0,0-1 0,-1-3-814,3-2 0,-1-2 0,-2 0 814,11-10 0,-5 1 0,-12 12 0,-4 2 0,1-6 0</inkml:trace>
  <inkml:trace contextRef="#ctx0" brushRef="#br0" timeOffset="134992">15417 4970 24575,'-49'-12'0,"9"4"0,3-4 0,4 6 0,4-1 0,-2-1-3206,-3 3 0,-2 0 3206,-11 2 0,-4 0 0,12-1 0,-2 0 0,0 1 0,-2 3 0,-1 2 0,-1 0 0,-4-2 0,-1 0 0,0 1 0,3 3 0,1 0 0,1 1 0,1 0 0,1 2 0,1-2 0,-13 1 0,3 1 0,9 3 0,3 1 938,11-4 0,3 0-938,-9 8 1030,18 1-1030,12 4 0,7 12 0,3 21 0,0-20 0,1 4 935,-2-3 0,0 4 0,0 1-935,-3 1 0,-1 1 0,-1 2-1425,1 8 0,0 3 1,-1-1 1424,-3 0 0,-1 1 0,1-2 0,1 0 0,1-1 0,0-1-615,0-5 0,-1-2 0,2-1 615,3 9 0,1-4-131,-1-12 0,1-2 131,6 13 474,1-14-474,-2-8 3825,-3-11-3825,0 3 2389,-2-6-2389,2 6 394,0-6-394,2 3 0,0-6 0,19-3 0,17-7 0,-1-2 0,5-2 0,-9 1 0,0 0 0,3-1-1537,7 1 0,3-1 0,1 1 1537,-12 1 0,2-1 0,-1 2 0,2 0 0,3 3 0,1 1 0,0 0 0,1 0 0,-2-1 0,0 0 0,0-1 0,0 2 0,1 1 0,1 1 0,-1-1 0,-1 1 0,6-2 0,-1 0 0,-2 0 0,-2-2 0,-2 0 0,-2 0-846,8 2 0,-3-1 846,-7 0 0,-5 1 0,7 3 0,-17 4 0,-17-3 0,3 1 4118,-2 0-4118,3-2 2185,-5-3-2185,-3-5 0,-1-6 0,1-15 0,-4-14 0,5 7 0,2-3-222,-2-8 1,1-3 221,0 8 0,2-1 0,-1-2-1225,2-9 1,1-2 0,-1-1 1224,-2 9 0,1 0 0,-1-1 0,0-1 0,1 0 0,-1-1 0,0 0 0,1 0 0,-1 1 0,0-1 0,1 1 0,-3 1 0,0-6 0,-2 1 0,1 2 0,-1 3 0,0 0 0,-1 3 0,-2-11 0,-2 2 0,0 4 0,-2 3 0,-2-8 0,-7 17 0,-1 37 362,-11 8-362,-8 10 0,-15 0 0,12-4 0,-4 0 1566,-6-2 0,-3-2-1566,7-1 0,-2 1 0,-1-2-1381,-3-2 1,-1-1 0,-2 0 1380,8-1 0,-1 0 0,-1 0 0,0-2 0,0 0 0,0 0 0,0-2 0,0 0 0,1-2 0,0 1 0,1-2 0,2-1 0,-3-1 0,1-2 0,5 0 0,0-1 0,6-1 0,4-5 0</inkml:trace>
  <inkml:trace contextRef="#ctx0" brushRef="#br0" timeOffset="208301">4476 7702 24575,'-50'-4'0,"0"-1"0,0 1 0,0-1 0,0 1 0,3 1 0,-1-1 0,0 1 0,4 2 0,4 3 0,-16 7 0,4 5-1837,14-2 1,-1 2 0,2 2 1836,2 2 0,1 2 0,0 2 0,1 3 0,0 1 0,2 2 0,3 3 0,2 2 0,1 0 0,-1 3 0,2 1 0,2 1 0,3-1 0,3 2 0,1 1 0,-1 2 0,1 1 0,3 1 0,4-3 0,1-1 0,3 2 0,2 0 0,2 1 0,2-1 0,2-1 0,2-1 0,3 1 0,2 0 0,3 0 0,3-1 0,3 0 0,2 0 0,4-2 0,4 1 0,4 0 0,3-4 0,-3-10 0,2-1 0,2-2 0,2-2 0,2-1 0,2-2 0,1-2 0,2-2-1116,4-2 0,2-2 1,0-2-1,1-2 1116,-1-2 0,0-3 0,0-1 0,0-1 0,-1-1 0,0-2 0,-1-1 0,-2 0-98,-5 0 1,-1 0 0,-2-1 0,-1-1 97,7-4 0,-2-2 0,-2 0 0,6-2 0,-5-4 0,-9-5 0,-3-4 0,-6 4 0,-5-4 172,-2-10 1,-4-5-173,-1-4 0,-1-4 0,-5 11 0,-2-2 0,-1-2 0,-2-4 0,0-2 0,-3 0 337,0-2 0,-2 0 0,-3-1-337,-1 13 0,-1-1 0,-2 0 0,0 1 0,-4-11 0,-2 0 0,-2 2 0,-2 3 0,-1 1 0,-3 1 0,-4 4 0,-2 1 0,-2 3 82,2 5 0,-1 3 0,-4 3-82,-7 3 0,-3 3 0,-1 6 0,-2 7 0,-1 4 0,4 2 0,-1-2 0,4 4 0,4 8 0,0-1 0</inkml:trace>
  <inkml:trace contextRef="#ctx0" brushRef="#br0" timeOffset="210015">4800 12920 8191,'-43'-29'0,"0"0"0,-1-1 0,0 2 1083,11 9 0,0 1 0,-1 1-1083,-1 0 0,-1 1 0,-1 1 0,0 2 0,-2 1 0,1 1 0,0 2 0,-1 1 0,1 1 0,-15-1 0,0 4 0,3 4 0,2 5 0,4 4 0,2 5 0,1 5 0,2 7 0,12-1 0,2 2 0,1 4 0,-2 8 0,2 3 0,0 3 0,4-7 0,1 2 0,-1 2 0,2 1-231,2-3 0,1 1 0,0 2 1,1 0-1,1 0 231,-1 2 0,1 0 0,1 1 0,1 0 0,0 1 0,0 1 0,1 0 0,0 1 0,2 0 0,1-1-122,2-1 1,1 1-1,1-1 1,1-1 0,1 0 121,-1 8 0,1 0 0,2-2 0,2-1 0,2-4 0,2-1 0,2-1 0,1-2 382,4 10 0,2-2 1,4-2-383,1-5 0,4-2 0,4-3 0,4-5 0,5-2 0,3-4 0,3-2 0,3-2 0,3-6 0,-7-7 0,2-3 0,2-3 0,0-2 0,5-1 0,0-3 0,1-2 0,1-3 0,-7-2 0,0-3 0,0-1 0,0-2 0,0-1 0,1-1 0,0-2 0,-1-2 0,1 0 0,-2-2-341,1-1 0,0-1 0,-1-2 0,-1-1 0,-1-1 341,-2-1 0,0-1 0,-2-1 0,-1-1 0,0 0 0,-4 1 0,0 0 0,-2-1 0,-1-1 0,0-1-18,-2 0 1,-1-1-1,-1-1 1,-1 0-1,-2-1 18,3-8 0,-2-1 0,-2 0 0,-3-1 110,-3 0 0,-2 0 0,-2-1 0,-2-1-110,-2-1 0,-3-1 0,-1 0 0,-5 0-103,-3 1 1,-3 1-1,-3-1 1,-1 1 102,-2 1 0,-1 0 0,-2 0 0,-3 2 0,-4 1 0,-2 0 0,-3 1 0,-1 3 0,1 3 0,-1 1 0,-1 2 0,-3 1 0,-1 2 0,-3 2 0,-1 2 0,-1 2 0,-11-4 0,-1 5 0,-2 3 0,-1 4 0,-2 3 0,0 4 646,-1 5 0,-1 4 0,1 3-646,0 3 0,0 4 0,5-1 0,2 1 0,6 1 0,8 2 0,0 1 0</inkml:trace>
  <inkml:trace contextRef="#ctx0" brushRef="#br0" timeOffset="212077">9865 7432 8191,'-38'3'0,"0"1"0,1-1 0,-17 3 0,0 1 2390,0 6 0,2 3-2390,2 0 0,2 3 0,14-3 0,1 2 0,0 0 111,-1 1 1,1 1 0,-1 2-112,-1 4 0,0 3 0,0 0 0,-2 3 0,0 1 0,1 2 0,1 4 0,1 1 0,1 2-137,6-8 1,1 1 0,0 0 0,2 1 136,-4 12 0,2 1 0,2 1 0,9-11 0,1 0 0,2 2 0,2-1 0,0 13 0,4 0 0,4 0 0,4-11 0,4-1 0,1 1 0,2-1 0,2 0 0,1-1 0,2 0 0,2 0 0,3 1 0,3 0 0,2-1 0,1-2 0,2-3 0,1-2 0,1-1 0,3-1 0,1 1 0,2-2 0,1-1 0,2-4 0,2-5 0,2-2 0,1-3 0,0-3 0,4-1 0,0-4 0,1-2 0,1-2 0,1-3 0,1-3 0,1-2 0,-1-2 0,2-3 0,1-2 0,-1-3 0,-1-1 0,-4-1 0,-1-2 0,-1-1 0,-1-2 0,-1-2 0,0-1 0,-2-2 0,-3-2 0,-5 1 0,-3-2 0,-1-2 0,-2-1 0,-2 0 0,-1-2 0,-2-1 0,-1-1 0,6-11 0,-3-1 0,-3-1 0,-8 9 0,-2 0 0,-1-1 0,-1 0 0,1 0 0,-1 0 0,-1 0 0,-2-1 0,-3-2 0,-1 0 0,-3-1 0,0 1 0,0 2 0,0 1 0,-3 0 0,-1 1 697,-5-11 0,-3 1 0,-3 2-697,1 5 0,-2 3 0,-4 2 0,-5 3 0,-3 3 0,-3 4 0,-4 2 0,-2 4 0,-3 5 0,-10 4 0,-4 6 0,-1 5 0,9 5 0,-3 3 0,2 2 0,4 0 0,1-1 0,3 1 0,2 1 0,-10 10 0,0-1 0</inkml:trace>
  <inkml:trace contextRef="#ctx0" brushRef="#br0" timeOffset="-178187.73">4990 8442 24575,'-3'-3'0,"13"-7"0,33-12 0,-7 1 0,6-3-3025,-2 0 1,5-2 0,1 0 3024,-6 4 0,2-1 0,2-1 0,0 1-618,-4 3 1,0-1-1,2 1 1,0 0-1,1 1 618,0 0 0,1 0 0,0 1 0,0 2 0,1 1 0,-2 1 0,1 2 0,0 1 0,0 2 0,1 0 0,0 1 0,1 0 0,1 2 0,-1 1 0,1 1 0,-1 0 0,1 1 0,0 0 0,0 2 0,0 0 0,-1 1 0,0 0 0,0 2 0,-1-1 0,1 0-172,-1-1 1,1 0 0,-1 0 0,0 0 0,-2 1 171,5 1 0,-2 1 0,-1 1 0,-1 0-41,7 3 0,-3 0 1,-3 2 40,8 0 0,-8 3 0,-15 4 0,-7 1 0,2 6 2495,-17 1-2495,0-7 1147,-9-11 1,5 0 0,-6-10 0</inkml:trace>
  <inkml:trace contextRef="#ctx0" brushRef="#br0" timeOffset="-177876.73">7393 7879 8191,'-17'0'0,"12"0"5063,12 3-5063,35 3 0,-12 1 0,3 1 0,11 1 0,3 0 549,3 2 0,0 1-549,-3 1 0,-1 2 486,-6 0 1,-2 2-487,-3 3 0,-1 3 0,-4 1 0,-1 1 2781,-3 0 0,-3 1-2781,-5-2 0,-4 2 0,-6 20 0,-16-6 0,-3-8 0,-14 1 0,-12-8 1035,10-7 0,-3-1-1035,-9-5 0,1-2 0,-6 6 0,4-11 0</inkml:trace>
  <inkml:trace contextRef="#ctx0" brushRef="#br0" timeOffset="-177364.73">5199 8095 8191,'-20'10'0,"-1"0"5063,-5 4-5063,0 5 2818,3 10-2818,6-5 0,0 3 0,-3 7 0,2 2 454,2 4 0,2 0-454,2-5 0,6-1 6090,19 18-6090,23-15 0,-4-24 0,6-5 0,7-1 0,3-4 0,5-2 0,2-3 0,-16-2 0,0 0 0,-4 0 0,-4 0 0,-3 1 0,19-2 0</inkml:trace>
  <inkml:trace contextRef="#ctx0" brushRef="#br0" timeOffset="-166218.73">3884 10066 24575,'2'-41'0,"-1"0"0,3 4 0,3 3 0,21-3 0,-3 15 0,-3 9 0,1 14 0,-8 2 0,22 9 0,-4 5 0,14 7-607,-5 8 607,-5 2 0,-4 3 0,-10-11 0,-7-5 0,-8-15 0,-6-2 0</inkml:trace>
  <inkml:trace contextRef="#ctx0" brushRef="#br0" timeOffset="-165914.73">4139 9932 8191,'-24'0'0,"5"4"5049,-9 21-5049,3 13 0,9-3 0,1 5 0,0 7 0,1 5-141,3-9 0,1 3 0,1 1 141,1 5 0,2 1 0,0 2 0,2-11 0,1 1 0,0 1 0,1 0 0,0 1 0,2 0 0,0 0 0,2 1 0,1 1 0,1 1 0,2-1 0,0-1 0,-1-3 0,1-1 0,1 0 0,1-1 0,3 0 0,1-1 0,2-1 0,-1-1 202,3 5 0,0-1 0,3-2-202,1-4 0,3 0 0,0-4 1931,8 7 1,2-5-1932,-4-6 0,1-6 0,2-11 0,-2-4 0,-3 4 0,0-13 0</inkml:trace>
  <inkml:trace contextRef="#ctx0" brushRef="#br0" timeOffset="-165596.73">4036 11701 8191,'-7'9'0,"7"0"5063,17 18-5063,16 7 0,-12-6 0,1 2 1046,2-2 0,0-2-1046,-2-1 0,0-3 1818,16 11-1818,0-22 0,7-19 6473,0-23-6473,-18 9 0,-1-5 0,-3-4 0,-3-3 0,1-3 0,-4 2 0,1-7 0,-3 8 0</inkml:trace>
  <inkml:trace contextRef="#ctx0" brushRef="#br0" timeOffset="-105357.73">15499 16379 24575,'2'19'0,"5"17"0,-1 0 0,1 2 0,1 1 0,0 0 0,-2 0 0,-1-2 0,6 12 0,2-20 0,-2-23 0,3-15 0,-1-15 0,9-23 0,-13 19 0,-2-1 0,9-19 0,-9 26 0,1 31 0,1 29 0,11 0 0,5 6 0,18-25 0,-12-26 0,1-9 0,-3-3 0,-1-6 0,3-9 0,-5-3-421,-9 2 1,-5 0 420,-6 6 0,-2 3 0,0-6 0,-8 11 0</inkml:trace>
  <inkml:trace contextRef="#ctx0" brushRef="#br0" timeOffset="-105043.73">16094 16635 8191,'17'-21'0,"15"-18"1947,-9 15 0,1 0-1947,-2-5 0,0 0 1472,-1 7 0,-3 1-1472,-7-9 1858,-14 15-1858,-16 6 6336,-13 12-6336,-6 22 0,15 0 0,1 5 20,3 2 1,5 2-21,4 8 0,7-1-214,6-12 1,7-3 213,8-2 0,6-6 0,8-10 0,4-8 0,6-6 0,1-6 0,5-5 0,-2-2 0,-15 5 0,-4 0 0,15-12 0</inkml:trace>
  <inkml:trace contextRef="#ctx0" brushRef="#br0" timeOffset="-104306.73">18290 16327 8191,'-16'12'0,"-6"6"5045,-1 13-5045,-3 8 0,15 14 0,10-5 0,9-5 0,24-15 0,-3-25 0,5-5 0,13-7 0,-1-3 0,-14 4 0,-2 0 0,0-3 0,1 0 0</inkml:trace>
  <inkml:trace contextRef="#ctx0" brushRef="#br0" timeOffset="-103796.73">18850 16360 8191,'-31'1'0,"4"-2"5063,-1 7-5063,0 11 0,12 16 0,4-9 0,0 3 0,5 6 0,3 2 0,7 17 0,21-10 2818,14-37-2818,-10-11 0,-1-6 0,-2-9 0,-2-4 459,5-6 1,-2-1-460,-9 3 0,-1 0 3194,-2 0 0,-3 3-3194,1-3 0,-8 18 0,0 16 0,1 21 0,2 8 1196,3 12-1196,-3-12 0,0-7 0,0-21 0,4-7 0,13-26 0,0-4 0,5-11 0,-8 17 0,-10 15 0,1 25 0,-5 20 0,-6 7 0,6 11 0,-8-23 0,10-6 0,1-25 0,9-19 0,11-19 0,-13 11 0,2-2 0</inkml:trace>
  <inkml:trace contextRef="#ctx0" brushRef="#br0" timeOffset="-103427.73">19721 15976 24575,'-5'19'0,"-5"13"0,-4-5 0,-4 18 0,-4-5 0,11-14 0,-2-5 0</inkml:trace>
  <inkml:trace contextRef="#ctx0" brushRef="#br0" timeOffset="-103269.73">19651 16252 8191,'9'-3'0,"10"-4"5063,16-11-5063,-4-3 2818,7 0-2818,-12 5 429,-11 8 1,1 4 0,-12 2 0</inkml:trace>
  <inkml:trace contextRef="#ctx0" brushRef="#br0" timeOffset="-103082.73">19811 15984 8191,'-10'23'0,"4"16"2531,4-10 1,1 3-2532,1 12 0,0 3 0,0 3 0,0 2 590,0 1 0,0 0-590,2-9 0,0-4 481,2 15 1,1-26 0,-2-21 0</inkml:trace>
  <inkml:trace contextRef="#ctx0" brushRef="#br0" timeOffset="-102381.73">20972 16395 8191,'-1'12'0,"3"8"5063,-1 12-5063,7 2 2818,-5 4-2818,3-13 1719,-2-6-1719,-6-32 0,22-17 0,-11 0 0,1-3 0,10 0 0,3 1 0,3 2 0,2 3 2800,3 6 1,3 5-2801,1 7 0,0 3 0,7 1 0,-8 5 0</inkml:trace>
  <inkml:trace contextRef="#ctx0" brushRef="#br0" timeOffset="-102149.73">21473 16382 8191,'8'5'0,"-5"-5"5063,11-8-5063,1-15 2818,-4 4-2818,-2-14 1719,-9 18-1719,-8 0 6784,-3 16-6784,-19 24 0,2 20 0,8-15 0,3 0 0,10-2 0,4-1 0,3 9 0,37-20 0,11-21 0,-12 3 0,-2-8 0</inkml:trace>
  <inkml:trace contextRef="#ctx0" brushRef="#br0" timeOffset="-101877.73">21807 16347 8191,'-25'7'0,"-2"8"5063,10 4-5063,1 9 2818,10-6-2818,10-7 1719,14-14-1719,14-15 6784,4-5-6784,-7 0 0,-8 3 0,-9 26 0,-3-1 0,-2 21 0,0-15 0,1 5 0,2-14 0,3-3 0,-8-4 0,-1-1 0</inkml:trace>
  <inkml:trace contextRef="#ctx0" brushRef="#br0" timeOffset="-101644.73">22089 15942 8191,'1'10'0,"2"10"2042,2 7 1,0 6-2043,-2 1 0,-1 3 0,4 8 0,-2 1 0,-3-3 0,0-1 0,3-2 0,1-4 0,-1 13 731,5-16 1,-5-25 0,0-4 0</inkml:trace>
  <inkml:trace contextRef="#ctx0" brushRef="#br0" timeOffset="-101436.73">22337 15927 24575,'1'19'0,"-2"23"0,1-15 0,-1 2 0,-2 12 0,-1 1-957,3-6 0,1 0 957,-1-1 0,2-2 617,8 13-617,0-17 0,-5-14 0,0-11 0</inkml:trace>
  <inkml:trace contextRef="#ctx0" brushRef="#br0" timeOffset="-101090.73">22482 16270 8191,'-3'24'0,"1"8"5063,5 1-5063,3-1 2818,7-13-2818,-3-15 1719,16-19-1719,-6-14 0,8-14 0,-15 17 0,-2-1 6784,6-15-6784,-2 10 0,-7 21 0,-4 24 0,-9 28 0,2-14 0,0 3 0,-2 13 0,-1 4-1131,0-1 0,0 0 1131,-2 8 0,-1-1-198,2-15 1,-1-3 197,2-4 0,-3-4 0,-12-4 0,0-6 0,-24-4 0,16-6 0,-3-1-135,-11-2 1,1-2 0,-10 3-1,4-5 1</inkml:trace>
  <inkml:trace contextRef="#ctx0" brushRef="#br0" timeOffset="-100446.73">23978 16286 24575,'16'32'0,"0"-1"0,-2 0 0,-2 3 0,-5 7 0,-4 1-1055,-4-6 1,-2-1 1054,1 1 0,-2-4 0,-6 1 0,5-13 0</inkml:trace>
  <inkml:trace contextRef="#ctx0" brushRef="#br0" timeOffset="-100324.73">24042 16182 10957,'-6'4'0,"3"-1"0,-1-2 0</inkml:trace>
  <inkml:trace contextRef="#ctx0" brushRef="#br0" timeOffset="-100021.73">24233 16372 8191,'-23'51'0,"11"1"3936,-10-10-3936,13 5 2941,3-13-2941,10-17 1852,6-31-1852,6-7 0,3-4 0,-2-4 0,0-1 0,4-1 0,0 3 0,10-8 6353,-10 21-6353,-6 21 1302,1 12-1302,-1 14 0,1 2 0,-2 4 0,-2-16 0,-4-11 0,-3-8 0,-1-7 0</inkml:trace>
  <inkml:trace contextRef="#ctx0" brushRef="#br0" timeOffset="-99863.73">24459 16407 8191,'10'5'0,"8"-8"4340,22-19-4340,-10 7 0,2-2 0,3-5 0,-2 0 580,-5 5 1,-3 2-1,6-7 1,-26 15-1</inkml:trace>
  <inkml:trace contextRef="#ctx0" brushRef="#br0" timeOffset="-99691.73">24684 16022 8191,'-5'2'0,"4"17"5063,-4 28-5063,5-14 0,0 3 0,-5 9 0,-1 2 1409,3 0 0,-2-2-1409,-3-4 0,0-3 0,6-7 0,2-3 429,0-1 1,5-13 0,-1-12 0</inkml:trace>
  <inkml:trace contextRef="#ctx0" brushRef="#br0" timeOffset="-99379.73">24744 16454 8191,'9'5'0,"4"-8"4584,34-18-4584,-19 6 0,1-2 0,8-5 0,-1-1 0,-6 2 0,-3 0 0,12-18 0,-31-2 2876,-14 14-2876,-7 5 1777,-11 26-1777,-4 16 0,-2 24 0,14-17 0,3 3 0,6 4 0,3 2 2991,-1-1 1,5-1-2992,6-5 0,5-4 526,19 9-526,6-28 0,5-16 0,-23 0 0,-2-2 0</inkml:trace>
  <inkml:trace contextRef="#ctx0" brushRef="#br0" timeOffset="-99186.73">25296 16331 8191,'-2'12'0,"-2"2"5063,1 16-5063,1-3 2818,2 11-2818,7-20 1719,-3-8-1719,17-32 0,3-16 0,-2 7 0,5-3 2246,9-2 0,3 2-2246,1 5 0,-2 3 0,-8 7 0,-3 3 0,7 7 0</inkml:trace>
  <inkml:trace contextRef="#ctx0" brushRef="#br0" timeOffset="-98732.73">25711 16278 24575,'0'12'0,"0"15"0,-5 20 0,0-8 0,-2 5 0,-2 6 0,0 1 0,-1 3 0,1 0-1708,1-4 1,-1-2 1707,1-8 0,1-4 0,-6 13 1070,-5-41-1070,11-40 0,9-13 0,5-15 0,3 2 0,0 12 0,2 3 0,2-4-186,0-2 0,2-4 1,2 1-1,1 6 186,4 6 0,1 6 0,1 2 0,5-3 0,2 7 0,-4 12 0,-1 8 0,14 18 0,-14 24 0,-8 17 830,-13-21 1,-3 1-831,-7 24 0,-6-2 0,0-23 0,-7-6 0,4-19 1427,-4-8-1427,-4-8 0,11 3 0,-1-3 0</inkml:trace>
  <inkml:trace contextRef="#ctx0" brushRef="#br0" timeOffset="-97970.73">26053 16432 24575,'17'-20'0,"-2"7"0,3-5 0,-7 9 0,-4-4 0,0 4 0,-4 8 0,-1 2 0,-5 12 0,-2-3 0,19-26 0,12-5 0,4-3 0,4-2 0,-4 9 0,0 2 0,-3 2 0,-3 3 0,2 9 0,-23 7 0,-3 6 0,8-7 0,10-1 0,13-8 0,3-1 0,-12-4 0,-10 1 0,-17-1 0,-1 4 0,-1 5 0,-3 8 0,4 12 0,1-1 0,10 5 0,1-13 0,14-3 0,15-6 0,13-11 0,7 3 0,-23-4 0,-11 5 0</inkml:trace>
  <inkml:trace contextRef="#ctx0" brushRef="#br0" timeOffset="-97823.73">26702 16170 24575,'13'-3'0,"10"1"0,12-7 0,13-2 0,-6-3 0,-13 4 0,-22 7 0</inkml:trace>
  <inkml:trace contextRef="#ctx0" brushRef="#br0" timeOffset="-97649.73">26890 15987 24575,'-3'23'0,"1"29"0,-1-18 0,0 3 0,0 12 0,0 2 0,-3-4 0,0-1 0,1-6 0,0-4 0,-1 3 0,2-18 0</inkml:trace>
  <inkml:trace contextRef="#ctx0" brushRef="#br0" timeOffset="-96873.73">28254 15906 8191,'-9'2'0,"3"15"4507,-2 13-4507,2 25 0,1-18 0,-1 2 1442,0 3 0,1 1-1442,3 3 0,2-1 0,2-1 0,2-3 0,3-8 0,1-3 0,3 8 0,-4-24 0</inkml:trace>
  <inkml:trace contextRef="#ctx0" brushRef="#br0" timeOffset="-96557.73">28344 16391 8191,'-24'24'0,"11"-7"5063,7 2-5063,22-9 2818,20-2-2818,18-9 0,-22-3 0,-1-2 1719,18-7-1719,-18-1 6784,-23 4-6784,-9-3 0,-10-3 0,-8-2 0,-16-2 0,1 10 0,2 2 0,16 12 0,9-3 0,7 3 0</inkml:trace>
  <inkml:trace contextRef="#ctx0" brushRef="#br0" timeOffset="-96172.73">28628 16410 24575,'11'2'0,"3"1"0,0-3 0,6-9 0,1-7 0,9-10 0,-3-4 0,-4 9 0,-5 4 0,-11 17 0,-3 15 0,-5 7 0,0 16 0,-3-5 0,6-4 0,3-10 0,26-25 0,-6 0 0,7-7 0,-18 6 0</inkml:trace>
  <inkml:trace contextRef="#ctx0" brushRef="#br0" timeOffset="-95827.73">29087 16333 8191,'-10'-13'0,"2"0"5063,-5 8-5063,5 3 2818,-4 7-2818,9 5 1719,5 4-1719,12 6 6784,15-2-6784,3 7 0,5 8 0,-17 11 0,-14-11 0,-5 3 0,-7-1 0,-3 1 0,-2 5 0,-2 1 0,-5 3 0,-3-1-1105,-1 1 1,-2-2 1104,-1-1 0,-2-2 0,-1-7 0,-3-4-593,-1-8 1,-1-5 592,-2-6 0,0-4 0,0-5 0,0-6 0,-2-10 0,3-4 0,-1-2 0,5-10 0</inkml:trace>
  <inkml:trace contextRef="#ctx0" brushRef="#br0" timeOffset="-94198.73">29546 16271 24575,'-9'24'0,"3"8"0,-1 1 0,4-1 0,3-16 0,0-12 0,17-26 0,12-16 0,-11 10 0,2-1 0,2 1 0,2 3 0,-2 4 0,0 4 0,7 2 0,4 22 0,-10 15 0,12 5 0,9-3 0,-17-13 0,1-3 0,20-3 0,-13 0 0,-22-13 0,-15-1 0,-7-9 0,-5 6 0,-1 2 0,2 8 0,-3 5 0,-1 11 0,3 8 0,7-4 0,12-3 0,15-14 0,25-12 0,5-8 0,-22 10 0,-1 1 0,11-7 0,-20 19 0,-6 12 0,-12 10 0,0-1 0,-7-1 0,6-19 0,6-13 0,17-22 0,-5 6 0,2-1-243,7 0 0,1 1 243,-4 3 0,0 4 0,11 1 0,-16 21 0,-18 8 0,2 11 0,-5-5 0,5 1 486,6-12-486,4-9 0,18-12 0,-7-1 0,2-1 0,0 0 0,0 0 0,5-3 0,-2 0 0,-2-1 0,-14 13 0,-11 11 0,-3 19 0,16 3 0,3 2 0,19 3 0,2 0 0,-4-1 0,-10 18 0,-26-1 0,-9-13 0,-5 0 0,-6-2 0,-2 0-897,-8 11 1,-2-2 896,0-4 0,-1-4 0,1-2 0,1-4-178,7-9 1,1-5 177,-27-5 0,29-13 0,3-5 0,35-20 0,2 8 0,4-1-357,13-9 0,6-1 357,-7 8 0,2 0 0,1 0-434,3-1 0,1 0 0,0 1 434,-2 0 0,0-1 0,-2 0 0,8-9 0,-5-2-224,-11 7 1,-6-1 223,-8-1 0,-6 0 0,-5-4 0,-8 6 643,-6 25-643,-1 19 3027,11 20-3027,4 13 0,7-22 0,4-1 0,20 15 0,8-22 235,-2-16 0,-16-4 0,-10-5 1</inkml:trace>
  <inkml:trace contextRef="#ctx0" brushRef="#br0" timeOffset="-93276.73">16796 17584 8191,'-14'12'0,"4"3"5063,-2 11-5063,0 7 2818,2 14-2818,5-14 1719,6-10-1719,7-20 6784,-3-8-6784,9-16 0,0 2 0,1 0 0,-4 8 0</inkml:trace>
  <inkml:trace contextRef="#ctx0" brushRef="#br0" timeOffset="-92949.73">17044 17679 8191,'-7'3'0,"15"-10"5053,13-16-5053,18-11 0,-11 16 0,0 0 2819,9-9-2819,-4 10 1720,-28 14-1720,-2 9 6780,-11 2-6780,4 8 12,-1-3-12,8 4 0,2-3 0,15-2 0,15-12 0,20-7 0,-20-3 0,0-2 0,7-1 0,-8-2 0</inkml:trace>
  <inkml:trace contextRef="#ctx0" brushRef="#br0" timeOffset="-92779.73">17584 17303 24575,'-16'8'0,"2"12"0,-6 20 0,11-13 0,1 2 0,-4 9 0,2 1 0,7-10 0,3-2 0,7 21 0,17-27 0,-10-10 0,0-7 0</inkml:trace>
  <inkml:trace contextRef="#ctx0" brushRef="#br0" timeOffset="-92540.73">17879 17471 8191,'-40'22'0,"5"3"5063,16-11-5063,8 1 2818,13-8-2818,13-6 1719,6-3-1719,11-6 6784,-10 1-6784,1 3 0,-13 2 0,2 4 0,-3 3 0,0 0 0,0 1 0,-4-3 0,-1-1 0</inkml:trace>
  <inkml:trace contextRef="#ctx0" brushRef="#br0" timeOffset="-92382.73">17965 17536 24575,'12'-5'0,"15"-1"0,13-7 0,-12 3 0,-1 0 0,7-3 0,-7 0 0</inkml:trace>
  <inkml:trace contextRef="#ctx0" brushRef="#br0" timeOffset="-92187.73">18123 17301 8191,'7'5'0,"-4"18"2531,-3 6 1,-2 4-2532,0 5 0,-2 2 0,-2 2 0,1 0 1409,1-5 0,1-4-1409,1 10 1719,10-21-1719,12-31 0,-8 6 0,4-9 0</inkml:trace>
  <inkml:trace contextRef="#ctx0" brushRef="#br0" timeOffset="-92068.73">18385 17494 8191,'-8'13'0,"-6"3"5063,4 2-5063,0-2 704,16-10 1,-2-2-1,3-7 1</inkml:trace>
  <inkml:trace contextRef="#ctx0" brushRef="#br0" timeOffset="-91940.73">18413 17416 8191,'-9'-1'0,"1"7"0,3-2 0,3 4 0</inkml:trace>
  <inkml:trace contextRef="#ctx0" brushRef="#br0" timeOffset="-91461.73">18570 17462 10835,'-7'2'0,"0"0"5009,-2 2-5009,2 5 2391,2 4-2391,5 4 1372,5-5-1372,2-2 4968,2-8-4968,0-4 0,1-7 0,-3-1 0,-1-6 0,-4 3 0,2-1 0,1 8 0,2 10 0,5 5 0,0 14 0,2-7 0,-1 4 0,-2-19 0,17-17 0,10-6 0,12 2 0,-15 18 0,-19 12 0,-17 3 0,-4 3 0,10-5 0,5-2 0,27-13 0,-23 2 0,13-7 0</inkml:trace>
  <inkml:trace contextRef="#ctx0" brushRef="#br0" timeOffset="-91194.73">19074 17398 8191,'-17'6'0,"3"1"5063,-5 7-5063,-3 17 2818,10-11-2818,1 5 1719,28-24-1719,11-6 6784,6 4-6784,-6 1 0,-10 13 0,-22 13 0,-8 4 0,-3-2 0,-3-6 0,9-15 0,4-7 0,1 1 0,4-5 0</inkml:trace>
  <inkml:trace contextRef="#ctx0" brushRef="#br0" timeOffset="-90844.73">19195 17166 8191,'-2'13'0,"0"20"5063,-3 15-5063,2-10 0,0 1 0,-3-3 0,1-1 1409,1-3 0,2-2-1409,-1 4 1719,14-29-1719,15-16 0,-4-10 0,2-2 0,4 3 0,1 0 0,1-3 0,-1 2 0,9 2 6784,-16 15-6784,-24 15 0,-7 15 0,-7 8 0,-1 6 0,7-8 0,7-20 0,9-13 0,11-26 0,5-13 0,-6 12 0,-2 1 0</inkml:trace>
  <inkml:trace contextRef="#ctx0" brushRef="#br0" timeOffset="-90396.73">19500 17224 24575,'-11'25'0,"2"-1"0,11-7 0,7-2 0,9-3 0,14-2 0,0 11 0,-4 8 0,-15 14 0,-13 3 0,-1 7 0,-8 2-223,7-24 1,-1 0 222,-8 10 0,0-4 0,-3-25 0,-1-4 0,4-9 0,6-14 0,14-27 0,2 12 0,4-3 0,4-10 0,3 0-727,2 1 0,3 3 727,-1 7 0,1 3 0,-5 8 0,0 6 0,9 4 0,-11 12 0,-11 17 0,-5 10 0,-12 12 0,-3 7 0,-6-7 1899,2-8-1899,2-14 0,3-12 0,5-12 0,1 2 0,4-4 0</inkml:trace>
  <inkml:trace contextRef="#ctx0" brushRef="#br0" timeOffset="-90097.73">20073 17371 8191,'-13'0'0,"3"4"5063,-3-1-5063,4 5 2818,4-1-2818,1 2 1719,21 8-1719,1-2 6784,16 6-6784,-12-8 0,-5-1 0,-14-3 0,-6 0 0,-8-2 0,-2 0 0,-1-4 0,6 0 0,4-3 0</inkml:trace>
  <inkml:trace contextRef="#ctx0" brushRef="#br0" timeOffset="-89445.73">21378 17362 8191,'-6'18'0,"-1"13"5063,2-14-5063,3 9 0,0-21 0,4-1 0</inkml:trace>
  <inkml:trace contextRef="#ctx0" brushRef="#br0" timeOffset="-89331.73">21350 17221 8191,'0'-22'0,"4"3"0,-3 14 0,3 1 0</inkml:trace>
  <inkml:trace contextRef="#ctx0" brushRef="#br0" timeOffset="-89069.73">21495 17321 8191,'-3'17'0,"6"6"5063,-4 3-5063,1 5 2818,-1-5-2818,5-13 1719,14-18-1719,18-25 6784,-3 1-6784,-4-2 0,-11 33 0,-10 18 0,14 27 0,-2 1 0,-8-20 0,1-3 0,3 5 0,-7-8 0,-7-18 0</inkml:trace>
  <inkml:trace contextRef="#ctx0" brushRef="#br0" timeOffset="-88268.73">23117 17150 8191,'-32'-11'0,"0"5"5063,-6 12-5063,-6 21 0,19 3 0,2 6 161,-2 9 1,4 6-162,10-10 0,2 3 0,4 1 0,3 1 0,3 1 0,5-3 0,4-3 0,4-3 0,5-3 556,7-2 0,5-4 1,3-6-557,4-8 0,2-5 0,1-5 0,5-3 0,1-4 0,-2-5 1174,-4-4 0,-1-3 1,-2-3-1175,12-11 0,-6-3-509,-15 2 0,-7-2 509,-6-2 0,-6-2 0,-6 4 0,-4-1 0,-4-9 0,-4-1 0,-2-1 0,-2 1 0,-1 2 0,-2 2 0,0 4 0,-1 4 2616,-8-4-2616,5 21 0,11 11 0,4 6 0</inkml:trace>
  <inkml:trace contextRef="#ctx0" brushRef="#br0" timeOffset="-88036.73">23292 17484 24575,'25'15'0,"0"-1"0,2 5 0,0 2 0,6 4 0,-1 0 0,-1 3 0,-1 0-859,-2 3 1,-1-2 858,-6-8 0,-3-2 139,7 11 0,-13-19 0,-8-7 0</inkml:trace>
  <inkml:trace contextRef="#ctx0" brushRef="#br0" timeOffset="-80273.73">18775 7106 10811,'-13'0'0,"0"-3"5012,-5 0-5012,-5-4 0,-9 0 0,-15-7 1197,17 4 1,-1-1-1198,-7-3 0,-1 0 0,-2-3 0,-3 0 477,-7-1 0,-2 1-477,16 4 0,-1 1 0,-2 1-127,-8 1 1,-2 1-1,-1 2 127,8 3 0,0 0 0,-1 2 0,-1 0 0,0 1 0,-2 1 0,1 0 0,0 2-820,0 2 1,1 0 0,-1 2 0,2-1 819,-12 1 0,1 0 0,1 2-605,5 1 1,1 1 0,1 1 604,1-1 0,0 0 0,2 1-330,4 1 1,2 0-1,1 0 330,-14 8 0,2 0 1134,10-3 0,2 0-1134,6 3 0,3 1 0,2-5 0,4 2 0,5 5 0,4 2 0,0-1 0,2 3 0,5 9 0,2 2 0,0-2 0,4-1 0,4 4 0,5-1 1562,3-5 0,4-1-1562,6-2 0,4-3 0,12 0 0,3-2-392,2 0 1,2 0 391,-5-8 0,2 0 0,2-2 0,5-1 0,1-1 0,2-2 0,-4-3 0,3-2 0,0 0 0,2-1-619,-6-1 1,0-1 0,2-1 0,0 0 0,2-1 618,-4-2 0,1 0 0,1-1 0,0-1 0,1 0 0,-1 0 0,2 0 0,1 0 0,-1 0 0,1-1 0,1 0 0,-1 0-477,2-1 0,0-1 0,1 0 0,-1 0 0,0 0 0,-1 0 477,-4 0 0,0 0 0,-1 0 0,0 0 0,0 0 0,-1 1-152,5-1 1,0 0-1,0 0 1,-2 1-1,-2 1 152,2 0 0,-1 0 0,-3 1 0,-2 0 0,1 0 0,-4-1 0,-4 1 0,2 4 0,-8-3 1688,-11-6-1688,-19 0 4064,-8-19-4064,-6-13 0,4 10 0,-3-2 0,-9-3 0,-2-2 1639,-1-6 1,-1 1-1640,-6 0 0,-1 1 0,5-3 0,1 2 307,3 10 0,-1 3-307,-3-3 0,0 4 0,-18 3 0,11 13 0,0 3 0,5 5 0,-5 4 0</inkml:trace>
  <inkml:trace contextRef="#ctx0" brushRef="#br0" timeOffset="-79211.73">18677 7348 24575,'7'-5'0,"19"-10"0,2 2 0,3-2 0,7-6 0,3-3-2227,-7 7 1,2-1 0,1-1 2226,3-3 0,1-1 0,1 0 0,-5 6 0,1-1 0,1 0 0,1 1 0,4-3 0,1 1 0,1-1 0,2 0-883,-7 3 1,1 0 0,0-1 0,2 1 0,-1 1 882,3-1 0,1 0 0,0 1 0,1 0 0,-1 0 0,3-1 0,0 1 0,0-1 0,0 1 0,0 1 0,0 0 0,0 2 0,0-1 0,0 1 0,-1 1 0,-1 0 0,-2 1 0,1 0 0,-1 1 0,2 0 0,0 1 0,1 1 0,0 0 0,0 0 0,0 1-352,-2 0 0,0 0 0,0 0 1,0 1-1,1 0 352,1 1 0,1 1 0,0 0 0,0 0 0,0 1 0,-2-1 0,0 1 0,0 0 0,0 1 0,1 0-506,1 1 1,1 1-1,0 0 1,-1 0-1,0 1 506,-2 0 0,0 0 0,-1 0 0,0 1 0,1 1 0,1 0 0,1 0 0,0 1 0,0 1 0,-2-1 134,7 0 1,-1 1 0,-2 0 0,0 1-135,-4 1 0,0 0 0,-1 2 0,-2 0 0,5 2 0,-2 1 0,-2 1 0,-5 0 0,-3 1 0,-2 1 0,3 9 0,-4 1 1170,-7-4 0,-4 1-1170,-8 1 0,-2 1 3903,7 12-3903,-2 9 0,-3-11 0,10 7 0,13-10 0,-15-15 0,3-2 0,6-3 0,2-2 2709,-7-1 1,0-1-2710,25-1 440,-32 0 1,-8-6 0,-17 2 0</inkml:trace>
  <inkml:trace contextRef="#ctx0" brushRef="#br0" timeOffset="-78262.73">24556 7068 8191,'-38'-13'0,"-2"-5"1908,14 8 0,-1 0-1908,-9-6 0,-3 1 0,-13 3 0,-2 0 0,15 1 0,0-1 0,-1 0 0,-4 1 0,-1 1 0,-1 0 0,-4-1 0,-2 0 0,0 1 541,-2-1 1,0 1 0,-1 0-542,7 3 0,-1 1 0,-1-1 0,1 1-239,1-1 0,1 1 1,0-1-1,-1 1 239,0 0 0,-1 1 0,1 0 0,-1 1 0,0-1 0,0 0 0,0 0 0,0 1 0,1 0 0,0 1 0,1 0 0,-1 0 0,-1 0 0,0 1 0,1 1 0,-1-1 0,2 2 0,0-1 0,0 1 0,1 1 0,1 2 0,1-1 0,1 2 0,-1 0 0,-1 1 0,-1 1 0,1 1 0,1 1 0,2 1 0,0 2 0,1 1 0,0 0 354,-1 0 1,0 1-1,1 0 1,0 1-355,-11 7 0,1 0 0,0 1 0,2-1 0,0 0 0,3 0 0,6-3 0,1 0 0,2 1 379,-12 7 1,3 0-380,12-6 0,4 1 0,-10 17 0,21-4 1104,19-2-1104,31 5 0,-9-20 0,4 0 770,20 6 0,6-1-770,-13-9 0,2-1 0,2 0 0,-3-1 0,1 0 0,1 0 0,1-1 0,5 1 0,0-1 0,2-1 0,0 0-273,-7 0 0,0-1 0,1 0 1,1 0-1,0-1 273,3 1 0,1-2 0,0 1 0,2 0 0,-1-1 0,3 1 0,1 0 0,1 0 0,-1-1 0,1 0-665,-9-1 0,1 0 1,-1 0-1,1-1 1,0 0-1,1 0 665,1 0 0,1 0 0,0-1 0,1 1 0,-2-1 0,1 1-245,5 0 0,0 0 1,0 0-1,-1 0 1,1-1 244,-2-1 0,0 0 0,0-1 0,-1 0 0,-1 1 0,6 0 0,-2 0 0,-1-1 0,0 0 0,-3-3 0,-1-1 0,0 0 0,0-1 0,-4 1 0,-1 0 0,0 0 0,0-2 0,-1-2 0,-1-1 0,1 0 0,-1-1-172,-1 2 1,0-1 0,0 0-1,-2-1 172,10-3 0,-2 0 0,-2-2 0,-4 1 0,-1-1 0,-2 0 1099,8-3 0,-3-1-1099,-10 1 0,-4-2 0,8-12 4131,-19 1-4131,-16-9 0,-17-1 0,-16-4 0,3 20 0,-5 3 545,-3 3 1,-3 2-546,-4-4 0,-1 3 0,-2 7 0,0 1 0,2-5 0,2 2 0,-10 4 0,10-2 0</inkml:trace>
  <inkml:trace contextRef="#ctx0" brushRef="#br0" timeOffset="-77003.73">19276 7104 12221,'15'-19'0,"6"0"1325,3-2 1,5-3-1326,5 2 0,5-2 0,-3 2 0,3-3 0,2 0 36,-2 5 0,2-1 1,1 0-1,3-1-36,-3 1 0,2 0 0,1-1 0,2 1 0,2-1-340,-6 5 1,1-1 0,1 0 0,1 1 0,1-1 0,1 1-1,0-1 340,0 1 0,0-1 0,0 1 0,2 0 0,0-1 0,0 1 0,2 0 0,0 0-135,-6 3 1,1-1-1,1 1 1,1-1-1,0 1 1,0 0 0,0 0-1,1 0 1,0 0-1,0 0 135,2-1 0,0 0 0,1 0 0,0 0 0,0 0 0,0 0 0,1 0 0,0 1 0,0 0 0,1 0-176,-3 1 0,2 1 1,-1-1-1,1 1 0,0 0 1,1 1-1,-1-1 1,1 1-1,0-1 0,0 1 1,-1 0 175,-3 0 0,0 1 0,-1 0 0,1 0 0,0-1 0,0 1 0,0 0 0,0 1 0,0-1 0,0 1 0,0 0 0,0 0-98,0 0 0,0 0 0,0 1 0,0 0 1,0 0-1,1 0 0,-1 0 0,0 1 1,-1 0-1,1 0 0,0 0 0,0 0 98,3 0 0,0 0 0,0 1 0,0-1 0,-1 1 0,1 0 0,0 0 0,-1 1 0,0-1 0,0 1 0,-1 1 0,1-1 0,1 0 0,-1 1 0,0 0 0,-1 0 0,1 1 0,-1-1 0,-1 1 0,0 1 0,0 0 0,1 0 0,-1 1 0,0 0 0,0 0 0,-1 1 0,0 0 0,0 0 0,0 1 0,-1 0 0,4 0 0,-1 1 0,0 1 0,0-1 0,0 1 0,-1 1 0,-1-1 0,0 1 0,2 0 0,-1 0 0,-1 1 0,-1 0 0,1 0 0,-1 1 0,0 0 0,0 1 0,-1 0 0,0 1 0,-1 0 0,1 0 0,-1 0 0,-1 0 0,6 0 0,-2 0 0,1 0 0,-1 0 0,-1 1 0,0 0 0,-3 1 0,0 1 0,-1 0 0,0 0 0,0 1 0,-1-1 0,6 2 0,1 0 0,-2 1 0,0-1 0,0 1 0,-3 0 0,0 1 0,-1 0 0,0 0 0,0 0 252,-1 0 1,0-1 0,0 1 0,-1 0-1,0 0-252,0 1 0,0 1 0,-1 1 0,1-1 0,-1-1 0,10 3 0,-1-1 0,1 1 0,-2 0 0,-3 1 0,0 1 0,-1 1 0,-1-1 0,-4-2 0,0 0 0,-2 0 0,0 1 0,4 4 0,-1 1 0,-3 0 0,-5-1 0,-1 0 0,-3 0 0,5 4 0,-3 0 1284,-7-1 0,-3-2-1284,2-1 3927,-11-2-3927,-5-15 0,-7-3 0,3-2 0</inkml:trace>
  <inkml:trace contextRef="#ctx0" brushRef="#br0" timeOffset="-76690.73">27854 6726 9084,'16'9'0,"24"5"1958,-13-5 1,2 1-1959,9-1 0,1-1 0,-4-2 0,-1-1 0,0-2 0,0-1 0,4-6 0,-1-3 0,-1 0 0,-1-3 0,7-3 0,-1-2 0,-8 0 0,-3-1 0,0-1 0,-4 0 712,3-4 0,-12 4 1,-13 13-1</inkml:trace>
  <inkml:trace contextRef="#ctx0" brushRef="#br0" timeOffset="-75836.73">29665 7087 8191,'-19'-10'0,"-3"3"4955,-10-8-4955,5 7 0,-4 0 0,-10-2 0,-3 0 591,3 2 0,-3 0 0,-1-1-591,-2 1 0,-2 0 0,-1-1-353,-4 1 0,-1-1 0,0 1 353,13 2 0,1 1 0,0 1 0,-1-1 0,-3 0 0,0 0 0,-1 0 0,0 1 0,-1 1 0,0 1 0,-1 1 0,1 0 0,1 2 0,0 0 0,1 1 0,-1 0 0,1-1 0,0 0 0,0 1 0,1 2 0,2 2 0,0 2 0,1 0 0,0 0 783,-11 0 0,1 1 0,1 0-783,5 2 0,1 2 0,3 0 36,-5 4 0,5 3-36,12-5 0,6 3 0,5 16 0,23 5 0,27-1 0,-1-14 0,5-1 0,-5-7 0,3 0 0,3-1-620,6 0 0,2-1 0,3 0 620,-9-2 0,2-1 0,1 0 0,2-1 0,6-1 0,2 0 0,1-2 0,1 1 0,-7-1 0,1 0 0,0 0 0,2-1 0,-1 0-225,-3-3 0,0 0 0,0-1 0,1 0 1,0 0-1,1 0 225,1 1 0,1 1 0,0-1 0,0 0 0,1 0 0,-1 0 0,2-2 0,-1 1 0,1-1 0,-1 0 0,1 0 0,-1 0-291,1 1 1,0 0 0,0 0 0,-1 1 0,0-1 0,0 1 290,-2 0 0,-1 0 0,0 1 0,0-1 0,-1 0 0,1 0 0,6 1 0,1-2 0,-1 1 0,-1 0 0,0 0 0,-6 1 0,0 0 0,-2 1 0,2-1 0,1-1-148,-1-1 0,1 0 1,2-1-1,-1 0 0,-2 0 1,-3-1 147,4 0 0,-4-1 0,-1-1 0,1 0 0,5 1 0,2 0 0,-3-2 0,-9-3 0,-3-3 0,-9-5 1687,1-17-1687,-21-13 0,-9-10 1615,-3 23 1,-5 0-1616,-6-2 0,-5 2 0,-11-4 0,-8 2 0,3 8 0,-6 3 0,-1 1 1012,5 6 0,-1 2 0,-2 1 1,0 0-1013,-4 0 0,-1 0 0,0 2 0,-2 1-911,-4 3 0,0 2 0,-2 2 0,0-1 911,8 2 0,-1-1 0,0 1 0,-1 0 0,0 1-389,-4 0 1,-2 2 0,0-1 0,0 1 0,0 0 388,9 0 0,-1 0 0,1 1 0,-1-1 0,0 1 0,0-1-465,-2 0 0,0 0 0,0 1 0,1-1 0,-1 0 0,2 1 465,-7-1 0,0 1 0,1 0 0,2 0 0,4-1 0,-9 1 0,5-1 0,4 0 0,-7 1 0,1 0 0</inkml:trace>
  <inkml:trace contextRef="#ctx0" brushRef="#br0" timeOffset="210157.27">17902 7331 24575,'-8'-20'0,"10"-12"0,12-2 0,0 10 0,2-1 0,1 0 0,1 1 0,3 3 0,1 1 0,18-18 0,2 10 0,-1 8 0,-14 12 0,2 3-765,5 1 0,2 3 765,5 5 0,2 3 0,6-2 0,0 3 0,-5 4 0,-2 3 0,-2-3 0,-3 2 0,-7 2 0,-4 3 0,7 18 0,-11-1 0,-13-4 0,-5-9 0,-4-6 0,-3 0 0,2-7 0,-1-2 0</inkml:trace>
  <inkml:trace contextRef="#ctx0" brushRef="#br0" timeOffset="210465.27">18615 7246 11382,'1'7'0,"6"1"4929,15 9-4929,4-1 2296,8 1-2296,-8-6 1305,-3-4-1305,-9-4 4663,-4-5-4663,-5-3 0,-3-7 0,-2-15 0,-5-20 0,2 19 0,0 0 0,-4-4 0,0 2 0,-2-10 0,0 17 0,6 16 0</inkml:trace>
  <inkml:trace contextRef="#ctx0" brushRef="#br0" timeOffset="211176.27">17518 7428 24575,'-20'-22'0,"0"3"0,-5-11 0,-7-6 0,13 14 0,-1-1 0,-4-6 0,-1-1 0,-2-1 0,-1 1 0,2 3 0,-1 1-293,2 4 0,0 3 293,-24-7 0,23 15 0,-1 4 0,-22 6 0,-4 1 0,13 13 0,8-2 0,13 5 0,9-2 0,6 10 0,2-13 0,2 3 0</inkml:trace>
  <inkml:trace contextRef="#ctx0" brushRef="#br0" timeOffset="212948.27">4471 7995 8191,'-39'-8'0,"9"-1"0,-1 0 5063,-14-5-5063,13 5 0,-2 0 0,3-1 0,1 3 0,1 5 0,0 3 0,-4-1 0,1 5 0,2 10 0,4 6 697,3 5 0,3 4-697,-3 10 0,1 5 0,7-11 0,1 2 0,2 2 0,2 3 0,2 3 0,1 0 0,-2 2 0,0 0 0,3 0 0,4 0 0,2-1 0,1 0 0,-2-6 0,1 0 0,2-2 0,2 10 0,3-3 0,-2-15 0,1-3 0,0 3 0,-1-22 0</inkml:trace>
  <inkml:trace contextRef="#ctx0" brushRef="#br0" timeOffset="213264.27">3760 8638 8191,'-16'21'0,"-1"-1"5063,10 4-5063,1 1 2818,6 7-2818,3-7 1719,9-4-1719,0-12 6784,18-16-6784,12-21 0,-13 2 0,2-3 0,2-2 0,1-2 0,2-5 0,-3 1 0,6-1 0,-9 8 0</inkml:trace>
  <inkml:trace contextRef="#ctx0" brushRef="#br0" timeOffset="213690.27">4439 8065 9572,'-6'4'0,"-1"1"5114,0 1-5114,2 1 2603,6 6-2603,12 9 0,17 14 0,-11-16 0,3 1 766,6 5 1,3 1-767,-1 0 0,0 0 0,1 3 0,-1 1 2036,-3 4 1,-3 2-2037,-3 1 0,-4 2 0,-4 5 0,-4 1 0,-1 1 0,-4-1 0,-5 3 0,-3 0 0,-1-3 0,-3-1 0,-7-1 0,-3-1 0,2-6 0,-1-2 0,-4-1 0,-1-4 0,-15 5 0,7-10 0,14-18 0,9-7 0</inkml:trace>
  <inkml:trace contextRef="#ctx0" brushRef="#br0" timeOffset="213953.27">4512 8973 24575,'26'7'0,"-2"7"0,3 3 0,-6-2 0,-4-1 0,-5-15 0,4-9 0,-1-24 0,12-11 0,-15 11 0,2 7 0</inkml:trace>
  <inkml:trace contextRef="#ctx0" brushRef="#br0" timeOffset="-201597.46">15055 15834 24575,'-45'0'0,"1"-1"0,5 1 0,4 0 0,-17 0 0,4-5 0,18 2 0,-2 0-745,2 1 0,-1-1 745,0 0 0,1 1 253,-25 6-253,8 1 0,15 5 302,11 2-302,8 9 0,3 11 0,6 15 0,1-17 0,2 1 0,0 6 0,2 3 0,-1 7 0,0 4-156,0-10 0,0 1 1,0 2 155,-1 6 0,1 0 0,1 3-1340,0-6 1,0 2 0,1 0 0,-1 1 1339,0 0 0,-1 2 0,0-1 0,1 2 0,0-9 0,0 1 0,1 1 0,-1-1 0,0 0 0,-1 11 0,0-1 0,0-1 0,0 1-818,0-2 1,0 0 0,0 0 0,0-1 817,0-4 0,0-1 0,0 0 0,0 0 0,-1-3 0,-1 0 0,1-1 0,-1-1 0,0 6 0,0-2 0,0-3-232,-2 10 1,1-6 231,-1-16 0,2-5 639,4-9-639,3-18 4282,0-8-4282,3 2 4663,-1-1-4663,19 5 907,10-6-907,-4 8 0,4 1 0,9-2 0,2-1-264,6 1 0,1-1 264,-14 1 0,1 0 0,0-1-831,-2-2 0,-1-1 1,-1 0 830,11-1 0,-3 1 0,-12 0 0,-4 1 0,4 0 0,-25 5 0,-4 0 0</inkml:trace>
  <inkml:trace contextRef="#ctx0" brushRef="#br0" timeOffset="-175139.46">17943 3211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2:46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9335 6908 24575,'-35'23'0,"8"1"0,22-14 0,4 2 0,9-4 0,17-4 0,9-5 0,12-5 0,-12 1 0,-4-2 0,-17 7 0,0-3 0,-8 3 0,-1 0 0</inkml:trace>
  <inkml:trace contextRef="#ctx0" brushRef="#br0" timeOffset="188">9356 6974 24575,'21'-22'0,"14"-8"0,0 11 0,5-1-623,6-2 0,3-2 623,-12 6 0,2 0 0,0 0-273,5-1 0,1 0 0,-4 1 0,-5 0 0,-2 1 0,-3 3 0,-1 0 0</inkml:trace>
  <inkml:trace contextRef="#ctx0" brushRef="#br0" timeOffset="27455">7940 7080 24575,'-22'6'0,"6"1"0,3 4 0,5 22 0,-8 16 0,10-9 0,0 3-1150,-4-4 1,-1 1 1149,3 6 0,-1-2 212,1-14 1,0-4-213,-2 16 0,6-48 0,0-16 0,1-6 0,0-4 0,-6-18 0,-2 4 0,1 44 0,-1 46 0,0 0 0,0 5-585,4-7 0,1 1 0,-2 2 585,-4 6 0,-3 1 0,0 3 0,1-4 0,0 4 0,0-2 0,1-4 0,1-7 0,0-3 0,1-2 37,-4 8 1,1-1 0,4-24-38,7-37 0,-1-23 0,1 7 0,-7 18 0,1 36 0,1 4 0,0 5 0,-1 5 0,1 1 1480,0 0 0,-1-2-1480,-5 19 0,9-24 0,1-18 0,8-22 0,-3-31 0,-2-8 0,-1 18 0,-1 2 0,-7-4 0,3 17 0,-8 56 0,8-7 0,-1 4-170,-3 2 0,-1 3 0,-1 1 170,1 5 0,-1 2 0,-1 0-1113,1-10 1,-1 1 0,-1 0-1,1 0 1113,-1 1 0,1 0 0,-1-1 0,1-1 0,-5 7 0,0-2 0,1-3 0,-3 6 0,3-8 0,4-11 0,20-64 0,2 8 0,-1-3 0,0-10 0,-3-1 411,-4 9 0,-3 3-411,-3-11 4694,-11 34-4694,-2 36 0,3 5 0,0 6 0,-4 9 0,-1 4-258,4-12 0,0 1 1,2-2-1,1-2 1,1-3-1,2-8 0,0 0 1</inkml:trace>
  <inkml:trace contextRef="#ctx0" brushRef="#br0" timeOffset="29877">6476 9741 24575,'-7'24'0,"4"14"0,-1-9 0,-1 4-3020,-1 16 0,0 6 3020,0-13 0,0 2 0,-2 1 0,1-5 0,-1 2 0,-1 0 0,2 0 0,1 0 0,1 1 0,0-1 0,0-1 0,-4 11 0,0-1 0,3-1 0,3-8 0,3-1 0,0-3 891,-1 3 1,2-5-892,8-1 973,0-42-973,-4-28 0,-2 3 0,-2-4 0,-3-2 0,-1-2 0,3-4 0,-1 3 3284,-8-4-3284,8 27 0,-6 37 0,-1 16 0,1 9 0,0 5-1580,1-5 0,0 2 0,-1 2 1580,2-7 0,-1 0 0,-1 1 0,1 0 0,0 0 0,-1 0 0,1 0 0,0 0 0,0 0 0,1 1 0,0-1 0,-1-3-374,-2 3 1,0-3 0,1-2 373,4 5 0,1-6 0,2-10 0,7-43 0,9-31 0,-12 17 0,-2-3 0,0-4 0,-3 0 0,-5-17 0,-4 38 0,2 47 0,1 12 0,1 8 1137,2-11 1,-1 3 0,1 1-1138,-2 6 0,-1 2 0,1 0-960,2 1 1,0 1 0,0 0 959,-2 0 0,-1 1 0,1-2 0,3-3 0,0-2 0,1-3 0,-5 7 0,5-9 0,11-14 0,-5-53 0,4-7 0,-2-4 0,-9 7 0,-1 0 0,4-24 831,-4 57-831,7 29 0,-3 9 0,0 6 0,5-1 0,-1 1 0,-6 5 0,0 0 1327,6-3 1,2-2-1328,-1-8 0,1-2 0,-2-9 0,2-3 0,11 3 0,-13-36 0,7-11 0,-10-14 0,3 1 1839,1 20-1839,1 33 0,2 7 0,1 5 0,-3 11 0,0 3 0,5 5 0,1 0-1152,-3 1 1,0-1 1151,3 0 0,0 0 0,-3-5 0,0-3 0,-2-12 0,0-3 0,-2 10 0,1-46 0,-5 3 0,1-9 0,2 37 0,-5 1 0,1 6-268,4 18 0,2 6 268,-2-16 0,0 2 0,0 0-457,1 5 1,-1 1-1,1 0 457,3-2 0,0-1 0,0 0 0,-4-1 0,0 0 0,1-2-595,6 14 0,0-4 595,-5-14 0,1-7 0,9-2 0,-6-38 458,-4-23-458,-12-14 3443,4 10-3443,-7 11 1498,9 33-1498,5 33 0,-2-5 0,0 5 0,2 8 0,2 3-1136,1 2 0,1 0 1136,-3-4 0,0-2 0,0-5 0,0-3 0,1 10 0,-4-11 0,3-44 0,-3-15 0,4-14 0,-3 2 2272,2 24-2272,2 36 0,-3 1 0,-1 5 0,-1 11 0,0 3 0,1-9 0,0 1 0,-1 0-969,-1-1 1,0 0 0,1 0 968,0 1 0,2 1 0,-1-1 0,0-2 0,-1 0 0,2-1-429,3 11 0,0-3 429,-1-9 0,1-3 0,8 12 0,0-26 0,-5-11 0,2-3 0,-4 16 2763,0 7-2763,4 18 0,-3-19 0,0 0 0,0 3 0,2 1 0,2 0 0,1 1 110,-1 2 1,-1 0-111,-1-6 0,1-1 0,0 3 0,-1-1 0,3 20 0,-1 4 0,-9-27 0,-1-5 0</inkml:trace>
  <inkml:trace contextRef="#ctx0" brushRef="#br0" timeOffset="39142">24882 4790 8191,'-20'-13'0,"9"-2"5063,1 7-5063,19-3 0,21-29 0,-5 13 0,10-7 0,3-3 0,2-1 0,-5 3 189,1 1 1,-3 2 0,1-1-1,4-2-189,-6 4 0,3-2 0,2-2 0,0 0 0,0 1 0,-2 3 0,-3 3 0,5-1 0,-3 4 0,-2 2 0,0 1 0,6-3 0,-1 2 0,-3 5 0,-1 5 0,-4 5 1971,2 4-1971,-19 9 5889,-5-3-5889,-6-4 0,2-1 0,-7-1 0</inkml:trace>
  <inkml:trace contextRef="#ctx0" brushRef="#br0" timeOffset="39515">25678 3887 10069,'5'-5'0,"3"-3"5087,15 1-5087,3-3 2521,6 2-2521,6-1 1469,-11 7-1469,3 13 5429,-24 3-5429,-3 16 0,-13-5 0,-3 7 0,4 0 0,2-10 0,5-3 0,2-14 0,-2-1 0</inkml:trace>
  <inkml:trace contextRef="#ctx0" brushRef="#br0" timeOffset="40909">26769 3501 8191,'1'-14'0,"-3"1"5063,-5 4-5063,-6 2 2818,0 0-2818,-17 12 0,-12 14 0,15 2 0,0 6 859,0 6 1,4 3-860,3 3 0,6 1 0,4-7 0,7-2 6784,13 6-6784,18-23 0,25-28 0,-23-1 0,-1-4-883,4-8 0,-4-4 883,-7 1 0,-4 0 0,6-18 0,-22 17 0,0 42 0,-1 1 0,8 33 0,4-20 1766,18 1-1766,-4-27 0,11-4 0,-9-15 0,-7 3 0,-2-16 0,3 3 0,2-15 0,0 15 0,-9 0 0,-6 16 0,-5 2 0,-2 3 0,-6 4 0,-7 3 0,2 7 0,7-4 0,-3 0 0,7 0 0,-14 5 0,-3 28 0,3 1 0,7 11 0,16-18 0,20-17 0,21-23-1235,-21 0 1,1-4 1234,0-5 0,1-2-121,3-3 1,-4 1-1,-1-5 1,-3 6 0</inkml:trace>
  <inkml:trace contextRef="#ctx0" brushRef="#br0" timeOffset="41189">27489 3234 8191,'-4'-7'0,"-1"5"5063,-8 5-5063,-7 7 2818,-2 16-2818,9-13 1719,18 2-1719,29-23 6784,2-1-6784,9 2 0,-20 7 0,-7 8 0,-13 3 0,-8 3 0,-6 3 0,-2-4 0,0 4 0,2-10 0,10-1 0,-3-5 0,10-3 0</inkml:trace>
  <inkml:trace contextRef="#ctx0" brushRef="#br0" timeOffset="41345">27665 3173 24575,'28'-17'0,"0"0"0,0 0 0,0 0 0,1 4 0,-3 1 0,7-4 0,-13 8 0</inkml:trace>
  <inkml:trace contextRef="#ctx0" brushRef="#br0" timeOffset="42077">27890 2675 8191,'-17'0'0,"7"18"4716,3 24-4716,6-15 0,2 3 0,1 9 0,1 3 0,-2 0 0,-1 0 0,-2 4 0,-1 1 0,-2 3 0,-3-2 1096,-3-7 1,0-4-1097,6-8 0,0-3 1849,1 3-1849,24-34 6367,-5-12-6367,16-20 0,-12-9 187,-6 12 0,-1-1-187,-2 5 0,0 2 885,2-3-885,-8 34 0,-13 37 0,-2 13 0,-7-4 0,21-13 0,-1-19 0,26-27 0,-2-5 0,2-5-790,2-1 0,2-2 790,5-3 0,0 1 0,-11 7 0,-4 4 0,3 2 0,-20 19 0,2 3 0,0-5 0,6-6 1580,0-3-1580,-4-1 0,-4-2 0,-1-2 0,-8 6 0,-1 2 0,-3 11 0,0-3 0,4 6 0,8-5 0,5-4 0,8-4 0,13-13 0,11-2 0,7-8 0,-8 7 0,-18 6 0,-14 5 0</inkml:trace>
  <inkml:trace contextRef="#ctx0" brushRef="#br0" timeOffset="42415">28433 2995 24575,'0'0'0</inkml:trace>
  <inkml:trace contextRef="#ctx0" brushRef="#br0" timeOffset="43155">28245 2855 24575,'-5'32'0,"-1"-1"0,1 3 0,1 1 0,-1 0 0,0 0 0,2-6 0,0-2 0,-5 18 0,7-25 0,8-11 0,3-10 0,4-6 0,1-7 0,-3 5 0,-2 1 0,-2 14 0,4 1 0,7-2 0,13-9 0,8-14 0,2-6 0,-1-4 0,-12 7 0,-7 4 0,-11 6 0,-7 2 0,-4 0 0,-4 6 0,-10 10 0,-3 9 0,3 11 0,8-9 0,21 4 0,7-16 0,29-4 0,-22-4 0,-1-2 0,14-2 0,-8 1 0</inkml:trace>
  <inkml:trace contextRef="#ctx0" brushRef="#br0" timeOffset="43309">28742 3021 24575,'21'-21'0,"8"-5"0,10 4 0,-11 9 0,1 0 0,21-10 0,-13 12 0,-23 4 0</inkml:trace>
  <inkml:trace contextRef="#ctx0" brushRef="#br0" timeOffset="43502">28987 2722 8191,'-13'-3'0,"0"14"5063,8 13-5063,-3 30 0,5-24 0,0 3 1039,0 9 1,0-1-1040,1-11 0,3-2 909,3 1 1,3-3-910,7-4 0,-2-11 0,-4-5 0</inkml:trace>
  <inkml:trace contextRef="#ctx0" brushRef="#br0" timeOffset="43614">29162 3007 8191,'-12'8'0,"4"0"1265,0 0 1,6-3 0,2-1 0</inkml:trace>
  <inkml:trace contextRef="#ctx0" brushRef="#br0" timeOffset="43740">29241 2809 24575,'0'0'0</inkml:trace>
  <inkml:trace contextRef="#ctx0" brushRef="#br0" timeOffset="43905">29333 2826 8191,'-7'10'0,"-9"3"5063,-8 10-5063,-2 9 0,9-3 2818,10-2-2818,13-16 1719,12-6-1719,27-8 0,5-3 0,-9 0 0,-14 2 0</inkml:trace>
  <inkml:trace contextRef="#ctx0" brushRef="#br0" timeOffset="44982">27606 4628 8191,'-32'-26'0,"11"3"5063,-1 0-5063,9 13 2818,-7-1-2818,2 16 1719,2 10-1719,-7 21 0,14-9 0,2 1 3392,3 1 0,2-1-3392,10 21 0,30-30 0,8-29 0,-10-7 0,0-7 0,-3-11 0,-1-5-1243,-2-1 1,-2-3 1242,-3-5 0,-4-1 0,-5 5 0,-3-1 0,-2-3 0,-4 0 0,-5-1 0,-4 0 0,-1-1 0,-2 3 0,-4 10 0,-1 4 0,1-6 0,2 47 0,5 36 0,4-6 0,1 3 0,-1 3 0,2 0 0,4 0 0,0-1 0,-4-10 0,3-3 0,17 9 2485,-3-22-2485,17-13 0,-11-9 0,4-5 0,-17-3 0,-1-7 0,-4-4 0,-7 3 0,-3 11 0,-14 24 0,4 10 0,5 11 0,15-6 0,15-11 0,11-11 0,11-16 0,-18 4 0,-1-3 0</inkml:trace>
  <inkml:trace contextRef="#ctx0" brushRef="#br0" timeOffset="45256">28271 4159 9192,'-7'-5'0,"0"5"5119,-6 3-5119,0 6 2666,-2 4-2666,6 2 1583,12-3-1583,6-4 6015,15-2-6015,-5-2 0,4 5 0,-11 2 0,-3 4 0,-9 2 0,-3-4 0,-3 4 0,0-8 0,2 0 0,0-5 0</inkml:trace>
  <inkml:trace contextRef="#ctx0" brushRef="#br0" timeOffset="45405">28508 4075 8191,'-20'17'0,"11"-4"5063,-5 10-5063,14-12 704,8 4 1,-7-11-1,7-4 1</inkml:trace>
  <inkml:trace contextRef="#ctx0" brushRef="#br0" timeOffset="45522">28613 3861 8191,'-9'2'0,"4"-2"0,1 2 0</inkml:trace>
  <inkml:trace contextRef="#ctx0" brushRef="#br0" timeOffset="45814">28755 3919 8191,'-10'5'0,"-2"4"5063,3 0-5063,3 2 2818,11 1-2818,2-3 1719,5 10-1719,-3 3 0,3 16 0,-12 9 0,-1 8 3392,-6-21 0,-2 0-3392,-1-2 0,0-1 0,-1 0 0,0-1 0,-12 17 0,6-18 0,12-17 0,2-29 0,8 8 0,-1-12 0</inkml:trace>
  <inkml:trace contextRef="#ctx0" brushRef="#br0" timeOffset="46101">29003 3871 8191,'-5'13'0,"2"0"5063,-1 1-5063,3-2 2818,7-7-2818,3-6 1719,17-13-1719,7-6 6784,3-3-6784,-5 6 0,-11 11 0,-9 8 0,-5 5 0,-3 2 0,1 0 0,0-4 0,3-1 0,6-9 0,-7 4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4:28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23610 3488 24575,'-14'6'0,"4"5"0,8 15 0,7 21 0,-3-20 0,2 2 0,2 6 0,3-2 0,14 14 0,4-13 0,14-21 0,-6-12 0,-3-7 0,-13-2 0,-9-2 0,-6 1 0,-1 0 0,-1 4 0,-2 1 0</inkml:trace>
  <inkml:trace contextRef="#ctx0" brushRef="#br0" timeOffset="308">23653 3735 8191,'-6'-20'0,"22"-16"1096,-1 0 1,5-5-1097,4 4 0,6-3 0,2-2 0,-6 6 0,1-1 0,2-2 0,1 0 0,0 3 0,0-1 0,2-1 0,1 0 0,1 2-168,3-2 1,1 1-1,1 0 1,2 0-1,0 1 168,-4 5 0,1-1 0,1 1 0,0 0 0,1 1 0,0 0 165,1 2 0,0 1 0,1 1 0,0 0 0,0 1 0,-1 0-165,4-2 0,1 0 0,-1 1 0,-1 2 0,-1 1 0,3 1 0,-1 2 0,-2 1 0,-3 0 0,1-2 0,-2 0 0,-5 5 0,0 5 0,-6 3 797,-3-6 1,-18 14 0,-11 0 0</inkml:trace>
  <inkml:trace contextRef="#ctx0" brushRef="#br0" timeOffset="11013">21026 4924 24575,'-5'-13'0,"-1"-1"0,-5-16 0,-12-5 0,1 6 0,-5 0-2011,-9-3 0,-4 1 2011,7 6 0,-2 1 0,-1 0 0,-6-1 0,-2 0 0,-1 0 0,-2-1 0,-2 1 0,-2 0 0,11 7 0,-2 0 0,0 0 0,-1 1 0,0-1 0,-1 0 0,0 0 0,0 1 0,-3 1 0,0 1 0,0 1 0,0 0-738,1 0 0,0 1 0,0 0 0,1 1 738,-9-1 0,0 0 0,1 1 0,4 1 0,2 1 0,2 0-354,-4-1 0,5 0 354,11 3 0,4 1 0,4-7 0,26 10 2280,13 3-2280,-1 5 4328,0 2-4328,-4-2 1074,-9-4-1074,-8-5 0,-3 0 0,-9-3 0,10 6 0,-7-3 0,4 4 0,-1-1 0,2 2 0,3-2 0,0 1 0,0-1 0,-4 5 0,-1 0 0,1 0 0,-3 2 0,6-3 0,5 1 0,14-17 0,15-7 0,-7 0 0,-1 5 0</inkml:trace>
  <inkml:trace contextRef="#ctx0" brushRef="#br0" timeOffset="11389">19248 3904 8191,'0'-13'0,"-2"3"5063,3-3-5063,-4 4 2818,0 2-2818,-14 6 0,-7 13 0,0 4 0,-1 5 333,0 5 1,0 3-334,-4 5 0,2 1 2886,7-6 1,3-1-2887,-8 18 0,13-14 0,11-7 0,5-3 0,28-9 0,9-2 0,-5-6 0,3 0 0,0 3 0,0 0 199,7 0 0,-1 2-199,-5 3 0,-2 0 0,4 1 0,-2 0 0,-10 4 0,-2 0 0,12 1 0,-18-1 0</inkml:trace>
  <inkml:trace contextRef="#ctx0" brushRef="#br0" timeOffset="12342">19897 3085 8191,'-9'7'0,"6"5"5063,5 19-5063,1 11 1409,2-8 0,-1 1-1409,1 1 1719,3-9-1719,9-50 0,-1-5 0,1-5 0,5-7 0,2-2 0,-1 1 0,0 1 3392,-5 10 0,-2 6-3392,2 7 0,-6 33 0,-2 25 0,-3-10 0,-1 1-946,-2 4 1,-1 0 945,-1-4 0,1-3 0,1 2 0,7-28 0,21-41 0,-8 9 0,2-4 0,1-8 0,-1 0 0,0 3 0,-2 3 0,3-8 1891,-11 26-1891,-12 30 0,-2 9 0,-2 10 0,0-7 0,4-7 0,5-10 0,13-18 0,7-10 0,8-13 0,-4-5 0,-8 10 0,-10 5 0,-9 19 0,-4 8 0,-2 16 0,0-1 0,2 1 0,13-8 0,-2-7 0,10-6 0,-1-13 0,-8-2 0,3-13 0,-18-3 0,-4-2 0,-13-11 0,0 21 0,4 2 0,6 17 0</inkml:trace>
  <inkml:trace contextRef="#ctx0" brushRef="#br0" timeOffset="12588">20821 2736 24575,'38'22'0,"-5"3"0,-12-7 0,-7-2 0,-6-3 0,2-14 0,4-7 0,2-7 0,8-18 0,-16 20 0,5-8 0</inkml:trace>
  <inkml:trace contextRef="#ctx0" brushRef="#br0" timeOffset="12844">21104 2692 24575,'16'-24'0,"6"2"0,5-9 0,-3 9 0,-12 1 0,-7 8 0,-9 4 0,-1 7 0,-10 13 0,-4 11 0,-4 13 0,12 1 0,15-1 0,16-11 0,21-12 0,-10-12 0,0-3 0,6 0 0,4-7 0</inkml:trace>
  <inkml:trace contextRef="#ctx0" brushRef="#br0" timeOffset="22477">25730 4396 24575,'-30'8'0,"0"0"0,-22 8 0,34-7 0,-2 8 0,5-1 0,0 4 0,10-7 0,6-2 0,21-3 0,14-5 0,-6 1 0,2 1 0,-1 0 0,1 0 0,-3 4 0,-1 2 0,8 9 0,-14 8 0,-20 4 0,-12 4 0,-16 12-729,7-25 0,-3 0 729,-2 6 0,-1 0 0,-4-1 0,-1 0 0,3-1 0,0-1 0,2-8 0,1-4 0,-10 0 0,9-32 0,16 7 0,0-9 0</inkml:trace>
  <inkml:trace contextRef="#ctx0" brushRef="#br0" timeOffset="22660">26023 4333 8191,'-14'51'0,"8"-23"0,1 1 2531,-3 11 1,0 3-2532,4-4 0,2 0 0,0-6 0,2-3 0,3 11 704,5-27 1,-5-11-1,1-5 1</inkml:trace>
  <inkml:trace contextRef="#ctx0" brushRef="#br0" timeOffset="22800">26041 4092 8191,'-10'-11'0,"0"0"0,5 9 0,1 0 0</inkml:trace>
  <inkml:trace contextRef="#ctx0" brushRef="#br0" timeOffset="23336">26130 4246 9502,'12'-1'0,"24"-13"1912,-10 4 0,4-1-1912,7-3 0,2 0 0,0 2 0,-1 2 1404,-9 2 1,-2 1-1405,13 6 1710,-28 2-1710,-17 18 0,-11 9 0,-8 19 0,6-14 0,-1 2 0,-3 7 0,-1 2 1024,8-9 0,0 1 0,2 0-1024,-7 12 0,4-1 0,7-3 0,4-5 1139,9 6-1139,23-28 0,21-33 0,-16 1 0,1-4 0,13-9 0,1-3-1785,-17 8 0,0-1 1,1-1 1784,3-2 0,1-2 0,-1 0 0,-3 0 0,0 1 0,-2-1-522,9-12 1,-4 0 521,-6 8 0,-6 1 1622,0-16-1622,-14 19 0,-12 12 0,-5 12 5599,-4 6-5599,-13 12 1695,7 7-1695,-4 16 0,15 5 0,20 1 0,13-5 0,3-22 0,7-5 0,5-6 0,4-5 0,10-4 0,0-4-749,-17 0 1,-1-1 0,-1-1 748,13-4 0,-5 1 0,5-4 0,-21 9 0</inkml:trace>
  <inkml:trace contextRef="#ctx0" brushRef="#br0" timeOffset="29861">3624 6732 24575,'-6'5'0,"3"-1"0,43-4 0,-1 0 0,-2-3 0,2 1 0,-1 1 0,0 1 0,7-1 0,2 2-2029,-1 2 1,1 0 2028,0 1 0,3-1 0,-4-1 0,2 0 0,-3-1 0,1-3 0,-2-1 465,10 2 1,-6-1-466,-15-3 0,-28 2 0,-7 1 0,-17 1 0,-2-4 0,-25 4 0,17-1 0,-3 0 0,-9 2 0,-3 0 0,-5 1 0,-1-2 105,12 0 1,0-1 0,1 0-106,-18-1 0,2-1 0,2-3 0,2-2-83,9 3 0,4 0 83,-11-10 0,20 9 0,23 1 0,21 4 0,20 7 0,1-2 0,5 0 0,6 2 0,3 2-217,-12-2 0,1 1 1,1 0 216,3 0 0,1 1 0,-2-1 0,12 4 0,-3-1-323,-5-1 0,-5 0 323,11 1 0,-32-4 0,-14-3 0</inkml:trace>
  <inkml:trace contextRef="#ctx0" brushRef="#br0" timeOffset="37168">3717 7416 24575,'3'5'0,"15"6"0,22 2 0,-7 2 0,3 1-1664,0 1 0,0 1 1664,4 4 0,-1 0 132,-8-3 0,-3 0-132,16 14 720,-21-14-720,-11-3 0,-10-7 0,-17 3 1682,-5-3-1682,-18-1 0,-15 0 331,22-1 0,-2 2-331,-8 1 0,-1 4 0,2 6 0,1 3-449,1-3 1,3 0 448,10-1 0,4 0 0,2 8 0,36-17 0,27 2 0,-10-8 0,2-2 0,6 1 0,1 0-399,-4 2 0,0 0 399,-7-3 0,-3 1 861,9 5-861,-19 0 0,-28 12 0,-14 0 0,0-3 0,-3 0 0,-5 3 0,-1 1 0,-7 4 0,-1 2-751,1 2 0,2 0 751,4-4 0,5-1 770,11 10-770,30-22 0,40-5 0,-19-7 0,2 0 0,8 3 0,-2 1 0,11 6 0,-16 6 0,-52 10 0,-19 10 0,4-12 0,-4 1 0,-5 8 0,0 3-769,9-11 1,-1 1 0,1 1 768,1 1 0,0 1 0,3-1 687,-2 6 0,7-1-687,9 15 0,48-27 0,-3-16 0,4-5 0,4 0 0,2-2 0,1-1 0,-3 0 0,-11 1 0,-4 1 0,8 6 0,-58 37 0,5-18 0,-3 2 0,-2 2 0,-3 3 0,1 1-135,-1 0 0,0 0 0,1 1 135,2-1 0,2 0 0,0 0 0,-4 9 0,5-2 0,3 11 0,29-25 0,24-20 0,20-6 0,-20-2 0,0 0 0,-3-1 0,-1 1 0,12 3 0,-24 8 0,-28 19 0,-5-5 0,-3 4-1332,-8 14 1,-2 5 1331,3-10 0,-1 3 0,1 0 0,-1 4 0,2 0 0,0 0 0,3-4 0,0-1 0,4-2 0,0 6 0,5-4 2462,10 5-2462,21-23 0,12-17 0,14 1 0,2-8 0,-8 10 3103,-13 11-3103,-24 26 0,-5-11 0,-4 2 0,-4 11 0,-3 3-1414,-1 5 1,-2 2 1413,4-18 0,0 0 0,0 0 0,-2 18 0,3-2-179,4-14 0,4-4 179,7 15 0,26-34 0,10-14 0,8-11 0,-1 7 0,-19 0 0,-13 21 0,-25 24 0,1-9 0,-2 4 0,-10 8 0,-3 4-44,9-12 1,1 1-1,-1 0 44,-3-1 0,-1-1 0,2 0 0,0 15 0,3-2-185,4-12 1,5-4 184,9 4 0,32-36 0,8-24 0,-13 7 0,0 0 0,-7-3 0,-2 4 0,4 13 0,-34 18 0,-7 9 0,-4 5 1225,-5 5 0,-2 4-1225,4-7 0,0 2 0,1 1-349,1-1 1,2 0 0,0 0 348,-5 15 0,3-3 0,7-14 0,7-3 0,16 4 0,17-29 0,19-15 0,-18 3 0,-1-1 0,21-10 0,-17 30 367,-25 11-367,-22 31 0,4-26 0,-1 1 956,-1 2 1,2 1-957,1-3 0,2-1 0,2 20 0,8-19 0,24-21 0,13-25 0,-7 2 0,2-1 0,-5-2 0,-2 1 0,18-8 0,-29 21 0,-20 26 0,-10 25 0,3-9 0,-2 3 0,1 2 0,2 2 0,3 5 0,3 0 0,0-9 0,6-2 0,8-1 0,6-4 0,15 8 0,20-21 0,-22-13 0,-1-11 0</inkml:trace>
  <inkml:trace contextRef="#ctx0" brushRef="#br0" timeOffset="39649">4180 7168 24575,'45'-12'0,"-2"9"0,-12-5 0,1 1 0,-2 6 0,-1 0-1027,2-3 1,0-1 1026,4 2 0,-1 0 142,-1 1 0,-2-2-142,15-3 427,-19 6-427,-33-5 0,-14 5 0,-8-1 0,-4 1 0,-3 0 0,-1 2 0,-6 0 0,-1 2-667,1 2 0,1 1 667,5 2 0,2 1 965,-14 5-965,26-4 283,37-8-283,12-6 0,6-2 0,8 0 0,4-2-950,-6 1 0,3-2 0,-1 1 950,-2 2 0,-1-1 0,1 1 0,15-3 0,-2 1 428,-15 6 1,-4 1-429,8-1 0,-24 10 0,-16-3 0,-4 2 0,-10-5 3001,-7 4-3001,-5-6 420,-14 4-420,12-4 0,0 0 0,23-2 0,22 2 0,-9-2 0,11 2 0</inkml:trace>
  <inkml:trace contextRef="#ctx0" brushRef="#br0" timeOffset="40679">4734 8361 8191,'-11'13'0,"1"-7"5063,17-1-5063,20-11 0,2-1 0,4-1 0,8-1 0,2 1 0,3 1 0,1 1 966,-1 0 1,-1 1-967,-8 7 0,-4 1 1838,10 0-1838,-19 5 6404,-27-2-6404,-1-2 0,-12 1 0,-5-4 1146,-11 1-1146,-3 1 0,-3-1 0,7 1 0,0 0 0,-8 1 0,2 1 0,-1 5 0,20-1 0,17 0 0,22-5 0,32-11 0,-18-1 0,2-2 0,6-6 0,0-2-540,-7 3 0,-2 1 540,11-12 0,-28 18 0,-18 9 0,-4 2 0,1 1 0</inkml:trace>
  <inkml:trace contextRef="#ctx0" brushRef="#br0" timeOffset="41845">5422 8828 8191,'-17'-9'0,"-1"3"5063,13 4-5063,5 2 2818,27 0-2818,19-5 0,-12 2 0,2 0 859,3-3 1,0 1-860,3 1 0,-1 1 0,-8 0 0,-3 1 0,17 2 6784,-28 0-6784,-20 0 0,-20 4 0,-10 1 0,-16 4 0,17-2 0,-2 1 0,1-3 0,-1 1-207,-2 4 0,0 0 207,-14 1 0,13-1 0,27-7 0,27-7 0,21-2 0,-13 1 0,1 0 0,3 2 0,-1 1 0,22-1 0,-20 4 0,-14 1 0</inkml:trace>
  <inkml:trace contextRef="#ctx0" brushRef="#br0" timeOffset="42942">5719 9592 8191,'9'0'0,"38"0"2531,-15 0 1,3 0-2532,7 2 0,1 1 0,-4-1 0,-3 1 0,-8 2 0,-1 0 0,19 1 2818,-17 0-2818,-10-6 1719,-18 0-1719,-20-4 6784,-5 1-6784,-28 0 0,3 7 0,19-1 0,-1 0 0,3 2 0,1 0 0,-20 4 0,15-2 0,16 1 0,16-4 0,29-5 0,0-5 0,4-5 0,9-2 0,2-3 0,-9 3 0,2-1 0,-3-1 0,12-8 0,-4 0 0,-2 3 0,-4 2 0,2-4 0,-16 9 0,-18 13 0</inkml:trace>
  <inkml:trace contextRef="#ctx0" brushRef="#br0" timeOffset="55117">3768 12274 24575,'-2'-11'0,"-3"2"0,5 12 0,-4 4 0,7 17 0,-3 8 0,0 14 0,0-16 0,0 2 0,0 2 0,0 1 0,-3 6 0,1 1-953,1 0 1,0 1 952,-2 2 0,1 1 0,4 6 0,2 1 0,-4-3 0,1 1-856,2-14 1,1 1 0,0 0 855,-4 0 0,0-1 0,1 1 0,4 15 0,0 2 0,-4-16 0,-1 1 0,1 0 0,1 14 0,1 0 0,-3-17 0,0 1 0,0 0-895,2 15 1,1 0 894,-2-3 0,-1-1 0,1 1 0,-1-2 0,0-2 0,-2 0-627,-3-1 0,0 1 627,4-1 0,1 1 0,-5 3 0,-1 0 0,3-3 0,0 1 0,0 2 0,-1 0 0,2-6 0,-1-2 0,1-2 0,0-1 417,3-7 0,1-1-417,-4 0 0,0 0 0,6 25 0,0-1 0,-3-20 0,-1-1 0,2-5 0,1 0 0,-1 6 0,0 0 0,-1-3 0,-1 0 0,2-1 0,1 1 0,-1 0 0,0-1 0,-1 1 0,-1 0 0,5 23 2212,-5-7-2212,-2-19 0,1-13 0,-1-11 0</inkml:trace>
  <inkml:trace contextRef="#ctx0" brushRef="#br0" timeOffset="56520">4161 12298 8191,'7'6'0,"-3"1"5063,-2 6-5063,-2 0 2818,0 4-2818,0 0 1719,0 14-1719,0-5 6784,0 13-6784,5-1 0,-4 2 0,3 14 0,-4 0-416,2-23 1,0 0 415,-1 23 0,4-24 0,-1 0 0,-3 25 0,8 0 0,-8-25 0,-1-1 0,8 20 0,-5-20 0,0 1 0,2 19 0,-2-20 0,-1 1 0,2 19 0,-4-20 0,1 1 0,3 18 0,-2-18 0,1 0 0,-2 18 0,3-18 0,1 0 0,-4 25 0,7 0 0,-4-12 0,-2 1 0,1-14 0,-1 1 0,1 14 0,-1-1-371,-2-13 0,0-1 371,2 1 0,0-1 0,-1 1 0,-1 0 0,3-1 0,-1 1 0,-2 3 0,0 0 0,0-2 0,0-1 0,0 0 0,0 0 0,0-1 0,0-1 0,5 26 0,-5-21 0,1 0 0,1-3 0,0 1 0,-2 2 0,0 0 0,0 0 0,0 0 0,2-3 0,1 1 0,-3 5 0,1 1 0,1-4 0,0 1 0,-1 3 0,-2 1 0,1 2 0,0 1 0,0-4 0,0 2-587,0 4 0,0 1 587,1 0 0,-2 1 0,-1 4 0,-1 0 0,3 3 0,-1 0-1243,-5 0 0,1 0 1243,4-15 0,2 0 0,-2-1 0,-4 14 0,0-1 0,4-13 0,1 1 0,-1-1 0,-2 10 0,1-1 299,4 0 0,1-1-299,-2-6 0,-1-2 0,3-2 0,-1-2 0,-2-2 0,0-1 0,0 1 0,0 0 0,0 0 0,0-1 1303,-4 25-1303,4-25 0,-1 0 0,-8 24 0,8-5 699,-4-11 0,5-22 0,0-8 0</inkml:trace>
  <inkml:trace contextRef="#ctx0" brushRef="#br0" timeOffset="57462">3797 15286 10728,'-4'6'0,"3"1"5022,0 2-5022,3 4 2409,-2 7-2409,0 18 0,0 11 179,0-16 0,0 2-179,0-1 0,0 1 0,0 6 0,0 1 0,-3 0 0,1 1 1395,1 5 1,0 2-1396,-1-4 0,-1 1 0,3 5 0,0 0 0,0-5 0,0-1 0,3 3 0,-1 0 0,-1-3 0,0-1-637,3-2 1,2-1 636,-3-4 0,-1 0 0,1-3 0,0-2-307,0-2 1,-1-1 306,-2 1 0,0 0 1092,-4 17-1092,3-10 454,-4-18 0,4-11 1,-1-5-1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6:22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16562 24575,'-9'-5'0,"-10"8"0,-1 15 0,-17 22-1271,20-12 0,3 2 1271,-2 11 0,3 3 0,3-1 0,4 0 0,8 1 0,5-3 0,2-9 0,6-4 810,31 2-810,-16-25 0,1-7 0,2-7 0,-1-4 209,2-4 1,-2-5-210,-9-3 0,-2-3 0,-4 3 0,-4-2 0,-7-26 0,-6 13 0,-18-1 0,-5 10 0,-14-1 0,7 14 0,8 5 0,14 10 0</inkml:trace>
  <inkml:trace contextRef="#ctx0" brushRef="#br0" timeOffset="210">12177 16585 8191,'-9'5'0,"8"13"4432,7 13-4432,1-6 0,1 5 0,0 8 0,-1 5 0,0-1 0,2 3 0,-1 0 0,-2-7 0,0 1 0,1-6 723,7 7 0,-5-25 0,-1-13 0</inkml:trace>
  <inkml:trace contextRef="#ctx0" brushRef="#br0" timeOffset="337">12408 16773 8191,'-18'30'0,"4"-9"5063,1 16-5063,9-22 0,5 0 0,1-11 0</inkml:trace>
  <inkml:trace contextRef="#ctx0" brushRef="#br0" timeOffset="726">12475 16800 24575,'-9'0'0,"2"4"0,5 4 0,3 2 0,9 13 0,-1-8 0,6 15 0,0 2 0,-1 8 0,-5 13-759,-8-23 1,-3 2 758,-5 5 0,-2 2 0,-2 3 0,-2 1 0,-1-3 0,0-2 0,2-9 0,1-4 0,-1 1 0,6-20 0,4-10 0</inkml:trace>
  <inkml:trace contextRef="#ctx0" brushRef="#br0" timeOffset="2235">12710 16808 8191,'-13'-5'0,"0"2"5063,8 5-5063,1 6 2818,4 12-2818,2-4 1719,6 1-1719,0-16 6784,6-7-6784,-4-8 0,-1-3 0,-5 3 0,-6 2 0,-3 11 0,3 5 0,8 5 0,6-1 0,11-6 0,3 2 0,-1-3 0,-5 0 0,-15-3 0,-6 1 0,-10 7 0,2 19 0,3 2 0,4 5 0,7-16 0,6-11 0,5-16 0,7-11 0,3-14 0,-2-6 0,-9 5 0,-3 0 0,0-17 0,-4 17 0,-7 7 0,-14 22 0,-2 19 0,-4 38 0,10-22 0,4 0 0,3 28 0,3-15 0,12-15 0,2-19 0,15-16 0,0-9 0,11-13 0,-13 11 0,-3 5 0,-20 25 0,0 17 0,-11 1 0,8 4 0,0-18 0,9-10 0,0-7 0,15-20 0,-1 0 0,10-3 0,-7 15 0,-7 13 0,-9 18 0,1 6 0,-2 0 0,6 1 0,-5-14 0,5-7 0,-7-8 0,-5-8 0,-6 6 0,0 3 0,1 9 0,9-4 0,4 1 0,-3-7 0,2 2 0,-3 0 0,0 0 0,0-1 0,0-3 0,0 1 0,0-1 0,-2 7 0,-2 4 0,-3 8 0,0-1 0,12 0 0,-8-9 0,8 0 0</inkml:trace>
  <inkml:trace contextRef="#ctx0" brushRef="#br0" timeOffset="2438">13574 16888 24575,'-9'-7'0,"0"2"0,-7 14 0,7-3 0,0 10 0,10-7 0,9-2 0,1-5 0,9-10 0,-10 2 0,1-4 0</inkml:trace>
  <inkml:trace contextRef="#ctx0" brushRef="#br0" timeOffset="2982">13657 16852 24575,'9'3'0,"4"-2"0,0-7 0,1-1 0,-2 2 0,-3 0 0,-4 17 0,-1-1 0,-4 26 0,-4 3 0,-2 15 0,-1-25 0,-1 1-499,0 3 0,0 0 499,-3 1 0,0 0 0,0 4 0,1-2 0,0-8 0,0-1 0,-6 17 0,3-29 0,5-16 0,-5-23 0,8 10 0,-3-7 0</inkml:trace>
  <inkml:trace contextRef="#ctx0" brushRef="#br0" timeOffset="3212">13901 16925 8191,'-5'-13'0,"9"7"5063,5-6-5063,8 8 2818,7-9-2818,1 2 1719,-3-2-1719,-5 1 0,-13 7 0,-2 1 0</inkml:trace>
  <inkml:trace contextRef="#ctx0" brushRef="#br0" timeOffset="3515">13990 16678 8191,'-12'16'0,"3"4"2070,1 7 1,2 4-2071,3 4 0,2 2 0,-1 5 0,3 2 0,3-1 0,3-3 0,3-11 0,3-5 0,21 6 2922,9-21-2922,-1-23 0,-5-10 0,-10-6 1829,-9-5-1829,-10 3 6434,-9 19-6434,-2 3 1058,-1 23-1058,6-5 0,6 2 0,6-7 0,-5-1 0,-1-2 0</inkml:trace>
  <inkml:trace contextRef="#ctx0" brushRef="#br0" timeOffset="3809">14337 16902 24575,'-10'3'0,"7"3"0,1 7 0,9 0 0,3-3 0,0-3 0,3 0 0,-6 0 0,-3 3 0,-4 0 0,-2 3 0,-5-4 0,-1 3 0,-1-4 0,-5 3 0,8-9 0,-1 1 0</inkml:trace>
  <inkml:trace contextRef="#ctx0" brushRef="#br0" timeOffset="6425">2403 7774 8953,'-5'6'0,"0"5"5117,3 2-5117,-1 5 2703,3-5-2703,0-12 0,9-26 0,-1-4 0,2-4 24,6-9 0,2-2-24,0-7 0,0 2 2754,1 10 1,-1 4-2755,8-5 0,-8 39 0,-5 31 0,-9 10 0,3-7 2245,-2-6-2245,2-17 0,6-10 0,9-12 0,2-17 0,12-5 0,-11-12 0,-6 17 0,-11 2 0,-12 16 0,-1 11 0,-2 6 0,2 21 0,2-7 0,10 17 0,-1-24 0,10 2 0,4-17 0,2-9 0,11-12 0,-6-9 0,0-3 0,-9 1 0,-10 16 0,-5 4 0</inkml:trace>
  <inkml:trace contextRef="#ctx0" brushRef="#br0" timeOffset="7277">2928 7297 24575,'4'-8'0,"-1"10"0,2 7 0,0 8 0,-2 1 0,11 2 0,-1-10 0,7-2 0,-7-13 0,1-6 0,-2-9 0,2-5 0,-5-1 0,2-4 0,-12 15 0,6 21 0,-4 0 0,6 18 0,0-19 0,2-5 0,0-5 0,6-8 0,-4 2 0,4-5 0,-6 11 0,-2 5 0,0 9 0,-4 1 0,3-2 0,0-11 0,7-13 0,6-12 0,-9 9 0,3 3 0</inkml:trace>
  <inkml:trace contextRef="#ctx0" brushRef="#br0" timeOffset="7551">3309 7120 24575,'-8'10'0,"5"-2"0,0 5 0,5-4 0,8-2 0,8-6 0,4-10 0,2-2 0,-9-9 0,-4 9 0,-10-1 0,-11-4 0,2 5 0,-9-8 0,14 9 0,6-4 0,8 4 0,-1 4 0,-3 1 0</inkml:trace>
  <inkml:trace contextRef="#ctx0" brushRef="#br0" timeOffset="7785">3449 6994 8191,'5'10'0,"-1"-2"5063,-4 8-5063,2-2 2818,1-1-2818,4-4 1719,0-9-1719,2-5 6784,-2-8-6784,2 3 0,-1-1 0,-1 11 0,5 4 0,-5 1 0,2 0 0,-5-5 0</inkml:trace>
  <inkml:trace contextRef="#ctx0" brushRef="#br0" timeOffset="8078">3632 6888 8191,'-7'-5'0,"2"5"5063,-1 5-5063,5 3 2818,7 3-2818,6-6 1719,1 0-1719,3-5 6784,-7 7-6784,-1 3 0,-8 7 0,-1 0 0,-4 0 0,4 0 0,1-3 0,0-6 0,2-4 0</inkml:trace>
  <inkml:trace contextRef="#ctx0" brushRef="#br0" timeOffset="13167">12422 11225 24575,'-2'-22'0,"0"4"0,2 5 0,0 29 0,0 26 0,0-5 0,0 4 0,0 5 0,0 1 0,-3-4 0,1-2 0,4-8 0,-1-4 0,-5 9 0,11-22 0,-2-12 0,11-16 0,3-11 0,5-2 0,-1 0 0,-6 13 0,-7 11 0,0 10 0,-3 17 0,-1 1 0,-5 12 0,-2-18 0,-5-2 0,2-14 0,-7-1 0,3-8 0,-4-11 0,9 8 0,0-8 0</inkml:trace>
  <inkml:trace contextRef="#ctx0" brushRef="#br0" timeOffset="13443">12756 11470 8191,'-4'7'0,"1"5"5063,-2-5-5063,4 6 2818,10-5-2818,2-4 1719,6-4-1719,0-6 6784,-3-1-6784,-6-4 0,-4-1 0,-8 2 0,-1-3 0,-7 6 0,2 0 0,1 4 0,5 1 0</inkml:trace>
  <inkml:trace contextRef="#ctx0" brushRef="#br0" timeOffset="13560">12809 11428 8191,'14'-8'0,"5"-9"4916,-2 2-4916,13-11 2836,-7 8-2836,-1 0 434,-6 9 0,-10 4 1,2 3-1</inkml:trace>
  <inkml:trace contextRef="#ctx0" brushRef="#br0" timeOffset="13776">12968 11178 8191,'-10'4'0,"5"4"5063,10 25-5063,4 16 0,-3-12 0,-1 2 1409,-2 0 0,0 0-1409,2-3 0,-1-2 0,0 13 1719,4-25-1719,0-14 0,-3-8 0,-1 0 0</inkml:trace>
  <inkml:trace contextRef="#ctx0" brushRef="#br0" timeOffset="14055">13106 11180 8191,'0'15'0,"0"14"2531,2 0 1,0 3-2532,1 0 0,0-1 0,2 1 0,0-2 2818,8 16-2818,-3-17 1719,2-12-1719,0-15 6784,5-12-6784,4-5 0,-4-1 0,-1 5 0,-7 11 0,1 8 0,-3 0 0,6 6 0,-2-9 0,-1 0 0,-3-5 0</inkml:trace>
  <inkml:trace contextRef="#ctx0" brushRef="#br0" timeOffset="14376">13422 11170 8191,'-7'-14'0,"11"3"5063,-2 7-5063,21-3 2818,-8 9-2818,5-3 1719,-8 6-1719,-4 5 6784,-2-2-6784,-3 15 0,-1-8 0,-2 8 0,0-5 0,0-5 0,4 0 0,5-3 0,-3-5 0,1 0 0</inkml:trace>
  <inkml:trace contextRef="#ctx0" brushRef="#br0" timeOffset="14511">13568 11397 8191,'-6'9'0,"1"-1"0</inkml:trace>
  <inkml:trace contextRef="#ctx0" brushRef="#br0" timeOffset="26902">25100 1949 24575,'-2'22'0,"4"8"0,3 17 0,0-17 0,0 1 0,-2-3 0,0 0 0,5 26 0,-7-26 0,10-27 0,0-28 0,-2-2 0,1-4 0,4-4 0,-1-4 0,-2-7 0,2-2 0,10 5 0,0 4 0,-11 9 0,1 5 0,24-3 0,-27 29 0,-3 6 0</inkml:trace>
  <inkml:trace contextRef="#ctx0" brushRef="#br0" timeOffset="27185">25452 1933 24575,'12'-14'0,"10"-6"0,2-15 0,6 3 0,-15 5 0,-4 11 0,-15 3 0,-1 10 0,-11 10 0,-3 14 0,-3 15 0,3 6 0,12-8 0,11-9 0,21-25 0,-12 0 0,8-8 0</inkml:trace>
  <inkml:trace contextRef="#ctx0" brushRef="#br0" timeOffset="27552">25822 1752 8191,'-29'20'0,"12"-2"5063,-9 23-5063,23-20 2818,8-5-2818,7-15 1719,6-18-1719,6-11 0,-1-14 0,-8 13 0,-1-2 0,-5 3 0,-1-1 2611,3-10 1,-2-3-2612,-5 3 0,-2 0-308,1-1 0,-1 2 308,-4-17 0,-1 30 0,-4 39 0,-1 29 0,5-7 0,1 4 0,0 6 0,4 1 0,4-3 0,3-2-205,2-4 1,3-5 204,18 5 369,2-16 0,-16-14 0,-4-4 0</inkml:trace>
  <inkml:trace contextRef="#ctx0" brushRef="#br0" timeOffset="29111">27184 1353 8191,'-11'-10'0,"1"0"5063,1 8-5063,0-1 2818,-6 12-2818,3 1 1719,-4 24-1719,10-1 0,3-4 0,1 2 0,2 0 0,0 1 0,5 6 0,0 0 3015,-2-2 1,1-2-3016,4-6 0,2-1 0,3 18 0,-2-24 0,-1-1 0,-8-15 0,0-1 0</inkml:trace>
  <inkml:trace contextRef="#ctx0" brushRef="#br0" timeOffset="29371">27060 1673 8191,'22'-5'0,"10"-4"2174,-4 6 0,2 1-2174,1-3 0,0-1 0,-3 1 0,-1 0 2901,13-3-2901,-10 4 1805,-17 1-1805,-2 7 6514,-5 1-6514,-3 4 204,1 0 0,-4-4 0,2-1 0</inkml:trace>
  <inkml:trace contextRef="#ctx0" brushRef="#br0" timeOffset="29488">27426 1443 8191,'-2'-5'0,"0"1"0</inkml:trace>
  <inkml:trace contextRef="#ctx0" brushRef="#br0" timeOffset="30251">27329 1366 8191,'-9'5'0,"0"1"5063,0 1-5063,-1 6 2818,0 0-2818,-13 13 0,-5 9 0,-9 4 0,19-18 0,1 1 0,-15 15 1719,14-12-1719,3-4 6784,16-12-6784,2-4 0,23-1 0,17-8 0,-9 1 0,2-1 0,3-1 0,0-1-583,-1 2 1,0 2 582,-2 1 0,-4 2 0,10 2 0,-9 6 0,-20-1 0,-4-1 0,-4-3 0,-1-2 0</inkml:trace>
  <inkml:trace contextRef="#ctx0" brushRef="#br0" timeOffset="30427">27617 1520 8191,'-9'14'0,"4"-2"5063,5 1-5063,3 0 2818,3 4-2818,1-3 429,1-4 1,-3-5 0,-1-3 0</inkml:trace>
  <inkml:trace contextRef="#ctx0" brushRef="#br0" timeOffset="30568">27678 1235 8191,'-9'-5'0,"4"5"0,1 1 0,4 2 0</inkml:trace>
  <inkml:trace contextRef="#ctx0" brushRef="#br0" timeOffset="30843">28001 1121 8191,'-13'-10'0,"4"3"5063,0-3-5063,1 11 2818,-6 17-2818,-2 25 0,3-10 0,1 3 194,2 6 1,2 1-195,1 3 0,3-1 0,2-1 0,3-3 0,2-8 0,3-3 0,11 18 6125,0-26-6125,0-8 0,-9-9 0,-4-3 0</inkml:trace>
  <inkml:trace contextRef="#ctx0" brushRef="#br0" timeOffset="30959">27888 1524 8191,'-10'-3'0,"2"0"0</inkml:trace>
  <inkml:trace contextRef="#ctx0" brushRef="#br0" timeOffset="31326">28011 1451 8191,'0'-9'0,"2"0"5063,22-5-5063,6 0 2818,10 0-2818,-8 5 1719,-6 16-1719,-15 0 6784,-1 12-6784,-8-9 0,1 6 0,0-6 0,-1 2 0,-5 7 0,-6 10 0,-4 4 0,3 6 0,3-18 0,11-4 0,4-12 0,12-7 0,8-11 0,4-1 0,-11 0 0,-7 7 0</inkml:trace>
  <inkml:trace contextRef="#ctx0" brushRef="#br0" timeOffset="31569">28386 1474 8191,'-2'-9'0,"-2"5"5063,-5 9-5063,-4 19 2818,-1 3-2818,4 11 1719,6-16-1719,13-4 6784,18-18-6784,13-7 0,-13 0 0,0-2 0,1-1 0,-1 0 0,13-3 0,-17 4 0,-16 6 0</inkml:trace>
  <inkml:trace contextRef="#ctx0" brushRef="#br0" timeOffset="33151">25369 3017 24575,'-4'-7'0,"-1"-1"0,-8 2 0,3 1 0,-2 5 0,3 0 0,-1 10 0,2-1 0,2 5 0,4 2 0,6-8 0,0 2 0,16-11 0,-5-3 0,8-6 0,-9 1 0,-4 0 0,2 8 0,-1 12 0,8 22 0,-7-7 0,0 3 0,-1 5 0,0 2 0,3 2 0,-1 0 0,-6-2 0,-2-2 0,1 21 0,-14-10 0,-8-17 0,-2-6 0,-8-7 0,0-9 0,-6-9 0,-2-11 0,2-24 0,12 19 0,6-9 0</inkml:trace>
  <inkml:trace contextRef="#ctx0" brushRef="#br0" timeOffset="34239">25554 2915 11804,'13'25'0,"-4"-10"4856,4 12-4856,-8-14 2222,2-16-2222,2-9 1255,6-20-1255,6-4 4438,-4 4-4438,4 8 0,-10 17 0,2 6 0,-6 8 0,1 0 0,9 1 0,-2-5 0,16 1 0,-6-8 0,7-4 0,0-4 0,-7-2 0,-2 0 0,-11 4 0,-2 0 0,-8-3 0,-2 3 0,-4 5 0,-3 17 0,-1 9 0,3 11 0,6-10 0,7-2 0,19-19 0,6-5 0,14-15 0,-23 5 0,1-2 0,-1 2 0,-1-1 0,12-21 0,-10 13 0,-18-1 0,-7 7 0,-4 9 0,-2 5 0,-1 14 0,5 2 0,3 5 0,4-7 0,4-4 0,3-8 0,5-13 0,4-1 0,-3-6 0,1-6 0,-10 8 0,4-5 0,-5 19 0,-2 6 0,-2 25 0,-4 1 0,0 12 0,2-18 0,2-3 0,16-31 0,1-5 0,11-20 0,-4 1 0,-9 12 0,-4 11 0,-10 19 0,0 15 0,-4 5 0,5 1 0,-5-6 0,5-12 0,-1-6 0,4-6 0,0-1 0,0 0 0,-4 3 0,-1 2 0</inkml:trace>
  <inkml:trace contextRef="#ctx0" brushRef="#br0" timeOffset="36294">27337 2615 8191,'-14'0'0,"1"4"5063,6 1-5063,-2 27 0,1 13 0,7-8 0,2 2 1409,0 1 0,4-2-1409,5 0 0,5-4 0,1-8 0,3-4 713,5-7 0,3-5-713,28-11 0,-5-14 0,-8-8 0,-15-6 6639,-11-6-6639,-18-13 0,-4 6 0,-23-2 0,7 16 0,-5 10 0,10 5 0,9 10 0,4 1 0</inkml:trace>
  <inkml:trace contextRef="#ctx0" brushRef="#br0" timeOffset="36526">27621 2623 9836,'7'10'0,"0"8"4970,-1 21-4970,-2 9 0,-4 7 0,0-2 0,4-23 2583,1-6-2583,7-20 0,-6-2 0,2-2 0</inkml:trace>
  <inkml:trace contextRef="#ctx0" brushRef="#br0" timeOffset="36646">27799 2791 24575,'-2'12'0,"0"-1"0,2-2 0,4-5 0,-3 0 0,3-4 0</inkml:trace>
  <inkml:trace contextRef="#ctx0" brushRef="#br0" timeOffset="36768">27858 2700 8191,'-9'0'0</inkml:trace>
  <inkml:trace contextRef="#ctx0" brushRef="#br0" timeOffset="37071">27957 2725 8191,'-9'-2'0,"0"2"5063,-3 12-5063,7-4 2818,2 9-2818,8-8 1719,8-2-1719,0 1 6784,1-1-6784,-2 10 0,-7 5 0,-2 10 0,-10 0 0,-3 6 0,-6-4 0,-2 4 0,-1-10 0,5-13 0,2-12 0,8-7 0,4-4 0</inkml:trace>
  <inkml:trace contextRef="#ctx0" brushRef="#br0" timeOffset="38326">28134 2619 8477,'7'5'0,"-2"-1"5091,3 12-5091,-2-2 2776,-3-1-2776,1 0 1679,-1-4-1679,1 0 6552,-1 0-6552,1 0 0,-6-8 0,-2-6 0,1-8 0,-10-18 0,6-2 0,-6-21 0,7 27 0,2 0 0,-2-28 0,-2 8 0,4 15 0,0 8 0,0 11 0,1 0 0,-3 10 0,3 4 0,-1 2 0,4 1 0</inkml:trace>
  <inkml:trace contextRef="#ctx0" brushRef="#br0" timeOffset="52815">20681 4370 24575,'1'24'0,"0"-5"0,11 11 0,-4-15 0,7 6 0,5-13 0,6-2 0,-1-5 0,-1-4 0,-2-17 0,-10 10 0,4-16 0,-12 16 0,-1-6 0,-1 10 0,-2-1 0</inkml:trace>
  <inkml:trace contextRef="#ctx0" brushRef="#br0" timeOffset="53015">20769 4496 8191,'-3'-19'0,"11"-23"1250,5 9 0,3-5-1250,-1 1 0,2-4 0,2-2 0,-1 5 0,2-2 0,0 0 0,-1 3 0,4-13 0,-2 4 0,0 2 0,-1 0 0</inkml:trace>
  <inkml:trace contextRef="#ctx0" brushRef="#br0" timeOffset="60176">21154 3575 24575,'4'-3'0,"1"1"0,4 9 0,8 16 0,3 3 0,4 20 0,2-4 0,-10 5 0,4-7 0,-11-8 0,1-9 0,-7-6 0,4-3 0,-6-6 0,3-4 0</inkml:trace>
  <inkml:trace contextRef="#ctx0" brushRef="#br0" timeOffset="60715">21127 3535 8191,'-9'-4'0,"11"-4"5063,10-2-5063,14-4 2818,12-8-2818,9 8 0,1 0 0,-2 13 1719,-17 6-1719,-10 3 6784,-14 5-6784,-1-3 0,-7 6 0,-5 4 0,-7 2 0,1 2 0,0-7 0,12-9 0,9-1 0,19-3 0,1 3 0,12 6 0,-11 2 0,-6 3 0,-10 8 0,-11 6 0,-7 8 0,-2-14 0,-2 2 0,-2 6 0,-1 1 0,-7 10 0,-1-4 0,17-34 0,0-9 0</inkml:trace>
  <inkml:trace contextRef="#ctx0" brushRef="#br0" timeOffset="64418">30007 4493 24575,'2'14'0,"0"9"0,-2 5 0,0 18 0,4-4 0,4 3 0,8-17 0,8-7 0,4-10 0,10-16 0,3-5 0,5-13 0,-8-5 0,-7-3 0,-14 4 0,-9 6 0,-10 9 0,-3 3 0,0 4 0,1 1 0</inkml:trace>
  <inkml:trace contextRef="#ctx0" brushRef="#br0" timeOffset="64656">30153 4617 24575,'27'-37'0,"-8"12"0,2-2 0,12-10 0,4-3-2553,-10 10 0,2-1 0,0 1 2553,1-1 0,1 0 0,0 1 0,-1 1 0,1 0 0,-1 2 560,9-7 1,-3 4-561,-11 9 0,-3 2 0,1 0 0,-19 15 0</inkml:trace>
  <inkml:trace contextRef="#ctx0" brushRef="#br0" timeOffset="68170">31098 3612 8280,'8'5'0,"-5"9"5073,6 12-5073,-4 19 0,4 3 0,-5-15 0,-2 2 1402,1 0 1,-1 0-1403,-4 3 0,-1 0 0,0-6 0,0-1 0,-1 0 0,-2-2 0,-1 4 1706,7-44-1706,3-30 0,5-6 0,1-4 3139,-4-3 1,-2 0-3140,-1 16 0,1-1 0,-3 1-1008,-1-2 0,-1 0 0,-1 0 1008,-3-11 0,0 1 0,0 3 0,1 3 0,1-11 0,4 27 0,14 32 0,11 23 0,-8-5 0,0 2 183,4 4 0,1 3-183,0 1 0,-1 1 0,-2-4 0,-1-1 1246,0 0 1,-1-1-1247,7 20 0,-3-7 0,-7-2 0,-3-6 0,-6-10 0,-2 0 0,-3-8 0,0-5 0,0-1 0</inkml:trace>
  <inkml:trace contextRef="#ctx0" brushRef="#br0" timeOffset="68368">31138 3774 24575,'43'-23'0,"-18"8"0,2-1 0,11-4 0,2 0-750,-3 0 1,-2 1 749,-6 2 0,-2 3 121,11-4 1,-21 10 0,-10 6 0</inkml:trace>
  <inkml:trace contextRef="#ctx0" brushRef="#br0" timeOffset="70695">25262 14468 24575,'-7'-7'0,"3"-6"0,2-30 0,-2 1 0,3 13 0,1-1 0,-5-12 0,5-3 0,0 23 0,4 5 0,1 10 0,8 2 0,7 3 0,5-1 0,1 3 0,-3 0 0,-9 0 0,-6 0 0,-4 0 0</inkml:trace>
  <inkml:trace contextRef="#ctx0" brushRef="#br0" timeOffset="71019">25242 14199 9963,'0'7'0,"2"0"5095,12 8-5095,21 11 0,-12-4 0,3 2 0,12 7 0,3 3 562,-9-7 0,0 2 1,2-1-563,2 2 0,2-1 0,1 0-364,3 1 1,3 0 0,-1-1 363,0-2 0,0 1 0,1-2 0,-1-2 0,0-2 0,0 1 0,-2 0 0,-1 0 0,0-1 933,-6-5 1,-2-1 0,0-1-934,8 6 0,-4-3 0,6 1 0,-22-11 0,-17-6 0</inkml:trace>
  <inkml:trace contextRef="#ctx0" brushRef="#br0" timeOffset="76062">26695 14728 24575,'-19'-11'0,"4"9"0,10 19 0,3 21 0,6 10 0,-1-15 0,0 2 0,2 0 0,1 0-443,2-3 1,2-1 442,1-2 0,3-2 0,30 7 0,-17-23 0,3-4 0,-2-5 0,0-3 0,26-8 0,-14-14 218,-14-1-218,-1-6 0,-14 8 0,-3 3 0,-6 14 0,-2 1 0</inkml:trace>
  <inkml:trace contextRef="#ctx0" brushRef="#br0" timeOffset="96218">22577 8467 24575,'-43'8'0,"0"0"0,-2-1 0,-1 3 0,-5 3 0,-2 2-2597,11-1 0,-1 0 1,-2 1 2596,-5 1 0,-1 1 0,-1 2 0,8-2 0,-1 2 0,-1 1 0,1 0 0,-1 1 0,-1 0 0,1 1 0,1 0 0,-1 2 0,1 0 0,0 1 0,1 1 0,2-1 0,1 1 0,0 0 0,4 1 0,-4 4 0,2 0 0,4 0 504,-6 7 1,6-1-505,12-5 0,7-1 1449,2 9-1449,10-12 0,2-9 0,-6-11 4096,-16-4-4096,-23 8 0,8-3 0,-5 1-921,5 1 0,-2 2 0,-1-1 921,-5 1 0,-1 0 0,-3 0 0,8-2 0,-2 1 0,-1-1 0,1 0 0,-2-1 0,0 0 0,-1-1 0,0 1 0,-1-2 0,0 0 0,-1 0 0,1 1 0,-2 0 0,0 1 0,0 0 0,1-1 0,1-1 0,0 0 0,0 1 0,0-1-1093,0 2 0,0-1 1,0 1-1,0 0 1093,0 0 0,0 0 0,0-1 0,0 2 0,0-1 0,0 1 0,0 1 0,0 0 0,-2 0 0,0 1 0,1 0 0,-1 1 0,0 2 0,-1 0 0,1 1 0,0 0 0,-1-1 0,1 1 0,0 0 0,0 0 0,3 2 0,0 0 0,0 1 0,1-1 0,3 0 0,0 0 0,0 1 0,2 0 0,4 0 0,1 1 0,0 0 0,1 0-159,-8 6 1,0 1 0,2-1 158,5 0 0,2-1 0,2 0 0,-6 3 0,4-1 0,11-7 0,5-3 0,2 0 0,15-14 0</inkml:trace>
  <inkml:trace contextRef="#ctx0" brushRef="#br0" timeOffset="97560">29227 11328 8191,'25'4'0,"17"6"784,-9-4 0,6 1 0,1 0-784,1 1 0,0 0 0,2 0 0,6 3 0,2 2 0,0 0 0,0 1 0,0 1 0,-1 1 174,-3 1 0,0 2 1,-2 2-175,-3 1 0,-2 2 0,-3 2 0,-6-2 0,-3 2 0,-3 1 638,2 15 0,-7 4-638,-7-1 0,-5 1 0,-3 2 0,-4 2 0,-4-1 0,0 1 0,2 3 0,1 0 0,1-2 0,3-2 0,2-6 0,4-1 0,10 1 0,5-2 0,2-7 0,4 0 673,-3-7 1,3 1 0,0 0-674,3-1 0,1-1 0,1 1 0,5 2 0,1 1 0,1-1 0,3 1 0,1-1 0,0 1 0,-12-7 0,1 1 0,-1 0 0,1 0 0,1 1 0,0 0 0,0 1 0,-1 1 0,-1 2 0,-2 1 0,1 1 0,0 0-311,1 1 1,2 0-1,-2 1 1,-1 2 310,-2 2 0,-3 1 0,0 2 0,1-1 0,1 0 0,0 0 0,0 1 0,-2 1 0,-3 1 0,-1 3 0,-2-1 0,2 0 0,-1-1 0,0 0 0,1-1 0,-2 1 0,0-1 0,-1 0 0,1 1 0,0-2 0,0-2 0,1 0 0,0-1 0,0 0-16,0-2 1,-1-1 0,1 0-1,1-1 16,10 8 0,1-2 0,0-1 0,1-1 0,1 0 0,1-2-304,-2-4 0,1-1 1,0 0 303,0 0 0,-1 0 0,0-1 509,-4-3 0,0 0 0,-2-1-509,6 8 0,-4 0 0,-4-4 0,-4-2 0,0 4 852,-9-6 0,-12-21 1,-2-1-1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09:02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27021 4780 24575,'-49'2'0,"-1"0"0,4-1 0,4-1 0,-4 0 0,5-1 0,3 1 0,6 1 0,-6 6 0,-9 3 0,-1 9 0,21-7 0,0 1-975,-15 19 975,15-15 0,0 2 0,0 6 0,-1 2 0,-2 0 0,-1 2-923,0 6 1,1 3 922,1-2 0,2 1 0,0 3 0,2 0 0,1 2 0,2 1 0,-1 0 0,1 0 0,6 2 0,2 1 0,-3 3 0,1 0 0,3 1 0,2 0 0,2 3 0,0 0 0,2-15 0,1-1 0,2 1 0,2 16 0,2 0 0,0-1 0,1 0 0,6 0 0,3-1 0,1-2 0,2-1 0,3 1 0,2 0 0,-5-15 0,1 0 0,1-1 0,10 14 0,2-2 0,-8-12 0,0 0 0,3-1 0,2-2 0,1-1 0,3 0-1139,3 1 0,2-1 0,2 0 1139,4 2 0,1-1 0,1-1 0,0-1 0,2-2 0,-1 1 0,2 1 0,0 1 0,-1-3 0,-2-4 0,0-2 0,0-2-499,-2-1 1,-1-1 0,1-3 498,-2-3 0,1-4 0,0-1 0,-1-2 0,1-2 0,-1-3 0,18-5 0,-2-5 0,1-2 0,-2-3 0,-4-4 0,-3-2 0,-6 3 0,-1-1 237,-1-1 1,-3-1-238,-7 5 0,-3-1 0,2 1 0,-2-2 0,9-17 1560,5-4-1560,-19 13 0,-1-3 0,1-2 0,0-2 0,4-10 0,-1-3 0,-4 1 0,0-1 272,-3 10 1,1-1 0,-1 0-273,-4 2 0,-1 0 0,1 0 0,0 0 0,1 1 0,-1 0 262,-1-15 0,-2 2-262,1 5 0,-2 1 0,-5 0 0,-2 1 0,0-1 0,-2 1 0,-3-1 0,-1-1 0,1-5 0,-2-2-1068,-3 1 1,-2-1 1067,0-3 0,-1-1 0,-1 1 0,-2 0 0,4 17 0,-2 1 0,0 0 0,-6-16 0,-2 1 0,-1 0 0,-1 2 0,-2 3 0,0 2 0,-1 2 0,-2 2-35,0 2 0,0 0 35,-1 0 0,1 1 0,2 4 0,1 2 806,2-1 0,0 2-806,2 8 0,-1 2 566,0 3 1,-2 3-567,-2 2 0,0 3 0,-28 3 1271,22 7 1,-2 2-1272,-1 4 0,3 1 0,-10 3 0,9-3 0</inkml:trace>
  <inkml:trace contextRef="#ctx0" brushRef="#br0" timeOffset="3707">25185 5751 8191,'-41'-27'0,"3"4"4570,-9 4-4570,-4 1 0,23 12 0,1 1 0,-1-4 0,-1-1 0,-1 5 0,0-1 0,-10-7 0,-5 8 0,5 2 0,-13 7 0,4 1 0,-4 9 0,26-4 0,1 0 0,-22 14 0,17-5 0,0 3 0,2 1 0,-1 3 101,5 1 0,0 3 1,0 1-102,-2 3 0,0 2 0,1 1 0,-4 6 0,0 2 0,1 1 0,1 0 0,2 0 0,2 1 0,1-1 0,2 1 0,2-1 0,2-3 0,3 0 0,2 1 0,1 0 0,3 0 0,2 3 241,3 0 1,3 3 0,1 1 0,0-3-242,0 6 0,1-2 0,3 2 0,3-2 0,2 3 0,2 0 0,0-5 709,2 0 1,1-5-1,2 0-709,3-1 0,3 0 0,2-2 0,0-3 0,2-3 0,0 0 0,1-2 0,1-2 0,1-1 0,1-1 0,2-2 0,1 0-26,0 1 1,0-1 0,1-1 25,-3-3 0,1-2 0,-1 1 0,2-1 0,-1 0 0,1-1 488,12 4 1,0-4-489,0-4 0,0-4 0,-1-3 0,1-4 0,6-9 0,1-5 0,-3-2 0,1-5 0,-13-2 0,1-4 0,-1-1 0,-3 0 0,0 0 0,-2-3-256,-2-1 1,0-3-1,-2 0 256,1-2 0,-2-1 0,-2-1 0,-5 2 0,-1-1 0,-1-1 0,2-4 0,-1-1 0,-2-1 0,-2 1 0,-2 0 0,-1-1 0,-2 0 0,0-2 0,-2 0 0,-2-1 0,-1-1 0,-2 0 0,-2 2 0,-2 0 0,-2 0 0,-1-1 0,-1-1 0,-1 0 0,0 5 0,-1 0 0,-2 0 0,0 0 0,-3 0 0,1 1 0,1-1 0,-1 1 0,-1-1 0,-4 0 0,-1-1 0,-1 0 0,0-4 0,-2 0 0,-1 0 0,-5 0 0,-2 1 0,-2 1-100,-3-3 0,-1 1 1,-4 3 99,-3 4 0,-2 4 0,-3 3 0,-3 2 0,-1 4 0,-2 3 0,3 4 0,-1 4 0,-1 3 0,-1 6 0,-1 4 0,6-1 0,6-2 0,4 2 0,6 5 0,0 1 0</inkml:trace>
  <inkml:trace contextRef="#ctx0" brushRef="#br0" timeOffset="5475">22816 6731 8191,'-34'-21'0,"-9"-1"4809,-2-1-4809,17 14 0,-2 1 0,-2 0 0,0 3 0,-3 6 0,-2 3 0,-4 0 0,-1 4 0,-2 6 0,-2 5 0,11-3 0,-1 2 0,-1 2-70,-2 4 0,-1 1 0,0 2 70,8-2 0,0 2 0,0 0 0,1 2 0,0 0 0,0 1 0,1 1 0,1 1 0,2 3 0,0 2 0,2 1 0,0-1 0,0 0 0,0 0 0,1 1 0,2 0-91,1 2 1,1-1-1,1 2 1,2-1 90,1 0 0,0-1 0,2 1 0,2 0 0,-3 11 0,2 1 0,2-1 0,3-1 0,1 1 0,4-1 0,2-2 0,3 0 0,2-1 1189,1-4 0,1 0 0,2 0-1189,4 3 0,3-1 0,1 0 0,0-1 0,0-1 0,3 1-672,4 0 1,2 1 0,1-2 671,0-2 0,1-1 0,2-1 0,3 0 0,1-1 0,3-3 0,1-4 0,3-1 0,1-2 0,-2-2 0,1-2 0,0 0 0,1 0 0,1-2 0,-1-2 381,-3-4 1,0-2-1,-1 0-381,14 8 0,-1-3 0,-1-6 0,0-3 0,-6-3 0,-2-2 1264,-2-3 1,-1-4-1265,-7-3 0,-1-3 0,1-6 0,0-4 0,-2-5 0,0-3 0,2-3 0,-1-3-352,-1-4 1,-1-1 351,-1 3 0,-1 1 904,-2-7 1,-1 1-905,2 6 0,-1-1 0,-6-4 0,-2-1 0,3 7 0,-2 0 0,-8-8 0,0-2 0,6 1 0,0-2 0,-2-10 0,0-1 0,-3 18 0,0 0 0,0 0 0,3-18 0,-2 2 0,-5 9 0,-1 1 906,1 1 0,-2 1-906,-1 8 0,0 1 0,0-6 0,0-1-355,-3 7 0,0-1 355,0-8 0,-1-1 0,-3-1 0,-2-1 0,1-3 0,-1-1 0,-5-2 0,-2 0 0,-3 3 0,-2 1 0,-1 1 0,-2 1 0,-1 3 0,-1 2 0,-1 3 0,-2 3 0,0 2 0,-2 0 224,0 3 1,0 0-225,-3 2 0,-2 0 0,-3-3 0,-2 1 0,-4 5 0,-3 2 0,-1-6 0,-2 2-471,12 13 1,-2 3-1,1 0 471,-1-2 0,0 0 0,-1 3 0,-1 4 0,-1 4 0,-1 0 0,-2 0 0,0 1 0,4 1 0,5 1 0,3 0 0,-22 7 0</inkml:trace>
  <inkml:trace contextRef="#ctx0" brushRef="#br0" timeOffset="14681">27467 4118 8191,'-5'9'0,"-10"32"2531,4-7 1,1 3-2532,0 3 0,2 0 0,3-5 0,3-2 0,7 2 2818,14-20-2818,2-15 1719,11-8-1719,2-14 6784,-10 3-6784,6-20 0,-19 19 0,2-7 0,-13 14 0,2 4 0,-2 0 0,5 0 0,-3 0 0,2 0 0,-3 0 0,-4 4 0,8-7 0,4-6 0,28-18 0,-7 7 0,3-3-1425,-1 7 1,2-1 0,2-2 1424,6-4 0,1-3 0,1 1 0,-9 7 0,1-1 0,0 0 0,0 1 0,0 0 0,0 0 0,-1 1 0,-1 1 0,4-3 0,-3 1 0,-1 1 0,5-3 0,-5 4 0,-2 3 0,-21 11 0</inkml:trace>
  <inkml:trace contextRef="#ctx0" brushRef="#br0" timeOffset="15248">28611 3466 24575,'-12'21'0,"-10"18"0,8 0 0,-1 5-449,-3 5 1,0 3 448,5-14 0,1 1 0,1-2-572,-2 11 1,2-3 571,2-5 0,2-5 0,2 2 490,13-36-490,4-30 0,2 0 0,2-4-1242,-2-7 1,0-3 1241,-1 9 0,1-1 0,-1-2 0,2-3 0,-1-1 0,1-1 0,2-4 0,2 0 0,0 1 0,-1 6 0,0 2 0,0 2 0,5-9 0,-1 6 372,10 2-372,-18 30 975,-3 23-975,-2 18 0,-7-3 0,-1 4-944,3 9 1,0 3 943,-4 3 0,1-1 0,6 0 0,3-2 0,-3-11 0,1-4 0,9 14 600,-5-17 0,-6-21 1,-4-1-1</inkml:trace>
  <inkml:trace contextRef="#ctx0" brushRef="#br0" timeOffset="15448">28506 3718 8191,'-25'4'0,"70"-14"1178,-10 0 0,5-1-1178,5 0 0,5-2 0,0 2 438,-3 1 0,-1 2 0,-1 0-438,-5 1 0,0 0 0,-5 2 0,-2 2 0,-4 1 0,5 2 0</inkml:trace>
  <inkml:trace contextRef="#ctx0" brushRef="#br0" timeOffset="17400">30345 12262 8191,'-12'-7'0,"2"-2"5063,-3 3-5063,-6-2 2818,-10 5-2818,-17 0 0,-9 3 859,18 6 1,-1 3-860,-1 2 0,0 2 0,-4 6 0,0 3 0,-1 5 0,2 3 0,3 0 0,1 4 1066,11-4 1,1 2 0,2 2-1067,1 1 0,3 2 0,1 2 0,0 7 0,3 3 0,1 0 0,2 1 0,3 1 0,3 1 0,4-10 0,2 2 0,2-1 0,0 0-942,1 0 1,0-1 0,2 0 0,2-1 941,5 0 0,2 0 0,3-1 0,0 0 0,5 8 0,2-1 0,5-3 0,6-2 0,4-4 0,3-3 0,-1-4 0,3-3 0,2-4 0,-8-8 0,3-2 0,1-2 0,0-3 0,1-3 0,0-2 0,0-2 0,0-2 0,0-2 0,1-2 0,-1-1 0,-1-3-214,9-6 0,-1-3 0,-2-2 214,-4-1 0,-2-3 0,-3-2 0,-7 1 0,-3-2 0,-3-1-580,-1-3 0,-2-1 1,-2-2 579,-3-2 0,-2-1 0,-2-1 0,1-7 0,-2-1 0,-1-2 0,0-5 0,-3-2 0,0 0 56,-4 12 1,0 0 0,-1 0 0,-2 0-57,1-9 0,-2-1 0,-3 3 0,-1 2 0,-2 2 0,-1 2 727,-2-9 0,-5 4-727,-6 11 0,-1 5 0,-1-5 0,-5 23 0</inkml:trace>
  <inkml:trace contextRef="#ctx0" brushRef="#br0" timeOffset="18325">28665 13512 8191,'-33'-33'0,"1"-4"2044,15 12 0,-1-1-2044,1 1 0,-1-1 0,-4-6 0,0 1 0,3 7 0,-1 1 1322,0-1 0,0 2-1322,-22-6 0,6 10 0,-9 9 1870,11 9-1870,-11 9 0,3 15 5209,-1 5-5209,17-5 0,1 4 0,-3 6 0,1 4 0,6-6 0,1 3 0,1 1-975,-3 3 0,2 3 1,0 1 974,1 6 0,3 1 0,1 1 0,2 2 0,2 0 0,3 1 0,3-13 0,1 1 0,1 0 0,2 1 0,0 1 0,2 2 0,1-1 0,3-1 0,5 9 0,5-1 0,2-2 0,3 1 0,2-1 0,6-4 0,6-8 0,5-4 0,3-4 0,4-4 0,4-6 0,1-3 0,-8-6 0,0-2 0,2-3 0,0-2 0,1-3 0,2-4 0,0-2 0,-1 0-823,1 1 1,-1-2 0,1-1 0,-2-3 822,1-3 0,-2-2 0,1-3 0,-2 1 0,1-1 0,-1-1 0,0-1 0,-2-3 0,-2-2 0,-1-1 0,-2-3 0,-2 0 0,6-10 0,-3-1 0,-5-3 0,-7 1 0,-5-3 0,-5-1 0,-6-2 0,-5-3 0,-4 1 0,-5-3 0,-4 0 0,-4-1 0,0 10 0,-1 0 0,-2-1 0,-4 2 0,-2 1 0,-2 0 0,-3 1 0,-2 1 0,-3 1 0,-2 0 0,-1 2 0,-1 2 0,2 5 0,0 2 0,-2 1 0,0 2 0,-1 1 0,0 1 0,-1 1 0,1 2-265,-10-1 1,1 2 0,-2 3 264,-1 2 0,-1 3 0,1 3 0,1 3 0,1 3 0,1 3 82,-2 5 0,0 3 0,6 0 1,5-1-1,5 1 0,4 1 1,0 1-1</inkml:trace>
  <inkml:trace contextRef="#ctx0" brushRef="#br0" timeOffset="19269">27193 14051 8191,'-26'-34'0,"1"8"5063,-3 5-5063,-9 9 0,-3 9 796,10 4 1,-2 3-797,-2 3 0,-1 3 0,-10 5 0,0 5 0,13-3 0,1 3 0,-1 1-90,-3 2 1,0 2-1,1 1 90,-1 4 0,0 2 0,1 0 0,0 0 0,1 1 0,0 1 0,3 0 0,1 1 0,1-1 0,2-2 0,2 0 0,2 1 0,3 1 0,3 2 0,3 0 1538,-2 16 1,7 2-1539,5-16 0,3 0 0,3 1 0,2 1 0,3 1 0,3-1 0,4 2 0,4-1 0,3-1-452,2-2 1,4-3 0,7-1 451,-2-9 0,5 0 0,4-2 0,0-2 0,-2-4 0,2-1 0,0-5 0,1-1 0,2-2-514,1 0 0,3-1 0,2-2 0,-2-3 0,-2-3 514,3-6 0,-3-3 0,-1-4 0,0-2 0,1-2 0,-1-3 0,0-1 0,-1-1 0,0-1 0,-2 0 0,0-2 0,-2 0-34,-5 0 0,-1-1 0,-2-1 0,-2 0 34,4-6 0,-4 0 0,-4-1 437,-7 2 0,-4-1 0,-4 0-437,2-15 0,-6-1 0,-7 11 0,-3-2 0,-3 1-293,-3-1 1,-2 0 0,-3-1 292,-1-4 0,-3 0 0,-3 0 0,2 10 0,-2-2 0,-2 2 0,-1 1 0,-9-10 0,-2 2 0,-2 1 0,9 10 0,-2 0 0,0 2 0,-2 3 0,-11-4 0,-3 4 0,1 2 0,3 0 0,-1 2 0,0 4 0,0 7 0,-1 3 0,0 3 0,2 2 0,0 2 0,2 2 1068,-16 7 0,2 6-1068,1 7 0,4 5 0,9 0 0,4 1 0,-6 6 0,17-3 0</inkml:trace>
  <inkml:trace contextRef="#ctx0" brushRef="#br0" timeOffset="20723">30747 11701 24575,'-15'9'0,"3"-1"0,-3 12 0,5 10 0,3 4 0,9 6 0,8 5 0,21-14 0,7 1 0,8-13 0,1-14 0,0-10 0,-7-8 0,-11-5 0,-11 1 0,-12 4 0,-8 0 0,1 8 0,-3 1 0</inkml:trace>
  <inkml:trace contextRef="#ctx0" brushRef="#br0" timeOffset="20950">30828 11895 24575,'30'-33'0,"-7"9"0,2-3 0,1 1 0,2-2 0,2-2-2788,8-5 0,2-1 1,1 0 2787,-9 7 0,0-1 0,1 1 0,1 0 0,1 1 0,1 0 0,0 1 0,-2 0-174,7-6 1,-1 1 0,0 3 173,-6 7 0,0 1 0,-2 2 886,6-5 0,-3 4-886,11 1 0,-23 10 0,-15 6 0</inkml:trace>
  <inkml:trace contextRef="#ctx0" brushRef="#br0" timeOffset="21673">31945 10921 8191,'3'-4'0,"5"7"5063,1 4-5063,5 14 0,-3 4 0,1 5 0,-2 1 0,-1 3 0,1 11 0,-2 1 1109,-2-7 1,-1 0-1110,-2-4 0,0-2 1801,0 13-1801,0-17 0,1-14 0,-2-11 0</inkml:trace>
  <inkml:trace contextRef="#ctx0" brushRef="#br0" timeOffset="22115">31927 11023 8191,'-2'-34'0,"1"8"5063,6 12-5063,11 2 0,23 0 0,-10 5 0,3 1 0,6 2 0,2 2 0,3 0 0,-1 4 1184,-8 2 1,-3 5-1185,11 20 1746,-24 9-1746,-21 2 6575,-6-1-6575,-16-5 0,3-5 0,-8 1 0,6-6 576,9-7-576,6 2 55,15-8-55,13 1 0,13 3 0,-2 1 0,-7 2 0,-20 9 0,-4-8 0,-10 1 0,-1-1 0,-2-7 0,-7 2 0,4-6 0,0-4 0,8-2 0,1-2 0</inkml:trace>
  <inkml:trace contextRef="#ctx0" brushRef="#br0" timeOffset="23717">28597 9384 8445,'-1'-4'0,"2"-3"5088,-20-3-5088,8 2 2781,-27-3-2781,-2 8 0,10 6 0,-3 1 402,2-1 1,-1 1-403,-8 8 0,-1 2 0,2-3 0,0 2 0,-4 8 0,0 2 3081,3-1 0,1 2-3081,4 2 0,3 4 0,6 1 0,2 2-863,-1 0 0,2 2 863,7 6 0,2 1 0,1 1 0,4 1 0,4 4 0,5 1-1151,6 4 0,5 1 1151,0 0 0,3 0 0,-2-17 0,2 1 0,1-1 0,2-2 0,1-1 0,0-1 0,2 2 0,0-2 0,2 1 0,2-1 0,3-1 0,0-1 0,0-2 0,0-3 0,3 0 0,2-1 0,2-1 0,2-2 0,-1-6 0,2-3 0,0 0 0,1 0 0,0-1 0,0-2 0,0-3 0,0-1 0,-1-1 0,17 2 0,-2-2 0,2-4 0,-1-2 0,-9-1 0,-2-2 207,-3-2 0,-3-2-207,13-12 0,-6-14 0,-20 14 0,-1-2 0,-3-5 0,0-2-746,5-4 1,0-1 745,-4-6 0,-1-3 0,0 10 0,1-2 0,0 0 0,1-3 0,-1-1 0,1 0 0,0 2 0,0 1 0,-1 0 0,7-12 0,-3 3 250,-8 10 1,-4 2-251,3-13 2215,-11 7-2215,-4 1 0,-5-16 65,0 23 0,-1-1-65,-4-6 0,-2 0 0,-3-2 0,-3 2 0,-6-2 0,-4 0-241,-3-1 0,-2 1 241,-4 3 0,-3 2 0,-2 2 0,-2 3 0,1 5 0,0 4 474,1 5 0,-1 3-474,-5 0 0,0 4 0,5 7 0,-1 3-854,-1 0 0,-1 4 854,-1 8 0,4 2 0,-1 0 0,4 5 0</inkml:trace>
  <inkml:trace contextRef="#ctx0" brushRef="#br0" timeOffset="26865">29895 8974 24575,'-15'23'0,"-1"1"0,1 1 0,15 10 0,11 0 0,26-8 0,3 0 0,3-21 0,1-5 0,5 6 0,-17-8 0,-2-2 0,-11-1 0,-14 3 0,-1-3 0</inkml:trace>
  <inkml:trace contextRef="#ctx0" brushRef="#br0" timeOffset="27109">29977 9130 8191,'-9'0'0,"6"-4"4401,28-17-4401,-1 2 0,5-3 0,0 1 0,4-1 0,0-2 585,6-5 0,1-3 1,2-1-586,-8 8 0,1-1 0,1 0 0,0-1-98,2-2 0,0-1 0,-1 1 0,0 0 98,-2 2 0,0 1 0,-1 0 0,-1 1 1628,4-3 0,-1 1 0,-4 2-1628,0-1 0,-5 5 141,-5 6 0,-19 12 0,-5 6 0</inkml:trace>
  <inkml:trace contextRef="#ctx0" brushRef="#br0" timeOffset="27582">31314 8151 9423,'-10'-3'0,"-1"-1"5118,-15 15-5118,-15 9 0,14 2 0,-1 4 548,-1 4 0,1 2-548,1 7 0,4 2 490,8-1 0,5 0-490,4-4 0,5-2 2219,10-4 1,7-3-2220,6-7 0,4-5 0,11-3 0,5-4 0,0-3 0,2-5-453,3-7 0,-3-2 453,-14 4 0,-3-1 1572,12-11-1572,-22 8 0,-11 6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0:23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15696 4689 24575,'-1'19'0,"8"18"0,-1 2 0,0 5 0,3 8 0,-1 4-2269,-5-12 1,-1 2 0,-1 0 2268,1 0 0,0 0 0,0 0 0,-2-1 0,0 1 0,0-1-105,0-4 0,0 0 0,0-2 105,0 9 0,0-3 753,-1-12 0,2-5-753,1-6 0,-1-16 0,1-14 0</inkml:trace>
  <inkml:trace contextRef="#ctx0" brushRef="#br0" timeOffset="275">15948 4634 24575,'-4'20'0,"12"12"0,7 15-1327,-5-20 0,0 2 1327,-2 11 0,0 2 0,-3-1 0,1 2 0,0 9 0,-1 2 0,-2-16 0,-1 1 0,0-1 0,3 16 0,0 0 0,-3-4 0,-2-2 0,0-12 0,1-2 0,-2 12 0,-4-23 0,5-16 0</inkml:trace>
  <inkml:trace contextRef="#ctx0" brushRef="#br0" timeOffset="874">15589 4741 9989,'-1'-7'0,"4"0"5093,5-5-5093,5 1 2535,14-7-2535,7 7 0,-5 7 0,2 3 739,0 6 0,1 2-739,9 6 0,1 3 0,0 0 0,0 3 1900,-1 2 0,-2 1-1900,0-5 0,-3 0 0,-11 0 0,-3-1 0,12 4 0,-23 0 0,-12-7 0,-11 7 0,-12 7 0,3-10 0,-2 0 0,-3 3 0,-1 1 0,-5 3 0,-1 0-99,-3 1 1,0 1 98,2 1 0,1 1 0,-3 0 0,0-1 0,2-1 0,2-2 0,9-6 0,2-2 0,-10 9 0,58-8 0,23-10 0,-3 1 0,5 0 0,-2-4 0,1-1-844,-12 0 0,2 1 0,-2 1 844,16 3 0,-2 1 0,-2 1 0,-2 3 389,-5 2 0,-3 3-389,-14-3 0,-3 0 0,13 15 0,-25-10 0,-7-18 0,-5 3 0,0-12 0</inkml:trace>
  <inkml:trace contextRef="#ctx0" brushRef="#br0" timeOffset="1851">16356 4306 8191,'-7'5'0,"20"-4"5063,14-1-5063,22-3 0,-1 3 0,-13 2 2818,-18 2-2818,-13 7 1719,-6 16-1719,-11 6 0,-13 16 0,12-26 0,-1 1 0,-3 0 0,2 1 0,1 15 6784,4-12-6784,19-11 0,17-8 0,15-5 0,-10-4 0,1-1 0,-2-1 0,-1-1 0,18-6 0,-19 4 0,-18 3 0,-5 2 0</inkml:trace>
  <inkml:trace contextRef="#ctx0" brushRef="#br0" timeOffset="2608">17460 4908 8191,'-18'9'0,"13"-5"5063,19-6-5063,36-11 0,-10 4 0,4 0 0,6-3 0,2 1 0,-15 4 0,1 1 0,0 0 930,9-3 0,-2 1-930,-5 5 0,-3 0 0,10-2 1847,-21 5-1847,-17-4 0,-5 3 0,-4-3 0</inkml:trace>
  <inkml:trace contextRef="#ctx0" brushRef="#br0" timeOffset="2858">17929 4618 8191,'-9'7'0,"31"-8"4689,8 2-4689,2-3 0,4 0 0,2 6 0,0 2 0,-5-2 0,-1 3 0,1 3 0,-4 4 2863,0 12-2863,-12 4 1765,-17 2-1765,-8 0 0,-10 6 0,-4-2 0,-6 5 0,1-9 0,12-13 0,5-8 0</inkml:trace>
  <inkml:trace contextRef="#ctx0" brushRef="#br0" timeOffset="3434">18957 4560 8191,'-12'3'0,"13"4"5063,2 15-5063,17 29 0,-14-14 0,-1 4 202,-1-5 1,0 2 0,-2 1-203,-3-1 0,-1 1 0,-1 0 0,1 1 0,0 1 0,0-1 0,-4 15 0,0-4 959,3-10 0,-1-4-959,-3 17 1447,10-34 0,-5-13 0,6-9 1</inkml:trace>
  <inkml:trace contextRef="#ctx0" brushRef="#br0" timeOffset="3693">19158 4601 24575,'7'30'0,"1"17"0,-3-14 0,0 4 0,-1 7 0,-2 3 0,1 5 0,-1 2-3047,-2 0 0,0 0 3047,0 0 0,0-2 0,0-5 0,0-3 645,-2-11 0,1-2-645,0 20 0,-3-33 0,4-4 0</inkml:trace>
  <inkml:trace contextRef="#ctx0" brushRef="#br0" timeOffset="4244">18871 4562 8191,'-26'-31'0,"11"8"5063,11 8-5063,27 11 0,30 1 0,-18 5 0,2 1 0,11 5 0,2 1 561,-3 2 1,-1 3-562,0 2 0,-1 2 0,-8 0 0,-2 1 840,-8-2 1,-2 1-841,8 19 5926,-16-3-5926,-9-9 0,-7-1 0,-8 0 2169,-10 3-2169,-10 8 0,-6-2-352,9-13 1,-2-1 351,1-3 0,-1-1-309,-2 3 0,-1-1 309,1-3 0,3-3 0,-5 6 0,10-4 0,24-5 0,18 3 0,8 0 0,-1-1 0,2 0 0,17 5 0,3 0-352,-8-4 0,-2 0 352,1 2 0,-1 1-102,-5-3 1,-2 1 101,-5 0 0,-3-1 0,9 4 0,-20-7 0,-11-4 0</inkml:trace>
  <inkml:trace contextRef="#ctx0" brushRef="#br0" timeOffset="4641">19635 4092 24575,'5'14'0,"1"8"0,6 7 0,2 17 0,-6-19 0,-1 1 0,-1 5 0,-1 2 0,-5 3 0,-1 0 0,1-2 0,-1 0 0,-2-1 0,1-2 0,6 3 0,-3-14 0,3-18 0</inkml:trace>
  <inkml:trace contextRef="#ctx0" brushRef="#br0" timeOffset="85009">2346 17045 14574,'-7'0'0,"4"-2"4171,-1-5-4171,6-2 1730,1 0-1730,1 0 941,0 0-941,3 0 3159,7-7-3159,3-1 0,7-7 0,-7 6 0,-3 3 0,-6 6 0,-1 0 0,2 0 0,-2 0 0,1 0 0,-1 0 0,0-1 0,0 1 0,-1 0 0,-1 0 0,3 0 0,1-3 0,0 2 0,-1-3 0,0 4 0,-1 0 0,9-7 0,3-7 0,11-4 0,3-9 0,-11 15 0,1 1 0,0-4 0,1 1-570,2-1 1,1-1 569,0-2 0,0 1 0,-1 5 0,0 0 0,0-3 0,0 1 0,-3 3 0,-1 0-300,3 0 0,0 0 300,14-18 0,-12 17 0,2 0 0,-3-2 0,1 1 0,2 0 0,1 0 0,3-7 0,-1-1-742,-5 5 1,0 0 741,6-5 0,0-1 0,-2 0 0,0 1 0,-1 0 0,1-1 0,2-3 0,1 0 0,-3 0 0,0 1 0,3-1 0,0-1 0,1-2 0,0-1 0,2 1 0,1-2 0,-11 9 0,1 0 0,1 0 0,3-1 0,1 1 0,0-2-806,1 0 0,-1-2 0,1 1 806,3 0 0,0-1 0,1 0 0,-1-1 0,1 0 0,0-1 0,2 0 0,1 0 0,-1-1 0,-9 9 0,-1-1 0,0 0 0,1 1 0,9-8 0,0 0 0,-1 0 0,0-2 0,-2 1 0,1 0 0,-2 2 0,-1 2 0,1-1 0,-1-1 0,1 0 0,-2 0 0,-3 2 0,0 0 0,0 1 0,3-2 0,1 1 0,-1 0 0,-2 0 0,-1 0 0,1 1 0,4-4 0,2 1 0,-1-1 0,-3 3 0,0-1 0,-1 1 0,2 0 0,0 0 0,-1 0 0,-2 0 0,-2 1 0,1 0 0,1 3 0,0 0 0,0 1-512,-2-2 1,1-1 0,-1 1 511,-1 2 0,-1 0 0,0 1 0,0 1 0,-1 0 0,0 0 0,8-14 0,0-1 0,-4 10 0,1-1 0,-2 1 0,5-9 0,0 0 0,-5 9 0,2 0 0,-3 1-638,-1-4 0,0 2 638,5-2 0,1 0 0,-6 0 0,0 2 0,2 4 0,-1 0 349,-5-1 0,0 2-349,-2 8 0,0 1 0,13-24 0,1 9 0,-3-5 0,4 1 0,1 0 0,-17 17 0,1 1 0,3-4 0,1 0 971,0 2 0,1 0-971,5-4 0,0 1 0,-7 6 0,1 1 0,2-4 0,1 1 1996,13-9-1996,-4-3 1768,-8 6-1768,-9 8 487,-5 2-487,-3 6 323,-6 1 1,-3 4-1,-2 1 1</inkml:trace>
  <inkml:trace contextRef="#ctx0" brushRef="#br0" timeOffset="86401">7482 12031 8191,'5'5'0,"-4"-3"5063,12-16-5063,3-8 0,4-7 0,14-14 0,-17 18 0,2-2 0,10-8 0,3-3 76,0-3 1,3-1-77,-5 8 0,4-1 0,-1 0 0,0-2 0,1-1 0,0 0 0,-4 8 0,0 0 0,0 0 0,1-2-271,1-2 1,1-2 0,-1 1 0,1-1 270,1 0 0,0 0 0,1-1 0,0 0 0,2-2 0,1 0 0,0-1 0,0 0 0,-1 1 0,-1-1 0,1 0 0,-1 1 0,2-1 0,0 1 0,0-1 0,-1 1 0,0-1 0,-1 0 0,0 1 0,0-1 0,0 2 0,1 0 0,-1 0 0,0 1 0,-2-1 0,1 1 0,-1-1 0,0 1 0,2-1 0,0 1 0,0-1 0,-1 1 0,0 1 0,-1 0 0,0 0 0,1-1 0,1-3 0,-1-1 0,2 0 0,0 0 73,1 2 0,2 1 0,-1 0 1,1-1-74,-8 6 0,0 0 0,0 0 0,0 0 0,1 0 0,0 0 0,0 2 0,0-1 0,1 0 0,-1 1 0,0 0 0,0 0 0,0 0 0,0 1 0,0 0 0,6-7 0,1 1 0,-1 0 0,0 0 0,-1 3 0,0 0 0,0 1 0,-1 0 0,-1 1 0,0 0 0,-1 1 0,0-1-390,-1 2 0,0 0 0,0 0 0,-2 1 390,9-9 0,0 1 0,-1 0 0,0 0 0,0 1 0,-1-1 0,-1 0 0,0 1 0,0-1 0,2 0 0,0 0 0,0 0 0,-2 0 0,0 0 0,0 0 0,1 0 0,-1 1 0,-1-1 0,-3 3 0,-1 0 0,-1 1 0,-4 3 0,0 0 0,0 1 702,10-13 1,-1 1-703,-5 6 0,-1 1 0,2-1 0,1 0 929,-3 0 1,0 1-930,3-4 0,1-1 0,0 0 0,0-1 0,0 1 0,0 0 0,0 0 0,-1 1 0,-3 8 0,-1 2 1814,0 0 1,-1 1-1815,-4 5 0,1 1 0,2-1 0,1 0 0,0-1 0,2 1 0,4-1 0,1 0 0,1-3 0,0 0 1552,0 2 0,-1 0-1552,-5-1 0,-3 1 0,-3 2 0,-4 2 0,3-6 20,-7 3 1,-12 17 0,-1 1 0</inkml:trace>
  <inkml:trace contextRef="#ctx0" brushRef="#br0" timeOffset="87734">12687 6642 8191,'-20'-2'0,"46"-10"4032,1-5-4032,15 5 0,6 0 0,-2 1 0,1 0 1466,3 1 1,-1 3-1467,-5 3 0,-3 1 0,10-2 1841,-20 9-1841,-31 11 6391,-2 7-6391,-11 16 0,-2 16 0,2-20 0,0 1 0,1 7 0,0 1-166,0 0 0,2-1 166,1-3 0,2-2 0,1 18 0,1-20 0,5-20 0,0-11 0</inkml:trace>
  <inkml:trace contextRef="#ctx0" brushRef="#br0" timeOffset="89486">11130 7356 24575,'14'26'0,"9"14"0,-4-14 0,3 1 0,8 7 0,2 0 0,-1 0 0,2 0 0,7 1 0,1 0-1205,-9-1 1,0-1 1204,2-1 0,-1-1 33,-11-2 0,-1-2-33,11 10 0,-18-10 0,-13-19 0,-2-4 0,-3-4 0</inkml:trace>
  <inkml:trace contextRef="#ctx0" brushRef="#br0" timeOffset="89712">11410 7835 8191,'-18'-4'0,"11"9"5063,4 1-5063,23 19 0,5-4 0,12 11 0,-2-13 2818,0-6-2818,-10-14 1719,-2-15-1719,-10-6 6784,-9-17-6784,-5 5 0,-12-4 0,8 20 0,-2 4 0</inkml:trace>
  <inkml:trace contextRef="#ctx0" brushRef="#br0" timeOffset="90192">12352 8137 8191,'-9'-7'0,"0"0"5063,-1-5-5063,-8-15 2818,-7-3-2818,4 6 0,-3-1 0,-2 2 0,-1-1 405,-5-1 0,-2 1-405,-1-2 0,-2 2 0,5 5 0,-1 0 0,-2 0 0,1 1 0,5 2 0,3 2 6334,-14-5-6334,13 4 0,18 12 0,5 1 0</inkml:trace>
  <inkml:trace contextRef="#ctx0" brushRef="#br0" timeOffset="90451">11797 7763 24575,'-4'16'0,"4"-13"0,9-22 0,8-14 0,7-10 0,2 8 0,3 12 0,0 18 0,5 16 0,1 16 0,2 6 0,-6-2 0,-7-8 0,-13-11 0,-7-8 0</inkml:trace>
  <inkml:trace contextRef="#ctx0" brushRef="#br0" timeOffset="91378">9786 8964 24575,'21'24'0,"13"7"0,-14-12 0,1 2 0,7 3 0,2 0-1038,-3 0 0,0 1 1038,-1-2 0,-1-1 333,-2-4 1,-2-1-334,3 6 0,-6-9 0,-14-10 0</inkml:trace>
  <inkml:trace contextRef="#ctx0" brushRef="#br0" timeOffset="91634">9936 9261 8191,'-5'9'0,"0"0"5063,6 10-5063,3-4 2818,12 12-2818,6-10 1719,-1-2-1719,3-10 6784,-9-11-6784,2-19 0,-6-8 0,-2-7 0,-8 1 0,-2 21 0,-3 4 0</inkml:trace>
  <inkml:trace contextRef="#ctx0" brushRef="#br0" timeOffset="92130">10191 9841 8191,'-13'8'0,"0"-1"5063,-1-4-5063,-2 0 2818,6-3-2818,-2-4 1719,-4-8-1719,-3-15 0,-19-14 0,17 11 0,-2-2 0,-10-3 0,-1 0 2411,-2-1 1,1 2-2412,4 5 0,0 3 0,-13-5 0,23 18 0,16 11 0,1 2 0</inkml:trace>
  <inkml:trace contextRef="#ctx0" brushRef="#br0" timeOffset="92453">9760 9599 8191,'-13'4'0,"0"0"5063,10-7-5063,3-11 2818,11-14-2818,3-12 0,3 0 1719,-3 11-1719,-2 12 6784,-3 15-6784,4 5 0,0 6 0,5 2 0,-1-2 0,-4-4 0,3-2 0,-10-3 0,2 0 0</inkml:trace>
  <inkml:trace contextRef="#ctx0" brushRef="#br0" timeOffset="93760">5644 9385 8191,'7'-5'0,"0"3"5063,2 6-5063,1 7 2818,5 6-2818,11 15 0,-5-12 0,3 1 0,6 11 0,2 2-210,4 0 0,3 2 210,-10-6 0,2 3 0,-1 0 0,1 0 0,-1 1 0,2 4 679,-3-2 0,2 3 0,1 3 0,0-1 0,-2-2-679,1-1 0,-2-1 0,1 0 0,1 3 0,-1 0 0,2 3 0,0 1 0,0-1 0,-2-3-868,-2-2 0,-1-3 0,0-1 0,-1 0 868,0 0 0,-1 0 0,1-1 0,-1 0 0,6 10 0,1-1 0,0-1-810,1-1 0,1 0 0,-2-1 810,-4-2 0,-1 0 0,0 0 363,3 0 1,2 0 0,-3 1-364,-3-2 0,-2 1 0,1-1 0,1-1 0,0 0 0,1 0 11,-3-1 1,1 0 0,-2 0-12,8 12 0,-1-3 1182,-4-7 0,-2-3-1182,-6-6 0,-2-4 3367,-3-8-3367,-5-9 229,-13-15 0,3 4 0,0 1 0</inkml:trace>
  <inkml:trace contextRef="#ctx0" brushRef="#br0" timeOffset="94160">7303 11564 9039,'4'9'0,"1"-2"5118,14 4-5118,9-3 0,19 9 0,1-2 2317,5 0-2317,-13 2 1660,-8-9-1660,-12 0 5990,-6-13-5990,-11-5 0,1-27 0,-6 8 0,-4-3 0,-2-16 0,-2-4-1440,4 9 0,0-3 0,-2-1 1440,-7-7 0,-3-1 0,3 4 0,5 2 0,1 4 0,-5 5 0,-1 0 0</inkml:trace>
  <inkml:trace contextRef="#ctx0" brushRef="#br0" timeOffset="95076">4861 9047 8191,'-6'2'0,"4"3"4977,23 14-4977,17 14 0,-9-5 0,2 3 1134,6 6 0,2 3-1134,-8-11 0,1 2 0,2 1-439,2 4 0,2 2 0,1 0 439,-7-8 0,0 0 0,1 1 0,0 1 0,1 2 0,0 2 0,1 0 0,-1 1 0,3 1 0,1 1 0,0 1 0,-1 1 0,-2 1 0,0 1 0,0 0 0,0 0 103,-4-7 0,1 0 0,1 0 0,-1 1 0,-1-1-103,-2 0 0,-1 0 0,0 0 0,0 0 0,0 0 0,2-1 0,0-1 0,1 1 0,-1-1 0,0 0 0,4 7 0,-1 0 0,-1 0 0,1 0 0,0-2 0,1 1 0,-2-1 0,1 0-657,-3-2 0,-1 1 0,0-1 0,-1 1 657,0 0 0,-1 1 0,0-1 0,1 1 0,-1-1 0,0-1 0,1 0 0,-1 0 0,-1-1 0,0 0 0,0 0 0,0-1-367,-1-1 1,1-1 0,-1 0 0,1 0 366,5 7 0,0 0 0,0-2 245,-3-5 1,1 0 0,-2-1-246,-2 0 0,-1 0 0,0-2 1036,11 8 1,-2-1-1037,-7-1 0,-2 0 1290,-2-7 0,-2-1-1290,-2-2 0,-1-1 3224,3 7-3224,-4-9 666,-14-17 1,-1-2 0,-5-6-1</inkml:trace>
  <inkml:trace contextRef="#ctx0" brushRef="#br0" timeOffset="96161">7111 11939 13363,'2'3'0,"11"6"4509,2-2-4509,11 12 1946,-3 5-1946,1 1 1074,-1 0-1074,-6-12 3683,-5-9-3683,-3-7 0,-4-7 0,3-10 0,-12-19 0,6-16 0,-6 18 0,-1-2-185,1-8 1,1 3 0,-3-9-1,0 6 1</inkml:trace>
  <inkml:trace contextRef="#ctx0" brushRef="#br0" timeOffset="97152">5891 8201 24575,'13'18'0,"15"9"0,-7-8 0,3 2-2664,11 8 0,3 3 2664,-10-5 0,0 1 0,1 1 0,7 9 0,2 3 0,0 0 0,-7-6 0,0 0 0,0 2 0,0 1 0,-3-3 0,0 2 0,0 0 0,0 1 0,0 0 0,2-1 0,1 1 0,0 0 0,0 0 0,0 1-1071,0 2 0,0 1 0,0 0 0,0 0 0,0-1 1071,1 0 0,0-1 0,1 0 0,-1 1 0,1-1 52,-1 0 1,0 1 0,1-1-1,-1 1 1,0-1-53,-1-1 0,1 0 0,-1 0 0,-1 0 0,1 0 0,-1-1 0,-1 1 0,1 0 0,-1-1 0,0 1-597,-1-2 1,0 1-1,0-1 1,0 0-1,-1 0 597,5 7 0,0-1 0,-1 0 0,0 0 0,-1-2 0,-1 1 0,0-2 0,0 0-94,-1-5 1,-1-1 0,1 0 0,-2-2 93,4 7 0,-1-1 0,0-3 1107,-2-5 0,1-3 0,-1 0-1107,4 5 0,-1-3 0,-3-7 0,-3-3 1714,7 4-1714,-9-8 4949,-17-17-4949,-4-4 3792,-3-4-3792,-3-3 0,-2 4 0,4 4 0,-1 1 0</inkml:trace>
  <inkml:trace contextRef="#ctx0" brushRef="#br0" timeOffset="97475">8052 10977 8290,'0'9'0,"5"4"5074,2 0-5074,13 4 2803,-4-3-2803,21 3 1705,-10-10-1705,11-2 6703,-12-11-6703,-3-4 0,-10-11 0,-4-8 0,-6-25 0,-7 21 0,-2-3 0,-2-10 0,-2 0-737,-6 1 0,-3 2 737,4 8 0,-1 4 0,-7-8 0,12 29 0</inkml:trace>
  <inkml:trace contextRef="#ctx0" brushRef="#br0" timeOffset="98450">5762 12795 8569,'22'24'0,"11"12"1470,-1-6 0,2 5-1470,1 5 0,0 1 0,1 0 0,-1 2 0,-12-11 0,-1 0 0,0 0 0,8 13 0,-1-1 0,-3-3 0,-2-2 1494,-7-9 0,-1-3-1494,7 9 0,-16-20 0,-5-12 0</inkml:trace>
  <inkml:trace contextRef="#ctx0" brushRef="#br0" timeOffset="98736">6127 13454 8191,'-14'0'0,"10"7"5063,9 0-5063,23 10 2818,-1-9-2818,18-8 1719,-9-15-1719,-6-4 6784,-10-3-6784,-14 5 0,-4 0 0,-7 0 0,-1-1 0,-1 9 0,2 1 0</inkml:trace>
  <inkml:trace contextRef="#ctx0" brushRef="#br0" timeOffset="99186">6605 13989 24575,'-6'-7'0,"-2"2"0,-2-7 0,-6-3 0,-8-12 0,-14-6 0,17 15 0,-3-3 0,-17-12 0,-4 0 0,5 5 0,0 0 0,8 5 0,-1-1 0,1 2 0,-4-1 0,2 2 0,4 0 0,3 1 0,-7-2 0,9 3 0,17 14 0</inkml:trace>
  <inkml:trace contextRef="#ctx0" brushRef="#br0" timeOffset="99537">6084 13643 8191,'-2'7'0,"-4"0"5063,-8-4-5063,1-3 2818,-3-3-2818,7-7 1719,1-2-1719,9-12 6784,5 5-6784,6-2 0,3 12 0,8 11 0,-1 11 0,5 7 0,-8 1 0,-2-1 0,-9-7 0,-2 0 0,-4-8 0,-2-1 0</inkml:trace>
  <inkml:trace contextRef="#ctx0" brushRef="#br0" timeOffset="100850">4463 14525 8191,'-13'-2'0,"3"0"5063,-2 2-5063,11 4 2818,3 4-2818,15 15 0,10 11 0,6 5 0,-13-17 0,-1 0 1719,14 19-1719,-8-12 6784,-7-4-6784,-10-13 0,-4-9 0,-2 1 0</inkml:trace>
  <inkml:trace contextRef="#ctx0" brushRef="#br0" timeOffset="101252">4521 14859 24575,'-3'-2'0,"6"0"0,6 2 0,8 0 0,-7 0 0,2-4 0,-5-1 0,0-8 0,-4-7 0,-1-5 0,-6-20 0,-6 3 0,-4-11 0,-2 19 0,6 11 0,5 16 0</inkml:trace>
  <inkml:trace contextRef="#ctx0" brushRef="#br0" timeOffset="101735">4922 15201 24575,'-12'-7'0,"1"-1"0,2 3 0,-1-8 0,-12-7 0,-4-8 0,5 5 0,-3 1 0,2 1 0,-1 1 0,-1-2 0,1 2 0,-7-3 0,8 8 0,17 13 0,1 0 0</inkml:trace>
  <inkml:trace contextRef="#ctx0" brushRef="#br0" timeOffset="102017">4612 14985 8191,'-12'3'0,"4"-5"5063,2-7-5063,13-17 2818,6-8-2818,5-13 0,0 7 1719,-4 14-1719,-2 11 6784,0 16-6784,11 12 0,5 5 0,9 10 0,-2-9 0,-7-3 0,-4-12 0,-15-2 0,-1-2 0</inkml:trace>
  <inkml:trace contextRef="#ctx0" brushRef="#br0" timeOffset="118737">16484 8602 11501,'-2'18'0,"5"26"806,-2-1 0,-1 5-806,0-8 0,0 1 0,0 1 0,0 6 0,0 0 0,-2 1 0,-1-3 0,-1 0 0,0 0 0,2-5 0,0 0 0,0-2 0,1 9 0,0-5 2836,-1 8-2836,11-24 0,-6-24 0,1-5 0</inkml:trace>
  <inkml:trace contextRef="#ctx0" brushRef="#br0" timeOffset="118968">16652 8567 8191,'9'26'0,"2"11"4486,-10 9-4486,3-19 0,0 3 0,-3 10 0,0 1 1443,3-5 0,1-1-1443,-4 7 0,-1-1 0,3-2 0,-1-1 752,-2-6 0,0-1-752,0 22 0,0-29 0,0-10 0</inkml:trace>
  <inkml:trace contextRef="#ctx0" brushRef="#br0" timeOffset="119434">16432 8677 8191,'-28'-19'0,"18"-5"4812,18-7-4812,14 11 0,7 1 0,6 2 0,4 2 0,10 1 0,2 5 784,-1 8 0,-1 7-784,-6 5 0,-4 6 787,-7 2 1,-5 4-788,-8 4 0,-6 2 0,-5-2 0,-3 1 0,-3 3 0,-4 0 0,-3-4 0,-3 0 0,-16 22 0,5-26 0,-2-3 0,-3-4 0,-1-1 0,-4 0 0,1-1 0,0-3 0,1-2 0,-13 4 5970,15 0-5970,22-2 253,32 28-253,6-6 0,-4-4 0,3-1 825,-6-9 0,1-2-825,3 2 0,-1-1 0,17 6 0,-6 2 556,-21-13-556,-6 3 0,-10-11 0,-1-1 0</inkml:trace>
  <inkml:trace contextRef="#ctx0" brushRef="#br0" timeOffset="120726">17233 8030 24575,'4'31'0,"-3"22"0,4-15 0,-1 2-1485,-3 3 0,0 0 1485,3 0 0,1-3 939,-1 9-939,9-18 122,-1-28 0,-3-1 0,-1-8 0</inkml:trace>
  <inkml:trace contextRef="#ctx0" brushRef="#br0" timeOffset="121109">17454 8120 9918,'-7'-2'0,"-5"27"5097,6 9-5097,0-1 0,3 2 0,6-3 0,3-1 0,0-1 0,3-3 0,17 8 2546,11-21-2546,-10-17 1488,2-17-1488,-19-2 5526,-3-10-5526,-14 0 0,0 6 0,-16 3 0,7 9 0,0 5 0,8 4 0</inkml:trace>
  <inkml:trace contextRef="#ctx0" brushRef="#br0" timeOffset="121402">17739 8187 8191,'-21'0'0,"3"4"5063,10 11-5063,10 20 0,4 13 2818,14 2-2818,6-11 1719,15-31-1719,-8-21 6784,-1-22-6784,-19-1 0,-12-3 0,-9 7 0,-14-2 0,-10 7 0,-4 2 0,7 17 0,10 5 0,14 6 0,1 1 0</inkml:trace>
  <inkml:trace contextRef="#ctx0" brushRef="#br0" timeOffset="121901">18478 8575 8191,'13'-5'0,"20"-7"4043,15 2-4043,-17 3 0,1-1 0,0 2 0,-2 2 2931,16 2-2931,-17-1 460,-10 8 0,-14-4 0,-1 1 0</inkml:trace>
  <inkml:trace contextRef="#ctx0" brushRef="#br0" timeOffset="122120">18759 8420 24575,'1'9'0,"12"3"0,15 2 0,13 3 0,-1-3 0,0 8 0,-17-12 0,-3 11 0,-21-7 0,-5 10 0,-13 3 0,-4 8 0,8-14 0,2-5 0</inkml:trace>
  <inkml:trace contextRef="#ctx0" brushRef="#br0" timeOffset="122511">19482 8340 24575,'5'45'0,"-5"-13"0,-2 4 0,-4 9 0,0 3-392,3-11 1,0 2 0,1 0 391,-2 1 0,0 1 0,1-1-1025,2 8 0,2-2 1025,2-6 0,1-5 0,-2-4 0,5-17 0</inkml:trace>
  <inkml:trace contextRef="#ctx0" brushRef="#br0" timeOffset="122706">19713 8377 8191,'-4'32'0,"0"0"4534,-5 13-4534,4 9 0,1-22 0,-1-1 0,4 4 0,1-2 0,-5 16 2881,7-15-2881,-3-22 0,2-9 0,-3-7 0</inkml:trace>
  <inkml:trace contextRef="#ctx0" brushRef="#br0" timeOffset="123168">19575 8497 8191,'-24'-24'0,"3"8"5063,9 1-5063,33-8 0,13 0 0,0 6 0,2 2 1175,-4 7 1,-1 4-1176,4 2 0,-2 5 1700,18 16-1700,-11 14 0,-18-1 0,-5 13 0,-8-12 0,8 5 6544,-12-6-6544,2-6 0,-11 4 0,-2-11 598,-11 13-598,-8-8 0,-8 13 0,-9-8 0,13-5 128,2-8-128,23-11 0,15-6 0,24-9 0,-9 5 0,3-1 0,8-2 0,2 1 0,3 3 0,0 2 0,1 1 0,-1 1 0,-6 2 0,-2 2 0,9 5 0,-21-3 0,-18-2 0</inkml:trace>
  <inkml:trace contextRef="#ctx0" brushRef="#br0" timeOffset="123537">20198 7961 24575,'21'10'0,"2"0"0,3-1 0,-6 0 0,-12 11 0,-7 2 0,-10 16 0,-1-4 0,1-2 0,8-12 0,9-9 0,10-3 0,0-5 0,13 1 0,-20-4 0,3 0 0</inkml:trace>
  <inkml:trace contextRef="#ctx0" brushRef="#br0" timeOffset="124409">16396 10621 24575,'11'23'0,"-2"18"0,-2 1 0,0 6-2288,-2-9 1,-1 2 0,-1 2 2287,0 4 0,-1 2 0,0 1 0,0 0 0,0 1 0,0-1-6,-2-8 1,0-1 0,0-1 5,2 8 0,0-5 0,-1 3 0,3-26 0</inkml:trace>
  <inkml:trace contextRef="#ctx0" brushRef="#br0" timeOffset="124625">16744 10767 8191,'3'24'0,"1"21"2531,-5-18 1,-1 2-2532,4 15 0,1 2 0,-2-3 0,-1 0 739,3 3 0,0-1-739,-3-2 0,0-3 854,0-4 1,0-2-855,0 14 0,0-18 0,0-23 0</inkml:trace>
  <inkml:trace contextRef="#ctx0" brushRef="#br0" timeOffset="125102">16473 10859 8191,'-26'-14'0,"10"-2"5063,16 4-5063,23-5 0,17 5 0,-7 6 0,2 3 1409,3 4 0,2 3-1409,6 3 0,-1 4 0,-1 4 0,-2 4 370,-3 4 0,-4 3-370,-6-2 0,-4 1 3038,-7 2 0,-4 1-3038,-1 12 0,-16-2 0,-6-6 0,-10-4 0,-5-7 1446,-11-6-1446,-5-2 0,-1-3 241,9 4-241,12-7 0,12 2 0,8-2 0,11 9 0,23 0 0,18 1 0,-15-8 0,2-2-721,0-4 1,0 0 720,3-1 0,-1 1-336,-9-1 0,-1 0 336,0-2 0,-2 1 0,4 3 0,-10-4 0,-16 0 0</inkml:trace>
  <inkml:trace contextRef="#ctx0" brushRef="#br0" timeOffset="125962">17373 10341 8594,'-2'4'0,"0"13"5099,-3 3-5099,1 31 0,4-1 1379,1-11 1,1-2-1380,6 1 0,-4-2 0,4-34 0</inkml:trace>
  <inkml:trace contextRef="#ctx0" brushRef="#br0" timeOffset="126206">17543 10420 10061,'-6'1'0,"-1"12"5088,2 9-5088,9 10 2522,5-9-2522,14-8 1470,2-17-1470,10-12 5434,-15-4-5434,-7-4 0,-17 5 0,-13-3 0,-5 6 0,0 5 0,6 6 0,8 5 0</inkml:trace>
  <inkml:trace contextRef="#ctx0" brushRef="#br0" timeOffset="126769">17856 10475 8191,'-14'-8'0,"1"0"5063,6 13-5063,-2 16 2818,5 19-2818,9 8 0,13 1 0,15-20 1719,3-15-1719,3-18 6784,-19-9-6784,-5-3 0,-16-8 0,-7-2 0,-5-5 0,-6 2 0,5 8 0,2 10 0,8 7 0</inkml:trace>
  <inkml:trace contextRef="#ctx0" brushRef="#br0" timeOffset="127084">18072 10490 24575,'-9'-5'0,"0"24"0,8-2 0,6 28 0,17-13 0,11-4 0,3-19 0,2-12 0,-9-13 0,-9-8 0,-6 2 0,-12-2 0,-3 7 0,-9-7 0,1 9 0,-7 2 0,6 13 0,3 7 0,3-2 0,6-1 0</inkml:trace>
  <inkml:trace contextRef="#ctx0" brushRef="#br0" timeOffset="127388">18320 10470 8191,'-9'-2'0,"2"6"5063,-1 9-5063,5 15 2818,4-1-2818,5 0 1719,14-19-1719,2-11 6784,6-9-6784,-6-6 0,-8-2 0,-8 3 0,-6 3 0,-2 2 0,-11-4 0,4 9 0,-3-3 0,8 10 0</inkml:trace>
  <inkml:trace contextRef="#ctx0" brushRef="#br0" timeOffset="127892">18968 10934 8191,'-9'-7'0,"8"2"5063,12 0-5063,18 4 0,24-7 0,-22 9 0,1 1 0,-3-4 0,-1 0 0,23 11 704,-29-6 1,-7 1-1,-11-2 1</inkml:trace>
  <inkml:trace contextRef="#ctx0" brushRef="#br0" timeOffset="128134">19153 10785 9729,'23'3'0,"8"2"1620,0 2 0,3 2-1620,-2-1 0,-1 0 1426,-4 3 1,-2 1-1427,10 7 1754,-30 16-1754,-13-6 5133,-7 5-5133,-3-14 0,12-12 0,2-6 0</inkml:trace>
  <inkml:trace contextRef="#ctx0" brushRef="#br0" timeOffset="128746">19823 10745 11180,'2'5'0,"4"9"3904,11 37-3904,-11-20 0,-2 3 0,2 14 0,-2 2 0,-6 0 0,-1 0 0,2-3 0,1-1 1267,-3-6 0,0-4-1267,3 7 0,0-21 0,0-18 0</inkml:trace>
  <inkml:trace contextRef="#ctx0" brushRef="#br0" timeOffset="128961">20063 10644 24575,'-1'17'0,"2"9"0,13 21 0,-8-17 0,-1 1-699,0 1 0,0-1 699,0 4 0,0-2 0,-4 22 0,-1-2 113,-1-19 1,-3-12 0,4-14 0</inkml:trace>
  <inkml:trace contextRef="#ctx0" brushRef="#br0" timeOffset="129467">19895 10731 8191,'-29'-20'0,"13"7"5063,10-7-5063,24 2 0,12-1 0,-4 8 0,3 2 1409,3 3 0,-1 3-1409,1 5 0,0 3 0,-1 2 0,-3 2 0,15 23 1719,-6 5-1719,-5 6 0,-4-1 0,-5-3 0,-6-11 6784,-10-4-6784,-9-7 0,-4-4 0,-7 1 0,-7-2 0,-6-1 0,-6 0 0,11-5 0,1 0 0,13 1 0,7 0 0,13 1 0,9-3 0,23-1 0,-16-4 0,3 0 0,6 2 0,2 1 0,3-1 0,-1 2 0,-6 3 0,-3 1 0,21 5 0,-26-1 0,-13-4 0,-11-6 0</inkml:trace>
  <inkml:trace contextRef="#ctx0" brushRef="#br0" timeOffset="129846">20379 10090 10449,'10'2'0,"15"0"4522,21 3-4522,-18-3 0,1 2 0,-1 1 0,-1 3 0,14 9 2555,-21 7-2555,-12 4 1494,-9 4-1494,-7 0 5072,4-7-5072,0-5 483,8-10-483,12-2 0,5-8 0,4-3 0,-1-4 0,-14 1 0,-3 4 0</inkml:trace>
  <inkml:trace contextRef="#ctx0" brushRef="#br0" timeOffset="131522">22472 10320 10472,'-12'5'0,"-6"4"5051,-3 6-5051,-6 15 0,0 13 0,11-14 0,1 4 1226,5 4 1,3 2-1227,0 3 0,5 0 0,7 1 0,5-1 267,8-1 0,4-2-267,1-7 0,5-4 0,10-5 0,2-5 0,-7-6 0,0-4 0,3-4 0,-3-3 4881,3-3-4881,-14-6 0,-18 4 0,-4-3 0</inkml:trace>
  <inkml:trace contextRef="#ctx0" brushRef="#br0" timeOffset="131730">22520 10820 8191,'-39'-14'0,"1"0"0,6-1 0,1 1 5063,-12-3-5063,50-16 0,22 19 0,13 3-369,0-3 1,5-1-1,3 2 369,-3 4 0,1 1 0,3 0 0,1 0 0,-6 1 0,2 0 0,0 0 0,1 1 0,1 1-251,2 0 1,0 2 0,1 0-1,1 1 1,-1 0 250,1-1 0,1 0 0,-1 1 0,1 0 0,-1 0 390,0 0 1,-1 1 0,0-1 0,-1 1 0,0 1-391,-2-1 0,-2 1 0,1 0 0,-1 0 0,-2-1 0,7-1 0,-1-2 0,-1 1 0,-2 1 0,5 1 0,-2 1 0,-6-1 0,0-2 0,-8 0 0,3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3:10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27748 13453 24575,'-32'-31'0,"3"10"0,5 17 0,-2 12 0,-14 15 0,9 0 0,-1 12 0,19-14 0,10-3 0,19-6 0,18-5 0,15-2-448,-19 1 0,1 2 448,-3-2 0,-1 2 0,-3 7 0,-4 3 0,9 27 0,-20 10 0,-10-22 0,-5 2 0,-3-1 0,-3 2-626,-4 5 0,-2 1 626,-1-5 0,-1-1 0,2-3 0,-1-2 0,-19 7 0,17-27 0,0-22 0,20-28 0,12-9 419,4 13 1,3 0-420,3 2 0,3 1 0,3-4 0,1 0 654,-2 3 1,-2 1-655,-1-1 0,-3 2 0,2-19 0,-11 11 0,-15 21 0,-7 15 0,2 10 0,1 14 0,12 4 0,5 7 0,14-11 0,2-5 0,13-25 0,4-13 0,-19 4 0,-1-3 0,-1 1 0,-2-1 0,9-20 0,-12 17 0,-10 5 0,-3 18 0,3 12 0,6 17 0,-1 5 0,0 1 0,6 7 0,-8-12 0,0-5 0,1-17 0,6-14 0,10-27 0,-9 12 0,1-3-523,3-8 0,1 1 523,-1 4 0,-1 3 0,11-9 0,-7 25 0,-16 25 0,-2 3 0,-3 11 0,0-15 1046,5 5-1046,-1-16 0,9-10 0,7-9 0,14-17 0,2 2 0,-5 4 0,-13 8 0,-16 4 0,-7 4 0,-4-2 0,0 3 0,-1 4 0,2 5 0,-2 8 0,4 12 0,5 12 0,11 4 0,15 1 0,17-12 0,-15-20 0,2-2 0,0 0 0,-1-2 0,9-6 0,-12 5 0</inkml:trace>
  <inkml:trace contextRef="#ctx0" brushRef="#br0" timeOffset="910">29560 13210 8191,'-3'3'0,"6"9"4522,-5 33-4522,4-15 0,0 3 0,-4 12 0,-1 2 0,-2-1 0,-2 0 0,-4 4 0,-1-2 0,3-7 0,-1-4 0,0-6 0,2-7 2882,2-9-2882,4-38 0,4-8 0,1-6 121,0-5 1,1-3-122,-1 8 0,1-1 0,0 0 0,4-7 0,0 2 2908,-1 8 1,1 5-2909,11 4 543,3 38-543,7 17 0,-11-1 0,1 2-867,0-1 1,-1 1 866,0 8 0,-3 0 850,-4-9 1,-2-2-851,6 27 0,-10-26 0,-4-9 0,-1-14 0,-2-1 0</inkml:trace>
  <inkml:trace contextRef="#ctx0" brushRef="#br0" timeOffset="1053">29487 13594 8191,'6'3'0,"18"-4"4215,19-12-4215,-9 1 0,2-3 507,1 1 0,-3 0 0,14-10 1,-21 11-1</inkml:trace>
  <inkml:trace contextRef="#ctx0" brushRef="#br0" timeOffset="3461">10483 3838 24575,'-27'-20'0,"4"3"0,14 13 0,-4 4 0,2 9 0,-6 16 0,6 8 0,5 7 0,15 1 0,5-20 0,21-8 0,-1-20 0,12-12 0,1 4 0,-13 1 0,-8 14 0,-12 9 0,-9 11 0,0 12 0,-5 14 0,-9 9 0,4-27 0,-1-1-212,-2 0 1,-3-1 211,-12 21 0,-5-5 0,4-12 0,1-12 0,8-27 0,9-16 0,1-3 0,3-4 0,5-2 0,4-3 0,1-11 0,2-2 0,2 0 0,1 0-921,1 0 0,0 1 921,-2 2 0,-1 2-195,-4 9 0,-2 3 195,5-14 0,-15 32 0,4 30 0,4 18 0,6 7 1804,15-12-1804,8-17 851,8-21-851,2-14 0,-1-9 0,-15 5 0,0 4 0,-9 26 0,-3 9 0,2 24 0,-5-1 0,-5-2 0,1-12 0,-3-16 0,1-22 0,5-18 0,-3 6 0,1-2 0,-2-3 0,0 1 0,8-13 0,-6 16 0,-3 36 0,0 15 0,-1-2 0,2 3 0,1-13 0,3-6 0,7-14 0,0-7 0,4-16 0,-4-5 0,-6-7 0,-10 7 0,-5 12 0,-8 14 0,2 25 0,0 15 0,2 14 0,15-3 0,9-10 0,26-20 0,8-24-274,-14 3 0,-2-2 1,4-9-1,-3 5 1</inkml:trace>
  <inkml:trace contextRef="#ctx0" brushRef="#br0" timeOffset="3760">11500 2945 24575,'7'26'0,"5"11"0,-4-8 0,0 3 0,3 3 0,-1 0 0,-2-4 0,0 1 0,2-1 0,-1-2 0,0 4 0,4-10 0,-10-16 0,1-7 0</inkml:trace>
  <inkml:trace contextRef="#ctx0" brushRef="#br0" timeOffset="4212">11487 2919 8191,'-17'-6'0,"5"-1"5063,25-5-5063,17-8 0,18 4 0,6 2 0,-21 12 2818,-6 7-2818,-19 6 1719,-6 2-1719,-10 11 6784,-7-2-6784,-7 11 0,3-11 0,5 1 0,11-11 0,7-5 0,7-2 0,9 0 0,5 0 0,-3 3 0,-3 8 0,-14 5 0,-1 22 0,-8 5 0,-2 7 0,1-2-574,-4-7 574,8-12 0,-3-8 0,0-15 0,-1-9 0,-14 0 0,11-4 0,-6 2 0</inkml:trace>
  <inkml:trace contextRef="#ctx0" brushRef="#br0" timeOffset="12758">12487 9307 24575,'-3'2'0,"0"2"0,9 3 0,0 0 0,-1 2 0,4-3 0,-4 3 0,4 4 0,0 0 0,1 1 0,1 2 0,-1-2 0,1-1 0,0 3 0,3 2 0,-3-4 0,5 6 0,-7-10 0,1 3 0,5 2 0,-3-1 0,11 10 0,-11-7 0,11 7 0,-10-7 0,3 0 0,-5-1 0,-1-2 0,1 3 0,1 0 0,-1 0 0,-2 0 0,2 0 0,0 7 0,1-6 0,1 6 0,6 2 0,-6-7 0,6 7 0,-8-9 0,3 7 0,-2-5 0,3 11 0,-1-5 0,2 7 0,-2-7 0,-1-1 0,1 0 0,-2-6 0,3 13 0,4-4 0,-2 6 0,10 9 0,-12-15 0,2 0 0,2-1 0,-7-11 0,7 11 0,-2-6 0,-4-2 0,3 2 0,-2 4 0,-2-5 0,0 11 0,-1-11 0,1 11 0,0-11 0,1 4 0,-2-6 0,3 7 0,3-2 0,0 9 0,2-3 0,1 0 0,-3 3 0,0-9 0,-3 2 0,-1-1 0,-1-4 0,3 11 0,3-8 0,-3 2 0,9 5 0,-11-9 0,13 15 0,-12-16 0,10 10 0,-4-2 0,-2-8 0,6 9 0,-7-11 0,7 7 0,-6-3 0,1 5 0,-1-4 0,-4 3 0,9-2 0,-10-5 0,6 8 0,-7-7 0,7 8 0,-8-13 0,6 5 0,-8-9 0,2 6 0,0-2 0,2 0 0,0 3 0,2 4 0,-6-6 0,9 11 0,-10-12 0,7 2 0,-8-3 0,0-4 0,3 3 0,-5-2 0,3 3 0,-2-4 0,-1 0 0,1 0 0,-1 0 0,-1 0 0,1-1 0,0 5 0,1-3 0,3 6 0,1-2 0,1-3 0,-1 1 0,-1-7 0,-1 3 0,8 6 0,-4 0 0,2 3 0,-7-5 0,-4-7 0,-1-1 0</inkml:trace>
  <inkml:trace contextRef="#ctx0" brushRef="#br0" timeOffset="18685">12465 9393 24575,'-10'1'0,"2"2"0,-6 27 0,1 4 0,6-6 0,-1 4 0,-2-2 0,1 3-1198,0 7 0,0 3 1198,-4-1 0,-1 0 0,2 4 0,0-1 0,-2 1 0,0 0 0,2 0 0,1-1 0,2-3 0,0 1 0,-2 2 0,1-1 0,1-4 0,1-2 0,-1 1 0,0-2 285,-1-2 1,0-2-286,3-4 0,-1-3 0,-7 21 0,1-15 0,7-9 0,-4-6 0,2 0 1825,1-3-1825,-3 2 0,5-2 0,-5 3 0,2 0 0,-1 6 0,-1-4 0,4 1 0,-1-4 0,3-2 0,0-1 0,2 0 0,-1-4 0,1 0 0,-1 0 0,1 0 0,-1 0 0,0 0 0,1-1 0,-6 5 0,7-3 0,-5 6 0,3-2 0,-1-1 0,2 0 0,-1-4 0,1 3 0,0-2 0,-2 6 0,2-2 0,0 3 0,-2-4 0,5 0 0,3-16 0,-2 5 0,4-9 0</inkml:trace>
  <inkml:trace contextRef="#ctx0" brushRef="#br0" timeOffset="19261">12112 10742 8657,'-6'-3'0,"7"1"5103,0 2-5103,11 0 2749,9 4-2749,4-3 1655,7 6-1655,-1-3 6411,1 4-6411,-6-3 0,-6 0 0,-8-2 0,-3 1 0,-4 2 0,-4 12 0,-5-3 0,-7 15 0,-2 2 0,-1 14-381,5-19 0,0 1 381,3 0 0,1-1 0,-5 13 0,6-13 0,4-19 0,0-4 0</inkml:trace>
  <inkml:trace contextRef="#ctx0" brushRef="#br0" timeOffset="20343">12727 11674 24575,'-17'-5'0,"-3"-7"0,2-1 0,-2 1 0,-4 7 0,9 7 0,-11 9 0,15 14 0,0 18 0,11 12 0,14-4 0,7-16 0,16-26 0,7-37-899,-18 5 0,0-5 899,-4-9 0,-4-4 0,1-2 0,-5-1 0,-6-1 0,-4-1 0,-5 6 0,-2 2 0,-3 2 0,-3 4 0,-14-11 0,4 21 0,7 26 0,13 36 0,3-13 0,3 2-619,3 12 1,2 1 618,2-2 0,0-2 415,2-2 1,0-2-416,-1-4 0,0-4 0,8 1 0,-1-12 0,-13-13 0,-1-5 0</inkml:trace>
  <inkml:trace contextRef="#ctx0" brushRef="#br0" timeOffset="21550">11847 9986 13626,'1'-2'0,"3"-4"4440,10-21-4440,5-7 0,-10 9 0,-2-3 0,3-2 0,-2-1 0,-4-4 0,-2 0 515,-1 0 1,-2 0-516,-1 3 0,-1 3 1214,-5-11-1214,-1 15 3417,2 17-3417,-2 8 0,1 8 0,-4 10 847,4 7-847,0 20 0,5 3 0,8-4 0,3 1 0,-1-14 0,2-1 0,6 9 0,3-5 0,20-6 0,4-15 0,11-23 0,-4-5 0,-17-2 0,-11 4 0</inkml:trace>
  <inkml:trace contextRef="#ctx0" brushRef="#br0" timeOffset="25134">3513 6082 24575,'4'40'0,"-3"8"0,-1 0 0,-1-1 0,6-44 0,10-21 0,-2-10 0,0-6-719,6-2 0,0 1 719,-4 7 0,0 3 350,16-14-350,-8 39 0,-4 30 0,-1 22 0,-10-21 0,-1 1 0,-2-1 0,0-1 0,2 7 0,2-18 0,6-36 0,6-17 0,-9 7 0,1-1 0,10-21 1088,-8 17-1088,5 38 0,-6 11 0,4 21 0,-3-6 0,-6-12 0,3-6 0,-3-16 0,1-6 0,-1-12 0,1 4 0,-1 1 0,-2 15 0,-1 5 0,-1 8 0,-2-7 0,-1 1 0</inkml:trace>
  <inkml:trace contextRef="#ctx0" brushRef="#br0" timeOffset="25260">3994 5826 8191,'-8'-12'0,"9"8"0,-4 3 0,7 5 0</inkml:trace>
  <inkml:trace contextRef="#ctx0" brushRef="#br0" timeOffset="25546">4128 5929 8191,'0'32'0,"4"0"5063,0 0-5063,0 0 2818,2-7-2818,-5-5 1719,6-14-1719,-1-10 6784,11-20-6784,10-12 0,6-3 0,-3 16 0,-6 19 0,-11 29 0,-7 8 0,-2 14 0,-2-14 0,7-8 0,6-27 0,-5 2 0,0-11 0</inkml:trace>
  <inkml:trace contextRef="#ctx0" brushRef="#br0" timeOffset="25833">4622 5535 8191,'-9'-2'0,"0"2"5063,-3 14-5063,-8 19 0,9-1 0,1 4 0,-4 12 0,1 4 170,5-11 0,2 3 1,1 0-171,0 2 0,0 0 0,2 0 0,4 2 0,1 0 0,1-1 0,0-7 0,0-1 0,4-2 0,9 15 0,5-4 399,-2-16 0,-1-4 0,12 4 0,-10-20 0</inkml:trace>
  <inkml:trace contextRef="#ctx0" brushRef="#br0" timeOffset="26450">5426 5713 8191,'-30'-4'0,"-4"7"3671,-19-2-3671,19 8 0,0 3 0,-2-2 0,0 2 0,-7 7 0,2 1 0,10-2 0,2 1 0,-15 13 2963,28-6-2963,26-10 1882,30 3-1882,-10-11 0,3-1 0,9 2 0,1-2 2586,-1-4 0,0 0-2586,-6 2 0,-2-1 1528,13 0-1528,-25 8 0,-25 3 0,-24 20 0,8-13 0,-3 2-622,-10 8 1,-3 4 621,2 4 0,1 1 0,1-3 0,3-1 0,8-7 0,4-3 1092,7 6-1092,24-28 0,26-11 0,-7-2 0,2-1 0,6-2 0,2 0 0,5-2 0,0 3-429,-5 3 0,-3 1 429,12-4 0,-18 10 0,-31 0 0</inkml:trace>
  <inkml:trace contextRef="#ctx0" brushRef="#br0" timeOffset="27078">5876 6265 8191,'10'-16'0,"3"-6"1711,4-8 0,2-6-1711,0-5 0,1-3 0,-4 7 0,0-1 0,0-2 0,0-3 0,1 0 0,-1 0 0,-3 1 0,0 1 0,-1 1 0,4-12 0,-3 4 0,-6 15 0,-5 4 2982,-13-3-2982,-11 35 0,-15 20 0,19-3 0,1 5 0,-2 11 0,1 5 0,2 4 0,4 3 108,4-11 1,2 2 0,1-1-109,3 17 0,4-2 0,3-2 0,7-4 2349,3-14 0,4-4-2349,0-4 0,3-5 1545,24-6-1545,1-14 0,-11-12 0,-12 1 0,-14 0 0</inkml:trace>
  <inkml:trace contextRef="#ctx0" brushRef="#br0" timeOffset="27242">6339 6009 24575,'8'17'0,"-3"27"0,-2-7 0,-1-6 0,0-1 0,-1 3 0,3-10 0,-4-16 0</inkml:trace>
  <inkml:trace contextRef="#ctx0" brushRef="#br0" timeOffset="27413">6411 5940 8191,'-26'-3'0,"6"3"0,12-3 0,4 3 0</inkml:trace>
  <inkml:trace contextRef="#ctx0" brushRef="#br0" timeOffset="27727">6429 5384 8191,'12'2'0,"0"6"4977,22 18-4977,-2 12 0,-9-14 0,0 3 1414,2 8 1,0 2-1415,2 5 0,-2 3 0,-8-12 0,-1 1 0,-2 0 0,0 1 0,-2 0 0,-2 1 0,-3 3 0,-1 2 0,-1-1-45,0-2 1,-2 1 0,-1 0 44,-2 1 0,-2 1 0,-1-1 0,-1 15 0,-3-4 2545,-5-9 0,-2-4-2545,3-10 0,-1-4 0,-8 0 0,13-19 0</inkml:trace>
  <inkml:trace contextRef="#ctx0" brushRef="#br0" timeOffset="28718">3460 7823 8191,'-4'9'0,"1"10"5063,1-4-5063,-1 15 2818,-1-11-2818,5-11 0,13-43 0,0 5 0,2-5 449,-3 0 0,1-4 0,1 0-449,2 4 0,2 0 0,-2 1 0,4-14 0,-1 4 0,-1 17 0,-1 7 6600,1 7-6600,-1 42 0,-6 19 0,-4-17 0,-1 1 0,-3 3 0,-2-2 0,5 9 0,6-29 0,7-44 0,-2 5 0,0-2 278,-4-4 0,0 2-278,11-8 0,-12 20 0,-8 22 0,3 23 0,-7 13 0,7 2 0,-5-8 0,8-16 0,14-22 0,-12 5 0,8-9 0</inkml:trace>
  <inkml:trace contextRef="#ctx0" brushRef="#br0" timeOffset="29021">4280 7454 8191,'-53'5'0,"17"-4"5063,3-1-5063,21-3 2818,4 11-2818,3 1 1719,5 5-1719,4-4 6784,3-7-6784,6-7 0,3-10 0,2 4 0,2-1 0,0 19 0,4 22 0,3 8 0,-13-13 0,1-1 0,8 6 0,5-13 0,-13-13 0,1-5 0,-12-1 0</inkml:trace>
  <inkml:trace contextRef="#ctx0" brushRef="#br0" timeOffset="29183">4437 7490 8191,'-3'13'0,"3"-3"5063,17 11-5063,3-11 0,21 8 0,-7-14 704,4 0 1,-20-4-1,-4 0 1</inkml:trace>
  <inkml:trace contextRef="#ctx0" brushRef="#br0" timeOffset="29343">4611 7424 9033,'-10'7'0,"-5"7"5118,-2 8-5118,-9 19 0,2 7 0,11-20 0,0-1 0,1 1 0,0-3 0,-3 9 0,5-11 0,5-16 0</inkml:trace>
  <inkml:trace contextRef="#ctx0" brushRef="#br0" timeOffset="29637">4989 7075 8191,'-9'-7'0,"0"3"5063,1 6-5063,-8 20 0,1 14 0,1-4 0,-2 4 0,4 8 0,1 3 0,-2 6 0,2 2 291,6-17 1,1 1 0,1-1-292,1 13 0,4-3 0,3-10 0,3-3 489,14 10 1,-6-27 0,-2-11 0</inkml:trace>
  <inkml:trace contextRef="#ctx0" brushRef="#br0" timeOffset="30153">5372 7153 8191,'-17'-3'0,"0"0"5063,0 2-5063,0 4 2818,-10 18-2818,-2 11 0,9-10 0,0 1 0,-13 16 1719,12-10-1719,14-17 6784,22-8-6784,27-4 0,-15-1 0,2 2 0,9 0 0,1 2 0,-7 2 0,-1 0 0,16 7 0,-22 5 0,-17-6 0,-8 5 0,-5-6 0,-9 9 0,-11 11 0,6-9 0,-1 3 0,-4 5 0,-1 1 0,0 3 0,0-1 0,6-6 0,2-1 0,-7 15 0,21-20 0,9-9 0,20-10 0,14-4 0,-13-4 0,1-1 0,3-2 0,-1 0 0,-2-1 0,-1 1 0,1-3 0,-3 2 0,1 0 0,-5 3 0</inkml:trace>
  <inkml:trace contextRef="#ctx0" brushRef="#br0" timeOffset="30670">5908 7470 24575,'-16'-11'0,"1"3"0,6 4 0,0 6 0,-3 13 0,1 20 0,8-7 0,4 5 0,19-28 0,4-14 0,14-27 0,-17 13 0,-1-3 0,0-4 0,-3-3 0,-2-2 0,-2 0-599,-2 0 1,-2 0 598,-5-3 0,-2 0 0,-1-1 0,-2 1 0,-3 5 0,-2 3 0,-5-5 0,-2 36 0,8 22 0,5 10 0,-3 5 0,1 4 0,5-6 0,1 3 0,0-1-1012,1 13 0,3-1 1012,6-5 0,4-3 0,-5-13 0,2-5 0,15 1 0,-14-18 0,-9-7 0</inkml:trace>
  <inkml:trace contextRef="#ctx0" brushRef="#br0" timeOffset="30817">6343 7429 8191,'-7'33'0,"2"4"5063,2-22-5063,5 4 0,-1-14 0,1-1 0</inkml:trace>
  <inkml:trace contextRef="#ctx0" brushRef="#br0" timeOffset="30917">6331 7356 8191,'-9'-5'0,"2"-1"0,3 3 0,2-1 0</inkml:trace>
  <inkml:trace contextRef="#ctx0" brushRef="#br0" timeOffset="31267">6504 7113 8191,'-5'-14'0,"7"13"5063,2 7-5063,19 16 0,5 11 0,-4-14 0,2 0 0,1 6 0,0 2 0,7 3 0,0 2 473,-4 1 0,-3 3-473,1 8 0,-3 4 0,-9 2 0,-3 1 0,-2-3 0,-5-1 544,-5 2 0,-6-2-544,-3-13 0,-5-3 2528,-4 0 1,-3-4-2529,1-6 0,-2-2 0,-4-3 0,2-3 0,1 2 0,2-7 0</inkml:trace>
  <inkml:trace contextRef="#ctx0" brushRef="#br0" timeOffset="32709">6208 6971 8191,'-4'-12'0,"10"-1"5063,0 5-5063,18-2 2818,-6 1-2818,6 5 1719,-11 6-1719,-4 3 6784,-5 7-6784,-8 8 0,-5 12 0,-5 8 0,0 7 0,1-7 0,11-2 0,4-18 0,16-6 0,10-16 0,13-11 0,-3-11 0,-7-7 0,-17 11 0,-7 6 0</inkml:trace>
  <inkml:trace contextRef="#ctx0" brushRef="#br0" timeOffset="33471">6239 5123 8191,'-24'21'0,"11"-9"5063,18 4-5063,26-17 2818,17-4-2818,5 0 0,-19 3 1719,-8 7-1719,-17 6 6784,-12 9-6784,-7 12 0,-12 8 0,-2 6 0,0 1 0,10-14 0,10-6 0,12-16 0,12-10 0,12-3 0,1-10 0,12 2 0,-25 2 0,1 3 0</inkml:trace>
  <inkml:trace contextRef="#ctx0" brushRef="#br0" timeOffset="34661">7484 7173 8191,'-9'5'0,"12"-1"4680,28-4-4680,-1-5 0,4-1 0,14 0 0,3-1 0,-13-1 0,1 0 0,-1 0 432,17-4 1,-2 0-433,-6 3 0,-3 0 999,-15 2 0,-3 0-999,7 2 5765,-26-1-5765,-6 1 0,-3-1 0,0 2 0</inkml:trace>
  <inkml:trace contextRef="#ctx0" brushRef="#br0" timeOffset="34870">7972 6931 8191,'-34'-3'0,"13"3"5063,28 7-5063,26 3 0,9-1 0,11 0 0,-10 9 0,-6 6 0,-13 13 0,-11 5 0,-18 12 0,1-27 0,-3 0 0,-4-1 0,-2-1 0,-10 17 0,8-23 0,4-8 0</inkml:trace>
  <inkml:trace contextRef="#ctx0" brushRef="#br0" timeOffset="35472">8889 7249 8191,'3'8'0,"16"-8"5063,14-7-5063,16-17 0,-26 8 0,-2-4 0,-1-4 0,-3-3 0,3-17 0,-14-1 0,-12 20 2818,-7 6-2818,-8 15 1719,-7 19-1719,-5 26 0,19-10 0,3 4 3392,3 3 0,5 2-3392,5-1 0,6-2 0,4-8 0,5-5 0,29 2 0,8-28 0,-20-16 0,-3-3 0,4 0 0,-5-10 0</inkml:trace>
  <inkml:trace contextRef="#ctx0" brushRef="#br0" timeOffset="35590">9355 7044 8191,'-1'3'0,"-1"9"5063,-1 26-5063,-1 4 2818,7-2-2818,1-15 0,0-17 0,0-6 0</inkml:trace>
  <inkml:trace contextRef="#ctx0" brushRef="#br0" timeOffset="35726">9400 7011 8191,'-23'-25'0,"8"9"5063,2 13-5063,17 9 0,0-1 0,4 0 0</inkml:trace>
  <inkml:trace contextRef="#ctx0" brushRef="#br0" timeOffset="36053">9495 7028 8191,'-12'-3'0,"-2"5"5063,1-2-5063,2 7 2818,17 7-2818,2-5 1719,19 6-1719,1 1 6784,-3 4-6784,2 17 0,-18 10 0,-6-17 0,-3 1 0,-4 0 0,-2 1 0,-2 2 0,0 0 0,-2-3 0,-1-1 0,-1-1 0,0-3 0,-5 14 0,-1-13 0,8-21 0,5-10 0,1-27 0,4-17 0,2 19 0,0 1 0,-1-11 0,3 18 0</inkml:trace>
  <inkml:trace contextRef="#ctx0" brushRef="#br0" timeOffset="36734">9629 7180 24575,'2'9'0,"11"-9"0,5-11 0,4-6 0,-7-10 0,-6 8 0,-2-11 0,-6 11 0,-2 3 0,-13 19 0,3 20 0,-5 14 0,11 3 0,3-8 0,11-14 0,3-15 0,14-14 0,8-15 0,1-8 0,3-5 0,-15 4 0,-7 11 0,-7 13 0,-6 16 0,-1 15 0,-2 18 0,0-3 0,0 3 0,4-22 0,2-16 0,12-18 0,3-21 0,-4 13 0,2-1 0,-2 3 0,1 1 0,9-9 0,-7 24 0,-19 23 0,0 6 0,-5 18 0,8-6 0,-4-4 0,8-12 0,4-23 0,-6 5 0,5-10 0</inkml:trace>
  <inkml:trace contextRef="#ctx0" brushRef="#br0" timeOffset="36958">10187 6954 24575,'-6'17'0,"5"7"0,2 1 0,7-4 0,-3-1 0,7-18 0,-2-3 0,11-19 0,-1-9 0,-6 6 0,1-3 0,0-2 0,-1 1 0,3-7 0,-3 7 0</inkml:trace>
  <inkml:trace contextRef="#ctx0" brushRef="#br0" timeOffset="37177">10398 6860 24575,'-10'-7'0,"-7"15"0,7-2 0,-6 27 0,10 1 0,6 6 0,8-11 0,1-15 0,14-17 0,-5-11 0,12-13 0,-17 13 0,0-3 0</inkml:trace>
  <inkml:trace contextRef="#ctx0" brushRef="#br0" timeOffset="37392">10550 6500 8191,'5'-34'0,"-13"33"5063,1 19-5063,-3 9 0,1 6 0,3 4 0,2 2 746,0 4 1,1 0-747,2 4 0,2-2 613,5-9 1,2-3-614,7 12 5884,7-21-5884,8-22 0,-3-8 0,-3 0 0,-9-1 0</inkml:trace>
  <inkml:trace contextRef="#ctx0" brushRef="#br0" timeOffset="37685">10715 6798 8191,'-7'24'0,"4"8"5063,3 1-5063,5-1 2818,8-13-2818,1-14 1719,4-8-1719,2-11 0,-3-8 0,-1-13 6784,-7 1-6784,-9 10 0,-6 17 0,-8 30 0,7 17 0,7 8 0,18-3 0,22-17 0,-7-19 0,5-4 0,4-4 0,2-3-730,6 2 0,-1-1 730,-11-2 0,-4 1 0,10 2 0,-30 0 0</inkml:trace>
  <inkml:trace contextRef="#ctx0" brushRef="#br0" timeOffset="41070">12160 6827 15462,'-5'-5'0,"3"-3"3891,-4-16-3891,1-8 0,-9-14 0,5 15 0,-3 0 128,-5-2 0,-3 1-128,0 1 0,-4 3 0,-2 4 0,-5 5 0,-3 5 0,-2 8 0,0 8 0,-1 7 557,-7 6 1,2 6-558,7 6 0,6 4 0,6 1 0,9 2 0,16 14 1318,16-28 0,8-5-1318,10-9 0,4-9 0,7-6 0,0-7 0,4-3 0,0-5 0,-19 5 0,0-1 0,-2 0-852,8-5 0,-2-1 852,-8 2 0,-3 2 0,9-6 276,-16 10 1,-9 13 0,-5 5 0</inkml:trace>
  <inkml:trace contextRef="#ctx0" brushRef="#br0" timeOffset="41879">12893 6386 9409,'-7'-2'0,"-4"2"5118,-9 4-5118,-7 12 0,-8 7 0,-3 11 0,10 0 2631,12-10-2631,13-6 1554,14-11-1554,16-1 5863,-7 0-5863,13 10 0,-20-3 0,-2 13 0,-12-1 0,-5 1 0,-1-3 0,-3-9 0,2-4 0,-1-9 0,4-14 0,1 5 0,4-6 0</inkml:trace>
  <inkml:trace contextRef="#ctx0" brushRef="#br0" timeOffset="42129">12934 6527 24575,'49'-21'0,"-21"8"0,0 0 0,13-6 0,-6 0 0,-20 11 0,-11 4 0</inkml:trace>
  <inkml:trace contextRef="#ctx0" brushRef="#br0" timeOffset="42303">13100 6244 8191,'-13'18'0,"7"26"1575,1-7 1,2 4-1576,2 8 0,2 2 0,-2 2 0,2 0 0,0-9 0,2-2 599,0-9 1,0-4 0,3 0 0,-1-22-1</inkml:trace>
  <inkml:trace contextRef="#ctx0" brushRef="#br0" timeOffset="42894">13306 6578 8191,'-14'-2'0,"-2"-1"5063,6 2-5063,-2 1 2818,-6 19-2818,7 2 1719,-2 19-1719,13-6 6784,5-6-6784,14-16 0,5-22 0,-3-5 0,0-5 0,1-4 0,-2-1 0,-1-3 0,0-1 0,-1-2 0,-1 0 0,-8 1 0,-2-1 0,1-4 0,-1 0 0,-4-6 0,-1-1-409,-2 2 0,0 2 409,-1 7 0,-1 5 0,-2 4 0,-9 45 0,7 8 0,1 7 0,-3 10 0,0 3-933,3-11 0,1 2 0,1-1 933,3-2 0,1 1 0,1-3 0,1 12 0,4-6 0,8-15 0,4-7 0,19-11 0,12-34 0,-26 6 0,-3-5 0,2-5 0,-3-1 140,-6 4 0,-3 0-140,1-3 0,-5 2 0,-9 5 0,0 16 2846,-6 28-2846,7 2 0,5-7 0,14-10 491,4-13-491,10-4 0,-15 0 0,-3 2 0</inkml:trace>
  <inkml:trace contextRef="#ctx0" brushRef="#br0" timeOffset="43079">13806 6425 8191,'-2'27'0,"4"-4"5063,2 17-5063,4-19 2818,12-10-2818,-5-23 1719,9-11-1719,-7-15 6784,-4-2-6784,1-7 0,-6 7 0,-3 15 0,-1 11 0</inkml:trace>
  <inkml:trace contextRef="#ctx0" brushRef="#br0" timeOffset="46662">12118 9749 24575,'1'28'0,"0"0"0,1 8 0,6 16 0,4-30 0,-8-14 0,4-2 0</inkml:trace>
  <inkml:trace contextRef="#ctx0" brushRef="#br0" timeOffset="46817">12103 9702 8191,'-9'0'0,"6"7"0,0-5 0,5 6 0</inkml:trace>
  <inkml:trace contextRef="#ctx0" brushRef="#br0" timeOffset="48383">12518 8762 24575,'3'29'0,"-1"-14"0,3 12 0,2-18 0,-4-4 0,1-1 0</inkml:trace>
  <inkml:trace contextRef="#ctx0" brushRef="#br0" timeOffset="48542">12514 8518 11586,'-2'5'0,"0"-5"0,2 8 0</inkml:trace>
  <inkml:trace contextRef="#ctx0" brushRef="#br0" timeOffset="49511">13026 11707 24575,'7'7'0,"8"11"0,-8-3 0,4 10 0,-7-12 0,-3-4 0,1-5 0</inkml:trace>
  <inkml:trace contextRef="#ctx0" brushRef="#br0" timeOffset="49654">13017 11546 24575,'-9'11'0,"0"-7"0,11 4 0</inkml:trace>
  <inkml:trace contextRef="#ctx0" brushRef="#br0" timeOffset="60652">14447 11850 14362,'5'0'0,"3"1"4233,9 1-4233,7 4 1769,8-5-1769,1 3 0,12 0 0,-5 1 0,7 9 0,0 0 964,-7 3-964,6 6 0,-19-8 3247,4 3-3247,-14-6 0,7-2 0,1-1 0,7-1 0,0 0 0,0 4 0,-7-2 0,-1 3 0,-7-4 0,0 2 0,-4-5 0,0 3 0,-1-3 0,-2 2 0,6-2 0,-2 1 0,3-1 0,0 0 0,0-1 0,0 1 0,-3-1 0,2 1 0,-6 0 0,2 0 0,-3 2 0,4 0 0,-3 2 0,6-2 0,-6 1 0,6-3 0,-6 2 0,2 0 0,-3 1 0,4 1 0,-5-1 0,4-1 0,-2-1 0,0-2 0,-9-5 0,-3-3 0,-14-5 0,2-3 0,-16-3 0,1-6 0,-17 0 0,3-2 0,-3-1 0,-1-1 0,20 12 0,1-1 0,-23-14 0,19 11 0,-1 0-591,3 1 0,1-1 591,-8-2 0,0-1 0,0 3 0,0 0 0,-6-1 0,-1 1 0,-1 1 0,1 1 0,3 0 0,0 1-352,1 2 1,1 1 351,9 2 0,2 0 0,-21-6 0,15 4 0,8 0 0,11 2 0,-4-3 1139,8 4-1139,-4-3 746,4 3-746,0-2 0,-4 4 0,3 0 0,4 6 0,6 0 0,7 5 0,2-3 0,0 3 0,4 2 0,7 5 0,20 13 0,-16-11 0,2 1 0,11 6 0,3 1 0,2 0 0,2-1-1348,-9-6 0,1-1 1,0 1 1347,0 2 0,0 0 0,1-1 0,3 0 0,0-1 0,0 1-765,-3 1 1,-1 0 0,0-1 764,0-1 0,-1 0 0,0-1 0,12 9 0,-1-1 0,-7-4 0,-1 1 0,-8-2 0,-2 0 0,11 4 0,-16-5 0,-11-7 3479,-3-3-3479,-2-6 714,-5-8 0,0 1 0,-5-1 1</inkml:trace>
  <inkml:trace contextRef="#ctx0" brushRef="#br0" timeOffset="62854">15263 12352 24575,'-3'4'0,"5"-1"0,18-5 0,19-3 0,9-4 0,7 3 0,-2 1 0,-20 5 0,-2-2 0,-18 1 0,-2-5 0,-9 1 0,-5-3 0,-4 0 0,-3-3 0,-12-7 0,-3-5 0,-13-5 0,1 0 0,8 7 0,3 2 0,13 11 0,2-2 0,7 3 0,6-2 0,3 2 0,4 3 0,3 7 0,-2 0 0,4 10 0,-4-1 0,1 5 0,3 6 0,5 5 0,-1 11 0,2-10 0,-8 1 0,-2-16 0,-5-1 0,-3-16 0,-6-3 0,-3-17 0,-11-5 0,-3-18 0,-7 2 0,11 16 0,-1 1 0,-12-16 0,4 8 0,5 12 0,10 10 0,-2 3 0,12 7 0,2 1 0,8 6 0,0 3 0,0 0 0,1 5 0,8 11 0,2 5 0,4 14 0,-2-7 0,-5 4 0,-7-17 0,3 0 0,-7-8 0,2-1 0,-3 0 0,-7-4 0,-5-2 0,-3-2 0,-2-1 0,3-3 0,-11 4 0,-1 0 0,-18-1 0,-1 4 0,-13-3 0,5 5 0,1-1 0,15-2 0,12-2 0,19-3 0,13-6 0,26-1 0,-11 0 0,1 0 0,6 0 0,2 0-435,5-1 1,1 1 434,-6-1 0,-1 1-208,4-1 1,-3 1 207,5-1 0,-8 2 0,-28 4 0,-6 0 0,-12 0 850,0 0-850,-1 0 434,-2 0-434,6 0 0,-3 0 0,-6 0 0,4 0 0,-15 0 0,4 0 0,-6 0 0,1 3 0,5-2 0,6 3 0,15-6 0,10 1 0,8-1 0,11-1 0,1 2 0,-3-3 0,-3 6 0,-14-5 0,-1 4 0,-4-5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4:25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18045 11782 8191,'-5'-10'0,"5"1"5063,-5 10-5063,9 11 0,0 27 0,-2-10 0,-1 3 1409,0 7 0,-2 0-1409,-1 4 0,-1-1 0,5-9 0,-1-3 0,-5 12 1719,9-31-1719,-4-12 6784,-3-19-6784,6-14 0,-7-21 0,4 17 0,-2-1-1009,-4 0 1,-1 0 1008,-2-3 0,-1 1-308,-2 8 1,1 3 307,-4-13 0,6 25 0,8 23 0,5 21 0,-2 21 0,2-17 0,-1 3 0,0 5 0,-2 0 547,1-2 1,0-2-548,2 21 653,-1-24-653,0-25 0,4-28 0,0-6 0,-2-4 0,1-7 0,-2-2-1104,-1-9 1,-1 0 1103,0 3 0,-2 3 784,-8-9-784,6 38 0,-1 44 0,2 9 0,0 5 0,0-3 0,0 2 0,0 10 0,0 0 0,0-12 0,0-2 0,0-5 0,0-4 2307,4-1-2307,-8-22 0,7-10 0,-8-3 0</inkml:trace>
  <inkml:trace contextRef="#ctx0" brushRef="#br0" timeOffset="1751">20587 11722 8191,'-5'-13'0,"0"0"5063,3 4-5063,-3 8 2818,5 2-2818,-2 12 1719,2 7-1719,4 11 0,-3 16 0,8 8 2689,-8-22 1,-1 2-2690,2 0 0,0-1-283,-1-2 0,-2 0 283,1-2 0,0-1 0,0 11 0,0-11 0,0-28 0,0-22 0,10-32 0,-4 19 0,1-2 0,2-9 0,-1-1 0,-2-1 0,0 1-108,-1 0 0,0 1 108,-4 5 0,-1 3 0,1-18 560,-2 20-560,-2 24 0,-2 56 0,5-18 0,-1 3 0,-4 15 0,0 2 0,5-5 0,-1-1-478,-2-2 1,1-2 477,4-8 0,0-2 0,-1 25 0,2-30 1545,-3-11-1545,5-50 0,1-9 0,-1-6 0,-1 6 0,-1-1 0,4-9 0,-3 5 0,-7 8 1037,3 33-1037,-7 26 0,6 23 0,-1-5 0,0 4 0,1-1 0,2 1 0,1 9 0,1 0 0,0-6 0,0 0 0,0-1 0,0 0 0,2-6 0,-1-3 0,-3 11 0,3-13 0,-6-22 0,2-10 0,-2-1 0,2-2 0</inkml:trace>
  <inkml:trace contextRef="#ctx0" brushRef="#br0" timeOffset="13074">27604 13590 24575,'-18'-25'0,"-1"0"0,-1 3 0,1 4 0,-6 2 0,-14 22 0,3 9 0,14 3 0,1 2 0,-8 19 0,5 3 0,15-10 0,13-13 0,12-15 0,22-7 0,17-1 0,-24 5 0,1 2 0,0 3 0,-2 3 0,9 17 0,-12 11 0,-23-4 0,-14 19 0,-15-8 0,7-17 0,-1 1-626,-4-1 0,-1-1 626,0 1 0,0-1 0,1-6 0,1-3 0,-10 9 0,12-26 0,15-29 0,8-1 0,4-2 0,4-5 0,3-1-1084,7-8 1,4 1 1083,3 3 0,2 3 0,-1 1 0,-1 2 192,-4 3 1,-2 1-193,-5 7 0,-4 1 0,-4-4 0,-8 21 0,-6 32 0,6 16 0,0-10 0,3 0 0,17 10 0,19-12 0,8-36 184,-13-2 1,0-5-185,-4-6 0,-2-3-68,0-1 0,-4 0 68,5-13 0,-13 13 0,-13 23 0,0 15 0,-4 18 1832,0 8-1832,3 0 969,-2-12-969,6-12 0,13-35 0,12-11 0,-10 2 0,0-2 0,-1 5 0,-1 2 0,11-16 0,-10 36 0,-12 15 0,-2 20 0,-4-7 0,8 2 0,2-17 0,14-6 0,13-25 0,-18 4 0,1-3 0,4 0 0,-2-2 0,3-14 0,-11 4 0,-21 18 0,1 4 0,-9 23 0,4 15 0,4 6 0,5-6 0,11-16 0,14-17 0,-13 1 0,8-4 0</inkml:trace>
  <inkml:trace contextRef="#ctx0" brushRef="#br0" timeOffset="13460">28758 13316 8191,'-1'26'0,"-2"10"5063,2 19-5063,1-18 0,-1 1 0,-4 1 0,1 0 1132,5-6 0,0-1-1132,-5 19 1795,7-31-1795,-3-15 6547,4-23-6547,-1-7 0,1-6 0,5-14 0,4-3-160,-4 9 0,1 0 1,1 0 159,1 2 0,0 0 0,1 3 348,2-3 1,0 4-349,5-3 0,-10 33 0,3 25 0,2 14 0,-7-7 0,0 3 0,2 3 0,0 0 0,-4 0 0,-1 0 0,5-7 0,-2-1 497,-1 11-497,-8-19 0,-1-11 0,-5-6 0</inkml:trace>
  <inkml:trace contextRef="#ctx0" brushRef="#br0" timeOffset="13616">28790 13482 9072,'15'5'0,"9"-5"4224,29-16-4224,-22 6 0,1-2 0,11-5 0,-3 0 0,4-1 0,-3 3 0</inkml:trace>
  <inkml:trace contextRef="#ctx0" brushRef="#br0" timeOffset="16664">10946 4433 24575,'-33'-16'0,"0"1"0,-1 3 0,0 3 0,-14 1 0,-6 16 0,21-1 0,-7 19 0,25 4 0,1-4 0,18 1 0,29-26 0,9-7 0,-8-7 0,2-6 0,-3 0 0,-1-2 0,-3 2 0,-1 0 0,8-9 0,-13 25 0,-13 23 0,4 31 0,-11-14 0,-1 4 0,1 8 0,-1 2-863,1-4 0,-1-1 863,-1-4 0,-1-2-564,-1-1 0,-3-3 564,-3-4 0,-2-1 0,0-2 0,-2-3 0,-8 9 0,6-22 0,4-14 0,-8-22 0,0-21 0,6 5 0,2-5 0,1-8 0,5-4-506,4 14 1,3-2 0,2 1 505,1 1 0,1 1 0,2 1 0,3 1 0,1 1 0,1 2 25,5-8 0,0 3-25,-6 9 0,-1 3 0,4-10 0,-17 25 0,2 21 0,-2 19 3147,5 14-3147,11-3 1173,-2-11-1173,6-15 0,4-15 0,-3-9 0,9-13 0,-4-10 0,-7 0 0,-4 8 0,-11 17 0,5 22 0,-7 17 0,9 6 0,-9-6 0,6-17 0,-3-12 0,12-25 0,-7-10 0,3-6 0,-8 3 0,-3 27 0,2 20 0,4 7 0,11 1 0,4-12 0,11-17 0,-3-11 0,-3-13 0,-14 8 0,-9-8 0,-19 9 0,0 4 0,-4 9 0,7 18 0,10 21 0,8 10 0,13-1 0,13-11 0,13-24 0,2-13 0,-20 3 0,-2 0 0,0-4 0,-6 4 0</inkml:trace>
  <inkml:trace contextRef="#ctx0" brushRef="#br0" timeOffset="17273">11673 3549 24575,'-4'4'0,"7"18"0,23 16 0,-10-5 0,1 3 0,1 3 0,-1 1 0,0 6 0,-1 0-671,-3-9 1,-1-3 670,9 17 437,1-29-437,-13-25 0,-1 2 0,-8-7 0</inkml:trace>
  <inkml:trace contextRef="#ctx0" brushRef="#br0" timeOffset="17656">11737 3693 8191,'-23'-20'0,"1"-1"0,-11-9 5063,25 22-5063,38 3 1409,-3-3 0,2 1-1409,6 3 0,0 1 0,-3-1 0,-3 2 0,9 11 1719,-16 11-1719,-29 12 0,-10 15 0,0-22 0,0 0 0,-9 22 0,6-17 6784,21-17-6784,15-10 0,16-5 0,8 6 0,-9 4 0,-5 19 0,-24 7 0,-13 19 0,2-26 0,-3 0 0,-2 2 0,-1-3 0,-7 14 0,19-28 0,0-7 0,14-15 0</inkml:trace>
  <inkml:trace contextRef="#ctx0" brushRef="#br0" timeOffset="20631">14228 14409 8191,'8'5'0,"14"-5"5063,25-11-5063,-13 4 0,2-2 0,9-5 0,1 0 700,1 3 0,-1 2-700,-5 0 0,-4 1 1902,11 7-1902,-38 13 6172,-25-2-6172,-19 6 0,-7-12 0,-5 4 0,-8-7 0,24 6 0,-1 0 923,-7-1 1,0 1-924,2 1 0,0 0 0,1 1 0,2-2 0,-4 0 0,20-4 0,28-9 0,24-2 0,-6-1 0,3 0 0,9-1 0,3 2-794,3-2 0,-1 2 794,-9 3 0,-3 2 0,14 3 0,-49 17 0,-27 3 0,-16 0 0,15-12 0,-2-1 0,1-2 0,-1-1 0,-4-1 0,0 0 0,-1-2 0,2-1 1588,-14 4-1588,33-5 0,38 11 0,5-7 0,6 0 0,7 2 0,2-1-1048,4-5 0,-1-3 1048,-2-1 0,-3-1 0,-12 1 0,-3 0 0,-1 0 0,-19 3 0,-10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13:14:58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15755 13195 24575,'-9'-9'0,"4"0"0,-1 0 0,3-4 0,-4 3 0,0-2 0,-2 5 0,-4 2 0,-7 10 0,-2 8 0,-7 17 0,7 7 0,11-12 0,3 3 0,3 27 0,8-7 0,11-12 0,9-21 0,9-22 0,12-21-545,-20 6 1,-2-3 544,-2-1 0,-3-1 0,-1 3 0,-3 0 0,-3-8 0,-1 20 0,-9 19 0,11 28 0,4 7 0,-2-17 0,3-1 0,17 13 0,8-17 0,2-16 1089,-3-10-1089,-8-5 0,-12 2 0,-12 6 0,-4-1 0</inkml:trace>
  <inkml:trace contextRef="#ctx0" brushRef="#br0" timeOffset="4125">20362 12100 8191,'-3'-9'0,"3"0"5063,3 11-5063,-4 17 2818,-2 21-2818,-7 8 0,5 5 0,1-13 1719,8-12-1719,1-10 6784,7-16-6784,21-6 0,16-9 0,-16 4 0,3 1 0,3 2 0,-1 0 0,-6 1 0,-1 0 0,15 5 0,-19 2 0,-15 1 0,-3-1 0,-4 0 0,-1-2 0</inkml:trace>
  <inkml:trace contextRef="#ctx0" brushRef="#br0" timeOffset="27044">11187 17746 24575,'-7'-13'0,"10"-3"0,23-17 0,-2 8 0,3-3-764,8-9 0,2-2 764,-6 7 0,2-1 0,1 0-1959,4-5 0,2 0 0,2 0 1959,-8 6 0,2-1 0,0 1 0,1-1 0,2-2 0,1 0 0,0 0 0,0 1 0,-2 2 0,1 0 0,-1 0 0,-1 2 0,3-5 0,-1 0 0,-3 5 310,0 0 1,-6 5-1,-5-1 1,-21 22 0</inkml:trace>
  <inkml:trace contextRef="#ctx0" brushRef="#br0" timeOffset="27585">11824 17441 8191,'6'-7'0,"11"-5"5029,11 0-5029,19-6 2822,1 3-2822,-1 5 0,-19 7 1724,-9 18-1724,-21 5 6771,-5 18-6771,-15 2 0,12-14 0,0 1 0,-9 22 0,11-9 38,7-14-38,11-17 0,15-9 0,4-14 0,13-5 0,-5-10 0,-6 3 0,-11 11 0,-10 5 0</inkml:trace>
  <inkml:trace contextRef="#ctx0" brushRef="#br0" timeOffset="27695">12239 17476 8191,'3'9'0,"-1"4"5063,0 0-5063,1 0 0,0-4 0,-1-5 0</inkml:trace>
  <inkml:trace contextRef="#ctx0" brushRef="#br0" timeOffset="28069">12405 17097 8191,'-14'2'0,"15"-2"5063,21-10-5063,23-5 0,-4 2 2818,6 3-2818,-19 8 1719,-10 10-1719,-13 3 6784,-3 19-6784,-5-3 0,-3 18 0,-2-5 0,3-6 0,4-8 0,6-15 0,8-7 0,13-10 0,4-8 0,15-6 0,0-13 0,-2 8 0,-16 4 0,-11 8 0</inkml:trace>
  <inkml:trace contextRef="#ctx0" brushRef="#br0" timeOffset="28584">12843 16882 8191,'5'0'0,"9"-4"5063,12-7-5063,6 0 2818,-11 8-2818,-2 14 1719,-19 2-1719,-5 18 6784,-9-6-6784,-2 7 0,5-11 0,5-1 0,9-14 0,7-1 0,10-3 0,6 1 0,-4 6 0,-4 4 0,-12 11 0,-3 1 0,-7 7 0,-4 0 0,-2-7 0,-4-2 0,4-11 0,4-4 0,2-6 0</inkml:trace>
  <inkml:trace contextRef="#ctx0" brushRef="#br0" timeOffset="29070">12422 17482 8191,'-9'4'0,"2"3"5063,4-1-5063,10-1 2818,-1-8-2818,2-3 0,-5-3 0,-3 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BB7-29B2-E6B9-B678-934E37C2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7639-A096-D410-D90C-945147D7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20D6-B5EE-05D8-18A6-4379BE1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CD2C-192D-877E-BF97-70AAB79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1796-D253-39D8-7BF9-307A85B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A79-9AE3-D346-E8D6-6A538F8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AC37-1249-6891-5EB3-19A548DB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562C-69D7-28B6-1453-03D12E2B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B5B-D8CE-AE0A-884E-7D07DDE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2DBB-BAB2-04F0-BC84-BB1147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356F-DC9A-D946-E45F-C7552A9A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54D71-27F6-B529-7ED6-6A356C09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259E-9DBD-B359-41B4-0B5974B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C4ED-EB64-07FC-12EA-A25CD11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672E-2CEC-9878-BA5C-AED25829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EBE-54EC-9097-07D9-CF84242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DD6-735A-6696-8357-296EC16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CBB1-E8C3-47D6-EC73-F400EDD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1179-24C1-CE0B-CB87-0AB915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B11A-2FC8-2343-1DA8-7A74600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133-AF86-32C5-D26D-9BCB2C4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C04-051E-8926-55A4-D411910C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9711-A572-97A2-C3B0-B3A61CD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71EA-0B2A-3D55-B48F-389F3EA0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4298-F6EA-FD73-C630-1DFEBEF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8114-8F31-9FF8-1FCC-C97776E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55BA-114B-3234-A40D-7462044C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A386-E21D-B02E-EE4B-DF7D086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C1C9-8633-9F28-6321-68308063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ECD4-1981-945D-F7B9-FC4BA55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9E3A-CE1C-3B05-2838-AE6E39B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225-7F37-B29A-7173-8172CB2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7F4-B1F6-EA6E-F422-B4C3CDEC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6171-A986-4E5C-E215-123E8B40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6660-5E4A-6BAE-64C7-B759B07D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4461D-6397-E5B2-ECA5-DCFB0EE7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93715-B7B5-2A99-19E2-83257BF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160A-154C-755B-D76A-7C7A220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D1DBC-EDE3-B4D4-6051-7F04BDD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534C-3C37-ABC6-FC83-2EA01F2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8A3E-7B08-9E57-F85D-7437AF22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D247F-F8C6-0D01-1F07-407B9E43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31FE-3943-FFBD-DF32-0CD2CEB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753D-8A5B-03F3-C2CC-ABA8458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D4547-9A13-F461-BC30-138BC220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C298-CC85-5936-5723-431CC78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CD2-5A6D-E702-5161-F6071E9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DEE4-A149-9D91-030B-88E8C1DF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3108-6CE0-41E0-D612-AA13B0FA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075C-5C33-066A-1718-56B4412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E172-0C01-7F1C-55FF-E486F56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CC36-90B5-6DF0-CDBB-EEB3857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D23-A635-D699-39C2-FBD5BF7B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9654-E587-4E2E-5376-1DEC22DD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B9A4-5990-E4FF-F999-8C45F13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46CD-CDFF-6ACA-DFEB-5B7FEC02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20DA-5D65-23B5-E847-79BAE082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9EB-30E7-5184-BE3B-E67B7EA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63367-E9FE-B3C1-3061-8E65BB8B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0849-E604-9F8C-3146-A65470E7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6814-B313-44ED-F811-7DE2122A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C92B-4D29-114F-9428-921D03F740D4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42B3-22F5-4E21-DB6B-0E3DE580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03EB-0AA7-8F28-5F6C-BB5C8A2B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0.wdp"/><Relationship Id="rId18" Type="http://schemas.microsoft.com/office/2007/relationships/hdphoto" Target="../media/hdphoto14.wdp"/><Relationship Id="rId3" Type="http://schemas.openxmlformats.org/officeDocument/2006/relationships/image" Target="../media/image9.png"/><Relationship Id="rId21" Type="http://schemas.openxmlformats.org/officeDocument/2006/relationships/image" Target="../media/image14.png"/><Relationship Id="rId7" Type="http://schemas.microsoft.com/office/2007/relationships/hdphoto" Target="../media/hdphoto4.wdp"/><Relationship Id="rId12" Type="http://schemas.microsoft.com/office/2007/relationships/hdphoto" Target="../media/hdphoto9.wdp"/><Relationship Id="rId17" Type="http://schemas.microsoft.com/office/2007/relationships/hdphoto" Target="../media/hdphoto13.wdp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2.wdp"/><Relationship Id="rId10" Type="http://schemas.microsoft.com/office/2007/relationships/hdphoto" Target="../media/hdphoto7.wdp"/><Relationship Id="rId19" Type="http://schemas.microsoft.com/office/2007/relationships/hdphoto" Target="../media/hdphoto15.wdp"/><Relationship Id="rId4" Type="http://schemas.openxmlformats.org/officeDocument/2006/relationships/image" Target="../media/image11.png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5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Non-linear Dimensionality Reduction: </a:t>
            </a:r>
            <a:br>
              <a:rPr lang="en-US" sz="5000" dirty="0"/>
            </a:br>
            <a:r>
              <a:rPr lang="en-US" sz="5000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295A99-CBDE-EFA2-ECB5-13ED7C507316}"/>
                  </a:ext>
                </a:extLst>
              </p14:cNvPr>
              <p14:cNvContentPartPr/>
              <p14:nvPr/>
            </p14:nvContentPartPr>
            <p14:xfrm>
              <a:off x="5169960" y="6095520"/>
              <a:ext cx="2081520" cy="34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295A99-CBDE-EFA2-ECB5-13ED7C507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0600" y="6086160"/>
                <a:ext cx="2100240" cy="3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E495-B452-BC90-7A6F-851FDA12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4D97-877A-F068-5126-7442D2C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E045B74F-F21C-56AC-F025-F23DBF1C7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694FD-8ECF-0BF6-77A0-4560600AC88F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F6F7F9-8835-B45E-204C-E98A46F525D5}"/>
                  </a:ext>
                </a:extLst>
              </p14:cNvPr>
              <p14:cNvContentPartPr/>
              <p14:nvPr/>
            </p14:nvContentPartPr>
            <p14:xfrm>
              <a:off x="4418280" y="789120"/>
              <a:ext cx="6135120" cy="436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F6F7F9-8835-B45E-204C-E98A46F52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8920" y="779760"/>
                <a:ext cx="6153840" cy="43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26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FFD-97BC-909A-E921-108BBAC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FEF-04FB-F70D-189C-40BEF73F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loading value of </a:t>
            </a:r>
            <a:r>
              <a:rPr lang="en-US" dirty="0" err="1"/>
              <a:t>geneA</a:t>
            </a:r>
            <a:r>
              <a:rPr lang="en-US" dirty="0"/>
              <a:t> on PC1 is 1</a:t>
            </a:r>
          </a:p>
          <a:p>
            <a:r>
              <a:rPr lang="en-US" dirty="0"/>
              <a:t>What is the loading value of all other genes on PC1?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BAEFFB-1E89-0A11-1570-0039BEAF3C1C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DECD10-8CE9-9060-10F5-D71083F96A6C}"/>
                  </a:ext>
                </a:extLst>
              </p14:cNvPr>
              <p14:cNvContentPartPr/>
              <p14:nvPr/>
            </p14:nvContentPartPr>
            <p14:xfrm>
              <a:off x="1947600" y="282240"/>
              <a:ext cx="9451440" cy="580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DECD10-8CE9-9060-10F5-D71083F96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8240" y="272880"/>
                <a:ext cx="9470160" cy="58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83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t-SNE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20D1-D7F1-1A75-A81F-9E30DA44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1A-CCF2-AC2B-5B52-F6F958FB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non-linear dimensionality reduction </a:t>
            </a:r>
            <a:r>
              <a:rPr lang="en-US" dirty="0">
                <a:sym typeface="Wingdings" pitchFamily="2" charset="2"/>
              </a:rPr>
              <a:t> linear dimensionality reduction insufficient</a:t>
            </a:r>
            <a:endParaRPr lang="en-US" dirty="0"/>
          </a:p>
        </p:txBody>
      </p:sp>
      <p:pic>
        <p:nvPicPr>
          <p:cNvPr id="4" name="Picture 3" descr="A rainbow colored scribbles&#10;&#10;Description automatically generated">
            <a:extLst>
              <a:ext uri="{FF2B5EF4-FFF2-40B4-BE49-F238E27FC236}">
                <a16:creationId xmlns:a16="http://schemas.microsoft.com/office/drawing/2014/main" id="{692FB893-039E-075A-2D96-1FC1AAAD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17" y="1709623"/>
            <a:ext cx="8335372" cy="4783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F9376-C8DC-69BD-1173-ABE3433B52C9}"/>
              </a:ext>
            </a:extLst>
          </p:cNvPr>
          <p:cNvSpPr txBox="1"/>
          <p:nvPr/>
        </p:nvSpPr>
        <p:spPr>
          <a:xfrm>
            <a:off x="2080079" y="2024744"/>
            <a:ext cx="6463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4C70A-3185-0F8D-358F-3A897740DD9F}"/>
              </a:ext>
            </a:extLst>
          </p:cNvPr>
          <p:cNvSpPr txBox="1"/>
          <p:nvPr/>
        </p:nvSpPr>
        <p:spPr>
          <a:xfrm>
            <a:off x="5939239" y="2024743"/>
            <a:ext cx="243207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Nonlinear 2D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AA22E3-9788-3EE1-6EAA-AB8A7A9A8E16}"/>
                  </a:ext>
                </a:extLst>
              </p14:cNvPr>
              <p14:cNvContentPartPr/>
              <p14:nvPr/>
            </p14:nvContentPartPr>
            <p14:xfrm>
              <a:off x="1172160" y="1423440"/>
              <a:ext cx="9605520" cy="5077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AA22E3-9788-3EE1-6EAA-AB8A7A9A8E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0" y="1414080"/>
                <a:ext cx="9624240" cy="50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3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C22-FF02-E8AD-4ACA-338B2C5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016A1-38B4-4955-F647-45B76BA2C37F}"/>
                  </a:ext>
                </a:extLst>
              </p14:cNvPr>
              <p14:cNvContentPartPr/>
              <p14:nvPr/>
            </p14:nvContentPartPr>
            <p14:xfrm>
              <a:off x="893160" y="1575360"/>
              <a:ext cx="8365680" cy="265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016A1-38B4-4955-F647-45B76BA2C3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800" y="1566000"/>
                <a:ext cx="8384400" cy="26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7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3D4-33FD-E14A-E0FD-D858B9AD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compute scaled similarity P in high-dimensional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74673-F3F4-9D47-4974-18ECB3C5B71D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A33A5-ED1F-96AC-2797-8BC4351DAB1E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4F871-D249-822F-EEC2-0BDE9C41D54A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E05AB-4E76-2555-B994-6AECCC8B451C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38CF8-0EEA-2456-7F09-42190ED0EBD5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9618EE-278F-3A93-7F35-B6B06F1CE2A0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DC554-4D5F-809F-89AF-35CA0ACF5E4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2C811-DC56-E29C-7E1C-393060BACDAB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C8A-CADD-B468-335C-A1FF3C543BB1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80F3DB-87FB-100E-2523-B19941FFB820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302AC2-FCB5-0E77-B435-346A21889EE4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522291-DC59-9DDB-54CB-482CAEE2116B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6D3CEC-D4CE-3673-1C04-D9914098F69F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45F6A8-26DD-2AB7-0F0E-69DB2B3AA12A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F5741-6BE6-EDAB-8111-C93AE5A9AA41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E9A55-95F6-2E52-BBF9-4200A7F84D30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CED9D0-BEFC-1D7E-B04B-0D52F91371F8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BDF713E-B7CF-0152-89D5-6375B7819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6"/>
          <a:stretch/>
        </p:blipFill>
        <p:spPr bwMode="auto">
          <a:xfrm>
            <a:off x="6220859" y="1624205"/>
            <a:ext cx="4610100" cy="11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DDE8CD-6E2A-6DB6-DA07-0B3FEFD526B5}"/>
                  </a:ext>
                </a:extLst>
              </p14:cNvPr>
              <p14:cNvContentPartPr/>
              <p14:nvPr/>
            </p14:nvContentPartPr>
            <p14:xfrm>
              <a:off x="623880" y="225360"/>
              <a:ext cx="10645200" cy="539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DDE8CD-6E2A-6DB6-DA07-0B3FEFD52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20" y="216000"/>
                <a:ext cx="10663920" cy="54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0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E5AA-82A6-CFE7-52C0-1EF13A6A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A59-04C9-11D9-ACF2-8DF08853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2: place cells into low dimensional space and compute another scaled similarity metric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4C6D5-301F-1C25-3A7B-B79B685CD684}"/>
              </a:ext>
            </a:extLst>
          </p:cNvPr>
          <p:cNvSpPr txBox="1"/>
          <p:nvPr/>
        </p:nvSpPr>
        <p:spPr>
          <a:xfrm>
            <a:off x="3567673" y="2879589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815BE-919A-9383-E1D3-69E7CA8C2728}"/>
              </a:ext>
            </a:extLst>
          </p:cNvPr>
          <p:cNvSpPr/>
          <p:nvPr/>
        </p:nvSpPr>
        <p:spPr>
          <a:xfrm>
            <a:off x="838200" y="258196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2AED0-E4E0-E846-3153-036865839A05}"/>
              </a:ext>
            </a:extLst>
          </p:cNvPr>
          <p:cNvSpPr/>
          <p:nvPr/>
        </p:nvSpPr>
        <p:spPr>
          <a:xfrm>
            <a:off x="4056167" y="253807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2DBF08-40C8-9E10-6F41-74BFC0E88013}"/>
              </a:ext>
            </a:extLst>
          </p:cNvPr>
          <p:cNvSpPr/>
          <p:nvPr/>
        </p:nvSpPr>
        <p:spPr>
          <a:xfrm>
            <a:off x="5488236" y="2568283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320554-B4CC-EC2B-2A7A-A48993215E07}"/>
              </a:ext>
            </a:extLst>
          </p:cNvPr>
          <p:cNvSpPr/>
          <p:nvPr/>
        </p:nvSpPr>
        <p:spPr>
          <a:xfrm>
            <a:off x="6358478" y="259390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871B1-A455-F948-38DD-1AEA70AA9D27}"/>
              </a:ext>
            </a:extLst>
          </p:cNvPr>
          <p:cNvSpPr/>
          <p:nvPr/>
        </p:nvSpPr>
        <p:spPr>
          <a:xfrm>
            <a:off x="3468248" y="251716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4623BE-2270-EEC2-23EF-33E0C11F12A8}"/>
              </a:ext>
            </a:extLst>
          </p:cNvPr>
          <p:cNvSpPr/>
          <p:nvPr/>
        </p:nvSpPr>
        <p:spPr>
          <a:xfrm>
            <a:off x="1665609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3BC57-9426-733F-28B3-7D29AE328018}"/>
              </a:ext>
            </a:extLst>
          </p:cNvPr>
          <p:cNvSpPr/>
          <p:nvPr/>
        </p:nvSpPr>
        <p:spPr>
          <a:xfrm>
            <a:off x="2010087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3E9C0D-4514-EB58-A860-EA047BA3728B}"/>
              </a:ext>
            </a:extLst>
          </p:cNvPr>
          <p:cNvSpPr/>
          <p:nvPr/>
        </p:nvSpPr>
        <p:spPr>
          <a:xfrm>
            <a:off x="2360596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E1C32-B92C-E433-A96F-29593B648C38}"/>
              </a:ext>
            </a:extLst>
          </p:cNvPr>
          <p:cNvSpPr/>
          <p:nvPr/>
        </p:nvSpPr>
        <p:spPr>
          <a:xfrm>
            <a:off x="1279037" y="2593908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667411-406D-43A6-9793-45BE0AE25F87}"/>
              </a:ext>
            </a:extLst>
          </p:cNvPr>
          <p:cNvSpPr/>
          <p:nvPr/>
        </p:nvSpPr>
        <p:spPr>
          <a:xfrm>
            <a:off x="2826293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CE7FC8-E2AE-4A85-5263-4FC3C39558CF}"/>
              </a:ext>
            </a:extLst>
          </p:cNvPr>
          <p:cNvSpPr/>
          <p:nvPr/>
        </p:nvSpPr>
        <p:spPr>
          <a:xfrm>
            <a:off x="6877810" y="256532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3B75D-D2DA-2295-5083-0DA3FF7AC01A}"/>
              </a:ext>
            </a:extLst>
          </p:cNvPr>
          <p:cNvSpPr/>
          <p:nvPr/>
        </p:nvSpPr>
        <p:spPr>
          <a:xfrm>
            <a:off x="4561855" y="253511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71556-5F36-8FB7-BD2E-58264A59CC33}"/>
              </a:ext>
            </a:extLst>
          </p:cNvPr>
          <p:cNvSpPr/>
          <p:nvPr/>
        </p:nvSpPr>
        <p:spPr>
          <a:xfrm>
            <a:off x="5892331" y="2570039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EBAEFB-0DD9-50CD-6828-3C192E5957C7}"/>
              </a:ext>
            </a:extLst>
          </p:cNvPr>
          <p:cNvCxnSpPr>
            <a:cxnSpLocks/>
          </p:cNvCxnSpPr>
          <p:nvPr/>
        </p:nvCxnSpPr>
        <p:spPr>
          <a:xfrm flipH="1">
            <a:off x="1032876" y="276916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591B0-6240-702C-52BA-09F4F0A9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44" y="1632705"/>
            <a:ext cx="4013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C3585C-4E47-629F-3828-E9EE185FB4ED}"/>
                  </a:ext>
                </a:extLst>
              </p14:cNvPr>
              <p14:cNvContentPartPr/>
              <p14:nvPr/>
            </p14:nvContentPartPr>
            <p14:xfrm>
              <a:off x="628560" y="59040"/>
              <a:ext cx="10714320" cy="5990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C3585C-4E47-629F-3828-E9EE185FB4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49680"/>
                <a:ext cx="10733040" cy="60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62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A073-11D0-11A8-55EF-5BC7801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P is fixed. Iteratively find a Q to minimize the KL divergence between P and Q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093C3A8-2FDE-0B90-8095-D61C39268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537210"/>
            <a:ext cx="53721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BB600A-9E6F-76C8-161C-EEC8918080B3}"/>
                  </a:ext>
                </a:extLst>
              </p14:cNvPr>
              <p14:cNvContentPartPr/>
              <p14:nvPr/>
            </p14:nvContentPartPr>
            <p14:xfrm>
              <a:off x="1119240" y="914040"/>
              <a:ext cx="11007360" cy="526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BB600A-9E6F-76C8-161C-EEC8918080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9880" y="904680"/>
                <a:ext cx="11026080" cy="52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54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C53-9555-C39F-F98B-AB24DC8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D8F80-B3FD-5AAA-5CA8-053729A6D863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9E8D42-FC8D-8FF9-BAAC-6503EC662AB7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AFAE6-BED8-A194-DA0D-936BED82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0C2A7-7F7F-D7D9-790A-640AC08BFB63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A1031-4969-8804-680E-63F900606284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53961F-8794-AD15-87B7-E8AC0CD2F15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4202C4-C005-9A39-E193-77F644AA32C6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595A1D-B7D9-DD52-12EA-773032D36649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DE9D00-CD0B-6AD7-319E-8756420B71D0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AC37C-D51C-692B-671C-985FDD3AA82B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0D18E-7C21-D89B-348A-A241AA421820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1C473-524F-9122-E30D-96053A337996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EBB46E-1E69-C579-6A42-D554A32B53F6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B22EA6-30FA-891E-0191-F2B39D5301B8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01DB3-65CB-3F0E-3419-E748EA41F1AF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79CF60-D257-E361-82BD-D6EBB3E189B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1EA057-4702-589B-F111-EEE01778E632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6E1418-9CC1-FCA8-7C10-88939D2C0E7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706D38-9103-9014-EE8F-FC80AD1C57BE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23DEE-558A-B4C9-9BA8-D7C5E8A6C6C4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D0546-2EEF-2637-B4FA-FE3D4242EBEA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2ECF062-05F7-6236-C405-CDB5F175FE0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F1C1D-49AE-933E-C725-1B9BE1A14F16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DC73F3-B625-DCFC-C5D0-317B99FD6333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6ED9A-824B-DA67-70D5-BC7E7978A797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B32BA5-9552-1BE3-F8FE-9C58EC0932E1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682EFF-7CB1-872F-53DE-3285823A5DD5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EAAF0-ABD5-0437-BDCD-DD370FE00EA2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BEF1F-28E7-A47F-1F0D-4B63E1B4380F}"/>
              </a:ext>
            </a:extLst>
          </p:cNvPr>
          <p:cNvSpPr/>
          <p:nvPr/>
        </p:nvSpPr>
        <p:spPr>
          <a:xfrm>
            <a:off x="635581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75C57-F49C-5C32-E034-A47308D29F8E}"/>
              </a:ext>
            </a:extLst>
          </p:cNvPr>
          <p:cNvSpPr/>
          <p:nvPr/>
        </p:nvSpPr>
        <p:spPr>
          <a:xfrm>
            <a:off x="6700297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2FE256-DA98-2CCB-76BA-D850A86AEE3E}"/>
              </a:ext>
            </a:extLst>
          </p:cNvPr>
          <p:cNvSpPr/>
          <p:nvPr/>
        </p:nvSpPr>
        <p:spPr>
          <a:xfrm>
            <a:off x="7050806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5188DC-9DC9-3E49-696D-C1552484535D}"/>
              </a:ext>
            </a:extLst>
          </p:cNvPr>
          <p:cNvSpPr/>
          <p:nvPr/>
        </p:nvSpPr>
        <p:spPr>
          <a:xfrm>
            <a:off x="5969247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21D82-C531-E609-E90D-ED37A6F2C0BD}"/>
              </a:ext>
            </a:extLst>
          </p:cNvPr>
          <p:cNvSpPr/>
          <p:nvPr/>
        </p:nvSpPr>
        <p:spPr>
          <a:xfrm>
            <a:off x="751650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68B4A-647C-CD11-7135-4552AAA982E5}"/>
              </a:ext>
            </a:extLst>
          </p:cNvPr>
          <p:cNvSpPr/>
          <p:nvPr/>
        </p:nvSpPr>
        <p:spPr>
          <a:xfrm>
            <a:off x="9040452" y="2461605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D59912-D0D7-A895-98C2-E43DEA8423BB}"/>
              </a:ext>
            </a:extLst>
          </p:cNvPr>
          <p:cNvSpPr/>
          <p:nvPr/>
        </p:nvSpPr>
        <p:spPr>
          <a:xfrm>
            <a:off x="8320764" y="247283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FF520-8128-F205-3F21-3117A023C9FA}"/>
              </a:ext>
            </a:extLst>
          </p:cNvPr>
          <p:cNvSpPr/>
          <p:nvPr/>
        </p:nvSpPr>
        <p:spPr>
          <a:xfrm>
            <a:off x="8700742" y="246374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8A1204-3052-23DD-484D-C327A5E8BCFD}"/>
              </a:ext>
            </a:extLst>
          </p:cNvPr>
          <p:cNvCxnSpPr>
            <a:cxnSpLocks/>
          </p:cNvCxnSpPr>
          <p:nvPr/>
        </p:nvCxnSpPr>
        <p:spPr>
          <a:xfrm flipH="1">
            <a:off x="5662381" y="2649082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2E76D6-6019-8AB5-3211-22358209A5C1}"/>
              </a:ext>
            </a:extLst>
          </p:cNvPr>
          <p:cNvSpPr txBox="1"/>
          <p:nvPr/>
        </p:nvSpPr>
        <p:spPr>
          <a:xfrm>
            <a:off x="8260668" y="4944137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2DDFF8-2CA5-A4EF-EA5F-663EE8ACF5AE}"/>
              </a:ext>
            </a:extLst>
          </p:cNvPr>
          <p:cNvSpPr/>
          <p:nvPr/>
        </p:nvSpPr>
        <p:spPr>
          <a:xfrm>
            <a:off x="7976141" y="463282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9A4FCF-AD89-0987-A72A-24328FE91FE6}"/>
              </a:ext>
            </a:extLst>
          </p:cNvPr>
          <p:cNvSpPr/>
          <p:nvPr/>
        </p:nvSpPr>
        <p:spPr>
          <a:xfrm>
            <a:off x="10265986" y="461727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F11861-F001-8D65-45DA-A8B20844F040}"/>
              </a:ext>
            </a:extLst>
          </p:cNvPr>
          <p:cNvSpPr/>
          <p:nvPr/>
        </p:nvSpPr>
        <p:spPr>
          <a:xfrm>
            <a:off x="9004717" y="45936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626928-1342-BE06-08DC-1C8D851B8872}"/>
              </a:ext>
            </a:extLst>
          </p:cNvPr>
          <p:cNvSpPr/>
          <p:nvPr/>
        </p:nvSpPr>
        <p:spPr>
          <a:xfrm>
            <a:off x="10600123" y="46328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304BB0-5C98-326B-BCBF-20BEBDC50FF7}"/>
              </a:ext>
            </a:extLst>
          </p:cNvPr>
          <p:cNvSpPr/>
          <p:nvPr/>
        </p:nvSpPr>
        <p:spPr>
          <a:xfrm>
            <a:off x="6346689" y="462204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E3D15F-70F9-CC46-D787-F5E9BD6D786E}"/>
              </a:ext>
            </a:extLst>
          </p:cNvPr>
          <p:cNvSpPr/>
          <p:nvPr/>
        </p:nvSpPr>
        <p:spPr>
          <a:xfrm>
            <a:off x="9412817" y="460415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28107D-13E7-7A96-C354-F2ED1ACC8546}"/>
              </a:ext>
            </a:extLst>
          </p:cNvPr>
          <p:cNvSpPr/>
          <p:nvPr/>
        </p:nvSpPr>
        <p:spPr>
          <a:xfrm>
            <a:off x="6703082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8E485-10E3-A776-9673-541DD24323E3}"/>
              </a:ext>
            </a:extLst>
          </p:cNvPr>
          <p:cNvSpPr/>
          <p:nvPr/>
        </p:nvSpPr>
        <p:spPr>
          <a:xfrm>
            <a:off x="8282803" y="463283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BBDE14-79E4-07A3-C969-D9406B675302}"/>
              </a:ext>
            </a:extLst>
          </p:cNvPr>
          <p:cNvSpPr/>
          <p:nvPr/>
        </p:nvSpPr>
        <p:spPr>
          <a:xfrm>
            <a:off x="5972032" y="4658456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56AA74-A8A2-B0C1-A7CC-D804199A17E9}"/>
              </a:ext>
            </a:extLst>
          </p:cNvPr>
          <p:cNvSpPr/>
          <p:nvPr/>
        </p:nvSpPr>
        <p:spPr>
          <a:xfrm>
            <a:off x="7519288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262806-9CC9-4F32-776B-CB89805CEE64}"/>
              </a:ext>
            </a:extLst>
          </p:cNvPr>
          <p:cNvSpPr/>
          <p:nvPr/>
        </p:nvSpPr>
        <p:spPr>
          <a:xfrm>
            <a:off x="9756594" y="460997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AD8A3-7E19-CBEF-C384-C31075798AB5}"/>
              </a:ext>
            </a:extLst>
          </p:cNvPr>
          <p:cNvSpPr/>
          <p:nvPr/>
        </p:nvSpPr>
        <p:spPr>
          <a:xfrm>
            <a:off x="7027239" y="463283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D24C1-8F42-AF88-767D-F98C9E383712}"/>
              </a:ext>
            </a:extLst>
          </p:cNvPr>
          <p:cNvSpPr/>
          <p:nvPr/>
        </p:nvSpPr>
        <p:spPr>
          <a:xfrm>
            <a:off x="8703527" y="461941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633F4-8471-E313-A977-355D7E11FA24}"/>
              </a:ext>
            </a:extLst>
          </p:cNvPr>
          <p:cNvCxnSpPr>
            <a:cxnSpLocks/>
          </p:cNvCxnSpPr>
          <p:nvPr/>
        </p:nvCxnSpPr>
        <p:spPr>
          <a:xfrm flipH="1">
            <a:off x="5636955" y="4830785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67D6DC-2545-983F-BF76-38C1D59F86BE}"/>
                  </a:ext>
                </a:extLst>
              </p14:cNvPr>
              <p14:cNvContentPartPr/>
              <p14:nvPr/>
            </p14:nvContentPartPr>
            <p14:xfrm>
              <a:off x="1293840" y="124200"/>
              <a:ext cx="9549720" cy="470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67D6DC-2545-983F-BF76-38C1D59F86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480" y="114840"/>
                <a:ext cx="9568440" cy="47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34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BD1D-532B-C2CB-FD17-4AE912C6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F38-D343-264C-48B4-43D56844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7A293-7542-32F4-6DDB-22E4EA5AB00A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E296691-DD0B-9DCC-4A67-E8739C072FAB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27A68B-480E-69AF-5C9B-E99FC9516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ABC25-BBF1-00F6-B336-FAA913ED496E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6AEC34-1CEA-726E-EB3D-50D784A5EDFB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54609C-11CF-52A0-FD28-33BCBBD90DD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4706CC-AAFA-54A5-3134-8D89D13D1293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5F1E18-9FF2-5524-97DC-126241F4287E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D26C0D-935E-5D6D-6745-599C697B6372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056309-29F5-3A5A-589A-185BE5096961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FBD8CE-AB80-4F89-10F2-3FE0A1711EE6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B87658-5199-A2B1-653B-83C970B81B09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D2B9FD-B9AE-A9B6-F472-E9FE53694D4F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EB290-5C57-9BFC-8F95-3D70071F0F82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C6324D-41D2-4A82-A96C-450C439D078E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C73F4A-A822-96C0-6033-C1957760233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6A7D9E6-0145-B15E-3AB2-947851B3386B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D486C-5148-CE82-1EF7-7847A40A616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92FD38-249F-F318-6E76-9EC36A7CC032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B3F61-B304-A57B-0D4E-A7C8ACBB622B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D4393-8993-0843-4D97-BD475C7EF76D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31B911D-D583-8798-0A1E-41A5C87FD12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4390F-06FD-1854-6A88-760419DC92E9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E53E5B-E32A-F179-1AF4-1A6032E12F47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8E5EBC-325C-E323-25F3-F9B4C4E67E13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07721-69DB-0CDD-99D0-CD079A66DD95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85FF10-6A15-1970-4A99-94DA5A39A3DD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A8B1A8-D799-429D-8F32-25FC23396C2E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BE1E53-A3E2-DF03-F14D-7CFFE966802F}"/>
              </a:ext>
            </a:extLst>
          </p:cNvPr>
          <p:cNvSpPr/>
          <p:nvPr/>
        </p:nvSpPr>
        <p:spPr>
          <a:xfrm>
            <a:off x="7810845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6240C-28DC-7AF1-72EB-836011399745}"/>
              </a:ext>
            </a:extLst>
          </p:cNvPr>
          <p:cNvSpPr/>
          <p:nvPr/>
        </p:nvSpPr>
        <p:spPr>
          <a:xfrm>
            <a:off x="815532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8121E-2283-55C3-889C-7FC56959ECF1}"/>
              </a:ext>
            </a:extLst>
          </p:cNvPr>
          <p:cNvSpPr/>
          <p:nvPr/>
        </p:nvSpPr>
        <p:spPr>
          <a:xfrm>
            <a:off x="8505832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77C83-75AD-EFCE-6BAD-5F37CE1BE181}"/>
              </a:ext>
            </a:extLst>
          </p:cNvPr>
          <p:cNvSpPr/>
          <p:nvPr/>
        </p:nvSpPr>
        <p:spPr>
          <a:xfrm>
            <a:off x="7424273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66FC81-18CC-DD2F-E8E6-86FBEAEAB844}"/>
              </a:ext>
            </a:extLst>
          </p:cNvPr>
          <p:cNvSpPr/>
          <p:nvPr/>
        </p:nvSpPr>
        <p:spPr>
          <a:xfrm>
            <a:off x="897152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3791-E3B9-731D-36C9-977359FEC130}"/>
              </a:ext>
            </a:extLst>
          </p:cNvPr>
          <p:cNvSpPr/>
          <p:nvPr/>
        </p:nvSpPr>
        <p:spPr>
          <a:xfrm>
            <a:off x="6593838" y="251715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412BE3-2D8E-C71D-E05A-0AD753092E6F}"/>
              </a:ext>
            </a:extLst>
          </p:cNvPr>
          <p:cNvSpPr/>
          <p:nvPr/>
        </p:nvSpPr>
        <p:spPr>
          <a:xfrm>
            <a:off x="5874150" y="252838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2534F4-1A96-271F-33DF-A1E72AEE3D1C}"/>
              </a:ext>
            </a:extLst>
          </p:cNvPr>
          <p:cNvSpPr/>
          <p:nvPr/>
        </p:nvSpPr>
        <p:spPr>
          <a:xfrm>
            <a:off x="6254128" y="251929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1E4E3D-980C-7206-1825-5CB8B60EAD94}"/>
              </a:ext>
            </a:extLst>
          </p:cNvPr>
          <p:cNvCxnSpPr>
            <a:cxnSpLocks/>
          </p:cNvCxnSpPr>
          <p:nvPr/>
        </p:nvCxnSpPr>
        <p:spPr>
          <a:xfrm flipH="1">
            <a:off x="5662381" y="267698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EAEA64-1EC0-0FB5-35A1-3A34B2A676F1}"/>
              </a:ext>
            </a:extLst>
          </p:cNvPr>
          <p:cNvSpPr txBox="1"/>
          <p:nvPr/>
        </p:nvSpPr>
        <p:spPr>
          <a:xfrm>
            <a:off x="8257883" y="5059884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686CEB-EA82-EF56-6CBB-087D76DEE85B}"/>
              </a:ext>
            </a:extLst>
          </p:cNvPr>
          <p:cNvSpPr/>
          <p:nvPr/>
        </p:nvSpPr>
        <p:spPr>
          <a:xfrm>
            <a:off x="8627318" y="46934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D4358-EF32-8D74-B316-2AD0FE126D7A}"/>
              </a:ext>
            </a:extLst>
          </p:cNvPr>
          <p:cNvSpPr/>
          <p:nvPr/>
        </p:nvSpPr>
        <p:spPr>
          <a:xfrm>
            <a:off x="8938131" y="473302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D35140-71B2-E0E9-5F5E-9F599FE86707}"/>
              </a:ext>
            </a:extLst>
          </p:cNvPr>
          <p:cNvSpPr/>
          <p:nvPr/>
        </p:nvSpPr>
        <p:spPr>
          <a:xfrm>
            <a:off x="9262288" y="4708540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CFF70E-9E80-6927-DB38-6173A7824E14}"/>
              </a:ext>
            </a:extLst>
          </p:cNvPr>
          <p:cNvSpPr/>
          <p:nvPr/>
        </p:nvSpPr>
        <p:spPr>
          <a:xfrm>
            <a:off x="9601879" y="473444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C63C1F-2681-C692-3312-5A9BFBAC7E19}"/>
              </a:ext>
            </a:extLst>
          </p:cNvPr>
          <p:cNvSpPr/>
          <p:nvPr/>
        </p:nvSpPr>
        <p:spPr>
          <a:xfrm>
            <a:off x="8350212" y="471211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2A4FA3-AEF2-2EF5-D141-A8B6B92ABBF8}"/>
              </a:ext>
            </a:extLst>
          </p:cNvPr>
          <p:cNvSpPr/>
          <p:nvPr/>
        </p:nvSpPr>
        <p:spPr>
          <a:xfrm>
            <a:off x="6355819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4CCC92-AD86-C61B-643B-2221B406ADCF}"/>
              </a:ext>
            </a:extLst>
          </p:cNvPr>
          <p:cNvSpPr/>
          <p:nvPr/>
        </p:nvSpPr>
        <p:spPr>
          <a:xfrm>
            <a:off x="6700297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44D360-9137-C71F-938E-EF9EEA7DF59D}"/>
              </a:ext>
            </a:extLst>
          </p:cNvPr>
          <p:cNvSpPr/>
          <p:nvPr/>
        </p:nvSpPr>
        <p:spPr>
          <a:xfrm>
            <a:off x="7050806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CD382F-B0B9-14C0-8F43-E5B051A10EB9}"/>
              </a:ext>
            </a:extLst>
          </p:cNvPr>
          <p:cNvSpPr/>
          <p:nvPr/>
        </p:nvSpPr>
        <p:spPr>
          <a:xfrm>
            <a:off x="5969247" y="4774203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8E9347-9DFD-A490-04E5-A6CF91582201}"/>
              </a:ext>
            </a:extLst>
          </p:cNvPr>
          <p:cNvSpPr/>
          <p:nvPr/>
        </p:nvSpPr>
        <p:spPr>
          <a:xfrm>
            <a:off x="7516503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2B67DE-2B37-034C-095F-3E2E75C85AEA}"/>
              </a:ext>
            </a:extLst>
          </p:cNvPr>
          <p:cNvSpPr/>
          <p:nvPr/>
        </p:nvSpPr>
        <p:spPr>
          <a:xfrm>
            <a:off x="11164101" y="473302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8FED79-7BBE-C8E0-F181-52140F29CE3C}"/>
              </a:ext>
            </a:extLst>
          </p:cNvPr>
          <p:cNvSpPr/>
          <p:nvPr/>
        </p:nvSpPr>
        <p:spPr>
          <a:xfrm>
            <a:off x="10444413" y="474425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69F0E9F-86B8-FE00-5119-504AF959BE2F}"/>
              </a:ext>
            </a:extLst>
          </p:cNvPr>
          <p:cNvSpPr/>
          <p:nvPr/>
        </p:nvSpPr>
        <p:spPr>
          <a:xfrm>
            <a:off x="10824391" y="473516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ECFB5-4E44-B649-5A63-A1786279F509}"/>
              </a:ext>
            </a:extLst>
          </p:cNvPr>
          <p:cNvCxnSpPr>
            <a:cxnSpLocks/>
          </p:cNvCxnSpPr>
          <p:nvPr/>
        </p:nvCxnSpPr>
        <p:spPr>
          <a:xfrm flipH="1">
            <a:off x="5653678" y="4893951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E324021-2314-F168-6A92-2425C4DEDE5C}"/>
                  </a:ext>
                </a:extLst>
              </p14:cNvPr>
              <p14:cNvContentPartPr/>
              <p14:nvPr/>
            </p14:nvContentPartPr>
            <p14:xfrm>
              <a:off x="1192320" y="79200"/>
              <a:ext cx="10040400" cy="6469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E324021-2314-F168-6A92-2425C4DED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2960" y="69840"/>
                <a:ext cx="1005912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3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8FA4-833A-B768-E351-38F1EB536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453D-7A7A-A1BC-0F0D-EE8640AC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F0D941-27B0-5896-5E75-25B1A8C4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4" y="1690688"/>
            <a:ext cx="3871075" cy="44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D455BD-8DC6-B764-0D4E-347E18DF1533}"/>
              </a:ext>
            </a:extLst>
          </p:cNvPr>
          <p:cNvSpPr txBox="1"/>
          <p:nvPr/>
        </p:nvSpPr>
        <p:spPr>
          <a:xfrm>
            <a:off x="6038242" y="1690688"/>
            <a:ext cx="5309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 though there are lines,</a:t>
            </a:r>
          </a:p>
          <a:p>
            <a:r>
              <a:rPr lang="en-US" sz="2400" dirty="0"/>
              <a:t>is the data really being encoded by lines?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B3282C-E182-6DBE-5D24-48B38374B908}"/>
                  </a:ext>
                </a:extLst>
              </p14:cNvPr>
              <p14:cNvContentPartPr/>
              <p14:nvPr/>
            </p14:nvContentPartPr>
            <p14:xfrm>
              <a:off x="2204280" y="963000"/>
              <a:ext cx="8388360" cy="477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B3282C-E182-6DBE-5D24-48B38374B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920" y="953640"/>
                <a:ext cx="8407080" cy="47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64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0082-F414-D4AC-6D32-82776DD7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 due Monday midnight</a:t>
            </a:r>
          </a:p>
        </p:txBody>
      </p:sp>
      <p:pic>
        <p:nvPicPr>
          <p:cNvPr id="7" name="Picture 6" descr="A white paper with text&#10;&#10;Description automatically generated">
            <a:extLst>
              <a:ext uri="{FF2B5EF4-FFF2-40B4-BE49-F238E27FC236}">
                <a16:creationId xmlns:a16="http://schemas.microsoft.com/office/drawing/2014/main" id="{11B25F0F-3518-8364-74B7-378AC2E0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1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26A-4A34-CC77-90D0-EE42BAB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or position?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B751E7-888C-5E47-4E0B-44CF211886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8285"/>
            <a:ext cx="6345663" cy="36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eemap Charts - What Are They, How To Create Them">
            <a:extLst>
              <a:ext uri="{FF2B5EF4-FFF2-40B4-BE49-F238E27FC236}">
                <a16:creationId xmlns:a16="http://schemas.microsoft.com/office/drawing/2014/main" id="{23BB83F9-AD48-25A9-0FA8-F593CFCF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87" y="1425408"/>
            <a:ext cx="4072001" cy="19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7DBA6-109E-6C5F-C482-C8F187E5A97C}"/>
              </a:ext>
            </a:extLst>
          </p:cNvPr>
          <p:cNvSpPr txBox="1"/>
          <p:nvPr/>
        </p:nvSpPr>
        <p:spPr>
          <a:xfrm>
            <a:off x="407076" y="226828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BDA05-2FB9-D95A-1195-22AF9AF8B556}"/>
              </a:ext>
            </a:extLst>
          </p:cNvPr>
          <p:cNvSpPr txBox="1"/>
          <p:nvPr/>
        </p:nvSpPr>
        <p:spPr>
          <a:xfrm>
            <a:off x="7806154" y="3788791"/>
            <a:ext cx="32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position, change data</a:t>
            </a:r>
          </a:p>
          <a:p>
            <a:r>
              <a:rPr lang="en-US" dirty="0"/>
              <a:t>Change size, can keep data same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5ED6D9-6C75-2E34-1B1A-321ACC5C6584}"/>
                  </a:ext>
                </a:extLst>
              </p14:cNvPr>
              <p14:cNvContentPartPr/>
              <p14:nvPr/>
            </p14:nvContentPartPr>
            <p14:xfrm>
              <a:off x="1279440" y="835920"/>
              <a:ext cx="8589600" cy="520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5ED6D9-6C75-2E34-1B1A-321ACC5C65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0080" y="826560"/>
                <a:ext cx="8608320" cy="52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07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8768-E799-3C36-70E5-DC838197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Multiplexed </a:t>
            </a:r>
            <a:r>
              <a:rPr lang="en-US" dirty="0" err="1"/>
              <a:t>smFISH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813E6-3C13-33D6-DCBC-0DC0EE5F3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" y="1690688"/>
            <a:ext cx="5149004" cy="45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colorful dots&#10;&#10;Description automatically generated">
            <a:extLst>
              <a:ext uri="{FF2B5EF4-FFF2-40B4-BE49-F238E27FC236}">
                <a16:creationId xmlns:a16="http://schemas.microsoft.com/office/drawing/2014/main" id="{8B325E53-B12C-1FBC-8252-B16D1916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18" y="1511783"/>
            <a:ext cx="4509586" cy="4509586"/>
          </a:xfrm>
          <a:prstGeom prst="rect">
            <a:avLst/>
          </a:prstGeom>
        </p:spPr>
      </p:pic>
      <p:pic>
        <p:nvPicPr>
          <p:cNvPr id="7" name="Picture 6" descr="A drawing of a cell&#10;&#10;Description automatically generated">
            <a:extLst>
              <a:ext uri="{FF2B5EF4-FFF2-40B4-BE49-F238E27FC236}">
                <a16:creationId xmlns:a16="http://schemas.microsoft.com/office/drawing/2014/main" id="{7C2BB633-89D7-B081-8C8C-EBCFBC6E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18" y="1511783"/>
            <a:ext cx="4509586" cy="4509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45706F-0ADC-421F-CEE8-1DA67C7C209E}"/>
                  </a:ext>
                </a:extLst>
              </p14:cNvPr>
              <p14:cNvContentPartPr/>
              <p14:nvPr/>
            </p14:nvContentPartPr>
            <p14:xfrm>
              <a:off x="859680" y="393840"/>
              <a:ext cx="10958400" cy="587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45706F-0ADC-421F-CEE8-1DA67C7C20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0320" y="384480"/>
                <a:ext cx="10977120" cy="58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1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6FF-209D-0CEC-7BEA-16A0FA5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Spot-based capture + sequencing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D782BD-C93C-C6FF-CBF2-8D4E0F0E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" y="1690688"/>
            <a:ext cx="5149004" cy="45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D4E1B1B-A53C-EDE3-4F7B-BFA593175E88}"/>
              </a:ext>
            </a:extLst>
          </p:cNvPr>
          <p:cNvGrpSpPr/>
          <p:nvPr/>
        </p:nvGrpSpPr>
        <p:grpSpPr>
          <a:xfrm>
            <a:off x="6824736" y="1488334"/>
            <a:ext cx="4420268" cy="4719961"/>
            <a:chOff x="6684879" y="1526048"/>
            <a:chExt cx="3564249" cy="3805904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100986B-0A4F-5D6B-3D5B-D563D12F53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9947" b="54532"/>
            <a:stretch/>
          </p:blipFill>
          <p:spPr bwMode="auto">
            <a:xfrm>
              <a:off x="6898773" y="1690689"/>
              <a:ext cx="3207753" cy="364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Neuron PNGs for Free Download">
              <a:extLst>
                <a:ext uri="{FF2B5EF4-FFF2-40B4-BE49-F238E27FC236}">
                  <a16:creationId xmlns:a16="http://schemas.microsoft.com/office/drawing/2014/main" id="{77AC6A1A-6CF7-1F54-BB33-CC40D6CDE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126" y="179270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Neuron PNGs for Free Download">
              <a:extLst>
                <a:ext uri="{FF2B5EF4-FFF2-40B4-BE49-F238E27FC236}">
                  <a16:creationId xmlns:a16="http://schemas.microsoft.com/office/drawing/2014/main" id="{4DA81EED-B39C-0CFF-C308-A316F0ED1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255" y="179270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Neuron PNGs for Free Download">
              <a:extLst>
                <a:ext uri="{FF2B5EF4-FFF2-40B4-BE49-F238E27FC236}">
                  <a16:creationId xmlns:a16="http://schemas.microsoft.com/office/drawing/2014/main" id="{93FFB863-2655-6AED-895A-379F999FC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909" y="2010947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Neuron PNGs for Free Download">
              <a:extLst>
                <a:ext uri="{FF2B5EF4-FFF2-40B4-BE49-F238E27FC236}">
                  <a16:creationId xmlns:a16="http://schemas.microsoft.com/office/drawing/2014/main" id="{4D191090-4AF8-A9D4-F1AA-9315020D4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80" y="2373732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Neuron PNGs for Free Download">
              <a:extLst>
                <a:ext uri="{FF2B5EF4-FFF2-40B4-BE49-F238E27FC236}">
                  <a16:creationId xmlns:a16="http://schemas.microsoft.com/office/drawing/2014/main" id="{6185B19D-C2A2-0600-A2DB-58BBA649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879" y="2595484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Neuron PNGs for Free Download">
              <a:extLst>
                <a:ext uri="{FF2B5EF4-FFF2-40B4-BE49-F238E27FC236}">
                  <a16:creationId xmlns:a16="http://schemas.microsoft.com/office/drawing/2014/main" id="{1D7FED5E-0D09-4E1A-D0E8-71AAC3F11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129" y="1526048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Neuron PNGs for Free Download">
              <a:extLst>
                <a:ext uri="{FF2B5EF4-FFF2-40B4-BE49-F238E27FC236}">
                  <a16:creationId xmlns:a16="http://schemas.microsoft.com/office/drawing/2014/main" id="{4D729979-1B02-1129-AFE1-44F269644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652" y="337607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Neuron PNGs for Free Download">
              <a:extLst>
                <a:ext uri="{FF2B5EF4-FFF2-40B4-BE49-F238E27FC236}">
                  <a16:creationId xmlns:a16="http://schemas.microsoft.com/office/drawing/2014/main" id="{44D4024B-0115-5DA7-BB29-04394D83C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579" y="3085727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Neuron PNGs for Free Download">
              <a:extLst>
                <a:ext uri="{FF2B5EF4-FFF2-40B4-BE49-F238E27FC236}">
                  <a16:creationId xmlns:a16="http://schemas.microsoft.com/office/drawing/2014/main" id="{517077B5-541A-62E5-A24F-B72127D67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725" y="3699295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Neuron PNGs for Free Download">
              <a:extLst>
                <a:ext uri="{FF2B5EF4-FFF2-40B4-BE49-F238E27FC236}">
                  <a16:creationId xmlns:a16="http://schemas.microsoft.com/office/drawing/2014/main" id="{ADB992EB-9A67-D6B2-7740-59701CE8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388" y="2819069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Neuron PNGs for Free Download">
              <a:extLst>
                <a:ext uri="{FF2B5EF4-FFF2-40B4-BE49-F238E27FC236}">
                  <a16:creationId xmlns:a16="http://schemas.microsoft.com/office/drawing/2014/main" id="{484C8CF2-A33B-17FF-158A-BC2FAF07D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7079" y="2595484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43C90580-F07D-50F3-B242-61A8C7832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557251" y="4103175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5C90A3F9-A0CD-FAFA-8C2A-32229D7FD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914169" y="3751432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80DB392-2F3D-1BD3-C02B-D4E87BE71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359169" y="347330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971270A-1A18-A0F1-C45F-1C04CC8B6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805694" y="3238406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4AACF23D-3123-5B31-7F93-E896F2416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298172" y="3009316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26338AE0-8C31-9960-1971-65A01E2E0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805695" y="435098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15C634B4-BC66-CC52-2A94-C7A44E366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766562" y="4466191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ADE841FD-D567-7F7B-C71C-FD34893BE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952059" y="435098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0E91FF32-A425-7F65-B34A-802123608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417096" y="468903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4F126C5B-6086-9DE5-CF9B-C6AA7B82E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322912" y="4067054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C7BF2BCD-7129-0937-7129-AA5937DBF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886070" y="488376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594C6B6-01F1-89AE-5798-41880815A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999535" y="4832764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27C88DD-EBFB-2A4E-FF4B-56826C9A5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816292" y="381509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549FDA0C-CC7A-2513-C541-84E071D5B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116939" y="4288810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Neuron PNGs for Free Download">
              <a:extLst>
                <a:ext uri="{FF2B5EF4-FFF2-40B4-BE49-F238E27FC236}">
                  <a16:creationId xmlns:a16="http://schemas.microsoft.com/office/drawing/2014/main" id="{DAB8DCCC-1778-9EF2-39A2-FC9BA627B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595" y="1751913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Neuron PNGs for Free Download">
              <a:extLst>
                <a:ext uri="{FF2B5EF4-FFF2-40B4-BE49-F238E27FC236}">
                  <a16:creationId xmlns:a16="http://schemas.microsoft.com/office/drawing/2014/main" id="{BCCE9D02-15FA-1D77-678F-1527BCF33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724" y="1931752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Neuron PNGs for Free Download">
              <a:extLst>
                <a:ext uri="{FF2B5EF4-FFF2-40B4-BE49-F238E27FC236}">
                  <a16:creationId xmlns:a16="http://schemas.microsoft.com/office/drawing/2014/main" id="{6A6F809D-B275-B878-71D9-D90E72C60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110" y="2530125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B23815-8721-9521-1F8D-E245BF1B72E7}"/>
                  </a:ext>
                </a:extLst>
              </p14:cNvPr>
              <p14:cNvContentPartPr/>
              <p14:nvPr/>
            </p14:nvContentPartPr>
            <p14:xfrm>
              <a:off x="7725240" y="1171800"/>
              <a:ext cx="3915000" cy="4370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B23815-8721-9521-1F8D-E245BF1B72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15880" y="1162440"/>
                <a:ext cx="3933720" cy="43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7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3444-18F2-CC84-10F9-8CCA060A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44B-C0CF-046A-0CEA-78ACE25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Remotivating Dimensionality Reduction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55BE8-F406-94D4-2A7B-1185DF601EBF}"/>
              </a:ext>
            </a:extLst>
          </p:cNvPr>
          <p:cNvGrpSpPr/>
          <p:nvPr/>
        </p:nvGrpSpPr>
        <p:grpSpPr>
          <a:xfrm>
            <a:off x="1037501" y="2017642"/>
            <a:ext cx="3824072" cy="4164497"/>
            <a:chOff x="4288735" y="2222126"/>
            <a:chExt cx="3614531" cy="393630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2B06C-EB3D-66AF-06D5-C1A4E4BEC245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C85242-0AE9-D952-4CCA-0BF40670E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7DD59-74C6-8932-A8EA-535C4BB790C7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7C45B8-2DE7-7F93-7D95-8E724DF6C8DB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D39785-6243-8381-01AD-F348C97CC09F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959F12-CA1C-604A-E997-B7EE187A5E4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B0A78A-E327-9E02-35D9-8800B56965A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6FB79-C7FC-17C9-1957-CE6118599DA9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AA3F00-A005-EBD9-0137-F3026CF3B2DC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154FCA-1CD1-5316-EC9D-F0CC54931212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E0B849-A099-5FB1-2B9F-B19582D1151F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6D7F64-759C-993F-B54A-F4A29F70A418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082087-27F3-9D98-76F0-E9D74ABFE654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E5B682-7E8C-C549-30FC-5168644C31F2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9EE0E76-787B-1D46-280C-6D7F3D49B110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F8EF87-291E-9D94-F848-2228DAA9477A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6E9090-AFB2-9918-5911-1803D6A86D0F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C07260-F353-A441-DC81-AD50F6343D04}"/>
                  </a:ext>
                </a:extLst>
              </p14:cNvPr>
              <p14:cNvContentPartPr/>
              <p14:nvPr/>
            </p14:nvContentPartPr>
            <p14:xfrm>
              <a:off x="839520" y="1473120"/>
              <a:ext cx="7986600" cy="466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C07260-F353-A441-DC81-AD50F6343D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463760"/>
                <a:ext cx="8005320" cy="46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98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8223-A1D6-7969-CD70-3C43861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BB4712F3-04A8-E47C-69A6-8E98EBB2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5"/>
          <a:stretch/>
        </p:blipFill>
        <p:spPr bwMode="auto">
          <a:xfrm>
            <a:off x="451644" y="0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81AEFC-7213-2144-8830-756CE405B779}"/>
                  </a:ext>
                </a:extLst>
              </p14:cNvPr>
              <p14:cNvContentPartPr/>
              <p14:nvPr/>
            </p14:nvContentPartPr>
            <p14:xfrm>
              <a:off x="1239840" y="1023120"/>
              <a:ext cx="9479880" cy="405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81AEFC-7213-2144-8830-756CE405B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480" y="1013760"/>
                <a:ext cx="9498600" cy="40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49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C9F80-0AB0-96C9-B203-D32EC420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BC6-618A-6287-5423-BAF1CEAC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8F82D801-CB0E-E595-B60D-1CA1CF5C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466B19-8B7E-6094-189B-84C7ECB9158E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9ADD0-B085-40E0-3093-31D52054B770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88A0F-6DE2-E2DA-0C3C-1825810F6D00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A7AAB-9224-9DDD-3393-BB3E1DD3F6D0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D08D8-2671-E27F-D9B1-A6D510F03C25}"/>
              </a:ext>
            </a:extLst>
          </p:cNvPr>
          <p:cNvSpPr/>
          <p:nvPr/>
        </p:nvSpPr>
        <p:spPr>
          <a:xfrm>
            <a:off x="936171" y="5071010"/>
            <a:ext cx="3962400" cy="121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FE778-F4E4-3EEC-9A4F-86B98F43E385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2BF8A1-15C7-446D-B205-5708B7C9115B}"/>
                  </a:ext>
                </a:extLst>
              </p14:cNvPr>
              <p14:cNvContentPartPr/>
              <p14:nvPr/>
            </p14:nvContentPartPr>
            <p14:xfrm>
              <a:off x="3818880" y="1277640"/>
              <a:ext cx="6662160" cy="393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2BF8A1-15C7-446D-B205-5708B7C91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9520" y="1268280"/>
                <a:ext cx="6680880" cy="39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60BFD-1FBE-E177-93C3-77A8D860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E90-03D1-3107-688B-ECD325C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50188D45-F767-89A0-E7C3-D88187A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69B95-26E1-D064-D222-65946D2054E8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1E3CA-DECC-49EB-B461-8D6A028919CD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34E4-75C9-F32B-A6BA-FB5986E2CA99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BC9A5-9571-4A2A-B562-9428CCF42A3A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B33D9-3211-A818-2EFB-B0C10D7113AA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1EA3B4-CD59-3990-D909-84B4050B00CB}"/>
                  </a:ext>
                </a:extLst>
              </p14:cNvPr>
              <p14:cNvContentPartPr/>
              <p14:nvPr/>
            </p14:nvContentPartPr>
            <p14:xfrm>
              <a:off x="4024800" y="4349520"/>
              <a:ext cx="3447000" cy="2039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1EA3B4-CD59-3990-D909-84B4050B00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5440" y="4340160"/>
                <a:ext cx="3465720" cy="20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6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238</Words>
  <Application>Microsoft Macintosh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docs-Roboto</vt:lpstr>
      <vt:lpstr>Wingdings</vt:lpstr>
      <vt:lpstr>Office Theme</vt:lpstr>
      <vt:lpstr>EN.580.428  Genomic Data Visualization Lesson 5  Non-linear Dimensionality Reduction:  T-distributed Stochastic Neighbor Embedding</vt:lpstr>
      <vt:lpstr>Quiz review</vt:lpstr>
      <vt:lpstr>Size or position?</vt:lpstr>
      <vt:lpstr>Multiplexed smFISH</vt:lpstr>
      <vt:lpstr>Spot-based capture + sequencing</vt:lpstr>
      <vt:lpstr>Remotivating Dimensionality Reduction</vt:lpstr>
      <vt:lpstr>PCA review</vt:lpstr>
      <vt:lpstr>PCA review</vt:lpstr>
      <vt:lpstr>PCA review</vt:lpstr>
      <vt:lpstr>PCA review</vt:lpstr>
      <vt:lpstr>PCA review</vt:lpstr>
      <vt:lpstr>Lesson learning objectives</vt:lpstr>
      <vt:lpstr>Motivating non-linear dimensionality reduction  linear dimensionality reduction insufficient</vt:lpstr>
      <vt:lpstr>T-distributed Stochastic Neighbor Embedding</vt:lpstr>
      <vt:lpstr>Step 1: compute scaled similarity P in high-dimensional space</vt:lpstr>
      <vt:lpstr>Step 2: place cells into low dimensional space and compute another scaled similarity metric Q</vt:lpstr>
      <vt:lpstr>Step 3: P is fixed. Iteratively find a Q to minimize the KL divergence between P and Q </vt:lpstr>
      <vt:lpstr>Given P, which Q has a smaller KL divergence?</vt:lpstr>
      <vt:lpstr>Given P, which Q has a smaller KL divergence?</vt:lpstr>
      <vt:lpstr>Homework 3 – due Monday midnight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Non-linear Dimensionality Reduction:  T-Stochastic Neighbor Embedding</dc:title>
  <dc:creator>Jean Fan</dc:creator>
  <cp:lastModifiedBy>Jean Fan</cp:lastModifiedBy>
  <cp:revision>5</cp:revision>
  <dcterms:created xsi:type="dcterms:W3CDTF">2024-01-31T15:18:33Z</dcterms:created>
  <dcterms:modified xsi:type="dcterms:W3CDTF">2024-02-05T00:29:09Z</dcterms:modified>
</cp:coreProperties>
</file>