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748" r:id="rId3"/>
    <p:sldId id="328" r:id="rId4"/>
    <p:sldId id="262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  <p:sldId id="749" r:id="rId22"/>
    <p:sldId id="751" r:id="rId23"/>
    <p:sldId id="752" r:id="rId24"/>
    <p:sldId id="753" r:id="rId25"/>
    <p:sldId id="754" r:id="rId26"/>
    <p:sldId id="755" r:id="rId27"/>
    <p:sldId id="756" r:id="rId28"/>
    <p:sldId id="74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2:57:06.8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14598 16805 8191,'-17'39'0,"7"7"2531,4-19 1,0 1-2532,2 3 0,2-1 0,-4 25 0,2-2 2818,7-13-2818,1-8 429,0-12 1,-2-11 0,-2-5 0</inkml:trace>
  <inkml:trace contextRef="#ctx0" brushRef="#br0" timeOffset="292">14469 16883 8191,'-3'-17'0,"3"0"5063,11-3-5063,15-3 0,24-1 0,-17 14 0,4 0 636,7 2 0,3 0-636,-1 2 0,1 1 0,-1 1 0,-1 1 0,-12 2 0,-3 0 1917,12 6-1917,-29 4 0,-10-4 0,-5-1 0</inkml:trace>
  <inkml:trace contextRef="#ctx0" brushRef="#br0" timeOffset="486">14676 17035 8191,'9'-5'0,"4"-1"5063,39-13-5063,-2 0 0,-9 7 0,-14 3 0</inkml:trace>
  <inkml:trace contextRef="#ctx0" brushRef="#br0" timeOffset="912">14912 17046 11324,'5'2'0,"3"-2"4939,15-5-4939,22-8 0,5-2 1153,-13 7 0,1-1-1153,-6 0 0,-1-1 0,-3 3 0,-1 0 1312,8-6-1312,-23-2 4694,-10 7-4694,-10-3 0,-2 4 0,0 4 0,-6 3 0,2 6 0,-6 8 0,1 15 0,3 1 0,7 15 0,10-18 0,8 0 0,19-10 0,5-14 0,21 0 0,-27-8 0,0 0 0</inkml:trace>
  <inkml:trace contextRef="#ctx0" brushRef="#br0" timeOffset="1335">15715 16697 8191,'-7'-1'0,"-3"12"5063,-5 24-5063,-1 8 0,-1 3 0,6-10 0,2 0 0,-3 13 0,3-3 0,7-10 2818,21-14-2818,-6-23 1719,20-17-1719,-5-4 0,0 0 6784,-2 9-6784,-14 14 0,-1 15 0,-8 5 0,-3 18 0,-1-6 0,-7 6 0,4-14 0,-4-5 0,-3-9 0,1-8 0,-9-12 0,5-10 0,-2-9 0,8 10 0,4 4 0</inkml:trace>
  <inkml:trace contextRef="#ctx0" brushRef="#br0" timeOffset="3727">16545 16747 9836,'-7'-3'0,"0"-1"5102,-2 4-5102,-6 8 2560,3 3-2560,-2 5 1499,8-3-1499,8-4 5578,14 3-5578,8 6 0,15 4 0,-1 10 0,-3-4 0,-13-2 0,-11-9 0,-11-1 0,-4-6 0,-5 6 0,-10-3 0,-7 9 0,-3-1 0,2-4 0,11-4 0,7-10 0,5-1 0</inkml:trace>
  <inkml:trace contextRef="#ctx0" brushRef="#br0" timeOffset="3918">16481 16738 8191,'26'-15'0,"10"-4"1967,-6 6 0,2 1-1967,2 0 0,1 3 0,3 2 0,1 3 0,-3 1 0,-3 1 0,8 2 0,-14 0 0</inkml:trace>
  <inkml:trace contextRef="#ctx0" brushRef="#br0" timeOffset="4152">17066 17042 8191,'-10'14'0,"-7"5"5063,-2 8-5063,-11 6 0,1 8 704,2-6 1,13-15-1,7-6 1</inkml:trace>
  <inkml:trace contextRef="#ctx0" brushRef="#br0" timeOffset="5118">17481 16671 8191,'9'-4'0,"12"8"5063,19-3-5063,0 8 2818,-2 3-2818,-15 1 1719,-8 3-1719,-17 8 0,-16 4 0,-11 13 3019,6-18 1,0 0-3020,2 0 0,1 0-180,-15 19 180,16-18 0,14-5 0,13-11 0,17-4 0,15-6 0,-14-2 0,3-2 0,5-1 0,0-2 0,-3-3 0,1-2-74,2 2 1,0-2 73,-8-3 0,-2 0 178,15-15-178,-16 4 0,-12 4 0,-9 13 0,-5 5 0,-12 15 894,-5 12-894,3 8 0,4-1 0,14-5 0,8-8 0,25-6 0,8-13 0,-12-1 0,1-2 0,-5-4 0,-1-2 0,17-9 0,-19-8 0,-12 2 0,-15-8 0,-5 15 0,-15 2 0,9 16 0,0 3 0,11 0 0</inkml:trace>
  <inkml:trace contextRef="#ctx0" brushRef="#br0" timeOffset="5518">18218 16694 8191,'10'-10'0,"1"2"5063,13 3-5063,8-2 0,8 6 0,6 1 0,-6 8 2818,-8 0-2818,-13 8 1719,-8-4-1719,-8 11 6784,-6-4-6784,-11 14 0,-10-5 0,-10 9 0,12-14 0,-1-1 0,-12 17 0,5-3 0,17-13 0,15-11 0,6-4 0,25-4 0,9-1 0,-9-5 0,2-1 0,0 0 0,0 0 0,-3 0 0,-1 0 0,8-2 0,-18 5 0</inkml:trace>
  <inkml:trace contextRef="#ctx0" brushRef="#br0" timeOffset="5893">18897 16754 8191,'0'-13'0,"-7"7"5063,1 6-5063,-7 8 2818,3 4-2818,3-2 1719,-1 3-1719,6-4 6784,2 0-6784,4 0 0,13-1 0,12 1 0,24 1 0,-19-7 0,2-1 0,2 1 0,2-1 0,-1-2 0,-2 0 0,18-4 0,-20-1 0,-20 1 0,-11 0 0</inkml:trace>
  <inkml:trace contextRef="#ctx0" brushRef="#br0" timeOffset="6170">19255 16552 24575,'0'31'0,"-4"9"0,0-5 0,-3 4-431,-4 7 0,-2 1 431,4-9 0,-2 0 0,1 1-943,-2-1 1,-1 1 0,2-2 942,-5 14 0,2-2 217,1-10 1,3-2-218,3 17 0,4-26 0,7-13 0,-4-11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1:40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15932 9937 24575,'-12'0'0,"3"-4"0,7-4 0,6-6 0,19-24 0,-7 17 0,2-2 0,12-19 0,4-2-1745,-7 13 0,1 1 0,1-1 1745,6-6 0,1-1 0,1-1 0,1 1 0,0 0 0,1 1 0,1 0 0,0 1 0,0 0 0,-4 4 0,-1 1 0,0 0-132,-2 2 1,0 1 0,-1 1 131,9-4 0,-1 2 0,-9 4 0,-1 2 0,-4 4 0,-3 3 0,6-5 0,-3 5 0,-13 8 0,-4 5 0,-5 1 0</inkml:trace>
  <inkml:trace contextRef="#ctx0" brushRef="#br0" timeOffset="292">16798 8931 8191,'-5'-9'0,"21"-8"5063,4 6-5063,25-7 0,1 14 0,3 4 0,-3 8 2818,-15 12-2818,-11 11 0,-16 16 0,-5 1 1719,-13 5-1719,-1-6 0,5-14 1696,4-6 0,6-19 0,2-4 0</inkml:trace>
  <inkml:trace contextRef="#ctx0" brushRef="#br0" timeOffset="1226">17416 10216 10350,'2'-5'0,"-3"-9"4953,15-18-4953,-12-22 0,4 18 0,1-4 0,-3-9 0,-1-2 0,1 14 0,0-1 0,0-1 96,-2-3 0,0-1 0,1 0-96,0 2 0,1 0 0,-1 0 0,-2 0 0,-1 0 0,1 2 0,2-15 0,-1 1 0,-2 7 0,0 1 0,0 9 0,0 2 1786,0-13-1786,0 21 4584,-7 31-4584,-7 16 88,-10 25-88,5-18 0,-2 1 0,2 3 0,-1-1 1263,-5 0 0,0-5-1263,0-6 0,9-24 0,29-36 0,7-2 0,3 12 0,-1 12 0,-5 15 0,7 11 0,8 9 0,3 9 0,7 3 0,-5 4 0,-11-10 0,-3-1 0,-13-9 0,-1 3 0,-1-6 0,-4-1 0,0-5 0</inkml:trace>
  <inkml:trace contextRef="#ctx0" brushRef="#br0" timeOffset="2019">16475 11226 8191,'-9'0'0,"0"-2"5063,1-6-5063,6-4 2818,5-18-2818,10-17 0,-3 5 0,3-6-461,-2 9 0,1-2 0,1-2 461,1 2 0,2-2 0,1-2 0,0 1 321,2-4 0,0 1 0,2-2 1,0 1-322,-2 7 0,1-1 0,0 1 0,1-1 0,-1 1 0,5-9 0,0 0 0,0 1 0,0 0 0,-1 2 0,-1 1 0,0 1 0,-1-1 0,-2 4 0,0-1 0,-1 1 0,0 1 0,-2 2 0,1 0 0,-1 1 0,0 1-614,4-8 1,0 1 0,-1 1 613,-1 3 0,0 2 0,-2 1-216,5-7 1,-3 2 215,-4 9 0,-3 5 2813,-8 5-2813,-3 14 0,-7 18 0,4-5 0</inkml:trace>
  <inkml:trace contextRef="#ctx0" brushRef="#br0" timeOffset="2343">17193 9279 8191,'-22'-6'0,"15"-1"5063,19-2-5063,20-4 0,-7 3 0,3 1 0,0 1 0,0 1 0,7 2 0,-2 3 0,18 11 0,-11 20 0,-22 16 2159,-9 9-2159,-11-23 0,-1 0 0,-2 3 0,-1 0 0,0-2 0,1-1 0,-1-3 0,1-1 452,4 18 0,2-28 1,2-3-1</inkml:trace>
  <inkml:trace contextRef="#ctx0" brushRef="#br0" timeOffset="3366">15602 14325 24575,'-5'-9'0,"5"0"0,9-1 0,24-9 0,-10 5 0,4-1 0,16-2 0,4-1-1676,-10 3 1,2-2 0,1 2 1675,5 2 0,2 1 0,-1-1 0,0-3 0,0-1 0,0 2-235,-5 4 0,0 3 0,-2-1 235,8-5 0,-3 1 0,-8 5 0,-4 1 0,1 1 0,-13-3 0</inkml:trace>
  <inkml:trace contextRef="#ctx0" brushRef="#br0" timeOffset="3666">16492 13856 8191,'-5'7'0,"5"-2"5063,21 3-5063,16-5 0,-8-2 0,3-2 0,6-2 0,1-1 0,-1 1 0,1 0 1107,0 0 1,-1 1-1108,17 6 1801,-21 0-1801,-16 5 6526,-16 0-6526,-3 3 0,-9 8 0,-11 8 0,-13 9 0,12-17 0,-1-1 0,-5 4 0,5-5 0</inkml:trace>
  <inkml:trace contextRef="#ctx0" brushRef="#br0" timeOffset="5407">14064 13971 8191,'-9'0'0,"8"-2"5063,16-2-5063,34-9 0,-8 2 0,7-1 484,-4-2 1,4-1 0,2 1-485,-5 3 0,2 0 0,1 1 0,2 0-450,-4 0 1,1-1-1,2 0 1,0 0-1,1 2 450,2 1 0,0 0 0,2 2 0,-1-1 0,1 2 298,-7 0 1,1 1-1,0 1 1,0 0 0,-1 0-1,1 0-298,-1-1 0,0 1 0,-1-1 0,1 1 0,-1 0 0,0 1-610,7 1 1,-1 1 0,0 0 0,-1 0 0,-1 0 609,5 0 0,-1-1 0,-2 1 0,-1 0 0,7 2 0,-2 0 0,-5 1 162,2 2 0,-7 1-162,-15-2 0,-5 0 0,-5 1 0,-17-3 0</inkml:trace>
  <inkml:trace contextRef="#ctx0" brushRef="#br0" timeOffset="5749">16265 13615 24575,'-15'-1'0,"15"2"0,35 7 0,-9-4 0,3 1 0,2 5 0,1 0 0,-1-3 0,-1 2 0,13 17 0,-17-7 0,-11 8 0,-14-9 0,-11 15 0,-6-11 0,-16 10 0,7-8 0,1-7 0,13-6 0,7-9 0</inkml:trace>
  <inkml:trace contextRef="#ctx0" brushRef="#br0" timeOffset="7242">16420 11376 8191,'2'-5'0,"-1"9"5063,15 8-5063,7 21 0,-6-8 0,1 2 0,4 7 0,0 4 0,-6-4 0,-1 1 0,1 2-83,2 3 0,0 1 0,0 2 83,-2-5 0,0 2 0,0 1 0,0-1 0,2 1 0,0-1 0,0 1 0,0 0 0,1 2 0,1 1 0,-1 0 0,1 0 0,-1-2 0,0 1 0,0-1 0,1-1 0,1-1 0,0-1 0,0-1 0,-1 1 0,5 10 0,-2 0 0,1-2 0,1-4 0,0-2 0,-1 0 153,-3-2 0,-1-1 0,0 0-153,-3-3 0,-1-1 0,0-1 1839,7 11 1,-2-3-1840,-7-5 0,-1-3 0,6 13 0,-8-18 3242,-5-16-3242,-3-24 2784,-5-9-2784,-3-18 0,-4-8 0,4 20 0,0 0 0</inkml:trace>
  <inkml:trace contextRef="#ctx0" brushRef="#br0" timeOffset="7558">17162 12873 11014,'-5'7'0,"3"3"4985,2 4-4985,9 16 0,14 5 0,6 8 0,-10-20 0,1-2 0,28 4 1967,-4-7-1967,9-26 0,-4-13 0,-26 3 0,-1-4 396,0-6 1,-3-2-397,-4 0 0,-3 1 0,3-11 0,-10 12 0</inkml:trace>
  <inkml:trace contextRef="#ctx0" brushRef="#br0" timeOffset="8137">17189 11969 8191,'3'-7'0,"9"0"5063,19 1-5063,3 2 2818,-2 9-2818,-9 11 1719,-14 7-1719,-2 21 0,-11 5 0,-1-19 0,-1 1 0,1-3 0,0-1 0,-6 19 6784,10-14-6784,9-11 0,4-12 0,18-4 0,-3-8 0,-3 2 0,-10-3 0</inkml:trace>
  <inkml:trace contextRef="#ctx0" brushRef="#br0" timeOffset="8341">17411 12431 11451,'2'-5'0,"-3"5"0,5-9 0</inkml:trace>
  <inkml:trace contextRef="#ctx0" brushRef="#br0" timeOffset="9066">16928 10706 24575,'12'-5'0,"2"2"0,9 1 0,-8 4 0,3 6 0,-16 3 0,-4 13 0,-8 1 0,1 7 0,-2-7 0,9-5 0,8-6 0,5-6 0,13-2 0,1 0 0,-7-5 0,-4 2 0</inkml:trace>
  <inkml:trace contextRef="#ctx0" brushRef="#br0" timeOffset="9221">17104 11115 8191,'-5'-1'0,"1"2"0,4-5 0</inkml:trace>
  <inkml:trace contextRef="#ctx0" brushRef="#br0" timeOffset="9899">18611 13147 24575,'-13'5'0,"3"0"0,-13 1 0,-5 5 0,2 1 0,-3 2 0,-5 5 0,-3 2 0,5-3 0,-2 3 0,-1 0-2077,-8 5 0,-1 1 0,-1 1 2077,9-6 0,-2 0 0,1 1 0,-1 1 0,-1 1 0,-1 2 0,1-1 0,0-1 0,-9 5 0,1-2 0,2-1-282,10-4 1,1 0 0,1-3 281,-7 1 0,4-4 0,0 1 0,10-11 0,21-6 0,1-3 0</inkml:trace>
  <inkml:trace contextRef="#ctx0" brushRef="#br0" timeOffset="10174">17526 13661 8191,'-17'0'0,"3"0"5063,2 4-5063,3 1 2818,-9 17-2818,-1 7 0,-9 13 0,12-16 0,2 1 1719,-6 22-1719,8-9 0,19-7 6784,13-16-6784,28-4 0,-17-11 0,1-2 0,12-2 0,-4-3 0</inkml:trace>
  <inkml:trace contextRef="#ctx0" brushRef="#br0" timeOffset="10783">19687 13426 8191,'-22'9'0,"3"0"5063,-1-8-5063,-8 5 2818,-12 3-2818,11-1 0,-2 0 0,-9 3 0,-3 0-420,5-3 1,-3-1 0,-1 1 419,-9 1 0,-3-1 0,-1 0 0,8 0 0,-2 0 0,-1 0 0,0 0 0,-4 1 0,0-1 0,-2 0 0,1 1 0,9-1 0,-1 0 0,0 0 0,0 0 0,0 0 0,-2 0 0,1 0 0,-1 0 0,1 0 0,1 0 0,2 0 0,0 0 0,1 0 0,0 0 0,1 0-563,-11 1 0,1-1 1,0 0-1,3 1 563,-4 1 0,3 1 0,2-2-201,6-3 1,3-2 0,3 0 200,4 1 0,5-2 0,-2-3 0,23-3 0</inkml:trace>
  <inkml:trace contextRef="#ctx0" brushRef="#br0" timeOffset="11121">17566 13756 8191,'-14'-3'0,"1"2"5063,1 2-5063,2 5 2818,-6 0-2818,-1 10 1719,2-1-1719,0 5 6784,9-3-6784,9 0 0,12 0 0,21 1 0,12 1 0,-14-9 0,0 1 0,2 0 0,-2-1 0,8 2 0,-8-2 0</inkml:trace>
  <inkml:trace contextRef="#ctx0" brushRef="#br0" timeOffset="11619">18776 14212 8191,'-1'6'0,"-6"1"5063,-3-4-5063,-6-3 2818,2-3-2818,-23-5 0,-11-5 0,9 7 0,-5-1 0,8 0 0,-1-1 0,-3 1-431,-6 2 1,-3 1 0,0-1 430,8 1 0,-1-1 0,0 0 0,-1 1 0,-2 1 0,-1 2 0,0-1 0,2 1 0,-11-1 0,1 0 0,2 0 1035,3 1 1,1-1-1,2 0-1035,-10-3 0,6-1-25,12 0 1,6 0-1,-6-4 1,24 6-1</inkml:trace>
  <inkml:trace contextRef="#ctx0" brushRef="#br0" timeOffset="11959">17433 14173 8191,'-9'4'0,"0"0"5063,0-8-5063,4-11 2818,5-13-2818,10-25 0,-2 24 0,0 1 0,1 0 0,1 1 0,5-8 1719,-3 20-1719,0 16 6784,11 17-6784,5 4 0,10 10 0,-7-6 0,-12-11 0,-8-4 0</inkml:trace>
  <inkml:trace contextRef="#ctx0" brushRef="#br0" timeOffset="12649">14009 15338 24575,'28'-4'0,"11"-6"0,-7 0 0,4-2-3229,11-9 0,5-4 3229,-13 5 0,2-1 0,3-2-1034,-3 2 0,2-2 1,1 0-1,1-1 1034,2-1 0,1-2 0,1 0 0,0 1 0,-6 4 0,1 0 0,1 1 0,0-1 0,-1 1-391,1-1 0,-1 0 0,0 0 0,1 1 0,-1 0 391,-1 2 0,0 0 0,-1 0 0,1 1 0,-2 0 0,7-2 0,-2 0 0,0 0 0,-1 2-448,8-3 1,-2 1-1,-3 3 448,6-3 0,-7 3 274,-19 5 1,-4 3 0,-3 4 0,-21 1 0</inkml:trace>
  <inkml:trace contextRef="#ctx0" brushRef="#br0" timeOffset="13033">15807 14467 24575,'17'-11'0,"0"1"0,13 2 0,3-4 0,21-3 0,-27 7 0,0 1 0,4 1 0,0 2 0,24-1 0,-2 9 0,-13 4 0,-12 0 0,-9 2 0,-12-4 0,-2 5 0,-6 2 0,-5 4 0,-10 13 0,-5 4 0,4-9 0,1-2 0,-2 4 0,0-4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2:41.2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16557 10258 24575,'-19'-14'0,"-2"3"0,11 9 0,-2 8 0,1 12 0,3 7 0,4 13 0,5-4 0,8-6 0,17-17 0,-9-13 0,14-19 0,-19 5 0,-7-8 0,-6 7 0,-13-3 0,2 7 0,-5 4 0,1 12 0,7 8 0,-2 3 0,16 1 0,-2-10 0,22-14 0,-9-12 0,2-3 0,-13 4 0,-10 10 0,-5 8 0,-10 7 0,3 7 0,-1 5 0,15-4 0,1-4 0,4-5 0</inkml:trace>
  <inkml:trace contextRef="#ctx0" brushRef="#br0" timeOffset="1552">17065 13847 8191,'-14'-3'0,"-2"-2"5063,6 2-5063,-3 2 2818,-2 10-2818,3 4 1719,0 13-1719,14-1 6784,10 4-6784,12-9 0,11-13 0,5-16 0,-3-9 0,-11-5 0,-18 3 0,-10 6 0,-16-2 0,-3 11 0,-18 2 0,3 16 0,1 5 0,15 5 0,14-9 0,14-3 0,19-13 0,0-4 0,5-5 0,-20 1 0,-10 8 0,-12 9 0,3 3 0,6 6 0,8-5 0,0-2 0,1-4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2:53.0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15978 10001 24575,'-23'-2'0,"14"7"0,27 2 0,7 4 0,4 1 0,8 1 0,4 1 0,-7-1 0,2 1 0,0 0-1098,0 1 0,1 2 0,-1-1 1098,0 0 0,0 0 0,-1 1 0,13 9 0,-2 0-506,-7-6 1,-2-1 505,-4-1 0,-3 0 0,-2-5 0,-2-1 0,7 5 0,-6-6 0,-15-6 0,-7-3 0,-1 0 0</inkml:trace>
  <inkml:trace contextRef="#ctx0" brushRef="#br0" timeOffset="250">16669 10406 8191,'-7'9'0,"6"0"5063,8 1-5063,13-1 2818,12 1-2818,1-5 1719,-1-4-1719,-8-7 6784,-4-8-6784,2-10 0,0-12 0,0 0 0,-12 12 0,-3 10 0</inkml:trace>
  <inkml:trace contextRef="#ctx0" brushRef="#br0" timeOffset="666">17524 10261 8191,'-10'-5'0,"-2"0"5063,2 2-5063,-13 1 2818,1 2-2818,-16 4 0,-15 7 0,21 1 0,-1 3 0,-8 1 0,-2 3-27,-4 6 0,0 2 27,3-1 0,0 0 0,-1 1 0,3-1 1181,16-8 0,2-1 0,-7 4 0,23-16 0</inkml:trace>
  <inkml:trace contextRef="#ctx0" brushRef="#br0" timeOffset="936">16891 10421 8191,'-45'0'0,"3"2"4518,-5 7-4518,9 3 2883,4 6-2883,10-1 1785,4 5-1785,18 2 6579,12 4-6579,20 8 0,10-16 0,6-5 0,-10-3 0,1-2 0,16-2 0,-2-2 0,4-2 0,-21 1 0,-18-1 0,-12 0 0</inkml:trace>
  <inkml:trace contextRef="#ctx0" brushRef="#br0" timeOffset="1266">16333 11403 24575,'-9'-32'0,"7"-13"0,1 15 0,3-2-1912,2-6 0,1-2 1912,1-5 0,0-1-158,-1 6 0,2 2 158,3 2 0,-1 4 949,0-8-949,4 13 0,-9 18 0,0 5 0</inkml:trace>
  <inkml:trace contextRef="#ctx0" brushRef="#br0" timeOffset="1575">16409 10838 8191,'-1'-12'0,"5"0"5063,-4 7-5063,7-1 2818,6 0-2818,0 4 1719,11-4-1719,-9 3 6784,4-1-6784,-14 9 0,-1 11 0,-4 10 0,0 12 0,-4 9 0,2 1 0,-6-2 0,10-14 0,-5-16 0,5-8 0</inkml:trace>
  <inkml:trace contextRef="#ctx0" brushRef="#br0" timeOffset="2574">15598 14295 8191,'-14'9'0,"20"0"4909,20-16-4909,3 4 0,4-3 0,11-6 0,3-3 0,-10 4 0,1 1 0,2 0-74,4-1 1,2 1-1,0-1 74,0-1 0,-1-1 0,2 2 0,0 3 0,2 2 0,-3 0 251,-3-2 1,-2 0 0,-2 0-252,13 0 0,-4 0 2362,-12 3 0,-4-1-2362,3-8 0,-20 10 0,-11 0 0</inkml:trace>
  <inkml:trace contextRef="#ctx0" brushRef="#br0" timeOffset="2843">16601 13977 11116,'17'-2'0,"-4"-3"4970,17 5-4970,-4 1 2342,-1 5-2342,-1 4 1338,-15 3-1338,-1 2 4809,-14 2-4809,-2 7 0,-17 10 0,6-15 0,-3 1 0,-1 3 0,-2 0 0,-10-5 0,1-3 0,3 6 0,-3-12 0</inkml:trace>
  <inkml:trace contextRef="#ctx0" brushRef="#br0" timeOffset="3410">14250 13966 8488,'-6'-3'0,"23"-7"3654,18-7-3654,9 3 0,9-1 0,-8 3 0,3 0 0,3 0 181,-2 2 0,3-1 0,3 1 1,0 2-182,-3 1 0,1 1 0,2 1 0,0 0 0,1-1-254,-7 2 1,2-1-1,-1 1 1,1-1-1,0 1 1,1 1 253,2 0 0,1 0 0,1 1 0,-1 0 0,1 0 0,-1 0 235,-1 0 0,0-1 1,1 1-1,-1 0 1,0 0-1,-1-1-235,-3 1 0,0 0 0,-1-1 0,1 1 0,-2 0 0,0 0-364,6-1 0,0 0 0,-1 1 0,-1-1 1,-2 0 363,4 0 0,-2-1 0,-2 1 0,-2 0 0,4 0 0,-3 1 0,-5 0 629,-1-1 1,-7 2-630,-5 6 1003,-32-3 0,-4 2 1,1-4-1</inkml:trace>
  <inkml:trace contextRef="#ctx0" brushRef="#br0" timeOffset="4250">16414 13618 8191,'6'3'0,"7"-3"4891,29 3-4891,13 2 0,-17-3 0,1 2 0,0 3 0,0 2 0,0 0 0,-2 3 0,-7 1 0,-3 3 0,12 16 2839,-25 3-2839,-11 3 0,-21-2 0,-1 5 0,-13-3 0,-2-5 0,3-3 435,1-4 0,17-13 0,2-2 0</inkml:trace>
  <inkml:trace contextRef="#ctx0" brushRef="#br0" timeOffset="4800">14706 15069 8191,'-12'8'0,"12"-5"3844,27-3-3844,7-9 0,7-6 0,-3 1 0,3-3 0,3-2-261,1-1 1,2-1-1,1-1 1,1-2 260,-5 2 0,0-2 0,0-1 0,2 0 0,0 1-141,-4 2 1,2 0-1,1 1 1,-1-1 0,1-1-1,0 1 141,0-3 0,1 0 0,0 0 0,-1 0 0,1 0 0,1 1 0,0 1 0,2 0 0,-1 1 0,0 0 0,0 1 0,0-1 81,-4 1 1,0 0 0,0 1-1,0-1 1,-2 1 0,1 1-82,3-1 0,-1 0 0,0 1 0,-1 1 0,-3 1 0,11-4 0,-3 2 0,-5 1 0,2 1 0,-9 4 121,-12 6 0,-19 7 0,-10 2 0</inkml:trace>
  <inkml:trace contextRef="#ctx0" brushRef="#br0" timeOffset="5134">16764 14024 8191,'12'-3'0,"13"4"2369,1-4 1,4 0-2370,24 7 0,-7 4 2858,-12 9-2858,-13 0 1758,-10 3-1758,-11 4 0,-6 7 0,-13 16 0,-2 1 1665,-2-8 1,8-17 0,9-16 0</inkml:trace>
  <inkml:trace contextRef="#ctx0" brushRef="#br0" timeOffset="5552">17958 13303 8191,'9'-10'0,"-15"16"5063,-9 9-5063,-23 18 0,10-7 0,-3 1 0,-5 1 0,-3 2 69,9-3 0,0 1 0,-2 1-69,-1-2 0,-2 0 0,0 1 0,0 2 0,0 1 0,-1 0 0,-2-1 0,-1-1 0,4-2 0,3-2 0,2-2 0,6-3 0,-1-1 0</inkml:trace>
  <inkml:trace contextRef="#ctx0" brushRef="#br0" timeOffset="5850">16990 13981 8191,'-7'-5'0,"2"5"5063,-1 5-5063,-2 8 2818,1 7-2818,-3 11 1719,6-4-1719,4 4 6784,9-17-6784,26-5 0,6-8 0,-11-4 0,2 0 0,-2 0 0,1 0 0,7-2 0,-2 0 0,2 4 0,2-4 0</inkml:trace>
  <inkml:trace contextRef="#ctx0" brushRef="#br0" timeOffset="6343">19295 13262 24575,'-9'4'0,"-3"1"0,-9 5 0,-24 9 0,12-7 0,-4 2-2193,-11 5 1,-3 2 2192,10-5 0,-3 1 0,0 0 0,6-3 0,-1 0 0,-1 1 0,-1-1 0,-4 2 0,-1 1 0,0-1 0,-1 0 0,-1 0 0,0-1 0,0-1 0,1 0 0,3 0 0,-1-1 0,2 0 0,1-1 0,-8 2 0,2-1 0,3-2 0,-10-1 0,3-1 199,12-1 1,4-2 0,-3-5 0,18 3 0</inkml:trace>
  <inkml:trace contextRef="#ctx0" brushRef="#br0" timeOffset="6744">17666 13721 11315,'-1'-2'0,"-6"5"4940,-9 9-4940,-18 14 0,2 5 0,6-8 0,0 1 0,3-1 0,-1 1 0,3-4 0,1 1 0,-12 13 2307,21-17-2307,7-5 1314,9-5-1314,12 1 0,11 3 0,25 0 0,-19-4 0,2 0 0,14-3 0,-2-2 0,6 3 0,0-5 0</inkml:trace>
  <inkml:trace contextRef="#ctx0" brushRef="#br0" timeOffset="7201">18347 14175 8191,'2'9'0,"3"0"5063,-2 0-5063,3 0 2818,-13 1-2818,3-5 1719,-13 0-1719,-3-9 0,-18 4 0,11-4 0,-1-1 0,-9 2 0,-3 0 0,-4-3 0,-3 0 2161,-2 1 1,-2-1-2162,-2 0 0,0 0 0,3 0 0,1 0-543,2 0 1,2 1 542,3 1 0,1 1 0,8 2 0,3 2 0,-13 2 0,21 1 0,18-2 0</inkml:trace>
  <inkml:trace contextRef="#ctx0" brushRef="#br0" timeOffset="7668">17524 14266 8191,'-21'28'0,"2"-2"5063,13-20-5063,5-20 0,2-16 0,4 1 0,-1-2 0,-6-4 0,0 0 0,4-1 0,0 0 0,-7 1 0,0 2 0,4-3 2818,1 12-2818,15 20 0,20 11 0,-9-2 0,3 2 0,5 3 0,2 1 0,4-2 0,3-1 385,-1-4 0,0-2-385,1-4 0,-1-2 1229,-6-2 1,-2 0 0,5-5 0,-19 7-1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3:0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5416 8048 24575,'11'23'0,"2"12"0,2 5 0,2-2 0,1 2-1371,-4-3 1,1 2-1,0-3 1371,7 5 0,-1-4 0,-5-5 0,0-2 1270,11 12-1270,-9-15 167,-8-19 1,-5-4 0,-1-4 0</inkml:trace>
  <inkml:trace contextRef="#ctx0" brushRef="#br0" timeOffset="311">5759 8021 8191,'-4'7'0,"1"2"5063,-6 1-5063,-7 13 0,-1 9 0,-6 17 2818,8-1-2818,5-1 1719,8-15-1719,7-12 6784,6-12-6784,2-4 0,11-7 0,-5-3 0,11-3 0,-5-4 0,0 5 0,-1-2 0,-7 7 0,-7 0 0,-3 3 0</inkml:trace>
  <inkml:trace contextRef="#ctx0" brushRef="#br0" timeOffset="675">6061 8005 9539,'0'-6'0,"2"-1"5114,18-11-5114,-5 6 2610,8-4-2610,-11 9 0,-7 4 0,-1 1 0</inkml:trace>
  <inkml:trace contextRef="#ctx0" brushRef="#br0" timeOffset="817">6108 8150 24575,'16'-13'0,"1"-3"0,-4 3 0,-2 2 0</inkml:trace>
  <inkml:trace contextRef="#ctx0" brushRef="#br0" timeOffset="1167">6339 7785 8191,'-6'-6'0,"13"-8"5063,16-5-5063,14-7 0,10 6 0,-7 10 0,-8 12 2818,-16 10-2818,-13 16 0,-12 6 0,-7 19 0,7-26 0,-1 1 0,-1 2 0,1 1 0,-5 17 1719,8-10-1719,11-16 6784,8-11-6784,25-10 0,5-13 0,-6 1 0,2-1 0,1-2 0,0 0 0,3-2 0,1 0 0,-1 3 0,-1 2 0,-1 0 0,-4 0 0,7 0 0,-9 7 0</inkml:trace>
  <inkml:trace contextRef="#ctx0" brushRef="#br0" timeOffset="2466">20275 8336 24575,'-3'2'0,"8"17"0,8 18 0,-3-5 0,1 4 0,0 2 0,-1 2 0,-1 5 0,0 1 0,2-6 0,-1-2 0,-4-2 0,-1-4 0,8 8 0,-1-17 0,-7-16 0,2-7 0</inkml:trace>
  <inkml:trace contextRef="#ctx0" brushRef="#br0" timeOffset="2735">20597 8555 8191,'-23'4'0,"4"-1"5063,-18 14-5063,0 13 0,11-8 0,1 3 1148,4 1 0,3 0-1148,-8 16 1790,20-15-1790,14-16 6561,16-7-6561,10-5 0,19-9-428,-5-1 428,-1 1 659,-9 6-659,-6 0 0,-14 3 0,-4-2 0</inkml:trace>
  <inkml:trace contextRef="#ctx0" brushRef="#br0" timeOffset="2951">20937 8507 24575,'17'-23'0,"12"-1"0,-2 10 0,1 2 0,-8 4 0,-15 6 0,-1 2 0</inkml:trace>
  <inkml:trace contextRef="#ctx0" brushRef="#br0" timeOffset="3113">20944 8623 24575,'28'-24'0,"11"4"0,-12 7 0,-3 7 0,-10-1 0</inkml:trace>
  <inkml:trace contextRef="#ctx0" brushRef="#br0" timeOffset="3704">21351 8255 8191,'-13'0'0,"12"-2"5063,13-2-5063,20 0 0,8 1 0,0 6 2818,-12 2-2818,-13 7 1719,-16 2-1719,-5 3 6784,-17 9-6784,-3 2 0,-2 7 0,6-11 0,15-5 0,8-12 0,9 0 0,11-8 0,17 3 0,4-2 0,-2 6 0,-15 7 0,-22 22 0,-8-7 0,-6 24 0,-9-12 0,4 6 0,-7 1 0,6-7 0,4-8 0,5-16 0,6-8 0</inkml:trace>
  <inkml:trace contextRef="#ctx0" brushRef="#br0" timeOffset="18528">27877 9993 24575,'-9'28'0,"8"4"0,6 15 0,8-7 0,14-4 0,11-18 0,-7-14 0,2-6 0,9-12 0,2-7 0,-6 0 0,1-5 0,0-3-2015,-5 0 0,-1-3 0,1-2 1,1-1 2014,-4 2 0,1-1 0,0-1 0,0-1 0,0-1 0,3-3 0,0-2 0,0 0 0,1-1 0,-1 0-502,-5 6 1,0-1-1,0 1 1,-1-1 0,1 0-1,-1 1 502,5-8 0,0 0 0,0 0 0,-2 1 0,-2 5 0,4-6 0,-3 3 0,-2 3 0,0-5 0,1-1 0</inkml:trace>
  <inkml:trace contextRef="#ctx0" brushRef="#br0" timeOffset="64175">10325 7467 24575,'-2'-8'0,"10"0"0,24 0 0,-4 6 0,4 0-2209,9-3 0,3 0 2209,8 4 0,3 1 0,-13-2 0,1 0 0,0 1 0,4 0 0,0 1 0,2 1 0,5-1 0,2 0 0,0 0 0,-11-1 0,0 1 0,1 0 0,1 1 0,4 0 0,2 0 0,0 1 0,-1-1-1267,-1 1 1,1 0-1,-1 0 1,1 0 1266,-8 0 0,1 1 0,0-1 0,0 1 0,0 0 0,0 0 0,1-1 0,-1 1 0,0 0 0,0-1 0,1 1 0,-1 0 0,0 0 0,1-1 0,0 1-416,0-2 0,1 1 0,-1-1 0,1 1 0,-1-1 416,0 0 0,-1 1 0,0-1 0,0 0 0,0 0 0,10-2 0,0 0 0,0-1 0,-1 0 0,1 0 0,0 1 0,-1-1 0,0 0-576,-2-1 0,-1-1 0,0 1 0,-1-1 576,-2 1 0,0 0 0,-1 0 0,0-1-193,9 0 1,0 0 0,-2 0 192,-5-1 0,-2 1 0,-1 0 828,-6 2 1,-1-1 0,-3 1-829,8-1 0,-3 1 0,12 4 3756,-38 2-3756,-13-1 0,-11-1 0,5-2 0</inkml:trace>
  <inkml:trace contextRef="#ctx0" brushRef="#br0" timeOffset="75542">10541 7318 24575,'-14'-2'0,"13"0"0,26 6 0,3-2 0,6-2-709,13 0 0,5-1 709,-9-1 0,3-1 0,1 1-2092,7-2 1,1-1 0,2 1 2091,-9 0 0,1 1 0,0 0 0,1 0 0,4 1 0,1 0 0,0 0 0,1 0 0,-11 0 0,0 0 0,1-1 0,0 1 0,-1 0 0,1 0 0,-1 0 0,1 1 0,-1 0 0,-1-1 0,8 0 0,-1 0 0,0 0 0,-1 1 0,-2 0 0,0 1 0,-1 0 0,-2 1-448,7 0 1,-1 1 0,-1 1 447,-4 1 0,-1 0 0,-2 1 0,12 0 0,-4 1 0,-10 0 0,-3-1 0,-7 0 0,-3 0 418,1 0-418,-10 0 0,-14-4 0,-1 1 0</inkml:trace>
  <inkml:trace contextRef="#ctx0" brushRef="#br0" timeOffset="83826">20664 7316 24575,'-12'3'0,"7"3"0,6-1 0,12 10 0,14 4 0,10 3 0,-8-7 0,2-1 0,0-4 0,1-3 0,9 0 0,1-3 0,0-4 0,1-2 0,5-5 0,1-3-1431,1-1 0,0-1 1431,-13 1 0,1 1 0,0 0 0,13-1 0,-1 2-945,0 1 0,-2 5 945,-8 6 0,-4 4-231,16 11 231,-10 10 0,-26-6 0,-3 1 2517,-10-11-2517,-3-3 2165,16-20-2165,18-14 0,-6-1 0,4-2 150,4 1 1,2 2-151,-2 5 0,1 3 0,-8 6 0,-2 5 0,15 18 0,-15 5 0,-1 13 0,4 1-473,-9-13 0,2-2 473,4-2 0,3-3 0,10-1 0,3-5 0,2-6 0,3-4-938,-9 2 1,2-1 0,-2-3 937,-1-1 0,-2-3 0,0 1 0,12-1 0,-3-1 0,-9 0 0,-6-1 0,-3-1 0,-15 2 0,-18 4 0,2 4 0,-3 1 0</inkml:trace>
  <inkml:trace contextRef="#ctx0" brushRef="#br0" timeOffset="95111">9047 10512 24575,'-9'-4'0,"-2"3"0,4 1 0,0 5 0,2 7 0,7-2 0,7-1 0,-1-10 0,2-4 0,-10-4 0,-2 2 0,-5 7 0,2 3 0,5 6 0,5-6 0,2-4 0,-5-6 0,-4 2 0,-5 3 0,-4 10 0,8 0 0,-2 1 0,7-5 0</inkml:trace>
  <inkml:trace contextRef="#ctx0" brushRef="#br0" timeOffset="96058">8714 9807 24575,'45'27'0,"-22"-15"0,1 3 0,0 0 0,-7-9 0,-8 0 0,-1-4 0</inkml:trace>
  <inkml:trace contextRef="#ctx0" brushRef="#br0" timeOffset="96237">8865 9690 24575,'-13'12'0,"1"22"0,-3 7 0,4-8 0,1 2 0,-1-3 0,0-1 0,0-3 0,1-1 0,3 11 0,4-22 0,5-8 0</inkml:trace>
  <inkml:trace contextRef="#ctx0" brushRef="#br0" timeOffset="96410">9031 9862 8191,'0'9'0,"-2"0"5063,2 3-5063,-2-2 704,4 3 1,-2-8-1,2-1 1</inkml:trace>
  <inkml:trace contextRef="#ctx0" brushRef="#br0" timeOffset="96553">9040 9704 8191,'-9'-3'0,"4"1"0,1 2 0</inkml:trace>
  <inkml:trace contextRef="#ctx0" brushRef="#br0" timeOffset="98263">9828 11033 8191,'-7'-7'0,"2"0"5063,-1 0-5063,-3 8 2818,1 2-2818,2 7 1719,9-5-1719,4-3 6784,-2-7-6784,-5 0 0,-9 3 0,7-1 0,-1 5 0,8-4 0,-1 2 0</inkml:trace>
  <inkml:trace contextRef="#ctx0" brushRef="#br0" timeOffset="99336">9810 11079 8191,'-9'5'0,"0"-1"5063,4 3-5063,15-8 2818,1-1-2818,9-7 1719,-7-1-1719,-10 1 6784,-8 1-6784,-3 4 0,-4 3 0,5-2 0,-2 6 0,4-3 0,1 3 0,2 1 0</inkml:trace>
  <inkml:trace contextRef="#ctx0" brushRef="#br0" timeOffset="101688">9849 11573 8636,'5'3'0,"-1"-4"5102,10-7-5102,-1-1 2752,1-14-2752,3 0 1658,-4-15-1658,-5-2 0,-4-7 0,-8 7 0,3 12 6427,-2 20-6427,10 34 0,0-4 0,5 13 0,2-24 0,-1-9 0,4-3 0,3-13 0,-7 1 0,2-13 0,-9 7 0,-2-11 0,-1 11 0,-3 7 0,2 13 0,2 19 0,4 12 0,3 1 0,-2-1 0,-1-16 0,-6-8 0</inkml:trace>
  <inkml:trace contextRef="#ctx0" brushRef="#br0" timeOffset="101888">10199 11449 9857,'5'11'0,"0"0"5101,1 6-5101,-3-3 2557,0 2-2557,-3-6 0,0-2 0,0-4 0</inkml:trace>
  <inkml:trace contextRef="#ctx0" brushRef="#br0" timeOffset="102090">10190 11355 8191,'-13'-13'0,"2"2"0</inkml:trace>
  <inkml:trace contextRef="#ctx0" brushRef="#br0" timeOffset="104375">10167 11371 24575,'3'17'0,"-3"7"0,6 1 0,-1 7 0,-1-7 0,2-1 0,-5-11 0,1 0 0,-2-8 0,0-1 0</inkml:trace>
  <inkml:trace contextRef="#ctx0" brushRef="#br0" timeOffset="104711">10290 11414 24575,'-14'14'0,"2"3"0,-2-3 0,4 0 0,2-2 0,3-3 0,7 0 0,7 1 0,4-4 0,4 1 0,0-6 0,1 1 0,-5 0 0,-2 3 0,-7-2 0,-2 1 0</inkml:trace>
  <inkml:trace contextRef="#ctx0" brushRef="#br0" timeOffset="106018">9075 10549 8191,'-7'10'0,"8"-3"5063,3-7-5063,23 5 0,19 5 0,-15-2 0,2 0 700,7 3 0,2 1-700,1 1 0,-1 1 0,1 2 0,0 2 0,0 2 0,-1 1 0,-2 1 0,0 1 0,0 0 0,0 0 591,-6-1 0,-1 0-591,-3-4 0,-2 1 5816,15 15-5816,-18-15 0,-6-2 0,-10-8 1740,-10-8-1740,-4 0 1183,-5-10-1183,-13-2 0,2-1 0,-18-10 0,14 10 0,-3-1 0,-6-5 0,-2 0 0,-6 1 0,-1-1 0,0-4 0,0 0-875,4 4 1,1 2 874,6 0 0,1 0-34,6 1 0,1 2 34,-8-4 0,5 1 0,14 8 0,0 3 0,19 13 1742,-4-3-1742,21 17 0,0-3 0,16 19 0,-11-17 0,2 2 0,4 4 0,1 2-1070,4 0 1,1-1 1069,1-2 0,-2 0 0,-2-4 0,-2 0-78,-5-3 0,-1-2 78,10 5 0,-17-5 0,-13-11 0,-5-2 0</inkml:trace>
  <inkml:trace contextRef="#ctx0" brushRef="#br0" timeOffset="114517">8557 14932 8191,'-4'-9'0,"-1"0"5063,-2 8-5063,2 2 2818,7 8-2818,3-2 1719,4-2-1719,0-5 6784,0-3-6784,-2-3 0,-3-2 0,-6-1 0,-3 4 0,-7 1 0,2 8 0,-3-1 0,8 6 0,3-2 0,6-2 0,3-3 0,0-7 0,-6 0 0,-2 5 0,-4 3 0,7 2 0,7-7 0,4-1 0,1-5 0,2 2 0,4-3 0,18-5 0,11-4 0,-14 7 0,4 0-833,3 0 1,1 0 832,6-1 0,1 1 0,-13 4 0,1 1 0,0 0 0,2-2 0,0 1 0,1-1-1011,4 2 0,1 0 0,-1-1 1011,-1-3 0,0 0 0,0 0 0,1 1 0,0 1 0,-1-1 0,-5-1 0,-1-1 0,0 2 0,13-1 0,-3 2 0,-11 0 0,-4 1 0,8 1 0,-18 0 1396,-9 5-1396,-1-3 3302,3 0-3302,-2-1 0,-1 0 0,3-1 0,-2 1 0,10-2 0,1-3 0,0 2 0,-5 0 0,-11 6 0,-5 2 0</inkml:trace>
  <inkml:trace contextRef="#ctx0" brushRef="#br0" timeOffset="116067">7172 14527 8191,'-17'-3'0,"0"7"5063,4-1-5063,1 11 2818,5-1-2818,1 4 1719,3-3-1719,5-6 6784,3-6-6784,4-6 0,-2-3 0,-3-2 0,-4 0 0,-4 2 0,-7 0 0,-3 4 0,-3 3 0,0 3 0,2 8 0,7-3 0,6 3 0,7-5 0,4-5 0,0 0 0,-2-7 0,-6 3 0,4-1 0,-4 0 0,11 3 0,15-5 0,13 0 0,-8 1 0,4 0 0,11-1 0,4 1 0,-14 0 0,2 1 0,1 1-1576,10 0 0,3 1 0,0 0 1576,0-2 0,1 0 0,0 0 0,-9 4 0,0 0 0,1 0 0,-1-1 0,1-1 0,-1-1 0,0-1 0,0 1 0,-1 2 0,0-1 0,-1 0 0,1 0 0,1 0 0,0-2 0,0 1 0,-1-1 0,10 0 0,0 0 0,-1 0 0,0 0 0,0-1 0,-1 1-866,-6 0 1,0-1 0,-2 2 865,-5 0 0,-1 1 0,0 0-553,12-4 0,-2 1 553,-6 7 0,-2 0-255,-8-4 1,0 0 254,1 2 0,0 1 3254,15-2-3254,5-4 0,-13 1 0,-1 0 2919,-7-4-2919,-7 3 1625,-5 2-1625,-4 3 854,4 0-854,-1 0 287,5 0-287,-1-4 0,2 3 0,7 1 0,7 1 0,-6 3 0,-1-2 0,-12-1 0,-4 4 0,-6-4 0,3 1 0,-4-2 0,0 0 0,0 0 0,0-2 0,-4 2 0,-2-2 0</inkml:trace>
  <inkml:trace contextRef="#ctx0" brushRef="#br0" timeOffset="118315">7832 14145 24575,'12'14'0,"6"10"0,-2-7 0,15 13 0,-12-16 0,7 2 0,-12-9 0,-2 0 0,-7-4 0,-1 1 0</inkml:trace>
  <inkml:trace contextRef="#ctx0" brushRef="#br0" timeOffset="118527">7971 14140 8191,'-4'-5'0,"1"5"5063,-7 8-5063,0 12 2818,-9 12-2818,0 8 0,-4 7 0,11-17 0,3-8 0,7-18 0</inkml:trace>
  <inkml:trace contextRef="#ctx0" brushRef="#br0" timeOffset="118736">8143 14261 8191,'-2'9'0,"0"0"5063,2 3-5063,0-2 2818,2 3-2818,2-6 0,-1-3 0,1-2 0</inkml:trace>
  <inkml:trace contextRef="#ctx0" brushRef="#br0" timeOffset="118884">8146 14185 8191,'-5'-3'0,"1"1"0</inkml:trace>
  <inkml:trace contextRef="#ctx0" brushRef="#br0" timeOffset="119184">8437 14194 8191,'7'-2'0,"6"-3"5063,16-2-5063,-4 0 2818,-5 1-2818,-7 3 0,-8 1 0,-1 2 0</inkml:trace>
  <inkml:trace contextRef="#ctx0" brushRef="#br0" timeOffset="120517">8697 14269 8191,'-9'3'0,"4"3"5063,5-3-5063,5-1 2818,11-11-2818,1-6 1719,1-6-1719,-2-6 6784,-7 2-6784,-1-7 0,-1 6 0,-3-4 0,1 15 0,-3-4 0,3 18 0,-1 2 0,2 18 0,0-4 0,0 9 0,2-7 0,0-4 0,2-2 0,3-7 0,0-4 0,4-4 0,-2-6 0,-4 1 0,-2-14 0,-4 8 0,2-9 0,-1 7 0,-3 22 0,-4 5 0,0 22 0,-3 0 0,7-7 0,-1-5 0,5-9 0,-4-7 0,1-2 0</inkml:trace>
  <inkml:trace contextRef="#ctx0" brushRef="#br0" timeOffset="120752">9076 14159 10000,'-2'7'0,"2"0"5091,0 1-5091,5 5 2533,-5 0-2533,3 1 1478,-3 2-1478,2-6 1368,0 3 0,1-8 0,-1-1 1</inkml:trace>
  <inkml:trace contextRef="#ctx0" brushRef="#br0" timeOffset="121016">9129 14206 8191,'-7'-9'0,"-11"8"5063,3 8-5063,-3 5 2818,10-2-2818,6-1 1719,6-2-1719,4 0 6784,12-4-6784,5-1 0,14-2 0,-12 0 0,3 0 0,-17 0 0,-4 0 0,-5 0 0</inkml:trace>
  <inkml:trace contextRef="#ctx0" brushRef="#br0" timeOffset="123255">9983 14412 8191,'-9'-7'0,"0"6"5063,2 4-5063,1 6 2818,3 4-2818,4 0 1719,3 1-1719,7 0 6784,-1-11-6784,4-6 0,-9-5 0,0-5 0,-7 4 0,6 6 0,-2 0 0,3 5 0,-1-2 0</inkml:trace>
  <inkml:trace contextRef="#ctx0" brushRef="#br0" timeOffset="124285">7284 14246 8191,'-9'-6'0,"0"-1"5063,2 6-5063,-1 2 2818,5 11-2818,-1 2 1719,6 3-1719,3-4 6784,2-2-6784,6-7 0,-3-4 0,6-5 0,-6-3 0,5-12 0,-5-8 0,3-19 0,-8-1 0,-4-6 0,-6 14 0,-4 14 0,4 15 0,1 24 0,4 16 0,5 24 0,-3-25 0,2 0 0,2 1 0,1-3 0,7 10 0,2-15 0,-6-15 0,-3-1 0</inkml:trace>
  <inkml:trace contextRef="#ctx0" brushRef="#br0" timeOffset="124528">7546 14212 9460,'1'-7'0,"6"7"0,-1-4 0,1 7 0</inkml:trace>
  <inkml:trace contextRef="#ctx0" brushRef="#br0" timeOffset="124719">7534 14261 8191,'-9'7'0,"11"3"5063,4-4-5063,11-3 2818,7-1-2818,1-8 429,-4 3 1,-5-1 0,-12 2 0</inkml:trace>
  <inkml:trace contextRef="#ctx0" brushRef="#br0" timeOffset="126288">7720 15931 9174,'1'-2'0,"2"1"5120,16-10-5120,10-5 0,-3 1 0,3-1 0,4-2 0,4-2 0,8-3 0,3 0-372,-14 5 1,2 1 0,1-1 371,3-1 0,1 1 0,0-1 0,-1-1 0,0-1 0,-1 0 1,2 2 1,0 1 0,-2 0-2,-4 0 0,-2 1 0,0-1 1883,11-7 1,-2 0-1884,1 2 0,-2-1 0,-8-3 0,1 1 0,10 2 0,2 0 0,-5-4 0,0 0-527,-8 10 0,1 0 1,-1 1 526,12-10 0,-2 0 0,0 4 0,-1 0 1178,-9 5 1,-2 0-1179,4-1 0,-1 1 0,-6 3 0,-1-1 0,2-4 0,0-1 0,2 2 0,0 0 0,-1-2 0,0 0 0,2-1 0,1 0 1531,-3 1 1,-1 0-1532,-6 3 0,-1 1 0,14-14 31,-18 13-31,-3 3 2344,-2 5-2344,-3 2 1408,2 1-1408,-3 0 0,0 2 0,0 1 0,4-1 0,-4 3 0,8-4 0,3 0 0,11-2 0,-4-2 0,0 3 0,-14-1 0,-4 4 0,3-1 0,-2 0 0,6-3 0,-2 0 0,-5 1 0,-1 2 0</inkml:trace>
  <inkml:trace contextRef="#ctx0" brushRef="#br0" timeOffset="127292">10353 14366 24575,'10'-7'0,"14"-1"0,16-7 0,-10 5 0,2-1 0,2 1 0,2-2-304,7-6 0,3-2 304,-11 6 0,1 0 0,0-1-1240,5-3 0,0-1 0,2 0 1240,4-2 0,2 0 0,0-1 0,-4 2 0,-1-1 0,0 0 0,2 0 0,1 0 0,-3 0-632,-6 3 1,-2-1-1,0 1 632,12-9 0,-2 2 0,-14 9 0,-2 0 0,16-12 0,-20 16 326,-3 2-326,-9 3 3494,2 3-3494,-6-2 0,-2 6 0,-4-2 0</inkml:trace>
  <inkml:trace contextRef="#ctx0" brushRef="#br0" timeOffset="127985">10428 14574 24575,'14'-7'0,"15"-2"0,8-4 0,-5 5 0,4 0 0,11-3 0,4-1-2203,-10 2 0,2 0 0,2 0 2203,-5 2 0,1 0 0,1 0 0,1-1 0,3 0 0,2-1 0,-1 0 0,1 0 0,3 1 0,0 1 0,0 0 0,1 0 0,2-1 0,0 1 0,1 0 0,-1 0 0,-2 1 0,0 1 0,-1-1 0,0 1 0,2 0 0,0-1 0,-1 1 0,0-1 0,-4-1 0,-1 0 0,0 0 0,0 0-512,-1 1 0,-1 0 0,1 1 1,-2-1 511,10-4 0,0 1 0,-3-1 0,-4 3 0,-2 0 0,0 0 77,-7 1 1,0 1 0,-2 0-78,11-2 0,-2-1 0,-6 1 0,-2 1 0,-6 2 0,-1-1 0,-2-4 0,-2 1 2593,14-1-2593,-12-3 3554,-9 7-3554,-10-1 0,-4 5 0,-1 0 0</inkml:trace>
  <inkml:trace contextRef="#ctx0" brushRef="#br0" timeOffset="128745">10489 14619 10895,'7'-2'0,"10"0"5001,11 2-5001,25 5 0,-19-2 0,2 0 982,11 2 1,4 2-983,-14-1 0,1 3 0,1-2-410,8 0 0,1-1 0,0 2 410,3 3 0,-1 2 0,2 0 0,-11-5 0,0 0 0,1 0 0,0 0 0,0 1 0,-1 1 0,1 0 0,-1-1 0,13 4 0,-1 0 0,-1 0 0,0-2 0,-2-1 0,0 1 0,-6-1 0,-1 0 0,-1 0 0,12 2 0,-2-1 0,-2-2 0,-4 0 1989,-9-1 1,-2-1-1990,3-1 0,-2-1 0,-7 0 0,-3 0 0,21 4 0,-19-4 0,-11-5 0,-12-1 0,-3-3 0</inkml:trace>
  <inkml:trace contextRef="#ctx0" brushRef="#br0" timeOffset="130300">20628 14443 8191,'-13'-8'0,"8"0"5063,6 7-5063,12 2 2818,7 9-2818,13 13 0,-9-7 0,1 3 0,5 7 0,1 3 0,2 5 0,2 1-58,-9-10 1,2 1-1,-1 0 58,12 13 0,1 0 0,-11-15 0,1-1 0,-1 0 2313,7 9 1,-2-2-2314,-4-5 0,-2-2 0,5 13 0,-15-17 0,-13-12 0</inkml:trace>
  <inkml:trace contextRef="#ctx0" brushRef="#br0" timeOffset="131108">21976 14906 24575,'-7'-5'0,"0"3"0,-2 0 0,-3 2 0,-9 3 0,-11-2 0,-14 12 0,-9-6 0,22 2 0,-2 2 0,-3 0 0,-1 0-685,0-2 1,0 0 684,1 4 0,0-1-117,6-5 1,3-2 116,-12 5 0,15-6 0,17-4 0,5 0 0</inkml:trace>
  <inkml:trace contextRef="#ctx0" brushRef="#br0" timeOffset="131627">21103 15672 24575,'7'-7'0,"5"-10"0,-5-12 0,2 4 0,0-3 0,2-6 0,0-2 0,-2-9 0,1-1-1932,3-1 0,0 1 1932,-6 0 0,-1 1 501,0 8 0,-1 4-501,0-14 675,-3 20-675,1 15 0,-1 7 0,0 1 0</inkml:trace>
  <inkml:trace contextRef="#ctx0" brushRef="#br0" timeOffset="132675">22679 10612 8191,'-8'-17'0,"0"5"5063,4 8-5063,5 7 2818,9 7-2818,19 13 0,7 5 859,-11-5 1,2 1-860,5 1 0,1 0 0,-2 2 0,0 1 1932,5 2 0,1 1-1932,-6-2 0,-1-2-318,-3 1 0,-1-2 318,6 6 0,-14-15 0,-14-13 0</inkml:trace>
  <inkml:trace contextRef="#ctx0" brushRef="#br0" timeOffset="133176">23240 11170 24575,'-8'5'0,"2"9"0,6 25 0,0 16 0,2-21 0,1 1 0,-2 4 0,-1-1-669,3-6 1,-1-1 668,-2 0 0,0-2 435,3 4-435,-3-6 0,3-19 0,-3-4 0</inkml:trace>
  <inkml:trace contextRef="#ctx0" brushRef="#br0" timeOffset="133847">24034 10878 8191,'-3'3'0,"-9"-1"5063,-4-2-5063,-7 0 2818,10 0-2818,-4 0 1719,-14 0-1719,-9 0 0,8 2 0,-4 1 1900,-2 0 1,-2 0-1901,-5 5 0,-1 1-579,3-3 0,1 0 579,6 2 0,2 0 0,-9-2 0,21-2 0,18-4 0</inkml:trace>
  <inkml:trace contextRef="#ctx0" brushRef="#br0" timeOffset="134953">25501 13575 8191,'-17'-8'0,"5"6"5063,6 5-5063,15 13 2818,12 3-2818,2-2 0,4 0 0,5 1 0,2 2 0,9 5 0,2 1 0,-1 0 0,-2 0 378,-4 0 1,-2-1-379,-6-1 0,-2-1 0,11 16 0,-19-19 0,-8-3 0</inkml:trace>
  <inkml:trace contextRef="#ctx0" brushRef="#br0" timeOffset="135506">26036 14206 8191,'-2'3'0,"-2"3"5063,7 24-5063,-7 3 0,-2 20 0,1-25 0,0-1 1196,0 4 0,0-1-1196,-1 25 0,2-24 0,-1-2 0,0 13 1778,0 3-1778,1-24 0,4-6 0,0-11 0</inkml:trace>
  <inkml:trace contextRef="#ctx0" brushRef="#br0" timeOffset="136001">26351 14004 24575,'36'4'0,"16"-5"0,-16-2 0,4 0-2025,6-3 0,1 0 2025,3-2 0,-1-1-119,-5 3 1,-3 0 118,-5 0 0,-4 1 979,8-2-979,-13 4 0,-19 0 0,-4 1 0</inkml:trace>
  <inkml:trace contextRef="#ctx0" brushRef="#br0" timeOffset="152189">20671 6371 24575,'0'-1'0,"4"-5"0,32-26 0,-17 13 0,2-1-1901,11-7 1,2-2 1900,0-3 0,2 0 0,10 1 0,1 2 0,-6 4 0,0 4 0,-2 6 0,-1 6 547,-9 8 1,-3 5-548,6 13 641,-10 13-641,-10 9 0,-7 1 0,3 0 0,-2-8 0,12-13 1990,12-10-1990,16-10 0,-16-6 0,2-2 37,3-4 1,1-3-38,0-2 0,0-3 0,-2 0 0,-3-1 0,9-9 0,-28 27 0,-10 15 0,-12 16 0,21 0 0,21-12 0,-5-8 0,4-2 0,13-4 0,4-3-1149,5-6 1,2-2 1148,-15 4 0,1-1 0,-1 0 0,15-6 0,-2 2 0,-6 4 0,-3 2 0,-11 3 0,-5 2 0,8 9 0,-13 10 0,-4 13 0,4 8 0,-6-13 0,1 1 0,-4-3 0,1-1-221,2 2 1,1-1 220,14 16 560,-13-16 0,-2-8 1,-15-13-1</inkml:trace>
  <inkml:trace contextRef="#ctx0" brushRef="#br0" timeOffset="152797">21866 5897 24575,'-11'-2'0,"-10"0"0,5 7 0,-7 1 0,6 15 0,1 1 0,5 0 0,5-3 0,9-14 0,20-5 0,7-14 0,-5 0 0,0-3 0,14-22 0,-17 11 0,-3-1 0,-5 2 0,-3-1-279,-1-3 1,-4 1 278,-1-25 0,-14 2 0,1 23 0,-3 12 0,8 29 0,6 30 0,4-10 0,2 2 0,5 8 0,1 2 0,1-3 0,2-2 0,4 2 0,-1-3 0,-2-3 0,0-5 0</inkml:trace>
  <inkml:trace contextRef="#ctx0" brushRef="#br0" timeOffset="183245">2683 11552 24575,'-6'-36'0,"1"-1"0,2 1 0,2-3 0,2-3 0,2-4 0,0 1-2494,1 1 0,0 1 0,0-2 2494,0-8 0,1-3 0,-1 1 0,0 1 0,1 1 0,-2-1 0,-1 11 0,0-1 0,-1 1 0,1 0 0,2 1 0,1 0 0,0 0 0,-2 2 0,0-10 0,-1 1 0,2 2 610,3 0 0,2 2 1,-2 2-611,-3-5 0,0 3 0,4 5 0,-2 5 0,-5-1 1247,4 10-1247,-13 35 0,-7 18 0,-2 2 0,-3 5 0,-5 8 0,-2 2 204,3-8 0,-1 1 0,0 0-204,0-1 0,1-1 0,-1 0 0,0-3 0,1-2 0,1-1 124,-1 1 1,2-6-125,3-13 0,29-63 0,5 7 0,4-5-287,-3 7 1,1-1-1,-1-1 287,0-1 0,-1-1 0,0 3-452,0 8 0,1 2 1,-1 2 451,0-7 0,0 6 0,9 3 3079,5 32-3079,1 24 0,-7-1 0,0 4 0,0 3 0,-1 3 0,3 5 0,1 0 0,-6-9 0,2-2 0,0 0 0,1-5 0,13-1 238,-5-7 0,-15-12 0,-8-2 0</inkml:trace>
  <inkml:trace contextRef="#ctx0" brushRef="#br0" timeOffset="184715">1834 12177 8191,'-18'15'0,"21"-7"5063,17-19-5063,28-15 0,-20 11 0,0-1 1409,4-5 0,1-1-1409,-7 7 0,-1-1 0,-1-3 0,-3-1 429,4-4 1,-11 6 0,-9 10 0</inkml:trace>
  <inkml:trace contextRef="#ctx0" brushRef="#br0" timeOffset="184904">2068 11766 8191,'-13'16'0,"5"4"4695,-4 22-4695,14 13 0,-2-15 0,1 3 0,1-1 0,1 2 0,-1 5 0,1 0 0,2-8 0,0-4 0,2 10 0,2-20 0</inkml:trace>
  <inkml:trace contextRef="#ctx0" brushRef="#br0" timeOffset="185154">2249 12166 8191,'-3'24'0,"2"1"5063,2 0-5063,8-4 2818,12-15-2818,1-13 1719,7-16-1719,-11-12 6784,-5-1-6784,-14 4 0,-7 11 0,-14 12 0,4 4 0,-3 9 0,13-3 0,4 3 0</inkml:trace>
  <inkml:trace contextRef="#ctx0" brushRef="#br0" timeOffset="185284">2419 12038 24575,'23'-19'0,"6"0"0,-4 5 0,-7 6 0,-4 0 0</inkml:trace>
  <inkml:trace contextRef="#ctx0" brushRef="#br0" timeOffset="185470">2505 11849 8191,'-14'5'0,"3"6"5063,15 14-5063,0 15 0,5-11 0,1 3 920,-4 6 1,0 0-921,2-1 0,-1-2 924,-2-3 1,0-3-925,4 6 0,-4-20 0,-1-11 0</inkml:trace>
  <inkml:trace contextRef="#ctx0" brushRef="#br0" timeOffset="186072">3282 11854 8191,'-9'17'0,"8"2"5063,1 7-5063,8-6 2818,3-9-2818,9-10 1719,8-16-1719,2-10 0,-2-16 6784,-8 12-6784,-11 2 0,7 29 0,-11 4 0,9 14 0,-3-8 0,1-6 0,11-11 0,-1-10 0,2-9 0,-12 9 0,-4 1 0</inkml:trace>
  <inkml:trace contextRef="#ctx0" brushRef="#br0" timeOffset="186137">3590 11771 8191,'5'12'0,"-2"-6"0,0 2 0</inkml:trace>
  <inkml:trace contextRef="#ctx0" brushRef="#br0" timeOffset="186283">3639 11724 8191,'-7'-9'0,"7"2"5063,2 0-5063,7 1 704,0-1 1,-4 2-1,-1 1 1</inkml:trace>
  <inkml:trace contextRef="#ctx0" brushRef="#br0" timeOffset="186474">3624 11535 24575,'5'41'0,"0"14"0,0-24 0,1 1-1008,-1 6 0,0 1 1008,1-7 0,-1-1 649,3 15-649,4-23 0,-7-15 0,2-8 0</inkml:trace>
  <inkml:trace contextRef="#ctx0" brushRef="#br0" timeOffset="187341">3790 11566 24575,'7'27'0,"0"0"0,1 18 0,1-10 0,1 3 0,-1-20 0,5-12 0,-1-19 0,3-7 0,-2-6 0,-2 6 0,-2 12 0,2 18 0,-3 1 0,0 9 0,-4-8 0,2-9 0,0-3 0,8-14 0,8-9 0,5-8 0,2-1 0,-11 13 0,-2 16 0,-12 9 0,2 6 0,1-7 0,7-11 0,7-14 0,8-11 0,-2-1 0,-5 11 0,-6 18 0,-12 7 0,2 8 0,-7 1 0,4-3 0,1-6 0,3-9 0,5-21 0,11-4 0,1-11 0,2 15 0,-9 8 0,-9 17 0,-5 10 0,-4 4 0,8-2 0,8-10 0,6-11 0,12-12 0,-15 0 0,6-6 0,-14 2 0,-1 1 0,-10 7 0,0 14 0,-7 10 0,4 4 0,1 3 0,9-6 0,3-5 0,3-4 0,-4-1 0,-5-1 0</inkml:trace>
  <inkml:trace contextRef="#ctx0" brushRef="#br0" timeOffset="187605">4682 11212 8191,'-4'-1'0,"1"2"5063,-2 8-5063,11 1 2818,0-2-2818,10-3 1719,-6-1-1719,2-1 6784,-3 3-6784,-4 5 0,-1 2 0,-6 1 0,-1 2 0,-3 4 0,0-5 0,2 0 0,2-11 0</inkml:trace>
  <inkml:trace contextRef="#ctx0" brushRef="#br0" timeOffset="187890">4855 11138 24575,'-13'14'0,"5"2"0,9-3 0,4-3 0,5-3 0,2-4 0,-2-1 0,3 5 0,-8 4 0,-1 2 0,-4 11 0,-4 1 0,1 1 0,-5-6 0,2-8 0,1-7 0,3-1 0</inkml:trace>
  <inkml:trace contextRef="#ctx0" brushRef="#br0" timeOffset="191420">27082 5564 24575,'14'-9'0,"8"-1"0,10 3 0,14 2 0,-16 0 0,2 1-1425,5 3 0,2 1 1425,9-5 0,2 0 0,-13 2 0,1 2 0,1-2 0,6-3 0,0 0 0,2 0-1572,0 1 0,1 1 0,1-1 1572,1-1 0,1-1 0,-1 2 0,1 1 0,-1 2 0,0 1-778,-1-2 0,-1 1 0,0 1 778,-1 1 0,1 0 0,-1 0 0,-1-1 0,-1-1 0,1-1 0,1 1 0,1 0 0,-1-1 0,1 0 0,0-2 0,1 1 0,3 0 0,1-1 0,0 1 0,0 0 0,0-1 0,0 1 0,-2 2 0,0-1 0,0 1 0,-1 0 0,0 0 0,-1 1 0,-3 0 0,-1 2 0,0-1 0,-1-1 0,-1 1 0,0 1 0,-3 0 0,1 1 0,-1 0 0,0 0 0,0 0 0,-1 1-142,15 0 1,0 0 141,-12 1 0,0 0 0,0-1 0,-3-2 0,-1-1 0,2 0-218,4 2 1,1 0-1,0 0 218,-2-2 0,0 0 0,1 0 0,1 0 0,0 0 0,1 0 0,-1-2 0,0 0 0,1 0 0,-1 2 0,1 0 0,-1-1 0,-1-1 0,-1 0 0,-1 1 0,-1 0 0,0 1 0,-1 1 851,-2-1 0,0 0 1,-2 0-852,12 0 0,-3 0 884,1-1 0,-2 2-884,-12 1 0,-1 0 69,0-2 0,-2 1-69,18 3 0,-1-4 0,7 0 1808,2-5-1808,-21 3 0,0-2 0,1-1 0,0 0 0,3 1 0,0 1 0,0 1 0,0 0 0,4-1 0,-1 1 0,1 1 0,1 0 252,3-1 0,-1-1-252,-5 3 0,-2 0 0,3 0 0,-1 0 0,-7 0 0,-3 0 0,25 0 1084,-10 0-1084,-19 0 76,-6 0 1,-12 0-1,-4 0 1</inkml:trace>
  <inkml:trace contextRef="#ctx0" brushRef="#br0" timeOffset="193300">27296 5583 8191,'-7'-7'0,"2"0"5063,3-6-5063,2 0 2818,3-4-2818,-3-7 1719,6-1-1719,-5-14 0,6 5 0,-10-11 0,5-1 0,-6-9 0,4 25 0,0-2 3392,0-4 0,0-2-3392,3-1 0,-1 0 0,-1-6 0,0-2-1063,3 2 0,2-1 1063,-3 0 0,0 1 0,3-1 0,-1 0 0,-1-2 0,-1-2 0,2 1 0,0-1 0,-2-3 0,1 0 0,1 13 0,1 0 0,0 0 0,0-1 0,1 1 0,-1-2-1036,2-5 1,1-1 0,-1 0 1035,0 2 0,1 0 0,-1 0 0,0 1 0,1-1 0,-1 1 0,-2 2 0,1 0 0,-1 1 0,0 4 0,0 0 0,-1 0-649,-1 0 0,0 0 0,0 1 649,2-16 0,0-1 0,-2 17 0,0-1 0,0 1 0,-1-2 0,1 1 0,1 0 0,0 0 0,1 0 0,0-1 0,-1-1 0,-1 0 0,0 1 0,3-13 0,-2 2 0,-2 1 0,-1 0 0,-1 7 0,-2 1 0,1 3 0,0 0 403,0 3 1,0 0-404,0 1 0,0 0 1185,0 3 1,0 1-1186,4-25 0,-3 25 0,0 0 0,3-18 2374,-4-5-2374,0 12 0,0 3 0,0-1 0,0 6 979,0-6-979,0 1 607,0 4-607,0-4 41,0 13-41,-3 1 0,0 7 0,-2 3 0,2-2 0,1 6 0,2-6 0,0 2 0,-4-10 0,3 6 0,-2-13 0,-1 6 0,-1-14 0,0 6 0,-2-6 0,6 8 0,-3 5 0,2 2 0,1 11 0,-2 0 0,3 4 0,0 4 0,0 1 0</inkml:trace>
  <inkml:trace contextRef="#ctx0" brushRef="#br0" timeOffset="195453">28236 5334 24575,'-16'3'0,"4"3"0,3 9 0,2 20 0,2 20 0,3-21 0,0 1-386,1 1 1,2-2 385,2 21 32,5-10-32,5-13 0,-5-15 0,0-2 0</inkml:trace>
  <inkml:trace contextRef="#ctx0" brushRef="#br0" timeOffset="195866">28022 5971 8191,'-2'3'0,"6"22"3484,-6 23-3484,2-11 0,0 3 0,-1 5 0,0 1 0,-4 0 0,0 1 0,4-1 0,1-1 0,-1-9 0,1-2 744,1 13 1,3-25-1,-4-14 1</inkml:trace>
  <inkml:trace contextRef="#ctx0" brushRef="#br0" timeOffset="196139">28210 6198 8191,'-19'4'0,"-3"0"5063,-3 6-5063,-8 11 0,9 5 2818,1 9-2818,7-8 1719,14-3-1719,8-9 6784,12-3-6784,21-1 0,2-7 0,-11 1 0,0-1 0,12 1 0,9 0 0,-31-1 0,0-4 0</inkml:trace>
  <inkml:trace contextRef="#ctx0" brushRef="#br0" timeOffset="196331">28422 6229 10924,'1'-5'0,"6"0"4997,6 3-4997,11-1 593,-9 1 1,0 2 0,-11-2 0</inkml:trace>
  <inkml:trace contextRef="#ctx0" brushRef="#br0" timeOffset="196512">28450 6320 8191,'-11'11'0,"13"2"5063,3-10-5063,12 3 2818,7-10-2818,8-5 0,-13 3 0,2-2 0</inkml:trace>
  <inkml:trace contextRef="#ctx0" brushRef="#br0" timeOffset="196829">28695 6096 8191,'5'0'0,"-2"1"5063,21 6-5063,-10 3 2818,-1 9-2818,-11 6 0,-7 14 0,-9 1 0,-9 6 859,10-19 1,1-1-860,-8 16 6784,6-4-6784,18-19 0,5-8 0,21-12 0,17-3 0,-16-2 0,1-3 0,6 1 0,1-1 0,0-2 0,-2 1 0,5-3 0,-8 4 0</inkml:trace>
  <inkml:trace contextRef="#ctx0" brushRef="#br0" timeOffset="197466">30168 5334 11541,'6'2'0,"1"2"4903,-2 4-4903,-1 17 0,-4 15 0,-2-10 0,-1 2 0,-2 5 0,-1 2 340,2 0 0,0 0-340,1 3 0,1-1 0,6-5 0,2-3 0,2 8 0,1-14 0</inkml:trace>
  <inkml:trace contextRef="#ctx0" brushRef="#br0" timeOffset="197862">30062 5973 8191,'-10'11'0,"6"5"4797,14 29-4797,-4 3 0,1-18 0,0 1 0,-6 0 0,-1-1 0,1 19 2851,1-4-2851,-2-20 0,4-9 0,-1-9 0</inkml:trace>
  <inkml:trace contextRef="#ctx0" brushRef="#br0" timeOffset="198139">30259 6131 8191,'-14'0'0,"1"2"5063,1 3-5063,-5 9 2818,-6 10-2818,1 12 1719,3-7-1719,9 1 6784,8-13-6784,10-5 0,10 0 0,8-8 0,12-1 0,-4 1 0,-3-3 0,-7 2 0,-14-3 0,-3 0 0</inkml:trace>
  <inkml:trace contextRef="#ctx0" brushRef="#br0" timeOffset="198354">30442 6071 8191,'-14'0'0,"13"2"5063,20-1-5063,14 1 2818,7-2-2818,-1 4 0,-22-3 0,-2 2 0</inkml:trace>
  <inkml:trace contextRef="#ctx0" brushRef="#br0" timeOffset="198834">30527 6180 11577,'2'-2'0,"4"0"4897,8 2-4897,9-4 565,16-1 0,-18 0 1,6 0-1</inkml:trace>
  <inkml:trace contextRef="#ctx0" brushRef="#br0" timeOffset="199315">30738 6080 8191,'18'-1'0,"-4"-1"5063,32 8-5063,-21-3 2818,-5 4-2818,-14 3 1719,-4-2-1719,-16 11 6784,2-7-6784,-12 10 0,12-6 0,0 0 0,17-5 0,1-6 0,10-3 0,-6 0 0,1 7 0,-6-2 0,-5 10 0,-6-4 0,-8 7 0,1-2 0,-3-2 0,2-2 0,6-5 0,-4-5 0,9 0 0,-1-6 0</inkml:trace>
  <inkml:trace contextRef="#ctx0" brushRef="#br0" timeOffset="200253">32250 5311 8191,'0'26'0,"3"-3"4022,3 29-4022,-2-25 0,1 1 0,1 3 0,-2 1 0,0 2 0,-2 0 2636,7 21-2636,-4-2 0,0-27 0,-1-6 0</inkml:trace>
  <inkml:trace contextRef="#ctx0" brushRef="#br0" timeOffset="200671">32132 6075 8191,'5'-14'0,"2"8"5063,-2 10-5063,4 48 0,-5 1 0,-2-11 0,0 0 1239,-4-10 1,-1-3-1240,2 18 441,-1-19 1,3-13-1,1-11 1</inkml:trace>
  <inkml:trace contextRef="#ctx0" brushRef="#br0" timeOffset="200930">32301 6159 8191,'-24'7'0,"-1"3"5063,-4 6-5063,2 5 2818,11 0-2818,4-5 1719,15 0-1719,12-6 6784,8 2-6784,22-8 0,-3 0 0,-12-4 0,0 0 0,11 0 0,-10 0 0,-17 0 0</inkml:trace>
  <inkml:trace contextRef="#ctx0" brushRef="#br0" timeOffset="201123">32539 6163 24575,'15'-5'0,"0"-1"0,2 5 0,-3-1 0,-6 2 0,-4 0 0</inkml:trace>
  <inkml:trace contextRef="#ctx0" brushRef="#br0" timeOffset="201274">32545 6271 8811,'1'3'0,"12"-1"5112,9-6-5112,23-6 0,-24 4 0,6-3 0</inkml:trace>
  <inkml:trace contextRef="#ctx0" brushRef="#br0" timeOffset="201563">32875 6074 24575,'-17'22'0,"3"0"0,-6 6 0,12-4 0,3-7 0,19-1 0,4-10 0,27-4 0,-4-11 0,12-1 0,-13 1 0,5 0 0,-21 2 0,-3 3 0,-17 2 0</inkml:trace>
  <inkml:trace contextRef="#ctx0" brushRef="#br0" timeOffset="201770">33102 6009 8191,'-13'2'0,"4"26"4700,1 1-4700,7 3 0,1 3 0,-7-4 0,0 1 0,4 6 0,-1 0 0,-3-9 0,-1-1 0,3 17 0,1-29 0,4-9 0</inkml:trace>
  <inkml:trace contextRef="#ctx0" brushRef="#br0" timeOffset="202829">25622 3312 8678,'14'-7'0,"12"-4"5105,5-3-5105,7-3 2746,-13 3-2746,-1 0 1652,-13 4-1652,1 2 1598,-5-1 1,-2 6-1,-1-1 1</inkml:trace>
  <inkml:trace contextRef="#ctx0" brushRef="#br0" timeOffset="203029">25778 3052 8191,'-9'5'0,"4"20"4719,6 7-4719,-1 0 0,1 4 0,1 6 0,0 1 0,-2 3 0,0 1 0,2-1 0,1-1 0,-1-8 0,1-4 0,3 6 0,-2-18 0</inkml:trace>
  <inkml:trace contextRef="#ctx0" brushRef="#br0" timeOffset="203262">25942 3461 24575,'-1'7'0,"7"-2"0,6-3 0,2-7 0,-2-7 0,-7-6 0,-6-5 0,-5 4 0,-13-4 0,-10 9 0,-5 6 0,10 4 0,10 4 0</inkml:trace>
  <inkml:trace contextRef="#ctx0" brushRef="#br0" timeOffset="203447">26009 3319 8191,'-9'-7'0,"6"0"5063,7-3-5063,17-8 2818,5 3-2818,15-12 429,-11 6 1,-7 6 0,-12 4 0</inkml:trace>
  <inkml:trace contextRef="#ctx0" brushRef="#br0" timeOffset="203655">26135 3072 10493,'-6'7'0,"3"16"4557,-1 20-4557,4-12 0,0 2 0,-2 5 0,-1 0 1270,2-3 0,1 0-1270,-2-4 0,3-1 0,11 13 370,2-14 1,-1-18 0,-6-6 0</inkml:trace>
  <inkml:trace contextRef="#ctx0" brushRef="#br0" timeOffset="204523">26370 3304 8191,'0'3'0,"3"9"5063,3 13-5063,2 7 2818,-1-7-2818,5-3 1719,-3-14-1719,7-8 6784,-5-8-6784,5-14 0,-6-3 0,0 0 0,-7 4 0,2 27 0,-6-2 0,9 15 0,-3-12 0,14-6 0,-1-11 0,15-9 0,-13-2 0,2 2 0,-12 9 0,-5 13 0,-1 1 0,-4 8 0,0-7 0,0-1 0</inkml:trace>
  <inkml:trace contextRef="#ctx0" brushRef="#br0" timeOffset="204645">26642 3227 8191,'-11'-25'0,"5"5"0,4 11 0,4 5 0</inkml:trace>
  <inkml:trace contextRef="#ctx0" brushRef="#br0" timeOffset="204946">26643 3192 9475,'2'6'0,"2"1"5117,-1-6-5117,7-3 2619,1-6-2619,6-3 1546,7 4-1546,-9-1 1454,4 2 1,-14 3-1,-1 1 1</inkml:trace>
  <inkml:trace contextRef="#ctx0" brushRef="#br0" timeOffset="205147">26754 3044 8191,'-16'21'0,"2"6"4143,5 11-4143,0 10 1461,4-20 0,0-1-1461,0 20 457,3-15 0,3-16 0,1-9 1</inkml:trace>
  <inkml:trace contextRef="#ctx0" brushRef="#br0" timeOffset="205651">26872 2977 8191,'-14'27'0,"0"17"1918,9-16 1,0 1-1919,0 5 0,0 0 2949,3 14-2949,0-13 1864,20-24-1864,4-20 6313,4-12-6313,4-11 1421,-17 9-1421,1 10 0,-14 17 0,2 6 0,-3 3 0,6-6 0,1-5 0,14-8 0,-2-8 0,15-8 0,-11 5 0,1 4 0,-16 15 0,-4 3 0,-5 4 0,6-2 0,1-5 0,4-4 0,0-5 0,3-4 0,2 1 0,-5 4 0,-1 1 0</inkml:trace>
  <inkml:trace contextRef="#ctx0" brushRef="#br0" timeOffset="205731">27153 3112 24575,'-2'8'0,"0"-3"0</inkml:trace>
  <inkml:trace contextRef="#ctx0" brushRef="#br0" timeOffset="206037">27202 3076 24575,'-7'-1'0,"5"2"0,4 8 0,5-2 0,0 1 0,-2 3 0,-3 2 0,-5 4 0,0 0 0,-4 13 0,1-13 0,1 5 0,3-18 0</inkml:trace>
  <inkml:trace contextRef="#ctx0" brushRef="#br0" timeOffset="206291">27332 2936 24575,'-3'12'0,"4"-4"0,10 5 0,-1-5 0,-2 12 0,-4-5 0,-12 22 0,-1-10 0,-8 11 0,6-16 0,-1-5 0,9-13 0,-1-2 0</inkml:trace>
  <inkml:trace contextRef="#ctx0" brushRef="#br0" timeOffset="208438">28317 1689 8191,'-9'-9'0,"0"0"5063,0 4-5063,-1 8 2818,5 3-2818,-1 11 1719,10 3-1719,-1-2 6784,7 6-6784,1-12 0,10-4 0,-2-10 0,4-5 0,-11-7 0,-3-7 0,-9 2 0,-6-5 0,-12 8 0,-5 3 0,-9 8 0,7 8 0,4 9 0,12 3 0,9 2 0,9-3 0,12-5 0,4-7 0,0-8 0,-5-3 0,-11-1 0,-22-8 0,1 9 0,-14-7 0,3 16 0,7 1 0,3 7 0,14-5 0,16-3 0,4-8 0,1 1 0,-5-5 0,-20 6 0,-4 7 0,-11 3 0,2 16 0,6-4 0,5 4 0,13-9 0,4-6 0,11-10 0,-11 4 0,2-6 0</inkml:trace>
  <inkml:trace contextRef="#ctx0" brushRef="#br0" timeOffset="209995">29988 3873 8191,'-6'6'0,"3"11"5063,-1-2-5063,16 18 2818,2-11-2818,15 1 1719,6-16-1719,-2-11 6784,-4-6-6784,-12-6 0,-12 3 0,-13-8 0,-3 6 0,-22-1 0,0 14 0,-8 6 0,0 14 0,20 7 0,3-2 0,22-4 0,6-11 0,13-13 0,-4-2 0,-1-5 0,-12 2 0,-19 8 0,0 4 0,-11 8 0,12 4 0,6-3 0,8 0 0,15-7 0,-5-2 0,3-2 0,-11 0 0</inkml:trace>
  <inkml:trace contextRef="#ctx0" brushRef="#br0" timeOffset="226162">28374 1753 24575,'9'9'0,"-2"0"0,-1 0 0,1-2 0,-2 5 0,4-4 0,-1 8 0,0-3 0,3 4 0,-5-3 0,1-2 0,-2-3 0,-1 0 0,1 4 0,0-3 0,2 2 0,-2 1 0,2-3 0,0 2 0,3-2 0,0-1 0,3 1 0,-6-1 0,1 0 0,-2 4 0,3 0 0,-2 4 0,1 1 0,-1-5 0,1 3 0,2-6 0,1 6 0,-2-6 0,2 6 0,0-2 0,0 3 0,0 0 0,0-4 0,-3 3 0,2-2 0,-4 3 0,5 0 0,-5-3 0,4 2 0,-2-6 0,0 6 0,1-6 0,-4 2 0,4-3 0,-4 0 0,2 4 0,-1-3 0,0 6 0,4-3 0,-4 4 0,5 0 0,-3-3 0,3 2 0,-1-3 0,0 11 0,1-5 0,-1 4 0,3 1 0,-3-5 0,3 4 0,1-3 0,-1-2 0,4 2 0,0 1 0,-3 3 0,4-2 0,-5 1 0,6 3 0,-6-6 0,6 6 0,0 0 0,-6-7 0,8 14 0,-7-8 0,7 9 0,-4-1 0,5 1 0,-8-10 0,0 0 0,3 6 0,0-5 0,-1-1 0,-3-5 0,13 16 0,-10-9 0,3 2 0,2 5 0,-8-14 0,11 10 0,-5-8 0,-1 0 0,4 2 0,-3-2 0,-1 0 0,2-4 0,-3 3 0,-3-9 0,9 12 0,-13-13 0,7 9 0,-4-8 0,-1 6 0,4-5 0,-5-1 0,5-1 0,-6-3 0,3 1 0,-1-1 0,-2-2 0,3 0 0,-4-1 0,3 4 0,-2-1 0,3 3 0,-4-3 0,0 0 0,0-1 0,0 1 0,0 2 0,-1 0 0,1 0 0,0-2 0,4 2 0,-3-1 0,2 0 0,-5 0 0,2-3 0,-2 4 0,2-4 0,-2 3 0,1-3 0,0 7 0,2-1 0,1 1 0,-1 0 0,-3-5 0,1 2 0,-3 0 0,2 0 0,-9-4 0,3-1 0,-5-4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7:22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15788 10138 24575,'-9'-4'0,"0"-1"0,5-4 0,-4-4 0,-2-7 0,-10-12 0,-2-8 0,-6-3 0,11 20 0,0-1 0,-13-19 0,5 0 0,17-8 0,10 21 0,3-2 0,5-6 0,3-2-634,0-6 1,3 1 633,0 5 0,0 2-41,-4 6 1,-1 2 40,6-8 0,-21 22 0,0 16 0,-16 12 0,-6 21 1261,0-6-1261,1 2 87,14-21-87,9-13 0,10-15 0,-2-9 0,2 6 0,1 18 0,5 21 0,9 19 0,13-2 0,-12-19 0,3-3-940,7-3 1,2-3 939,14 1 0,-2-1 0,6-4 0,0 4 0</inkml:trace>
  <inkml:trace contextRef="#ctx0" brushRef="#br0" timeOffset="630">17387 10329 24575,'5'-9'0,"-3"0"0,-4 0 0,-5 0 0,-3-10 0,-8-9 0,4 5 0,-2-3 0,-3-2 0,-3-1 0,-5-7 0,-3-1 0,-7-1 0,-1 0-338,10 10 1,0 0 0,-2 0 337,-3-1 0,-2 1 0,0-1-1177,0 1 1,0-1 0,0 1 1176,-4-2 0,-1 1 0,1 0 0,3 2 0,0 0 0,1 1-607,0-1 1,0 1 0,2 0 606,-7-7 0,3 1 0,6 6 0,3 2 0,-8-8 0,9 16 0,14 8 183,0 1 1,8 4-1,1-1 1</inkml:trace>
  <inkml:trace contextRef="#ctx0" brushRef="#br0" timeOffset="1203">16296 9348 8191,'-9'0'0,"2"4"5063,-3 4-5063,3 2 2818,-1 3-2818,3-5 1719,-1-1-1719,0 5 6784,-1-4-6784,1 5 0,8-22 0,-2-5 0,8-25 0,-3-1 0,9-13 0,1 5 0,10 8 0,1 14 0,19 27 0,5 17 0,-21-3 0,0 2 0,1 7 0,-1 0 0,-2-2 0,-3-1 0,6 8 0,-7-11 0</inkml:trace>
  <inkml:trace contextRef="#ctx0" brushRef="#br0" timeOffset="1811">16604 11194 8191,'-5'14'0,"0"-13"5063,-3-7-5063,0-18 0,-2-14 0,3 9 0,-1-4 0,-3-8 0,-1-2 0,1 8 0,0-1 0,-3 0 42,-1 0 1,-1 0 0,-1-1-43,-1-3 0,0-1 0,-2 1 0,0 1 0,-1 0 0,1 0 0,1-2 0,0 0 0,1 0 0,1 0 0,0 1 0,2-1 0,3-2 0,2 0 0,1 1 0,0 0 0,1 1 0,2 1 291,4 1 1,2 0-1,0 2-291,-1-10 0,3 3 1006,2 11 1,1 4 0,1-2 0,-3 17 0</inkml:trace>
  <inkml:trace contextRef="#ctx0" brushRef="#br0" timeOffset="2138">16162 9804 8191,'-14'4'0,"-2"1"5063,6-1-5063,14-21 2818,8-5-2818,15-21 1719,-7 15-1719,-3 8 6784,-4 20-6784,-2 7 0,8 11 0,-6 0 0,16 7 0,-4-2 0,17 1 0,-20-10 0,-2-6 0</inkml:trace>
  <inkml:trace contextRef="#ctx0" brushRef="#br0" timeOffset="3353">18727 13076 8191,'-7'1'0,"-5"-12"5063,3-4-5063,-4-9 2818,1 7-2818,-11-5 0,-3-5 0,6 9 0,-3 1 594,-2 0 1,0-1-595,0-2 0,-2 0 0,-4 2 0,0-1 0,4-1 0,1-2 0,-4-4 0,1-1 0,-7-12 1615,6-8 0,22 29 0,5 4 1</inkml:trace>
  <inkml:trace contextRef="#ctx0" brushRef="#br0" timeOffset="3667">18221 12548 8191,'-9'-3'0,"0"3"5063,0 3-5063,-3 13 2818,-7 6-2818,1 17 0,-4-3 1719,10-7-1719,9-16 6784,6-14-6784,20-25 0,8-2 0,-6 8 0,1-1-246,-1 5 0,0 3 246,28-3 0,-6 16 0,-7 9 0,-5 12 0,-11-7 0,3 5 0,-2-8 0,-7-3 0,-4-5 0</inkml:trace>
  <inkml:trace contextRef="#ctx0" brushRef="#br0" timeOffset="4461">20236 13391 8191,'-2'-13'0,"0"0"5063,1 12-5063,5 16 2818,4 21-2818,0-5 0,1 4 0,-3 9 0,0 3-6,2 3 1,1 1 5,-3-13 0,-1 0 0,1-1 0,3 13 0,0 0 0,2-4 0,1-1 0,-2-9 0,1-2 1481,4 19 1,-6-29 0,-5-10-1</inkml:trace>
  <inkml:trace contextRef="#ctx0" brushRef="#br0" timeOffset="4690">20341 14087 8191,'-9'17'0,"3"6"5063,7 3-5063,8-4 2818,10 1-2818,20-21 0,15-6 859,-25-2 1,-1-3-860,22-13 6784,-22 3-6784,-16 2 0,-7 1 0,-5 10 0,0-1 0</inkml:trace>
  <inkml:trace contextRef="#ctx0" brushRef="#br0" timeOffset="5245">18947 14828 9836,'7'-7'0,"3"-1"4969,23-2-4969,16-1 0,-9 5 0,3 1 0,-1 1 0,2 2 0,1 1 0,1 1 0,-1 0 0,0 1 720,-6 2 1,0-1-721,5-3 0,1-3 0,0-1 0,2-2 0,5-1 0,2-2-71,-18 1 1,-1-2 0,2 2 70,1 2 0,0 1 0,-2-1 1991,6-5 1,-4 3-1992,-6 6 0,-4 2 97,-1 1-97,-17 8 279,-3 1 0,-5-4 1,0-1-1</inkml:trace>
  <inkml:trace contextRef="#ctx0" brushRef="#br0" timeOffset="5537">20171 14551 8368,'5'0'0,"9"2"5082,25 1-5082,-10-3 0,3-1 0,7 1 0,0-2 914,1-3 1,-2 1-915,-6 6 0,-2 2 1826,4-3-1826,-21 15 6239,-12-3-6239,-21 13 0,-3 2 0,0-8 0,-4 0-412,-4 2 1,-3-2 411,-1 0 0,-3-1 0,-5 1 0,3-1 0,-2-1 0,8-4 0</inkml:trace>
  <inkml:trace contextRef="#ctx0" brushRef="#br0" timeOffset="6445">15670 14383 8191,'-21'6'0,"1"-2"5063,1-6-5063,4 1 2818,-9-7-2818,-2-6 0,-10-18 0,13 6 0,-2-2 0,-8-7 0,-1 0-107,9 8 1,-1-1 0,-1 0 106,-2 0 0,-1 0 0,-2 0 0,-1 1 0,-2 0 0,1 2 0,2 2 0,0 0 0,0 3 0,-15-8 0,2 4 2887,8 4 1,4 3-2888,-14-6 0,20 8 0,19 9 0,4 4 0</inkml:trace>
  <inkml:trace contextRef="#ctx0" brushRef="#br0" timeOffset="6745">14799 13990 8191,'-26'35'0,"10"-10"5063,-6-2-5063,18-19 2818,9-28-2818,14-21 0,-5 6 0,1-5 859,1 1 1,1 0-860,0 3 0,-2 2 0,-3 9 0,0 4 6784,5 1-6784,-3 18 0,-1 10 0,8 10 0,5 6 0,-3-1 0,3 0 0,-13-13 0,-4-1 0,-5-5 0</inkml:trace>
  <inkml:trace contextRef="#ctx0" brushRef="#br0" timeOffset="7225">13675 14065 8191,'-14'5'0,"33"-11"3919,24-15-3919,-2 2 0,4-3 0,-10 3 0,1-1 0,1-1 0,2-2 0,0 0 0,0 1 0,-2 1 0,0 0 0,-1 1 1471,8-5 0,-2 4-1471,-14 7 0,-3 3 1854,1 2-1854,-13 2 1586,-6 2 1,-3 0 0,-2 1-1</inkml:trace>
  <inkml:trace contextRef="#ctx0" brushRef="#br0" timeOffset="7480">14300 13645 24575,'47'-21'0,"-21"10"0,1 1 0,21-1 0,-1 9 0,-18 11 0,-6 14 0,-13 9 0,-6 15 0,-6 8 0,-2-25 0,-2 1 0,1 0 0,0-1 0,-1 25 0,2-22 0,4-13 0</inkml:trace>
  <inkml:trace contextRef="#ctx0" brushRef="#br0" timeOffset="7970">14540 15073 8191,'-3'5'0,"5"-19"3988,4-36-3988,-1 10 0,0-5 0,1 7 0,0-2 0,0-3 0,0-8 0,1-2 0,0-1-132,0 11 0,1-1 0,1 0 1,-2-1 131,1-1 0,-2 0 0,1 0 0,0 1 0,1-9 0,1 0 0,-1 3 360,-1 6 1,-1 2-1,-1 3-360,-1-5 0,-1 5 4279,2-13-4279,-3 22 0,-1 22 0,1 1 0</inkml:trace>
  <inkml:trace contextRef="#ctx0" brushRef="#br0" timeOffset="8280">14612 13908 8191,'-13'3'0,"8"-3"5063,7-8-5063,26-14 0,3-3 0,-7 8 0,1 1 0,22-4 0,-7 10 0,1 19 2818,-15 18-2818,-4 5 0,-8 13 1719,-10-11-1719,3-2 1696,-5-12 0,1-12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7:59.1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3528 9150 24575,'-10'10'0,"0"-2"0,12 5 0,-4 6 0,8 3 0,4 29 0,-4-20 0,-1 1 0,6 12 0,0 4 0,-4 4 0,-1 2-1261,0-13 1,0 2 0,-1 1 1260,0-1 0,-1 1 0,-1 0 0,0 3 0,-1 1 0,0 0 0,2-3 0,0 0 0,-1 1 0,-2 1 0,-1 1 0,1-1 0,0 1 0,2 0 0,-2 1 0,0 3 0,-2 1 0,1 0 0,0 0 0,1 0 0,-2 0 0,0 2 0,-1 0 0,0 1 0,0-13 0,0 0 0,0 1 0,0-1 0,1 1 0,-1-1 0,0 1 0,0-1-894,0-1 1,-1 0-1,0 0 1,0 0 893,1 1 0,0 0 0,0 0 0,1-1 0,-2 12 0,1-1 0,0 0 0,-1 0 0,1 0 0,1 0 0,2 0 0,2-1 0,-1 1 0,-2-3 0,0 1 0,1-1 0,2-2 0,2 0 0,-2 0 0,-2 2 0,-1 0 0,1 0 0,0-4 0,2-1 0,-2 2-163,-2 2 0,-1 1 1,-1 0 162,2-4 0,-1 0 0,-2 0 0,-1 3 0,-2 1 0,1 0 0,1-1 0,1-1 0,-1 0 0,-1 0 0,0 0 0,0 0-741,3 0 1,1 0-1,0-1 741,-2-1 0,0-1 0,1 0 0,4 0 0,1 1 0,-1-1 0,-2 1 0,-1-1 0,1 0 0,2-1 0,1-1 0,1 0 0,-1-1 0,-1 1 0,1 0 0,-2-1 0,0 1 0,1-1 141,3-1 1,0 0 0,-1 0-142,-2 2 0,-1-1 0,0 1 0,2 0 0,0-1 0,0 1 0,-2-2 0,0-1 0,0 2 0,0 2 0,0 1 0,0 0 0,0 0 0,0 1 0,0-1 0,0 3 0,0 0 0,0 1 0,0 3 0,0 1 0,0 0 0,0-4 0,0 0 0,0-1 0,-2-2 0,0 0 0,0-2 0,4 11 0,0-4 590,-4-14 1,0-4-1,7 4 1,-5-23-1</inkml:trace>
  <inkml:trace contextRef="#ctx0" brushRef="#br0" timeOffset="1300">3517 15761 8191,'12'-2'0,"2"-2"5063,3-1-5063,7-2 2818,7-1-2818,16-1 0,-17 6 0,2 1 239,5-3 1,2 0-240,6 2 0,1 0 0,3-3 0,2 0 0,2 2 0,0 1 1721,0 0 0,0 1-1721,-14 2 0,1 0 0,1 0 0,-1 0 0,1 0 0,0 0 0,4 0 0,1 0 0,-1 0-1043,3 0 0,-1 0 1,1 0 1042,2-1 0,1-1 0,-1-1 0,3 1 0,0 0 0,1-1 0,-10 0 0,1 0 0,0 0 0,0-1 0,0 1 0,1 0 0,-1 0 0,2-1 0,3 1 0,0-1 0,1 1 0,0 0 0,0 1 0,0 1 0,0-1 0,1 0-878,0-1 1,1 0-1,0 0 1,0 0 877,-1 2 0,1 1 0,0 1 0,0-2 0,-1-1 0,1-1 0,-1-1 0,1 1 0,2 0 0,-1 0 0,1 0 0,-1-1 0,-2-1 0,-1 0 0,0-1 0,1 1 0,2 0 0,0 0 0,1 0 0,-2 0 0,-5-1 0,0 1 0,-1 1 0,1 0 0,1 1 0,0 1 0,0 1 0,-2-1-281,-4 1 0,-1-1 1,0 0-1,-1 2 281,12 0 0,0 2 0,-1 1 78,-6 1 0,-1 0 1,0 0-79,-5 0 0,0 0 0,1 2 366,0 0 0,1 2 0,1-1 0,-2 0-366,-1-2 0,-1-1 0,1 1 0,13 3 0,3 0 0,-5-1 0,1-3 0,-4-2 0,1 1 0,0-1 0,-3-2 0,-1 0 0,1 3 0,-1 0 0,-5-3 0,-2 1 0,3 3 0,0 2 0,-6-3 0,-1 0 0,4 0 0,1 0 0,-1 0 0,0-1 1649,0-2 1,0 0-1650,-3-3 0,0 1 0,2 1 0,1 1 1650,-3-2 0,-1-1-1650,1 1 0,0 0 0,3 1 0,-1 1 1140,-6-3 0,1 1-1140,5 2 0,0 0 0,-5 0 0,-1 0 0,0-2 0,0 0 0,22 1 1116,-20-3-1116,-14 4 0,-12 0 0,-11 0 0</inkml:trace>
  <inkml:trace contextRef="#ctx0" brushRef="#br0" timeOffset="2228">4772 15473 24575,'5'9'0,"-1"16"0,-4 19 0,-3-14 0,1 3 0,4 7 0,0 3-835,-4-1 0,0 0 835,7 1 0,0-1 11,-2-2 0,0-4 0,3 5 0,-1-14 0</inkml:trace>
  <inkml:trace contextRef="#ctx0" brushRef="#br0" timeOffset="3166">6595 16902 24575,'-11'55'0,"8"-25"0,1 2 0,-1 6 0,1 1-1933,2-4 0,0 1 1933,0 2 0,0-2 886,0 19-886,0-8 175,3-15 0,-3-16 1,3-9-1</inkml:trace>
  <inkml:trace contextRef="#ctx0" brushRef="#br0" timeOffset="3468">6809 17095 24575,'-9'-3'0,"-1"7"0,0 7 0,-2 6 0,-1 7 0,2 1 0,3 1 0,5-3 0,7-9 0,11-2 0,13-7 0,25-2 0,-22-2 0,2-2 0,1-1 0,1 0 0,1 1 0,-4 0 0,2-3 0,-6 4 0</inkml:trace>
  <inkml:trace contextRef="#ctx0" brushRef="#br0" timeOffset="4184">6499 15464 8191,'0'13'0,"0"7"5063,0 19-5063,0 16 0,-2-21 0,-1 1 1035,4 4 1,2-1-1036,1-5 0,1-3 0,3 9 0,4-18 0</inkml:trace>
  <inkml:trace contextRef="#ctx0" brushRef="#br0" timeOffset="4694">8440 15546 8191,'0'13'0,"1"7"5063,-7 5-5063,0 20 0,6 0 0,0 0 0,-4-1 0,6-9 0,0-1 0</inkml:trace>
  <inkml:trace contextRef="#ctx0" brushRef="#br0" timeOffset="5595">4696 16461 8191,'-9'2'0,"4"-6"5063,5 3-5063,15-7 2818,6 2-2818,18-3 1719,-6 5-1719,-1 2 6784,-8 5-6784,-15 8 0,-1 1 0,-16 18 0,-2-3 0,-12 18 0,-2 1 0,0 3 0,13-22 0,2-1 0,0 7 0,10-2 0,7-17 0,13-5 0,18-9 0,9-14 0,-12 0 0,-2-1 0,2-3 0,-1-3 0</inkml:trace>
  <inkml:trace contextRef="#ctx0" brushRef="#br0" timeOffset="6334">6347 16230 8191,'3'3'0,"9"-5"5063,20-7-5063,8-1 2818,-7 3-2818,-7 18 1719,-21 9-1719,-15 14 6784,-13 1-6784,-6 2 0,-7 1 0,17-10 0,5-6 0,20-15 0,14-8 0,6-2 0,-1 4 0,-7 5 0,-12 7 0,-9 7 0,-13 8 0,1 11 0,-12-1 0,9 1 0,-1-11 0,6-10 0,7-10 0,2-6 0</inkml:trace>
  <inkml:trace contextRef="#ctx0" brushRef="#br0" timeOffset="7174">8370 16108 8191,'-9'-3'0,"0"3"5063,2 5-5063,-9 8 2818,-1 10-2818,-5 13 1719,4 0-1719,11-4 6784,12-11-6784,20-8 0,22-7 0,-17-4 0,3 0 0,5-2 0,0 0 0,-5 0 0,-3 0 0,14 0 0,-23 0 0,-17 0 0</inkml:trace>
  <inkml:trace contextRef="#ctx0" brushRef="#br0" timeOffset="7350">8602 16159 8191,'0'9'0,"0"18"1869,-2 2 0,-1 4-1869,-3 8 0,0 2 0,-3 7 0,0 0 0,-3 0 0,0-1 0,3-4 0,1-5 0,-4 7 0,8-19 0</inkml:trace>
  <inkml:trace contextRef="#ctx0" brushRef="#br0" timeOffset="9691">4461 10401 8579,'-6'-7'0,"-1"2"5099,-2-1-5099,2 7 2761,0 6-2761,4 6 1665,3 4-1665,5-3 6471,6-3-6471,2-7 0,4-6 0,0-14 0,-10 4 0,0-11 0,-12 9 0,3 1 0,-5 2 0,0 9 0,-1 8 0,1 5 0,6 6 0,3-3 0,6-4 0,1-7 0,0-4 0,-2-5 0,-5-1 0,-3-2 0,-5-1 0,-5 3 0,-2 2 0,-1 5 0,2 4 0,7 3 0,8 3 0,7-7 0,7-1 0,-4-9 0,-8 1 0,-19 14 0,6-7 0,-9 11 0</inkml:trace>
  <inkml:trace contextRef="#ctx0" brushRef="#br0" timeOffset="10566">1443 12609 8191,'0'-13'0,"17"-7"0,6-3 3485,12-12-3485,0 3 0,1-1 1202,-13 12 0,-1 1-1202,2-1 0,-3 1 1965,2-4-1965,-4 7 1479,-15 8 1,-1 4 0,-1 1 0</inkml:trace>
  <inkml:trace contextRef="#ctx0" brushRef="#br0" timeOffset="10750">1629 12042 8191,'-8'5'0,"3"16"3383,8 32-3383,2-16 0,2 4 0,-4 11 0,1 2 0,1-16 0,1 1 0,-1-1 0,-2 14 0,0-3 0,4-8 0,0-6 0,0 3 0,0-24 0</inkml:trace>
  <inkml:trace contextRef="#ctx0" brushRef="#br0" timeOffset="11016">1831 12405 9593,'-2'11'0,"0"7"5113,4 0-5113,7 3 2600,3-12-2600,5-6 1530,3-15-1530,-3-7 5739,-4-9-5739,-6-4 0,-16-7 0,-1-1 0,-11 4 0,2 10 0,3 16 0,0 22 0,10-6 0,-1 8 0</inkml:trace>
  <inkml:trace contextRef="#ctx0" brushRef="#br0" timeOffset="11166">1883 12258 8784,'9'-17'0,"7"-9"5110,11-10-5110,6-6 0,5 5 682,-11 2 0,-8 15 1,-12 5-1</inkml:trace>
  <inkml:trace contextRef="#ctx0" brushRef="#br0" timeOffset="11324">1996 11865 8191,'3'16'0,"10"19"2531,-3-2 1,2 4-2532,2 8 0,-1 1 0,-3 4 0,-2 0 534,4 0 0,-2-1-534,-5-1 0,-2-4 0,7 5 0,-10-15 0</inkml:trace>
  <inkml:trace contextRef="#ctx0" brushRef="#br0" timeOffset="11875">1436 13490 24575,'0'13'0,"9"7"0,3-9 0,8 6 0,-3-8 0,0-8 0,4-11 0,-3-18 0,-1-9 0,-11-3 0,-7 1 0,6 49 0,1-3 0,15 34 0,3-20 0,4-14 0,1-15 0,-13 2 0,-5-4 0</inkml:trace>
  <inkml:trace contextRef="#ctx0" brushRef="#br0" timeOffset="12010">1786 13270 24575,'13'14'0,"2"-3"0,-1-4 0,-5-4 0,-1 0 0</inkml:trace>
  <inkml:trace contextRef="#ctx0" brushRef="#br0" timeOffset="12204">1835 13218 8191,'-8'-14'0,"7"-2"5063,8 5-5063,14-5 2818,-2 4-2818,5 1 429,-11 3 1,-4 5 0,-5 1 0</inkml:trace>
  <inkml:trace contextRef="#ctx0" brushRef="#br0" timeOffset="12427">1891 13041 9908,'-3'7'0,"6"3"5098,3 4-5098,8 9 0,1 9 0,-6 15 2548,3-6-2548,-9-2 372,6-19 0,-6-12 1,1-4-1</inkml:trace>
  <inkml:trace contextRef="#ctx0" brushRef="#br0" timeOffset="12733">2014 12817 10742,'0'5'0,"5"15"4561,-2 14-4561,5-5 0,3 2 0,-2 0 0,0 1 0,4 3 0,0-1 0,4 15 2495,1-25-2495,-8-32 1448,3-21-1448,-6 2 4922,0 0-4922,1 26 407,-2 13-407,6 7 0,-3 4 0,2-11 0,-1-4 0,-5-6 0,-1-2 0</inkml:trace>
  <inkml:trace contextRef="#ctx0" brushRef="#br0" timeOffset="13183">2282 12978 24575,'7'19'0,"-3"-4"0,9 8 0,-7-6 0,13-28 0,-6-7 0,10-29 0,-2 11 0,-6 12 0,1 15 0,-7 14 0,0 0 0,-1-3 0,5-5 0,-2-8 0,2 0 0,-3-2 0,-1 10 0,-4 4 0,-1 5 0,-2 3 0,-2 0 0,7 4 0,-5-7 0,3 1 0</inkml:trace>
  <inkml:trace contextRef="#ctx0" brushRef="#br0" timeOffset="13483">2611 12653 8191,'-4'-1'0,"1"2"5063,-2 11-5063,3 2 2818,4-1-2818,6-2 1719,4-4-1719,1-2 6784,0 0-6784,-7 2 0,1 0 0,-5 2 0,0 3 0,-4-2 0,-2 3 0,1-8 0,-1-1 0</inkml:trace>
  <inkml:trace contextRef="#ctx0" brushRef="#br0" timeOffset="13750">2714 12540 8191,'-6'19'0,"3"-8"5063,2 12-5063,5-13 2818,14 5-2818,-6-7 1719,10 2-1719,-8-5 6784,-1 2-6784,-2 5 0,-10 8 0,-3 5 0,-7 0 0,-1-1 0,0-11 0,3-4 0,3-5 0</inkml:trace>
  <inkml:trace contextRef="#ctx0" brushRef="#br0" timeOffset="15868">6199 12557 8191,'-9'14'0,"5"2"5063,-8 18-5063,12-3 2818,11-2-2818,3-10 1719,6-5-1719,-3-16 6784,-4 1-6784,-2-9 0,-6 0 0,-9-4 0,-5 5 0,-5 4 0,0 9 0,4 4 0,5 4 0,7-4 0,7 0 0,11-9 0,7-13 0,-4 4 0,-3-12 0,-30 9 0,2 4 0,-23 5 0,4 18 0,3 0 0,4 4 0,19-7 0,0-7 0,5-2 0</inkml:trace>
  <inkml:trace contextRef="#ctx0" brushRef="#br0" timeOffset="18003">4455 10418 24575,'40'28'0,"-18"-12"0,1 2 0,0 2 0,0 1-1063,1 2 1,-1 1 1062,4 3 0,-1 0 0,-1-1 0,-1 1 0,1 3 0,0 0 0,-2-4 0,1 2 0,-3 3 0,1 2 0,2-4 0,-1 1 0,-1-1 0,0 1 0,4 2 0,1-1 0,-1-3 0,1-1 0,1 2 0,0 1-586,1-3 0,1 1 586,-2-1 0,-1 0 0,0 1 0,0-1 0,-1-3 0,1 0 0,3 3 0,-1-1 0,-2-2 0,0 0 0,13 14 0,-2 2 0,-14-12 0,-1 0 0,8 7 0,-4-1 402,-3 12-402,3-8 0,-3 3 0,3-3 0,6-1 0,-6-6 0,6-4 0,-8-4 990,2-3-990,-8 1 1484,-2-1-1484,-6-3 421,2 7-421,-1-6 0,2 6 0,-1 0 0,1 1 0,0 0 0,1 5 0,-3-11 0,-1 5 0,0-7 0,-5 0 0,4-4 0,-4 4 0,1-4 0,1 4 0,-1 0 0,3 0 0,-2-3 0,0-2 0,-1-3 0,-3 0 0,3 0 0,-2 0 0,-1 0 0,0 0 0,1 4 0,3-4 0,0 4 0,0-4 0,-1-2 0,9 8 0,-6-6 0,13 13 0,-13-12 0,6 6 0,-7-9 0,-2 1 0,-1-1 0,-7-2 0,-2-3 0,-6-2 0,-1-4 0,-2-2 0,2-1 0,-4-7 0,5 4 0,-2-6 0,-5-1 0,4 3 0,-5-5 0,-1-4 0,-6-5 0,-10-9 0,-3-1 0,15 19 0,1-1 0,0-1 0,1-2 0,-6-1 0,0 0 0,6 1 0,0 1-545,-6-2 0,0 1 545,6 1 0,0 0 0,-3-1 0,0 0 0,0-6 0,-1 0 0,0 0 0,0-1 0,-3-2 0,-1-2 0,0-4 0,0-2 0,-1 3 0,1-1-1038,2-5 1,0 0 1037,1 6 0,0 0 0,-1-2 0,1 0 0,3 2 0,-2 0 0,-6 0 0,-1-1 0,2-2 0,-1 1 0,-5 1 0,0-1 0,11 10 0,0-1 0,0 0 0,2 1 0,0-1 0,0 0 0,-1-7 0,0-1 0,3 4 0,2 5 0,3 2 0,1 0 0,0-1 0</inkml:trace>
  <inkml:trace contextRef="#ctx0" brushRef="#br0" timeOffset="19100">4520 10452 24575,'9'17'0,"6"3"0,9 7 0,15 12 0,-14-16 0,2 1-3116,4 9 0,1 1 3116,4 1 0,1 0 0,-11-8 0,0 1 0,0 0-307,1-1 0,1 1 1,-1-1 306,1 1 0,0-1 0,-1 1 0,-1-1 0,0 1 0,-1 0 0,2-1 0,1 1 0,-1-1 0,11 12 0,1 0 0,-1-1 0,0-1 0,-3-6 0,-1 1 0,-3 1 0,-1-1 0,-6-4 0,0-1 0,0 1 0,-1 1 0,-2-3 0,-1-1 0,-2 0 0,-1-1 1897,-2 1 0,0-1-1897,11 18 0,-6 4 0,7-8 0,-11-5 2920,5-1-2920,-3-10 0,4 12 0,-3-12 0,1 11 0,-8-15 438,0 12-438,-2-4 0,-2 6 0,-1-7 0,2-1 0,0-7 0,0 0 0,1 0 0,-1 0 0,1-4 0,-1 3 0,1-2 0,-1 3 0,4 7 0,-4-6 0,4 6 0,-4-7 0,0 0 0,2 0 0,-3 0 0,4 0 0,-4-3 0,0-2 0,-4-3 0,3 0 0,6 7 0,-2-8 0,0 4 0,-7-10 0</inkml:trace>
  <inkml:trace contextRef="#ctx0" brushRef="#br0" timeOffset="19444">6062 12360 24575,'9'7'0,"1"3"0,1 4 0,0 3 0,-2 0 0,2 0 0,-4-3 0,5 2 0,-2-3 0,1 4 0,3 7 0,-2-5 0,-2 1 0,-3-8 0,-4-7 0,-1-1 0</inkml:trace>
  <inkml:trace contextRef="#ctx0" brushRef="#br0" timeOffset="38033">10002 15601 24575,'3'10'0,"9"-4"0,26-1 0,-6-7 0,4-2-2412,9 1 1,3 0 2411,-9-1 0,2-1 0,0 1 0,4 1 0,1 1 0,-1 1 0,-3 0 0,0 1 0,-1 0 0,-1 2 0,1-1 0,-3 3 0,9 3 0,-2 2 187,-3-3 0,-1 0-187,-6 2 0,-1 0 0,-2-5 0,-2 0 0,10 1 253,-14-6 0,-17 2 0,-5-2 0</inkml:trace>
  <inkml:trace contextRef="#ctx0" brushRef="#br0" timeOffset="38375">10613 15450 8191,'9'-3'0,"0"14"4748,-9 22-4748,-1-4 0,-1 3 0,-5 10 0,-2 1 0,2 3 0,1 1 0,4-3 0,1-4 0,-2 8 0,13-21 0</inkml:trace>
  <inkml:trace contextRef="#ctx0" brushRef="#br0" timeOffset="38860">10548 16130 8191,'-22'-5'0,"-1"4"5063,7 13-5063,-5 3 2818,0 13-2818,6-6 1719,8-2-1719,12-7 6784,11-4-6784,16 5 0,8-4 0,0 6 0,-8-5 0,-11 5 0,-12-1 0,-9 2 0,-10 13 0,-10-1 0,-2 7 0,-7-10 0,7-13 0,6-6 0,8-7 0</inkml:trace>
  <inkml:trace contextRef="#ctx0" brushRef="#br0" timeOffset="39020">10428 16179 8191,'26'-10'0,"11"-4"1713,-8 2 0,3-1-1713,12-1 0,2-1 0,2 0 0,-2 1 0,-12 4 0,-2 1 0,15-1 0</inkml:trace>
  <inkml:trace contextRef="#ctx0" brushRef="#br0" timeOffset="39637">11272 15671 8191,'9'1'0,"18"-7"2531,1 5 1,6-1-2532,13-3 0,4-1 0,-14 2 0,2 0 0,1 0-62,6 0 0,2 0 0,1 0 62,0-1 0,2 1 0,0 0 0,2-1 0,0 1 0,0 0 49,-5 1 0,-2 1 1,-1 0-50,-3 0 0,-1-1 0,-4 2 2258,0 3 1,-4 0-2259,8 1 0,-22-1 0,-14-1 0,-1-3 0</inkml:trace>
  <inkml:trace contextRef="#ctx0" brushRef="#br0" timeOffset="40211">12375 15355 8191,'3'13'0,"-1"0"5063,-7 17-5063,4 10 0,-7 15 0,7-24 0,1 0 704,-1 23 1,2-21-1,3-13 1</inkml:trace>
  <inkml:trace contextRef="#ctx0" brushRef="#br0" timeOffset="40752">12293 16084 24575,'-11'23'0,"3"9"0,-4 8 0,11 14 0,2-13 0,9-2 0,2-21 0,3-12 0,-2-8 0,7-12 0,-7-7 0,3-8 0,-10 4 0,-18 5 0,-8 19 0,-14 11 0,-7 19 0,4-5 0,11-4 0,12-13 0</inkml:trace>
  <inkml:trace contextRef="#ctx0" brushRef="#br0" timeOffset="44771">8361 14912 24575,'-5'-7'0,"-3"6"0,7 5 0,-1 4 0,10 3 0,-1-6 0,10-5 0,-10-5 0,2-2 0,-9-2 0,-9-1 0,-2 2 0,-6-1 0,3 8 0,2 1 0,4 10 0,1 2 0,4 11 0,7 3 0,3-1 0,15-6 0,-5-10 0,6-11 0,-9-3 0,-3-9 0,-7 1 0,-6-4 0,-3 3 0,-6 2 0,-1 6 0,2 4 0,-1 7 0,4 5 0,5 4 0,3-1 0,4 0 0,4-8 0,3-4 0,-2-5 0,-1-4 0,-5-1 0,-6 0 0,-3 0 0,-2 2 0,-2 3 0,0 3 0,0 4 0,12 4 0,-1-3 0,10 1 0,-3-7 0,0-1 0,-6-3 0,-3 1 0,-11-2 0,-3 4 0,-3 3 0,4 5 0,-1 6 0,9 2 0,0 4 0,9-3 0,4-3 0,6-9 0,9-4 0,-8-5 0,1 2 0,-13 1 0</inkml:trace>
  <inkml:trace contextRef="#ctx0" brushRef="#br0" timeOffset="48108">8372 14963 8191,'-9'0'0,"4"4"5063,1 1-5063,7 4 2818,6-4-2818,1-3 1719,3-7-1719,-7-2 6784,-1-6-6784,-8 0 0,-6 1 0,-2 4 0,-2 7 0,4 3 0,0 5 0,4-4 0,1 1 0</inkml:trace>
  <inkml:trace contextRef="#ctx0" brushRef="#br0" timeOffset="51175">8318 12941 8191,'-6'-5'0,"3"5"5063,-1 9-5063,4 1 2818,2 2-2818,-2 1 1719,5 0-1719,-3 1 6784,5-6-6784,0-4 0,2-8 0,1-4 0,-1-12 0,-3 1 0,-8-5 0,-3 11 0,-9 1 0,1 8 0,-4 6 0,4 7 0,3 6 0,9 2 0,4 0 0,15-8 0,5-5 0,9-12 0,-4-8 0,-11 3 0,-7-3 0,-14 7 0,-4 4 0,-6 1 0,1 6 0,2 6 0,4 0 0,6 4 0,13-10 0,-2-1 0,10-13 0,-13 4 0,-9-3 0,-2 8 0,-17 18 0,7 5 0,0 0 0,7-6 0</inkml:trace>
  <inkml:trace contextRef="#ctx0" brushRef="#br0" timeOffset="54033">8714 14838 8191,'-2'-9'0,"6"8"5063,-1 19-5063,2 25 0,2-7 0,0 4 639,-3 6 0,0 1-639,4 0 0,1-1 842,-3-3 0,-1-3-842,3 8 0,-3-19 0,-2-21 0</inkml:trace>
  <inkml:trace contextRef="#ctx0" brushRef="#br0" timeOffset="54441">8842 14836 8191,'-17'-3'0,"0"1"5063,0 2-5063,0 2 2818,0-1-2818,-4 12 1719,0 0-1719,-5 28 0,3-3 2656,10-10 0,1 3-2656,6 0 0,2 0-145,2-3 1,3 0 144,4 1 0,4-2 0,17 5 0,11-14 0,9-24 0,2-10 0,-22-2 0,-1-4 0,-2 3 0,-3-3 0,-1-2 0,-2-1 0,0 1 0,-1 0 0,4-23 0,-11 0 0,-15-6-414,-4 27 0,-4 2 414,-3-3 0,-3 2 263,-3 1 1,-1 3 0,-4-2 0,5 5 0</inkml:trace>
  <inkml:trace contextRef="#ctx0" brushRef="#br0" timeOffset="55292">8736 12826 24575,'2'-5'0,"11"-2"0,9 6 0,9 1 0,-9 5 0,-7 7 0,-11 1 0,-11 11 0,-7 4 0,-9 6 0,-5 4 0,9-3 0,2-1 0,13-2 0,5-7 0,8-4 0,19-12 0,5-4 0,20-14 0,-9-6 0,-7-5 0,-19 6 0,-13 6 0</inkml:trace>
  <inkml:trace contextRef="#ctx0" brushRef="#br0" timeOffset="55701">8814 12714 8191,'-24'-3'0,"6"0"5063,-6 3-5063,7 0 2818,0 3-2818,-14 6 0,2 8 0,-14 17 0,13 11 0,12-11 0,5 2 0,7 3 0,5 0-78,4 5 1,6-1 77,5-5 0,6-3 2030,11-2 0,5-4-2030,0-4 0,3-5 0,5-6 0,3-4 0,2-5 0,0-6 0,-5-5 0,-2-5 0,0-6 0,-4-4 0,-9-2 0,-4-2-448,-6-3 1,-6-3 447,-8-5 0,-5-2 0,-5-4 0,-4-1 0,-10-8 0,-3 1 0,-1 4 0,-1 4 0,-2 5 0,-2 5 0,0 11 0,-1 6 0,-12 5 0,-7 18 0,30-1 0,1 5 0</inkml:trace>
  <inkml:trace contextRef="#ctx0" brushRef="#br0" timeOffset="67188">6283 12703 24575,'7'-3'0,"0"1"0,19 6 0,4-3 0,-1 0 0,3 1 0,-1 1 0,1-1 0,5-1 0,4-2 0,-2 2 0,8 4 0,-1 0 0,-6-3 0,0 0 0,-1 0 0,4 3 0,-3 1-316,-5 2 1,0 0 315,-4-3 0,-1 1 0,-3 3 0,-1 0 0,21 6 0,-1-1 0,1 0 0,0-9 0,6-1 0,-5-4 0,-18 0 0,0 0 0,18-4 0,-18 3 0,0 1 0,24-9 0,-23 8 0,0 1-215,24-5 215,-9 5 0,-7 0 0,-8 0 0,8 0 0,-9 0 0,1 0 0,14 0 0,-15 2 0,-1 0 0,9 3 0,-4 3 0,4-3 623,-6 2-623,0-6 223,-7 5-223,-1-3 0,-11 0 0,0 2 0,-4-3 0,4 1 0,-4 1 0,4-2 0,0 0 0,-4 2 0,8-1 0,-8 2 0,4 0 0,-4-1 0,-12-1 0,1-1 0,-14-2 0,6-2 0,-6-1 0,2 0 0,-9-3 0,-3 2 0,-12-1 0,-2 2 0,-14 3 0,6-5 0,-5 0 0,0-5-720,22 5 1,0 0 719,-3 0 0,-2 0 0,-2-3 0,0 0 0,-1 2 0,2 0 0,2-4 0,0 0 0,-3 3 0,1 2-119,5-1 0,1 1 119,3 1 0,1 0 0,-11 0 0,14 0 0,7 2 0,0 2 1421,-1-3-1421,1 3 256,-6-3-256,-3-1 0,-6 3 0,-6-2 0,11 3 0,-4-3 0,14 0 0,4 0 0,-3-2 0,6 0 0,-7-1 0,-3-2 0,-12 4 0,-8 1 0,0 3 0,2 3 0,12-2 0,6 1 0,4-3 0,6-3 0,-3 2 0,1-3 0,-2 2 0,-10-3 0,6 5 0,-6-2 0,-6 3 0,9 2 0,-9-1 0,16 1 0,2-2 0,-1 0 0,0-2 0,-5-2 0,1-1 0,4-3 0,0 3 0,8 0 0,1 3 0</inkml:trace>
  <inkml:trace contextRef="#ctx0" brushRef="#br0" timeOffset="72393">8521 12978 10301,'-7'4'0,"4"-1"0,-1-1 0</inkml:trace>
  <inkml:trace contextRef="#ctx0" brushRef="#br0" timeOffset="87294">8420 13032 24575,'10'3'0,"2"1"0,12-3 0,7 1 0,23-6-1002,-24 3 1,3 0 1001,4-3 0,2-1 0,2 1 0,1 1 0,3-2 0,1-1 0,1 0 0,-1 0 240,4 0 1,-2 1-241,-8 1 0,-2 1 0,0 0 0,-1 1 0,17 6 0,0 1 0,-14 8 0,-2-4 0,1 3 0,-6-4 0,19-3 0,-11-1 0,12-4 0,-6 0 0,0 0 0,-1-4 0,-6 3 1522,-1-7-1522,-7 7 0,-1-3 0,1 4 0,-6 3 0,-3-2 0,-6 1 0,0 1 0,0-3 0,7 6 0,1-5 0,7 3 0,7-4 0,-6 0 0,-1 0 0,-8 0 0,-7 0 0,0 0 0,0 0 0,-4 0 0,0 2 0,-1-2 0,2 2 0,9-2 0,3 0 0,-1 0 0,-1 0 0,-11 0 0,0 0 0,-4 2 0,0-1 0,-8 1 0,-6-2 0,-9-3 0,-3 2 0,-6-5 0,-9 5 0,-22-2 0,17 5 0,-2 1 0,-4 0 0,-1 0 0,-2 1 0,1-1 0,6 0 0,2-1 0,2-4 0,2 0 0,-1 1 0,0 0 0,-1-3 0,0-1 0,-9 2 0,-2-1-1621,-3-1 0,-1-1 1621,8 3 0,-1 1 0,0 0 0,-1-1 0,0-2 0,0 2 0,1 3 0,-1 0 0,2-1 0,-13-4 0,4 0 0,8 4 0,3 0 0,8-3 0,2-1 0,-17 4 0,9-3 0,12 4 0,-4 4 0,5 0 3242,-1 3-3242,3-3 0,6 1 0,3-6 0,1 1 0,4-5 0,-10 3 0,4 0 0,-9 2 0,11 2 0,0-2 0,12 0 0,6 2 0,15-3 0,18 3 0,17-2-1387,-12 0 0,4 0 1387,5 3 0,3 0 0,-9-1 0,3 0 0,-1 1 0,0 1 0,1 0 0,0 0-1240,6 2 1,0 1-1,0-1 1240,-4-1 0,-1-1 0,1 1 0,4 1 0,1 1 0,-2-2 0,-5-2 0,0-1 0,-1 0-157,0 0 0,0 0 0,-1 0 157,-6-2 0,0 0 0,-2 0 0,12-1 0,-2 2 0,-6 1 0,-4 0 0,16-1 0,-10 4 0,-13-9 2117,-7 1-2117,-1-1 4157,-7-1-4157,-3 4 690,-2-2-690,-3 3 0,-4 0 0,-1 0 0</inkml:trace>
  <inkml:trace contextRef="#ctx0" brushRef="#br0" timeOffset="90325">10457 13119 24575,'-19'4'0,"11"-2"0,9-4 0,8 2 0,0-2 0,10-2 0,-4 1 0,22-2 0,-4 3 0,14 2 0,-15 0 0,2 0 0,1 0 0,2 0 0,7-3 0,3 1-1248,2 1 1,0 0 1247,0-1 0,1-1 0,0 3 0,0 0 0,-1 0 0,0 0 0,-3 0 0,-1 0 0,-2 2 0,-1 1-697,-4 0 1,0 0 696,3 2 0,-1 1 0,-4-3 0,0 0 0,5 0 0,0-1 0,-2-2 0,-1 0 0,-3 0 0,-1 0-288,-2 0 1,-2 0 287,0 0 0,0 0 0,18 0 0,-8 0 2222,-13 0-2222,-15 0 1531,-11 0-1531,-16-4 710,-8 3-710,-19-6 0,-5 5 0,11-2 0,-3-1 0,-9 4 0,-4 1-1394,9-2 0,-3 0 1,-1 0 1393,-3 2 0,-1 0 0,-1 0 0,-3 0 0,0 0 0,-1 0 0,3 0 0,0 0 0,0 0 0,0 0 0,0 0 0,1 0 0,3 2 0,2 0 0,-2 0-870,-1 0 0,-1 0 0,3 1 870,7 1 0,2 0 0,1 0-298,-17-1 0,5 1 298,-1 3 0,43-11 0,43 0 0,1 2 0,5-1 0,7-3 0,3 2 256,-13 3 1,0 1 0,1-1-257,3-2 0,1-1 0,0 0 0,0 4 0,-1 0 0,2-1 0,5-4 0,1-1 0,1 0 0,-1 1 0,1 1 0,0-1 0,-8-1 0,1 0 0,-1-1 0,0 0 0,12-3 0,-2-1 0,0 1 0,-3 3 0,-2 0 0,-1 0 0,9-5 0,-6 1 0,4 5 0,-27 1 0</inkml:trace>
  <inkml:trace contextRef="#ctx0" brushRef="#br0" timeOffset="101310">4184 9577 24575,'5'14'0,"-3"2"0,4 4 0,1 5 0,6 7 0,8 7 0,7 3-956,2 5 956,-10-22 0,-1 0-455,11 23 455,-13-26 0,-1 0 0,12 24 0,0-8 0,0 8 0,4-8 0,-14-14 0,-1-1 0,17 16 0,-6 2 0,-1-4 0,-10-5 0,9 5 0,-7 2 0,8 4 0,-9-3 0,9 5 0,0-9 0,2 5 0,7-4 0,-7 5 0,3-4 0,-4 8 0,-4 3 0,-1-1 0,-13-21 0,0-1 0,13 21 0,0-1 0,5 1 0,0 0 0,-11-23 0,0 0 0,0 1 0,1-1 0,5 3 0,1-1-373,-3 0 0,0-1 373,3 2 0,-1-1 0,-2 0 0,-1-1 0,1 1 0,-1-1 0,0-2 0,-1-1 0,2 3 0,-1 0 0,18 14 0,-18-14 0,0-1 0,2-3 0,0-1 316,1 3 0,0-1-316,0-2 0,-1 0 0,0-1 0,0 0 0,15 19 0,0-1 0,1 0 0,-1-4 226,-15-14 1,-1 0-227,18 15 0,-17-15 0,0 1-642,15 17 642,-15-18 0,-1 1 0,18 18 0,-15-21 0,0 0 0,14 20 0,-14-20 0,0 0 0,-2 3 0,1 0 0,2 0 0,1 0 0,2-1 0,0-1 0,-4-1 0,2 0 0,3-2 0,2 0 0,-4-2 0,0-1 0,6 1 0,2-1 0,3-1 0,1 0 0,-1 2 0,2 1-367,1-3 1,1 1 366,-4 4 0,0 0 0,0-2 0,0 0 0,-3 1 0,0 1 0,2-1 0,1-2-290,-4 0 1,1 0 289,3-2 0,1-1 0,-1 3 0,0 1 0,3 0 0,1 0 0,0 1 0,0-1 0,7 3 0,0-1-971,1-1 1,0 0 970,-13-3 0,0 0 0,2 0 0,2-1 0,2-1 0,1 0 0,1 1 0,1-1 0,0-1-549,4-1 1,1-2 0,-1 0 548,1 0 0,-1 0 0,1 0 0,-3 0 0,0 0 0,0 0 0,6-1 0,0-1 0,-6 1 0,-7 1 0,-3 0 0,-1-3 0,0 0 0</inkml:trace>
  <inkml:trace contextRef="#ctx0" brushRef="#br0" timeOffset="102701">3968 9551 8191,'-2'12'0,"4"-2"5063,6 13-5063,7 12 0,8 13 0,-8-12 0,2 3 0,5 0 0,1 1 0,-5-8 0,-1 2 0,2 0-76,2 0 1,1 0 0,0 0 75,2 3 0,1-1 0,0 1 0,1 0 0,1 0 0,0 0 0,1-2 0,1 0 0,0 0 0,2 1 0,0 1 0,0 0 0,0-1 0,0-1 0,0 0 0,4 3 0,1-1 0,0 2 0,0 0 0,0 1 0,0 0 0,2 0 0,0 0 0,0 2-166,-9-10 0,0 2 0,0 0 0,0 0 166,1 0 0,0-1 0,1 1 0,0 0 0,0 1 0,0 0 0,1 1 0,4 1 330,-3-3 1,3 1 0,2 1 0,1 0 0,-1-1 0,-2-2-331,0-1 0,-2-1 0,0-1 0,1 0 0,3 2-533,2 2 1,2 2-1,2 1 1,0-1-1,-1-1 1,-1-4 532,-1-2 0,-1-3 0,-1-1 0,1-1 0,0 1 0,4 2 0,1 1 0,0 0 0,-2-2 0,-3-2 0,5 1 0,-3-4 0,-2 0 0,-6-3 0,0 0 0,0 0 0</inkml:trace>
  <inkml:trace contextRef="#ctx0" brushRef="#br0" timeOffset="107953">6215 8068 24575,'-2'16'0,"0"-5"0,2 6 0,0 3 0,0-9 0,0 3 0</inkml:trace>
  <inkml:trace contextRef="#ctx0" brushRef="#br0" timeOffset="108109">6193 9116 8191,'-9'25'0,"4"-1"5063,0-1-5063,5 2 0,0-7 0,0-4 0</inkml:trace>
  <inkml:trace contextRef="#ctx0" brushRef="#br0" timeOffset="108262">6211 9547 8191,'-18'46'0,"8"-16"0,0 0 2155,-1-2 1,2 0-2156,2 6 0,2 0 726,-4 21 0,9-22 1,0-13-1</inkml:trace>
  <inkml:trace contextRef="#ctx0" brushRef="#br0" timeOffset="108375">6198 10133 8191,'-2'31'0,"-1"0"0,-2-1 0,1 1 2309,1-1 0,0 1-2309,0 3 0,0 0 0,1-1 0,0-3 0,2 11 0,0-14 0</inkml:trace>
  <inkml:trace contextRef="#ctx0" brushRef="#br0" timeOffset="108463">6194 10720 8191,'-4'53'0,"-2"2"1258,0-1 1,2-21 0,4-12 0</inkml:trace>
  <inkml:trace contextRef="#ctx0" brushRef="#br0" timeOffset="108603">6238 11370 8191,'-4'47'0,"-2"6"5063,-3-5-5063,6-17 0,0-2 0,-1-2 0,4 0 0</inkml:trace>
  <inkml:trace contextRef="#ctx0" brushRef="#br0" timeOffset="108783">6284 11931 8191,'-5'42'0,"0"-1"0,2 4 0,-2 2 949,-5 5 1,-2 2-950,7-16 0,1 0 0,0 0 827,-1 3 0,1-1 0,1 1-827,1-1 0,2 1 0,2-1 0,1-2 0,1 0 0,0 0 298,1 1 1,-1 0 0,1-4 0,1-4 0,-1-3-1,1 19 1</inkml:trace>
  <inkml:trace contextRef="#ctx0" brushRef="#br0" timeOffset="109425">6299 13227 8625,'-7'2'0,"6"4"5102,0-1-5102,6 8 0,-3-8 0,1 3 0</inkml:trace>
  <inkml:trace contextRef="#ctx0" brushRef="#br0" timeOffset="109575">6328 13580 8191,'-20'28'0,"7"3"5063,-1-9-5063,7 2 2818,4-1-2818,0-4 0,3-3 0,0-8 0</inkml:trace>
  <inkml:trace contextRef="#ctx0" brushRef="#br0" timeOffset="109708">6295 14018 8191,'-10'53'0,"5"-26"0,0 1 2209,-1 5 1,1 2-2210,2-4 0,1 1 0,-1 0 0,1-3 0,2 4 0,0-13 0</inkml:trace>
  <inkml:trace contextRef="#ctx0" brushRef="#br0" timeOffset="109837">6311 14924 8191,'-2'35'0,"-1"0"0,2-1 0,1 0 1012,0-2 1,0-3 0,1 5-1,4-6 1</inkml:trace>
  <inkml:trace contextRef="#ctx0" brushRef="#br0" timeOffset="110051">6336 15347 8191,'-5'14'0,"2"-2"5063,3 1-5063,1-3 2818,1 6-2818,-5 4 1719,2-5-1719,-3 8 6784,7-10-6784,-3 4 0,3-7 0,-3-3 0</inkml:trace>
  <inkml:trace contextRef="#ctx0" brushRef="#br0" timeOffset="119142">6462 7710 24575,'-46'-29'0,"6"5"0,22 18 0,-2 14 0,-2 12 0,8 15 0,5 8 0,21-7 0,16-8 0,8-25 0,7-13 0,-6-18 0,-10-3 0,-13 3 0,-11 12 0,-8 12 0,0 26 0,9 8 0,9 6 0,18-8 0,6-21 0,-11-4 0,-5-7 0</inkml:trace>
  <inkml:trace contextRef="#ctx0" brushRef="#br0" timeOffset="119526">6752 7703 8191,'2'13'0,"2"7"4881,4 12-4881,1 21 0,-4-22 0,0 1 0,1 6 0,-1 1 0,-1-4 0,-2-1 0,3 15 2840,-9-24-2840,-4-33 0,-2-27 0,0 6 0,1-3 120,2-12 1,2-4-121,-2-2 0,2-1 0,3-3 0,4 2 2502,3 11 1,4 4-2503,6-14 172,4 29-172,0 27 0,-10 5 0,2 17 2145,-8 5-2145,-10 1 1100,1 6-1100,-6-17 0,4-7 0,-1-26 0,4 8 0,2-11 0</inkml:trace>
  <inkml:trace contextRef="#ctx0" brushRef="#br0" timeOffset="119901">6928 7576 8191,'9'19'0,"0"16"4432,0 7-4432,-6-10 0,0 2 0,-1-2 0,0-1 0,-2 7 0,0 1 1446,0 1 1,0-3-1447,-4 2 1795,-1-26-1795,-1-63 0,4 7 0,0-6 1101,3 10 0,1-3 0,1 1-1101,0-1 0,1-1 0,1 3 0,4-12 0,2 4 86,-1 16 1,2 7-87,9 3 0,-7 19 0,2 17 0,-7 6 0,-1 12 3277,-8 0-3277,-4-7 511,-4-7-511,5-14 0,-1-17 0,4 5 0,0-6 0</inkml:trace>
  <inkml:trace contextRef="#ctx0" brushRef="#br0" timeOffset="120275">7204 7431 9741,'4'7'0,"-1"3"5107,-2 4-5107,-4 9 2576,2-4-2576,-3 1 1511,12-16-1511,11-18 0,5-12 0,-3 4 0,2-1 5640,12-12-5640,1 5 0,-18 21 0,-13 15 0,-6 7 0,-3 1 0,6 2 0,0-6 0,6-4 0,5-5 0,3-14 0,-1 0 0,-1-4 0,-12-5 0,-6 6 0,-6-7 0,0 9 0,4 6 0,2 4 0</inkml:trace>
  <inkml:trace contextRef="#ctx0" brushRef="#br0" timeOffset="120684">7558 7347 8191,'14'14'0,"2"7"5063,-2 4-5063,-1 20 0,0 3 0,-9-15 0,-2 2 908,0 0 0,0 0-908,-1 3 0,-2 0 733,1-2 0,0-2-733,0 14 6163,-5-26-6163,4-44 0,-2-9 0,1-6 0,1-15 0,2-4-877,1 13 0,2-1 0,1-1 877,1 1 0,2 0 0,1 3 0,7-9 0,3 5 342,1 9 0,2 6-342,8 5 516,-8 16-516,-6 24 0,-10 13 0,1 13 0,-11 5 2828,0-12-2828,-3-8 479,0-15-479,0-11 0,0-3 0,3-9 0,10-15 0,-4 14 0,6-8 0</inkml:trace>
  <inkml:trace contextRef="#ctx0" brushRef="#br0" timeOffset="120847">7912 7237 8191,'14'4'0,"-1"5"5063,-8 11-5063,1 5 2818,-4 15-2818,6-23 1719,4-10-1719,4-28 0,-7 4 0,-2 2 0</inkml:trace>
  <inkml:trace contextRef="#ctx0" brushRef="#br0" timeOffset="120968">8067 7199 24575,'-5'2'0,"1"0"0</inkml:trace>
  <inkml:trace contextRef="#ctx0" brushRef="#br0" timeOffset="121317">8187 7186 8191,'-2'-9'0,"-4"2"5063,1 4-5063,-4 6 2818,2 4-2818,2 5 1719,3-2-1719,6 3 6784,1-8-6784,4-3 0,4-8 0,7-4 0,7-10 0,-4 8 0,-2 1 0,-16 14 0,1 4 0,-5-2 0,1-1 0</inkml:trace>
  <inkml:trace contextRef="#ctx0" brushRef="#br0" timeOffset="121475">8322 7138 24575,'28'-21'0,"3"-3"0,-3 3 0,-3-2 0,-13 10 0,-7 6 0</inkml:trace>
  <inkml:trace contextRef="#ctx0" brushRef="#br0" timeOffset="121776">8472 6830 8191,'3'-30'0,"-5"15"5063,-9 34-5063,-1 21 0,4-7 0,2 2 0,2 4 0,2 0 0,1 4 0,1-1 0,3-9 0,3-3 0,8 13 2818,16-24-2818,3-21 0,14-4 1719,-16-12-1719,-2-7 6784,-22 6-6784,-7 17 0,-6 13 0,2 20 0,12-2 0,12-5 0,21-12 0,14-10 0,-26-8 0,-1-1 0,11-1 0,-18-5 0</inkml:trace>
  <inkml:trace contextRef="#ctx0" brushRef="#br0" timeOffset="122445">9519 6854 8191,'-5'5'0,"1"9"4837,8 25-4837,2 16 0,-3-21 0,0 1 0,2 0 0,-1 0 1423,-1 0 0,0-2-1423,5 9 436,1-9 1,-5-25 0,0-4 0</inkml:trace>
  <inkml:trace contextRef="#ctx0" brushRef="#br0" timeOffset="122711">9718 6899 9790,'-10'5'0,"-2"3"4794,-20 14-4794,-4 5 0,13-7 0,1 0 0,-7 10 2621,9-4-2621,19-13 1546,13 3-1546,27-6 0,-9-5 0,3-1 0,5-1 0,2-1 2036,5-2 0,0 0-2036,-9 1 0,-1 2 55,-2-1 0,-4 1 0,1 2 1,-15-1-1</inkml:trace>
  <inkml:trace contextRef="#ctx0" brushRef="#br0" timeOffset="257879">21980 9218 24575,'31'-12'0,"-5"5"0,4 0 0,3-3 0,4-1 0,2 0 0,1 1 0,4-1 0,-1 0 0,-2 1 0,0 1 0,-2 0 0,1-1 0,9-2 0,2-2 0,-6 3 0,-4 4 0,-6 2 0,-6-3 0,-3 1 0,5 2 0,-17 1 0</inkml:trace>
  <inkml:trace contextRef="#ctx0" brushRef="#br0" timeOffset="258676">23366 9023 8191,'-9'-13'0,"-1"-3"5063,2 6-5063,-5-4 2818,-7 1-2818,-12 7 0,-15 8 0,-1 8 0,22 3 0,3 2 0,-5 5 1719,11 2-1719,22-11 6784,18-6-6784,17-12 0,14 5 0,-23-1 0,0 1 0,17 11 0,-9 18 0,-23 12 0,-12-9 0,-4 2 0,-7 2 0,-2 1 0,-1 3 0,-3 1 0,-5 0 0,-3 0-1140,0 0 0,-3 0 1140,-4 2 0,-2-1 0,-1-4 0,0-3-188,4-6 0,1-4 188,-15 3 0,17-40 0,4-32 0,9 15 0,1-9 0</inkml:trace>
  <inkml:trace contextRef="#ctx0" brushRef="#br0" timeOffset="259175">23457 9070 8191,'9'0'0,"7"-11"5063,-2 4-5063,3-13 2818,5-4-2818,-11-2 1719,6-8-1719,-12 9 6784,-6 7-6784,-15 20 0,-4 15 0,-5 12 0,11 12 0,10-14 0,12-2 0,17-17 0,22-10 0,-17-5 0,3-2 0,2-1 0,-1-2 0,-5 0 0,-3-1 0,13-5 0,-19 12 0,-12 12 0,-1 5 0,-7 13 0,3 1 0,-3 0 0,4-7 0,11-17 0,-2-8 0,2-2 0,-10 1 0</inkml:trace>
  <inkml:trace contextRef="#ctx0" brushRef="#br0" timeOffset="259592">23980 8943 8191,'-5'13'0,"3"-3"5063,-1 2-5063,3-3 2818,8-6-2818,1-5 1719,11-13-1719,7-5 6784,-2-4-6784,2 3 0,-10 10 0,-7 9 0,-3 7 0,-1 14 0,-1-3 0,4 7 0,3-8 0,9-6 0,17-9 0,4-9 0,7-10 0,-14-3 0,-12-8 0,-11 8 0,-13 4 0,-5 18 0,-2 7 0,2 10 0,8-3 0,3-2 0,21-7 0,3-5 0,-3-1 0,-5-3 0</inkml:trace>
  <inkml:trace contextRef="#ctx0" brushRef="#br0" timeOffset="260544">25524 8821 24575,'14'12'0,"10"2"0,29 0 0,-25-6 0,1-2 0,1-4 0,1-2 0,22-1 0,-19-9 0,-9-3 0,-17 2 0,-7-2 0,-6 4 0,-6-1 0,-2 2 0,-4 5 0,0 1 0,-1 10 0,1-2 0,-3 11 0,5-2 0,-10 14 0,14-3 0,-3 2 0,18 2 0,5-14 0,21 8 0,16-17 0,-15-4 0,2-2 0,9-9 0,-1-1 0,3 1 0,-4-8 0</inkml:trace>
  <inkml:trace contextRef="#ctx0" brushRef="#br0" timeOffset="260742">26185 8706 8191,'-5'5'0,"11"5"5063,14 13-5063,17 9 0,-13-17 0,2 0 1081,2 3 1,0 0-1082,21 6 452,-11-4 0,-22-11 0,-8-4 1</inkml:trace>
  <inkml:trace contextRef="#ctx0" brushRef="#br0" timeOffset="260902">26446 8750 8191,'-17'8'0,"-9"9"4637,-10 20-4637,15-14 0,0 3 0,-2 8 0,2 2 0,2-6 0,2-2 0,-3 19 0,7-25 0,11-14 0</inkml:trace>
  <inkml:trace contextRef="#ctx0" brushRef="#br0" timeOffset="261328">26636 8821 8191,'3'19'0,"-2"9"4507,7 19-4507,-6-17 0,-3 1 0,2 4 0,-2 0 0,-1 0 0,-2 0 0,0-4 0,-2-1 0,-3 17 2884,1-15-2884,2-24 1786,3-23-1786,5-32 0,0 11 0,2-4 0,4-10 0,1 0 0,2 2 0,1 1 2844,0 4 0,2 3-2844,2 15 0,0 4 604,8-4-604,-1 22 0,-1 19 0,-8 7 0,-4 18 0,-11-8 0,-10-1 915,-4-5-915,0-12 0,-2-3 0,3-15 0,9 1 0,0-5 0</inkml:trace>
  <inkml:trace contextRef="#ctx0" brushRef="#br0" timeOffset="261845">26893 8712 8191,'5'13'0,"0"-4"5063,0 8-5063,-2-8 2818,-1 8-2818,-4-7 1719,7-10-1719,7-14 0,20-27 0,-7 16 0,4 1 2640,3-2 1,3 2-2641,1 3 0,-1 4 0,-6 7 0,-3 3 0,9-4 0,-12 13 0,-14-4 0,4 3 0,-4-6 1503,-2-2-1503,-3-5 0,-9 3 0,-8 12 0,-2 4 0,-2 13 0,7 4 0,4-5 0,5 4 0,9-8 0,11-3 0,-1-6 0,19-6 0,-24-1 0,8-4 0</inkml:trace>
  <inkml:trace contextRef="#ctx0" brushRef="#br0" timeOffset="262164">27691 8439 8191,'-17'0'0,"3"2"5063,-2 3-5063,-1 9 2818,5-2-2818,-1 3 1719,21 1-1719,0-7 6784,12 5-6784,-6-9 0,-2 2 0,-7 0 0,-1 2 0,-6 3 0,-4 2 0,-3 3 0,-5-2 0,3-3 0,-2-4 0,6-11 0,2 3 0,3-7 0</inkml:trace>
  <inkml:trace contextRef="#ctx0" brushRef="#br0" timeOffset="262394">27840 8410 24575,'-7'14'0,"-4"8"0,0-6 0,-1 14 0,4-12 0,1 6 0,8-10 0,1-4 0,7-5 0,4-6 0,-7 0 0,1-1 0</inkml:trace>
  <inkml:trace contextRef="#ctx0" brushRef="#br0" timeOffset="262558">27870 8569 8191,'-10'13'0,"0"-6"5063,0 5-5063,-2-4 2818,2-2-2818,-3-3 0,8-4 0,1-1 0</inkml:trace>
  <inkml:trace contextRef="#ctx0" brushRef="#br0" timeOffset="262933">28023 8511 11196,'-5'7'0,"1"0"4958,-1 5-4958,0 2 582,1-1 0,2-4 0,2-5 1</inkml:trace>
  <inkml:trace contextRef="#ctx0" brushRef="#br0" timeOffset="263075">28050 8295 8191,'-5'-2'0,"1"0"0</inkml:trace>
  <inkml:trace contextRef="#ctx0" brushRef="#br0" timeOffset="263636">28213 8429 8191,'-8'10'0,"1"2"5063,1 5-5063,3 0 2818,1 0-2818,6-5 1719,1-2-1719,7-10 6784,2-4-6784,0-8 0,-2-2 0,-7-10 0,-5 5 0,-3-5 0,14 15 0,4 5 0,30 5 0,-3 6 0,-12-2 0,0 1 0,8 11 0,-1 8 0,-22-3 0,-15 8 0,-1-15 0,10-12 0,17-26 0,-1 2 0,2-1 0,-1 4 0,0 2 0,23-10 0,-21 26 0,-10 15 0,-6 7 0,-2 16 0,-2-11 0,-4-4 0,-4-16 0</inkml:trace>
  <inkml:trace contextRef="#ctx0" brushRef="#br0" timeOffset="264651">22201 10793 8191,'-25'18'0,"21"-5"5063,51-27-5063,-9 2 0,4-2 0,-2 1 0,4-2 0,0 0 182,-1 0 0,1 0 0,0 1-182,1-1 0,1 1 0,-1 0 0,-3 3 0,0 1 0,-5 0 0,-2 0 0,-4 1 0,16-1 0</inkml:trace>
  <inkml:trace contextRef="#ctx0" brushRef="#br0" timeOffset="266477">23728 10576 8191,'-9'-8'0,"2"12"5063,2 10-5063,7 31 0,-1-15 0,0 3 0,-1 5 0,-1 2 885,0 2 0,-4-1-885,-2-5 0,-1-3 1857,-1 16-1857,-1-16 6334,7-29-6334,3-21 0,10-26 0,-7 9 0,1-2 0,7-9 0,0-2 0,-5-2 0,1-1-912,3-1 1,2 2 911,-4 5 0,0 3 0,1 13 0,2 4 1231,15-5-1231,1 37 0,4 11 0,1 19 0,-4 4 0,-8 5 0,-4-14 0,-14-3 0,-5-12 1952,-9-6-1952,-16 0 0,-18-13 0,-4-9 0,11 2 0,18-4 0</inkml:trace>
  <inkml:trace contextRef="#ctx0" brushRef="#br0" timeOffset="266750">24281 10479 9841,'-2'-4'0,"-15"24"4882,-10 6-4882,6 4 0,-1 4 0,3-2 0,0 2 0,-2 7 0,3 2 0,7-4 0,4 0 1006,1-3 1,5-2-1007,20 17 0,20-22 0,12-25 0,-16-8 0,-2-4 0,3-5 0,-2-1 0</inkml:trace>
  <inkml:trace contextRef="#ctx0" brushRef="#br0" timeOffset="267469">24626 10584 8191,'-9'7'0,"-1"0"5063,5-1-5063,5-5 2818,-1 6-2818,-3-3 1719,-4 6-1719,-5 3 6784,2 1-6784,0 3 0,2-4 0,8 0 0,7-8 0,14-1 0,12-4 0,-5 2 0,0 3 0,-17 3 0,-9 11 0,-2-4 0,-6 8 0,0-9 0,-1-4 0,-1-3 0,2-9 0,0-4 0,4 0 0,1-2 0</inkml:trace>
  <inkml:trace contextRef="#ctx0" brushRef="#br0" timeOffset="267788">24962 10285 10026,'24'-7'0,"3"0"4678,27-3-4678,-6 5 0,-2 4 0,-7 2 2600,-14 7-2600,-7-2 1531,-12 7-1531,-10 1 5353,-12 16-5353,0-3 0,-5 11 387,9-12-387,5-3 0,9-6 0,3-5 0,2-4 0,-3-6 0</inkml:trace>
  <inkml:trace contextRef="#ctx0" brushRef="#br0" timeOffset="267977">25201 10657 8191,'-8'13'0,"2"0"5063,2-4-5063,4-12 0,-2 5 0,2-9 0</inkml:trace>
  <inkml:trace contextRef="#ctx0" brushRef="#br0" timeOffset="282025">16251 17688 24575,'11'38'0,"-5"9"0,3 8 0,-11-25 0,0 1 0,6 17 0,-9-10 0,5-29 0,5-44 0,-3 5 0,3-5 0,6-14 0,5-2-1304,0 3 0,4 2 1304,2 9 0,4 5 0,-1 10 0,1 6-20,14 7 20,-3 26-45,-12 12 45,-10 13 0,-11 5 0,-18-5 0,-4-6 0,-11-10 0,-6-14 1915,-1-17-1915,-1-19 0,17 6 0,8-2 0</inkml:trace>
  <inkml:trace contextRef="#ctx0" brushRef="#br0" timeOffset="282235">16793 17602 11441,'-6'3'0,"-1"1"4920,-2 0-4920,-3 13 2285,-2 12-2285,-1 24 0,10-25 0,1 0 0,2 4 0,3-2 0,17 15 1298,4-18-1298,19-18 1157,-1-19 1,-14 3 0,-5-6 0</inkml:trace>
  <inkml:trace contextRef="#ctx0" brushRef="#br0" timeOffset="282409">17059 17587 24575,'-10'26'0,"5"24"0,3-16 0,0 3 0,4 6 0,1-1 0,-1-6 0,1-2 0,8 12 0,-5-23 0,-1-16 0</inkml:trace>
  <inkml:trace contextRef="#ctx0" brushRef="#br0" timeOffset="283583">11207 11543 8191,'-9'-3'0,"4"5"5063,9 41-5063,3 5 0,0-7 0,0 2 0,-1-11 0,-2-1 0,2 16 2818,2-46-2818,-6-32 0,0 1 0,0-3 0,-2-14 0,0-3 163,2 3 1,1 0-164,1-1 0,2 3 2954,2 10 0,2 5-2954,16 0 0,5 32 0,5 24 0,-2 8 0,-9 14 0,-11-12 0,-12-8 0,-7-9 2061,-12-10-2061,-5-1 207,-16-8-207,4-4 0,-2-19 0,18 12 0,6-6 0</inkml:trace>
  <inkml:trace contextRef="#ctx0" brushRef="#br0" timeOffset="283814">11610 11423 9410,'-7'4'0,"0"-1"5118,0 3-5118,-1 9 2630,5 13-2630,3 6 1554,8 4-1554,5-15 5863,10-8-5863,9-10 0,1-12 0,2-5 0,-7-9 0,-8-6 0,-8 13 0,-4-1 0</inkml:trace>
  <inkml:trace contextRef="#ctx0" brushRef="#br0" timeOffset="284117">11679 11256 8191,'22'-9'0,"1"2"5063,24-6-5063,-9 11 2818,-15 7-2818,-11 15 1719,-16 12-1719,-11 14 0,-3-4 6784,6-7-6784,32-19 0,13-12 0,-6-1 0,1-1 0,19-1 0,-2 7 0,-12 0 0,6 2 0,-21-2 0,-4-5 0</inkml:trace>
  <inkml:trace contextRef="#ctx0" brushRef="#br0" timeOffset="285444">22361 12417 8191,'-9'2'0,"8"-2"5063,5-3-5063,29-4 0,-7-2 0,3-1 0,9 1 0,2 0 563,7-6 1,-2 2-1,5 0 1,-9 3 0</inkml:trace>
  <inkml:trace contextRef="#ctx0" brushRef="#br0" timeOffset="285884">23584 12134 8191,'-9'5'0,"6"-5"5063,14-5-5063,22-9 0,-7 6 0,2 1 0,1-1 0,-1 0 0,25-6 2818,-14 5-2818,-18 3 0,-6 2 0,-11 2 0</inkml:trace>
  <inkml:trace contextRef="#ctx0" brushRef="#br0" timeOffset="286126">23798 11930 8191,'-9'-3'0,"4"5"5063,-3 20-5063,-4 28 0,4-10 0,-1 4 101,-1-7 0,0 2 0,0 0-101,3 0 0,0 0 0,1-1 0,-3 16 0,5-2 1007,8-10 1,6-5-1008,6-10 0,5-6 0,3-5 0,4-7 0,7-7 0,-2-4 0,3-1 0,-2-6 0</inkml:trace>
  <inkml:trace contextRef="#ctx0" brushRef="#br0" timeOffset="286534">24253 12211 8191,'-12'5'0,"2"-1"5063,-3 0-5063,4 1 2818,-3 3-2818,4 0 1719,-5 0-1719,10 1 6784,-3 0-6784,6 0 0,-2 3 0,4-2 0,2 3 0,7-3 0,9-1 0,5 4 0,0-6 0,-4 5 0,-11-4 0,-8 4 0,-3-2 0,-7 6 0,-3-5 0,-3 3 0,-4-5 0,5-5 0,4-2 0,5-4 0</inkml:trace>
  <inkml:trace contextRef="#ctx0" brushRef="#br0" timeOffset="287094">24588 12054 8191,'-9'7'0,"2"1"5063,1-1-5063,0 12 2818,-1 10-2818,2 17 0,-1-19 0,-1 1 0,3 3 0,1-1 0,-4-2 0,0-1 0,1 13 1719,2-13-1719,7-33 6784,2-8-6784,-1-24 0,0-9 0,-4-8 0,4 0 0,1 19 0,17 31 0,-2 21 0,8 26 0,-14-18 0,0 1 0,10 23 0,-9-23 0,-1-1 0,7 9 0,-3-13 0,-8-14 0,0-12 0,3-19 0,4-21 0,-7 12 0,1-2 0,0-7 0,0 1 0,-2 5 0,-1 3 0,3-12 0,-7 25 0</inkml:trace>
  <inkml:trace contextRef="#ctx0" brushRef="#br0" timeOffset="287334">24994 12045 8191,'-2'19'0,"4"9"5018,-1 12-5018,3-11 0,1 2 0,-5 1 0,1-1 0,1 1 0,1-1 0,-3 23 2823,0-23-2823,0-18 431,0-21 0,0 0 1,0-6-1</inkml:trace>
  <inkml:trace contextRef="#ctx0" brushRef="#br0" timeOffset="287493">25025 12093 8191,'11'-15'0,"-1"3"5063,17-4-5063,5 6 2818,1 2-2818,6 3 1719,-18 2-1719,-1 3 0,-15 0 0,-1 0 0</inkml:trace>
  <inkml:trace contextRef="#ctx0" brushRef="#br0" timeOffset="287677">25074 12196 8191,'2'5'0,"11"-5"5063,8-8-5063,11-1 2818,-6-1-2818,-6 4 0,-12 3 0,-4 1 0</inkml:trace>
  <inkml:trace contextRef="#ctx0" brushRef="#br0" timeOffset="287844">25047 12376 8191,'-13'20'0,"9"-3"5063,15-15-5063,11-3 2818,16-9-2818,2-4 0,7-4 0,0-1 0,-22 9 0,-4 1 0</inkml:trace>
  <inkml:trace contextRef="#ctx0" brushRef="#br0" timeOffset="288184">25539 11997 8191,'-3'-13'0,"4"2"5063,8 12-5063,4 0 2818,11 5-2818,-5-1 1719,1-2-1719,-8 4 6784,-4 3-6784,-4 4 0,-5 9 0,-3 3 0,-9 12 0,4-4 0,-3-2 0,8-12 0,3-8 0,9-2 0,-4-5 0,4 0 0</inkml:trace>
  <inkml:trace contextRef="#ctx0" brushRef="#br0" timeOffset="288344">25639 12434 8191,'-7'-2'0,"0"6"0,10-12 0</inkml:trace>
  <inkml:trace contextRef="#ctx0" brushRef="#br0" timeOffset="289134">23898 12366 8191,'4'1'0,"11"-1"5063,13-9-5063,12 0 0,-14 4 0,-5 0 0</inkml:trace>
  <inkml:trace contextRef="#ctx0" brushRef="#br0" timeOffset="299592">26490 12149 8191,'-14'3'0,"10"0"5063,21-7-5063,33-8 0,-13 4 0,4-1 581,11-5 1,2-1-582,-6 5 0,-1 1 0,-1-1 0,-3 2 1929,12 7-1929,-20 2 1517,-16 2 0,-14-3 0,-1 0 0</inkml:trace>
  <inkml:trace contextRef="#ctx0" brushRef="#br0" timeOffset="299834">26936 11951 8191,'13'4'0,"9"-4"4681,22 12-4681,-4-3 0,0 18 0,-14-2 2865,-4 16-2865,-17-7 0,-10 11 1765,-6-18-1765,-9 6 1660,4-20 0,4-2 1,4-9-1</inkml:trace>
  <inkml:trace contextRef="#ctx0" brushRef="#br0" timeOffset="301128">27857 12053 24575,'-7'-9'0,"-7"7"0,-1 4 0,-15 18 0,10 5 0,2 3 0,-9 20 0,13-19 0,7-1 0,24 3 0,34-27 0,-12-7 0,0-2 0,14-5 0,-6-5 0</inkml:trace>
  <inkml:trace contextRef="#ctx0" brushRef="#br0" timeOffset="301679">28173 12064 8191,'-9'-7'0,"0"0"5063,0 5-5063,-9 12 2818,8 1-2818,-7 18 1719,17-4-1719,1-5 6784,18-9-6784,3-17 0,18-18 0,-9 2 0,5-10 0,-19 17 0,-1 6 0,-9 11 0,-3 9 0,-6 9 0,1 5 0,-2 1 0,7-14 0,8-16 0,7-20 0,12-13 0,7 2 0,-7 9 0,-1 28 0,-21 15 0,2 22 0,-10-12 0,6 3 0,1-18 0,1-8 0,13-6 0,-7-8 0,9 5 0,-10 2 0,-6 11 0,-4 4 0,-4 1 0,0-4 0,0-5 0</inkml:trace>
  <inkml:trace contextRef="#ctx0" brushRef="#br0" timeOffset="303010">29106 12088 8191,'-9'0'0,"18"0"4716,11-4-4716,8 1 0,4 0 0,3-3 0,1 1 0,3 2 0,0 0 0,0 0 0,-3 1 0,12 2 2861,-10 0-2861,-14-3 0,-14 2 0,-3-1 0</inkml:trace>
  <inkml:trace contextRef="#ctx0" brushRef="#br0" timeOffset="303230">29478 11952 24575,'41'4'0,"-6"1"0,4 7 0,-17 1 0,-3 10 0,-13 2 0,-7 0 0,-6-1 0,-7-10 0,3-3 0,3-5 0,4-4 0</inkml:trace>
  <inkml:trace contextRef="#ctx0" brushRef="#br0" timeOffset="303821">30209 11976 24575,'-5'31'0,"-6"1"0,5 7 0,-5-6 0,6-9 0,1-9 0</inkml:trace>
  <inkml:trace contextRef="#ctx0" brushRef="#br0" timeOffset="304228">30324 11860 8191,'1'32'0,"-3"6"5063,-2-4-5063,-5 11 2818,5-12-2818,1-5 1719,1-17-1719,10-15 6784,3-23-6784,9-6 0,2-4 0,-3 14 0,-3 16 0,-6 15 0,-5 19 0,4 0 0,-9 5 0,4-12 0,-4-12 0,0-4 0</inkml:trace>
  <inkml:trace contextRef="#ctx0" brushRef="#br0" timeOffset="304388">30481 12010 24575,'20'-1'0,"14"-7"0,15-12 0,-1 1 0,-3-4 0,-28 14 0,-2 2 0</inkml:trace>
  <inkml:trace contextRef="#ctx0" brushRef="#br0" timeOffset="304567">30667 11728 9068,'-6'17'0,"-1"9"5119,2 21-5119,-4 8 0,7-24 0,-1-1 2685,-6 18-2685,6-9 0,0-23 0,5-9 0</inkml:trace>
  <inkml:trace contextRef="#ctx0" brushRef="#br0" timeOffset="304877">30682 12036 8191,'-5'14'0,"16"-2"5063,5-7-5063,22-10 2818,-5-4-2818,-4-5 1719,-9-2-1719,-15 6 6784,-2-6-6784,-6 6 0,-4 1 0,2 9 0,-5 9 0,0 11 0,3 12 0,0 1 0,12-1 0,4-13 0,12-11 0,-2-11 0,13-11 0,-20 6 0,5-4 0</inkml:trace>
  <inkml:trace contextRef="#ctx0" brushRef="#br0" timeOffset="305068">30998 12005 8191,'10'8'0,"-4"1"5063,-1 8-5063,-5 0 2818,-3 0-2818,7-9 1719,-1-9-1719,20-26 3392,-1 1 0,1 0-3392,18-10 0,-21 13 0,-2 5 0,-4 15 0</inkml:trace>
  <inkml:trace contextRef="#ctx0" brushRef="#br0" timeOffset="305726">31270 11963 24575,'3'26'0,"-4"-9"0,0 26 0,-6-3 0,4-10 0,0 1 0,-2 1 0,0-1 0,2 4 0,0-2 0,-6 22 0,3-15 0,-1-13 0,-3-17 0,0-19 0,9-20 0,-1 0 0,3-4 0,8-8 0,3-2 0,-1-5 0,2 3-477,4 6 0,2 4 477,-2 6 0,0 6 0,11 4 0,-5 15 0,-9 8 0,-3 7 0,-7 3 0,-4 3 954,-3 0-954,-4-5 0,-1-2 0,3-8 0,1 0 0</inkml:trace>
  <inkml:trace contextRef="#ctx0" brushRef="#br0" timeOffset="306409">31439 11917 8191,'0'9'0,"0"0"5063,0 4-5063,0-3 2818,0 2-2818,7-21 1719,11-7-1719,14-15 0,11-1 0,-3 16 6784,-12 4-6784,-13 19 0,-11-1 0,-4 10 0,0-6 0,0 3 0,2-4 0,6 1 0,0-5 0,5-2 0,-1-6 0,2-5 0,9-3 0,-6-3 0,2 1 0,-9 2 0,-5 11 0,3 3 0,-3-2 0,4 0 0,0-8 0,0 5 0,0-2 0,3-2 0,8-1 0,6-6 0,-5 6 0,-6-1 0,-11 6 0</inkml:trace>
  <inkml:trace contextRef="#ctx0" brushRef="#br0" timeOffset="306584">31898 11676 10982,'-2'2'0,"-9"17"4989,5 11-4989,-2-4 0,-2 1 0,2 1 0,0-1 0,-2 1 0,1-1 2365,-3 13-2365,4-13 338,12-17 1,-3-5 0,3-3-1</inkml:trace>
  <inkml:trace contextRef="#ctx0" brushRef="#br0" timeOffset="306842">31890 11899 24575,'-8'10'0,"3"-2"0,3 2 0,5-5 0,6-5 0,4-3 0,13-4 0,8-1 0,6 3 0,-12 3 0,-13 6 0,-11 3 0,0 2 0,-3-4 0,3-1 0</inkml:trace>
  <inkml:trace contextRef="#ctx0" brushRef="#br0" timeOffset="307007">32067 11847 24575,'9'0'0,"11"-7"0,1-2 0,5-5 0,-10 6 0,-9 3 0</inkml:trace>
  <inkml:trace contextRef="#ctx0" brushRef="#br0" timeOffset="307195">32175 11654 24575,'-4'29'0,"-6"9"0,2-5 0,-1 2 0,-1-2 0,-1-1 0,3-1 0,0-1 0,-2 15 0,7-27 0,3-4 0</inkml:trace>
  <inkml:trace contextRef="#ctx0" brushRef="#br0" timeOffset="307335">32229 11939 8191,'-5'9'0,"0"3"5063,0 2-5063,6-7 0,-3 0 0,6-9 0</inkml:trace>
  <inkml:trace contextRef="#ctx0" brushRef="#br0" timeOffset="307448">32286 11868 8191,'-5'-3'0,"1"1"0</inkml:trace>
  <inkml:trace contextRef="#ctx0" brushRef="#br0" timeOffset="307869">32336 11889 9860,'-5'10'0,"-2"-2"5101,3 5-5101,4-4 2556,9-9-2556,1 0 1495,2-9-1495,8 2 5563,-5 5-5563,5 1 0,-10 8 0,-3 0 0,-3 2 0,-1 0 0,6-2 0,1-7 0,7-4 0,0-5 0,0 0 0,0 9 0,-2 5 0,-4 7 0,-3 2 0,-5-6 0,-1-4 0</inkml:trace>
  <inkml:trace contextRef="#ctx0" brushRef="#br0" timeOffset="308192">32736 11703 24575,'13'-8'0,"4"5"0,-4 1 0,1 7 0,-2-1 0,-3 3 0,0 2 0,1 4 0,-3-4 0,1 8 0,-2-4 0,-3 1 0,-1-2 0,-2-7 0,0-1 0</inkml:trace>
  <inkml:trace contextRef="#ctx0" brushRef="#br0" timeOffset="308375">32820 12018 8191,'-5'12'0,"2"-14"0,1 8 0,2-14 0</inkml:trace>
  <inkml:trace contextRef="#ctx0" brushRef="#br0" timeOffset="313236">22529 13931 24575,'-18'7'0,"14"0"0,46-14 0,-3 4 0,5-1-738,9-4 1,4-1 737,-12 2 0,3 1 0,-5 0 0,-4-1 0,-3 0 0,-5 1 0,-1 1 0</inkml:trace>
  <inkml:trace contextRef="#ctx0" brushRef="#br0" timeOffset="326317">23801 13724 24575,'-11'3'0,"8"0"0,30 12 0,13 4 0,-10-4 0,1 1 0,-2-1 0,-1 0 0,-3-2 0,-1 2 0,12 16 0,-18-12 0,-2 6 0,-12-19 0,-1 2 0</inkml:trace>
  <inkml:trace contextRef="#ctx0" brushRef="#br0" timeOffset="326533">24067 13669 8191,'-14'-2'0,"-5"12"5063,5 5-5063,-11 20 0,10-9 0,0 3 1409,-4 3 0,0 1-1409,-4 7 0,0 0 0,4-7 0,0-1 429,-7 16 1,13-25 0,11-16 0</inkml:trace>
  <inkml:trace contextRef="#ctx0" brushRef="#br0" timeOffset="327358">24573 13754 8191,'-11'0'0,"7"20"4949,3 9-4949,14 25 0,-6-19 0,8-2 2832,5-28-2832,8-10 0,16-25 0,-1-1 708,-24 7 1,-1-1-709,7-11 6585,-11-3-6585,-6 14 125,-5 13-125,-3 19 0,4 21 0,-3 26 0,4-17 0,0 2 0,-4 6 0,-1 3-758,1-11 1,-1 1 0,-1 0 757,-4 13 0,-2-1 0,2 1 0,-2-4-518,-2-14 0,-1-3 518,-13 20 0,-9-29 0,10-7 0,1-10 0</inkml:trace>
  <inkml:trace contextRef="#ctx0" brushRef="#br0" timeOffset="327669">24281 14102 24575,'5'17'0,"0"7"0,-5 8 0,-5 14 0,4-18 0,-3-1 0</inkml:trace>
  <inkml:trace contextRef="#ctx0" brushRef="#br0" timeOffset="328958">25605 13392 8191,'-9'-5'0,"12"-3"4882,29-9-4882,19 3 0,-20 4 0,2 1 2841,20 3-2841,-27 6 1741,-11 5-1741,-13 14 6717,-11 9-6717,0 6 0,-5 11 203,2-12-203,7-1 0,2-8 0,3-15 0,0-1 0</inkml:trace>
  <inkml:trace contextRef="#ctx0" brushRef="#br0" timeOffset="329125">25929 13865 8191,'-38'33'0,"32"-10"0,-7-10 0,27-9 0</inkml:trace>
  <inkml:trace contextRef="#ctx0" brushRef="#br0" timeOffset="337476">28024 9135 24575,'-16'5'0,"6"2"0,0 0 0,4 12 0,7 3 0,9 16 0,17-10 0,-3-13 0,4-2 0,8-6 0,4-5 0,6-3 0,1-4 0,3 0 0,-1-2-681,-5-4 0,-3-1 681,-5 2 0,-4 0 0,8-4 0,-17 5 0,-16 6 0</inkml:trace>
  <inkml:trace contextRef="#ctx0" brushRef="#br0" timeOffset="337727">28518 9161 24575,'21'-3'0,"10"-2"0,-4 3 0,3 3 0,-18 11 0,-4 2 0,-6 10 0,-4-5 0,-4 4 0,-8-3 0,-11 3 0,-4-2 0,5-5 0,9-9 0,11-5 0</inkml:trace>
  <inkml:trace contextRef="#ctx0" brushRef="#br0" timeOffset="338168">29031 9192 10595,'4'6'0,"3"-1"5038,1 7-5038,4 6 0,-1 14 0,-3 15 0,-12 1 0,-2-2 2432,-5-17-2432,7-28 0,2-28 0,8-5 0,4-4 701,3-5 0,4 0-701,4-1 0,4 2 0,4 9 0,2 5 5108,14 0-5108,-9 24 0,-12 25 0,-17 10 0,1 20 0,-12-4 0,-1 4 0,-3-20 0,17-10 0,15-34 0,1-5 0,0-3 0,6-6 0,-1-6 0</inkml:trace>
  <inkml:trace contextRef="#ctx0" brushRef="#br0" timeOffset="338392">29567 9148 8191,'-1'1'0,"-1"6"5063,-9 13-5063,1 5 2818,10-3-2818,1-3 1719,12-16-1719,7-7 6784,-5-5-6784,2-3 0,-13 0 0,-4-2 0,-6-3 0,-3 0 0,-1 3 0,4 6 0,2 4 0</inkml:trace>
  <inkml:trace contextRef="#ctx0" brushRef="#br0" timeOffset="338582">29748 9150 8191,'2'13'0,"-2"0"5063,-1 11-5063,-2-5 2818,1 4-2818,5-17 1719,-1-14-1719,22-28 0,8-4 1356,-10 18 1,1 2 0,5 0 0,-7 11 0</inkml:trace>
  <inkml:trace contextRef="#ctx0" brushRef="#br0" timeOffset="339029">29966 9121 24575,'4'9'0,"2"10"0,-6 3 0,-1 10 0,-4 0 0,2-7 0,5-16 0,17-27 0,7-24 0,-6 16 0,2-1 0,-2 0 0,0 3 0,10-3 0,-8 10 0,-11 25 0,-9 1 0,0 9 0,-7-1 0,5-4 0,15-27 0,2-4 0,-1-5 0,2-2 0,14-14 0,-11 11 0,0 12 0,-16 20 0,-5 14 0,-4 7 0,0 1 0,4-8 0,12-21 0,15-10 0,-11-1 0,4 2 0</inkml:trace>
  <inkml:trace contextRef="#ctx0" brushRef="#br0" timeOffset="339264">30474 8931 8991,'-10'-2'0,"2"2"5117,-5 2-5117,8 5 2698,5-2-2698,5 3 1609,4-5-1609,0 1 6160,3 1-6160,-2-2 0,3 7 0,-8-7 0,-1 1 0</inkml:trace>
  <inkml:trace contextRef="#ctx0" brushRef="#br0" timeOffset="339484">30690 8526 24575,'2'46'0,"-3"-13"0,-1 1 0,-1 4 0,0 2 0,0 9 0,-1 1 0,-1 4 0,0-1 0,4-12 0,0-3 0,-1-7 0,1-5 0,6-7 0,1-19 0,-1-3 0,-1-1 0</inkml:trace>
  <inkml:trace contextRef="#ctx0" brushRef="#br0" timeOffset="339612">30806 8971 10244,'-3'6'0,"-1"5"5073,3 2-5073,-4 4 622,12-12 1,-8 1 0,9-11 0</inkml:trace>
  <inkml:trace contextRef="#ctx0" brushRef="#br0" timeOffset="339936">30859 8911 8191,'2'8'0,"10"-4"5063,27-6-5063,9-3 0,-6-1 2818,-9 3-2818,-32 9 1719,-7 2-1719,-14 9 6784,7-1-6784,-1 4 0,9-3 0,1-4 0,9 1 0,5-9 0,20-4 0,4-10 0,12-2 0,-9-9 0,-14 14 0,-12-5 0</inkml:trace>
  <inkml:trace contextRef="#ctx0" brushRef="#br0" timeOffset="340051">31194 8943 8191,'-4'-12'0,"1"8"5063,-4 7-5063,2 10 2818,4-3-2818,3 2 0,28 2 0,22-7 0,-15 2 0,4-9 0</inkml:trace>
  <inkml:trace contextRef="#ctx0" brushRef="#br0" timeOffset="340392">31589 8897 8191,'-24'-3'0,"5"3"5063,-7 11-5063,8 8 2818,6 9-2818,5 4 1719,14-11-1719,9-14 6784,12-23-6784,3-12 0,-3-13 0,-15 11 0,-2-2 0,-2-6 0,-2-3-1063,1 6 0,0-4 0,-1 1 1063,-4-3 0,-1-1 0,1 2 0,5-14 0,-1 5 0,-5 8 0,-1 18 0,4 38 0,-7 20 0,-5 11-1187,3-7 1,-1 3 0,0 1 1186,-3 7 0,0 1 0,-1 0 0,0-4 0,0-1 0,2-2-407,1 13 1,3-6 406,-2-14 0,2-6 0,9-1 0,-4-23 0</inkml:trace>
  <inkml:trace contextRef="#ctx0" brushRef="#br0" timeOffset="352809">26436 6420 24575,'-12'0'0,"7"4"0,5 11 0,17 20 0,8 9-611,-8-20 0,5-3 611,5-3 0,3-5 0,4-9 0,2-5 0,9-3 0,1-5 149,-1-6 1,-2-4-150,-5-3 0,-2 0 0,-9 4 0,-3-1 0,13-19 0,-8 25 0,3 17 0,-2 21 461,-9 3 1,-1 3-462,0 3 0,11 12 0,-24-41 0,1-1 0,3-19 0,6-13 0,-3 1 0,2-1 0,4 0 0,2 2 0,-2 2 0,0 3 0,16-2 0,-13 34 0,-7 9 0,-2 6 0,1 4 0,-1-5 0,6 3 0,4-7 0,11-10 0,11-7 0,-10-6 0,3-1-985,6 0 0,3-1 985,-11-1 0,2-1 0,-1-1 0,1 1 0,0 0 0,-2 0 0,8-3 0,-4 0 0,-10 2 0,-5 1 0,-5-3 0,-19-2 0,-5 1 0,0 2 0,1 4 0</inkml:trace>
  <inkml:trace contextRef="#ctx0" brushRef="#br0" timeOffset="359233">26606 5430 24575,'-9'-2'0,"7"9"0,-2 0 0,11 7 0,-2-2 0,4-5 0,0 0 0,0-5 0,0-2 0,0-2 0,-2-5 0,-1 0 0,-3-2 0,-1 0 0,-5-4 0,2 8 0,-1-3 0</inkml:trace>
  <inkml:trace contextRef="#ctx0" brushRef="#br0" timeOffset="359510">26596 5535 24575,'-8'-7'0,"8"-23"0,13-18 0,-5 11 0,3-2 0,7-9 0,2-2-812,-6 12 0,0-1 1,2 0 811,4-7 0,3 0 0,2 0-1406,1 3 0,1 0 0,3 0 1406,4 0 0,2 0 0,1 4 0,-4 7 0,1 3 0,-1 2 88,-1 3 0,0 2 0,-2 3-88,3-1 0,-3 3 0,8-1 0,-18 10 0,-11 6 0,-5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35:23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17289 14570 24575,'-14'-10'0,"9"4"0,22 19 0,20 5 0,-8 1 0,5 4 0,3-2 0,4 2 0,0-1-256,-7-3 1,0 0 0,1 1 255,9 3 0,3 0 0,-3-3-719,3 2 0,-3-4 719,-7-4 0,-4-1 0,8 7 0,-18-6 0,-28-7 0,-2-7 0,-3 1 0,2-6 0</inkml:trace>
  <inkml:trace contextRef="#ctx0" brushRef="#br0" timeOffset="268">17720 14456 24575,'-12'45'0,"4"-16"0,-1 3 0,1 9 0,-1 3-304,0-8 1,-2 3-1,1-1 304,2-2 0,-1 1 0,1-1-693,-4 19 0,0-4 693,5-14 0,3-4 0,1 9 137,11-25 0,-4-12 1,3-3-1</inkml:trace>
  <inkml:trace contextRef="#ctx0" brushRef="#br0" timeOffset="2509">17196 15871 8191,'-9'-7'0,"-4"2"5063,3 3-5063,-12 6 2818,0 4-2818,-7 8 1719,7 1-1719,13 3 6784,12-5-6784,22-10 0,22-11 0,-19 1 0,0-1 0,7-3 0,-2 2 0,9 4 0,-2 10 0,-26 12 0,-3 23 0,-12 6 0,-3-12 0,-3 2 0,-3-2 0,-2 0 0,-4 6 0,-2 0-625,-1-2 1,-2-1 624,0-5 0,-2-1-90,3-5 0,-1-3 90,-16 1 0,13-17 0,0-38 0,18-22 0,2 7 0,4-4 0,6-5 0,5-2 0,1 17 0,2-1 0,2 1-912,3 0 0,1 1 0,3 2 912,2 3 0,2 2 0,0 2 0,8-9 0,-1 4 529,-4 10 1,-3 3-530,3 0 164,-13 17-164,-12 18 0,-3 7 0,-2 10 2942,5-7-2942,4-6 0,12-11 0,10-14 0,12-14 0,-18 5 0,-1-1 0,11-21 0,-7 1 0,-20 14 0,-4 28 0,0 16 0,1 24 0,7-6 0,-2-14 0,6-8 0,-6-20 0,9-7 0,-4-18 0,1-3 0,-4-2 0,-6 12 0,1 15 0,-2 6 0,4 12 0,-2-4 0,7 2 0,0-8 0,3-7 0,-6-4 0,-1-2 0,-7 1 0,-1 0 0,-6 0 0,-1 4 0,0 9 0,1 12 0,9 3 0,3 2 0,14-12 0,16-9 0,-17-1 0,6-4 0</inkml:trace>
  <inkml:trace contextRef="#ctx0" brushRef="#br0" timeOffset="2788">18276 15457 8191,'-1'23'0,"10"1"5063,11 22-5063,-4-24 0,2 0 0,-1 2 0,1 1 0,2 1 0,1-1 0,6 11 2818,-3-7-2818,-14-19 0,-5-5 0,-1-3 0</inkml:trace>
  <inkml:trace contextRef="#ctx0" brushRef="#br0" timeOffset="2991">18495 15418 10354,'-7'0'0,"-1"6"5062,-4 12-5062,-15 22 0,2 9 342,4-12 1,-1 2-343,0-3 0,0 1 0,-6 3 0,-2 0 0,6-9 0,-1-3 343,-2-2 0,3-5 0,3-1 0,4-8 0</inkml:trace>
  <inkml:trace contextRef="#ctx0" brushRef="#br0" timeOffset="4791">9613 17176 8191,'-11'-12'0,"3"0"5063,-9 3-5063,4-1 2818,-11 0-2818,-1 7 1719,-14 9-1719,3 16 0,-1 11 0,13 10 0,15 3 6784,13-15-6784,23-9 0,20-31 0,-16-2 0,2-2 0,4-6 0,-2-1 0,-5 3 0,-3 1 0,10-5 0,-19 28 0,-13 24 0,-2-2 0,-2 4 0,-5 5 0,-2 2-579,0 5 1,-1 1 578,-6 0 0,-2-1 0,-1 1 0,-2-1 0,-7 0 0,-2-2 0,-2-2 0,-1-2 0,2-9 0,0-3 0,-10 6 0,18-28 0,15-41 0,7 10 0,3-5 0,3-16 0,3-4-1427,8 0 1,3 0 1426,-6 13 0,0-1 0,2 1 0,2 3 0,0 1 0,0 1-168,5-15 0,-2 3 168,-3 11 0,-3 3 0,1-11 0,-13 35 0,-8 32 0,-1 23 0,3-20 0,2 1 0,7 24 2795,19-25-2795,12-21 0,11-24 100,-18 0 1,-2-4-101,-5-2 0,-2-1-53,0 3 1,-1 2 52,6-12 0,-11 21 0,-6 13 0,-7 9 0,3 18 1343,-6-3-1343,3 5 112,0-16-112,4-23 0,5-11 0,4-20 0,-5 11 0,1 6 0,-7 22 0,-2 17 0,2 7 0,-3-4 0,9-3 0,-1-13 0,6-8 0,3-9 0,1-6 0,0-1 0,-1-7 0,-7 14 0,-5-8 0,-4 11 0,-15 15 0,5 7 0,-5 15 0,10-3 0,9-6 0,17-11 0,15-10 0,-12 1 0,-1-4 0</inkml:trace>
  <inkml:trace contextRef="#ctx0" brushRef="#br0" timeOffset="5684">10675 17046 8191,'-21'-4'0,"10"8"5063,16 12-5063,6 16 2818,4 1-2818,1 2 1719,2-16-1719,2-10 6784,4-14-6784,3-12 0,-3-1 0,-4-4 0,-12 9 0,-5 4 0,-1 5 0</inkml:trace>
  <inkml:trace contextRef="#ctx0" brushRef="#br0" timeOffset="5998">10813 17115 24575,'4'7'0,"-1"10"0,-1 11 0,-2 19 0,-2-14 0,-1 2 0,-3 3 0,0 2-1476,1 2 1,-2 0 1475,-5 0 0,-2-1 0,3-2 0,-1-1 0,-3-3 0,-2-1-54,0-1 1,-2-2 53,0-7 0,-1-3 0,-18 9 0,0-21 0,20-6 0,4-7 0</inkml:trace>
  <inkml:trace contextRef="#ctx0" brushRef="#br0" timeOffset="8816">5975 11753 8191,'-9'-2'0,"2"-4"5063,-1 1-5063,-3 2 2818,-6 10-2818,3 1 1719,0 7-1719,8-8 6784,1 2-6784,1 0 0,1 3 0,1-2 0,6 3 0,5-11 0,11-6 0,8-13 0,2-9 0,1-2 0,-12 5 0,-5 19 0,-6 23 0,-4 27 0,-1-15 0,-2 1-968,-5 9 1,-2 1 967,1 4 0,-3 0 0,-10 1 0,-3 0 0,1 1 0,-3-3 0,-5-6 0,0-3-140,6-8 0,1-4 140,-10 5 0,18-22 0,17-27 0,10-23 0,2 4 0,2-5-1061,-5 10 1,1-2 0,0-2 1060,3-6 0,-1-2 0,1 0 0,-1 2 0,1-1 0,-1 3 86,-2 4 0,0 2 1,-1 2-87,4-9 0,-2 11 235,1 22-235,-14 28 0,-3 37 0,5 0 0,2-19 3285,24-10-3285,6-35 0,-5 1 0,1-3 189,2-9 1,-2-3-190,-4-1 0,-1 0 0,10-13 0,-21 11 0,-11 21 0,-6 16 0,0 17 0,-3 6 1238,7-2-1238,1-14 0,10-21 0,0-12 0,11-15 0,-11-3 0,4 5 0,-9 16 0,-1 13 0,-3 19 0,0-1 0,-2 1 0,7-11 0,-1-13 0,5-6 0,5-16 0,-4 0 0,4-2 0,-6 10 0,-3 12 0,-1 9 0,-2 7 0,2 0 0,-2 3 0,2-6 0,4-3 0,-5-6 0,0 1 0,-6-3 0</inkml:trace>
  <inkml:trace contextRef="#ctx0" brushRef="#br0" timeOffset="9283">6862 11373 8191,'-13'0'0,"21"0"5063,3 0-5063,27-4 0,2 3 0,0 0 2818,-8 5-2818,-16 4 1719,-12 9-1719,-12 5 6784,-6 17-6784,-7 1 0,6-14 0,-1 3-580,0 1 0,0 1 580,-3 2 0,1-1 0,6-3 0,3-3 0,-2 9 0,13-18 0,23-17 0,12-12 0,-7-1 0,3-2-541,2-2 0,0 0 541,1 0 0,-1 1 1095,13 0-1095,-15 4 0,-24 12 0,-5-2 0</inkml:trace>
  <inkml:trace contextRef="#ctx0" brushRef="#br0" timeOffset="10622">18682 4763 8191,'-10'0'0,"1"0"5063,0 4-5063,-1 5 2818,1 11-2818,-1 11 1719,6 3-1719,7 4 6784,13-16-6784,28-12 0,-17-14 0,3-4 0,8-8 0,2-2 0,-4-1 0,-1-3 0,-3-4 0,-3-1 0,-4 6 0,-4 1 0,1-15 0,-12 13 0,-13 9 0,-3 6 0,-1 6 0,-11 17 0,7 19 0,-3 9 0,18 10 0,19-20 0,11-11 0,-5-21 0,2-6 0,-5-5 0,0-2 0,13-4 0,-16-3 0</inkml:trace>
  <inkml:trace contextRef="#ctx0" brushRef="#br0" timeOffset="10783">19282 4617 24575,'-9'26'0,"-1"10"0,5-9 0,0 1 0,0 3 0,0-1 0,3 18 0,2-13 0,9-20 0,-4-11 0,-1-4 0</inkml:trace>
  <inkml:trace contextRef="#ctx0" brushRef="#br0" timeOffset="10933">19374 4617 24575,'-4'43'0,"3"10"0,-4-19 0,0 1 0,6 4 0,2-1 0,-4-9 0,2-2 0,4 11 0,-1-24 0</inkml:trace>
  <inkml:trace contextRef="#ctx0" brushRef="#br0" timeOffset="11241">19764 4712 10178,'6'-5'0,"8"3"5078,17-5-5078,9-2 2503,-6-3-2503,-4 0 0,-20 6 0,-3 4 0</inkml:trace>
  <inkml:trace contextRef="#ctx0" brushRef="#br0" timeOffset="11424">19889 4546 8191,'-14'8'0,"5"15"4505,4 23-4505,5-12 0,0 2 0,-3 6 0,1 1 0,3-4 0,1 0 0,-3-7 0,1-3 721,13 5 0,-7-20 0,1-11 0</inkml:trace>
  <inkml:trace contextRef="#ctx0" brushRef="#br0" timeOffset="11808">20071 4787 8191,'-5'9'0,"3"10"5063,0 3-5063,2 10 2818,14-11-2818,-3-9 1719,22-21-1719,-9-13 6784,6-6-6784,-10 1 0,-4 15 0,-10 12 0,-2 9 0,-4 22 0,5 9 0,-4 14 0,3-20 0,1 0 0,-4 4 0,-1 1 0,1-1 0,-2 2 0,-1 2 0,-2-1-266,-2-9 1,-2-1 265,-10 18 0,0-25 0,1-16 0,-2-19 0,8-14 0,-1 9 0,8-5 0</inkml:trace>
  <inkml:trace contextRef="#ctx0" brushRef="#br0" timeOffset="12393">20497 4821 8191,'0'13'0,"2"3"5063,-1 11-5063,1 27 0,-1-25 0,-2 0 0,-1 9 0,0 0 2818,-4 17-2818,-1-19 1719,2-10-1719,1-29 6784,-1-16-6784,1-27 0,2 9 0,0-3 0,1-8 0,2-4 0,0 15 0,1-2 0,0 1-243,3-15 0,1 5 243,1 13 0,2 5 0,6-5 0,5 43 0,-7 9 0,8 18 0,-8-2 0,-4 6 0,-6-18 0,1-2 486,5-14-486,4-3 0,18-11 0,-5-3 0,6-3 0,-8 2 0,-13 2 0,-3 1 0,-6 1 0,-6 6 0,1 3 0,-5 18 0,5-3 0,7 15 0,5-14 0,8-1 0,13-14 0,-1-14 0,-4 6 0,-8-6 0</inkml:trace>
  <inkml:trace contextRef="#ctx0" brushRef="#br0" timeOffset="12652">20960 4648 9494,'-8'11'0,"2"0"5116,0 2-5116,4 0 2617,6-4-2617,1-4 1543,7-1-1543,2-2 5805,-1 3-5805,-8 13 0,-6-7 0,-7 8 0,-1-10 0,-4-1 0,3-4 0,2-1 0,4-3 0</inkml:trace>
  <inkml:trace contextRef="#ctx0" brushRef="#br0" timeOffset="44920">24376 9053 24575,'13'21'0,"-1"22"0,-7-7 0,-2 5-2940,-2 11 0,-3 4 2940,0-14 0,0 1 0,-1 1 0,1 0 0,-1-1 0,1 0 116,2-4 1,-1-1 0,2-1-117,1 11 0,2-5 0,0-13 0,0-5 0,2 4 0,-4-21 0</inkml:trace>
  <inkml:trace contextRef="#ctx0" brushRef="#br0" timeOffset="45391">24248 9105 8191,'-10'-7'0,"20"-1"5063,14 0-5063,4 2 0,5 2 0,5 1 0,2 0 0,5-1 0,1 3 1409,-3 5 0,-1 2-1409,-6-2 0,-2 2 0,12 20 1719,-26-6-1719,-19 3 6784,-17 3-6784,-9 3 0,6-7 0,-3 0 0,-4 0 0,0-2 0,5 1 0,0-2 0,-15 5 0,29-9 0,14-1 0,27 6 0,4 6 0,-7-8 0,0 1 0,-5-2 0,-1 1 0,-3 0 0,-3 2 0,2 22 0,-35 7 0,3-24 0,-5 1 0,-9 6 0,-4 1-921,-4-1 0,-3-2 921,-4 4 0,-3-3 0,-4-2 0,-1-4 0,11-7 0,2-6 0,-14-4 0,28-10 0,18-6 0</inkml:trace>
  <inkml:trace contextRef="#ctx0" brushRef="#br0" timeOffset="47862">24384 12334 8191,'2'-9'0,"4"25"4461,0 13-4461,-3 5 0,-1 6 0,3 2 0,0 2 0,-4 9 0,-1 1 769,3-1 1,0 0-770,-3-3 0,0-1 0,0-2 0,0-2 929,-1-12 0,2-3-929,1 11 1480,2-28 0,-1-9 1,1-6-1</inkml:trace>
  <inkml:trace contextRef="#ctx0" brushRef="#br0" timeOffset="48176">24376 12546 8191,'-13'-22'0,"10"-1"5063,15 14-5063,17-8 0,24 6 0,-25 8 0,1 2 938,8 4 0,0 4-938,-3 5 0,-3 4 0,1 6 0,-3 4 0,-4 0 0,-3 2 0,-3 6 0,-5 2 0,-7-5 0,-3 1 702,0 5 1,-4 1-703,-11-3 0,-4 1 0,1 3 0,-3 0 0,-9 2 0,-5-1 0,3-2 0,-2-1 2275,-4-1 0,0-3-2275,1-6 0,1-4-29,-1-8 0,2-3 1,-3 2-1,7-14 1</inkml:trace>
  <inkml:trace contextRef="#ctx0" brushRef="#br0" timeOffset="52636">26536 9309 8191,'-10'5'0,"4"2"5063,0 4-5063,14 22 0,9 2 0,-5-9 0,1 1 0,15 16 0,2-11 0,6-14 0,18-26 0,-22-8 0,1-8 0,-3-1 0,-1-4 0,1-3 437,4-8 0,-1-3 0,0-2-437,-5 5 0,0-3 0,0 0 0,0-1-369,1 0 0,-1-1 0,0-1 0,-1 1 369,-2 1 0,-1-2 0,-1 2 0,-1 1 0,1-6 0,-1 1 0,-3 5 0,-2 1 0,-3 6 0,-4-5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36:53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6715 7567 8191,'13'16'0,"-4"4"4747,17 21-4747,-4 6 0,-6-16 0,-1 1 0,-4 3 0,-1 0 1428,-2 0 0,-1-1-1428,-2-5 0,0-3 1758,3 13-1758,-2-19 0,-3-12 0,-1-4 0</inkml:trace>
  <inkml:trace contextRef="#ctx0" brushRef="#br0" timeOffset="207">7096 7280 8353,'5'2'0,"10"23"4078,-2 24-4078,0-12 0,-1 2 0,-4-3 0,1-1 0,2 0 0,2-2 582,2-6 1,-1-5-1,3 3 1,-1-8-1</inkml:trace>
  <inkml:trace contextRef="#ctx0" brushRef="#br0" timeOffset="535">6795 8685 24575,'-27'-30'0,"14"7"0,2-4 0,4-6 0,4-4 0,3-9 0,4-1-2000,2-1 1,6 2 1999,10 3 0,7 4 0,6 5 0,6 5 0,-4 11 0,4 2 0,2 2-1402,6 2 1,2 2 0,2 1 1401,-8 3 0,1 1 0,0 0 0,0 3 0,-2 1 0,1 2 0,-1 1 0,-1 1-64,9 2 0,-1 1 0,-3 2 64,5 4 0,-6 3-120,-12 2 1,-6 2 119,-2 5 340,-14 2 0,-11-17 0,-2-1 0</inkml:trace>
  <inkml:trace contextRef="#ctx0" brushRef="#br0" timeOffset="12684">11890 9680 24575,'-7'-2'0,"26"2"0,3 5 0,9-3 0,6-1 0,4 4 0,2 0 0,-4-3 0,2 0 0,1 1-2561,5 3 0,1 3 0,1 0 2561,-8-3 0,0 0 0,1 1 0,0 1 0,2 1 0,-1 0 0,1 1 0,0 0 0,0 0 0,1 0 0,1 0 0,0-1-673,2 0 0,0-1 1,1 1-1,0-2 673,0 0 0,0 0 0,1-1 0,0 0 0,2 0 0,1-1 0,0-1 0,0 0 0,-1-1 0,1-1 0,0-1 0,-1 0 0,-1 1 0,-2-1 0,1 1 0,-2-1 0,-3 1 0,-1-1 0,0 0 0,-3 1 102,7 1 0,-3 1 0,-1 0-102,-6 2 0,0 0 0,-3 0 0,5 5 0,-2 0 0,-7-1 0,-1 0 0,22 5 2760,-25-5-2760,-1-5 4512,-13 0-4512,-4-1 2796,0 1-2796,0 1 0,0-3 0,-4-1 0,-1-2 0</inkml:trace>
  <inkml:trace contextRef="#ctx0" brushRef="#br0" timeOffset="13425">14757 10030 24575,'-11'13'0,"3"10"0,-2 5 0,3 19 0,-2-21 0,0 3 0,3 7 0,0 2 0,-4 1 0,-1 0 0,5 9 0,0 2 0,-3-1 0,1 2-1466,2-15 0,0 2 1,0 1 1465,2 2 0,-1 2 0,1 0 0,-2 3 0,0 0 0,0 0 0,2 4 0,0 1 0,-1-1 0,0 1 0,-2-1 0,1 0-880,1 3 0,1 0 0,-1-1 880,-2-1 0,-2 0 0,1 0 0,2 1 0,0 1 0,-2 0 0,-1-1 0,-1-1 0,-2 3-342,2-3 0,-1 1 0,0 1 0,0-2 342,2-7 0,1-2 0,-1 0 0,0 1 0,-1 5 0,-1 2 0,1-1 0,0-4 0,0 0 0,0-3 0,0-1 0,2-2 0,0-2 0,-1 0-363,-5 7 1,1-2 362,1-3 0,2-3 564,-1 4 0,3-18 0,8-14 0</inkml:trace>
  <inkml:trace contextRef="#ctx0" brushRef="#br0" timeOffset="14551">11995 11706 8191,'-9'4'0,"8"-3"4304,26-14-4304,1-3 0,7-5 0,7-2 0,6-2 0,2-3-447,-5 1 0,1-2 0,2-2 0,2 0 447,-7 6 0,1-1 0,2-1 0,0 0 0,1 0 0,0 0-107,-5 1 0,0 1 1,1-1-1,-1 0 1,2-1-1,-1 1 1,2 0 106,3-3 0,0 0 0,2 0 0,0 0 0,-1 0 0,2 0 0,-1 1 0,-6 3 0,1 0 0,0 0 0,0 0 0,-1 0 0,1 1 0,0 0 0,-1 0 0,4-1 0,1 0 0,-1 1 0,0 0 0,-1 0 0,0 1 0,-1 0-60,3-1 1,-1 0-1,1 0 1,-2 2-1,-2 1 1,-1 2 59,5-1 0,-1 2 0,-3 2 0,-4 2 0,13-8 0,-10 8 0,-9 13 2728,-32 6-2728,-3 4 0,0-4 0,2-1 0</inkml:trace>
  <inkml:trace contextRef="#ctx0" brushRef="#br0" timeOffset="15116">14072 10348 8191,'21'-3'0,"18"0"1631,0-4 1,5-1-1632,6-1 0,2 1 0,-1 6 0,-1 1 1409,-6-3 1,-5 2-1410,2 12 1944,-20 3-1944,-21 0 6005,-12 8-6005,-9 5 0,-12 12 1048,12-11 1,0 4-1049,-1 4 0,0 2 0,-3 6 0,-1 1-1126,2 2 0,1 0 1126,-2 2 0,3-3 0,9-19 0,2-2 0,-4 17 0</inkml:trace>
  <inkml:trace contextRef="#ctx0" brushRef="#br0" timeOffset="74241">24625 11259 24575,'-26'-4'0,"2"-1"0,47-7 0,27-2 0,-15 7 0,6 2 0,2-1-1825,-2 0 1,2 0 0,2 0-1,1 0 1825,5 2 0,3 0 0,0 0 0,1 2 0,-8 0 0,2 0 0,-1 1 0,1-1 0,-1 1 0,-2 0 0,0-1 0,-1 1 0,0 0 0,0 2 0,9 1 0,-1 1 0,0 1 0,-2-2 0,-4-1 0,-1 0 0,-1-1 0,-2 0 123,8 0 0,-3 1 0,-2-2-123,3-1 0,-5-1 0,11-5 0,-44 0 0,-8 5 0,-7-1 0</inkml:trace>
  <inkml:trace contextRef="#ctx0" brushRef="#br0" timeOffset="74544">26154 11041 8191,'32'-13'0,"7"1"5063,1 7-5063,13 10 0,-9 10 2818,0 14-2818,-17 2 1719,-11-4-1719,-13-3 6784,-13-4-6784,-14 3 0,-18 4-919,15-12 0,-3 0 919,-10 2 0,-3-1 0,5-2 0,-1 0 0,3-1 0,3-2 0,2-1 0,-3 2 0,0-1 0</inkml:trace>
  <inkml:trace contextRef="#ctx0" brushRef="#br0" timeOffset="74952">24845 10908 24575,'-20'15'0,"-16"26"0,10-12 0,-2 4-1988,5-1 1,1 3-1,-1 0 1988,-2 0 0,0 0 0,2 0 0,4-1 0,2 0 0,3-1 429,0 7 0,7-2-429,10-8 0,9-3 0,18-6 0,8-6 142,-3-4 1,4-3 0,-3 0 0,1-1 0,-2-2 0,2-2-1,0-1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38:23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4190 6471 8191,'-9'-9'0,"2"0"5063,1 0-5063,5 8 0,4 25 0,6 6 0,2 5 0,1 13 0,1 5-64,-2-9 0,2 2 0,0 0 64,-1 0 0,0 0 0,1 0 0,-1-2 0,0 0 0,0-3 633,8 12 1,0-4-634,-4-14 0,-1-5 1267,11 1 1,-14-20-1,-8-11 1</inkml:trace>
  <inkml:trace contextRef="#ctx0" brushRef="#br0" timeOffset="252">4523 6448 8191,'-1'9'0,"6"-1"5063,-3 0-5063,20 10 2818,1 21-2818,-3-11 0,0 3 0,-3 3 0,-1 2 432,2 6 0,-2 0-432,-2-2 0,-1-2 2860,-1 2 0,-2-3-2860,4 11 0,-2-15 0,-9-24 0,-1-5 0</inkml:trace>
  <inkml:trace contextRef="#ctx0" brushRef="#br0" timeOffset="734">4125 6550 8191,'-40'10'0,"19"-5"5063,15-21-5063,30-14 0,2 5 0,3-2 0,2-1 0,2 0 0,-3 5 0,2 1 0,0 2 0,14-6 0,1 4 0,1 4 0,-1 6 1083,-4 5 0,-2 7-1083,-6 9 0,-4 7 0,-8 6 0,-5 5 0,-3 1 0,-5 2 0,-2 4 0,-5 0 0,-1-3 0,-4-1 0,-1-2 0,-3-1 0,-3 4 0,-2-2 0,-14 15 0,8-16 0,-1-2 1808,-3 0-1808,0 2 6505,21-19-6505,6-4 0,14-1 0,25-9 0,-14 0 0,1-1 0,10-5 0,1-1 0,6 0 0,0 0-302,-5-2 1,-2 0 301,-2 5 0,-3 1 0,6-3 0,-22 7 0,-17 4 0</inkml:trace>
  <inkml:trace contextRef="#ctx0" brushRef="#br0" timeOffset="1228">4609 5740 8191,'-13'-6'0,"8"-2"5063,6 8-5063,31-2 2818,6 2-2818,-8 0 0,2 0 0,16 4 1719,-10 1-1719,-19 8 6784,-15 8-6784,-9 4 0,-7 3 0,-2-1 0,-1 4 0,21 9 0,19-33 0,6-8 0,4-3 0,-6 4 0,-1-1 0,26-4 0,-20 13 0,-19 1 0,-25 21 0,-10 0 0,-9 11 0,2-15 0,8-6 0,14-17 0,2-1 0,7-4 0</inkml:trace>
  <inkml:trace contextRef="#ctx0" brushRef="#br0" timeOffset="1485">5489 6060 8191,'-30'25'0,"16"-12"5063,11-21-5063,37-18 0,-6 6 0,4-2 0,10-4 0,4-1 39,-11 9 0,2 0 0,-1 0-39,13-10 0,-1 3 1015,-8 9 1,-3 2-1016,6-9 0,-28 18 0,-11 3 0</inkml:trace>
  <inkml:trace contextRef="#ctx0" brushRef="#br0" timeOffset="1725">5841 5662 8191,'-9'13'0,"13"-10"4566,38-14-4566,-12 4 0,3-1 0,9-1 0,1 2 0,-3 5 0,-2 2 0,17 1 2877,-23 19-2877,-27 10 1780,-11 10-1780,-13 6 0,-5 1 1649,2-7 0,7-16 1,8-10-1</inkml:trace>
  <inkml:trace contextRef="#ctx0" brushRef="#br0" timeOffset="2183">6902 5291 24575,'6'14'0,"8"28"0,-1-7 0,-1 4-2263,1 13 0,-2 2 2263,-2 0 0,-1 0 0,-2 0 0,-1-2 331,1-11 1,-1-4-332,1 13 0,-2-28 0,-4-18 0</inkml:trace>
  <inkml:trace contextRef="#ctx0" brushRef="#br0" timeOffset="2408">7001 5159 24575,'4'9'0,"10"12"0,6 15 0,-2-8 0,0 2 0,-1 5 0,0 0 0,3 7 0,-1 1 0,-5-4 0,0 0 0,0 0 0,-2-2 0,-3-8 0,-2-3 0,5 13 0,-8-23 0,-1-9 0</inkml:trace>
  <inkml:trace contextRef="#ctx0" brushRef="#br0" timeOffset="2860">6934 5400 8191,'-31'-8'0,"1"1"0,-21-13 5063,15 4-5063,17-1 2818,18 8-2818,17-9 0,21-8 0,-10 12 0,4 1 0,7-4 0,2 2 0,-2 7 0,2 4 403,5-1 1,-1 4-404,-10 5 0,-3 2 3156,2 3 0,-3 1-3156,-3 9 0,-10 10 0,-18-4 0,-8 14 0,-20-2 0,11-10 0,-2 0 0,-5-4 0,-1-2 0,-1 6 0,1-2 0,-10 3 0,11-5 1362,22-13-1362,11 0 0,32 0 0,10-8 0,-10-2 0,3-2 0,-1-5 0,0-2-481,-2 1 0,-2-1 481,-5 1 0,-4 0 0,9-5 0,-22 9 0,-8 2 0</inkml:trace>
  <inkml:trace contextRef="#ctx0" brushRef="#br0" timeOffset="3229">7180 4770 8191,'5'3'0,"16"0"5063,19-6-5063,8 3 2818,-8 3-2818,-15 2 1719,-14 12-1719,-8 5 6784,-4 23-6784,-4-10 0,-3 3 0,8-20 0,13-6 0,15-13 0,19-6 0,-19 0 0,-2-1 0,8-4 0,-6 3 0</inkml:trace>
  <inkml:trace contextRef="#ctx0" brushRef="#br0" timeOffset="16133">7172 10912 24575,'2'-5'0,"1"1"0,6 1 0,0-1 0,0 4 0,7-5 0,13 2 0,2 0 0,15-4 0,-6 2 0,7-4-737,6-1 737,-26 5 0,1 0-153,2 2 0,1 0 153,3 3 0,0 1 0,1-1 0,0 1 0,2 4 0,2 0 0,2-4 0,1-1-996,0 0 0,1-1 996,5 1 0,1-1 0,-2-1 0,-1-1 0,3 3 0,0 0 0,-3 0 0,-1 0 0,-2 0 0,-1 0 0,3 3 0,0-1 0,-6-1 0,0-1-698,2 3 1,1-1 697,-1-1 0,1-2 0,3-1 0,1-1 0,0 3 0,1-1 0,5-4 0,0-1 0,1 6 0,1-1 0,-1-4 0,1-1-403,-12 6 1,1 0 0,-1-1 402,12-4 0,1 0 0,-15 3 0,0 2 0,0 0 0,13 0 0,0 0 0,-3-2 0,-1 0 0,0 4 0,0 0 0,-3-1 0,-1-2 0,1-1 0,0 1 0,3 3 0,0-1 0,-3-3 0,0-1 0,4 0 0,-2 1 0,-5 4 0,-1 0 0,3-4 0,0 0 0,-3 4 0,0 1 0,4-3 0,-1 0-474,-2 0 0,-1 0 474,0 0 0,-1 0 337,-6-3 1,0 1-338,2 2 0,0-1 0,-5-1 0,-1-1 633,0 3 0,0 0-633,-1 0 0,0 0 0,24 0 745,-23 2 1,0 1-746,-1 0 0,1 0 0,-1-1 0,1 1 0,3 2 0,0 0 737,-2-5 0,-1 1-737,6 1 0,1 1 0,0-3 0,0 0-773,4 0 0,1 0 773,6 0 0,0 0 0,-3 0 0,1 0 0,2 0 0,0 0 0,-3 0 0,-1 0 0,-3 0 0,0 0-730,3 0 1,0 0 729,-6 0 0,0 0 0,6-1 0,0 2 0,-6 1 0,0 0 0,2-1 0,1 0 0,-1 1 0,1 0 189,0 1 1,0 0-190,4-3 0,-1 1 0,-2 1 0,-1 1-705,3-3 1,0 0 704,-3 2 0,0 1 0,1-3 0,-1 1 0,0 4 0,-1 0 0,-3-4 0,0-1 1165,-3 5 1,0 0-1166,-1-4 0,0-1 0,-3 2 0,-1 0 512,1-4 0,-1 0-512,1 1 0,0 1 0,24-5 0,-26 4 0,1 2 0,25 4 0,-25-5 0,1 1 0,0-1 0,0 0 0,-1-1 0,1 1 0,0-2 0,-1-1 0,1 1 0,0-1 0,4 3 0,-2-1 0,2-3 0,-1 4 0</inkml:trace>
  <inkml:trace contextRef="#ctx0" brushRef="#br0" timeOffset="17309">14427 10875 24575,'1'-2'0,"-1"2"0,23-6 0,-1 1 0,23 1 0,3 0 0,-18 2 0,1 0 0,6-1 0,1 0-1558,3-3 0,2 1 1558,9 1 0,3 1 0,-18 0 0,1-1 0,1 0 0,5 0 0,1 0 0,1 0-966,-1 0 0,1-1 0,0 0 966,6-2 0,1-2 0,0 1 0,-2 1 0,0 1 0,0-1 0,0 1 0,0-1 0,-2 1 0,-5 1 0,0 0 0,-2 2-583,12 2 1,-2 1 582,-12 0 0,-4 2 0,11 5 0,-21-5 438,-13 2 0,-8-3 0,-1-1 0</inkml:trace>
  <inkml:trace contextRef="#ctx0" brushRef="#br0" timeOffset="19645">11312 6150 24575,'3'9'0,"-1"4"0,1 7 0,2 5 0,3 13 0,-3 9 0,4 8 0,-9-22 0,1 2-609,3-4 1,1 1 608,-2 1 0,-1 2 0,1-1 0,0 0 0,2-3 0,-1 1 0,-3 8 0,-1 1 148,3-6 1,-1 1-149,-4 9 0,-1 0 0,2-3 0,0 0 0,-1 3 0,-1 2 0,1-5 0,1 4 0,-1-2 0,2 9 0,-1 2-212,-1-11 1,0 1 0,1-1 211,1 9 0,0-1-757,0-3 0,0 1 757,0 0 0,0 0 0,0-1 0,0 0-801,2-3 1,1-1 800,-2-3 0,-1 0 0,2 0 0,1-1 0,0 1 0,-1-1 0,-1-2 0,0 0 0,2 6 0,-1 0 0,-4-3 0,-1 1 0,2 2 0,0 1 0,-1 0 0,-1-1 0,3-3 0,0 1 0,1 1 0,-2 1 0,-1-2 0,-1-1 0,2 0 0,1 1 0,-2 2 0,-1-1 0,0-5 0,1 0 0,1 3 0,1-1 0,-3-3 0,1 0-324,1 1 1,2-1 323,-1 0 0,0 0 0,0-3 0,0 0 0,0 2 0,0 0 0,-3-2 0,1 0 0,1 3 0,1 0 0,-3 1 0,1-1 0,4 0 0,1 0 0,-3 0 0,1 0 0,1 1 0,1-1 0,-1-3 0,0-1 0,-1 4 0,-1-1 1046,3-5 1,-1-1-1047,-2 3 0,0 0 0,0 0 0,0 0 503,0-3 0,0 1-503,0 2 0,0 0 0,2 0 0,1 0 0,-3-6 0,1 0 0,1 6 0,1-1 0,-3 22 0,4-1 0,-4-24 0,1 0 0,3 18 0,-4-18 0,0 0 0,0 18 0,2-18 0,1 0 0,-2 25 0,3-1 0,-1-24 0,-1 0 0,-1 25 0,3 0 0,-3-25 0,-2-1 0,1 26 0,0-24 0,0 0 0,3-1 0,-1 1 0,-1 24 0,8-2 0,-8-7 0,3 1 0,-4 0 0,3-7 0,-2 5 0,7-5 0,-7 6 0,7-6 1416,-8-1-1416,4-1 0,0 2 0,-6 0 0,5 5 0,-7-5 0,0 7 801,3 6-801,-8 2 0,6-21 0,0 0-377,1-3 0,-1 1 377,-3 5 0,2 1 0,3-7 0,1 1 0,-3 2 0,1 0 0,-1-3 0,1-1 0,2 1 0,-1-1 0,-4 25 0,5-25 0,0 0 0,0 18 0,0-18 0,0 0 0,0 18 0,0-18 0,0 0 0,0 18 0,5 5 0,-4-6 0,3-1 0,-4-6 0,0 5 0,0-11 0,0 11 0,0-12 0,4 12 0,-3-11 0,3 4 0,-1-12 0,-3-3 754,5-6-754,-4 0 0,5 7 0,-5-5 0,2 11 0,-3-5 0,0 7 0,0-7 0,0-9 0,0-8 0</inkml:trace>
  <inkml:trace contextRef="#ctx0" brushRef="#br0" timeOffset="20902">11446 14127 8191,'-1'9'0,"0"3"5063,5-2-5063,-4 6 2818,2 4-2818,-2 6 1719,0 12-1719,0 2 0,5 13 5661,-4 2-5661,4-21 0,-1 0 0,-3 1 0,-1 0 0,5 6 0,0 1-970,-4 0 1,0 0 969,1 4 0,1 0 0,-3 3 0,0 0 0,0-3 0,0 0 0,-1 7 0,2-1 0,1-6 0,1 1 0,-3 5 0,1 0 0,2-5 0,-1-1 0,-2 3 0,0 0 0,0-3 0,0-1 0,0 1 0,0 0 0,0-4 0,0 0 0,0 4 0,0-2-532,0-8 0,0-1 532,-2 4 0,0-3 0,0 12 0,0-9 237,3-19 0,1-12 1,-2-4-1</inkml:trace>
  <inkml:trace contextRef="#ctx0" brushRef="#br0" timeOffset="24550">22269 5144 24575,'11'-6'0,"-1"3"0,-1-1 0,4 4 0,-3-2 0,6 2 0,-3 0 0,17 0 0,4 0 0,13-4 0,6-2-493,-23 3 1,1 1 492,-3-1 0,1 1 0,4 2 0,0 0 0,22 0 0,-25 2 0,1 1 0,3 0 0,0 0 0,1 0 0,0 0 0,3 0 0,0-2 0,0-2 0,0-3 0,4 1 0,-1 0 0,-2 0 0,0 0 0,6-2 0,0 0 0,-6 2 0,0 0 0,6-1 0,0 1 0,-10 1 0,1-1-709,4 1 1,1 0 708,-3 1 0,0 0 0,4-1 0,1 0 0,9 2 0,1 0-1599,0-2 1,2-2 1598,-14 1 0,2-2 0,0 1 0,2 0 0,1-1 0,0 0-888,-1-3 1,1 0-1,0 1 888,2 3 0,0 2 0,-1-1 0,-1-2 0,-1-2 0,0 3-620,-1 2 1,-1 2 0,0 0 619,-2 0 0,-1 0 0,0 0-196,-2 0 1,-1 0 0,1 1 195,15 4 0,0 1 0,-16-4 0,1 0 0,0 0 0,16 1 0,0 1 0,-1 2 0,0-2 0,0-3 0,-2 0 0,-4 4 0,-1 0 0,3-4 0,0-1 1339,-3 5 1,-1 0-1340,1-1 0,0-1 0,-1 0 0,1 0 693,0 2 0,-1 0-693,-2-2 0,-1 0 703,-4 2 0,0 1-703,0-1 0,-1 1 0,-6-1 0,1 0 0,8 1 0,1-1 0,-5-2 0,-1 0 0,3 2 0,1-1 0,-2-3 0,0 0 687,-5 1 1,-1 0-688,3 1 0,0-1 0,-3-2 0,0 1 0,-1 3 0,1 1 0,0-5 0,-1 1 0,25 8 0,-25-9 0,0 1 0,25 3 0,-22-4 0,2 0 0,-1 0 0,1 0 0,3-3 0,1 1 0,-1 2 0,0-1 0,-3-4 0,-1 0 0,4 5 0,-1-1 0,-5-3 0,-1-1 0,3 4 0,0 1 0,-3-2 0,-1-1 29,19 0-29,-4 2 1597,-14-6-1597,1 2 1287,0-3-1287,0 0 947,-7 1-947,6-1 0,-12 3 0,1-1 0,-11 3 0,-5 1 0</inkml:trace>
  <inkml:trace contextRef="#ctx0" brushRef="#br0" timeOffset="25443">28125 5139 8191,'10'0'0,"-2"-1"5063,8-2-5063,-2-1 2818,9 3-2818,3-5 1719,6 2-1719,6-5 0,2 0 0,7 0 0,-7 4 0,-2 1 6784,-6 4-6784,0 0 0,0 0 0,-11 0 0,-1-2 0,-15 1 0,-2-1 0</inkml:trace>
  <inkml:trace contextRef="#ctx0" brushRef="#br0" timeOffset="28692">25495 1757 24575,'5'4'0,"1"0"0,-5 5 0,-2 4 0,1 0 0,0 5 0,0 5 0,6 2 0,-1 14 0,3-6 0,1 12 0,-4-11 0,-1 4 0,-4 1 0,4-6 0,-3 6 0,2-8 0,-3 1 0,0 7 0,0-12 0,0 9 0,0-10 0,0 6 0,0-1 0,0-5 0,0 4 0,0-11 0,0 4 0,0 1 0,0 1 0,0 14 0,-4 1 0,-1 6 0,0 1 0,0 6 0,5-5 0,0 5 0,0-6 0,0 0 0,0-1 0,0 1 0,5 0 0,-4-1 0,3 7-520,-4 2 520,0 0 0,2-25 0,0 0 0,-1 18 0,4 5 0,-5 0 0,0-11 0,2-13 0,0 0 0,0 13 0,6 11 0,-7-7 0,7 1 0,-7-7 0,0-4 0,-2 0 0,-4 11 0,3-10 0,-1 0 0,-1 10 0,0-1 0,3 7 0,-3-4 0,4-3 0,0-1 0,0-5 0,0 13 0,0-4 0,0 4 0,0-13 0,0 5 0,0-5 0,0 0 0,0 5 0,0-11 0,0 4 0,0 0 0,0-4 0,0 4 0,0 1 520,0-6-520,0 6 0,0-8 0,0 1 0,0 7 0,0-6 0,0 6 0,0-8 0,-4 1 0,3-6 0,1 4 0,1-5 0,3 0 0,-4 6 0,0-13 0,0 6 0,0-7 0,0 0 0,0 7 0,0-6 0,0 13 0,0-6 0,0 13 0,0-4 0,3 4 0,-2-6 0,6 0 0,-6-7 0,2 5 0,-3-4 0,0 12 0,0 2 0,0 0 0,0 5 0,4-11 0,-3 4 0,2-6 0,2 6 0,-4-4 0,3 4 0,-4-6 0,0 6 0,3-4 0,-2 11 0,6-12 0,-2 12 0,0-5 0,3 7 0,-7 0 0,7-1 0,-7 1 0,3 6-629,-4-5 629,3-18 0,-1 0 0,-1 18 0,4 6 0,-5-8 0,0 1 0,0-7 0,0-2 0,0-12 0,0-6 0,0-12 0,0-4 0</inkml:trace>
  <inkml:trace contextRef="#ctx0" brushRef="#br0" timeOffset="30260">25600 7205 24575,'9'3'0,"0"1"0,-4 0 0,-1 3 0,-2 2 0,-1 0 0,1 0 0,-2 4 0,0 0 0,0 11 0,0 8 0,-5 14 0,4 9-634,-1-25 1,-1 1 633,1 3 0,-1 0 0,0 1 0,0 0 0,1 3 0,-2 0 0,-1-3 0,1 0 0,3 3 0,1-1-294,-2-6 0,-1 1 294,1 2 0,0 0 0,0 20 0,-2 0 0,4-8 0,3-6 0,-2-1 0,6-7 0,-6-1 1228,-1 1-1228,-1-6 627,-2-3-627,3 1 0,0-5 0,-3 4 0,3-6 0,-3 7 0,3-5 0,4 11 0,-4-5 0,4 0 0,-4-5 0,0-3 0,3-4 0,-5 0 0,4 0 0,-4 0 0,4-4 0,-3-4 0,2-2 0,-3-7 0</inkml:trace>
  <inkml:trace contextRef="#ctx0" brushRef="#br0" timeOffset="35601">22384 13806 24575,'14'3'0,"-2"0"0,1-3 0,0 0 0,4 0 0,7 0 0,-5 0 0,11-4 0,-5 3 0,0-2 0,6 3 0,-6-4 0,7 0 0,0-5 0,-1 1 0,1 4 0,-6 0 0,-3 2 0,-9 1 0,2-1 0,-3 4 0,4-1 0,7 1 0,8-2 0,14 0 0,9 0-619,-21-2 1,0-1 618,-2 3 0,-1-1 0,7-2 0,-1 1 0,-5 4 0,-1 1-322,0-1 0,-1 1 322,0 2 0,0 0 0,-3 0 0,1 0 0,2 0 0,1 0 0,0 3 0,-1-1 0,1-1 0,0-1 0,-1 3 0,1-1 0,0-4 0,-1 0 0,1 1 0,0 1 0,24 0 0,-23-2 0,2 0 0,-3 1 0,1 0 0,3-3 0,0 0 0,2 4 0,0-1 0,-5-3 0,-1 0 0,7 1 0,-1 0 0,-5-1 0,-1-2 0,3 1 0,0 0 0,0 0 0,0 0 0,-3 3 0,1-1 0,2-2 0,0 1 0,0 1 0,0 1 0,0-3 0,2 0 0,5 0 0,1 0 0,-3 0 0,0 0 0,-1 0 0,0 0-340,-3 0 1,-2 0 339,22 0 0,-25-1 0,-1 2 0,20 3 0,4-3 1152,-13 3-1152,5-4 0,-12 0 0,6 0 0,-1-4 0,-4 3 0,11-4 660,-12 2-660,12 2 0,-5-7-508,13 7 508,-4-7 0,-20 5 0,1 0 0,25-2-240,-21 0 1,0 1 239,-3 3 0,1 0 0,5-1 0,1 0 0,-7-1 0,1 1 0,2 1 0,0 1 0,-4-3 0,1 1-125,0 4 0,-1 1 125,25-2 0,-8 7 0,-16-5 0,-10 4 489,-11 0-489,-1-4 0,-6 1 0,0-4 0</inkml:trace>
  <inkml:trace contextRef="#ctx0" brushRef="#br0" timeOffset="36909">26601 13889 8191,'-6'5'0,"25"-9"5063,-4-2-5063,25-7 0,5 4 1409,-19 4 0,2 0-1409,9 0 0,3-1 0,7 1 0,4-1 428,-14 0 0,1 0 0,1 0-428,2 2 0,0 0 0,0-1 1366,0-3 0,-1 0 1,0 1-1367,14 2 0,-2 2 0,-8-3 0,-3 1-385,-3 4 0,-1 2 385,17 3 0,-24-3 0,0-1 0,18 9 0,-18-9 0,0 1 0,0 1 0,1 0 0,4-4 0,0-1 0,3 3 0,0-1 0,0-4 0,1 0 0,2 4 0,1 1 0,0-5 0,0 0 0,1 4 0,-1 1 0,-6-3 0,-2 0 0,19 3 0,-15 0 544,-6 0-544,0 0 2437,-7 0-2437,6 4 909,-13-3-909,6 2 0,-7-3 0,0 3 0,-3-1 0,8 5 0,-10-4 0,11 0 0,-18-3 0,3 0 0</inkml:trace>
  <inkml:trace contextRef="#ctx0" brushRef="#br0" timeOffset="39430">25726 10580 24575,'-7'6'0,"4"1"0,4 2 0,-2 11 0,2 1 0,2 11 0,-5 0 0,9 13 0,-7-3-577,1 11 577,8 0 0,-12-5 0,7-18 0,0 0 0,-7 18 0,5-19 0,0 2 0,-1-1 0,-2 1 0,2 4 0,-2 0 0,-1 3 0,0 0 0,3 1 0,1-1 0,-2-3 0,1-1-362,3-3 1,2 0 361,-1-1 0,0-1 0,0-1 0,0-1 0,1 28 0,-6-2 0,-1 0 0,-7-5 0,2 6 0,1-1 0,1 2 0,4-25 0,0 1 0,0 24 0,2-25 0,1-1 0,-2 26 0,-1-8 0,-1 1 0,1-13 0,-1 0 0,-4 13 0,1-1 0,3-15 0,1-2 0,-5 4 0,0 0 0,4-3 0,1 1 0,-3 2 0,1 0 0,2-3 0,0-1 0,0 1 0,0-1 0,0 1 0,0 0 0,0 24 0,2-25 0,1-1 0,-2 19 0,1-18 0,0 0-85,-2 25 85,0 0 276,0-15 1,0 0-277,0 14 0,1-14 0,-2 0 0,-3 15 0,3-22 0,1 2 0,-3-4 0,1 1-428,2 2 1,0 0 427,-2-3 0,-1-1-355,3 1 1,-1-1 354,-1 4 0,0 0 0,2-2 0,0-1 0,0 6 0,0 1 0,-3-4 0,1 2 0,1 12 0,1 1 0,-3-12 0,1 0 0,1 9 0,2-3 0,-1 12 0,0-2 0,0 0 0,0-5 1048,0 6-1048,4-8 796,-3 1-796,3-1 0,-4 1 0,0-7 0,0 5 0,0-11 0,4 11 0,-3-12 0,3 12 0,-7-12 0,2 12 0,-3-4 0,4-1 0,0 5 508,0-12-508,0 12 44,3-18-44,-3 10 0,3-12 0,-7 7 0,8 6 0,-7 2 0,7 0 0,-4-1 0,4-7 0,-3-1 0,5-5 0,-6-3 0,3-6 0,-3 7 0,0-5 0,0 4 0,0 1 0,0 1 0,0 1 0,0-6 0,2-4 0,-1-6 0,2 2 0,-3 7 0,0-3 0,0 14 0,0-5 0,0 7 0,3 0 0,-2 0 0,2-1 0,0-5 0,-2-3 0,4-6 0,-5 0 0,3 1 0,-3 5 0,0-12 0,0 3 0</inkml:trace>
  <inkml:trace contextRef="#ctx0" brushRef="#br0" timeOffset="41009">25737 16412 8917,'-2'6'0,"0"1"5116,2 6-5116,0 0 2708,0 4-2708,0-3 1620,0-2-1620,0-3 6214,0 4-6214,-3 0 0,3 4 0,-3 0 0,3-3 0,0 2 0,0-2 0,0 3 0,-3 6 0,2-4 0,-3 5 0,4-7 0,0 0 0,-2 0 0,1 4 0,-2-3 0,3-1 0,0 0 0,-2-4 0,1 4 0,-3-3 0,3-2 0,-1-3 0,2 0 0,0 4 0,-2-3 0,2 6 0,-2-3 0,2 1 0,0 2 0,0-3 0,0 4 0,0 0 0,0 7 0,0-5 0,0 4 0,0-6 0,0 1 0,0-5 0,2 0 0,-2-8 0,2-1 0</inkml:trace>
  <inkml:trace contextRef="#ctx0" brushRef="#br0" timeOffset="58720">6949 10405 8191,'-5'13'0,"2"14"4100,1 19-4100,4-9 0,1 3 0,-2 8 0,-1 3 0,2-11 0,0 0 0,0 1 0,0 2 0,0 1 0,-1-1 0,0 0 0,-1 1 0,0-2 0,2-1 0,0 0 0,0-1 925,1 11 0,-1-3-925,-2-8 0,1-3 489,4 9 1,-5-23 0,0-16-1</inkml:trace>
  <inkml:trace contextRef="#ctx0" brushRef="#br0" timeOffset="60285">22222 13362 8191,'-9'0'0,"2"4"5063,6 11-5063,9 27 0,-2-12 0,-1 3 0,4 14 0,-1 4-161,-4-10 1,0 1 0,0 3 160,0 6 0,1 2 0,-2 2 0,0-9 0,-2 1 0,1 1 0,-1 0 0,1 2 0,0-1 0,-1 1 0,0-1 0,-1-1 0,0 0 0,0-1 0,0-1 0,1 9 0,1-1 0,1-3 0,0-10 0,0-3 0,1-3 0,-1-2 0,2-5 0,4-1 0</inkml:trace>
  <inkml:trace contextRef="#ctx0" brushRef="#br0" timeOffset="89575">2213 12543 8191,'5'-8'0,"22"-8"1301,-1-1 0,4-1-1301,12-6 0,2 1 0,0-2 0,0 2 0,0 2 0,-3 2 3024,7 0-3024,-11 7 0,-28 8 0,-1 2 0</inkml:trace>
  <inkml:trace contextRef="#ctx0" brushRef="#br0" timeOffset="90167">2461 12476 10822,'6'-18'0,"6"-2"2505,3-3 1,0-2-2506,7-5 2393,5 1-2393,-12 20 1373,2 9-1373,3 12 4976,7 12-4976,-2 1 0,15-1 0,10-18-1158,-16-14 1,3-7 1157,9-7 0,2-6 0,-15 5 0,-1-2 0,0-1 0,-1 1 0,0-2 0,-2 1 0,4-8 0,-3 2 0,-10 9 0,-4 3 0,-3-7 0,-11 18 0,-2 5 0</inkml:trace>
  <inkml:trace contextRef="#ctx0" brushRef="#br0" timeOffset="91845">3768 11783 8191,'7'-13'0,"7"-2"5063,34-10-5063,-11 7 0,8 4 0,-13 6 2818,-10 2-2818,-3-1 0,-14 5 0,-1 0 0</inkml:trace>
  <inkml:trace contextRef="#ctx0" brushRef="#br0" timeOffset="92150">4029 11339 24575,'24'18'0,"-7"12"0,-7 4 0,-1 6 0,-1 6 0,0 1-545,0-8 0,0 2 0,1 1 545,2 1 0,1 0 0,2 0-909,1-1 0,2-1 1,0 0 908,-1-2 0,0-1 0,1-2 0,9 13 0,0-4 94,-6-8 0,-2-3 1,5 6-1,-10-19 1</inkml:trace>
  <inkml:trace contextRef="#ctx0" brushRef="#br0" timeOffset="93100">3751 11785 8191,'-14'5'0,"13"-2"5063,20-5-5063,14-3 0,20-9 0,-11 0 0,-3-2 0,-23 8 0,-9 2 0</inkml:trace>
  <inkml:trace contextRef="#ctx0" brushRef="#br0" timeOffset="107959">7210 7969 8191,'-12'-5'0,"-2"0"5063,-3 4-5063,-7 6 0,-4 16 0,-4 18 1409,18-9 0,3 4-1409,4 7 0,5 2 0,7 4 0,6-1 114,7 3 0,6-4-114,5-7 0,6-6 0,7-7 0,3-8 0,-1-8 0,0-8 3023,0-9 0,-2-6-3023,-9-2 0,-5-4 0,-7 0 0,-6-5 0,-13-14 0,-9-3 0,-1 11 0,-4-1 0,-11-15 0,-7 2-1094,-3 11 1,-3 5 1093,2 4 0,-1 4 329,-4 4 1,2 5 0,3 3 0,7 9 0</inkml:trace>
  <inkml:trace contextRef="#ctx0" brushRef="#br0" timeOffset="108870">7080 13381 8191,'-8'-47'0,"1"18"5063,-3-8-5063,2 23 2818,-2 5-2818,-2 5 1719,-7 21-1719,-4 8 0,10 1 0,1 4 3392,0 0 0,4 3-3392,7 1 0,5 1 0,1-1 0,7-4-465,7-6 0,7-6 465,8-7 0,4-8 0,1-6 0,2-8 0,6-7 0,-1-5 0,-10 0 0,-5-3 0,-6 1 0,-6-2 0,-4-22 0,-24 3 0,-4 20 0,-6 2 0,-5-1 0,-6 2 0,-5 4 0,-3 4-567,-2 3 1,0 7 566,3 11 0,2 3 0,-4 0 0,16 9 0</inkml:trace>
  <inkml:trace contextRef="#ctx0" brushRef="#br0" timeOffset="113525">7455 6498 24575,'12'-8'0,"15"-8"0,6 0 0,14-3 0,-21 10 0,-5 5 0</inkml:trace>
  <inkml:trace contextRef="#ctx0" brushRef="#br0" timeOffset="113926">6569 6679 8191,'9'-4'0,"3"-1"5063,8-5-5063,12 1 2818,2-2-2818,4 2 429,1 0 1,-20 5 0,2 0 0</inkml:trace>
  <inkml:trace contextRef="#ctx0" brushRef="#br0" timeOffset="114183">6939 6444 24575,'-7'24'0,"0"8"0,-3 14 0,5-16 0,0 2 0,0-1 0,0 1-424,3 2 1,2 0 423,8 10 69,6-9 1,-1-23 0,-5-7 0</inkml:trace>
  <inkml:trace contextRef="#ctx0" brushRef="#br0" timeOffset="114342">7025 6818 8191,'5'-9'0,"-3"-3"5063,-7 2-5063,-3-1 2818,1 2-2818,-1 4 1719,1 1-1719,-2 4 1696,0 2 0,4 1 0,1-1 0</inkml:trace>
  <inkml:trace contextRef="#ctx0" brushRef="#br0" timeOffset="117213">6650 6589 24575,'-16'48'0,"1"-1"0,13-7 0,3 5 0,7-11 0,-3-10 0,-1-10 0</inkml:trace>
  <inkml:trace contextRef="#ctx0" brushRef="#br0" timeOffset="118437">7522 15077 8191,'14'-8'0,"-3"0"5063,19-3-5063,-5 0 0,14-7 0,-6 6 2818,-1 0-2818,-12 8 429,-7 1 1,-8 3 0,-1 0 0</inkml:trace>
  <inkml:trace contextRef="#ctx0" brushRef="#br0" timeOffset="118984">6925 15262 24575,'15'-9'0,"0"3"0,2-5 0,0 2 0,-3 1 0,2-3 0,-10 8 0,1-2 0</inkml:trace>
  <inkml:trace contextRef="#ctx0" brushRef="#br0" timeOffset="119350">7323 14876 8191,'-14'2'0,"3"6"5063,6 10-5063,7 20 0,-1 17 1409,4-18 0,0 2-1409,-2 3 0,0 1 0,5 3 0,1-1 639,-2-8 0,2-2-639,-1-7 0,1-3 6566,8 3-6566,-6-22 0,8-12 0,-9-12 0,4-4 0,-12-2 659,-5 7-659,-9 5 0,-9 0 0,2 11 0,-1 2 0,11 3 0,5 0 0</inkml:trace>
  <inkml:trace contextRef="#ctx0" brushRef="#br0" timeOffset="351152">23818 10689 24575,'-28'-13'0,"-8"7"0,-11-6 0,10 14 0,-2 4 0,6-4 0,0 2 0,-12 12 0,-1 5-2015,6 3 0,1 5 2015,9-3 0,-1 2 0,1 3 0,-4 4 0,1 3 0,0 2 0,0 1 0,1 3 0,1 5 0,8-7 0,0 6 0,1 1 0,1 0 0,3-3 0,2-1 0,2-3 0,2 1 0,1 1 0,-2 10 0,1 2 0,3-2 0,7-5 0,10 9 0,12-10 0,7-15 0,7-8-566,5-5 1,4-8 565,-7-10 0,2-5 0,1-3 0,4-4 0,1-5 0,-1-4 0,4-2 0,-1-5 0,2-5 0,-14 6 0,2-3 0,1-3 0,0-2 0,-2 1 0,-2 1 0,5-8 0,-3 0 0,-1-1 0,0-2 0,-1 3 0,2-3 0,-1 0 0,-4-1 0,-6 2 0,-2-10 0,-8 0 0,-5 2 0,-4 5 0,-3 1 0,-5 0 0,-3 4 0,-4 0 0,-2 3 0,-8-9 0,-5 6 0,-6 12 0,-6 9 0,-7 15 0,1 8 0,-9 0 0,5 16 0</inkml:trace>
  <inkml:trace contextRef="#ctx0" brushRef="#br0" timeOffset="352367">23802 15595 8474,'-7'-3'0,"-3"1"5091,0 2-5091,-3 2 2776,0 4-2776,-7 4 0,-20 16 840,15-9 0,-1 3-840,-9 9 0,-3 4 0,11-9 0,0 2 0,-1 1 1224,-3 3 0,0 0 0,1 2-1224,0 2 0,1 1 0,1-1 0,0-1 0,2-1 0,1 1 0,5 2 0,2 1 0,2 0 0,-5 11 0,6 0 0,9-1 0,5-1 0,6-4 0,7-4 0,8-6 0,8-6-1046,10-2 1,6-8 1045,8-9 0,4-7 0,-16-1 0,2-2 0,-1-4 0,0-3 0,0-3 0,-1-3 0,0-1 0,-2-2 0,0-3 0,-2-5 0,-1-4 0,-1-1 0,1-1 0,-2-2 0,-1-2-818,-7 4 1,0-3 0,-2 0 0,-1 0 817,4-10 0,-2 0 0,-3-1 0,-5 9 0,-2-1 0,-1 0 0,-4 0 0,-3-6 0,-4-1 0,-3 2 0,0 3 0,-3 1 0,-4 3 0,-14-9 0,-5 6 580,4 9 0,-4 8-580,-11 15 0,-1 7 0,2-4 0,-4 22 0</inkml:trace>
  <inkml:trace contextRef="#ctx0" brushRef="#br0" timeOffset="476984">29947 7694 24575,'-2'14'0,"-1"3"0,11 28 0,-2 4 0,1-16 0,1 2 0,-2 2 0,0 2 0,5 3 0,-1 0-1753,-3 3 1,-1 2 1752,2 5 0,1 0 0,-3-2 0,-1 1 0,-2-9 0,-1 0 0,0 1-737,1-3 1,2 1 0,-2 0 736,-2 6 0,-1 1 0,0 0 0,2 2 0,0 0 0,-1 1 0,0 4 0,-1 0 0,-1 1 0,1-12 0,0-1 0,0 1 0,0 0 0,1 1 0,1 1 0,-1-1 0,1 0 0,0-3 0,-1 0 0,1 0 0,0 0-806,1 0 1,0 1 0,1 0 0,-1 0 805,1 9 0,0 0 0,1 3 0,-3-9 0,1 3 0,-1 1 0,1-1 0,-1-3 0,2 10 0,1-3 0,-1 3 0,-1-3 0,0 3 0,0 0 0,0-7 0,1-8 0,0-4 0,0 0-377,-2 1 1,0 0 0,1-1 376,2 10 0,0-1 787,-4-1 1,-1-1-788,2-5 0,1-1 0,-3 0 0,0 0 918,-2-3 0,-1 0-918,3-4 0,-1-1 964,-3 17 0,4-23 1,0-10-1</inkml:trace>
  <inkml:trace contextRef="#ctx0" brushRef="#br0" timeOffset="478277">30252 11174 8191,'0'9'0,"2"0"5063,5-2-5063,2-5 2818,0-2-2818,4-5 1719,0-3-1719,17-4 0,4-4 0,-9 6 0,3 1 3392,2 1 0,2 1-3392,2-1 0,1 0 0,6 2 0,1 1-1099,0 0 0,1-1 1099,2 0 0,1 0 0,6 1 0,1-1 0,-3 0 0,1 0-983,-10 2 1,2 0 0,-1 0 982,-3-2 0,-1 0 0,1 0 0,5 0 0,2-1 0,-1 1 0,-2-1 0,0 1 0,0 0 0,2 1 0,0 1 0,1 1 0,4 0 0,0 1 0,0 1 0,-2 1 0,1 0 0,0 0-1041,3 0 0,1 0 0,0 0 1041,-3 0 0,1 0 0,-1 0 0,-2-2 0,0 0 0,0 1-697,0 0 0,0 1 0,-1-1 697,-3-1 0,-1 0 0,-1 1 0,1 0 0,0 1 0,-1 1-149,-3-1 0,-1 0 0,0 0 149,16 0 0,-2 0 466,-5 0 1,-3 0-467,-5 0 0,-1 0 1063,-4-1 0,0 2-1063,-3 1 0,-1 0 2632,25-1-2632,-9 4 2641,-14-3-2641,-2-1 1573,-11 1-1573,1 0 901,-7-1-901,-4 1 0,0 0 0,-1 0 0,-7 5 0,-2-4 0,-4 1 0,1-4 0</inkml:trace>
  <inkml:trace contextRef="#ctx0" brushRef="#br0" timeOffset="479385">29078 9571 8191,'-14'-3'0,"2"2"5063,3 4-5063,-7 10 2818,7-1-2818,-2 5 1719,8-5-1719,5-3 6784,2 0-6784,14 0 0,10 0 0,5 2 0,6 2 0,-11 7 0,-9-3 0,-7 3 0,-12-3 0,-8 7 0,-9 4 0,2-3 0,-10 4 0,14-16 0,-5-4 0,4-22 0,6 8 0,-1-10 0</inkml:trace>
  <inkml:trace contextRef="#ctx0" brushRef="#br0" timeOffset="479769">29205 9504 10825,'-6'-5'0,"5"-1"5010,1-1-5010,14-9 2393,7 2-2393,0-3 1373,3 6-1373,-11 3 1243,0 5 1,-8 1-1,-1 2 1</inkml:trace>
  <inkml:trace contextRef="#ctx0" brushRef="#br0" timeOffset="479984">29272 9428 8191,'-9'7'0,"8"12"5063,5 1-5063,15 24 0,0 5 1409,-6-16 0,0 2-1409,-5-3 0,0-1 0,1-3 0,0-1 0,2 11 0,-3-22 0,-3-8 0</inkml:trace>
  <inkml:trace contextRef="#ctx0" brushRef="#br0" timeOffset="480579">29521 9640 8191,'-22'-7'0,"3"1"5063,10 2-5063,-4 6 2818,5 5-2818,-3 8 1719,4 8-1719,6-8 6784,1 1-6784,18-16 0,0-12 0,11-15 0,-6-16-382,-12 17 0,-3-3 382,-4-1 0,-2-1 0,-2 0 0,-2 1 0,-3-1 0,-4 0 0,-4-1 0,-1 1 0,2 5 0,-2 1 0,-19-19 0,13 32 0,8 18 0,11 39 0,8-18 0,2 2 0,1 6 0,2 0 0,5-2 0,2-3 0,-2-5 0,1-4 0,19 5 764,-13-14-764,-5-16 0,-12-5 0,-2-4 0,-6-11 0,-3 5 0,0 11 0,2 10 0,5 21 0,2-7 0,7-1 0,-2-13 0,-1-3 0,-5-1 0</inkml:trace>
  <inkml:trace contextRef="#ctx0" brushRef="#br0" timeOffset="480815">29641 9309 24575,'2'15'0,"-1"0"0,10 2 0,-3-4 0,2-4 0,-1-5 0,-2-8 0,-3-11 0,-2-7 0,-6-10 0,-6-13 0,-4 3 0,-4-4 0,8 21 0,3 11 0</inkml:trace>
  <inkml:trace contextRef="#ctx0" brushRef="#br0" timeOffset="481112">29700 9216 8191,'0'-12'0,"1"-2"5063,0-10-5063,-4-1 2818,6 0-2818,-9 5 1719,2 11-1719,-1 9 6784,-2 9-6784,4 17 0,5 8 0,11 12 0,5-9 0,11-10 0,-7-16 0,8-14 0,-5-3 0,-7-2 0,-4 5 0</inkml:trace>
  <inkml:trace contextRef="#ctx0" brushRef="#br0" timeOffset="482038">30952 10907 8191,'-3'17'0,"2"0"5063,2 7-5063,0 8 0,3 8 0,0 6 0,-3 1 0,3 0 0,-4-7 0,0-16 0,0-10 0</inkml:trace>
  <inkml:trace contextRef="#ctx0" brushRef="#br0" timeOffset="482560">30841 11654 8191,'-17'20'0,"-1"1"5063,5 0-5063,-1-1 2818,14-6-2818,-3-2 1719,6-14-1719,2-24 0,8-22 0,-7 13 0,0 0 3392,1 6 0,0 2-3392,4-19 0,-2 30 0,1 11 0,-1 9 0,3 13 0,1 5 0,-2 3 0,-3-1 0,-6-11 0,-4 0 0,-6-3 0,4-5 0,-3 0 0</inkml:trace>
  <inkml:trace contextRef="#ctx0" brushRef="#br0" timeOffset="482797">31126 11490 8191,'-25'7'0,"6"5"5063,8 6-5063,4 7 2818,6 7-2818,0-6 1719,10-6-1719,-2-10 6784,12-9-6784,3-7 0,-4 1 0,-4-2 0</inkml:trace>
  <inkml:trace contextRef="#ctx0" brushRef="#br0" timeOffset="483119">31255 11520 8500,'9'3'0,"-1"6"5093,-4 1-5093,-1 20 2772,-3 4-2772,-4 12 1677,3-6-1677,2-8 0,0-16 0,4-8 0</inkml:trace>
  <inkml:trace contextRef="#ctx0" brushRef="#br0" timeOffset="483577">32172 10848 8191,'-11'18'0,"1"5"4582,-1 16-4582,2 2 2876,4 12-2876,4-13 0,5-1 0,1-21 0,-2-4 0</inkml:trace>
  <inkml:trace contextRef="#ctx0" brushRef="#br0" timeOffset="483943">32123 11411 8191,'-9'-5'0,"-3"3"5063,2 2-5063,-3 4 2818,6 7-2818,-2 15 1719,5 1-1719,4 12 6784,8-16-6784,5-3 0,4-16 0,-7 0 0,-3-6 0</inkml:trace>
  <inkml:trace contextRef="#ctx0" brushRef="#br0" timeOffset="484226">32224 11406 9731,'-3'3'0,"1"-1"0</inkml:trace>
  <inkml:trace contextRef="#ctx0" brushRef="#br0" timeOffset="484776">32082 11464 8191,'-12'4'0,"7"5"5063,7 11-5063,6 12 2818,-4 8-2818,0 7 1719,-4-7-1719,0-2 6784,0-16-6784,-2-3 0,-2-18 0,1-6 0,3-28 0,6-15 0,1 13 0,2 0 0,0 4 0,1 3 0,11-15 0,1 22 0,1 15 0,-8 6 0,4 4 0,-12 3 0,-2 2 0,-5 0 0,-3 4 0,-4-3 0,-4 1 0,5-7 0,-2-1 0</inkml:trace>
  <inkml:trace contextRef="#ctx0" brushRef="#br0" timeOffset="484998">32309 11454 8191,'-16'13'0,"6"5"5063,-5 11-5063,10 3 2818,4-7-2818,7-1 1719,5-12-1719,4-7 1696,9-10 0,-13 1 0,3-3 0</inkml:trace>
  <inkml:trace contextRef="#ctx0" brushRef="#br0" timeOffset="485344">32383 11485 8544,'11'3'0,"-2"-1"5097,22 1-5097,-16 0 2766,4 3-2766,-14 4 1670,-4 2-1670,-9 11 6498,-3 3-6498,-3-1 0,2 5 0,6-15 0,10 3 0,6-16 0,20-8 0,-17 1 0,7-3 0</inkml:trace>
  <inkml:trace contextRef="#ctx0" brushRef="#br0" timeOffset="485844">33213 10939 8191,'0'9'0,"1"3"5063,-3 15-5063,2 6 0,5 21 2818,-4 0-2818,4-23 0,-1 0 0,-3 17 0,4-17 0,-5-17 0</inkml:trace>
  <inkml:trace contextRef="#ctx0" brushRef="#br0" timeOffset="486518">33086 11566 8191,'2'6'0,"1"7"5063,2 16-5063,3 10 2818,-7-6-2818,1-1 1719,-3-12-1719,-3-15 6784,7-16-6784,0-24 0,3 8 0,2-1 0,0-7 0,1 0 0,3 5 0,0 1 0,12-20 0,-5 30 0,-4 10 0,-8 14 0,-2 2 0,-3 5 0,-5 2 0,1-1 0,-3 0 0,-6-6 0,4-2 0,-10-3 0,11-2 0,-1 0 0</inkml:trace>
  <inkml:trace contextRef="#ctx0" brushRef="#br0" timeOffset="486785">33330 11461 10286,'-4'7'0,"1"0"5069,-1 2-5069,1 3 2485,-2 2-2485,2 3 1440,3 0-1440,2-4 5295,6 4-5295,0-10 0,5-4 0,4-13 0,-7 3 0,1-4 0</inkml:trace>
  <inkml:trace contextRef="#ctx0" brushRef="#br0" timeOffset="487111">33466 11344 8191,'-9'5'0,"7"5"5063,6-4-5063,8 2 2818,1-5-2818,0-3 1719,-8 8-1719,-3-3 6784,-5 8-6784,-1-4 0,-1 3 0,0-2 0,2 3 0,9-6 0,-1 0 0,8 0 0,-8-4 0,-1 1 0</inkml:trace>
  <inkml:trace contextRef="#ctx0" brushRef="#br0" timeOffset="487221">33521 11515 8191,'-2'41'0,"-3"-11"5063,0-19-5063,-5-2 2818,3-1-2818,-3 2 1719,1-6-1719,-4-2 0,7 0 0,-2-2 0</inkml:trace>
  <inkml:trace contextRef="#ctx0" brushRef="#br0" timeOffset="489735">30695 8272 24575,'-11'-2'0,"4"-3"0,-1 2 0,3 14 0,-2 0 0,5 12 0,4-9 0,6-6 0,4-6 0,-2-7 0,1-2 0,-9-2 0,-3-4 0,-3 3 0,-7-1 0,-7 13 0,-18 35 0,15-7 0,1 19 0,29-33 0,12-9 0,5-14 0,2-5 0,-11-2 0,-9-2 0,-12 7 0,-7 4 0,-9 5 0,-5 8 0,5 5 0,25 4 0,-2-7 0,18-2 0</inkml:trace>
  <inkml:trace contextRef="#ctx0" brushRef="#br0" timeOffset="490951">31953 9757 8191,'3'4'0,"-1"1"5063,-5 14-5063,1-4 2818,2 5-2818,2-7 1719,6-6-1719,0-4 6784,6-9-6784,-7-2 0,-4-8 0,-4 6 0,-4-6 0,-2 6 0,-1-1 0,-1 9 0,-1 8 0,-2 12 0,5 1 0,4 1 0,8-10 0,7-8 0,-1-8 0,2-3 0,-9-3 0,-4 3 0,-7 0 0,-2 0 0,4 4 0,1 0 0</inkml:trace>
  <inkml:trace contextRef="#ctx0" brushRef="#br0" timeOffset="492661">30632 8383 24575,'9'5'0,"3"2"0,7 13 0,8 6 0,6 11-664,-12-17 0,1-1 664,0 0 0,1 1 0,6 4 0,0-1 0,-3-2 0,1 0 0,5 6 0,-1-1 0,-3-1 0,-1-1 0,3 3 0,-1 0 0,-5-3 0,-1-1 0,3 4 0,0-1 0,14 13 0,-18-17 0,1 1 0,-1 0 0,1-1 0,16 17 0,-15-18 0,1-1 0,-3-1 0,0 0 0,21 10 162,-17-9 0,-2 0-162,9 7 0,5 11 0,-14-13 0,2 5 0,-3-6 0,1 0 0,0-1 1004,-7-5-1004,-3-3 0,-8-6 0,1 0 0,7 7 0,-4-8 0,9 9 0,-9-12 0,4 8 0,-6-2 0,1 1 0,-3 0 0,0-5 0,1 2 0,-2 0 0,3-2 0,-5 1 0,5-3 0,-5 4 0,1-2 0,1 5 0,0-6 0,2 4 0,-2-6 0,1 3 0,-4 2 0,3 4 0,0-4 0,2 0 0,0-3 0,0-2 0,1 1 0,-1 2 0,-2-1 0,-5-5 0,-8 0 0,-2-8 0,-3 0 0,3-6 0,-15-22 0,-4-9 0,3 5 0,1 0 0,-1-1 0,0-2 0</inkml:trace>
  <inkml:trace contextRef="#ctx0" brushRef="#br0" timeOffset="507578">33152 9798 24575,'-10'-1'0,"6"0"0,17 5 0,1-2 0,4-4 0,-17-1 0,-13 1 0,-7 2 0,-5 3 0,11 2 0,12-2 0,13-1 0,13-9 0,7-2 0,-11-4 0,-13 2 0,-20 14 0,-13 3 0,-4 13 0,10-1 0,11-4 0,14-6 0,14-9 0,6-7 0,-1-3 0,-7-1 0,-10 6 0,-6 2 0</inkml:trace>
  <inkml:trace contextRef="#ctx0" brushRef="#br0" timeOffset="508127">33462 9402 8191,'-14'-5'0,"6"-2"5063,8 4-5063,8 13 2818,4 7-2818,1 22 0,0 1 0,-5 0 429,1-12 1,-4-13 0,-1-11 0</inkml:trace>
  <inkml:trace contextRef="#ctx0" brushRef="#br0" timeOffset="508552">33511 9270 8191,'-12'-5'0,"2"2"5063,-3 1-5063,4 6 2818,0 1-2818,-8 20 0,1 5 0,6-1 0,1 2 859,1 0 1,1 1-860,5 6 0,3 1 0,2-7 0,3-1 3181,4-4 0,4-3-3181,10-7 0,3-5 0,25 1 0,-18-10 0,0-5 0,-2-4 0,-2-3 0,16-16 0,-12-7 0,-21-9 0,-17 1 0,-6 13 0,-7-1 0,-15-4 0,-7 4 0,4 5 0,-2 3 0,-4 2 0,2 6 0,-2 12 0,26 4 0,11 0 0</inkml:trace>
  <inkml:trace contextRef="#ctx0" brushRef="#br0" timeOffset="509645">33248 10540 8191,'-14'0'0,"1"0"5063,16 0-5063,2 0 2818,13 0-2818,-1 0 1719,-4 2-1719,0-2 6784,-12 6-6784,-6-2 0,-9 0 0,-3 1 0,0-4 0,4 4 0,12-5 0,13-1 0,3-2 0,4-3 0,-18 1 0,-6 5 0,-5 1 0,2 2 0,4-1 0</inkml:trace>
  <inkml:trace contextRef="#ctx0" brushRef="#br0" timeOffset="510368">33485 10479 11555,'-7'-5'0,"8"3"4900,4 2-4900,8 1 2266,4 2-2266,-3 1 1284,-6 4-1284,-6 2 4570,-5 6-4570,-3 4 0,0-1 0,4 1 0,2-8 0,6-3 0,5-1 0,2-3 0,4-6 0,0-2 0,0-2 0,-2-6 0,-6 6 0,-4-2 0</inkml:trace>
  <inkml:trace contextRef="#ctx0" brushRef="#br0" timeOffset="510743">33575 10315 8191,'-17'0'0,"4"0"5063,0 2-5063,-4 15 2818,2 3-2818,-8 27 0,9 2 450,6-16 1,1 2-451,5-4 0,3 1 2957,0 2 0,3 0-2957,6-8 0,3-2 0,21 16 0,9-17 0,10-23 0,2-7 0,-26-6 0,-1-4 0,-2 0 0,-1-2 0,-5-6 0,-4-2 0,5-23 0,-17-3 0,-17 6 0,-17 3 0,-9 10 0,-10 10-12,9 18 1,16 3-1,10 6 1</inkml:trace>
  <inkml:trace contextRef="#ctx0" brushRef="#br0" timeOffset="512368">33126 10632 9181,'-6'2'0,"-1"2"5119,-2-3-5119,0 1 2667,7 0-2667,7-2 1585,9 0-1585,16-1 6023,-10-4-6023,10 4 0,-16-1 0,-6-2 0,-8 1 0,-5-4 0,-4 5 0,0 0 0,0 2 0,32-4 0,-5 3 0,21-5 0,-19 3 0,-15 2 0,-6 0 0,-12 3 0,-1 0 0,1-1 0,4 2 0,5-3 0</inkml:trace>
  <inkml:trace contextRef="#ctx0" brushRef="#br0" timeOffset="518621">33177 10632 8459,'-6'-2'0,"7"-1"5090,4 5-5090,4-1 2778,4 1-2778,-6-6 1682,-10 0-1682,-1 0 6566,-12 1-6566,2 6 0,1-3 0,0 3 0,12-3 0,-2 0 0,7 0 0</inkml:trace>
  <inkml:trace contextRef="#ctx0" brushRef="#br0" timeOffset="549255">32023 9815 24575,'-3'9'0,"4"0"0,6-2 0,0 2 0,1-4 0,-1 1 0,2 0 0,0-1 0,0 4 0,0-2 0,3 3 0,5 6 0,10 4 0,15 7 0,-18-14 0,2-1-392,5 3 0,0 0 392,-6-3 0,0 0 0,2 3 0,-2 0 0,18 8 0,3 0 0,1-4 0,0-5 0,-1 4 0,1-4 0,-14 2 0,-2-2 0,-14-2 0,-3 2 0,-1-5 0,-3 3 784,3-4-784,-3-1 0,2 2 0,-3-4 0,4 5 0,-2 1 0,1 0 0,-3 1 0,3-2 0,-1 1 0,3-3 0,-2 1 0,1-1 0,-2 5 0,5-1 0,-7 1 0,3-5 0,-7 1 0,3-2 0,0 5 0,0-2 0,0 6 0,-4-6 0,7 4 0,-5-5 0,6 1 0,-5-3 0,0 1 0,-7-5 0,5 1 0,0-1 0,5-1 0,2 3 0,-3 2 0,1 3 0,-3 0 0,3 1 0,-5 1 0,8-3 0,-5 4 0,8-2 0,-6-2 0,1 1 0,-11-7 0,-3 1 0,-6-8 0,-7-8 0,6 6 0,-6-9 0,6 4 0,-3 0 0,-8-5 0,-5 2 0,-12-3 0,2-5 0,-10 2 0,8-7 0,12 15 0,0-1 0,3-3 0,-1-2 0,-6 0 0,-2-1-591,6-2 0,0 0 591,-6 0 0,0-1-318,5 1 1,1 1 317,-5 1 0,0 0 0,2 1 0,1 1 0,-3 1 0,1 1 0,2 1 0,1-1 0,-4-3 0,0 0 0,6 3 0,1 0 0,0-5 0,2 1 0,-2 2 0,11 1 0</inkml:trace>
  <inkml:trace contextRef="#ctx0" brushRef="#br0" timeOffset="550035">31982 9827 24575,'15'6'0,"13"5"0,6 6 0,-8-3 0,3 3 0,-1 0 0,1 2 0,4 8 0,0 1-2692,4 1 1,0 0 2691,-2 5 0,0 1 0,5 0 0,1 1 0,-3-2 0,0 1 0,-10-9 0,-1 0 0,1-1-380,9 7 1,1 0 379,2 6 0,0-1 0,-3-10 0,0-2 0,1 4 0,-1-2 526,-7-8 0,-1-1-526,-3 0 0,-2-1 0,4 4 0,1 3 0,-15-14 2535,2 5-2535,-7-10 2183,0 1-2183,0-1 93,0-3 0,-4 0 0,-1-2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40:56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22979 1408 24575,'-12'-11'0,"-6"-7"0,4 9 0,-13-2 0,2 8 0,-20 17 0,3 2 0,16 2 0,2 3 0,-14 18 0,17 9 0,13-14 0,30-3 0,22-26 0,-13-5 0,1-3 0,9-7 0,1-3 0,-2 2 0,-2-1 0,1 1 0,-1 5 0,-7 9 0,-4 9 0,0 34 0,-21-10 0,-6 4-989,-7 9 1,-4 0 988,-2-6 0,-2 0 0,1 6 0,-1-2 0,0-10 0,-2-2 0,-2 3 0,0 0 0,1-8 0,-1-3 0,1-4 0,-2-4 0,-16 2 0,2-27 0,11-15 0,1-7 0,-1-11 0,1-5-1044,6 7 1,1-3-1,3-1 1044,3-4 0,2-1 0,4 1 0,3 5 0,4 1 0,3 1 202,11-10 1,3 6 0,7-3 0,1 26 0</inkml:trace>
  <inkml:trace contextRef="#ctx0" brushRef="#br0" timeOffset="874">23371 1579 10154,'7'-5'0,"-1"1"5080,7-1-5080,0-3 2507,2-3-2507,-1-4 1458,-5-2-1458,-11-7 5376,-2 5-5376,-8-1 0,-2 14 0,-9 15 0,-1 17 0,6-2 0,2 4 0,6 3 0,4 1 0,1 3 0,4 0 0,14 16 0,20-21 0,10-24 0,-16-11 0,1-5 0,0-1 0,0-4-519,-1-4 0,-3-3 519,1-3 0,-3-3 0,-5 0 0,-2-1 0,2-6 0,-3 0 0,5-15 0,-2 20 0,-6 32 0,-5 36 0,-7 17 0,-2-17 0,0 1 0,0-3 0,0-1 0,-3 20 0,26-55 0,-1-34 0,-1-3 0,2-4 0,2-3 0,1 2 262,-2 8 1,0 4-263,13-7 0,-12 41 0,-20 27 0,3 16 0,-4 1 0,7-1 0,-3-21 0,14-8 0,2-22 0,20-12 0,-17 1 0,1-2 0,4-3 0,1-2 256,-3 3 1,-2 1-257,11-12 0,-21 12 0,-20 4 0,-3 5 0,-5 1 0,1 17 0,10 7 0,8 18 0,23 3 0,-5-18 0,4-3 0,13 2 0,3-3 0,4 0 0,-1-2 0,-13-6 0,-2-1 0,15 4 0</inkml:trace>
  <inkml:trace contextRef="#ctx0" brushRef="#br0" timeOffset="1507">25616 1012 8191,'-13'-5'0,"0"16"4589,14 31-4589,-5-5 0,0 4 0,3 12 0,0 2 0,-3-17 0,-1 1 0,2-1 0,3 10 0,2-3 575,2-8 0,2-4 0,6-1 0,0-16 0</inkml:trace>
  <inkml:trace contextRef="#ctx0" brushRef="#br0" timeOffset="1794">25922 1400 9246,'-7'4'0,"2"6"5120,0-2-5120,5 9 2657,5-10-2657,6 1 1575,2-8-1575,7-11 5977,-7-2-5977,-2-14 0,-13 8 0,-7-11 0,-12 12 0,-4 2 0,4 9 0,5 11 0,12-3 0,4 3 0</inkml:trace>
  <inkml:trace contextRef="#ctx0" brushRef="#br0" timeOffset="2158">26297 1342 8191,'-9'-5'0,"0"-1"5063,-4 0-5063,0-1 2818,-4 6-2818,3 3 1719,2 16-1719,7-3 6784,6 5-6784,14-11 0,13-5 0,12-17 0,2-2 0,-13-5 0,-9 3 0,-20 14 0,-1 7 0,-8 14 0,11 1 0,0-1 0,18-10 0,8-15 0,12-7 0,3-10 0,-18 8 0,-9 4 0</inkml:trace>
  <inkml:trace contextRef="#ctx0" brushRef="#br0" timeOffset="2601">26845 1312 8191,'-20'-13'0,"4"1"5063,6 4-5063,-2 6 2818,-12 4-2818,1 18 0,-7 8 0,10 14 1719,9-8-1719,12-8 6784,16-21-6784,14-20 0,7-16 0,-14 6 0,-2-3 0,-5 4 0,-2-2-352,-2-5 1,0 0 351,-3 1 0,-1-1 0,-3-7 0,0-1 0,0-4 0,-1 2 0,-1 5 0,-3 7 0,-14 5 0,5 42 0,-4 19 0,0 8 0,10 1 0,2 2 0,-4 4 0,4-2-766,7-7 0,5-3 766,-2-12 0,4-5 0,23 1 0,6-20 0,-17-6 0,-5-6 0</inkml:trace>
  <inkml:trace contextRef="#ctx0" brushRef="#br0" timeOffset="3139">27114 1316 8191,'7'5'0,"-2"-1"5063,-5 12-5063,-1-6 2818,-1 2-2818,9-9 1719,-1-4-1719,14-13 6784,3-9-6784,2-3 0,2 7 0,-15 12 0,-7 16 0,-5 4 0,-3 11 0,5-9 0,3 2 0,12-12 0,18-13 0,-9 3 0,3-2 0,8-1 0,2 0 0,0-1 0,0 2-366,-3 3 0,-2 2 366,5 4 0,-24 8 0,-20 14 0,-8 1 0,-1 20 0,-5 3 0,6-15 0,0 2 0,2 0 0,0 0 0,-3-3 0,-2-1 0,2-2 0,-1-3 732,-18 12-732,4-16 0,3-12 0,12-15 0,0-27 0,13-16 0,4 16 0,4 0 0,4 2 0,3 3 0,18-8 0,15 18 0,1 17 0,-17 3 0,0 0 0,0 0 0,-1 0 0,18 1 0,-17-4 0,-17 0 0</inkml:trace>
  <inkml:trace contextRef="#ctx0" brushRef="#br0" timeOffset="3331">27438 1020 24575,'-9'-6'0,"4"1"0,1 7 0</inkml:trace>
  <inkml:trace contextRef="#ctx0" brushRef="#br0" timeOffset="27873">27721 11637 24575,'-5'2'0,"40"-2"0,20-3 0,-8 0 0,4-1-2171,-14-1 0,0-1 1,2 0 2170,7 0 0,2-1 0,1 0 0,-8 2 0,0-2 0,1 1 0,2-1 0,5-1 0,2 0 0,0 0 0,0 0-654,1-1 1,-1 1 0,1-1 0,-1 1 653,-1 1 0,1 0 0,-2 0 0,-1 0 0,7-1 0,-1 1 0,-4 3 229,-10 5 0,-2 2 0,-3 1-229,5 1 0,-5 2 0,5 11 0,-15-5 2539,-13-9-2539,-13-3 4161,-4-1-4161,-9-2 1738,-9 2-1738,-9 0 0,-15 5-1021,-8-9 1021,22 6 0,-2-1 0,-8-3 0,-4 0 0,-5 6 0,-4 3 0,14-3 0,-1 1 0,-1 0 0,1 1 0,0 1 0,-1-1 0,2-3 0,-1-1 0,0 0-917,3 0 1,-1 0 0,1-2 916,2-3 0,0-2 0,0 2 0,-1 2 0,1 1 0,2 0-630,-12-3 1,3 0 629,2 5 0,3 1 0,5 1 0,2 2 0,4 1 0,3 1 0,-14 6 811,9-3-811,18-6 2675,4-6-2675,9 2 1543,15-5-1543,20 4 0,20-4 0,-18 3 0,2 0 0,6-4 0,2 0-215,7 4 1,-2 1 0,-21-3 0,-2 1 0,25 2 0</inkml:trace>
  <inkml:trace contextRef="#ctx0" brushRef="#br0" timeOffset="124424">27807 4481 8191,'-26'-7'0,"3"-2"5063,9 3-5063,20-4 2818,7 8-2818,32 3 0,-15-1 0,2 1 0,9 3 0,2 1 0,9-1 0,2-1-251,-12-1 0,1 1 0,0-1 251,3 0 0,0 0 0,0-1 0,2-1 0,1 0 0,-1 0 0,-2 0 0,-1 0 0,0 0 1152,-4 0 1,-1 0 0,0 0-1153,-2 0 0,0 0 0,-1 0-305,13 0 0,-1 0 305,-2 0 0,-2 0 0,-7 2 0,0 1 0,-4-1 0,0 1 0,-3 2 0,-1 0 0,1-1 0,-1-2 1247,1 1 0,0-1-1247,0-2 0,-1 0 2177,25-5-2177,-8 1 0,-16-1 813,-11-1-813,-19 6 0,-3-2 0,-10 2 714,3-2-714,-4 1 210,-7-4-210,-18 4 0,5-1 0,-3 0-366,-11 2 0,-5 0 366,8 2 0,-1 0 0,-3 0-1602,-5 0 1,-3 0 0,-1 1 1601,12 0 0,-1 0 0,0 1 0,1-1 0,-1 0 0,0 1 0,0-1 0,1 0 0,-12 0 0,2-1 0,1 0-230,4-1 0,1-1 1,5-1-1,5 1 1,4-1-1,-19-5 1</inkml:trace>
  <inkml:trace contextRef="#ctx0" brushRef="#br0" timeOffset="182969">8780 13633 8191,'3'-13'0,"2"-7"5063,-4 5-5063,-1-14 2818,-4 7-2818,-10-23 0,-5-3 0,3 11 0,-1-1 0,-4-2 0,-3 0 108,-4-4 0,-3 1-108,9 13 0,-1 0 0,-2 2 0,-2 0 0,-1 2 0,-1 1 0,-2 4 0,0 1 0,-2 1 0,-2-1 0,-2 2 0,0 3 1146,0 6 1,-2 4 0,1-1-1147,-3 0 0,1-1 0,-1 4 0,3 4 0,0 3 0,0 2 0,-1 1 0,0 3 0,3 2 0,-15 9 0,5 7-162,18-4 0,1 4 1,4 2 161,-7 16 0,7 5 0,11-10 0,4 2 0,4 1-1165,4 5 1,5 1 0,2 2 1164,1-9 0,1 1 0,2 0 0,2 0 0,4 4 0,1 0 0,3 0 0,2-1 0,4 1 0,2-1 0,2-1 0,0 0-513,-5-9 1,0-1 0,1-1-1,1 1 1,0-2 512,3 0 0,0 0 0,1-1 0,0-1 0,1 0 0,7 6 0,1-1 0,1-1 0,-1-1-351,0-1 0,0 0 0,0-1 1,1-2 350,0-3 0,0-2 0,1 0 0,0-2-404,-1 0 0,0-1 0,1-1 0,-1-1 404,-4-4 0,-1 0 0,1-2 0,3 1 292,8 2 0,4 0 1,-1-1-1,-2-3-292,-1-2 0,-3-3 0,2-1 0,7 1 0,2-2 0,-8-6 0,-6-7 0,-7-7 0,-9-5 0,-6-5 1323,-7-1 0,-5-3-1323,-5-11 0,-3-5 0,-1-5 0,-2-4 830,-4 7 0,-3-3 0,0-1-830,0 6 0,0 0 0,-1-1 0,-1-1-391,-5-5 1,-1-1-1,-2-1 1,-2 0 390,2 7 0,-2-1 0,0 0 0,-2 1 0,0-1 0,-2 0 0,0-1 0,-1 1 0,-1 0 0,-1 0-530,-1 2 1,-2-1-1,0 1 1,-1 1-1,1 2 530,2 3 0,0 0 0,-1 2 0,1 1 0,-2 1 0,-5-3 0,-2 1 0,0 3 0,1 2-38,-9-3 0,0 5 0,5 3 0,1 1 0,4 4 0,9 11 0,0-1 0</inkml:trace>
  <inkml:trace contextRef="#ctx0" brushRef="#br0" timeOffset="188951">8759 7069 24217,'-32'-34'0,"-1"-1"0,1 1 0,-4-1 0,0 2 0,0 0 0,4 3 0,-1 2 0,0 1-402,-3 1 0,-1 1 0,-1 1 402,-2 0 0,-1 1 0,0 3 0,3 2 0,-1 3 0,-2 4 0,-10 5 0,-2 5 0,2 3 0,-2 7 0,2 7-1195,8 4 0,1 6 0,5 4 1195,13 3 0,5 4 0,1 3 0,-1 9 0,2 5 0,4 2 0,5-10 0,2 1 0,2 1 0,2 2 0,1 3 0,2 0 0,3 3 0,6 1 0,1-14 0,3 2 0,2 1 0,3 1 0,3-1 0,1 0 0,3-3 0,0-4 0,3-1 0,3-1 0,1-1 0,2 0 0,0 0 0,-1-1 0,0 1 0,-1 0 0,-1 1 0,-1 0 0,2-1 0,0 0 0,1-2 0,3 0 0,3-3 0,3-1 0,4 0 0,3-2 0,2-1 0,0-1 0,0-1 0,-2-2 0,-2-2 0,-4-1-862,8 2 0,-4-3 1,-3-3-1,2 0 0,2 0 862,1 0 0,2 0 0,1 0 0,0-1 0,-3-2 0,-4-2 0,11 0 0,-4-3 0,-4-1 16,-8-1 1,-3 0-1,-2-6-16,4-9 0,-7-9 0,-15-6 0,-6-7 0,-6-2 0,-5-5 0,-2-2-847,-2-10 0,-4-4 0,-2 0 847,1 8 0,-1-2 0,-2 0 0,0-1 0,-1 5 0,0-2 0,-2 1 0,0-1 0,-1 0-344,-2-1 0,-1 0 1,-1-1-1,-1 1 1,0 0 343,-2 0 0,0-1 0,-1 0 0,-1 1 0,-1 1 0,-1-1 0,-2 1 0,0 0 0,1 2 0,2 4 0,-2-5 0,2 4 0,1 3 0,-9-7 0,0 0 0</inkml:trace>
  <inkml:trace contextRef="#ctx0" brushRef="#br0" timeOffset="231931">1343 8336 8191,'-13'0'0,"-7"7"5063,-5 2-5063,-9 12 0,10-7 0,0 2 1075,3 3 0,0 2-1075,-5 0 0,2-1 1810,-4 15-1810,11-13 6498,15-9-6498,18-5 0,18 2 0,-7-6 0,1 1-499,7 4 0,0 3 499,-1-1 0,-3 4 321,-5 4 0,-4 2-321,3 16 0,-21 2 0,-15-11 0,-12 1 0,-13-7 0,7-5 1033,-1-10-1033,20-13 0,3 2 0,7-4 0</inkml:trace>
  <inkml:trace contextRef="#ctx0" brushRef="#br0" timeOffset="232226">1621 8380 8191,'-17'2'0,"-1"1"5063,6 8-5063,0 14 2818,8 22-2818,3-19 0,3 0 0,3 4 0,3-2 0,16 15 0,20-17 0,7-19 617,-20-10 0,-1-4-617,21-14 1636,-7-10 0,-25 13 0,-6-1 0</inkml:trace>
  <inkml:trace contextRef="#ctx0" brushRef="#br0" timeOffset="232458">1933 8345 8191,'2'9'0,"2"10"5063,-2 3-5063,6 16 2818,-7-4-2818,3-6 1719,9-29-1719,-2-20 0,1-5 0,0-4 0,-1-4 0,-1-2 2505,4-6 1,-1-1-2506,-2 10 0,-1 2 0,15-14 0,-16 31 0,-1 14 0</inkml:trace>
  <inkml:trace contextRef="#ctx0" brushRef="#br0" timeOffset="232740">2198 8324 24575,'38'-30'0,"-17"12"0,1 0 0,1 0 0,-1 0 0,17-15 0,-11 4 0,-17 9 0,-13 3 0,-4 8 0,-7 4 0,-10 18 0,-1 13 0,-4 12 0,17 2 0,9-8 0,14-13 0,9-8 0,-10-7 0,3-1 0</inkml:trace>
  <inkml:trace contextRef="#ctx0" brushRef="#br0" timeOffset="233057">2536 8242 8191,'0'-5'0,"4"0"5063,20-17-5063,0-2 2818,8-10-2818,-14 6 1719,-8-5-1719,-14 15 6784,-5-1-6784,-1 13 0,-5 15 0,4 17 0,-1 17 0,17 12 0,3-26 0,5-2 0,21 15 0,-8-27 0,5-6 0,6-7 0,3-6 0,3-1 0,0-3 0,-13 2 0,-3-1 0,14-3 0</inkml:trace>
  <inkml:trace contextRef="#ctx0" brushRef="#br0" timeOffset="233883">3771 7793 8191,'-9'3'0,"9"6"5063,5 7-5063,6 29 0,-1-14 0,-1 2 1409,-5 8 0,-1 2-1409,5 6 0,0 0 0,-7-2 0,-1-1 560,3-3 0,-1-1-560,-1-10 0,-2-3 6488,-1 6-6488,-5-34 0,-6-22 0,6-6 0,0-6 0,2-7 0,1-4-1040,1 7 0,1-2 0,2 0 1040,2-4 0,2-1 0,1 2 0,1-12 0,4 5 139,2 8 1,4 7-140,22 5 0,-4 25 0,2 22 0,-11 4 0,-7 19 3173,-10-14-3173,-6 3 563,-10-16-563,-8 6 0,-8-9 0,6-1 0,-5-22 0,18 7 0,-2-9 0</inkml:trace>
  <inkml:trace contextRef="#ctx0" brushRef="#br0" timeOffset="234098">4210 7252 24575,'-5'23'0,"6"25"0,0-17 0,0 3 0,1 7 0,1 1 0,-3 0 0,0-1-716,-1-5 1,2-1 715,2-3 0,1-2 116,3 8 1,1-22-1,-3-8 1</inkml:trace>
  <inkml:trace contextRef="#ctx0" brushRef="#br0" timeOffset="234358">4429 7563 8191,'-19'29'0,"6"-5"5063,6 3-5063,9-14 2818,10 4-2818,8-22 1719,12-2-1719,0-19 6784,-6 6-6784,-16-6 0,-15 2 0,-12-8 0,-9 0 0,1 6 0,3 15 0,13 9 0,5 4 0</inkml:trace>
  <inkml:trace contextRef="#ctx0" brushRef="#br0" timeOffset="234515">4563 7439 9970,'2'-1'0,"11"-9"5094,6-9-5094,17-7 0,-12 8 0,2 1 1269,-1 2 0,-1 0-1269,18-12 0,-19 13 0,-16 9 0</inkml:trace>
  <inkml:trace contextRef="#ctx0" brushRef="#br0" timeOffset="234683">4773 7071 8191,'-18'25'0,"6"7"4096,10 9-4096,4-8 0,1 4 0,0 8 0,0 3 0,0 2 0,1-1 0,1-5 0,0-3 0,-5-5 0,1-4 0,3 0 0,-4-11 0</inkml:trace>
  <inkml:trace contextRef="#ctx0" brushRef="#br0" timeOffset="240873">554 11491 8191,'-17'12'0,"-1"11"4524,-12 4-4524,2 11 2882,8 3-2882,4-11 1784,14 0-1784,4-17 6581,16-1-6581,10-3 613,19-4-613,1 3 0,-2 0 0,-21 6 0,-15 9 0,-16-4 0,-11 13 0,1-15 0,-12 8 0,9-18 0,0-8 0,11-1 0,5-5 0</inkml:trace>
  <inkml:trace contextRef="#ctx0" brushRef="#br0" timeOffset="241057">541 11614 24575,'5'-24'0,"15"-12"0,-3 8 0,3-1 0,5-4 0,0 1-700,-3 5 0,-2 1 700,-1 1 0,-3 2 114,5-11 0,-12 16 0,-2 4 0</inkml:trace>
  <inkml:trace contextRef="#ctx0" brushRef="#br0" timeOffset="241248">613 11091 8191,'-4'13'0,"3"10"5063,2 18-5063,3-13 0,3 1 0,0 6 0,2 0 844,1-1 1,1 0-845,-1-3 0,0-1 373,3-4 1,-2-1-1,1 6 1,1-14-1</inkml:trace>
  <inkml:trace contextRef="#ctx0" brushRef="#br0" timeOffset="242307">857 11409 9577,'-2'-11'0,"2"4"5113,-5-6-5113,2-6 2603,-12 4-2603,3 1 1532,-7 9-1532,7 22 5750,2 9-5750,5 8 0,6 4 0,11-18 0,7-5 0,7-19 0,8-11 0,-9-9 0,-6 0 0,-15 1 0,-4 5 0,-7 5 0,2 2 0,0 11 0,1 3 0,9 9 0,0-4 0,3-4 0,-3-7 0,-6-10 0,-2 4 0,-2-8 0,-5-3 0,2-12 0,-9-8 0,3-7 0,-4 7 0,3 8 0,5 12 0,0 10 0,7 1 0,-1 10 0,7 10 0,3 17 0,3 19 0,-2-17 0,1 1-524,-1 1 1,2-1 523,2 1 0,2-2 0,4 10 0,4-15 0,-10-17 0,6-10 0,-7-7 0,8-19 0,-7-12 523,-3 13 1,-2-1-524,-6-2 0,-3-1 0,0-4 0,-2 2 0,-13-17 0,2 8 0,-3 38 0,11 6 0,-7 24 0,12-11 0,5 9 0,3-13 0,15 1 0,-5-12 0,15-1 0,-19-2 0,4-1 0</inkml:trace>
  <inkml:trace contextRef="#ctx0" brushRef="#br0" timeOffset="242600">1019 10973 10726,'-3'1'0,"12"9"5022,10 13-5022,12 4 2410,1 4-2410,-9-14 1385,-7-4-1385,-7-13 5032,-4-13-5032,2-6 0,-6-20 0,-7-14 0,-2 16 0,-2-3-560,-4-3 1,-1 0 559,3 8 0,2 5 0,-3 2 0,12 24 0,4 18 0</inkml:trace>
  <inkml:trace contextRef="#ctx0" brushRef="#br0" timeOffset="243689">2404 13601 8191,'0'-7'0,"-1"8"5063,-1 10-5063,0 31 0,2-15 0,0 2 0,-1 9 0,2 0 0,3-5 0,0-2 0,-2 8 0,7-19 0</inkml:trace>
  <inkml:trace contextRef="#ctx0" brushRef="#br0" timeOffset="244181">2162 14527 8191,'-4'7'0,"-1"-3"5063,0-9-5063,-3-11 2818,7-16-2818,-7-15 0,9 14 0,2-2 0,-3-1 0,1 1 678,5-1 0,3 2-678,8-16 6483,11 14-6483,1 22 0,-2 16 0,-3 22 0,-10 23 0,-1 1 0,-7-1 0,-4-19 0,-4-9 539,-16-11-539,4-9 0,-3 2 0,10-6 0</inkml:trace>
  <inkml:trace contextRef="#ctx0" brushRef="#br0" timeOffset="244449">2501 14268 9548,'-10'-5'0,"2"0"5115,-3 10-5115,4 2 2608,-5 30-2608,7-2 0,-1 11 1536,15-16-1536,4-12 5768,17-17-5768,5-17 0,-8 7 0,-5-9 0</inkml:trace>
  <inkml:trace contextRef="#ctx0" brushRef="#br0" timeOffset="244608">2670 14197 24575,'-8'13'0,"2"10"0,13 5 0,3 12 0,8 7 0,0-7 0,3-5 0,-12-18 0,2-7 0</inkml:trace>
  <inkml:trace contextRef="#ctx0" brushRef="#br0" timeOffset="245298">3824 13723 24575,'-2'14'0,"-1"4"0,6 7 0,-3 12 0,-3-10 0,2 12 0,-3-8 0,4-13 0,0-4 0</inkml:trace>
  <inkml:trace contextRef="#ctx0" brushRef="#br0" timeOffset="245874">3621 14332 24575,'-9'-2'0,"1"9"0,-4 7 0,-6 24 0,8 4 0,-4 5 0,18-19 0,1-11 0,8-12 0,13-12 0,-13 5 0,8-6 0</inkml:trace>
  <inkml:trace contextRef="#ctx0" brushRef="#br0" timeOffset="246917">3609 14358 8191,'-9'2'0,"0"-1"5063,1 8-5063,4 1 2818,3 3-2818,7 3 1719,-3 4-1719,-2 12 6784,-2 2-6784,-3 4 0,4-12 0,0-6 0,12-28 0,-9-7 0,18-26 0,-15-5 0,1 15 0,1 0 0,-1-1 0,1 1 0,4-17 0,6 18 0,-7 27 0,1 18 0,-2 0 0,-2 19 0,-2-14 0,-8 8 0,-3-17 0,-9 0 0,-6-9 0,1 3 0,-1-4 0,12 1 0,4-2 0</inkml:trace>
  <inkml:trace contextRef="#ctx0" brushRef="#br0" timeOffset="247192">4025 14221 8191,'-9'0'0,"0"2"5063,-1 6-5063,-3 10 2818,2 14-2818,-1 2 1719,10-2-1719,4-9 6784,9-11-6784,11 0 0,3-9 0,0-2 0,-1-6 0,-15 1 0,-1-1 0</inkml:trace>
  <inkml:trace contextRef="#ctx0" brushRef="#br0" timeOffset="247957">4234 14230 24575,'-9'-5'0,"8"5"0,6 4 0,15 0 0,5 2 0,-3-3 0,-5 5 0,-13 3 0,-5 9 0,-7 5 0,-10 13 0,0 2 0,5-10 0,9-6 0,21-19 0,12-8 0,17-7 0,-18 3 0,-1-1 0,7-4 0,-7 3 0</inkml:trace>
  <inkml:trace contextRef="#ctx0" brushRef="#br0" timeOffset="249152">5275 14382 8191,'-9'7'0,"4"12"5063,5 7-5063,5 14 0,1 7 0,-2-7 2818,-4-8-2818,2-24 1719,-1-23-1719,10-25 0,-5 7 0,1-2 0,5-2 0,2 2 0,1 3 0,0 3 0,12-11 6784,-5 29-6784,-9 9 0,-1 9 0,-6 2 0,2 5 0,-8 3 0,0 0 0,-5 1 0,-2-1 0,-3-6 0,-4-3 0,1-6 0,-1-2 0,3-4 0,7 3 0,2-3 0</inkml:trace>
  <inkml:trace contextRef="#ctx0" brushRef="#br0" timeOffset="249601">5639 14355 8191,'-12'5'0,"2"-2"5063,-3 3-5063,1 9 2818,-6 9-2818,4 9 1719,-3 1-1719,15-9 6784,20-4-6784,10-17 0,19-13 0,-21 1 0,-5-4 0</inkml:trace>
  <inkml:trace contextRef="#ctx0" brushRef="#br0" timeOffset="250058">5855 14264 8191,'-2'6'0,"4"-3"5063,15-1-5063,0-2 2818,-4 0-2818,-2 8 1719,-8-2-1719,-3 6 6784,-8 1-6784,1-3 0,-1 2 0,4-3 0,9-1 0,1-2 0,10-3 0,-2 2 0,3 1 0,-6 1 0,-3 7 0,-9 6 0,0-1 0,-5 4 0,-3 8 0,-8-2 0,-2-2 0,-3-7 0,8-17 0,5 0 0,5-3 0</inkml:trace>
  <inkml:trace contextRef="#ctx0" brushRef="#br0" timeOffset="274565">5478 13654 24575,'-8'4'0,"2"5"0,10 17 0,1 1 0,4 18 0,-1-11 0,-1-2 0,-2-9 0,-1-9 0,-3-2 0,1-7 0,-2-1 0</inkml:trace>
  <inkml:trace contextRef="#ctx0" brushRef="#br0" timeOffset="277906">1937 9659 8396,'-6'3'0,"-1"-1"5084,-1 5-5084,4 3 2788,-2 13-2788,9 9 0,-6 15 0,11 1 548,-5-18 1,0 0-549,2 25 0,0-22 0,0 2 0,-4-1 0,-1 1 3166,2 6 0,1 1-3166,-3 0 0,0 1 0,0 2 0,0 1-1003,0 3 0,0 0 1003,-1 1 0,2 0 0,1 2 0,1 2 0,-3-1 0,1 0 0,4 0 0,1 0 0,-3 0 0,0 0 0,3 0 0,0 0 0,-3-15 0,-1 0 0,0-1 0,0 17 0,1 0 0,0-1 0,-1 0 0,-2 0 0,1-1 0,4-6 0,0 1 0,-1 5 0,-1 0 0,0-8 0,0-1 0,0 5 0,-1 0 0,-1-5 0,-2-2 0,-1 1 0,0 1 0,0-5 0,0 2 0,-1-1 0,1 7 0,-2-1 0,1-6 0,-1 2 0,1-2 0,3 11 0,-1-2 0,-1-2 0,-1 1 0,3 2 0,0 0 0,-2-6 0,-1-2-264,2-2 1,1-1 263,0-4 0,0 0 0,1 20 720,3 0-720,-4-14 0,0-2 0,0 0 0,-3-4 0,2-2 2027,-5-9-2027,5-9 613,-2-2-613,3-3 51,0 0-51,0 0 0,0 0 0,0 0 0,0 4 0,0-3 0,2 2 0,1 1 0,0-3 0,0 2 0,-3 1 0,2-3 0,2 2 0,3-3 0,0 0 0,2 4 0,-3-3 0,1 2 0,0-5 0,3-5 0,4-1 0,-1-1 0,0 0 0,-4 2 0,0-2 0,0 0 0,0 0 0,3-2 0,2 1 0,3-4 0,0 4 0,-4 1 0,0 0 0,-4 4 0,3-3 0,-2 1 0,6-2 0,-2 0 0,3 0 0,0 0 0,-4 2 0,0-2 0,0 5 0,-4-3 0,8 1 0,3-1 0,-2-2 0,13 0 0,-6 0 0,7 0 0,-1 0 0,8 0 0,1 0 0,7 0 0,-1-4 0,7 3 0,-4-7 0,-3 7 0,-1-8 0,-18 11 0,16-6 0,-16 7 0,18-3 0,-5 0 0,7 0 0,-7 3 0,-1 2 0,-8 3 0,8-4 0,1 4 0,0-7 0,-2 3 0,1 0 0,1-3 0,0 3 0,5 0 0,1-3 0,3 3 0,4-4 0,-7 0 0,-5 4 0,3 1 0,3 0 0,8 3 0,-25-7 0,1-1 0,0 3 0,0-1-647,2-2 0,2 0 647,-1 0 0,1 0 0,3 0 0,0 0 0,1 2 0,-1 1 0,-3-3 0,-1 1 0,1 3 0,-2 1-253,-2-2 1,0 0 252,3 0 0,0 0 0,-3-1 0,1 0 0,5-2 0,0 0 0,-2 0 0,0 0 0,0 0 0,0 0 0,-1-2 0,0 0 0,21 0 0,-25 0 0,-1 0 1260,19 2-1260,6-4 0,-1 3 0,-5-4 63,5 5-63,-6 0 0,-7 0 0,5 0 0,-5 5 0,7-4 0,-7 3 0,-2-4 0,0 4 0,2-3 0,1 3 0,-3-8 0,-6 4 0,0-4 0,-7 4 476,-5 2-476,-4-2 0,4 2 0,5-2 0,14 5 0,7-4 0,-16 1 0,2 0 0,2-2 0,2 0 0,5 0 0,1 0 0,-3-1 0,0 2 0,2 1 0,0 1-640,-2-3 0,-1 1 640,-3 3 0,-1 1 0,4-2 0,-1 0 0,-5 0 0,-1 0-107,24 2 107,-10-2 0,-23-2 0,-7-1 0,-11-1 0,-4-3 0</inkml:trace>
  <inkml:trace contextRef="#ctx0" brushRef="#br0" timeOffset="307148">2513 11880 24575,'-15'-9'0,"26"-3"0,17 8 0,7 2 0,3-5 0,0-2-1045,1 1 0,-1-1 1045,-6 1 0,-1 0 168,12 1 0,-21 4 0,-18 7 0</inkml:trace>
  <inkml:trace contextRef="#ctx0" brushRef="#br0" timeOffset="308115">3699 11806 8191,'-18'-2'0,"1"1"5063,4-1-5063,12-1 2818,13 2-2818,6-4 1719,13 1-1719,-6 1 6784,13-1-6784,2 4 0,7 0 0,-14 0 0,-2 3 0,-18-1 0,-4 1 0,-5-1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07:09.6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6876 6059 24575,'1'46'0,"1"-13"0,2 1 0,7-2 0,3 0 0,4 8 0,2-1 0,0-11 0,2-3 0,2-4 0,2-6 0,20-9 0,-3-17 0,0-23 0,-25 12 0,-1-1 0,-1-5 0,-2-1 0,0-6 0,-3 1 0,-2-6 0,-2 4 0,-9 32 0</inkml:trace>
  <inkml:trace contextRef="#ctx0" brushRef="#br0" timeOffset="198">7180 6183 8191,'-13'3'0,"2"-4"4798,16-28-4798,3 3 0,5-6 0,3 1 0,2-3 0,2-2 0,4-8 0,1-3 0,4-1-357,-1 7 0,2-2 0,2 0 0,1-1 357,-7 8 0,1 0 0,0-1 0,0 1 0,1 0 0,3 0 0,1-1 0,0 1 0,-1 2 0,-3 2 0,3-4 0,-2 4 0,-2 1 0,5-1 0,0 0 0</inkml:trace>
  <inkml:trace contextRef="#ctx0" brushRef="#br0" timeOffset="744">8118 5098 8191,'-9'-9'0,"-3"-1"5063,-8 5-5063,4 4 2818,-11 18-2818,6 19 0,1 14 0,9-19 0,2 0 1719,8 23-1719,2-14 6784,12-20-6784,11-29 0,7-27 0,-13 6 0,0-4 0,3-5 0,-3-2-963,-5-1 0,-2-1 963,-2 1 0,-2 1-528,-6 6 0,-2 0 528,-1-3 0,-2 2-69,0 6 0,-2 3 69,-2-16 0,4 25 0,2 42 0,2 28 0,4-11 0,2 2 378,-1-3 1,2 0-379,7 0 0,3-3 1047,11-1-1047,14-12 0,-23-21 0,2-3 0</inkml:trace>
  <inkml:trace contextRef="#ctx0" brushRef="#br0" timeOffset="1032">8490 4906 8191,'-8'-17'0,"-3"2"5063,-1 6-5063,-1 12 2818,0 13-2818,2 16 1719,3-5-1719,9 3 6784,4-21-6784,9-6 0,2-15 0,2-10 0,5-3 0,-9 6 0,1 12 0,-8 10 0,5 7 0,-4-5 0,1 0 0,-5-5 0</inkml:trace>
  <inkml:trace contextRef="#ctx0" brushRef="#br0" timeOffset="1167">8575 4849 24575,'11'-16'0,"15"-7"0,6-2 0,-7 7 0,0 1 0,3-6 0,-5 5 0</inkml:trace>
  <inkml:trace contextRef="#ctx0" brushRef="#br0" timeOffset="1352">8741 4455 8191,'-9'-30'0,"4"16"5063,1 32-5063,-1 29 0,4-13 0,1 2 0,-3 6 0,1 0 0,1 1 0,2-1 0,0-6 0,2-2 0,5 19 704,0-21 1,0-16-1,-5-9 1</inkml:trace>
  <inkml:trace contextRef="#ctx0" brushRef="#br0" timeOffset="1673">8923 4699 8191,'-9'-2'0,"-3"-1"5063,-2 5-5063,2 5 2818,0 14-2818,9 4 1719,3-3-1719,15-3 6784,14-23-6784,17-8 0,3-12 0,-22 11 0,-1 1 0,4-3 0,-5 9 0,-12 11 0,7 2 0,25-6 0,-9-3 0,4-4 0,-5-2 0,1-3 0,1 0-217,5 0 0,0 1 0,-3-1 1,0-3-1,-4 2 0,-8 4 1,0-1-1</inkml:trace>
  <inkml:trace contextRef="#ctx0" brushRef="#br0" timeOffset="3289">18941 6036 8191,'-17'19'0,"5"-5"5063,4 17-5063,8-12 2818,4 11-2818,4-11 1719,11 4-1719,4-14 0,24-21 0,-21-4 0,0-4 0,8-9 0,0-5 0,-10 6 0,-1-2 0,0 0 1254,0-2 1,-1-1 0,0 0-1255,-2 1 0,0 0 0,-1 0 0,5-12 0,-2 3 0,-8 15 0,-2 2 0,4-9 0,-13 24 0,-1 5 0</inkml:trace>
  <inkml:trace contextRef="#ctx0" brushRef="#br0" timeOffset="3564">19060 6019 8191,'-25'14'0,"8"-10"5063,12-8-5063,32-43 0,-7 12 0,2-4-430,4-3 1,4-5 0,1-1 429,-4 8 0,0-1 0,1-1 0,2 0-238,-1 2 1,1 0 0,1-1 0,1 1 0,0 0 237,0-1 0,0 1 0,1 0 0,1 1 0,-1 1 0,0 3 0,2 0 0,-1 1 0,-1 1 0,-1 1 525,1-1 0,-1 1 1,-2 2-1,-2 4-525,12-7 0,-5 6 0,-5 2 0,-26 23 0</inkml:trace>
  <inkml:trace contextRef="#ctx0" brushRef="#br0" timeOffset="4089">20454 4656 8191,'-11'-12'0,"-2"-1"5063,3 10-5063,-13 1 2818,11 7-2818,-8 7 1719,19-2-1719,4-2 6784,11-6-6784,9-6 0,3 4 0,-1 0 0,-2 18 0,-9 9 0,-6 26 0,-8-19 0,-1 2-992,-4 5 0,-2 2 992,-1 6 0,-2 0 0,-1-2 0,-1-1-367,3-5 0,1-4 367,-6 17 0,14-39 0,13-37 0,3-6 0,3-7 0,-1 0 0,1-3 0,-2 3 0,2 2 0,-2 1 0,0-2 0,0 0 0</inkml:trace>
  <inkml:trace contextRef="#ctx0" brushRef="#br0" timeOffset="4325">20751 4645 8191,'17'-38'0,"-11"7"5063,-10 31-5063,-8 12 2818,12 3-2818,4 7 1719,15-14-1719,6-10 0,14-12 0,-4-13 6784,-7 3-6784,-11-2 0,-16 12 0,-6 2 0,-6 4 0,-2 4 0,-1-1 0,6 5 0,4-2 0</inkml:trace>
  <inkml:trace contextRef="#ctx0" brushRef="#br0" timeOffset="4784">22099 4232 8191,'25'-9'0,"-5"2"5063,-7-1-5063,-6 2 2818,1 1-2818,3-5 1719,-1 3-1719,6-4 6784,-6 3-6784,2-1 0,1 3 0,0-4 0,4 4 0,7-7 0,-9 7 0,4-6 0,-14 9 0,-1-1 0</inkml:trace>
  <inkml:trace contextRef="#ctx0" brushRef="#br0" timeOffset="5098">22186 4010 8191,'-2'9'0,"2"4"5063,5 13-5063,3 8 0,-3-5 0,0 2 1246,-3-3 1,1 0-1247,5 27 441,-3-10 0,-1-27 0,0-4 0</inkml:trace>
  <inkml:trace contextRef="#ctx0" brushRef="#br0" timeOffset="5333">22377 4244 8191,'1'12'0,"5"-4"5063,14-13-5063,6-4 2818,-5-4-2818,-4 1 1719,-16 5-1719,-4 0 6784,-10 2-6784,0 5 0,-1 0 0,5 3 0,5-1 0</inkml:trace>
  <inkml:trace contextRef="#ctx0" brushRef="#br0" timeOffset="5992">23372 3824 24575,'23'-19'0,"8"-2"0,-10 5 0,2-2 0,4 3 0,0 0 0,-1-3 0,-2 2 0,16-6 0,-13 8 0,-19 9 0,-4 5 0</inkml:trace>
  <inkml:trace contextRef="#ctx0" brushRef="#br0" timeOffset="6223">23603 3455 8191,'-9'4'0,"7"13"4774,4 16-4774,0-4 0,1 3 0,-3 9 0,-1 3 0,0 5 0,0 1 1427,-2-2 0,1-3-1427,3-8 0,2-4 0,2 6 438,3-24 1,-3-13 0,-1-2-1</inkml:trace>
  <inkml:trace contextRef="#ctx0" brushRef="#br0" timeOffset="6566">23800 3384 24575,'-3'14'0,"-5"28"0,7 8 0,-2-10 0,1 3 0,4-7 0,1-1 0,1 20 0,5-24 0,2-28 0,5-13 0,7-18 0,9-11 0,-5 2 0,2 9 0,-15 21 0,-3 13 0,-8 7 0,2 4 0,-5-3 0,7-2 0,-2-7 0,7-6 0,15-13 0,2-6 0,-4 4 0,-8 4 0</inkml:trace>
  <inkml:trace contextRef="#ctx0" brushRef="#br0" timeOffset="6665">24196 3576 8191,'5'13'0,"-3"-3"0,1-2 0,-3-4 0</inkml:trace>
  <inkml:trace contextRef="#ctx0" brushRef="#br0" timeOffset="6775">24263 3375 8191,'-22'-4'0,"7"0"0,11 4 0</inkml:trace>
  <inkml:trace contextRef="#ctx0" brushRef="#br0" timeOffset="7064">24394 3371 9917,'-6'7'0,"-5"1"5097,3 1-5097,-3 5 2547,11-5-2547,5 3 1488,13-4-1488,8-5 5526,5 4-5526,-5-6 0,-8 10 0,-9-5 0,-7 10 0,-2-2 0,0 3 0,0-4 0,0 0 0,0-8 0,0-1 0</inkml:trace>
  <inkml:trace contextRef="#ctx0" brushRef="#br0" timeOffset="7393">24770 3022 8191,'-14'2'0,"15"-2"5063,21-2-5063,16 6 2818,-11-7-2818,0 11 1719,-16 1-1719,-7 4 6784,-5 11-6784,-4 8 0,1 1 0,0-1 0,4-12 0,4-11 0,0-5 0,1-4 0,-1 0 0</inkml:trace>
  <inkml:trace contextRef="#ctx0" brushRef="#br0" timeOffset="7553">24964 3391 8191,'-2'13'0,"2"0"5063,-2-4-5063,2-8 0,0 2 0,0-7 0</inkml:trace>
  <inkml:trace contextRef="#ctx0" brushRef="#br0" timeOffset="28248">27079 1719 9808,'5'0'0,"9"-6"5104,11-2-5104,13-8 2565,-4 11-2565,-2-6 0,-16 10 0,-9-2 0</inkml:trace>
  <inkml:trace contextRef="#ctx0" brushRef="#br0" timeOffset="31375">27704 1665 24575,'-5'4'0,"1"1"0,16 22 0,-4-4 0,6 17 0,-4-15 0,-4-5 0,4-9 0,-3-7 0,2-4 0,0-4 0,6-10 0,9-9 0,3-13 0,5-6 0,-4-1 0,-10 11 0,-1 9 0,-14 14 0,1 5 0</inkml:trace>
  <inkml:trace contextRef="#ctx0" brushRef="#br0" timeOffset="31548">28073 1551 8191,'-3'9'0,"2"4"5063,4 7-5063,-1 11 2818,-2 10-2818,2-12 0,-1-7 0,1-18 0</inkml:trace>
  <inkml:trace contextRef="#ctx0" brushRef="#br0" timeOffset="31715">28126 1466 8191,'-10'-12'0,"0"4"0,5 6 0,1 2 0</inkml:trace>
  <inkml:trace contextRef="#ctx0" brushRef="#br0" timeOffset="32057">28342 1453 8191,'-13'2'0,"3"0"5063,-3 6-5063,5-2 2818,5 10-2818,10-5 1719,5 0-1719,1-1 6784,-2 5-6784,-11 6 0,-2 8 0,-8-4 0,-2 6 0,-5-10 0,5 0 0,1-9 0,9-8 0</inkml:trace>
  <inkml:trace contextRef="#ctx0" brushRef="#br0" timeOffset="32408">28495 1409 10960,'-5'2'0,"3"11"4992,0 15-4992,2 12 2369,3 0-2369,2-11 1357,4-14-1357,10-18 4897,13-23-4897,-8 8 0,1-2 0,3-4 0,-2 0 0,14-13 0,-16 21 0,-24 17 0,-1 12 0,-4 5 0,7-5 0,6-2 0,3-11 0,15-12 0,-14 4 0,4-4 0</inkml:trace>
  <inkml:trace contextRef="#ctx0" brushRef="#br0" timeOffset="32673">28937 1309 8191,'-17'0'0,"3"2"5063,1 0-5063,6 5 2818,3 3-2818,6-4 1719,3 4-1719,4-6 6784,0 3-6784,-2 2 0,5-1 0,-4-4 0,8-4 0,-10 0 0,1-3 0</inkml:trace>
  <inkml:trace contextRef="#ctx0" brushRef="#br0" timeOffset="32887">29101 1023 8191,'-5'12'0,"-4"17"2531,6-1 1,0 5-2532,-3 9 0,1 1 0,1 0 0,1 0 1237,2-3 0,1-4-1237,4 11 1767,2-20-1767,5-19 1659,-2-11 0,0 1 1,-4-6-1</inkml:trace>
  <inkml:trace contextRef="#ctx0" brushRef="#br0" timeOffset="33023">29209 1309 8191,'1'9'0,"-2"0"5063,-5 10-5063,3-4 2818,0 5-2818,3-7 429,4-8 1,-3-1 0,3-4 0</inkml:trace>
  <inkml:trace contextRef="#ctx0" brushRef="#br0" timeOffset="33167">29287 1215 8191,'-17'0'0,"3"2"1265,13-4 1,-1 2 0,9 0 0</inkml:trace>
  <inkml:trace contextRef="#ctx0" brushRef="#br0" timeOffset="33496">29348 1316 8191,'-7'5'0,"6"-5"5063,2-5-5063,16-4 2818,4 1-2818,5 3 1719,-3 2-1719,-13 10 6784,-7-3-6784,-9 12 0,-4-5 0,-7 9 0,2 5 0,0-3 0,7 1 0,10-9 0,6-8 0,6-5 0,16-13 0,-17 7 0,7-3 0</inkml:trace>
  <inkml:trace contextRef="#ctx0" brushRef="#br0" timeOffset="33823">29674 1291 8191,'-4'-9'0,"-3"2"5063,-3 5-5063,-1 9 2818,-3 5-2818,5 1 1719,4 0-1719,10-8 6784,1-4-6784,10-6 0,-6-2 0,3-2 0,-4 7 0,-2 4 0,-1 5 0,-1 2 0,-1 0 0,6-2 0,-6-2 0,4-3 0</inkml:trace>
  <inkml:trace contextRef="#ctx0" brushRef="#br0" timeOffset="33962">29775 1212 24575,'10'2'0,"1"-3"0,13-6 0,1-5 0,-7 3 0,-4 2 0</inkml:trace>
  <inkml:trace contextRef="#ctx0" brushRef="#br0" timeOffset="34194">29851 1089 24575,'-7'32'0,"1"13"0,2 4-968,1-16 1,0 1 967,0-5 0,0-1 624,2 25-624,7-21 0,-2-16 0,1-8 0</inkml:trace>
  <inkml:trace contextRef="#ctx0" brushRef="#br0" timeOffset="34343">30030 1292 8191,'-6'7'0,"0"5"5063,-4-1-5063,4 6 2818,-2 0-2818,19-4 0,-10-4 0,13-6 0</inkml:trace>
  <inkml:trace contextRef="#ctx0" brushRef="#br0" timeOffset="34482">30118 1177 8191,'-14'-7'0,"6"2"0,4 5 0</inkml:trace>
  <inkml:trace contextRef="#ctx0" brushRef="#br0" timeOffset="35034">30193 1195 8191,'-7'9'0,"2"0"5063,-1-1-5063,3 1 2818,1 4-2818,2 0 1719,8 2-1719,1-9 6784,5-5-6784,-3-12 0,-7-3 0,-1 0 0,-5 2 0,3 3 0,9 4 0,9-3 0,11 7 0,2 1 0,-7 6 0,-4 7 0,-9 8 0,-6-3 0,-5 6 0,-3-10 0,9-17 0,6-12 0,18-16 0,-1 3 0,-6 10 0,-6 14 0,-11 13 0,-5 4 0,1 5 0,-3-1 0,2-4 0,2-2 0,7-9 0,-5-1 0,1-4 0</inkml:trace>
  <inkml:trace contextRef="#ctx0" brushRef="#br0" timeOffset="50082">10593 7790 24575,'-9'-19'0,"-1"-1"0,-1 6 0,-6-6 0,-1 1 0,-5-1 0,-15-1 0,-4 1 0,-1-4 0,-3 3-1207,7 8 1,-1 4-1,0-1 1207,-7-1 0,1 1 0,-2 1 0,-2 0-1190,2-3 0,-2 0 1190,14 7 0,-2 1 0,-1 1 0,-1 0 0,0 1 0,-2 2 0,-7 1 0,-2 1 0,1 2 0,3 0 0,1 2 0,0 2-1083,-4 0 0,0 3 1,0 0 1082,2 1 0,0 1 0,1 1 0,1 1 0,0 2 0,0 0-697,0 1 0,0 0 1,1 2 696,3 1 0,0 1 0,2 2 0,1 1 0,2 2 0,2 2 0,2 2 0,3 2 0,0 1 0,-2 6 0,1 1 0,2 2 0,4 2 0,2 2 0,0 1 0,4-9 0,-1 1 0,1 0 0,2 1 0,2 0 0,2 1 0,0-1 0,1 1 0,0-1 0,1 1 0,0-1 0,1 1 0,2 1 0,1 0 0,2 1 0,0-1 0,0-1 0,1 0 0,1 0 0,2 0 0,2-1 0,3 1 0,1 0 0,1-1-163,3 12 1,2 0-1,3-1 163,5 0 0,3-2 0,1 1 0,-4-11 0,2 0 0,0 1 0,1-2 0,1 1 0,1 0 0,1-1 0,1-1-242,3 0 1,1-1-1,1-1 1,2-2 241,-1-4 0,1-1 0,2-2 0,1-2 0,4-3 0,1-1 0,2-4 0,0-1 0,3-3 0,1-3 0,2-1 0,0-2 0,-6-3 0,2 0 0,1-1 0,-1-2 0,2-1 0,2 0 0,0-3 0,1 0 0,1-1 0,-1 1-139,1-1 0,1 0 1,0-1-1,0 0 0,-2 0 139,-1 0 0,-2 0 0,1 0 0,-2-1 0,0 0 0,8-1 0,-1 0 0,-1-1 0,-1 0 0,-8 1 0,-1-1 0,-1 0 0,-1-1 11,9-5 1,0-3 0,-3-2-12,-5-3 0,-2-3 0,-1-1 515,-4-1 1,-1-2 0,-2-2-516,0-6 0,-2-3 0,-3-1 0,-3-1 0,-2-2 0,-2-1 491,-2-3 1,-2-1 0,-2 0-492,-2 3 0,0 0 0,-4 0 0,-5 1 0,-2 0 0,-1 1 0,2 3 0,-1 0 0,-2 2 0,-3 0 0,-1 1 0,0 0 0,0 0 0,0 0 0,-1 1 0,-7-16 0,-1 0 622,6 15 0,-1 1 0,-1-1-622,-4-1 0,-1 0 0,-1 1 0,0 1 0,-1 0 0,-2 0 0,-4-1 0,-3 1 0,-2 2 0,-3 4 0,-3 2 0,-3 2 0,-4-2 0,-3 2 0,-1 2 0,-4 3 0,-2 3 0,0 2 0,-1 1 0,0 1 0,0 2-173,12 4 0,0 1 0,-1 1 0,1 0 173,0 1 0,-1 1 0,1 1 0,-1-1 0,0 0 0,0 1 0,0-1 0,0 1 0,-10-1 0,0 1 0,3 0 0,9 1 0,1 1 0,4 0 116,-2 0 0,5 1 0,3 2 0,22 1 0</inkml:trace>
  <inkml:trace contextRef="#ctx0" brushRef="#br0" timeOffset="67240">27135 2760 8191,'3'0'0,"-1"-2"5063,15 1-5063,-4-1 2818,4 0-2818,0-2 1719,0-1-1719,0-1 1696,-3 3 0,-6 0 0,-4 3 0</inkml:trace>
  <inkml:trace contextRef="#ctx0" brushRef="#br0" timeOffset="103232">27969 2690 24575,'-15'0'0,"5"4"0,-2 1 0,5 14 0,-6 10 0,3 11 0,1 6 0,9-6 0,12-11 0,15-18 0,4-15 0,16-21 0,-4-4 0,-15 6 0,1-1 0,-4 0 0,-2 0 0,1-1 0,-2 0 0,1-7 0,-10 6 0,-11 17 0,-6 4 0,-1 3 0,-5 10 0,-2 10 0,1 7 0,3 7 0,9-10 0,7-4 0,12-14 0,6-8 0,5-5 0,-13 0 0,-4 2 0</inkml:trace>
  <inkml:trace contextRef="#ctx0" brushRef="#br0" timeOffset="103449">28467 2361 8191,'-10'0'0,"5"14"4922,1 17-4922,4 24 0,-2-21 0,0 2 0,1-1 0,0-1 2836,0 21-2836,4-17 0,2-21 0,-3-10 0</inkml:trace>
  <inkml:trace contextRef="#ctx0" brushRef="#br0" timeOffset="103665">28603 2345 8191,'-9'0'0,"4"8"5063,1 15-5063,-1 30 0,4-21 0,1 1 1048,-3 5 1,1 0-1049,1-3 0,2-2 1817,1 9-1817,1-9 1618,4-25 1,-4-4 0,1-4 0</inkml:trace>
  <inkml:trace contextRef="#ctx0" brushRef="#br0" timeOffset="104032">29019 2453 24575,'7'-7'0,"0"1"0,5 3 0,2-4 0,3 3 0,-4-2 0,0 4 0,-8 2 0,-1 0 0</inkml:trace>
  <inkml:trace contextRef="#ctx0" brushRef="#br0" timeOffset="104282">29095 2277 24575,'-5'1'0,"0"12"0,5 29 0,1-15 0,-2 2 0,-1 9 0,0 1 0,1-4 0,0-1 0,-3 21 0,7-10 0,2-25 0,-1-6 0,0-12 0</inkml:trace>
  <inkml:trace contextRef="#ctx0" brushRef="#br0" timeOffset="104484">29296 2460 8191,'-14'25'0,"2"-5"5063,6-3-5063,4-4 2818,7 0-2818,6-4 1719,3-8-1719,6-12 1696,-5-2 0,-3 1 0,-7 4 0</inkml:trace>
  <inkml:trace contextRef="#ctx0" brushRef="#br0" timeOffset="104690">29369 2479 24575,'0'15'0,"0"0"0,0 9 0,4 8 0,-3 21-1144,3-22 0,1 1 1144,-4 9 0,-1 1-66,3-3 0,-1 0 66,-4 0 0,-1-1 0,2 16 0,-7-9 0,5-23 0,-5-7 0,5-11 0,-1-4 0</inkml:trace>
  <inkml:trace contextRef="#ctx0" brushRef="#br0" timeOffset="105287">29549 2649 9863,'0'5'0,"-2"-1"5100,5 12-5100,-3 11 2556,-4 0-2556,3 24 0,-2-3 0,3 7 0,0-2 0,0-13 0,0-8 1495,-7-30-1495,9-25 0,-4-5 0,-1-6 2486,2-13 0,1-4-2486,-1 12 0,1-3 0,-1 0-811,-1-1 0,0-2 0,1 2 811,2 3 0,0 1 0,1 4 0,-1-3 0,2 6 0,10-2 0,-3 35 0,6 17 0,-5 21 0,2 9 517,-8 0-517,-3-9 2505,-2-19-2505,-10-14 0,4-7 0,-3-3 0,5 0 0</inkml:trace>
  <inkml:trace contextRef="#ctx0" brushRef="#br0" timeOffset="105607">29653 2522 21804,'13'-8'0,"-4"3"1335,10-12-1335,-2 1 467,-3 4-467,-3-7 238,-7 9-238,-6-2 731,-2 6-731,-1 6 0,-5 9 0,3 11 0,1 5 0,6 7 0,6-7 0,3-6 0,5-11 0,6-10 0,-2-1 0,2-4 0,-11 4 0,-5 1 0</inkml:trace>
  <inkml:trace contextRef="#ctx0" brushRef="#br0" timeOffset="112207">28433 3501 8191,'-9'-2'0,"0"3"5063,0 2-5063,2 4 2818,0 5-2818,2 2 1719,1 9-1719,5 3 6784,5-1-6784,7-6 0,14-11 0,13-10 0,9-12 0,-21 3 0,-1-4 0,12-18 0,-1-6 0,-21 14 0,-4 0 0,-11 15 0,-4-3 0,0 12 0,-8 12 0,-2 17 0,7 12 0,1 1 0,17-15 0,21-14 0,1-19 0,-1 1 0,-14-2 0</inkml:trace>
  <inkml:trace contextRef="#ctx0" brushRef="#br0" timeOffset="112407">28918 3172 24575,'-8'17'0,"-2"16"0,9 22 0,-4-24 0,0 1 0,6-1 0,1-1 0,-3 10 0,10-15 0,-1-19 0,-3-5 0,-1-3 0</inkml:trace>
  <inkml:trace contextRef="#ctx0" brushRef="#br0" timeOffset="112592">29008 3182 10741,'-7'4'0,"4"3"5021,-5 17-5021,2 25 0,1-17 0,0 1 0,3 8 0,2 1 0,0-6 0,1-2 2407,8 14-2407,0-15 0,-6-24 0,1-5 0</inkml:trace>
  <inkml:trace contextRef="#ctx0" brushRef="#br0" timeOffset="114152">29593 3317 9622,'-5'-1'0,"-2"8"5112,-7-6-5112,-5 15 2595,-9 10-2595,10-7 1527,-1 11-1527,25-21 5719,6 4-5719,12-2 0,3 8 0,4 8 0,-9-3 0,-9 2 0,-13-9 0,-3 0 0,-4-3 0,3-13 0,0 1 0,4-10 0</inkml:trace>
  <inkml:trace contextRef="#ctx0" brushRef="#br0" timeOffset="114323">29662 3374 8191,'8'9'0,"14"-9"5063,25-12-5063,-19 2 0,0 0 0,1 0 0,-3 1 704,9-4 1,-20 6-1,-11 5 1</inkml:trace>
  <inkml:trace contextRef="#ctx0" brushRef="#br0" timeOffset="114532">29875 3163 8191,'-7'6'0,"2"11"4759,-2 25-4759,7-15 0,-1 2 0,-6 9 0,-1 0 0,5-2 0,-1-2 0,-4 14 713,8-14 1,4-26 0,0-4 0</inkml:trace>
  <inkml:trace contextRef="#ctx0" brushRef="#br0" timeOffset="114840">30053 3385 8191,'-9'-6'0,"0"1"5063,0 0-5063,2 7 2818,2 3-2818,3 4 1719,4 0-1719,6-4 6784,0-1-6784,5-4 0,-1 0 0,2 2 0,-1-1 0,0 4 0,-4-5 0,0 2 0,3-2 0,-6 0 0,2 0 0</inkml:trace>
  <inkml:trace contextRef="#ctx0" brushRef="#br0" timeOffset="114992">30149 3374 8642,'-7'-6'0,"8"1"5103,0-2-5103,18-2 2751,3-2-2751,10-5 414,0 0 0,-14 7 1,-4 2-1</inkml:trace>
  <inkml:trace contextRef="#ctx0" brushRef="#br0" timeOffset="115382">30286 3159 8191,'-9'-5'0,"4"7"5063,-1 4-5063,0 27 0,-2 16 1046,3-18 0,0 1-1046,1-1 0,2-1 1817,1 17-1817,4-15 6474,9-11-6474,-4-10 0,15-9 0,-8-6 938,18-14-938,-11-1 0,2-3 0,-9 1 0,-10 8 0,-6 6 0,-3 11 0,0 8 0,3 1 0,9-2 0,4-6 0,18-11 0,-17 4 0,7-6 0</inkml:trace>
  <inkml:trace contextRef="#ctx0" brushRef="#br0" timeOffset="115649">30623 3271 8191,'-9'0'0,"-3"3"5063,6 5-5063,0 2 2818,21 2-2818,-6-6 1719,14 6-1719,-13-7 6784,-4 5-6784,-5 3 0,-8 0 0,0 4 0,-4 0 0,3-3 0,-5-3 0,7-7 0,-2-1 0</inkml:trace>
  <inkml:trace contextRef="#ctx0" brushRef="#br0" timeOffset="150282">27139 4970 8191,'-13'8'0,"0"2"5063,16-7-5063,2-2 2818,19-2-2818,-6-4 1719,13 1-1719,-13-2 6784,6-1-6784,-11 2 0,-4 2 0,-5 1 0</inkml:trace>
  <inkml:trace contextRef="#ctx0" brushRef="#br0" timeOffset="169375">27228 3680 24575,'-13'16'0,"6"-2"0,-10 6 0,3 0 0,-7 7 0,1 4 0,-1 2 0,4-5 0,1 1 0,-7 12 0,1 2 0,8-12 0,2-1-383,-1 1 0,1-1 383,2-2 0,0-1-119,-5 26 119,2-6 0,3-1 0,1 1 0,0-7 0,4-8 0,1-2 0,6-15 762,1 4-762,2-6 123,-1-3-123,2 6 0,-3-6 0,2 6 0,-3-6 0,4 6 0,-4-6 0,3 2 0,-3-3 0,5-2 0,0-2 0,2-3 0,3 0 0,-2 3 0,3 2 0,-4 2 0,1 4 0,-3 0 0,-1 1 0,-1-2 0,-3-3 0,3 0 0,-1 0 0,0 0 0,1 0 0,-1 0 0,1 0 0,-3 0 0,0 0 0,0 0 0,-1 0 0,3 0 0,-4 0 0,-1 3 0,-1-2 0,-1 3 0,-1-4 0,-1-2 0,-2 1 0,0-1 0,1 2 0,5 0 0,2 4 0,4-3 0,-2 2 0,6-7 0,-3-1 0,7-4 0,-1 0 0,2 0 0,3 3 0,0 0 0,0 2 0,0 4 0,7-2 0,8-1 0,8-3 0,6-3 0,1-4 0,-1 3 0,-5-3 0,-3 4 0,-13 0 0,-5 0 0,-11 0 0,-5 0 0</inkml:trace>
  <inkml:trace contextRef="#ctx0" brushRef="#br0" timeOffset="169741">27496 4796 8191,'-9'2'0,"0"-2"5063,12 7-5063,9-5 2818,20 3-2818,14-1 0,3-3 0,-3 11 1719,-16-3-1719,-15 8 6784,-13 7-6784,-10 1 0,-10 13 0,-11 4 0,12-14 0,-2 0 0,-5-1 0,1 0 0,3-1 0,2 0 0,-15 10 0,19-18 0,9-10 0</inkml:trace>
  <inkml:trace contextRef="#ctx0" brushRef="#br0" timeOffset="174170">28498 5116 8191,'-9'-2'0,"2"-1"5063,-1-4-5063,1-1 2818,-3 1-2818,-9-5 1719,8 4-1719,-12 3 6784,9 6-6784,0 10 0,0 1 0,-1 18 0,4 3 0,-3 14 0,12-14 0,2-6 0,18-18 0,10-18 0,15-18 0,-17 5 0,-1-4-971,2-8 1,-3-4 970,-1-1 0,-1-2 0,-1-7 0,-3-2 0,-4 0 0,-3 1 0,1 1 0,-2 3-89,-6 5 0,-2 3 89,3-6 0,-8 29 0,-2 39 0,1 17 0,2-6 0,0 2 0,4-2 0,1-1 0,-3 8 0,1-3 0,5-10 0,0-3 0,0 14 0,9-25 0,5-20 0,-9 3 0,4-6 0</inkml:trace>
  <inkml:trace contextRef="#ctx0" brushRef="#br0" timeOffset="174274">28756 4981 8191,'6'-3'0,"0"7"5063,-2 7-5063,-1 13 704,-1-6 1,-1-2-1,1-8 1</inkml:trace>
  <inkml:trace contextRef="#ctx0" brushRef="#br0" timeOffset="174400">28841 4828 8191,'-17'-7'0,"8"2"0,1 5 0</inkml:trace>
  <inkml:trace contextRef="#ctx0" brushRef="#br0" timeOffset="174649">29167 4586 8191,'-19'-12'0,"7"4"5063,-7 3-5063,9 11 2818,-8 19-2818,1 15 0,4-8 0,1 4 0,2 8 0,3 3 0,-3 0 0,3 0 392,7 3 0,3-2-392,-2-11 0,4-4 0,14 11 0,-9-22 0,-2-17 0</inkml:trace>
  <inkml:trace contextRef="#ctx0" brushRef="#br0" timeOffset="174808">28996 5034 8191,'-25'-7'0,"23"3"5063,25-3-5063,3 1 0,3 1 0,6-2 0,-1-3 0</inkml:trace>
  <inkml:trace contextRef="#ctx0" brushRef="#br0" timeOffset="175034">29450 4547 8191,'-17'-1'0,"6"3"5063,-5 16-5063,8 17 0,1-6 0,1 3 0,2 9 0,2 3 741,-1 2 0,1 1-741,3-4 0,2-2 890,1-8 0,0-4-890,5 9 1538,3-18 0,-9-11 0,1-5 0</inkml:trace>
  <inkml:trace contextRef="#ctx0" brushRef="#br0" timeOffset="175201">29365 4926 8191,'-30'7'0,"13"-3"5063,3 2-5063,26-9 0,26 0 0,11-6 0,-15 3 0,-7 2 0</inkml:trace>
  <inkml:trace contextRef="#ctx0" brushRef="#br0" timeOffset="175553">29867 4871 8191,'-3'-4'0,"7"0"5063,7-5-5063,13-2 2818,1-3-2818,-3 1 1719,-3 1-1719,-17-1 6784,0 3-6784,-9-1 0,0 7 0,-2 4 0,-7 11 0,2 8 0,-3 16 0,14 11 0,7-4 0,13-1 0,13-20 0,7-13 0,-11-5 0,-6-7 0</inkml:trace>
  <inkml:trace contextRef="#ctx0" brushRef="#br0" timeOffset="175736">30146 4776 8191,'-5'5'0,"12"5"5063,6 11-5063,14 0 2818,8-1-2818,-1-7 1719,-3-1-1719,-11-8 0,-11-2 0,-5-2 0</inkml:trace>
  <inkml:trace contextRef="#ctx0" brushRef="#br0" timeOffset="175915">30320 4822 8191,'-2'-9'0,"-3"4"5063,-8 11-5063,1 5 0,-13 22 0,4 7 0,4-15 0,-1 0 0,-7 22 704,3-13 1,14-18-1,5-8 1</inkml:trace>
  <inkml:trace contextRef="#ctx0" brushRef="#br0" timeOffset="176375">30352 4839 24575,'6'17'0,"1"13"0,1 10 0,-3 15 0,-2-24 0,-1 0 0,-2-1 0,0 1 0,0 24 0,0-2 0,0-20 0,-4-24 0,8-39 0,-3-5 0,1-7 0,6-11 0,1-2-793,-3 19 0,0-1 0,1 1 793,4-16 0,0 6 0,-2 16 0,0 5 0,9-5 0,-7 23 0,2 14 0,0 9 0,2 16 0,-6 8 2379,3 0-2379,-15-1 0,2-7 0,-7-13 0,-5-1 0,-7-23 0,-2-5 0,-7-16 0,15 11 0,2-2 0</inkml:trace>
  <inkml:trace contextRef="#ctx0" brushRef="#br0" timeOffset="189149">12543 10998 24575,'-41'-23'0,"0"0"0,-5 0 0,0 1 0,7 3 0,0 1-2272,-6 0 0,-1 0 2272,-3-3 0,0 2 0,3 6 0,-1 2 0,-5 1 0,-1 3 0,4 5 0,-1 4 0,-3 5 0,-1 3 0,1 3 0,0 4 0,18-3 0,-1 1 0,0 4 0,0 2 0,-1 3 0,0 2 0,2 0 0,-3 4 0,3 0 0,0 3 0,3-1 0,-1 2 0,2 2 0,4-1 0,1 5 0,4 1 0,3 2 0,1 2 0,3 2 0,3 5 0,6-6 0,2 4 0,2 3 0,1 0 0,1-2-1409,2 2 0,1-1 0,1-1 0,2 4 1409,0-9 0,0 2 0,1 1 0,1 0 0,1-1 0,2-3 0,4 7 0,2-3 0,2-1 0,1-1-389,2 1 0,1-2 0,3 0 1,1-2 388,2-1 0,1-2 0,3 0 0,0-1 0,3-1 0,1 0 0,2-1 0,2-3 0,2-2 0,3-2 0,1-2 0,0-2 0,0-1 0,1-1 0,1-3 0,1-3 0,-7-6 0,2-2 0,1-2 0,-1-1 0,1-1-572,-1-1 1,0-1 0,1-1 0,-1-2 0,1-2 571,3-2 0,0-3 0,0-1 0,1-2 0,1-2 0,0-2 0,2-1 0,1-3 0,-1 0 0,-1 0 0,-4-1 0,-2 1 0,-3-1 0,-1 0 0,-1-1 0,1-2 0,5-3 0,3-3 0,-1 0 0,-5-1 0,-7 0-19,-4-5 1,-6 0 0,-6-1 18,4-14 0,-8-2 0,-12 13 0,-4-1 0,-2-1 0,-1-2 0,-3 0 0,-2-1 0,-3-5 0,-3 0 0,0 0 0,-1-5 0,-1 0 0,-1 1 0,-4-2 0,-1 1 0,-2 1 0,-1 0 0,-1 1 0,-2 0 183,4 13 1,0 1 0,-1 0 0,-2 1-184,-1 0 0,-1 2 0,-1 0 0,-2 1 0,-3 2 0,-1 1 0,-1 1 0,-1 2 0,-1-1 0,-1 1 0,0 1 0,-2 2 0,-3 2 0,-1 1 0,-1 2 0,1 1 0,1 2 0,0 2 0,0 1 0,-1 2 0,-3 1 0,-2 3 0,1 1 0,1 2 0,3 3 0,1 1 0,1 2 0,-1 2 0,-1 2 0,-1 2 0,3 0 0,3 0 0,-8 2 0,5 0 0,9 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49:48.9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21875 6632 24575,'0'24'0,"-4"7"0,-7 16 0,1 1 0,2-18 0,1 0 0,-2 12 0,1-4 0,4-18 0,9-26 0,16-22 0,-3-5 0,3-4 0,5-7 0,1-2-731,-9 12 0,0 0 0,-1 1 731,7-7 0,-3 5-22,-7 8 0,-1 5 22,5 6 0,-5 33 0,-3 18 0,-4-6 0,-2 3-461,-1 3 1,-2 0 460,0 0 0,-2 0 986,-1-4 0,0-1-986,1 10 46,5-20-46,10-30 0,16-25 0,-14 7 0,0-2 0,0-3 0,0 1 0,6-16 1029,-7 26-1029,-9 30 111,0 24-111,-6 8 0,0 0 0,2-8 0,6-16 0,4-11 0,-2-5 0,-3-3 0</inkml:trace>
  <inkml:trace contextRef="#ctx0" brushRef="#br0" timeOffset="270">22507 6614 8191,'-13'15'0,"5"6"5063,-12 14-5063,14 5 2818,2 0-2818,12-11 1719,5-13-1719,11-15 6784,3-14-6784,2-4 0,-6-13 0,-11 2 0,-12-4 0,-5-7 0,-11 9 0,-1-4 0,-1 19 0,7 4 0,7 9 0</inkml:trace>
  <inkml:trace contextRef="#ctx0" brushRef="#br0" timeOffset="454">22695 6568 8191,'32'11'0,"-11"-1"5063,2 12-5063,-15-7 2818,-1 9-2818,-6-11 1719,18-33-1719,9-19 0,3 4 0,0 0 0,4-8 0,2 11 0</inkml:trace>
  <inkml:trace contextRef="#ctx0" brushRef="#br0" timeOffset="745">23080 6470 8191,'-6'14'0,"11"-6"5063,2-9-5063,24-13 2818,-6-10-2818,9-4 0,-17 5 1719,-8 4-1719,-10 9 6784,-10 1-6784,-3 16 0,-9 16 0,0 20 0,13-9 0,5 1 0,6 13 0,7-19 0,6-5 0,36-12-748,-13-11 1,2-4 747,4-4 0,1-4 0,6-1 0,-3 0 0,4-6 0,-10 8 0</inkml:trace>
  <inkml:trace contextRef="#ctx0" brushRef="#br0" timeOffset="1304">24557 6510 8191,'3'2'0,"-1"10"5063,-2 14-5063,0 12 2818,0-11-2818,0 0 0,0-19 0,0-4 0</inkml:trace>
  <inkml:trace contextRef="#ctx0" brushRef="#br0" timeOffset="1680">24544 6344 8191,'4'-5'0,"8"12"5063,11 8-5063,9 15 0,1 3 0,-1 9 0,-13 0 0,-5 11 0,-10-11 2818,-4-3-2818,12-44 1719,1-20-1719,18-19 6784,-10 10-6784,1 17 0,-9 18 0,-3 8 0,-2 11 0,6 5 0,-7-3 0,4-7 0,6-15 0,9-24 0,-7 15 0,-1-14 0</inkml:trace>
  <inkml:trace contextRef="#ctx0" brushRef="#br0" timeOffset="1898">25218 6065 8191,'-4'-30'0,"-4"6"5063,-2 19-5063,-3 6 2818,-5 28-2818,6-6 0,1 5 0,-6 12 0,1 5-298,-1 7 0,4 2 298,4-1 0,4 2 1408,4-17 1,2 2 0,2-5-1409,3 1 0,1-5 0,6 19 0,-8-42 0</inkml:trace>
  <inkml:trace contextRef="#ctx0" brushRef="#br0" timeOffset="2262">25043 6488 24575,'38'-6'0,"15"-2"0,-22-2 0,1 0-1049,7 3 1,-1 0 1048,-6-3 0,-1 0 674,12 1-674,-28 18 346,-26 7-346,-7 23 0,3-3 0,11 2 1077,8-18-1077,15-6 0,3-19 0,12-9 0,-3-13 0,-9 3 0,-13-9 0,-14 8 0,-8 2 0,-10 4 0,4 13 0,-5 7 0,15 1 0,1 3 0</inkml:trace>
  <inkml:trace contextRef="#ctx0" brushRef="#br0" timeOffset="3233">26739 6353 8191,'2'19'0,"-8"18"2215,5-5 1,0 3-2216,-4-3 0,0-1 0,-4 15 2892,7-27-2892,4-33 1796,15-29-1796,-6 12 0,0-1 0,5-7 0,1 1 3052,-1 7 1,-1 3-3053,6-12 703,-3 27-703,-6 26 0,-2 15 0,2 12 0,1 7 0,-2-14 0,13-6 0,-1-23 0,15-13 0,11-17-451,-25 11 0,0 0 451,3-3 0,-3 1 436,6-6-436,-10 4 0,-14 7 0,-8 3 0,-3 4 0,-8 6 923,0 14-923,-1 14 0,3 5 0,11-2 0,11-9 0,19-14 0,23-7 0,-19-6 0,2-3 0,2-3 0,2-2-143,3-2 0,-3 0 1,2-5-1,-8 5 1</inkml:trace>
  <inkml:trace contextRef="#ctx0" brushRef="#br0" timeOffset="4771">27641 6297 8191,'-4'-9'0,"-4"4"5063,-2 1-5063,-3 6 2818,4 2-2818,2 3 1719,0 6-1719,4 7 6784,3-2-6784,6 6 0,5-9 0,11-7 0,16-3 0,10-14 0,-14 7 0,0-3 0,-2-6 0,-1-2 0,4 5 0,-2-1 0,-6-5 0,-3-1 0,11-1 0,-17-5 0,-14 8 0,-6-1 0,-3 1 0,-5 3 0,0 1 0,-3 1 0,4 5 0,4 6 0,1 4 0,8-2 0,-1-5 0,1 3 0,-2-2 0,-4 11 0,1 8 0,-3-5 0,3 8 0,-1-13 0,4 2 0,-2-3 0,4 0 0,1-4 0,2-3 0,5-17 0,1-5 0,9-20 0,-12 14 0,0-1 0,3-7 0,-1-2 0,-3-9 0,-1-1 0,4-4 0,-2 0-1135,-3 0 1,-1 0 1134,1 6 0,-2 4 0,0-15 0,-7 29 0,-3 47 0,-3 30 0,4-13 0,2 2 0,-1 9 0,1 0-719,3-5 0,3-2 719,-1 1 0,4-3 0,4-6 0,3-4 1960,16 15-1960,7-15 0,-3-21 0,-2-13 0,9-33 0,-18 8 0,1-10 0,-28 29 1606,0 15-1606,-12 16 141,14-2-141,-2 4 0,15-8 0,8-3 0,13-10 0,14-9 0,-4-6 0,-1-9 0,-19 5 0,-7-3 0,-10 2 0,-10 6 0,-7 15 0,-4 4 0,2 14 0,8-4 0,18-4 0,-5-7 0,19-13 0,-12-12 0,5-10 0,-1-16 0,-10 19 0,-2-3 0,3-14 0,-2-3 0,-3-2 0,-2 1-345,1 2 0,-1 3 345,0 10 0,-2 8 0,1 16 0,1 35 0,0 5 0,1 4 0,0 6 0,1 3 0,-1-9 0,1 2 0,1 0-158,-1 1 0,-1-1 1,1 0 157,2 13 0,0-1-225,0-2 0,-1-6 1,1-1-1,-1-14 0</inkml:trace>
  <inkml:trace contextRef="#ctx0" brushRef="#br0" timeOffset="27940">20767 8919 24575,'-9'27'0,"0"-1"0,-2 23 0,1 6 0,4-19 0,1 1 0,0 0 0,1 6 0,0 2 0,0-8 0,-1 15 0,5-24 0,0-24 0</inkml:trace>
  <inkml:trace contextRef="#ctx0" brushRef="#br0" timeOffset="28083">20634 8668 8191,'0'-5'0,"0"1"0</inkml:trace>
  <inkml:trace contextRef="#ctx0" brushRef="#br0" timeOffset="28507">20967 9029 24575,'-10'41'0,"0"0"0,0 0 0,0 0 0,1 0 0,0-1 0,3-6 0,0 4 0,6-17 0,24-62 0,-2-7 0,0-5 0,-4 10 0,-1 1 0,1-12 0,0 18 0,1 45 0,-8 23 0,-1-3 0,-1 6 0,-2 1 0,-1 4 0,1-4 0,0-4 0,2-4 0,4 9 0,2-15 0,5-54 0,-6 5 0,1-3 0,2-2 0,-1 2 0,5-6 0,3 25 0,-16 46 0,1 13 0,-3-19 0,2-2 0,13 2 0,-9-8 0,2-25 0</inkml:trace>
  <inkml:trace contextRef="#ctx0" brushRef="#br0" timeOffset="28897">21561 9123 8191,'0'19'0,"4"9"4471,1 19-4471,2-18 0,1 3 0,-2 11 0,1 4 0,3 3 0,1 1 0,-6-13 0,-1 0 0,1 0 443,0 1 0,2-1 0,-2-2-443,-1 9 0,-2-3 986,1-9 1,-3-5-987,-8-4 5879,-1-45-5879,1-5 0,2-7 0,1-18 0,4-4 38,1 14 0,2-1 0,2 0-38,2-3 0,2-2 0,2 3-7,0 6 0,3 1 0,1 2 7,10-11 0,2 5 0,-9 16 0,0 4 0,17-5 0,-17 26 0,-3 22 0,-1 16 0,-12-9 0,-2 3 0,1 3 0,-1 0-550,-6 3 1,-2 0 549,0-5 0,-2-3 458,-12 20-458,0-24 504,3-29 1,11 2-1,2-13 1</inkml:trace>
  <inkml:trace contextRef="#ctx0" brushRef="#br0" timeOffset="29187">22123 9082 8191,'-10'9'0,"2"3"5063,-1-7-5063,6 14 2818,-1 2-2818,8 11 1719,2-6-1719,6-8 6784,3-10-6784,-1-13 0,-1-1 0,-7-17 0,-5 2 0,-9-11 0,-2 10 0,-2 5 0,7 12 0,1 3 0</inkml:trace>
  <inkml:trace contextRef="#ctx0" brushRef="#br0" timeOffset="29512">22412 9026 24575,'-11'1'0,"-7"9"0,9 4 0,-2 6 0,10-6 0,6-2 0,5-7 0,4 2 0,9-3 0,-8 1 0,3 7 0,-13-1 0,-3 6 0,-14 15 0,2-5 0,-9 6 0,8-13 0,8-16 0,1-1 0,4-7 0</inkml:trace>
  <inkml:trace contextRef="#ctx0" brushRef="#br0" timeOffset="29881">22735 8916 24575,'-11'27'0,"2"-6"0,-1 10 0,5-16 0,-2 8 0,3-13 0,1 2 0,1-3 0,4 0 0,0 0 0,1 0 0,1 0 0,-4 0 0,2 4 0,-7 0 0,0 1 0,-6-6 0,6-4 0,1-4 0</inkml:trace>
  <inkml:trace contextRef="#ctx0" brushRef="#br0" timeOffset="30054">23000 8831 8191,'-2'14'0,"1"2"5063,-4 4-5063,0 5 2818,1 7-2818,2-10 0,3-7 0,1-11 0</inkml:trace>
  <inkml:trace contextRef="#ctx0" brushRef="#br0" timeOffset="30212">23113 8285 24575,'5'-2'0,"-1"0"0</inkml:trace>
  <inkml:trace contextRef="#ctx0" brushRef="#br0" timeOffset="30529">23160 8304 8191,'8'45'0,"-2"-19"0,-2 3 2531,-1 4 1,0 3-2532,2 8 0,0 2 0,-4-3 0,-1 0 841,3 3 1,-1-1-842,-1-6 0,-2-1 856,0-7 1,-2-1-857,-1 17 6219,-7-16-6219,5-10 0,-2-17 0,8-9 1454,11-17-1454,15-2 0,13-4 252,-6 11-252,-6 12 0,-15 17 0,-7 3 0,-6 22 0,-7-10 0,-5 11 0,-1-12 0,2-10 0,3-13 0,5-11 0,2 2 0,2-2 0</inkml:trace>
  <inkml:trace contextRef="#ctx0" brushRef="#br0" timeOffset="30865">23559 8443 24575,'-7'13'0,"-5"7"0,-1 18 0,1-9 0,-1 4-1756,1 5 1,1 2 1755,1 5 0,2 1-28,3-6 0,5-2 28,7-2 0,5-2 829,18 11-829,-7-25 0,4-5 0,0-5 0,1-5-483,6-3 0,0-5 483,-5-3 0,-2-3 1654,23-14-1654,-24 4 935,-15 15-935,-7 6 0,-2 10 0,4-5 0,-3-2 0,1-3 0</inkml:trace>
  <inkml:trace contextRef="#ctx0" brushRef="#br0" timeOffset="31682">25292 8824 8191,'4'-1'0,"7"19"4059,3 25-4059,-8-4 0,-1 5 0,1 8 0,-3 4 0,-4-13 0,-3 2 0,-2 3 0,0-3 0,-2 3 0,0 0 0,0-4 0,-1-2 0,0-3 0,0 1 976,-2 7 1,0 0 0,0-12-977,-1-12 0,7-45 0,6-15 0,1-9 306,2 5 0,0-3 0,1-2-306,0 5 0,1-1 0,1-1 0,1 1 837,1 0 1,2 1 0,0 0 0,2 3-838,3-7 0,2 2 0,2 4 0,13-7 0,4 9 206,-4 15 1,0 9-207,20 16 0,-13 28 0,-30 20 0,-7-21 0,-3 1 0,-6-3 0,-2-1 0,-11 22 1209,0-19-1209,-3-13 2868,7-19-2868,2-21 0,7 10 0,2-7 0</inkml:trace>
  <inkml:trace contextRef="#ctx0" brushRef="#br0" timeOffset="32096">25711 8880 8191,'14'7'0,"-3"4"5063,-3 9-5063,-1 6 2818,-7 12-2818,3-11 1719,11-27-1719,10-27 0,3 0 0,4-2 0,0 0 0,2 3 0,-1 6 0,1 5 6784,15-4-6784,-23 23 0,-19 5 0,-6 7 0,-3-3 0,1 11 0,4-9 0,6 5 0,3-15 0,13-3 0,-5-8 0,2-7 0,-10-1 0,-5-10 0,-9 5 0,-3-4 0,-8 8 0,2-2 0,3 10 0,4 0 0</inkml:trace>
  <inkml:trace contextRef="#ctx0" brushRef="#br0" timeOffset="32497">26236 8490 24575,'12'27'0,"0"0"0,1 2 0,-1 3 0,-6 5 0,-1 2 0,3 3 0,-1 1 0,-4 0 0,0-1 0,1-10 0,2-1 0,4 14 0,3-29 0,1-11 0,10-13 0,4-9 0,-2 5 0,-4-6 0,-11 19 0,-9 3 0,-5 16 0,-7 6 0,-3 6 0,-3-1 0,0-8 0,3-5 0,2-17 0,4-7 0,4-15 0,6-24 0,-2 23 0,4-12 0</inkml:trace>
  <inkml:trace contextRef="#ctx0" brushRef="#br0" timeOffset="33297">26657 8588 8191,'4'9'0,"1"11"4727,4 27-4727,-4 8 0,-1-25 0,1 1 0,-1-3 0,2-1 0,13 22 0,13-16 0,13-15 0,-15-18 0,1-6 1108,1-1 1,-1-3-1109,0-8 0,-3-5 817,-8 1 1,-4-3-818,4-25 0,-16 10 6278,-8 15-6278,-1 21 358,-11 14-358,5 24 836,-1 4-836,13 2 333,11-7-333,16-19 0,2-5 0,9-13 0,-1-14 0,4-11 0,-5 2 0,-8 2 0,-17 17 0,-8 19 0,-4 11 0,-4 16 0,3 3 0,-1-8 0,7-8 0,0-21 0,7-18 0,16-17 0,-10 3 0,2 0 0,9 1 0,2 1 0,-7 3 0,-1 2 0,11 5 0,-23 28 0,-13 9 0,-7 18 0,1-6 0,-1 6 0,5-18 0,8-8 0,9-20 0,13-15 0,-5 3 0,2-1 0,3 1 0,-1 1 0,19-12 0,-11 37 0,-24 16 0,-5 30 0,-1-11 0,2 3 0,10-17 0,-5-9 0,7-16 0,-12-3 0,0-7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51:11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22177 12180 22400,'-34'-41'0,"0"0"0,0 1 0,0 4 0,-3-1 0,-1 2 0,1 4 0,2 4 0,0 4 0,-1 0-1481,-11-6 1,-3 1-1,2 4 1481,12 9 0,1 3 0,-1 3 0,-1 2 0,-1 3 0,0 3 0,0 4 0,0 3 0,-1 3 0,-4 4 0,-1 4 0,1 3-729,-2 6 0,1 4 0,1 3 729,9-4 0,0 3 0,2 2 0,1 1 0,1 2 0,1 1 0,2 3 0,2 0 0,0 4 0,3 3 0,2 0 0,2 1-420,4 1 1,3 1 0,3 1 0,1 0 419,0 1 0,2 0 0,3 1 0,4-1 0,4-1 0,3 0 0,3-1 0,4-1-652,4-3 1,3-1 0,3-2-1,4-2 652,5-3 0,4-3 0,4-2 0,1-4 0,-5-7 0,2-3 0,1-1 0,1-3 0,1-1 0,2-2 0,0-2 0,2-2 0,-1-2 0,1-1 0,-1-2 0,0-1 0,0-2 0,0-1 0,-1-2 0,0-1 0,0-2 0,-1-2 0,0-1 0,-1-1-244,8-4 0,-2-3 1,-1-2-1,-1-1 244,-2-1 0,-1-2 0,-1-2 0,-3-3 0,-2-2 0,-3-2 0,-1-3 0,-1-1 223,-2 0 1,-2-2-1,-2-1 1,-1-2-224,-3-2 0,-2-3 0,-2 0 0,-1 0 0,0-2 0,-2-1 0,-2 0 0,-2 0 62,-2 1 0,-2-1 0,-1 1 0,-3 0-62,0 3 0,-2 0 0,-2 0 0,-2 2 0,-2-11 0,-2 3 0,-6 1 601,-3 8 1,-4 2 0,-3 2-602,-2 4 0,-2 3 0,0 4 0,1 2 0,1 4 0,-19-6 0</inkml:trace>
  <inkml:trace contextRef="#ctx0" brushRef="#br0" timeOffset="928">28418 9451 8191,'-10'-26'0,"-9"3"4932,-10 14-4932,-25 6 0,17 14 0,-3 6 0,6-2 0,0 1 0,-1 4-195,-5 8 1,0 4 0,0 2 194,10-4 0,0 2 0,1 1 0,2 1 0,0 3 0,1 2 0,2 1 0,3 1 0,1 2 0,2 1 0,2 1 0,5-1 0,3-2 0,3 1 0,3-1 0,2-1 0,2 11 0,3-1 0,8-2 460,8-2 0,6-2 0,5-5-460,6-3 0,6-5 0,3-4 0,-6-7 0,3-2 0,3-2 0,0-4 769,6-2 1,1-3-1,2-3 1,0-3-770,-9-1 0,0-3 0,0 0 0,0-3 0,-1 0-843,1-2 1,-1-1 0,0-1 0,0-2-1,-2-2 843,8-4 0,-1-4 0,-1-1 0,-3-3 0,-5 2 0,-1-2 0,-2-2 0,-4-2 70,4-10 0,-5-4 1,-4-2-71,-6-1 0,-4-3 0,-3-1 0,-3 0 0,-4-1 0,-3-1 0,-5-1 0,-3-1 0,-4 2 0,-5 1 0,-4 2 0,-6 2 0,-5 4 0,-5 2 0,-5 4 0,1 10 0,-4 2 0,-2 2 0,-2 3 0,-5 1 0,-3 3 0,-1 2 0,-1 4 0,5 4 0,-2 2 0,0 2 0,2 1 0,3-1 0,-7-1 0,5-1 0,1 4 0,7 6 0,0 0 0,0 0 0</inkml:trace>
  <inkml:trace contextRef="#ctx0" brushRef="#br0" timeOffset="11885">23896 7398 8191,'-9'5'0,"4"1"5063,3 5-5063,10 9 2818,9 8-2818,11 13 0,-7-23 0,2-1 420,6 0 0,1-3-420,7-2 0,3-4 0,4-5 0,3-5 0,2-2 0,1-4 0,-12 1 0,0-1 0,-1-2 0,2-4 0,0-3 0,-1 0 0,1 1 0,0 0 0,-1-2 1174,2-3 1,-1-1 0,-2-1-1175,-6 1 0,0 1 0,-2-2 0,13-11 0,-4-1-856,-12 6 0,-3 0 856,-3-5 0,-3-1 0,-6 5 0,-2-3 0,0-10 0,-2-3 0,-6 0 0,-1-1-433,0 10 0,1-1 1,-4 0 432,-4-1 0,-3 1 0,-1 0 0,-1 0 0,-3 1 0,-1 2 0,-4 1 0,-2 1 0,-3 3 0,-4 2 0,-4 1 0,-1 4 0,0 4 0,0 3 0,-3 2 0,-6 1 0,-3 3 0,0 2 0,2 4 0,1 3 0,-2 1 0,-4 2 0,-1 3 0,0 1 0,-1 1 0,1 1 0,0 2 0,1 1 0,0 2 0,0 0-182,1 3 1,-1 0 0,2 2 181,5 1 0,1 1 0,2 3 0,0 1 0,2 2 0,1 3 0,3 4 0,2 2 0,2 2 0,0 5 0,1 2 0,4 3 0,8-7 0,2 1 0,2 2 0,2 0 0,2 2 0,1 1 0,3 0 0,3 0 0,3 0 0,3 1 0,3-1 0,3-1-630,5-1 0,3 0 1,4-2-1,3-3 630,5-1 0,4-2 0,4-3 0,1-2 0,-2-6 0,3-3 0,2-1 0,-2-1 0,-3-2 0,5 3 0,-3-3 0,0-2 0,-2-7 0,0 1 0,0 0 0</inkml:trace>
  <inkml:trace contextRef="#ctx0" brushRef="#br0" timeOffset="16984">23812 5777 8191,'-6'20'0,"3"14"4340,0 21-4340,5-23 0,0-1 1299,-2 1 1,1-2-1300,11 16 1845,-8-14-1845,8-14 0,-9-10 0,1-6 0</inkml:trace>
  <inkml:trace contextRef="#ctx0" brushRef="#br0" timeOffset="17259">23753 5809 8191,'8'-17'0,"10"0"5063,32 8-5063,-5 6 0,-11 8 0,-1 3 2818,4 10-2818,-7 11 1719,-17 0-1719,-10 9 0,-18 9 0,1-21 0,-4-1 0,-3 5 0,-2-2 2909,-3-3 0,-1-2-2909,4 1 0,0-2-228,-1-4 1,0-1 227,-14 15 0,13-17 0,8-2 0</inkml:trace>
  <inkml:trace contextRef="#ctx0" brushRef="#br0" timeOffset="18209">22348 11582 8191,'-9'-7'0,"11"18"5063,8 10-5063,14 25 0,-9-19 0,-1 1 1409,0 6 0,-1 0-1409,2-5 0,-2-2 1719,3 20-1719,-1-20 0,-12-19 0,-1-4 0</inkml:trace>
  <inkml:trace contextRef="#ctx0" brushRef="#br0" timeOffset="18609">22326 11449 24575,'23'-10'0,"9"1"0,8 0 0,7 4 0,-14 6 0,-8 4 0,-17 15 0,-13 2 0,-15 18 0,-8-3 0,-5 0 0,9-14 0,20-6 0,23-12 0,21 5 0,-13-3 0,1 1 0,22 12 0,-11 11 0,-25 6 0,-16 3 0,-23 8 0,8-25 0,-1-1-228,-2 0 1,-1 0 227,-1-4 0,1-2 0,-4 6 0,7-9 0,14-11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52:47.0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17079 7807 24575,'0'0'0</inkml:trace>
  <inkml:trace contextRef="#ctx0" brushRef="#br0" timeOffset="6195">26361 342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1:12.2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21656 1346 8191,'-9'2'0,"26"-9"4621,19-10-4621,-6 4 0,4-1 0,9-3 0,4 0 0,-4 0 0,3 0 0,-2 1 0,-7 4 0,-2 2 0,3-1 0,2-2 0,4 0 0,0 0 0,-6 3 0,2 2 0,-2 2 1435,8-2 1,-5 2-1436,-9 6 1773,-12-2-1773,-8 1 0,-7-1 0,-1 2 0</inkml:trace>
  <inkml:trace contextRef="#ctx0" brushRef="#br0" timeOffset="342">22377 1003 8191,'11'-1'0,"14"-7"2197,4 5 1,3 0-2198,0-2 0,-1 1 1345,4 7 1,-2 3-1346,18 9 0,-9 8 0,-19 6 1826,-15-1-1826,-8-3 6444,-9-1-6444,-2 0 751,-4-8-751,1 7 69,1-12 0,7-3 0,2-4 1</inkml:trace>
  <inkml:trace contextRef="#ctx0" brushRef="#br0" timeOffset="1623">23650 1100 8191,'-9'-5'0,"0"-1"5063,0 1-5063,-4-5 2818,0 7-2818,-5-2 1719,1 10-1719,0 1 6784,0 14-6784,-3 17 0,14-1 0,10-1 0,20-32 0,11-19 0,-4-12 0,-7 5 0,-9 9 0,-8 14 0,1 13 0,4 22 0,-2 13 0,0-21 0,-1 1-327,-3 2 0,-1-1 327,1-1 0,-3-1 0,-4 4 0,-2 0 0,-2 0 0,-2-1 0,-4-2 0,-1-1 0,0 0 0,-1-1 0,-6-3 0,0-2 0,-14 11 0,-7-8 0,1-25 0,3-14 0,15-7 0,3-2 0,-3-1 0,7-9 0</inkml:trace>
  <inkml:trace contextRef="#ctx0" brushRef="#br0" timeOffset="1902">23875 1104 8191,'0'9'0,"0"4"5063,1-3-5063,0 2 2818,1-3-2818,0-8 1719,5-12-1719,10-17 0,11-15 0,6 4 1696,9 9 0,-22 17 0,0 9 0</inkml:trace>
  <inkml:trace contextRef="#ctx0" brushRef="#br0" timeOffset="2262">24194 1010 24575,'-10'-7'0,"2"3"0,-6 12 0,-4 12 0,7 6 0,-6 8 0,26-12 0,5-15 0,22-28 0,-5-8 0,-4-5 0,-10 11 0,-6 35 0,-10 3 0,2 30 0,-2-21 0,7 0 0,12-23 0,12-12 0,-13 5 0,2-7 0</inkml:trace>
  <inkml:trace contextRef="#ctx0" brushRef="#br0" timeOffset="2657">24455 1034 8191,'5'9'0,"2"10"5063,-6 3-5063,3 10 0,0 13 0,-3-15 0,-1 1 0,3 1 0,-1 1 1409,-4 4 0,-1 0-1409,2 18 0,-3-15 1719,2-13-1719,-2-26 6784,-2-20-6784,2-34 0,4 12 0,1-3 0,2-9 0,1-2-1029,3 0 0,3 2 1029,-1 9 0,2 3 0,1 11 0,0 4 0,7-2 0,-3 19 0,-7 7 0,-2 12 0,1 8 2058,-4 7-2058,-1 14 0,-5-12 0,-1 3 0,-3-17 0,-2-12 0,9-26 0,-5 11 0,9-14 0</inkml:trace>
  <inkml:trace contextRef="#ctx0" brushRef="#br0" timeOffset="2990">24721 641 24575,'13'10'0,"0"9"0,1 24 0,-9-13 0,-2 3 0,-2 14 0,-2 4 0,0 0 0,0-1-855,-1-2 0,-1-3 855,2-9 0,2-4 413,3-1-413,14-29 0,14-30 0,7-7 0,4 0 0,-19 16 0,-5 16 0,-11 18 0,0 0 0,-2 5 1297,4-9-1297,-2-8 0,5-5 0,-8-1 0,-1-1 0</inkml:trace>
  <inkml:trace contextRef="#ctx0" brushRef="#br0" timeOffset="3673">25517 928 8191,'-10'7'0,"13"-5"5063,9-5-5063,26-9 0,11-3 0,-1-4 704,-10 6 1,-22 5-1,-8 6 1</inkml:trace>
  <inkml:trace contextRef="#ctx0" brushRef="#br0" timeOffset="3925">25754 636 8191,'-4'-1'0,"4"5"4999,3 29-4999,10 16 0,-6-13 0,-2 4 0,1 5 0,-1 1 0,-2 1 0,-1-1 0,-2-5 0,0-4 0,0 17 2826,4-32-2826,1-28 431,9-25 1,-9 10 0,5-7-1</inkml:trace>
  <inkml:trace contextRef="#ctx0" brushRef="#br0" timeOffset="4098">25966 928 8191,'12'19'0,"-6"-4"5063,4 15-5063,-12-4 2818,4 6-2818,-12-1 1719,4-9-1719,-6-5 6784,3-12-6784,0-7 0,-2-7 0,6 3 0,0-1 0</inkml:trace>
  <inkml:trace contextRef="#ctx0" brushRef="#br0" timeOffset="4367">26267 912 8556,'-10'-8'0,"2"3"5097,-5 0-5097,6 7 2764,-10 19-2764,4 9 1669,-2 10-1669,7-8 6489,12-14-6489,5-12 0,7-16 0,11-12 0,0-9 0,-2 3 0,-12 9 0,-7 12 0</inkml:trace>
  <inkml:trace contextRef="#ctx0" brushRef="#br0" timeOffset="4453">26307 917 24575,'0'25'0,"3"-5"0,-3-8 0,10-7 0,15-9 0,-12 2 0,7-6 0</inkml:trace>
  <inkml:trace contextRef="#ctx0" brushRef="#br0" timeOffset="4933">26497 881 10128,'0'5'0,"2"-1"5083,-3 8-5083,5-5 2511,1 2-2511,4-4 1461,-2 3-1461,0-1 5392,-3 2-5392,-2 3 0,-9 9 0,-2 4 0,-5 0 0,1-1 0,4-11 0,0-6 0,6-11 0,4-8 0,11-8 0,12-3 0,11 1 0,4-5 0,-7 11 0,-9 0 0,-19 12 0,-6 10 0,-3 6 0,2 5 0,8-6 0,6-3 0,16-10 0,19-13 0,-14 4 0,-1-1 0,12-6 0,-9 3 0</inkml:trace>
  <inkml:trace contextRef="#ctx0" brushRef="#br0" timeOffset="5257">27005 847 9337,'-6'-5'0,"-1"3"5120,-2 0-5120,-1 2 2641,1 4-2641,-3 11 1564,2 13-1564,2 6 5913,7-2-5913,9-14 0,4-12 0,8-15 0,3-17 0,4-17 0,-16 16 0,-2-1 0,0-2 0,-3-1-517,-2-7 0,-3 1 517,-3 4 0,-1 1 0,3-1 0,-1 5 0,-4 11 0,5 34 0,0 10 0,0 7 0,0 7 0,0 3 0,5 6 0,1-1-120,-1-7 1,1-4 0,6 14 0,-4-31-1</inkml:trace>
  <inkml:trace contextRef="#ctx0" brushRef="#br0" timeOffset="6078">28231 1056 8191,'-16'-4'0,"5"1"5063,-10 6-5063,1 6 2818,4 5-2818,-8 16 1719,17-3-1719,3 18 0,17-9 0,15-3 0,17-19 1696,10-21 0,-21-1 0,-7-5 0</inkml:trace>
  <inkml:trace contextRef="#ctx0" brushRef="#br0" timeOffset="6298">28591 613 8280,'-11'10'0,"-2"14"4110,1 23-4110,4-11 0,1 4 0,1 9 0,0 2 0,0 0 0,1-1 0,3 1 0,2-4 0,-1-17 0,3-3 729,8 9 0,-4-29 0,-2-7 0</inkml:trace>
  <inkml:trace contextRef="#ctx0" brushRef="#br0" timeOffset="6624">28701 1057 8191,'-28'37'0,"5"-2"5063,9-1-5063,7-8 2818,11-6-2818,5-12 1719,4-6-1719,13-19 6784,-2-7-6784,8-13 0,-9 2 0,-7 11 0,-6 13 0,-8 15 0,4 16 0,-6 5 0,11 7 0,-4-6 0,15-10 0,1-9 0,16-19 0,3-10 0,-16 5 0,-3-1 0</inkml:trace>
  <inkml:trace contextRef="#ctx0" brushRef="#br0" timeOffset="6893">29149 988 24575,'-22'17'0,"7"-5"0,2 7 0,12-9 0,7 1 0,12-7 0,-3-1 0,4-3 0,-10 2 0,-2 2 0,-3 7 0,-4 2 0,-5 11 0,-3-5 0,-5 2 0,4-20 0,1 2 0,5-10 0</inkml:trace>
  <inkml:trace contextRef="#ctx0" brushRef="#br0" timeOffset="7077">29285 974 8191,'17'1'0,"9"-6"4865,14-13-4865,7-2 0,-5-7 2842,-15 12-2842,-8-3 0,-16 13 0,-1 1 0</inkml:trace>
  <inkml:trace contextRef="#ctx0" brushRef="#br0" timeOffset="7266">29486 718 8191,'-12'14'0,"0"8"4645,9 9-4645,-6 16 0,6-17 0,0 1 0,-2 1 0,0-1 0,2 1 0,0-2 0,1 10 717,5-10 0,0-20 0,0-3 1</inkml:trace>
  <inkml:trace contextRef="#ctx0" brushRef="#br0" timeOffset="7615">29517 1055 8191,'3'-2'0,"2"1"5063,13-4-5063,5 1 2818,-4-2-2818,1-3 1719,-9-2-1719,-9-2 6784,0-1-6784,-9 1 0,2 10 0,-5 7 0,1 15 0,3 6 0,3 13 0,5-11 0,4 3 0,5-20 0,11-6 0,9-13 0,11-15 0,-15 11 0,-4-5 0</inkml:trace>
  <inkml:trace contextRef="#ctx0" brushRef="#br0" timeOffset="7950">29874 983 8943,'9'2'0,"-4"2"5116,-1 3-5116,-4 6 2705,0 0-2705,0 4 1616,-3 0-1616,3 0 6195,1-11-6195,7-14 0,15-16 0,9-7 0,4 4 0,2 10 0,-6 9 0,-7 9 0,-1 3 0,-7 7 0,-5 0 0,-2 0 0,-7 5 0,-3-6 0,-1 3 0,-1-8 0,2-1 0</inkml:trace>
  <inkml:trace contextRef="#ctx0" brushRef="#br0" timeOffset="8083">30131 891 10195,'5'-5'0,"-5"2"0,8 1 0</inkml:trace>
  <inkml:trace contextRef="#ctx0" brushRef="#br0" timeOffset="8683">30225 905 8191,'12'13'0,"-1"9"4961,-7 9-4961,-1 16 0,-3 8 0,-4 0 0,3-15 2831,-3-14-2831,16-34 1731,-2-6-1731,6-9 0,2-3 0,0 3 0,0 0 0,3-2 0,0 2 0,12-4 6746,-8 17-6746,-15 13 115,6 5-115,0 5 0,5 6 0,-1 8 0,0 2 0,-3 9 0,-1-5 0,1 6 0,-1-7 0,-2-7 0,-3-1 0,-7-11 0,-7 3 0,-17 3 0,-10 4 0,-13 5 0,19-11 0,-1-1 0,-15 8 0,-1 0 0,20-16 0,5-12 0,23-9 0,16-10 0,1 7 0,4-2 0,5 0 0,4-1 0,8-5 0,3 1-1049,1 4 1,1 2 1048,4 1 0,-2 3 0,-8 6 0,-1 2 0,-4 4 0,-4 1 0,2 3 0,-16 9 0,-19 0 0,-5 1 0,-4-4 0,0-5 0,2-4 0,1 0 0</inkml:trace>
  <inkml:trace contextRef="#ctx0" brushRef="#br0" timeOffset="13190">22820 2444 8191,'-17'-2'0,"27"13"4987,3 2-4987,10 4 0,5 1 0,0 0 0,1 1 1413,4 4 1,-1 2-1414,-1 0 0,-1 0 0,-3-2 0,-2 1 0,-4-2 0,-2 1 0,5 12 1729,-11-8-1729,-12-3 6755,-14 2-6755,-9-2 0,-12 8 0,-7-4 86,-2 0-86,-3 0 0,21-11 0,1 0 0,-19 12 0,8-2 0,12-6 0,12-10 0,5 1 0,12-2 0,3-4 0,8-1 0,7-12 0,-5 2 0,1-2 0,-16 4 0,-5 7 0,-18 4 0,-5 10 0,-11 9 0,7 0 0,0 2 0,11-6 0,1 1 0,-6 3 0,4-2 0,13 2 0,11-14 0,21 1 0,13 2 0,8 3 0,-21-8 0,-1 1 0,-3 5 0,-2 0 0,17 18 0,-22-12 0,-2 2 0,8 17 0,-11 5 0,-3-1 0,-12 1 0,-6 6 0,-2-25 0,-2 1-810,-3 3 0,-4-1 810,-8 1 0,-3-2 0,-5 2 0,-1-2 0,-2-3 0,-2-2 0,-3-3 0,-1-3 0,2-5 0,1-5 0,1-6 0,0-5 0,-1-5 0,3-3 0,3-3 0,4-1 0,-8-4 0,14 4 0</inkml:trace>
  <inkml:trace contextRef="#ctx0" brushRef="#br0" timeOffset="15648">24320 2729 24575,'-16'-21'0,"3"8"0,-4-2 0,-4 15 0,-2 8 0,0 5 0,8 14 0,11-8 0,9 2 0,7-10 0,18-5 0,-3-11 0,5 1 0,-18 0 0,-15 23 0,-13 24 0,1-9 0,0 2-1094,1 5 0,0 3 1094,0 4 0,1 2 0,2-4 0,2 1-417,4-4 0,4-2 417,1-10 0,2-4 0,11 8 0,13-26 0,-6-15 0,3-13 2088,-9-10-2088,-8-9 934,-12 4-934,-6-11 0,-12 5 0,-1-2 0,4 9 0,6 15 0,11 10 0</inkml:trace>
  <inkml:trace contextRef="#ctx0" brushRef="#br0" timeOffset="16543">24522 2759 24575,'-5'9'0,"1"0"0,4 10 0,4 10 0,0-2 0,3 3 0,0-19 0,4-5 0,9-12 0,14-16 0,4-13 0,-4-3 0,-10-2 0,-16 14 0,-7 6 0,-3 15 0,-3 10 0,2 15 0,1 5 0,7 1 0,10-3 0,8-18 0,22-7 0,3-13 0,-17 3 0,-1-1 0,-2 0 0,-1 1 0,-1-3 0,-3 0 0,7-8 0,-12 1 0,-13 9 0,-9 0 0,-1 6 0,-4 4 0,0 4 0,-7 12 0,3 6 0,-2 2 0,7 0 0,13-13 0,4-9 0,17-13 0,0-1 0,9-6 0,-10 12 0,-4 9 0,-10 10 0,-5 20 0,-3-3 0,-3 11 0,0-16 0,3-9 0,4-17 0,10-17 0,4-7 0,2 2 0,-1 6 0,-9 16 0,-2 6 0,-7 5 0,1 5 0,-2 2 0,4-3 0,4 0 0,-1-11 0,-1 2 0,-5-4 0</inkml:trace>
  <inkml:trace contextRef="#ctx0" brushRef="#br0" timeOffset="16682">25334 2711 24575,'9'-9'0,"10"-3"0,3 2 0,16-6 0,-15 6 0,-1 1 0,-18 5 0</inkml:trace>
  <inkml:trace contextRef="#ctx0" brushRef="#br0" timeOffset="16873">25430 2453 8191,'-5'6'0,"-4"18"4065,8 19-4065,-1-12 0,0 1 0,2 6 0,0 1 1202,0-4 1,0-1-1203,0 21 1901,2-20-1901,3-22 0,-2-9 0,1-6 0</inkml:trace>
  <inkml:trace contextRef="#ctx0" brushRef="#br0" timeOffset="16990">25582 2702 8191,'-2'17'0,"1"0"5063,-2 0-5063,3-4 704,4-4 1,-3-5-1,3-4 1</inkml:trace>
  <inkml:trace contextRef="#ctx0" brushRef="#br0" timeOffset="17123">25647 2539 8191,'-13'8'0,"4"-3"0,5-3 0</inkml:trace>
  <inkml:trace contextRef="#ctx0" brushRef="#br0" timeOffset="17274">25670 2554 24575,'19'-2'0,"7"-6"0,6-5 0,1-3 0,-1 1 0,-16 7 0,-8 2 0</inkml:trace>
  <inkml:trace contextRef="#ctx0" brushRef="#br0" timeOffset="17490">25814 2391 24575,'-2'23'0,"-2"9"0,5-3 0,1 2-1632,-1 4 1,-2 2 1631,-1 5 0,0 0 150,1-6 0,0-2-150,-4 19 174,9-29 1,-3-9-1,3-15 1</inkml:trace>
  <inkml:trace contextRef="#ctx0" brushRef="#br0" timeOffset="17623">25940 2739 8191,'-3'13'0,"3"-3"1265,2-9 1,0 1 0,3-10 0</inkml:trace>
  <inkml:trace contextRef="#ctx0" brushRef="#br0" timeOffset="17733">25981 2580 11577,'-3'2'0,"1"-3"0,2 5 0</inkml:trace>
  <inkml:trace contextRef="#ctx0" brushRef="#br0" timeOffset="17982">26025 2631 8191,'0'9'0,"0"0"5063,0 3-5063,2-2 2818,2 3-2818,4-1 1719,8 5-1719,-6-3 6784,5 0-6784,-8-12 0,9-11 0,1-6 0,13-15 0,-16 15 0,3-2 0</inkml:trace>
  <inkml:trace contextRef="#ctx0" brushRef="#br0" timeOffset="18325">26277 2636 8191,'4'5'0,"1"-1"5063,7-9-5063,11-8 2818,9-8-2818,10-3 1719,-14 6-1719,-4 1 6784,-29 6-6784,2 2 0,-11 11 0,5 14 0,-1 16 0,5 2 0,8 4 0,16-8 0,13-9 0,-6-14 0,3-5 0,-1-4 0,1-2 0,-1-1 0,-1-1 0,3-4 0,-16 7 0</inkml:trace>
  <inkml:trace contextRef="#ctx0" brushRef="#br0" timeOffset="19173">27733 2641 8191,'-5'-9'0,"1"-1"5063,1-2-5063,-1 2 2818,-4-1-2818,-3 9 1719,-20 12-1719,-1 25 0,14-13 0,1 3 0,5 3 0,3 0 6784,2 12-6784,15-15 0,11-23 0,16-26 0,-15 5 0,0-4 0,2-5 0,-2-3 0,0-3 0,-2-2-734,-4 2 1,-1-2 733,1-2 0,-2 0 0,-5 3 0,-2 0 0,1 3 0,-2 3 0,-6-8 0,-4 23 0,-1 39 0,1 0 0,0 5 0,2 11 0,2 3 0,1 2 0,2 1 0,5-3 0,3-4 0,5-10 0,1-4 0,4 3 0,2-21 0</inkml:trace>
  <inkml:trace contextRef="#ctx0" brushRef="#br0" timeOffset="19498">28203 2543 8191,'-25'-4'0,"5"0"5063,7 6-5063,4 3 2818,4 5-2818,1 0 1719,8-1-1719,5-8 6784,4-7-6784,4-3 0,0 0 0,-3 8 0,-3 7 0,-4 7 0,-2 1 0,2-4 0,0-5 0,6-6 0,0-5 0,-3 2 0,-3-1 0</inkml:trace>
  <inkml:trace contextRef="#ctx0" brushRef="#br0" timeOffset="19657">28315 2472 12757,'2'3'0,"4"-2"4657,21-5-4657,13-6 0,-10 1 0,1-3 0,-2 0 0,-1-1 0,19-10 0,-25 9 0,-14 9 0</inkml:trace>
  <inkml:trace contextRef="#ctx0" brushRef="#br0" timeOffset="19831">28547 2290 24575,'-11'38'0,"1"16"0,10-23 0,0 1 0,2 3 0,1 0 0,5 19 0,2-19 0,-1-20 0,-5-11 0</inkml:trace>
  <inkml:trace contextRef="#ctx0" brushRef="#br0" timeOffset="20102">28823 2523 8191,'-13'-3'0,"3"1"5063,-6 5-5063,3 0 2818,-1 2-2818,5 2 1719,9-4-1719,16 1 6784,5-7-6784,18 6 0,1-2 0,8 23 0,-5-3 0,-19-5 0,0 1 0,18 7 0,-2-9 0,5-11 0,-25-5 0,0-3 0</inkml:trace>
  <inkml:trace contextRef="#ctx0" brushRef="#br0" timeOffset="20790">30439 2547 24575,'-3'17'0,"-3"7"0,1 1 0,1 0 0,0-9 0,4-8 0</inkml:trace>
  <inkml:trace contextRef="#ctx0" brushRef="#br0" timeOffset="21132">30480 2413 8191,'12'14'0,"-1"1"5063,-5 9-5063,-2 7 2818,-1 9-2818,-3 7 1719,0-13-1719,8-14 6784,6-30-6784,9-18 0,9-10 0,-11 9 0,0 14 0,-14 15 0,0 11 0,-2 2 0,1 4 0,5-5 0,-7-4 0,4-5 0</inkml:trace>
  <inkml:trace contextRef="#ctx0" brushRef="#br0" timeOffset="21475">31161 2197 9415,'2'6'0,"3"11"5118,-4 11-5118,7 19 0,-4-14 0,-1 2 0,0 7 0,-1 1 571,1 0 0,0 0-571,-3 2 0,0-1 721,0-7 0,0-4-721,0 15 0,0-18 0,0-23 0</inkml:trace>
  <inkml:trace contextRef="#ctx0" brushRef="#br0" timeOffset="21815">31424 2250 8191,'-6'24'0,"2"8"4708,1 8-4708,3 13 0,2-23 0,0 2 0,-1 2 0,0 1 0,1 0 0,0 0 0,-1 0 0,-2-2 0,4 9 2861,-4-9-2861,1-29 0,-3-1 0,1-7 0</inkml:trace>
  <inkml:trace contextRef="#ctx0" brushRef="#br0" timeOffset="22317">31279 2400 8191,'-14'-8'0,"5"-2"5063,9 3-5063,14-15 2818,1 9-2818,15-17 1719,3 17-1719,9-4 0,11 12 2891,-22 4 0,0 2-2891,0 1 0,1 2-197,5 7 0,-2 3 197,3 3 0,-10 18 0,-41 0 0,0-7 0,-17 5 982,7-17-982,-9 0 414,-7-3-414,-1-5 0,0-4 0,8-4 0,14 8 0,14 1 0,14 12 0,14 1 0,7 9 0,-9-14 0,0 0 0,0 3 0,1 0 0,0-3 0,-1 1 0,15 14 0,-13-13 0,-13-8 0,-7-7 0</inkml:trace>
  <inkml:trace contextRef="#ctx0" brushRef="#br0" timeOffset="23125">32070 2156 8191,'-2'-9'0,"1"0"5063,-1 0-5063,0 0 2818,-1-4-2818,-4 7 1719,0 1-1719,-5 19 6784,-1 6-6784,1 5 0,5-1 0,4-11 0,11-4 0,-5-9 0,11-9 0,1-13 0,0-4 0,8-15 0,-1 1 0,-3-7 0,-4 7 0,-5 12 0,-12 20 0,-4 20 0,2 26 0,-3 17 0,8-20 0,2 0-229,3-3 1,2-1 228,11 19 0,0-23 0,-8-15 0,-7-8 0</inkml:trace>
  <inkml:trace contextRef="#ctx0" brushRef="#br0" timeOffset="26703">25081 3613 24575,'-4'-12'0,"-3"7"0,2 6 0,0 9 0,3 10 0,2 12 0,5 8 0,4 7 0,5 0 0,5-1 0,0 1 0,-6-7 0,2-8 0,-9-12 0,2-8 0,-2-5 0,1 0 0,2-7 0,4-1 0,-7-2 0,1 1 0</inkml:trace>
  <inkml:trace contextRef="#ctx0" brushRef="#br0" timeOffset="27190">25208 3901 24575,'11'3'0,"7"-1"0,7-2 0,13 4 0,-11-1 0,10 6 0,-22-6 0,4 3 0,-10-6 0,0 2 0,-8 0 0,-9 9 0,-9 4 0,-7 9 0,-6 6 0,3 6 0,-9-2 0,11-5 0,3-12 0,9-11 0,8-2 0,1-4 0</inkml:trace>
  <inkml:trace contextRef="#ctx0" brushRef="#br0" timeOffset="29133">26342 3966 8651,'-7'-4'0,"-3"-1"5103,0 2-5103,-7 3 2750,4 3-2750,-13 13 0,2 10 0,-5 19 1656,14 3-1656,10 6 0,23-12 0,17-13 3207,-8-20 1,3-5-3208,6-5 0,-2-4 0,8-2 0,-8-3 0</inkml:trace>
  <inkml:trace contextRef="#ctx0" brushRef="#br0" timeOffset="29498">26684 4002 8191,'-4'-10'0,"-3"3"5063,-10 6-5063,-3 17 0,-10 12 0,6 15 2818,10-3-2818,7-12 1719,15-13-1719,10-18 6784,10-11-6784,7-13 0,-9 3 0,-4 3 0,-14 21 0,0 14 0,-2 5 0,2-1 0,3-8 0,3-7 0,3-1 0,0-7 0,-7 4 0,-3-4 0</inkml:trace>
  <inkml:trace contextRef="#ctx0" brushRef="#br0" timeOffset="29669">26828 4031 8191,'-1'-7'0,"5"2"5063,17-3-5063,4-3 2818,13-3-2818,-2-7 429,-3 4 1,-15 3 0,-10 9 0</inkml:trace>
  <inkml:trace contextRef="#ctx0" brushRef="#br0" timeOffset="29840">27018 3782 8191,'-13'12'0,"-1"10"4623,1 25-4623,5-17 0,1 1 0,2 1 0,0-1 2871,-1 24-2871,3-20 0,6-16 0,-1-14 0,0-1 0</inkml:trace>
  <inkml:trace contextRef="#ctx0" brushRef="#br0" timeOffset="30165">27022 4077 8191,'3'5'0,"9"-6"5063,20-5-5063,8-12 2818,0-1-2818,-11-3 1719,-13 9-1719,-13 0 6784,-8 4-6784,-2 4 0,-9 12 0,1 16 0,-6 14 0,7 10 0,8-7 0,8-9 0,17-11 0,4-15 0,15-11 0,-19 1 0,2-4 0</inkml:trace>
  <inkml:trace contextRef="#ctx0" brushRef="#br0" timeOffset="30390">27440 4024 8191,'0'9'0,"3"0"5063,-6 0-5063,4 0 2818,-3 0-2818,14-9 0,14-16 0,-4-3 0,3-2 0,13-2 0,2-1 0,1-3 0,1 3 562,0 9 1,0 6-563,-9 3 0,-4 3 0,1 5 0,-15 5 0</inkml:trace>
  <inkml:trace contextRef="#ctx0" brushRef="#br0" timeOffset="30791">27895 3917 8191,'-7'-9'0,"-3"4"5063,0 3-5063,-7 8 2818,1 8-2818,4-3 1719,2 5-1719,13-9 6784,7-3-6784,10-9 0,-1 1 0,1-6 0,-7 7 0,-8 5 0,-1 7 0,-4 11 0,0 11 0,0 16 0,-5 8-381,1-28 1,-1 1 380,-10 25 0,-3-13 0,-8 1 0,7-18 0,-7-5 0,8-16 0,5-6 0,4 0 0,5 0 0</inkml:trace>
  <inkml:trace contextRef="#ctx0" brushRef="#br0" timeOffset="31774">28236 3905 8191,'-13'2'0,"3"1"5063,-3 2-5063,3 5 2818,1 8-2818,3 7 1719,5 1-1719,10-5 6784,16-12-6784,8-8 0,7-10 0,-5-7 0,-16-2 0,-7 2 0,-12 3 0,-8 3 0,-4 0 0,-1 1 0,0 2 0,12 0 0,-2 4 0,7-1 0</inkml:trace>
  <inkml:trace contextRef="#ctx0" brushRef="#br0" timeOffset="32075">28460 3882 8191,'7'9'0,"-2"4"5063,-3 0-5063,-2 11 2818,-3-5-2818,3 1 1719,1-12-1719,11-14 6784,7-14-6784,11-11 0,7-2 0,-1 6 0,-8 11 0,-8 10 0,-10 12 0,-5 5 0,4 13 0,-9 1 0,4 7 0,-4-10 0,0-7 0,0-11 0</inkml:trace>
  <inkml:trace contextRef="#ctx0" brushRef="#br0" timeOffset="32190">28741 3752 8191,'-3'2'0,"0"-3"0,5 5 0</inkml:trace>
  <inkml:trace contextRef="#ctx0" brushRef="#br0" timeOffset="32383">28845 3803 24575,'-10'13'0,"1"0"0,2 11 0,4 1 0,2 0 0,6-7 0,12-13 0,-9-4 0,6-5 0</inkml:trace>
  <inkml:trace contextRef="#ctx0" brushRef="#br0" timeOffset="32615">28981 3843 9557,'-6'-1'0,"-8"10"5115,4 10-5115,-4 3 2606,12 1-2606,8-13 1535,12-10-1535,4-12 5762,3-3-5762,-9-1 0,-3 8 0,-4 6 0,-4 0 0,-2 4 0</inkml:trace>
  <inkml:trace contextRef="#ctx0" brushRef="#br0" timeOffset="32840">29185 3469 8191,'3'5'0,"0"18"2531,-1 5 1,1 6-2532,-3 10 0,1 3 0,1 0 0,1 1 772,0 5 1,-1-2-773,1-14 0,0-2 471,3 18 0,-2-31 1,-4-14-1</inkml:trace>
  <inkml:trace contextRef="#ctx0" brushRef="#br0" timeOffset="33590">30127 3627 24575,'-12'21'0,"0"18"0,8-3 0,3 5 0,-2 4 0,1 3 0,-1 5 0,0 0-1485,2-9 1,1-2 1484,1-3 0,1-3 0,4 0 0,3-14 0,-5-18 0</inkml:trace>
  <inkml:trace contextRef="#ctx0" brushRef="#br0" timeOffset="33923">30335 3982 8191,'-6'-7'0,"-3"-2"5063,-1 6-5063,-1 3 2818,-5 12-2818,8-2 1719,-1 10-1719,12-13 6784,4 2-6784,6-10 0,0-2 0,4-3 0,-3 1 0,-2 4 0,-7 7 0,3 12 0,-4 7 0,2-3 0,2-3 0,3-17 0,-5 2 0,2-7 0</inkml:trace>
  <inkml:trace contextRef="#ctx0" brushRef="#br0" timeOffset="34290">30566 3771 8191,'0'-21'0,"4"33"4152,-8 24-4152,3 4 0,0 3 0,-2 4 0,0-1 0,2 1 0,2-1 0,1-6 0,1-3 0,5 9 2921,1-23-2921,2-21 1828,9-10-1828,-1-4 6437,11 0-6437,-15 8 1046,2 5-1046,-12 10 0,-6 2 0,1 11 0,-5-9 0,1 4 0,-3-10 0,-6-7 0,5-6 0,-1 0 0,7-4 0</inkml:trace>
  <inkml:trace contextRef="#ctx0" brushRef="#br0" timeOffset="34600">30741 4117 8191,'4'3'0,"4"-4"5063,12-10-5063,12-8 0,8-4 0,-6 3 2818,-9-2-2818,-15 11 1719,-9-1-1719,-7 9 6784,-9 10-6784,0 6 0,-1 20 0,13-6 0,5 5 0,17-12 0,4-12 0,15-13 0,-4-4 0,-10-1 0,-10 3 0</inkml:trace>
  <inkml:trace contextRef="#ctx0" brushRef="#br0" timeOffset="34793">31177 3672 8191,'5'-21'0,"-4"10"5063,-5 28-5063,-5 33 0,4-13 0,0 4 1409,1 5 0,1 1-1409,2-4 0,1-2 0,2-8 0,1-4 1719,5 6-1719,0-18 0,-5-13 0,0-2 0</inkml:trace>
  <inkml:trace contextRef="#ctx0" brushRef="#br0" timeOffset="35108">31414 3929 24575,'-16'2'0,"6"7"0,-1 3 0,8 5 0,2-4 0,6-2 0,5-2 0,0-4 0,3 5 0,-6 0 0,-2 4 0,-6 10 0,-4 1 0,-6 7 0,-7 2 0,-3-5 0,2-6 0,3-9 0,7-10 0,4-2 0,1-2 0</inkml:trace>
  <inkml:trace contextRef="#ctx0" brushRef="#br0" timeOffset="38833">25037 3528 8191,'-3'1'0,"1"6"5063,2 7-5063,3 3 2818,-2 7-2818,5 1 1719,-2 7-1719,5 6 6784,-5 2-6784,0 7 0,0-7 0,-3-2 0,2-6 0,1 0 0,-3 0 0,5-7 0,-6-5 0,10-6 0,0-4 0,3-2 0,4-2 0,-4-4 0,4-2 0,0 0 0,-3 2 0,-2-2 0,-3 4 0,0-5 0,0 2 0,0-5 0,4-1 0,-4-1 0,8-2 0,-4 6 0,1-3 0,-10 7 0,-16-1 0,-4 4 0,-5 0 0,5-2 0,-4-1 0,1-2 0,-11-4 0,-2-1 0,-8-4 0,0-3 0,1 3 0,14-2 0,1 7 0,10 1 0,8-4 0,10-9 0,7-10 0,7-12 0,-5-2 0,0-7 0,-8-6 0,-1-2-568,-3 24 1,-2 0 567,-1 1 0,0-1-276,1 0 0,1 1 276,-5-25 0,5 1 0,4 8 0,1 6 0,5 8 0,-5 12 0,0 15 1102,-9 6-1102,3 8 585,-5 0-585,5 3 0,-4 8 0,4 6 0,-3 12 0,4 9 0,-4 8 0,3-22 0,1 2 0,-5-4 0,0 0 0,5 1 0,-1-2 0,-3 23 0,7-13 0,1-8 0,2-8 0,0-7 0,-1-4 0,2-2 0,4-4 0,-1-5 0,6 1 0,-6-3 0,0 4 0,-1 1 0,1 5 0,0-5 0,3 0 0,-4-7 0,3-1 0,2 0 0,-1 1 0,3 2 0,-6 0 0,3 0 0,-4-2 0,0 1 0,0-3 0,3-1 0,2-1 0,3-2 0,-4 0 0,0 5 0,-8-1 0,-1 4 0</inkml:trace>
  <inkml:trace contextRef="#ctx0" brushRef="#br0" timeOffset="39115">25249 3822 8191,'-5'0'0,"1"0"0</inkml:trace>
  <inkml:trace contextRef="#ctx0" brushRef="#br0" timeOffset="40001">25266 3808 8191,'-9'-7'0,"2"-1"5063,10 7-5063,1 2 2818,13 7-2818,-4 3 1719,13 7-1719,-4 1 6784,14 9-6784,-13-10 0,3 1 0,-9-7 0,0-4 0,-4 0 0,-8-3 0,-6-2 0,-8-3 0,-4-6 0,0 0 0,-5-5 0,-8-5 0,7 3 0,-10-12 0,11 12 0,1-3 0,5 8 0,1-4 0,2 6 0,8 6 0,13 7 0,13 14 0,10 2 0,2 5 0,-9-7 0,1 3 0,-15-12 0,2 3 0,-9-6 0,-3 0 0,-12 7 0,-6 1 0,-13 3 0,-16 12 0,-2-2 0,14-6 0,-1 0-336,8-5 1,1-1 335,-3 3 0,2-2 0,-4-1 0,13-7 0,9-9 0,10-4 0</inkml:trace>
  <inkml:trace contextRef="#ctx0" brushRef="#br0" timeOffset="47382">28118 5174 8191,'-2'-10'0,"2"-2"5063,3-1-5063,7-1 2818,-2 5-2818,8 3 1719,4 2-1719,12 8 6784,2 4-6784,4 5 0,-4 8 0,-11-7 0,-3 7 0,-13-7 0,-8 9 0,1-4 0,-8 11 0,-3-5 0,-7 14 0,-8-3 0,-8 5-623,-3-3 623,0-5 0,8-9 0,7-8 0,11-6 0,14-5 0,11-4 0,25-4 0,-7-6 0,4-2 0,5 1 0,4 1-596,-8-1 0,1 0 1,0 1 595,13-2 0,-1 3 0,0 1 0,-2 2-219,-12 2 1,-2 1 218,12 5 0,-19-1 0,-22-1 0,-2 1 0,-7-4 0</inkml:trace>
  <inkml:trace contextRef="#ctx0" brushRef="#br0" timeOffset="68048">12458 6341 8191,'-22'0'0,"34"-5"1791,13 2 0,7 0-1791,2-2 0,5-1 0,3-1 0,-2 3 0,3-1 0,2 0 0,-1-1 0,2 0 0,1-1 0,-1 1 0,1-1 25,2 2 0,1-1 1,0 1-1,-3 1-25,7 0 0,-3 1 0,-3 2 0,8 2 0,-6 2 1065,-17 2 0,-6 2-1065,-2 7 4909,-19-12-4909,-9-3 1366,-7-7-1366,-4 1 4296,-16 0-4296,-10 3 0,10 2 0,-2 0 0,-2 4 0,-1 1-691,-7 0 0,1 0 691,5 3 0,0-1 0,-5-2 0,1 0 0,5 2 0,0-1 0,0-1 0,0 0 0,1 2 0,0 1 0,0-1 0,0 0 0,-16 4 0,-1 1 0,54 2 0,28-6 0,11-4 0,7-1-1414,-11-3 0,1 0 0,1-1 1414,4-1 0,2 0 0,0-1 0,-1 1 0,1 0 0,-1 0-25,-3 0 1,0 0-1,-3 0 1,-1 0-1,-4 1 1,13-2-1</inkml:trace>
  <inkml:trace contextRef="#ctx0" brushRef="#br0" timeOffset="71473">13059 6626 24575,'-31'19'0,"1"-1"0,-14 12 0,23-1 0,15-4 0,15 9 0,12 7 0,0-20 0,4 0-875,1 3 1,2-1 874,7-3 0,1-1 0,-1 0 0,1-1 0,5-1 0,1-1 211,-3-1 1,0-2-212,-1 1 0,0-1 0,0-4 0,-1-1-205,-8-1 1,-2 0 204,27 3 0,-23-5 0,-7-2 324,-10-7 1,-6 3-1,-4-3 1</inkml:trace>
  <inkml:trace contextRef="#ctx0" brushRef="#br0" timeOffset="71750">13650 6999 24575,'10'5'0,"1"0"0,6 3 0,0 1 0,-5 5 0,-1 0 0,-5 4 0,-3-1 0,-3-4 0,0 0 0,-7-1 0,-5 5 0,-4-2 0,-10 4 0,15-12 0,-4 0 0</inkml:trace>
  <inkml:trace contextRef="#ctx0" brushRef="#br0" timeOffset="72719">14273 7014 8191,'-20'27'0,"4"22"4724,12-5-4724,5 10 2859,6-22-2859,5-13 1761,7-18-1761,8-13 0,16-23 2753,-19 15 1,-1-2-2754,-1-4 0,-2 1 180,2 1 1,-4 2-181,0-11 0,-5 35 0,-10 10 0,0 26 0,3-12 1172,7-5-1172,1-10 0,3-8 0,0-3 0,9-16 0,-14 10 0,5-6 0</inkml:trace>
  <inkml:trace contextRef="#ctx0" brushRef="#br0" timeOffset="73049">14742 6964 8191,'-4'-8'0,"-1"8"5063,-2 7-5063,-3 6 2818,6 4-2818,-1-3 1719,9-4-1719,5-5 6784,17-3-6784,1 1 0,12 2 0,-14 4 0,-6 3 0,-14 3 0,-7-2 0,-7 4 0,-3-6 0,0 1 0,0-4 0,4-11 0,4 3 0,1-7 0</inkml:trace>
  <inkml:trace contextRef="#ctx0" brushRef="#br0" timeOffset="73608">14857 7003 24575,'15'-2'0,"7"1"0,3-5 0,14-3 0,-6-4 0,-1-2 0,-14 2 0,-7 0 0,-11 3 0,2-3 0,-11 8 0,-6 22 0,1 2 0,1 13 0,16-2 0,3-15 0,10 0 0,4-11 0,5-7 0,13-2 0,-4-7 0,4 6 0,-12 1 0,-8 10 0,-8 6 0,-3 16 0,-4 0 0,2 1 0,-4-9 0,4-18 0,15-10 0,6-21 0,0 8 0,4 0-763,1-3 0,1 1 763,7 2 0,0 4 0,-9 5 0,-2 3 0,14 2 0,-29 13 0,-10-2 0,-5 1 0</inkml:trace>
  <inkml:trace contextRef="#ctx0" brushRef="#br0" timeOffset="74374">16453 6986 8191,'-24'-6'0,"9"3"5063,-11 14-5063,12 8 2818,-3 16-2818,13-2 1719,13 8-1719,12-16 0,29-11 0,-21-20 0,0-3 0,14-1 0,-8-10 0</inkml:trace>
  <inkml:trace contextRef="#ctx0" brushRef="#br0" timeOffset="74950">16829 6597 24575,'-6'30'0,"-4"17"0,7-11 0,0 4 0,-3 2 0,1 2-1507,1 6 1,1-2 1506,-2-11 0,1-2 951,5 14-951,6-38 495,10-30-495,5-18 0,5-9 0,-8 15 0,-1 9 0,-8 20 1567,-5 18-1567,-7 5 0,1 11 0,-2-7 0,3-5 0,4-11 0,1-9 0,16-13 0,8-7 0,10-12 0,-7 10 0,-10 6 0,-13 16 0,-5 10 0,-8 10 0,4 5 0,-2-3 0,4-3 0,5-14 0,3-3 0,9-20 0,-4 4 0,3-19 0,-10 15 0,-7-13 0,-2 13 0,-7-3 0,0 13 0,-1 6 0,2 6 0,2-1 0,3 1 0</inkml:trace>
  <inkml:trace contextRef="#ctx0" brushRef="#br0" timeOffset="75124">17350 6851 8191,'-3'14'0,"0"-2"5063,1-3-5063,4 4 2818,-3-3-2818,6 2 0,-5-7 0,2-1 0</inkml:trace>
  <inkml:trace contextRef="#ctx0" brushRef="#br0" timeOffset="75248">17427 6715 8191,'-6'-9'0,"3"4"0,-1 1 0</inkml:trace>
  <inkml:trace contextRef="#ctx0" brushRef="#br0" timeOffset="75674">17496 6745 8191,'-4'9'0,"1"0"5063,1 0-5063,2 4 2818,0 7-2818,0 5 0,-4 13 1719,7-4-1719,-4-2 6784,16-6-6784,-3-13 0,28-6 0,2-15 0,-12-1 0,1-2 0,0-1 0,-1-3 0,-5-1 0,-3-1 0,15-15 0,-26-3 0,-5 10 0,-13 5 0,1 11 0,-3 9 0,-1 9 0,9 11 0,-1-1 0,17 7 0,6-3 0,15-5 0,13-5 0,-1-9 0,-1-4 0,-23 0 0,-10 0 0</inkml:trace>
  <inkml:trace contextRef="#ctx0" brushRef="#br0" timeOffset="76232">18206 6825 24575,'0'0'0</inkml:trace>
  <inkml:trace contextRef="#ctx0" brushRef="#br0" timeOffset="76424">18210 6997 24575,'2'5'0,"-3"1"0,5-8 0</inkml:trace>
  <inkml:trace contextRef="#ctx0" brushRef="#br0" timeOffset="89773">18858 6693 8191,'16'-6'0,"19"6"2209,-5-4 0,3 0-2209,2 5 0,0 3 1386,-5 2 1,-3 1-1387,8 5 1813,-20 13-1813,-35 8 0,-5-2 0,1-7 0,-3 0 0,-9 0 0,-7 8 6489,21-20-6489,8 5 728,52-6-728,-3-1 0,-4-2 0,-1 0 0,11 11 0,-14 12 0,-9 7 0,-14 9 81,-9-8 1,-4 2-82,-4-6 0,-2-1 0,4 3 0,-1-3 0,-13 7 0,11-30 0,4-9 0,-2-2 0,-1-5 0,7 3 0,-2-1 0</inkml:trace>
  <inkml:trace contextRef="#ctx0" brushRef="#br0" timeOffset="111316">16587 9278 24575,'12'1'0,"6"7"0,8-2 0,2 2 0,14 10 0,3 0 0,-23-2 0,-2-5 0,-12 1 0,-4-9 0,-2 1 0</inkml:trace>
  <inkml:trace contextRef="#ctx0" brushRef="#br0" timeOffset="111502">16772 9138 8191,'-18'0'0,"5"0"5063,-6 13-5063,-2 19 0,4-7 0,0 3 0,0 12 0,0 4 545,-6-1 1,1 1-546,8 3 0,2-2 858,-1-12 0,1-3-858,6 15 0,3-29 0,3-9 0</inkml:trace>
  <inkml:trace contextRef="#ctx0" brushRef="#br0" timeOffset="112465">16591 12613 8191,'-14'3'0,"5"4"5063,9-4-5063,9 6 2818,13 7-2818,7 4 0,6 3 0,1 4 0,3-9 0,-3 0 0,-11-9 0,-11-5 0</inkml:trace>
  <inkml:trace contextRef="#ctx0" brushRef="#br0" timeOffset="112657">16815 12584 8191,'-26'0'0,"6"4"5063,4 2-5063,3 13 0,-11 24 0,9-15 0,-1 2 0,-4 8 0,0 2 752,0 0 0,0-1-752,0-2 0,3-3 0,-1 7 0,4-14 0</inkml:trace>
  <inkml:trace contextRef="#ctx0" brushRef="#br0" timeOffset="114290">14784 14597 8191,'-9'-2'0,"8"1"5063,12 9-5063,24 5 0,-11 0 0,2 3 1409,6 0 0,0 1-1409,-2 4 0,-1 0 0,-3-2 0,-1-1 0,16 10 429,-17-10 1,-9-10 0,-11-4 0</inkml:trace>
  <inkml:trace contextRef="#ctx0" brushRef="#br0" timeOffset="114487">15070 14527 8191,'-24'10'0,"8"2"4563,-12 18-4563,18-5 0,1 3 0,-6 6 0,0 4 0,2 13 0,1 2 636,-2-5 1,0-1-637,4 3 0,2-2 394,3-18 0,1-4 0,0 10 0,6-28 0</inkml:trace>
  <inkml:trace contextRef="#ctx0" brushRef="#br0" timeOffset="122807">16892 8875 8191,'0'-5'0,"1"-2"5063,9-17-5063,-2-1 0,9-20 0,-11 18 0,-1-1 0,2-4 0,1 1 0,-2-24 2818,-2 20-2818,-6 24 1719,-1 15-1719,0 16 6784,1 12-6784,6 8 0,2-6 0,3-10 0,5-18 0,6-12 0,4-15 0,-2 2 0,-6-7 0,-10 12 0,0 6 0,-5 11 0,7 13 0,-5 3 0,5 11 0,3-13 0,-6-2 0,3-10 0</inkml:trace>
  <inkml:trace contextRef="#ctx0" brushRef="#br0" timeOffset="122975">17215 8670 24575,'1'23'0,"-2"-4"0,10 15 0,-7-21 0,3 5 0</inkml:trace>
  <inkml:trace contextRef="#ctx0" brushRef="#br0" timeOffset="124232">17020 12382 8763,'5'-2'0,"5"-8"5109,6-6-5109,8-17 0,-7-7 0,-5 13 0,0-1 1167,-3-3 0,-2 1-1167,-1 2 0,-2 1 1699,1-27-1699,-7 24 6178,1 23-6178,3 27 0,7 20 0,1 0 492,3-12-492,-4-12 0,3-17 0,7-17 0,-2-6 0,6-17 0,-6 1 0,-6 0 0,-1 12 0,-10 16 0,2 30 0,-2 12 0,4 17 0,5-7 0,4-2 0,-5-20 0,-1-4 0</inkml:trace>
  <inkml:trace contextRef="#ctx0" brushRef="#br0" timeOffset="124574">17462 12123 24575,'17'-5'0,"0"2"0,-4 0 0,0 5 0,-8 7 0,-1 2 0,-7 6 0,-1 13 0,-3-3 0,-3 18 0,6-18 0,0 0 0,8-17 0,4-8 0,6-6 0,9-3 0,9-3 0,-13 5 0,2 1 0</inkml:trace>
  <inkml:trace contextRef="#ctx0" brushRef="#br0" timeOffset="126295">15440 15315 24575,'-1'-7'0,"5"-10"0,20-13 0,1-17 0,-8 22 0,0-1 0,-3-3 0,-2-1 0,2-19 0,-8 3 0,-9 17 0,-5 28 0,9 15 0,3 18 0,10 6 0,8-2 0,-6-3 0,5-12 0,-10-15 0,10-21 0,-5-12 0,7-22 0,-4 1 0,-4-5 0,-5 13 0,-6 36 0,-4 22 0,4 30 0,1 6 0,5-21 0,-4-10 0,-1-16 0</inkml:trace>
  <inkml:trace contextRef="#ctx0" brushRef="#br0" timeOffset="126699">15853 15066 8191,'-18'16'0,"21"-12"5063,11-8-5063,17-4 2818,-5 5-2818,-6 5 1719,-10 2-1719,-5 3 6784,-5 2-6784,-1 4 0,-6 0 0,4 1 0,-3-2 0,8-5 0,13 5 0,-3-7 0,5 7 0,-13-2 0,-6 17 0,-3 7 0,-3-8 0,-3 1 0,-9 21 0,-4-10 0,2-17 0,12-15 0,3-6 0</inkml:trace>
  <inkml:trace contextRef="#ctx0" brushRef="#br0" timeOffset="127824">14907 14635 8191,'-13'-1'0,"2"3"5063,6 8-5063,3 10 2818,7 12-2818,3 2 1719,8 0-1719,2-17 6784,11-19-6784,0-23 0,-10 0 0,-2-3 0,1-3 0,-4-3 0,-8 2 0,-4 1 0,-2 2 0,-5 2 0,-23-14 0,-16 11 0,-6 11 0,19 16 0,0 6-582,-1 7 0,1 6 582,3 4 0,2 5 0,2 9 0,4 4 0,4-2 0,5 1 0,8 5 0,5-1 0,-2-12 0,4-2 0,13 2 0,5-7 0,12-8 0,-4-12 0,0-5 0,-3-10 0,-2-6 0,3-4 0,-3-3 0,4-20 0,-14 0 0,-26 17 0,-16 4 0,-10 8 0,-16 17 0,13 19 0,1 16 0,33 11 0,12 1 0,33-12 0,7-8 582,-12-23 0,0-7-582,-1-1 0,-3-4 0,-2-5 0,-2-3 0,6-10 0,-21 0 0,-13 13 0,-18-8 0,-9 9 0,-20-1 0,10 19 0,1 18 0,29 6 0,9 8 0,19-13 0,6-9 0,13-13 0,2-17 0,-1-14 0,-11-17 0,-18 3 0,-17 1 0,-27 15 0,-10 13 0,13 12 0,0 7 0,6 6 0,2 6 0,5 7 0,6 5-230,6 1 1,7 1 229,6-2 0,5-3 0,29 9 0,9-28 0,-15-14 0,0-6 0,-4-6 0,-2-2 0,13-7 0,-18 3 0</inkml:trace>
  <inkml:trace contextRef="#ctx0" brushRef="#br0" timeOffset="129350">16617 12586 8191,'-13'-5'0,"0"2"5063,-1 5-5063,-2 13 2818,6 20-2818,11-5 0,6 2 0,5-2 0,5-3 0,6-1 0,5-6 859,3-8 1,1-9-860,-1-8 0,-1-5 0,17-14 0,-14-2 6784,-23 0-6784,-12 3 0,-6 4 0,-14-10 0,-1 15 0,-18 1 0,1 21 0,-4 18 0,25-2 0,3 4 0,3 1 0,5 1 0,9-1 0,5-1 0,19 12 0,24-22 0,6-23 0,-25-6 0,-2-6 0,-5-2 0,-4-2 0,7-23 0,-23 12 0,-12 11 0,-19 8 0,-5 7 0,-14 10 0,9 19 0,19-1 0,4 3 0,0 25 0,13 3 0,18-25 0,2-15 0,14-23 0,-12-16 0,4-19 0,-19 3 0,-13-5 0,-10 18 0,-18 5 0,0 12 0,-7 21 0,10 15 0,14 20 0,19 5 0,19-5 0,14-16 0,10-22 0,-1-21 0,-9-18 0,-18-3 0,-20-5 0,-18 10 0,-8 8 0,-10 5 0,8 17 0,4 0 0,12 13 0,15 6 0,1-7 0,4 3 0</inkml:trace>
  <inkml:trace contextRef="#ctx0" brushRef="#br0" timeOffset="131134">16687 9064 8191,'-22'2'0,"3"1"5063,6-2-5063,3 2 2818,-9 10-2818,4 14 0,1 6 0,0-2 0,2 2 859,-3 19 1,5 2-860,5-11 0,5-2 0,4-5 0,5-2 3392,1-6 0,5-4-3392,22-5 0,12-21-727,-20-14 1,0-6 726,-1-2 0,-2-2 0,0-6 0,-3-1 0,-8 1 0,-3 0-300,-3 5 0,-3 0 300,-4-4 0,-4 2 0,-6-13 0,-9 1 0,-7 17 0,-11 15 0,-14 23 0,17 3 0,0 6 0,-1 7 0,2 3 0,0 3 0,4 2 217,10-3 0,5 1-217,8-4 0,6-2 0,15 9 614,27-21-614,4-26 0,-16-3 0,-1-5 0,-3-7 0,-2-2 0,-4 6 0,-3-2 0,-2-26 0,-18 15 0,-16-3 0,-10 5 0,-11 6 0,2 14 0,-6 29 0,9 24-50,15-11 0,4 2 50,7-3 0,5 1-114,5 0 1,5-2 113,25 0 0,12-10 0,-3-30 0,-1-14 0,-17 0 1092,-11-8-1092,-22 10 240,-11-2-240,-9 8 0,-9 8 0,11 18 0,-3 15 0,25 21 0,3-11 0,22 2 0,9-28 0,5-9 0,8-25 0,-16-2 0,-6-20 0,-24 17 0,-6 2 0,-17 12 0,-5 10 0,-4 19 0,7 12 0,12 11 0,16 2 0,16-16 0,6-7 0,24-25 0,-6-17 0,0-6 0,-24-1 0,-23 18 0,-9 8 0,-19 21 0,10 10 0,0 3 0,13-4 0,10-14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3:29.2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16696 9664 24575,'-9'-10'0,"-4"1"0,5 11 0,-2 0 0,4 17 0,3 3 0,3 10 0,5 0 0,3-11 0,4-3 0,8-17 0,2-10 0,0-5 0,-7-13 0,-5-5 0,-9-1 0,-1-6 0,-12 8 0,-10 0 0,-3 10 0,-9 15 0,-7 23 0,12 21 0,12-9 0,4 1-205,8 2 1,4-1 204,3 1 0,5-2 0,21 10 0,-3-25 0,2-7 0,1-8 0,0-5 0,5-4 0,-2-4 0,-9-5 0,-3-3 0,9-16 0,-18-2 0,-14 7 0,-5 0 0,-16 2 0,-1 6 0,-8 13 0,-1 21 0,3 25 0,19-10 0,2 1 409,0 22-409,24-5 0,8-22 0,20-12 0,-5-23 0,-6-2 0,-12-16 0,-18 13 0,-4-5 0,-9 10 0,-6 1 0,0 12 0,-9 15 0,8 23 0,9 0 0,13 5 0,12-20 0,12-10 0,-14-7 0,2-5 0</inkml:trace>
  <inkml:trace contextRef="#ctx0" brushRef="#br0" timeOffset="1214">16415 12840 8191,'-13'-2'0,"3"-2"5063,-3-1-5063,1 5 2818,-8 3-2818,-10 24 0,-1 7 0,6 15 0,15-3 0,18-9 1719,19-10-1719,10-23 0,-7-13 0,1-6 3392,-3-5 0,-2-3-3392,0 0 0,-3-1 0,3-23 0,-22 21 0,-10 3 0,-8 3 0,-8 2 0,-13 2 0,1 15 0,-7 15 0,14 24 0,8 13 0,18 4 0,20-6 0,21-20 0,4-15 0,9-23 0,-15-19 0,-14-11 0,-12-8 0,-19 7 0,-11-1 0,-8 16 0,-8 3 0,9 19 0,0 22 0,16 11 0,13 13 0,13-15 0,13-10 0,-5-17 0,-5-6 0,-11-6 0,-5 1 0,-9-6 0,-11 6 0,-6 2 0,-10 11 0,-3 16 0,9 13 0,7 10 0,14-2 0,20-9 0,13-19 0,12-14 0,-14-4 0,-5-3 0</inkml:trace>
  <inkml:trace contextRef="#ctx0" brushRef="#br0" timeOffset="2808">14821 14839 8191,'-5'-13'0,"-3"-3"5063,1-5-5063,-1 3 2818,-7-9-2818,6 13 1719,-7-2-1719,3 8 6784,0 9-6784,-13 10 0,-6 33 0,15-18 0,2 3-549,1 12 1,5 2 548,8-9 0,5-3-81,8-1 0,7-5 81,20-6 0,-9-18 0,0-8 0,0-9 0,-2-6 0,-5 2 0,-3-2 0,1-5 0,-5-2 0,-7-18 0,-8 7 0,-15-5 0,3 18 0,-11-1 0,8 24 0,-1 8 1088,-2 24-1088,10 12 171,2 8-171,14-11 0,5-15 0,9-20 0,5-15 0,-1-15 0,-5-4 0,-17-13 0,-6 12 0,-17-12 0,-5 13 0,-8 1 0,3 22 0,4 24 0,10 16 0,14 22 0,9-15 0,16-1 0,4-25 0,-4-10 0,-4-11 0,-8-18 0,-7 0 0,-7-5 0,-11 5 0,-3 14 0,-12 2 0,-1 25 0,1 17 0,14-7 0,2 3 0,5 28 0,8-15 0,17-14 0,11-22 0,6-14 0,-1-8 0,-11-5 0,-12 7 0,-7 3 0,-12 6 0,1 4 0,-7 5 0,4 5 0,4 2 0,1-4 0,4-1 0</inkml:trace>
  <inkml:trace contextRef="#ctx0" brushRef="#br0" timeOffset="3656">14863 14836 8191,'-13'0'0,"5"-4"5063,-2-1-5063,4-4 2818,-1 0-2818,-2 4 1719,0 3-1719,-1 10 6784,-3 10-6784,-2 14 0,-8 15 0,3 1 0,4-8 0,12-17 0,13-21 0,13-20 0,4-18 0,6-8 0,-22 17 0,-3 0 0,1-13 0,-19 5 0,-3 13 0,-6 10 0,3 10 0,2 10 0,3 11 0,6 6 0,2 0 0,8-5 0,1-9 0,4-9 0,0-4 0,3-16 0,-3-3 0,-1-11 0,-8 14 0,-3 8 0,-2 11 0,3 3 0</inkml:trace>
  <inkml:trace contextRef="#ctx0" brushRef="#br0" timeOffset="13272">15863 9986 24575,'-8'-5'0,"2"1"0</inkml:trace>
  <inkml:trace contextRef="#ctx0" brushRef="#br0" timeOffset="13673">16605 11338 9718,'-10'5'0,"4"-10"1277,-1 2 0,5-6 0,4 5 0</inkml:trace>
  <inkml:trace contextRef="#ctx0" brushRef="#br0" timeOffset="14126">17491 10422 8191,'-34'11'0,"14"-7"0,12-5 0,10-3 0</inkml:trace>
  <inkml:trace contextRef="#ctx0" brushRef="#br0" timeOffset="14773">18576 13023 9479,'-7'0'0,"4"-2"0,-1-1 0,4-2 0</inkml:trace>
  <inkml:trace contextRef="#ctx0" brushRef="#br0" timeOffset="15414">19895 13320 24575,'0'0'0</inkml:trace>
  <inkml:trace contextRef="#ctx0" brushRef="#br0" timeOffset="16700">19167 14192 24575,'-5'2'0,"1"0"0</inkml:trace>
  <inkml:trace contextRef="#ctx0" brushRef="#br0" timeOffset="18490">15391 14146 24575,'0'0'0</inkml:trace>
  <inkml:trace contextRef="#ctx0" brushRef="#br0" timeOffset="18917">14317 15437 24575,'9'-22'0,"-3"3"0,-4 14 0,-2 1 0</inkml:trace>
  <inkml:trace contextRef="#ctx0" brushRef="#br0" timeOffset="19448">13986 14143 24575,'-5'-9'0,"3"8"0,3-2 0,1 7 0</inkml:trace>
  <inkml:trace contextRef="#ctx0" brushRef="#br0" timeOffset="33052">16724 9272 8191,'9'-5'0,"13"-13"2531,-1 0 1,2-5-2532,2-6 0,-1-3 0,-1 0 0,-3-1 0,-7 1 0,-2 1 0,2-9 2818,-13 13-2818,-4 17 1719,1 9-1719,-5 21 0,5 23 0,-1-13 0,4 3 0,8 8 0,4-2 0,8 7 0,25-16 6784,-19-33-6784,9-24 0,-21 11 0,-1-11 0,-11 14 0,-7 12 0,0 13 0,-4 13 0,7 0 0,6-3 0,1-14 0,2-2 0</inkml:trace>
  <inkml:trace contextRef="#ctx0" brushRef="#br0" timeOffset="33214">17164 9202 8191,'5'6'0,"1"5"5063,-5 9-5063,2 5 2818,-7 7-2818,0 0 1719,-1-11-1719,4 2 0,2-17 0,1 1 0</inkml:trace>
  <inkml:trace contextRef="#ctx0" brushRef="#br0" timeOffset="34650">16637 12665 10188,'2'-2'0,"11"-8"5077,2-13-5077,6-6 0,2-18 0,-13 20 0,-1-1 799,0-3 0,-2-1-799,0-6 0,-3 1 1601,-3-13-1601,-4 8 5087,-3 31-5087,3 29 0,1 18 0,7 19 0,-1-24 0,2-1 0,2-1 0,3-3 0,30 8 0,-14-19 1024,14-26-1024,-28-4 0,0-5 0,-9 3 0,-2 21 0,-2 13 0,0 16 0,4 6 0,2-14 0,-2-9 0,1-8 0</inkml:trace>
  <inkml:trace contextRef="#ctx0" brushRef="#br0" timeOffset="35032">16996 12556 24575,'13'5'0,"-3"-2"0,2 2 0,-3-3 0,-4 8 0,-1 2 0,-9 5 0,1 0 0,-6 0 0,-1 6 0,1-4 0,2 5 0,20-8 0,6-6 0,14-7 0,6-12 0,-4 3 0,-6-2 0,-9 10 0,-14 2 0,-1-1 0,-4 1 0</inkml:trace>
  <inkml:trace contextRef="#ctx0" brushRef="#br0" timeOffset="36101">15056 15285 24575,'2'4'0,"2"-13"0,8-33 0,-1 12 0,-1-3 0,0-6 0,-1 0 0,2 3 0,-2 2 0,-3-9 0,-2 42 0,-4 29 0,5 27 0,-3-24 0,1-1 0,10 19 0,1-16 0,9-22 0,5-26 0,3-13 0,-5-8 0,-4-3 0,-11 14 0,-3 13 0,-6 19 0,2 15 0,-1 3 0,1-9 0,-1-8 0</inkml:trace>
  <inkml:trace contextRef="#ctx0" brushRef="#br0" timeOffset="36565">15406 15126 8191,'-2'3'0,"3"2"5063,13-2-5063,6 4 2818,-9-4-2818,2 6 1719,-10-4-1719,-5 4 6784,-3 3-6784,-4 2 0,-2 3 0,3-4 0,4 0 0,4-4 0,11-4 0,13-1 0,10 0 0,6 4 0,-5 8 0,-12 8 0,-14 5 0,-6 2 0,-11 1 0,-4 0 0,-6 2 0,-2-5 0,0-6 0,9-11 0,7-8 0</inkml:trace>
  <inkml:trace contextRef="#ctx0" brushRef="#br0" timeOffset="46482">15831 9952 8191,'1'-3'0,"-2"1"5063,-5-11-5063,-5 6 2818,1 4-2818,-2 5 1719,2 8-1719,1 11 6784,3 10-6784,6 9 0,6-6 0,7-9 0,2-17 0,15-14 0,-5-12 0,2-2 0,-11-13 0,-12 14 0,-1-4 0,-10-1 0,1 9 0,-6-3 0,-1 19 0,-5 15 0,-12 22 0,16-10 0,1 2 0,1-4 0,2 0 0,5 19 0,14-27 0,19-18 0,1-12 0,3-14 0,-11 3 0,-13-1 0,-8 11 0,-4 0 0,-7 3 0,1 6 0,-11 16 0,6 15 0,-7 9 0,17-4 0,7-16 0,12-13 0,3-10 0,-5-7 0,-1 0 0,-12 0 0,-5 0 0,-7 9 0,-1 2 0,2 7 0,3 13 0,4-1 0,5 2 0,9-10 0,11-10 0,2-9 0,0-3 0,-10-3 0,-9 4 0,-8 4 0,-2 2 0,-2-1 0,0 5 0,0 1 0,2 6 0,6 1 0,4-2 0,0-6 0,1-7 0,-6 0 0,4-3 0,-4 12 0,2 6 0,1 1 0,6-3 0,3-9 0,-2-4 0,-6 1 0,-6 4 0,-3 1 0,-6 7 0,3-1 0,-1 5 0,7 0 0,4 2 0,4-2 0,3 0 0,0-9 0,-2-1 0,-3-6 0,-6 8 0,-1-2 0,-2 11 0,6-5 0,2-3 0,4-3 0,-7-4 0,-4 1 0,-3 3 0,4 5 0,1 3 0,8 0 0,1-1 0,4-8 0,0-1 0,-2-4 0,-2 0 0,-5 0 0,-5 4 0,-2 3 0,-5 5 0,2 2 0,-3 2 0,6-1 0,0 3 0,5 0 0,4 0 0,6-1 0,2-6 0,3-2 0,-4-6 0,-2-1 0,-3-6 0,-4 3 0,-4 0 0,-1 9 0,2 4 0,2 6 0,-1-4 0,1 3 0,-3-7 0,4 3 0</inkml:trace>
  <inkml:trace contextRef="#ctx0" brushRef="#br0" timeOffset="47799">15853 9996 9763,'-10'2'0,"20"-3"5106,7-9-5106,7 1 0,5-2 0,5-2 0,2-1 0,9-8 0,3-1 0,-13 6 0,1 1 0,0-1 314,1-1 0,0-1 0,-1 1-314,-2 2 0,0 0 0,-1 1 877,4-5 1,-2 3-878,10-3 5102,-22 5-5102,-11 11 0,-3 0 0,0 2 1907,0-3-1907,-14 14 0,2-7 0,-23 16 0,2-1 0,-22 6 0,19-8 0,-3 1 0,-10 3 0,-3 0 0,0 1 0,0 0 0,-7 1 0,2-1 0,11-3 0,2-2 0,7-4 0,3-2 0,-6 0 0,14-6 0,4-1 0,-4-2 0,8 4 0,4-3 0,23 1 0,31-13 0,-6 3 0,6-3 0,-10 0 0,2-1 0,2-1-358,2-2 1,1 1 0,0-2 357,2 0 0,1 0 0,-3-1-1202,-6 1 1,-2-1-1,0 2 1202,-1 0 0,-2 2 0,-2-1 0,0-2 0,-3 1 0,11-3 0,-21 6 0,-19 9 0,-2-1 218,-12 6 0,7-1 0,-2 2 1</inkml:trace>
  <inkml:trace contextRef="#ctx0" brushRef="#br0" timeOffset="51814">16446 11119 8826,'-6'2'0,"7"0"5113,-2-9-5113,13-9 0,6-23 0,-5 7 0,0-4 201,1-9 1,0-3-202,-2 9 0,0-2 0,-1 0 0,-1-4 0,-2-1 0,0 0 0,1 1 0,-1-1 0,0 0-15,0-2 0,0 0 0,0 1 15,-2 5 0,0 1 0,0 1 0,1 1 0,-1 1 0,0 2 0,3-11 0,-1 3 1870,-3 4 1,1 3-1871,-1 5 0,0 3 0,0-18 0,3 8 2305,-5 18-2305,1 2 3157,-2 17-3157,-6 1 1075,3 10-1075,-7-4 0,5 3 0,-7 3 0,7 2 0,-5 4 0,3 14 0,-2 2 0,-3 14 0,5 6 0,1-5 0,4-18 0,0 0-524,-4 18 524,3-18 0,1 0 0,-9 18 0,4 5 0,-4-6 0,0-7 0,3-10 0,-1-1 0,-2 8 0,1 16 0,1-28 0,7-2 0,-5-5 0,1 5 0,0-4 0,-3 11 524,-1-5-524,-1 7 0,-3 0 0,4 0 0,0 0 0,0 0 0,4-7 0,0-5 0,4-4 0,0-6 0,-2 6 0,1-2 0,-9 9 0,5 3 0,-5-1 0,3-2 0,4 1 0,-2-9 0,5 4 0,-5-6 0,-3-21 0,4 4 0,-3-33 0,7-10 0,2 14 0,1-3 0,2-9 0,2-2-1301,1-5 0,2-2 1301,-3 16 0,1 0 0,1-1 0,1-3 0,0-1 0,0 0 0,-3 2 0,-1 1 0,1-1 0,2-2 0,2 0 0,-2 1 0,-3 3 0,0 0 0,0 2-759,3-14 0,0 2 759,2 7 0,-1 1-75,-4 9 0,-1 3 75,8-11 0,-6 13 0,-4 26 2359,-4 6-2359,-2 13 1723,-4 5-1723,0 9 0,2 21 0,-2-19 0,0 2 0,3 9 0,0 1-1261,-4 3 0,-1 2 1261,3-14 0,0 1 0,1 0 0,-1 16 0,-1 0 0,-1-17 0,0 1 0,1-1 0,0 14 0,1-2-36,-3 0 0,1 0 36,2-3 0,1-1 0,1-2 0,1-1-412,-2-3 1,1-2 411,3-5 0,0-3 0,-3 18 0,0-9 2573,3-16-2573,-5-14 0,6-6 0,-3-10 0</inkml:trace>
  <inkml:trace contextRef="#ctx0" brushRef="#br0" timeOffset="54318">16871 9880 24575,'-6'2'0,"4"4"0,23 17 0,13 17 0,-6-13 0,3 2-1780,4 6 0,0 3 1780,-9-10 0,1 0 0,-2 0 0,12 13 0,-3 1-312,-5-1 1,0-1 311,-6-9 0,0-3 0,-2-1 0,-2-4 0,10 3 0,-7-4 0,-13-30 2510,-8 0-2510,-5-22 0,-8-2 0,-7-14 0,7 18 0,-1 1 0,-7-2 0,-2-1 17,1-1 1,-2 0-18,-8 2 0,-4 1 0,2-3 0,-2 1 0,-8 1 0,-1 0-929,9 1 1,0 0 928,-4 0 0,1-1-521,9 2 1,2 0 520,-3-1 0,1 1 0,7 3 0,1 1 0,-17-16 0,19 18 1386,11 8-1386,22 23 1894,8-2-1894,3 14 0,3 3 0,-2 10 628,-8-11 0,1 3-628,7 5 0,2 3 0,4 5 0,1 1-148,-8-13 1,1 0 0,1 0 147,-1 0 0,0 0 0,-1-1-582,7 7 0,-1-1 582,-1-2 0,-1-2 0,-10-6 0,-2-1 0,4 2 0,-2-3 0,2 8 0,-6-7 0,-5-11 417,-7-11-417,-2-6 1189,-6-8-1189,-8-16 0,-6-4 0,2 9 0,-2 0 0,2 2 0,-1 3 0,-10-9 0,11 13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4:40.6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16955 8392 8191,'2'-5'0,"10"-12"5063,8-16-5063,-5 7 0,1-3 0,-1-2 0,0-1 1409,0-9 0,-2-2-1409,-1 5 0,-2-2 0,-1-2 0,-2 1 1719,0-9-1719,-3 10 6784,-6 39-6784,1 20 0,-1 28 0,3-17 0,2 3-559,0 8 1,1 1 558,4-9 0,2-1 0,1-1 0,3-4 0,17-7 0,5-25 0,-9-24 0,-10 6 0,-2-3 0,-4-2 0,-1 1 0,6-7 0,-7 7 0</inkml:trace>
  <inkml:trace contextRef="#ctx0" brushRef="#br0" timeOffset="119">17358 7978 8191,'3'-42'0,"1"13"5063,0 29-5063,0 16 2818,-2 2-2818,-1 13 1719,4-13-1719,-1 2 0,0-11 0,0-5 0</inkml:trace>
  <inkml:trace contextRef="#ctx0" brushRef="#br0" timeOffset="333">17527 7902 8191,'3'14'0,"2"2"5063,-2-3-5063,4 11 2818,0 8-2818,2 8 0,0 13 0,5-5 0,-5-8 0,0-17 0,-7-15 0</inkml:trace>
  <inkml:trace contextRef="#ctx0" brushRef="#br0" timeOffset="1391">17092 11593 8191,'-7'9'0,"2"-1"5063,11-8-5063,8-18 0,6-19 0,-5 4 0,0-2 0,-4-1 0,0 0 0,1-5 0,-1-1 1409,-5 6 0,-2 2-1409,1-21 1719,0 52-1719,1 23 0,1 11 0,1 6 3392,0-2 0,0-1-3392,2-1 0,1-2 0,6 15 0,-4-23 0,1-21 0,-1-17 0,0-8 0,-5 5 0,-5 4 0</inkml:trace>
  <inkml:trace contextRef="#ctx0" brushRef="#br0" timeOffset="1507">17386 11284 11069,'3'6'0,"-1"11"4977,1 5-4977,2 16 2350,5-11-2350,-1-2 0,-3-17 0,-2-6 0</inkml:trace>
  <inkml:trace contextRef="#ctx0" brushRef="#br0" timeOffset="1874">17536 11330 24575,'9'2'0,"3"3"0,-2-5 0,3 3 0,-4 1 0,-4 1 0,-1 7 0,-7 2 0,-2 16 0,-2-3 0,2 18 0,2-12 0,5-1 0,3-12 0,6-9 0,9-10 0,5 1 0,7-9 0,-7 6 0,-5-1 0,-11 3 0,-5 1 0</inkml:trace>
  <inkml:trace contextRef="#ctx0" brushRef="#br0" timeOffset="2984">14812 13837 8191,'0'9'0,"0"0"5063,4-4-5063,1-3 2818,4-7-2818,3-12 0,2-12 0,0-17 493,-9 19 1,-1-1-494,-1-6 0,-1 0 0,-2 2 0,0 1 0,-2-1 0,-1 2 6421,2-16-6421,-3 17 0,2 18 0,2 35 0,8 28 0,-5-14 0,1 2 0,8-1 0,1 0 547,-6-7 1,2-3-548,21 2 0,-3-29 0,3-26 0,-12 3 0,-2-3 0,-2-6 0,-3-2 0,0 1 0,-1-1 0,-2 1 0,-1 1 0,-4-10 0,0 21 0,-5 26 0,6 22 0,-3 11 0,8-7 0,0-8 0,-2-16 0,0-7 0</inkml:trace>
  <inkml:trace contextRef="#ctx0" brushRef="#br0" timeOffset="3399">15260 13542 8191,'10'-1'0,"-3"-1"5063,23-5-5063,-15 3 2818,4 3-2818,-14 5 1719,-1 7-1719,-6 2 6784,-3 17-6784,-7 4 0,-7 12 0,4 1 0,1-17 0,18-6 0,5-19 0,15-6 0,1 0 0,7 4 0,-10 3 0,-5 10 0,-12-3 0,-3 4 0,-4-3 0,0-2 0,-1-7 0,1-1 0</inkml:trace>
  <inkml:trace contextRef="#ctx0" brushRef="#br0" timeOffset="4501">15387 13862 8794,'-5'6'0,"-2"5"5110,3-1-5110,-6 6 2728,4-3-2728,-3 1 1637,-1 2-1637,-1-5 1576,0-2 1,2-4-1,5-5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5:25.4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9237 5774 24575,'10'-10'0,"8"3"0,27 0 0,-9 6 0,4 1-2297,-4-2 0,3 1 0,1-1 2297,8 0 0,3 0 0,1 0 0,-8 2 0,1-1 0,0 1 0,2 0 0,4-2 0,2 0 0,0 1 0,1 0 0,-7 1 0,1 2 0,0-1 0,1 1 0,0-1 0,1-1 0,0 0 0,0 0 0,0 1 0,1 0 0,0 0 0,0 2 0,1 0 0,-1 0 0,0-2-851,-3-1 1,1-1 0,-1 0 0,0 0 0,-1 0 850,9 2 0,-1 1 0,0-1 0,-1-1 0,-4-2 0,-1-1 0,0 0 0,-1 0 0,-4 1 0,0 0 0,-1 1 0,-2-1 246,5-1 0,-2 1 0,-2 0-246,12-1 0,-4 0-34,-17 1 1,-4 1 33,5 0 2279,-14-5-2279,-15 2 5751,-1-4-5751,-9-1 2306,0 2-2306,-7 3 135,-2 2-135,-16 2 0,-23 0-1490,13-1 1,-5 2 1489,5 2 0,-3 1 0,-2 0 0,4-1 0,-2 1 0,-1-1 0,-1 2-1175,-6 2 0,-2 1 1,-1 1-1,-1-1 1175,9-1 0,-1 0 0,-1 0 0,1-1 0,-1 1 0,1 0 0,0 0 0,-1 0 0,2 0 0,0-1 0,-5 2 0,1-1 0,1-1 0,1 0-644,-9-1 0,2-1 1,3 0 643,-5-1 0,6-1 0,12 0 0,10-4 0,20-2 1850,54-2-1850,-12 1 0,6-2 0,2 2 0,-1 1 0,3 1 0,2-1 0,1 1-219,-2-1 1,0 0 0,2 0 0,1 0 0,0 1 218,4 0 0,2 0 0,0 0 0,1 0 0,-1 1 0,1 0 0,1 1 0,0-1 0,-1 1 0,0 0-408,-1-1 0,-1 1 0,0-1 1,-1 1-1,-1 1 408,7 0 0,-1 2 0,-2-1 0,-2 1-43,7 0 0,-4 0 0,-3 1 43,5 2 0,-7 1 0,-20-2 0,-4 0 0,-4 1 0,-18-3 0</inkml:trace>
  <inkml:trace contextRef="#ctx0" brushRef="#br0" timeOffset="800">10704 4928 8191,'-9'-5'0,"-4"1"5063,3 6-5063,-2-1 2818,3 3-2818,-4 1 1719,-1 19-1719,-1 20 0,9-13 0,3 2 3392,0 5 0,6 0-3392,7-3 0,5-4 0,5-3 0,5-6-1185,9-7 0,5-8 1185,6-10 0,1-7 0,3-7 0,-3-3 0,-16 7 0,-3-1 0,15-12 0</inkml:trace>
  <inkml:trace contextRef="#ctx0" brushRef="#br0" timeOffset="1176">11219 4522 8191,'-10'13'0,"1"4"5063,0 9-5063,6 14 0,-2-10 0,1 2 1409,2 2 0,2 1-1409,-1-2 0,2-3 0,5 17 1719,3-22-1719,1-19 6784,7-21-6784,-6-6 0,7-20 0,-10-6 0,2 46 0,0 7 0,-4 23 0,-2 10 0,3-11 0,0 0 0,2 1 0,1-2 0,9 0 0,16-14 0,-5-24 0,-5 4 0,-9-5 0</inkml:trace>
  <inkml:trace contextRef="#ctx0" brushRef="#br0" timeOffset="1335">11538 4734 8191,'4'25'0,"0"-1"5063,-4-7-5063,2 0 2818,13-4-2818,-1-7 429,23-15 1,-25 3 0,9-7 0</inkml:trace>
  <inkml:trace contextRef="#ctx0" brushRef="#br0" timeOffset="1609">11725 4676 24575,'-7'1'0,"0"6"0,1 6 0,3 4 0,3 0 0,5-5 0,2-2 0,6-5 0,-3-1 0,6 2 0,-10 4 0,-1 2 0,-13 12 0,0 1 0,-5 0 0,6-5 0,-2-9 0,6-7 0,-2-2 0</inkml:trace>
  <inkml:trace contextRef="#ctx0" brushRef="#br0" timeOffset="1828">11949 4640 8191,'-6'-1'0,"7"0"5063,16-14-5063,9-3 0,3-3 2818,-4 0-2818,-7 8 0,-13 4 0,-3 5 0</inkml:trace>
  <inkml:trace contextRef="#ctx0" brushRef="#br0" timeOffset="2017">12025 4374 8191,'-7'9'0,"3"16"4911,6 12-4911,-1 18 0,4-25 0,-1 1 0,-5 0 0,-1-1 0,9 25 2837,-10-8-2837,12-16 0,-8-15 0,4-8 0</inkml:trace>
  <inkml:trace contextRef="#ctx0" brushRef="#br0" timeOffset="2463">12151 4712 8191,'5'-4'0,"10"-7"5015,16-24-5015,7 4 0,-12-9 2824,-11 17-2824,-14 3 1725,-16 16-1725,-2 18 6766,-2 9-6766,6 11 54,13-12-54,9-4 0,18-18 0,6-7 0,20-8 0,-11-3 0,3 11 0,-20 6 0,-6 13 0,-7 9 0,-9-2 0,0 5 0,1-13 0,3-10 0,14-18 0,-1-5 0,1-4 0,6-2 0,1-1 0,2 0 0,0 2 0,9-9 0,-17 23 0,-18 11 0</inkml:trace>
  <inkml:trace contextRef="#ctx0" brushRef="#br0" timeOffset="3559">11261 4480 8191,'-9'0'0,"6"8"5063,0 1-5063,9 15 2818,-1 8-2818,4 14 0,-3-16 0,-2 2 434,-1 2 1,0 1-435,2 7 0,0-1 0,-4-2 0,-1 0 0,5 3 0,0-1 0,-2-8 0,-1-2 0,4 22 6363,1-21-6363,-6-12 0,1-19 0,-2-13 0,0-20 0,-5-22-932,2 21 1,0-4 931,-2-7 0,-2-3 0,-1-2 0,-1-2 0,3 1 0,-1 1 0,-1 6 0,0 1 573,4 7 1,2 2-574,-3-14 0,5 9 0,0 16 0,0 34 0,0 12 0,1 10 0,-2 5 0,-1-4 0,-1 1 0,3 12 0,-1 2 83,-2-7 0,1 0-83,2 3 0,0-2-439,0-8 0,0-2 439,2-3 0,0-1 0,-1 10 0,3-17 0,-4-16 0</inkml:trace>
  <inkml:trace contextRef="#ctx0" brushRef="#br0" timeOffset="39017">16505 10180 24575,'-9'-1'0,"4"2"0,1 8 0,4 3 0,2-2 0,3 1 0,5-7 0,4-4 0,0-9 0,-2-3 0,-5-1 0,-4 0 0,-3 4 0,-8-1 0,0 5 0,-4 1 0,2 13 0,-3 9 0,2 13 0,3 3 0,8-6 0,5-11 0,7-17 0,-2-4 0,4-9 0,-9 3 0,0-3 0,-9 4 0,-1 2 0,-4 4 0,0 6 0,1 7 0,4 4 0,1-1 0,5 0 0,3-8 0,2-5 0,2-5 0,-4-8 0,1 3 0,-11-6 0,2 10 0,-7-4 0,0 12 0,1 0 0,2 5 0,3 2 0,4 0 0,4-4 0,3-3 0,6-5 0,-5-7 0,2 1 0,-7-3 0,-3 3 0,-4 4 0,-6 15 0,0 8 0,4 3 0,3-6 0,5-11 0</inkml:trace>
  <inkml:trace contextRef="#ctx0" brushRef="#br0" timeOffset="42536">14537 14502 8191,'-6'-7'0,"1"7"5063,0 3-5063,3 6 2818,10 1-2818,-3-5 1719,8-4-1719,-8-6 6784,-5-4-6784,-9-1 0,-1 4 0,-2 3 0,4 11 0,4 4 0,1 11 0,8-4 0,4 2 0,5-9 0,4-12 0,-1-4 0,-5-10 0,-7 0 0,-5 0 0,-7 2 0,-4 4 0,-2 1 0,-1 8 0,2 1 0,4 11 0,6 0 0,2 1 0,11-3 0,0-9 0,6-3 0,-5-6 0,-4-1 0,-10-1 0,-3 2 0,-8 3 0,3 6 0,1-1 0,5 3 0</inkml:trace>
  <inkml:trace contextRef="#ctx0" brushRef="#br0" timeOffset="48426">17941 12446 24575,'-14'0'0,"0"6"0,19 8 0,-3 1 0,17-4 0,-5-9 0,3-8 0,-6-2 0,-1-2 0,-9 1 0,-4 0 0,-4 2 0,-2 0 0,-4 5 0,-4 4 0,4 3 0,1 5 0,14-1 0,7-4 0,1-3 0,6-8 0,-8-5 0,0 0 0,-7-1 0,-6 5 0,-5 0 0,-4 6 0,1 3 0,-1 10 0,9-3 0,1 4 0,9-8 0,5-4 0,4-6 0,-1-3 0,-4-2 0,-7 1 0,-7 4 0,-5 3 0,-4 8 0,0 5 0,2 4 0,8-2 0,6 0 0,15-12 0,-9 2 0,6-6 0</inkml:trace>
  <inkml:trace contextRef="#ctx0" brushRef="#br0" timeOffset="49675">17907 12374 24575,'-12'0'0,"1"0"0,4 4 0,-1 1 0,3 3 0,2 1 0,6 0 0,4-2 0,5 0 0,2-7 0,-1-2 0,-2-5 0,-7-2 0,-4 0 0,-2 0 0,-5 2 0,0 0 0,-2 5 0,0 3 0,-1 8 0,7 1 0,0 2 0,9-3 0,1-4 0,6-1 0,-3-6 0,2 0 0,-7-5 0,-1 0 0,-8 0 0,-1-1 0,0 5 0,1-1 0</inkml:trace>
  <inkml:trace contextRef="#ctx0" brushRef="#br0" timeOffset="51502">16574 9819 8439,'2'3'0,"1"-3"5088,4-8-5088,3-4 0,3-25 0,-1-4 0,-4 7 0,-1-1 0,-4 4 0,-1-1 0,-1-2 0,-1 0 0,-5-14 2782,-3 10-2782,2 17 1685,3 17-1685,4 15 0,5 24 0,0-9 0,2 3 3290,-1-1 1,1 0-3291,4 2 0,0-4 0,7-1 0,10-16 0,-6-27 0,8-21 0,-7-5 0,-5-3 0,-9 15 0,-9 9 0,-2 9 0,-6 26 0,6 17 0,-3 19 0,8 5 0,2-19 0,4-8 0,-4-17 0,-2-5 0</inkml:trace>
  <inkml:trace contextRef="#ctx0" brushRef="#br0" timeOffset="51761">16958 9620 8191,'5'14'0,"-2"8"5063,-1 0-5063,-2 10 2818,0-7-2818,2-5 0,-2-11 0,2-5 0</inkml:trace>
  <inkml:trace contextRef="#ctx0" brushRef="#br0" timeOffset="57584">16936 9268 24575,'-2'-4'0,"0"3"0,2 28 0,3-3 0,-2 8 0,5-11 0,-4-9 0,1-7 0,-1-1 0</inkml:trace>
  <inkml:trace contextRef="#ctx0" brushRef="#br0" timeOffset="59732">18283 12445 24575,'7'3'0,"8"-15"0,4-18 0,-5 6 0,0-1 0,6-24 0,-10 19 0,0 1 0,-1-20 0,-4 3 0,-5 17 0,0 41 0,0 12 0,4 29 0,1-6 0,3-14 0,0-8 0,4-20 0,1-9 0,9-16 0,-8-3 0,7-12 0,-16 10 0,2-5 0,-7 11 0,0-1 0,2 19 0,-1 19 0,6 16 0,-6 19 0,10-11 0,-2 2 0,7-23 0,-7-7 0,-1-11 0</inkml:trace>
  <inkml:trace contextRef="#ctx0" brushRef="#br0" timeOffset="60311">18686 12321 8191,'-9'2'0,"26"-6"5063,-8 3-5063,19-5 2818,-15 13-2818,-8 3 1719,-2 7-1719,-7 6 6784,-2-4-6784,-6 11 0,6-11 0,-2 5 0,5-11 0,7-4 0,5-8 0,1-3 0,2-6 0,-5 1 0,-2 2 0,-3 1 0</inkml:trace>
  <inkml:trace contextRef="#ctx0" brushRef="#br0" timeOffset="60881">18626 11961 8191,'5'7'0,"-3"6"5063,5 16-5063,-4-4 2818,3-5-2818,5-11 0,-7-5 0,3-4 0</inkml:trace>
  <inkml:trace contextRef="#ctx0" brushRef="#br0" timeOffset="62192">14517 14240 8191,'-2'-12'0,"4"3"5063,10-21-5063,-3-5 0,-2-3 0,1 7 0,-1-1 0,-1-20 0,-2 0 1409,-1 19 0,-1 3-1409,-2-23 1719,0 24-1719,-4 35 0,3 22 0,1 2 0,1 2 3392,1 0 0,1-1-3392,6 17 0,4-14 0,-1-27 0,11-10 0,1-22 0,5-4 0,-11-4 0,-4 15 0,-12 10 0</inkml:trace>
  <inkml:trace contextRef="#ctx0" brushRef="#br0" timeOffset="62294">14728 13895 8191,'0'3'0,"0"2"5063,-4 19-5063,6-5 704,-5 1 1,6-12-1,-3-4 1</inkml:trace>
  <inkml:trace contextRef="#ctx0" brushRef="#br0" timeOffset="62752">14845 13929 24575,'14'-2'0,"1"1"0,-1-3 0,-2 7 0,-12 4 0,1 3 0,-12 6 0,6-6 0,-3 2 0,10-3 0,1-4 0,6 1 0,-4 2 0,-1 0 0,-7 8 0,-2-6 0,-6 4 0,1-9 0,0-4 0,5-2 0,3-3 0</inkml:trace>
  <inkml:trace contextRef="#ctx0" brushRef="#br0" timeOffset="63121">14734 13615 24575,'6'24'0,"0"-5"0,1 4 0,-2-6 0,2-3 0,-3-6 0,0-4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6:56.0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17093 9381 8191,'-4'13'0,"8"-12"5063,-4-3-5063,14-27 0,-2-1 0,-2 2 0,0-4 1409,1-2 0,-1-2-1409,-1-2 0,-1-2 0,0 2 0,0 0 859,-5 6 1,0 2-860,-1-6 6784,-6 16-6784,-4 37 0,3 24 0,5-13 0,1 1 0,1 2 0,1-1 0,6 7 0,4-16 0,1-22 0,12-17 0,-2-12 0,4-12 0,-10 2 0,-6 1 0,-7 18 0,-2 9 0,-3 23 0,4 11 0,1 17 0,7-6 0,-2-5 0,5-8 0,-9-14 0,2-1 0</inkml:trace>
  <inkml:trace contextRef="#ctx0" brushRef="#br0" timeOffset="183">17455 9109 11595,'3'10'0,"1"-2"4893,-4 14-4893,5-7 2259,-5 16-2259,5-16 319,-3 4 1,1-14 0,-1-1 0</inkml:trace>
  <inkml:trace contextRef="#ctx0" brushRef="#br0" timeOffset="778">17444 8748 10542,'0'5'0,"0"-1"5044,8 12-5044,-1 4 2441,1-4-2441,0 3 0,-5-14 0,1-1 0</inkml:trace>
  <inkml:trace contextRef="#ctx0" brushRef="#br0" timeOffset="2250">18955 12423 8191,'-5'-2'0,"9"-10"4729,31-25-4729,-4-3 0,-10 11 0,-2-1 0,-6 3 0,-2 0 0,-5 0 0,-2 0 0,2-1 0,-3 1 0,-6-20 2859,2 27-2859,1 27 1760,6 23-1760,7 17 0,6-5 6659,-1-14-6659,4-14 377,2-19-377,-6-14 0,5-5 0,-11-2 0,-8-4 0,-3 40 0,-1-5 0,4 27 0,5-9 0,-1-11 0,-2-4 0,-2-6 0</inkml:trace>
  <inkml:trace contextRef="#ctx0" brushRef="#br0" timeOffset="2443">19408 12126 8191,'-6'17'0,"5"0"5063,-1 0-5063,7 0 2818,-2 0-2818,5-4 429,-1-2 1,-2-6 0,-1-4 0</inkml:trace>
  <inkml:trace contextRef="#ctx0" brushRef="#br0" timeOffset="2808">19350 11700 8191,'6'-5'0,"1"4"5063,14-1-5063,-4 5 2818,-6 5-2818,0 3 1719,-8 2-1719,-4 11 6784,-4 1-6784,-3 7 0,4-10 0,14-4 0,1-18 0,13-3 0,-11-7 0,-4 4 0,-5 2 0</inkml:trace>
  <inkml:trace contextRef="#ctx0" brushRef="#br0" timeOffset="4424">15156 15650 8191,'6'-7'0,"0"-10"2531,9-16 1,1-4-2532,-7 11 0,-1-2 0,2-12 0,-2 0 0,-8-8 2818,-1 7-2818,-3 26 1719,4 24-1719,9 29 0,6 0 0,4 7 6784,3-22-6784,-6-11 0,4-21 0,3-17 0,-1-10 0,-3-11 0,-10 7 0,-5 1 0,-4 18 0,7 20 0,-2 14 0,7 26 0,-3 1 0,3 0 0,-6-16 0,1-10 0</inkml:trace>
  <inkml:trace contextRef="#ctx0" brushRef="#br0" timeOffset="4600">15565 15386 8191,'-3'14'0,"2"16"5063,2-6-5063,4 8 704,-2-12 1,0-11-1,-1-5 1</inkml:trace>
  <inkml:trace contextRef="#ctx0" brushRef="#br0" timeOffset="5108">15537 15094 8191,'3'-2'0,"-1"0"5063,11 2-5063,-6 4 2818,-4 1-2818,-2 4 1719,-5 0-1719,1 3 6784,4-2-6784,5 1 0,4-6 0,3-3 0,-6 2 0,-3 1 0,-2 4 0,-2 0 0,-2 0 0,0 0 0,-3 0 0,3-4 0,0-1 0</inkml:trace>
  <inkml:trace contextRef="#ctx0" brushRef="#br0" timeOffset="17183">16192 7660 8191,'-9'-7'0,"4"-1"5063,-3 5-5063,7 6 2818,-5 3-2818,9 17 1719,0-12-1719,5 6 6784,5-10-6784,7-11 0,-2-10 0,3-4 0,-9-12 0,-9 11 0,-2-5 0,-6 11 0,-2 0 0,-4 6 0,-3 7 0,0 6 0,-3 22 0,6-1 0,4 5 0,8-12 0,7-10 0,4-10 0,-4-4 0,2-6 0,-9 1 0,-4 0 0,-8 4 0,1 1 0,-9 15 0,7-1 0,0 7 0,15-9 0,9-15 0,4-3 0,-2-6 0,-9 3 0,-7 8 0,-1 8 0,-2-1 0,2 6 0</inkml:trace>
  <inkml:trace contextRef="#ctx0" brushRef="#br0" timeOffset="17879">16516 7780 10514,'-2'-1'0,"4"-12"5046,2-9-5046,5-23 0,-4 18 0,-1-1 0,2-6 0,-1-2 470,1-5 1,-1-1-471,-2 0 0,0-1 456,0 4 0,-1 0-456,-4 4 0,0 2 4482,1-3-4482,-3 28 0,8 35 0,2 21 0,-1-17 0,0-1 0,8 19 1596,-3-15-1596,6-21 1084,-3-15-1084,7-12 0,-1-15 0,-2-7 0,-8-11 0,-1 0 0,-9 14 0,4 31 0,-5 20 0,6 35 0,1-5 0,13 1 0,-3-21 0,14-11 0,-18-15 0,3-2 0</inkml:trace>
  <inkml:trace contextRef="#ctx0" brushRef="#br0" timeOffset="18194">16920 7422 24575,'2'11'0,"3"4"0,-5-2 0,3 11 0,-3-5 0,0 1 0,0-8 0,0-7 0,0-1 0</inkml:trace>
  <inkml:trace contextRef="#ctx0" brushRef="#br0" timeOffset="18666">16818 6682 9226,'-6'5'0,"0"5"5120,2 1-5120,1 7 2660,7 5-2660,0 2 1578,5-3-1578,3-4 5991,14-14-5991,-5-4 0,5-4 0,-12-7 0,-9-10 0,0 3 0,-8-13 0,-3 13 0,-3-3 0,-1 11 0,-3 5 0,3 5 0,-1 8 0,6-4 0,3 4 0</inkml:trace>
  <inkml:trace contextRef="#ctx0" brushRef="#br0" timeOffset="25359">16282 12608 8191,'-5'2'0,"5"4"5063,3 2-5063,5-7 2818,-1-5-2818,-1-9 1719,-4 4-1719,-4 0 6784,-3 4-6784,-5 4 0,2 5 0,-2 4 0,9 1 0,2 0 0,9-4 0,-2-3 0,4-7 0,-4-6 0,-4 1 0,-3-2 0,-6 5 0,-2 0 0,-5 5 0,4 4 0,0 3 0,7 4 0,6 0 0,2-2 0,2-3 0,0-4 0,-2-5 0,0-5 0,-12-1 0,1 2 0,-12 6 0,8 8 0,2 2 0,5-2 0,2-1 0</inkml:trace>
  <inkml:trace contextRef="#ctx0" brushRef="#br0" timeOffset="26276">16574 12727 10365,'7'-15'0,"-3"-2"2531,5-9 0,1-4-2531,-4-20 0,0 11 0,-2-3 1235,-6 3 1,-1 0-1236,0-7 0,-1 0 0,-3 3 0,-2 2 0,3 4 0,1 4 0,-6-10 1431,11 23-1431,9 37 0,5 11 0,-4-3 0,0 3 0,-1 0 0,1-1 0,7 15 5246,-3-11-5246,-4-23 0,0-14 0,4-23 0,-2-13 0,-4 12 0,-1-1-367,-3 0 0,-2 0 367,-4 0 0,-1 1 0,-3-18 0,3 31 0,6 27 0,14 37 0,-7 1 0,-1-21 0,1-1 0,0 4 0,3-6 0,-4-20 0,-4-2 0,-1-2 0</inkml:trace>
  <inkml:trace contextRef="#ctx0" brushRef="#br0" timeOffset="26775">16889 12189 9990,'10'3'0,"-2"-2"5092,6 12-5092,-6 5 2535,5 8-2535,-5-1 1479,5-2-1479,-9-9 0,1-6 0,-5-4 0</inkml:trace>
  <inkml:trace contextRef="#ctx0" brushRef="#br0" timeOffset="27258">16826 11881 8191,'-7'-7'0,"4"10"5063,2 5-5063,2 15 2818,6-4-2818,-2-1 1719,5-10-1719,6-17 6784,-4-1-6784,3-17 0,-9 2 0,-2 0 0,-6 5 0,-6 6 0,0 7 0,-9 1 0,7 6 0,0 4 0,5-1 0,3 1 0</inkml:trace>
  <inkml:trace contextRef="#ctx0" brushRef="#br0" timeOffset="28594">16864 12254 9940,'7'-7'0,"-3"5"5096,14-10-5096,-8 9 2543,6 0-2543,-6 5 1485,7 4-1485,-9 5 5511,0 0-5511,-9 11 0,0-6 0,-7 20 0,0-9 0,-2 18 0,2-5 0,4-6 0,4-8 0,2-13 0,6-13 0,1-5 0,7-7 0,-4-5 0,1 8 0,-3-1 0,-1 8 0,0 0 0,-4 2 0,-1 0 0</inkml:trace>
  <inkml:trace contextRef="#ctx0" brushRef="#br0" timeOffset="30583">16470 11262 8191,'-25'0'0,"5"0"5063,7 0-5063,4 2 2818,2 2-2818,0 3 1719,5 6-1719,2-3 6784,8-2-6784,0-6 0,2-6 0,-5-3 0,-3-2 0,-4 0 0,-3 2 0,-5-1 0,0 8 0,-3 0 0,1 16 0,8-6 0,0 13 0,14-15 0,2 0 0,5-5 0,0-8 0,-3-1 0,-6-7 0,-8 3 0,-8-2 0,-6 8 0,1 3 0,0 6 0,6 5 0,2 10 0,7-1 0,4-1 0,7-10 0,10-18 0,5-10 0,-5-4 0,-8-2 0,-17 12 0,-16-2 0,3 10 0,-15-1 0,14 11 0,-3 1 0,14 8 0,3-3 0,10 1 0,4-9 0,2-8 0,-3-2 0,-9-5 0,-5 8 0,-7 5 0,1 5 0,4 4 0,1-4 0,4-1 0</inkml:trace>
  <inkml:trace contextRef="#ctx0" brushRef="#br0" timeOffset="36418">16414 11341 24575,'-3'9'0,"-1"0"0,2 0 0,-4 3 0,4-2 0,-3 3 0,5-4 0,-2 3 0,2 2 0,0 3 0,-4 6 0,0 3 0,-4 5 0,-1 8 0,0 7 0,-1 3 0,5 4 0,1-7 0,4 8 0,0-6 0,2-18 0,0 0 0,3 18 0,5 5 0,-1-6 0,-3-1 0,1-6 0,-6 5 0,5-18 0,-5 10 0,1-18 0,-2 11 0,0-11 0,0 4 0,0-9 0,0-2 0,0-11 0,-2-5 0,-1-10 0,-3-3 0,-4-7 0,2-1 0,-5-1 0,6 6 0,-1 16 0,6 5 0,0 8 0,2 3 0,-2-2 0,1 3 0,-4-1 0,5-2 0,-3 3 0,5-4 0,-1 3 0,-1-2 0,-5 1 0,-5-10 0,0 1 0,-3-7 0,4 5 0,0-4 0,0 3 0,0-3 0,11 6 0,0-1 0,14 2 0,-2 4 0,3-3 0,3 12 0,-2-6 0,2 5 0,-7-8 0,4-4 0,-7-1 0,3-9 0,-8 1 0,4-17 0,-8 8 0,5-9 0,-3 7 0,2 3 0,-2-2 0,1 6 0,-3 5 0,1 6 0,-4 8 0,-1 4 0,-5 0 0,1 4 0,-5 7 0,5-5 0,-4 4 0,4-11 0,0-6 0,-2-7 0,0-3 0,-7-9 0,-1-3 0,-9-13 0,-5-3 0,4 1 0,5 4 0,11 10 0,13 11 0,3 6 0,3 7 0,3 6 0,-2-4 0,4 5 0,-7-9 0,2 0 0</inkml:trace>
  <inkml:trace contextRef="#ctx0" brushRef="#br0" timeOffset="41560">16458 11274 9295,'-6'1'0,"-1"0"5120,-2-1-5120,0 5 2648,0 0-2648,0-1 1570,-4 1-1570,0-2 5942,-11 4-5942,9-4 0,-5 1 0,8-4 0,-2-3 0,-3 2 0,0-4 0,0 2 0,-7-4 0,-1 0 0,-1-2 0,-6-9 0,9 0 0,-3-12 0,1-5 0,11-5 0,-7 0 0,11 2 0,-2-1 0,8-1-640,5 11 0,3-2 640,3 0 0,3-1 0,5-9 0,4-1 0,3-1 0,2 0-1262,1-4 0,3 1 1262,0 4 0,1 2 0,-4 3 0,0 2-129,-2 8 0,-1 3 129,8-8 0,-4 9 0,-12 14 1095,2 4-1095,-6 3 2650,6 2-2650,-2 2 317,-1-1-317,0 1 0,-10-6 0,-2-1 0,-8 0 0,-3 1 0,0 6 0,-6-1 0,6 1 0,-7-2 0,8-2 0,-4-1 0,6-3 0,0-1 0,1 0 0,-1-2 0,0 2 0,6 0 0,8-3 0,6 4 0,11-6 0,-5 5 0,11-5 0,-5 9 0,0-1 0,-1 4 0,-7 0 0,-22 4 0,5-3 0,-29-1 0,1 3 0,-12-6 0,-1 11 0,3-7 0,13 5 0,5-5 0,15 1 0,6-2 0,11-2 0,-2 1 0,6 1 0,4 1 0,6 5 0,6-2 0,-7 6 0,-5-4 0,-8 2 0,-3-2 0,-4 1 0,-1 2 0,-6 0 0,2 10 0,-6 10 0,1 4 0,0 6 0,1-14 0,4-5 0,8-26 0,-4-1 0,7-23 0,-3-2 0,3-2 0,-1-4 0,-2 12 0,-3 6 0,-4 8 0,-3 5 0,-3 0 0,-8 7 0,-7-1 0,5 3 0,-8-4 0,9 1 0,-9-5 0,-3 5 0,-6-3 0,-6 4 0,11 3 0,0-2 0,23 3 0,4-1 0,9-1 0,0 2 0,4-4 0,7 6 0,12-5 0,8 2 0,0-3 0,-12 2 0,-9 1 0,-18 3 0,-2 1 0,-4-2 0,1-1 0</inkml:trace>
  <inkml:trace contextRef="#ctx0" brushRef="#br0" timeOffset="54201">15753 10110 8191,'-4'-9'0,"-2"-8"5063,0 6-5063,-2-1 2818,-2 15-2818,5 3 1719,4 7-1719,6-6 6784,7-5-6784,2-6 0,-1-2 0,-2-7 0,-4 1 0,-5-1 0,-8 2 0,-2 6 0,-5 6 0,4 4 0,4 8 0,4 0 0,5-1 0,14-4 0,-3-9 0,15-7 0,-8-6 0,-3 0 0,-10-2 0,-12 7 0,-7 1 0,-10 4 0,1 4 0,-1 4 0,9 7 0,10-5 0,3 2 0,11-11 0,0 0 0,-3 0 0,-2 0 0</inkml:trace>
  <inkml:trace contextRef="#ctx0" brushRef="#br0" timeOffset="54725">15784 10052 8191,'-13'-2'0,"0"2"5063,16-5-5063,28 0 0,2-2 0,4-1 190,15 2 0,4-1-190,-16 1 0,2 0 0,-1 1 0,2 0 0,0 1 0,-1 0 0,-3 2 0,-1 0 0,-1 0 1004,14-2 0,-2 2-1004,-9 4 0,-4 0 0,11 2 5719,-20 3-5719,-23-8 0,-3-2 0,-9-6 803,1 2 1,2 2-1,1 3 1</inkml:trace>
  <inkml:trace contextRef="#ctx0" brushRef="#br0" timeOffset="54993">16505 9936 8191,'-17'0'0,"3"0"5063,20 4-5063,14-3 2818,20-2-2818,7 0 1719,-7-3-1719,-8 9 6784,-12 0-6784,-12 9 0,-4-4 0,-6 6 0,-1-3 0,-5 1 0,3-2 0,-4-5 0,2 0 0,-2-3 0,4-1 0,1-1 0</inkml:trace>
  <inkml:trace contextRef="#ctx0" brushRef="#br0" timeOffset="55708">17391 10257 8191,'-9'-4'0,"-3"4"5063,1 6-5063,2 13 2818,6-1-2818,8 3 1719,13-15-1719,-2-8 6784,3-6-6784,-11-2 0,-9-3 0,-7 5 0,0 1 0,-3 9 0,4 9 0,8-1 0,12 2 0,-2-9 0,12-3 0,-17-6 0,1 2 0,-7 0 0</inkml:trace>
  <inkml:trace contextRef="#ctx0" brushRef="#br0" timeOffset="56425">17448 10308 8191,'-6'3'0,"-5"-2"5063,1-6-5063,-6-3 2818,-11-8-2818,-8-10 0,5 8 0,-2-2 859,-1-4 1,-1 0-860,-8 0 0,-1 1 0,0-3 0,-1 1 2768,-1 4 0,-1 1-2768,6 5 0,2 2-86,3 1 0,2 3 86,-7 4 0,13 2 0,14 8 0,8 2 0,5-2 1237,9 4-1237,1-4 183,0 5-183,-3-1 0,-5 4 0,0 0 0,-5 11 0,-2 1 0,-1-3 0,2-3 0,-1-22 0,2-2 0,-4-19 0,0-1 0,-6-14 0,8 6 0,-4 1 0,13 14 0,5 12 0,18 9 0,6 13 0,14-5 0,-21-2 0,1 0 0,15-4 0,-8 0 0,-19-5 0,-11 0 0</inkml:trace>
  <inkml:trace contextRef="#ctx0" brushRef="#br0" timeOffset="58120">18751 13177 8191,'-7'-5'0,"0"5"5063,2 9-5063,1 4 2818,6 1-2818,3-1 1719,5-9-1719,10-7 6784,-5-2-6784,4-8 0,-14 4 0,-5 2 0,-5 1 0,-4 5 0,-3 2 0,4 6 0,2 0 0,4-6 0,0-2 0,-10-14 0,-11-4 0,-8-8 0,-7-5 0,17 15 0,-1-1 0,-1-4 0,-1-1-370,-1 1 0,-1 1 370,0 0 0,1 1-95,-17-8 95,3 6 0,18 11 0,1 2 0,11 8 0,2 4 736,3 4-736,0 2 99,3 0-99,-3 3 0,3 8 0,-4-5 0,5 8 0,-6-38 0,10-37 0,-6 22 0,1-2 0,1-9 0,4 6 0,13 17 0,0 24 0,25 28 0,-20-16 0,1-1 0,2-3 0,1-2 0,27 2 0,-13-10 0,-2-7 0,-12 2 0,-10-3 0,-9 4 0</inkml:trace>
  <inkml:trace contextRef="#ctx0" brushRef="#br0" timeOffset="59480">20091 13425 9258,'-6'-4'0,"-1"-3"5120,-6 2-5120,0-3 2655,-8-6-2655,-10-3 0,-18-7 0,21 10 0,-1 0 0,-8 0 0,-1 0 280,1 0 0,-2 1-280,-6 1 0,-1 1 0,-7 0 0,-1 0 0,0 4 0,0 1 0,4-5 0,1 0 0,6 3 0,3-1 0,2-2 0,1 1 0,2 1 0,0 1 0,0-2 0,1 0 2308,-1 2 1,1 0-2309,3 0 0,1 0-74,-18-10 74,3 5 0,15 0 0,6 2 1355,6 4-1355,5 2 1000,1 2-1000,2-1 84,-3 3-84,4-3 0,-10-3 0,7 1 0,-7-4 0,10 6 0,-3-4 0,-2 2 0,0-1 0,2 6 0,2 7 0,2 5 0,-1 13 0,3-5 0,1 1 0,5-8 0,-4-7 0,1-5 0,-4-9 0,-3-4 0,6-17 0,-1 3 0,12-12 0,5 11 0,19 7 0,5 13 0,11 13 0,6 6 0,-23-1 0,2-1 0,2-2 0,1-2 0,4 1 0,-1-1-237,-6-4 0,-1-2 237,15 0 0,-23 11 0,-15-6 0,-8 10 0</inkml:trace>
  <inkml:trace contextRef="#ctx0" brushRef="#br0" timeOffset="60967">19159 14270 24575,'4'-11'0,"-5"2"0,-2 4 0,-4 7 0,-3 7 0,3 11 0,1 5 0,5 0 0,4-5 0,7-9 0,-2-8 0,5-3 0,-4-5 0,-4-1 0,-1-1 0,-6-2 0,-1 0 0,-7-1 0,2 4 0,-4 1 0,4 13 0,1 1 0,4 5 0,2-2 0,5-5 0,3 0 0,2-7 0,0 0 0,0-3 0,-4 5 0,-1 7 0,-10-9 0,0-2 0,-7-14 0,-6-10 0,-1-6 0,-8-11 0,8 16 0,0-1 0,-2-3 0,0-1-1470,-6-7 1,-1-2 1469,-3-3 0,0-1 0,10 11 0,0 0 0,-1 0 0,-1 0 0,0-1 0,-1 1 0,-1-3 0,-1 0 0,1 0 0,1 1 0,1-1 0,-1 1 0,0 1 0,0 0 0,2 1 0,-2-10 0,2 2 0,3 6 0,3 2 0,2-12 0,4 14 0,6 12 0,3 7 0,-5 22 0,1 5 2939,-4 11-2939,2 5 0,0-11 0,0 5 0,0-11 0,-2-18 0,6-9 0,-7-31 0,10-10 0,-2 23 0,1 1 0,0-18 0,1 24 0,1 26 0,11 16 0,2-2 0,20 1 0,1-10 0,6-2 0,-2-7 0,-16 2 0,-7 11 0,-11 15 0,-4-6 0,0 2 0</inkml:trace>
  <inkml:trace contextRef="#ctx0" brushRef="#br0" timeOffset="62409">13834 14023 9755,'-6'-4'0,"23"14"4813,1 3-4813,8 5 0,2 4 0,-4-1 0,0 1 0,8 4 0,0 2 0,-4 2 0,0-1 799,1-4 0,0 0-799,-2 2 0,-1-2 1540,13 8-1540,-10-8 5161,-13-12-5161,-13-12 65,-4-2 1,-2-4-1,-1 3 1</inkml:trace>
  <inkml:trace contextRef="#ctx0" brushRef="#br0" timeOffset="62712">14185 14425 11797,'-6'7'0,"7"0"4858,0 2-4858,11 1 2223,2 0-2223,9 0 1255,-4-4-1255,1-2 4442,-7-4-4442,-6-4 0,0-5 0,-1-11 0,-6-6 0,-5-5 0,-5 5 0,-1 6 0,13 14 0,25 7 0,-12 3 0,12 0 0</inkml:trace>
  <inkml:trace contextRef="#ctx0" brushRef="#br0" timeOffset="63318">15112 14313 24575,'-13'3'0,"-14"2"0,-13 12 0,11-9 0,-3 1 0,-9 8 0,-1 3-2326,-2 0 0,0 1 2326,-6 0 0,2 1 0,9 3 0,3-2 656,1-8 0,3-2-656,-4 10 780,10-12-780,13-6 0,8-3 0,1 0 0</inkml:trace>
  <inkml:trace contextRef="#ctx0" brushRef="#br0" timeOffset="63642">14528 14479 8191,'-10'-5'0,"2"5"5063,-5 5-5063,3 8 2818,0 0-2818,-4 11 1719,-1 8-1719,6 8 6784,1 0-6784,10-8 0,4-9 0,12-10 0,4-8 0,17-6 0,-6-8 0,6 1 0,-22 3 0,-2 2 0</inkml:trace>
  <inkml:trace contextRef="#ctx0" brushRef="#br0" timeOffset="64183">14405 15472 24575,'-3'-11'0,"0"-10"0,-1-8 0,-2-17 0,1 16 0,0-2 0,2-2 0,1-2 0,-4-4 0,2-3-1257,3-2 0,0-1 1257,-1 2 0,-1 2 208,3 2 0,0 3-208,0-16 0,0 25 0,2 16 0,1 13 0,-1 12 0,0-7 0,-2 1 0</inkml:trace>
  <inkml:trace contextRef="#ctx0" brushRef="#br0" timeOffset="64460">14321 14848 8191,'-8'-4'0,"9"-2"5063,19-12-5063,15-8 0,8-4 0,-1 2 0,-10 14 2818,-12 9-2818,-9 13 1719,-3 10-1719,-1 7 6784,1 7-6784,1-7 0,-1-1 0,2-7 0,-2-4 0,3 4 0,0-4 0,-5-4 0,-1-1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18:16.6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17439 9438 24575,'-1'12'0,"8"-11"0,7-27 0,8-17 0,-11 10 0,-1-2 0,1-3 0,0-2 0,-4-9 0,-2 0-966,4 5 1,-3 1 965,-7 4 0,-1 2 465,6-10-465,-8 21 0,4 24 0,0 28 0,5 29 0,-2-17 0,0 2 0,4-1 0,2-1 0,-2-2 0,1-3 0,8 3 1466,0-12-1466,-2-24 0,6-10 0,-5-5 0,4-12 0,-8-5 0,1-8 0,-4 7 0,1 31 0,-1 20 0,1 29 0,4-1 0,-1-12 0,-3-12 0,-4-14 0</inkml:trace>
  <inkml:trace contextRef="#ctx0" brushRef="#br0" timeOffset="896">17946 9217 24575,'7'17'0,"0"0"0,-6 7 0,5 1 0,-5 1 0,2-6 0,-3-8 0,0-7 0,0-1 0</inkml:trace>
  <inkml:trace contextRef="#ctx0" brushRef="#br0" timeOffset="1748">17860 8694 24575,'6'1'0,"0"-2"0,17 4 0,-6-5 0,-3 3 0,-3 5 0,-9 5 0,-5 6 0,-14 9 0,2 0 0,-4 2 0,10-4 0,12-10 0,13-9 0,17-9 0,-6-2 0,-3-3 0,-17 9 0</inkml:trace>
  <inkml:trace contextRef="#ctx0" brushRef="#br0" timeOffset="3213">18973 12619 8784,'-10'-2'0,"13"-3"5110,2-6-5110,14-15 0,3-17 0,-12 16 0,-1-1 1365,0-6 0,-2 0-1365,2-1 0,-2 0 0,-4 0 0,0 0 0,-3 3 0,0 3 0,-1-8 1637,-3 19-1637,8 36 6314,1 12-6314,5 17 0,-2-7 0,1-14 0,3-11 0,-2-17 0,11-16 0,-10-11 0,11-14 0,-11-10 0,2 11 0,-8 4 0,1 26 0,-2 19 0,2 15 0,3 16 0,2-4 0,3-5 0,2-11 0,-6-12 0,-3-4 0</inkml:trace>
  <inkml:trace contextRef="#ctx0" brushRef="#br0" timeOffset="3555">19346 12187 8191,'-9'2'0,"18"-5"5063,-6 2-5063,20 0 2818,-13-1-2818,1 12 1719,-6 0-1719,-3 7 6784,-5 7-6784,-1-6 0,0 6 0,3-11 0,6-4 0,2-7 0,3-10 0,0-4 0,-1-5 0,-3 8 0,-4 1 0</inkml:trace>
  <inkml:trace contextRef="#ctx0" brushRef="#br0" timeOffset="3938">19253 11823 8191,'-9'3'0,"8"-1"5063,6-2-5063,5 2 2818,1 2-2818,-5 3 1719,-3 12-1719,-1 3 6784,-2-1-6784,2-1 0,2-14 0,7-1 0,2-6 0,4 1 0,-3-3 0,-4 7 0,-5 1 0,-3 8 0,-2 0 0,0-3 0,0-3 0</inkml:trace>
  <inkml:trace contextRef="#ctx0" brushRef="#br0" timeOffset="5321">14761 13862 8191,'-9'4'0,"1"-9"5063,4-2-5063,5-17 0,-1-8 0,9-21 906,-9 22 0,1-2-906,4-1 0,-1-1 757,-3 0 1,-1 2-758,5-16 6185,-7 14-6185,1 41 0,-1 22 0,7 27 0,-1-27 0,1-1 0,7 13 1270,13-17-1270,-4-32 0,10-16 539,-7-18-539,-6 3 0,-6 1 0,-7 8 0,-2 9 0,-3 11 0,0 15 0,0 23 0,4 6 0,4 7 0,5-1 0,4-17 0,-8-6 0,-2-11 0</inkml:trace>
  <inkml:trace contextRef="#ctx0" brushRef="#br0" timeOffset="5715">15089 13621 8241,'6'-2'0,"1"0"5068,14-5-5068,-8 6 2811,-4 6-2811,-5 3 1712,-4 8-1712,-4 4 6743,3-1-6743,-2 4 0,5-5 0,3-7 0,2-3 0,2-8 0,4-6 0,-2-4 0,3-5 0,-8 5 0,-1 3 0</inkml:trace>
  <inkml:trace contextRef="#ctx0" brushRef="#br0" timeOffset="6837">15168 13688 8944,'-5'6'0,"6"-1"5116,6 0-5116,7-3 2704,3 0-2704,-3 7 1617,-5 3-1617,-4 5 6194,-5-4-6194,-2 0 0,0-4 0,-3 0 0,-3 3 0,3 2 0,-5-1 0,4 0 0,2-8 0,2-1 0</inkml:trace>
  <inkml:trace contextRef="#ctx0" brushRef="#br0" timeOffset="7413">15025 13261 9388,'-6'-2'0,"7"0"5118,-1 0-5118,13 1 2634,-3-1-2634,2 4 1557,-4 6-1557,-3 4 5878,-6 11-5878,-4 3 0,1 5 0,-3-5 0,9-6 0,0-10 0,8-5 0,10-10 0,6-1 0,-1-4 0,-5 4 0,-12 3 0,-4 1 0</inkml:trace>
  <inkml:trace contextRef="#ctx0" brushRef="#br0" timeOffset="29221">15900 9990 8191,'-2'-5'0,"2"-2"5063,-13 5-5063,8 6 2818,3 8-2818,0 1 1719,12-2-1719,-4-6 6784,13-13-6784,-12 1 0,-2-12 0,-20 10 0,2 0 0,-6 9 0,12 5 0,6 2 0,4-4 0,6-2 0,0 1 0,13 12 0,4 15 0,-2-8 0,2 1 0,1 4 0,1 1 0,4 0 0,1 0-765,3 1 0,0 0 765,-6-4 0,1 1-479,2 2 1,-1 0 478,-10-7 0,-3 1 0,16 21 0,-14-8 0,-12-12 0,0-3 1452,-11-21-1452,-2-4 1035,-4-8-1035,-6 1 0,1 5 0,-4 0 0,-1 4 0,1 2 0,0 4 0,4 1 0,0 0 0,8 3 0,9 0 0,14 12 0,14-2 0,7 11 0,0-9 0,-5 4 0,-9-8 0,-5-4 0,-7-4 0,3-15 0,3-10 0,3-23 0,-9 16 0,-2 1 0,1-9 0,-3 6 0</inkml:trace>
  <inkml:trace contextRef="#ctx0" brushRef="#br0" timeOffset="29781">17297 10190 8191,'-12'0'0,"-2"4"5063,0-4-5063,2 5 2818,-7 4-2818,-3 2 0,-19 16 0,16-14 0,-3 0 0,-11 11 0,-2 1-534,-5-1 0,-3 0 534,9-4 0,-1 1 0,0 0 0,3-1 0,1 1 0,-1-2 1181,0-1 0,-1-2 1,2 0-1182,-8 8 0,4-3 0,12-10 0,3-1 0,1 0 0,33-16 0,-1 1 0,7-3 0</inkml:trace>
  <inkml:trace contextRef="#ctx0" brushRef="#br0" timeOffset="30072">16543 10492 8191,'-9'-9'0,"4"8"5063,5 2-5063,4 11 2818,0 15-2818,-5 0 1719,-4 18-1719,-3-12 6784,3 6-6784,4-14 0,6-5 0,6-11 0,9-5 0,-2-4 0,13 0 0,-20 0 0,3 0 0</inkml:trace>
  <inkml:trace contextRef="#ctx0" brushRef="#br0" timeOffset="30838">16445 11138 8191,'-14'15'0,"-1"-2"5063,11-10-5063,5-13 2818,11-12-2818,0-23 0,-3-3 859,-3 12 1,-1-3-860,-4-3 0,-2-1 0,4 0 0,-2 0 2713,-5 0 1,-2 3-2714,5-15 0,-6 16 0,6 19 0,3 14 0,-1 6 0,0 11 0,-8 9 0,-6 12 0,-3 1 1357,0-1-1357,6-12 0,0-10 0,5-9 0,-2-8 0,1-13 0,3-12 0,-4-1 0,8 1 0,0 14 0,10 10 0,9 6 0,12 10 0,8 2 0,7 13 0,-11-1 0,-10-3 0,-11-3 0,-8-8 0,-2-3 0,-1-1 0</inkml:trace>
  <inkml:trace contextRef="#ctx0" brushRef="#br0" timeOffset="31901">18576 12992 8191,'-9'-6'0,"4"-1"5063,15 5-5063,10 11 0,21 16 0,-16-5 0,1 1 0,3 3 0,1 1 0,3 0 0,0-1 744,-3 1 0,-1-2-744,-1-5 0,-1 0 792,-4-1 0,-1 0-792,23 11 0,-6 0 0,0-6 6058,-12-3-6058,-3-8 0,-10-3 0,-6-5 0,-4-1 0</inkml:trace>
  <inkml:trace contextRef="#ctx0" brushRef="#br0" timeOffset="32221">19077 13389 24575,'19'6'0,"-3"2"0,14 0 0,-12 3 0,3-4 0,-5-4 0,-6-3 0,5-18 0,-5-1 0,-3-20 0,-11-1 0,-5 0 0,-9 10 0,9 15 0,1 10 0</inkml:trace>
  <inkml:trace contextRef="#ctx0" brushRef="#br0" timeOffset="32947">19328 14592 8991,'-7'2'0,"0"0"5117,-2-2-5117,4-8 2697,1-1-2697,7-8 0,2-20 0,3-12 0,0 10 0,1-5 0,-3-1 0,0-3-110,2 11 0,0-1 1,-1 0 109,-3-16 0,0 1 2246,2 5 0,-2 3-2246,-5 8 0,-1 5 0,1-3 0,-6 34 0,-2 22 0,-1 4 0,-1 3 0,-9 22 1322,6-19 0,-1-2-1322,-1 4 963,0-6-963,6-19 0,3-6 0,-2-6 0,-4-20 0,7 15 0,-3-12 0</inkml:trace>
  <inkml:trace contextRef="#ctx0" brushRef="#br0" timeOffset="33123">19196 14017 8191,'-8'-32'0,"0"1"0,5-9 5063,8 22-5063,17 35 2818,5 7-2818,6 13 0,2-9 0,-1-6 0,-2-15 1719,0-3-1719,0-8 6784,-7-2-6784,6-6 0,-20 6 0,3-2 0</inkml:trace>
  <inkml:trace contextRef="#ctx0" brushRef="#br0" timeOffset="33638">20065 13504 8191,'-7'-13'0,"0"2"5063,-2 9-5063,-4 0 2818,-7 8-2818,-6 2 0,-19 6 0,-3 9 0,12-7 0,-3 1 0,-3 0 0,0 0 42,-2 3 0,1-1-42,4-5 0,2 0 0,8-4 0,5 0 0,-1-1 0,11-6 0</inkml:trace>
  <inkml:trace contextRef="#ctx0" brushRef="#br0" timeOffset="33964">19529 13589 8191,'-4'-7'0,"-1"6"5063,-16 17-5063,0 12 2818,-11 11-2818,11-7 0,4 1 1719,11-18-1719,2 8 6784,8-15-6784,11 7 0,7-8 0,10 1 0,6 0 0,-11-5 0,-4 2 0,-15-3 0</inkml:trace>
  <inkml:trace contextRef="#ctx0" brushRef="#br0" timeOffset="35046">15440 14308 24575,'-9'0'0,"0"-2"0,-4 2 0,-13 2 0,-1-1 0,-25 7 0,4-2 0,-1 1 0,-4 1 0,8-2 0,-2 1-181,6 0 0,-3 3 1,2-1 180,-12 3 0,2 1-1005,2 4 0,0 1 1005,4-6 0,1 0 0,6 2 0,2-2-270,8-7 1,3 0 269,-13 8 0,23-9 0,9-1 0</inkml:trace>
  <inkml:trace contextRef="#ctx0" brushRef="#br0" timeOffset="35315">14481 14444 8191,'-18'0'0,"5"4"5063,-3 2-5063,3 13 2818,0 4-2818,0 15 0,13 2 0,4 0 0,18-3 0,17-15 0,-12-14 0,3-3 0,6-4 0,-2-2 0,8 0 0,-8-4 0</inkml:trace>
  <inkml:trace contextRef="#ctx0" brushRef="#br0" timeOffset="35863">13893 14163 8191,'-13'-1'0,"3"5"5063,-3-6-5063,12 6 2818,12 0-2818,24 8 0,13 7 0,-14-6 0,0 1 374,1 2 1,0 0-375,-3-1 0,-1 0 0,0 1 0,-2-2 0,11 9 6303,-8-6-6303,-12-8 0,-7-4 0,-9-2 0,0-1 0</inkml:trace>
  <inkml:trace contextRef="#ctx0" brushRef="#br0" timeOffset="36156">14252 14471 9357,'-1'7'0,"14"-4"5119,6-3-5119,13-1 2638,-7-5-2638,2-5 1562,-14-2-1562,2-14 5899,-8 2-5899,-7-14 0,-2-1 0,-8 7 0,2 6 0,5 22 0,1 2 0,4 7 0</inkml:trace>
  <inkml:trace contextRef="#ctx0" brushRef="#br0" timeOffset="36748">14564 15407 8191,'-13'7'0,"7"-7"5063,-1-4-5063,10-16 2818,-2 1-2818,-1-11 0,-5-2 0,1-15 212,-1 15 1,0-4-213,4-5 0,1-2 0,0-7 0,0 0 0,0 3 0,1 1 0,4 4 0,0 1 0,-4 6 0,-1 2 6143,8-15-6143,-4 9 0,-4 44 0,-3 13 0,-2 8 0,1-5 0</inkml:trace>
  <inkml:trace contextRef="#ctx0" brushRef="#br0" timeOffset="37080">14456 14822 8191,'-17'3'0,"-6"5"5063,9 0-5063,-3 8 2818,29-14-2818,5-12 0,5-4 0,4-4 0,3-6 0,1 0 859,-1 1 1,1 3-860,-3 3 0,0 5 6784,8 11-6784,-11 17 0,-4 13 0,-8 2 0,-1 1 0,-4-6 0,5-5 0,-3-8 0,-1-7 0,-4-2 0</inkml:trace>
  <inkml:trace contextRef="#ctx0" brushRef="#br0" timeOffset="71022">18605 6475 24575,'24'9'0,"6"-6"0,5-4 0,5-1 0,2-2 0,-1-1 0,2-2 0,2 2-2518,2 0 0,0 0 0,1 1 2518,2-2 0,1-1 0,1 2 0,-7 1 0,2 1 0,0 0 0,0 0 0,2-1 0,0 1 0,1 0 0,0 0-882,2-1 0,1 1 1,1 0-1,-1-1 882,-8 2 0,0-1 0,0 0 0,0 0 0,0 1 0,9 0 0,1 0 0,0 0 0,0 1 0,-8-1 0,1 1 0,0 0 0,0 0 0,0 0 0,-1 0 0,0-1 0,0 1 0,0 0 0,1 0 0,3-1 0,2 1 0,-1 0 0,1-1 0,-1 0-353,-2 0 1,0-1 0,0 0-1,0 1 1,1-1 352,1 0 0,0 1 0,1-1 0,0 0 0,-1 0-231,0 0 1,-1-1 0,0 0 0,0 0 0,0 0 230,0 1 0,1 0 0,-1 0 0,0 0 0,0 0-206,-1-1 1,0 0 0,0 0 0,-1 0 0,1 0 205,0 2 0,0 1 0,-1-1 0,1 1 0,-1 0 0,-3 0 0,0-1 0,-1 1 0,0 0 0,0 0 96,10 0 0,0 1 0,-1 0 1,0 1-97,-5 0 0,0 1 0,0-1 0,0 1 0,0-2 0,-1 0 0,1 1 0,-1-1 0,-2 1 0,0 1 0,-1 0 0,1-1 0,1-1 0,-1 1 0,2-2 0,-2 1 0,1-1 0,0-1 0,0 0 0,0 1 0,0 0 0,1 1 0,-1 0 0,1 0 0,0-2 0,2 0 0,-1 0 0,0 2 0,-3 0 0,-1 1 0,1 1 0,-1 0 0,0 1 0,1 0 0,-1 1 0,-1-1 0,10 1 0,-1 1 0,-1 0 432,-1 3 1,-1 0 0,0 0-433,-4-2 0,-1 0 0,0 1 0,-1 1 0,-2 0 0,0 0 543,12 4 1,0 0-544,-15-5 0,0-1 0,1 0 0,-2 0 0,-1 0 0,2-1 612,6-2 1,0-1 0,1-1-613,2 0 0,1-1 0,-1-1 0,0 0 0,0-2 0,0 0 0,0 0 0,0-2 0,-1 1 0,-3 0 0,-1-1 0,0 2 0,0 0 0,0 0 0,-2 2 0,14 0 0,-2 1 0,-15 2 0,-1 0 0,0 1 443,14 3 1,-3-1-1,-17-1 1,-3-1-1,19 2 1</inkml:trace>
  <inkml:trace contextRef="#ctx0" brushRef="#br0" timeOffset="72363">3381 7696 8191,'-35'23'0,"22"-11"5063,15-10-5063,43-15 0,-12 3 0,4-1-34,-2 1 0,3 0 0,2-1 34,8-1 0,2-1 0,3 1 0,-6 3 0,1 0 0,2 1 0,1 1 0,-7 0 0,1 1 0,1 1 0,0 0 0,0 1-275,4 1 0,0 1 1,0 1-1,0 0 0,0 1 275,-5 0 0,0 1 0,-1 0 0,0 1 0,0 1 0,9 2 0,0 1 0,-1 1 0,-2 1 566,5 0 0,-2 1 1,-2 0-567,-4 1 0,-1 1 0,-3-2-361,13 4 0,-5-2 361,-15-4 0,-3-1 504,12 3 1,-28-9 0,-10 0 0</inkml:trace>
  <inkml:trace contextRef="#ctx0" brushRef="#br0" timeOffset="73075">6718 7163 8966,'-17'-2'0,"8"0"5117,-2 2-5117,28 8 0,9-6 0,5-2 0,13 4 0,5 0-396,-8-2 1,3 0 0,0 0 395,0-1 0,0 1 0,-1 1 0,-3 2 0,-2 1 0,-1 0 889,7 0 0,-5 0-889,8 7 0,-25-8 0,-14-3 0</inkml:trace>
  <inkml:trace contextRef="#ctx0" brushRef="#br0" timeOffset="73322">7167 7026 24575,'45'2'0,"3"5"0,7-2 0,-6 13 0,-19-3 0,-8 20 0,-20-8 0,-5 11 0,-11 0 0,-12-2 0,9-13 0,-1-3 0,-19 9 0,11-9 0,12-13 0</inkml:trace>
  <inkml:trace contextRef="#ctx0" brushRef="#br0" timeOffset="74013">8317 7024 8191,'-32'-5'0,"11"2"5063,1 4-5063,8 2 2818,-2 5-2818,0 4 1719,2 2-1719,8 0 6784,10-3-6784,5-2 0,13 2 0,-2 7 0,0-1 0,-10 10 0,-11-2 0,-14 9 0,-1-1 0,-17 3 0,3-5 0,0-9 0,5-11 0,15-9 0,4-4 0</inkml:trace>
  <inkml:trace contextRef="#ctx0" brushRef="#br0" timeOffset="74172">8321 7019 24575,'19'-4'0,"10"-9"0,-4 2 0,3-2 0,0-2 0,0 0 0,2-1 0,-2 1 0,3-1 0,-15 3 0</inkml:trace>
  <inkml:trace contextRef="#ctx0" brushRef="#br0" timeOffset="74381">8560 6749 9483,'-6'3'0,"3"19"4740,-1 11-4740,2-4 0,-1 3 0,-2 9 0,-2 1 0,-1 1 0,-1 0 0,-1 0 0,2-1 0,6-6 0,1-4 0,-2 1 0,12-13 0</inkml:trace>
  <inkml:trace contextRef="#ctx0" brushRef="#br0" timeOffset="74656">8746 7155 8191,'-9'7'0,"4"5"5063,-3 6-5063,7 0 2818,12 2-2818,13-11 0,23-11 0,-3-11 0,-2-5 1719,-19-12-1719,-14 8 6784,-14-8-6784,-10 8 0,-9 2 0,3 8 0,-3 11 0,14 2 0,3 1 0</inkml:trace>
  <inkml:trace contextRef="#ctx0" brushRef="#br0" timeOffset="75047">9077 7119 8191,'2'12'0,"4"8"5063,4 19-5063,-5-13 0,0 2 0,1 10 0,-1 1 1409,0 3 0,-1 0-1409,-3 1 0,0-1 0,4-2 0,-1-4 1719,-3 13-1719,-4-41 0,1-40 0,-1-6 0,3-7 1009,2 7 1,3-3 0,0-1-1010,2-4 0,1-1 0,2 1 0,3-4 0,1 0 0,2 4 0,-1 8 0,1 3 0,1 3-97,7-6 0,0 7 97,11 8 0,-14 24 0,-8 24 0,-7 15 0,-1 8 0,-9-1 0,-2-15 3711,-6-11-3711,-3-10 238,-9-9-238,-4-12 0,-2-18 0,10 11 0,7-4 0</inkml:trace>
  <inkml:trace contextRef="#ctx0" brushRef="#br0" timeOffset="81324">23010 8950 8191,'-9'3'0,"8"26"3753,9 18-3753,-2-4 0,0 6 0,-2-11 0,0 3 0,0 1 0,-2 3 0,0 1 0,-1 1 108,-2 3 1,-2 0-1,1 1-108,2-3 0,0 1 0,-1-2 0,-1-2 0,-1-2 0,2-1 351,3 10 1,1-5 0,-2 7 0,3-26 0</inkml:trace>
  <inkml:trace contextRef="#ctx0" brushRef="#br0" timeOffset="81589">23286 9402 8191,'-13'-2'0,"-7"3"5063,-6 7-5063,-12 10 0,-4 10 1205,19-9 1,1 2-1206,-5 17 1776,16 2-1776,23-11 0,19-4 0,-5-17 0,4-4 0,5-1 0,1-3 0,6 0 0,1-1 2731,-1-1 1,-1-1-2732,-6 3 0,0 0 0,-3 0 0,-3 0 0,3 0 0,-11 0 0</inkml:trace>
  <inkml:trace contextRef="#ctx0" brushRef="#br0" timeOffset="81789">23781 9255 8191,'-9'3'0,"25"-7"4822,13-7-4822,-2 0 0,2 0 2848,9-5-2848,-6-1 0,-27 12 0,-1 3 0</inkml:trace>
  <inkml:trace contextRef="#ctx0" brushRef="#br0" timeOffset="81942">23756 9469 8191,'4'12'0,"10"-11"5063,18-8-5063,-9-6 0,2-3 0,3 3 0,-1-1 0,9-8 0,-9 8 0</inkml:trace>
  <inkml:trace contextRef="#ctx0" brushRef="#br0" timeOffset="82430">24292 8924 8191,'-25'2'0,"17"-1"5063,23 2-5063,38-9 0,-22 6 0,3-1 0,8-2 0,-1 1 0,9 7 2818,-12 4-2818,-33 12 0,-16 7 0,-8 11 0,-14-1 1719,0 4-1719,7-14 6784,6-6-6784,19-9 0,4-6 0,16 1 0,16-1 0,13 12 0,-22-9 0,-1 4 0,1 8 0,-2 3 0,-7 0 0,-3 1 0,4 24 0,-17-5 0,-14-13 0,-3 0 0,-9 2 0,1 1 0,-12-2 0,5-10 0,3-10 0,5-12 0,13-1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05T13:20:35.5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19937 4075 24575,'-10'12'0,"9"8"0,11 19 0,6-15 0,2 2 0,4 9 0,3 1 0,10 0 0,5-1-1021,-10-9 1,2 0-1,3-1 1021,3-2 0,3-2 0,2 0 0,1-1 0,1-3 0,1 0 0,0-2 0,0 1 0,-1-1 0,-1 1 0,0-1 0,-2-2 0,5-2 0,-1-2 0,-7-1 0,10 3 0,-27-7 0,-18-4 0</inkml:trace>
  <inkml:trace contextRef="#ctx0" brushRef="#br0" timeOffset="219">20885 4587 8191,'-14'-10'0,"9"2"5063,17 0-5063,16 1 2818,12 6-2818,0 5 0,1 14 1719,-19 7-1719,-5 11 0,-18 4 0,-13 14 6004,-6-10-6004,5-18 0,1 0 0,-9 10 0,5-8 0,9-13 0,5-11 0</inkml:trace>
  <inkml:trace contextRef="#ctx0" brushRef="#br0" timeOffset="1619">21477 4661 10266,'-6'-4'0,"-1"-1"5071,-2 5-5071,1 2 2488,2 5-2488,3 2 1443,1 0-1443,-2 0 5307,-1 0-5307,-5 4 0,1 13 0,-1 1 0,8 5 0,1-12 0,8-7 0,3-8 0,4-1 0,6-15 0,2-13 0,5-12 0,-14 7 0,-1-2-610,-1 0 1,-3-1 609,-1-9 0,-3-1 0,0 0 0,-3-1 0,-3-3 0,-1 1 0,2 5 0,-3 8 0,-7 14 0,6 44 0,4 10 0,2 6-841,1 4 0,2-1 841,3-1 0,2-3 0,1-5 0,0-2 0,2-5 0,2-2 0,15 4 0,1-12 1113,2-19-1113,-4-13 0,-11 4 0,-6-2 0</inkml:trace>
  <inkml:trace contextRef="#ctx0" brushRef="#br0" timeOffset="1724">21768 4693 8191,'8'-6'0,"-2"7"5063,-4 26-5063,1 0 2818,1 5-2818,4-16 0,-5-9 0,1-7 0</inkml:trace>
  <inkml:trace contextRef="#ctx0" brushRef="#br0" timeOffset="1866">21820 4482 8191,'-9'-3'0,"0"-1"5063,4 14-5063,5-6 0,1 4 0,3-6 0</inkml:trace>
  <inkml:trace contextRef="#ctx0" brushRef="#br0" timeOffset="2108">22140 4337 8191,'-10'-25'0,"3"1"5063,-1 11-5063,1 8 2818,-4 23-2818,0 25 0,6-16 0,0 2 859,2 8 1,1 1-860,4-9 0,1-2 0,5 26 6784,0-21-6784,5-8 0,-7-11 0,-1-4 0,-3-5 0</inkml:trace>
  <inkml:trace contextRef="#ctx0" brushRef="#br0" timeOffset="2268">22038 4600 24575,'44'-15'0,"0"0"0,6-3 0,-1-2 0,-4 0 0,-3 0 0,-12 7 0,-3 0 0,13-7 0</inkml:trace>
  <inkml:trace contextRef="#ctx0" brushRef="#br0" timeOffset="2491">22599 4143 8191,'-13'-18'0,"1"4"5063,-1 19-5063,2 4 2818,-6 19-2818,1 12 0,7-5 0,2 4 0,1 4 0,1 1 200,2 5 0,1 1-200,4-4 0,1-1 2657,0-2 1,0-3-2658,2-10 0,0-3 0,3 18 0,-2-25 0,-3-11 0,-1-5 0</inkml:trace>
  <inkml:trace contextRef="#ctx0" brushRef="#br0" timeOffset="2635">22473 4659 8191,'2'0'0,"17"-8"1265,21-4 1,-13 2 0,0 1 0</inkml:trace>
  <inkml:trace contextRef="#ctx0" brushRef="#br0" timeOffset="2762">22814 4530 8191,'-6'13'0,"-4"10"5063,6-8-5063,-1 5 704,13-11 1,-4-5-1,4-4 1</inkml:trace>
  <inkml:trace contextRef="#ctx0" brushRef="#br0" timeOffset="3345">22890 4488 8191,'3'0'0,"3"0"5063,7 0-5063,0 2 2818,-8 3-2818,-1 2 1719,-4 5-1719,0 8 6784,0 12-6784,0 8 0,5-6 0,0-8 0,9-17 0,6-12 0,20-19 0,4-8 0,-19 11 0,-3-2 0,8-16 0,-12-10 0,-10 12 0,-5 11 0,0 20 0,-6 21 0,3 6 0,4 3 0,1-7 0,3-4 0,11-17 0,5-11 0,15-6 0,0-13 0,-19 11 0,-2-2 0,-2-2 0,-3-1 0,10-22 0,-14 21 0,-5 21 0,-7 16 0,1 6 0,4-6 0,2 3 0,3-8 0,6-4 0,7-5 0,1-10 0,7-3 0,-15 4 0,-2 2 0</inkml:trace>
  <inkml:trace contextRef="#ctx0" brushRef="#br0" timeOffset="3542">23618 3873 8191,'-7'25'0,"3"-1"5063,1 0-5063,3 14 0,5 10 0,-1-20 0,1-1 0,9 20 2818,3-9-2818,-3-13 1719,-4-5-1719,-2-4 0,-5-10 0,0 2 0</inkml:trace>
  <inkml:trace contextRef="#ctx0" brushRef="#br0" timeOffset="3750">23715 4216 24575,'23'-16'0,"9"3"0,15-9-1025,-17 14 1,1-1 1024,-2-3 0,-1 0 329,0 2 1,-3 1-330,-3-5 0,-8 6 0,-16 4 0</inkml:trace>
  <inkml:trace contextRef="#ctx0" brushRef="#br0" timeOffset="3963">23972 3884 8191,'0'8'0,"0"12"4591,-5 28-4591,2-14 0,-1 3 0,-2 15 0,1 2 0,1-3 0,1 0 816,2 2 1,2-2-817,1-10 0,1-4 964,3-8 0,0-3-964,5 11 1516,-1-26 1,-4-3 0,-2-6 0</inkml:trace>
  <inkml:trace contextRef="#ctx0" brushRef="#br0" timeOffset="8066">22598 5823 24575,'-18'8'0,"5"12"0,-3 6 0,5 28 0,5-21 0,3 3 0,6 6 0,4 1 0,2 3 0,6-1 0,7-3 0,7-3-1443,5-2 0,7-4 1443,-10-12 0,2-2 0,5-2 0,6-3 0,5-3 0,1-2 0,-3 0 0,5 1 0,-3-1 0,3-2 0,-3-1 0,2-1 0,0-1 0,-5-2 0,-5-3 0,-3-1 0,-3 0-234,7 2 1,-5-1 233,14-7 0,-35 7 0,-8-1 0</inkml:trace>
  <inkml:trace contextRef="#ctx0" brushRef="#br0" timeOffset="8334">23451 6309 24575,'20'-4'0,"14"4"0,21-9 0,-23 10 0,-1 1 0,1 0 0,-2 1 0,19 16 0,-21 7 0,-10 4 0,-23 8 0,-10 2 0,2-16 0,-3 1 0,-1 0 0,-2-1 0,-17 11 0,14-10 0,8-18 0</inkml:trace>
  <inkml:trace contextRef="#ctx0" brushRef="#br0" timeOffset="8933">24435 6275 8191,'-26'5'0,"18"-4"4685,29-7-4685,8-2 0,4-3 0,9-3 0,2-2 311,-9 5 1,1-2 0,-1 1-312,16-9 0,-2 1 0,-6 5 0,-1 2 398,-10 2 0,-3 1 0,2 0 1,-17 6-1</inkml:trace>
  <inkml:trace contextRef="#ctx0" brushRef="#br0" timeOffset="9149">24772 5849 8191,'-14'5'0,"14"19"4345,3 17-4345,4-8 0,0 4 0,-3 10 0,-2 4 0,1 2 0,-1 2 0,1 0 0,0-2 0,-2-13 0,2-2 0,5-8 0,1-6 0,-3-7 0,5-6 0</inkml:trace>
  <inkml:trace contextRef="#ctx0" brushRef="#br0" timeOffset="9369">24970 6338 8191,'-10'7'0,"6"5"5063,-6-3-5063,12 3 2818,4-12-2818,14-14 0,11-24 0,-9 12 0,2-1 0,3-4 0,0 1 652,-1 5 0,0 3-652,0 7 0,-3 2 0,1 1 0,-10 12 0</inkml:trace>
  <inkml:trace contextRef="#ctx0" brushRef="#br0" timeOffset="9530">25282 6162 8191,'0'13'0,"0"0"5063,0 5-5063,0-1 2818,2-4-2818,2-2 1719,7-7-1719,15-6 6784,1-6-6784,18-11 0,-25 9 0,0-2 0</inkml:trace>
  <inkml:trace contextRef="#ctx0" brushRef="#br0" timeOffset="9775">25510 6131 8191,'-2'-14'0,"1"9"5063,1 6-5063,5 25 2818,2 10-2818,1-6 0,-1 2 0,2 5 0,-1 2 0,1 3 0,0 1 0,0 5 0,-2 2 102,-2-4 1,-3 1-103,-3 2 0,-3 0 0,0-9 0,-4-3 2586,-5 0 1,-5-3-2587,-1-7 0,-4-2 0,-5-2 0,-4-4 0,-6-3 0,-2-4 0,-2-2 0,-1-4 0,-4-7 0,3-3 0,-7 1 0,11-7 0</inkml:trace>
  <inkml:trace contextRef="#ctx0" brushRef="#br0" timeOffset="10733">26536 6079 24575,'11'21'0,"-4"2"0,1 16 0,-4-6 0,-4-1 0,4-20 0,9-26 0,4-29 0,-2 12 0,-1-2 0,-2 1 0,-2 1 0,11-12 0,-5 36 0,-10 27 0,1 20 0,-7 13 0,0-11 0,2-4 0,13-29 0,15-27 0,9-18 0,-18 13 0,-1-1 0,12-14 0,-13 21 0,-6 11 0,-8 17 0,-3 9 0,0-2 0,2 6 0,3-13 0,10-6 0,-9-4 0,6-5 0</inkml:trace>
  <inkml:trace contextRef="#ctx0" brushRef="#br0" timeOffset="11826">27346 5955 8191,'-11'-7'0,"-1"0"5063,1 2-5063,1 3 2818,-6 7-2818,-3 15 1719,5 3-1719,-3 12 6784,15-10-6784,3-7 0,17-10 0,4-13 0,12-9 0,-5-7 0,-5-2 0,-10 6 0,-6 16 0,-5 3 0,-1 11 0,2-6 0,5-3 0,11-5 0,5-7 0,13-10 0,2 3 0,1-2 0,-10 12 0,-7 7 0,-12 7 0,-4 5 0,-2 10 0,-5-5 0,3 1 0,0-12 0,7-15 0,14-18 0,8-14 0,-10 12 0,1 1 0,-1 6 0,-1 3 0,12-7 0,-13 24 0,-20 18 0,-2 7 0,0 0 0,2-5 0,9-11 0,8-18 0,10-6 0,10-17 0,-1-2 0,-4-3 0,-3 6 0,-11 11 0,1 12 0,-11 11 0,4 4 0,6 3 0,-1 6 0,12 10 0,-4 6 0,2 5 0,-9 4 0,-1 8 0,-12 6-655,-7-24 0,-3 0 655,-5 3 0,-5 1 0,-4 1 0,-3 0 0,-4 4 0,-2 0 0,-4 1 0,-2-1 0,3-5 0,-2-1 0,-2-1 0,0-4 0,9-13 0,0-3 0,-16 4 0,21-39 0,22-33 0,12 15 0,9-2-325,0 10 1,4 0 0,5 3 324,6-1 0,5 3 0,3 3-831,-8 10 1,2 2 0,2 2 0,-1 1 830,0 0 0,2 0 0,-1 2 0,-1 2 0,11 3 0,0 2 0,-3 1 0,-6-1 0,-3 2 0,-2 1 401,7 2 0,-6 2-401,4 7 0,-22-8 0,-17-2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CAE2-31F6-80D1-9CF0-4115E0B33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786B9-9786-88A9-7943-7B8427E10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C3D2C-41DE-A888-7ED4-C0445B9E9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8488C-8BE7-AFA9-3041-4E8C3D57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0B499-9178-BB6C-A11D-404440DC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2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1C681-7AD9-C1F6-B1E0-019F5528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5EB37-B142-FE68-34C2-2DDA9CD28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7DBC-7F8C-FD71-DAA2-BC70408B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379AC-D7A5-BFB2-A957-466C3414A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71550-362D-B54D-1F07-3AD295E9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66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E64E48-5D5A-CFED-7797-EFFF4639F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007E1-8441-4BEB-0BFB-F1A17C4B7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1E1A-05FE-CC64-133D-CF5DEE642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FEAB-4D6C-402E-9202-B6DEB80B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9C635-5A4F-D313-E9A1-FBC393684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2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53DD0-95BC-8330-D9D8-81F05C5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D6AC2-2EF5-E040-A33A-AF33F5555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C6F19-3D6E-4135-3381-3C214FF9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1E5A-769F-4377-E64A-B91A39B1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FED1-9EE0-C20D-3A60-474D6146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9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D72C-3237-1D0D-DC73-AF3DE6FBD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9FC76-A118-332A-E4DE-5E50F207F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5833B-70B1-269A-8A41-09C2085E8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1E465-0AF0-F01F-C4F7-E9D91434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7759C-ACEE-AA2B-FFD9-500A8B6E0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2C4B-7BC3-A096-0B77-BCA24DFF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39A4-2A9D-1F8C-11B8-75C3E3418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22846-C692-C421-4852-0FD98AB5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3257B-9BBB-98B0-835D-247C09C2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1291-B33F-DB08-6904-A262AB622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87550-53A5-15C7-3F52-33CA3B7A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96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75DB7-6F39-6B7D-EBB4-1C705508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B775A-A836-F2CD-4488-07BBA90B9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59F7C8-462D-52F4-4F3A-7A224FF3A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B6592-51FA-B657-853F-1514A888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ABDBB-C753-DA11-1849-EDD87D026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044DF2-A4F9-5AB6-7407-3DF397C7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E2AF9C-7C38-2B27-6FC1-6A0A7A71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7AA9C-B24B-D37B-1767-8062122F8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9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705D-5C1E-008B-6C46-FBC7260D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487B8E-BA36-B11E-F836-ABAB23F47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7188D-4FEB-8E1A-FEE5-4A89723D6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FCFD-EF10-5F3E-BA10-3FA49C908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F63A3-C5A7-DB63-96F7-FFF5514A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DD827A-3139-CA1C-5080-F4299FDF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2A52C-A661-4669-6CE0-0A6744E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8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787BD-1666-AC33-4903-8647CBE3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D6D7B-ADBF-FFBB-2DF6-A16AE100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A4E9B-FC62-6337-B04F-AB6345F9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EB22B-127A-B580-58BD-F09AC5BD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7BCB-6A62-3BE5-383D-525F3954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B045-2DC4-0B51-BB1B-865E60CD5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D22D-D98B-083F-EBDE-6D3351F4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389E9-D009-D5AE-BD8A-FC0E0D8DB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5D117-2399-93E0-38BC-998A77BE5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D20D-3702-FEA4-FEE6-165E64A7A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119D9-EBC1-5318-AB4A-0121DBD8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6B509-6E2E-448D-F625-AC877611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3137A-0900-3171-2F73-D205230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88DDF-FF6E-DC0C-EB46-D0347941A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71C98-55DC-5D9F-2CE1-B93AEB99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78499-5206-7A40-A7C9-F0A2F61B196E}" type="datetimeFigureOut">
              <a:rPr lang="en-US" smtClean="0"/>
              <a:t>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DC16A-4943-07B3-502E-F0498279B8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4733-F501-91B8-681C-29D0B3F6A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7CA2-B765-1F4B-968D-46B6C1370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15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customXml" Target="../ink/ink1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customXml" Target="../ink/ink1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customXml" Target="../ink/ink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customXml" Target="../ink/ink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</a:t>
            </a:r>
            <a:r>
              <a:rPr lang="en-US" sz="5400" dirty="0">
                <a:solidFill>
                  <a:srgbClr val="202124"/>
                </a:solidFill>
                <a:latin typeface="docs-Roboto"/>
              </a:rPr>
              <a:t>6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K-means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7A8E43-172F-5308-A609-A9B12B850B58}"/>
                  </a:ext>
                </a:extLst>
              </p14:cNvPr>
              <p14:cNvContentPartPr/>
              <p14:nvPr/>
            </p14:nvContentPartPr>
            <p14:xfrm>
              <a:off x="5207760" y="5958720"/>
              <a:ext cx="1733400" cy="268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7A8E43-172F-5308-A609-A9B12B850B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98400" y="5949360"/>
                <a:ext cx="175212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499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35976" y="3475779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908614" y="3254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644478" y="456263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934539" y="43672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8FC86F-3677-7595-BAA3-1E98150B83CB}"/>
                  </a:ext>
                </a:extLst>
              </p14:cNvPr>
              <p14:cNvContentPartPr/>
              <p14:nvPr/>
            </p14:nvContentPartPr>
            <p14:xfrm>
              <a:off x="1199880" y="2252160"/>
              <a:ext cx="8449560" cy="329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8FC86F-3677-7595-BAA3-1E98150B83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90520" y="2242800"/>
                <a:ext cx="8468280" cy="331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7809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8E818B-E70C-269D-56DE-1E61A9BC594F}"/>
                  </a:ext>
                </a:extLst>
              </p14:cNvPr>
              <p14:cNvContentPartPr/>
              <p14:nvPr/>
            </p14:nvContentPartPr>
            <p14:xfrm>
              <a:off x="7173360" y="1394280"/>
              <a:ext cx="3219840" cy="1116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8E818B-E70C-269D-56DE-1E61A9BC59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00" y="1384920"/>
                <a:ext cx="3238560" cy="11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763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4A06BA-C93D-5E78-C91D-D374BD058C14}"/>
                  </a:ext>
                </a:extLst>
              </p14:cNvPr>
              <p14:cNvContentPartPr/>
              <p14:nvPr/>
            </p14:nvContentPartPr>
            <p14:xfrm>
              <a:off x="5043240" y="3193920"/>
              <a:ext cx="2044440" cy="2328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4A06BA-C93D-5E78-C91D-D374BD058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3880" y="3184560"/>
                <a:ext cx="2063160" cy="234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3488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973694" y="281736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6246332" y="25956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6868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491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B434D41-CC34-132C-0004-F13A0D562205}"/>
                  </a:ext>
                </a:extLst>
              </p14:cNvPr>
              <p14:cNvContentPartPr/>
              <p14:nvPr/>
            </p14:nvContentPartPr>
            <p14:xfrm>
              <a:off x="5929920" y="3683160"/>
              <a:ext cx="246960" cy="1344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B434D41-CC34-132C-0004-F13A0D5622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0560" y="3673800"/>
                <a:ext cx="265680" cy="136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6206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2?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612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954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5847669" y="4754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6137730" y="4559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76FE922-593C-A2A0-DE35-F69971DB0DCC}"/>
                  </a:ext>
                </a:extLst>
              </p14:cNvPr>
              <p14:cNvContentPartPr/>
              <p14:nvPr/>
            </p14:nvContentPartPr>
            <p14:xfrm>
              <a:off x="5127840" y="3599640"/>
              <a:ext cx="1818720" cy="18295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76FE922-593C-A2A0-DE35-F69971DB0D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8480" y="3590280"/>
                <a:ext cx="1837440" cy="184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3315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5959A-B137-10D2-296F-BDAB79EA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8181F6-4BA0-210E-A989-8646647BE951}"/>
              </a:ext>
            </a:extLst>
          </p:cNvPr>
          <p:cNvSpPr txBox="1"/>
          <p:nvPr/>
        </p:nvSpPr>
        <p:spPr>
          <a:xfrm>
            <a:off x="8136413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3BECA-E38C-4DC0-19DD-D5803A870DC2}"/>
              </a:ext>
            </a:extLst>
          </p:cNvPr>
          <p:cNvSpPr txBox="1"/>
          <p:nvPr/>
        </p:nvSpPr>
        <p:spPr>
          <a:xfrm rot="16200000">
            <a:off x="6446770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5CF690-B630-01AB-E9BF-7088B66462B3}"/>
              </a:ext>
            </a:extLst>
          </p:cNvPr>
          <p:cNvCxnSpPr/>
          <p:nvPr/>
        </p:nvCxnSpPr>
        <p:spPr>
          <a:xfrm flipV="1">
            <a:off x="7062002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070706-B1B6-3C98-307E-D4A71DA09AB9}"/>
              </a:ext>
            </a:extLst>
          </p:cNvPr>
          <p:cNvCxnSpPr>
            <a:cxnSpLocks/>
          </p:cNvCxnSpPr>
          <p:nvPr/>
        </p:nvCxnSpPr>
        <p:spPr>
          <a:xfrm>
            <a:off x="7062002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19D9997-6194-0325-A08F-F29BB7F0480F}"/>
              </a:ext>
            </a:extLst>
          </p:cNvPr>
          <p:cNvSpPr/>
          <p:nvPr/>
        </p:nvSpPr>
        <p:spPr>
          <a:xfrm>
            <a:off x="7261507" y="5111814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172676-8694-F001-06B6-913A17FF9F4D}"/>
              </a:ext>
            </a:extLst>
          </p:cNvPr>
          <p:cNvSpPr/>
          <p:nvPr/>
        </p:nvSpPr>
        <p:spPr>
          <a:xfrm>
            <a:off x="7449579" y="555871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E0CBF4-BE34-3778-8B53-BAC0FA0839E0}"/>
              </a:ext>
            </a:extLst>
          </p:cNvPr>
          <p:cNvSpPr/>
          <p:nvPr/>
        </p:nvSpPr>
        <p:spPr>
          <a:xfrm>
            <a:off x="7809096" y="5213893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5CCB43-30D1-78B1-FDB8-4FBDEE0EC538}"/>
              </a:ext>
            </a:extLst>
          </p:cNvPr>
          <p:cNvSpPr/>
          <p:nvPr/>
        </p:nvSpPr>
        <p:spPr>
          <a:xfrm>
            <a:off x="7969877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455CED-5C08-7391-C0CA-79DF9E0C020B}"/>
              </a:ext>
            </a:extLst>
          </p:cNvPr>
          <p:cNvSpPr/>
          <p:nvPr/>
        </p:nvSpPr>
        <p:spPr>
          <a:xfrm>
            <a:off x="8157949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7FA7A8-F9BD-6128-661C-B735F3C8C97E}"/>
              </a:ext>
            </a:extLst>
          </p:cNvPr>
          <p:cNvSpPr/>
          <p:nvPr/>
        </p:nvSpPr>
        <p:spPr>
          <a:xfrm>
            <a:off x="8517466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CF5A771-1570-86ED-6510-3EC23F74EBB3}"/>
              </a:ext>
            </a:extLst>
          </p:cNvPr>
          <p:cNvSpPr/>
          <p:nvPr/>
        </p:nvSpPr>
        <p:spPr>
          <a:xfrm>
            <a:off x="8964735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37B686-69B1-8063-D9B3-B9509EE6A881}"/>
              </a:ext>
            </a:extLst>
          </p:cNvPr>
          <p:cNvSpPr/>
          <p:nvPr/>
        </p:nvSpPr>
        <p:spPr>
          <a:xfrm>
            <a:off x="9152807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37F92F-E943-A9AF-4482-35B7C1C405CE}"/>
              </a:ext>
            </a:extLst>
          </p:cNvPr>
          <p:cNvSpPr/>
          <p:nvPr/>
        </p:nvSpPr>
        <p:spPr>
          <a:xfrm>
            <a:off x="9512324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5-Point Star 16">
            <a:extLst>
              <a:ext uri="{FF2B5EF4-FFF2-40B4-BE49-F238E27FC236}">
                <a16:creationId xmlns:a16="http://schemas.microsoft.com/office/drawing/2014/main" id="{8422609C-BF5B-68E5-4695-EA62E9A3947D}"/>
              </a:ext>
            </a:extLst>
          </p:cNvPr>
          <p:cNvSpPr/>
          <p:nvPr/>
        </p:nvSpPr>
        <p:spPr>
          <a:xfrm>
            <a:off x="8057442" y="366523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640F7-B204-6AC3-7A23-D1786997E8D9}"/>
              </a:ext>
            </a:extLst>
          </p:cNvPr>
          <p:cNvSpPr txBox="1"/>
          <p:nvPr/>
        </p:nvSpPr>
        <p:spPr>
          <a:xfrm>
            <a:off x="8330080" y="3443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5-Point Star 18">
            <a:extLst>
              <a:ext uri="{FF2B5EF4-FFF2-40B4-BE49-F238E27FC236}">
                <a16:creationId xmlns:a16="http://schemas.microsoft.com/office/drawing/2014/main" id="{250B90FE-0C8B-F4AF-39A8-A074739D9A79}"/>
              </a:ext>
            </a:extLst>
          </p:cNvPr>
          <p:cNvSpPr/>
          <p:nvPr/>
        </p:nvSpPr>
        <p:spPr>
          <a:xfrm>
            <a:off x="9065944" y="475209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48B895-B870-92DC-A3C3-084BA660A8A2}"/>
              </a:ext>
            </a:extLst>
          </p:cNvPr>
          <p:cNvSpPr txBox="1"/>
          <p:nvPr/>
        </p:nvSpPr>
        <p:spPr>
          <a:xfrm>
            <a:off x="9356005" y="45567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61437B02-5D78-5293-3166-D240D573DBFA}"/>
              </a:ext>
            </a:extLst>
          </p:cNvPr>
          <p:cNvSpPr/>
          <p:nvPr/>
        </p:nvSpPr>
        <p:spPr>
          <a:xfrm>
            <a:off x="7343404" y="510611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7119D-9C75-4D39-1AB3-67EC68B34DE4}"/>
              </a:ext>
            </a:extLst>
          </p:cNvPr>
          <p:cNvSpPr txBox="1"/>
          <p:nvPr/>
        </p:nvSpPr>
        <p:spPr>
          <a:xfrm>
            <a:off x="7431664" y="47623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1AB53E-0628-8155-AA27-F7413797DE32}"/>
              </a:ext>
            </a:extLst>
          </p:cNvPr>
          <p:cNvSpPr txBox="1"/>
          <p:nvPr/>
        </p:nvSpPr>
        <p:spPr>
          <a:xfrm>
            <a:off x="3262161" y="6077677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8A4AB-822C-0420-43FB-7D6375B3B1A4}"/>
              </a:ext>
            </a:extLst>
          </p:cNvPr>
          <p:cNvSpPr txBox="1"/>
          <p:nvPr/>
        </p:nvSpPr>
        <p:spPr>
          <a:xfrm rot="16200000">
            <a:off x="1572518" y="433339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501A-04C5-587B-C5D5-02AC72A08656}"/>
              </a:ext>
            </a:extLst>
          </p:cNvPr>
          <p:cNvCxnSpPr>
            <a:cxnSpLocks/>
          </p:cNvCxnSpPr>
          <p:nvPr/>
        </p:nvCxnSpPr>
        <p:spPr>
          <a:xfrm>
            <a:off x="2187750" y="6077677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D1B1747-2718-7914-98E3-4D88850EC2BB}"/>
              </a:ext>
            </a:extLst>
          </p:cNvPr>
          <p:cNvSpPr/>
          <p:nvPr/>
        </p:nvSpPr>
        <p:spPr>
          <a:xfrm>
            <a:off x="2387255" y="5111814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8014D6-CF1F-CBDC-E3F1-10EEA1E13C1C}"/>
              </a:ext>
            </a:extLst>
          </p:cNvPr>
          <p:cNvSpPr/>
          <p:nvPr/>
        </p:nvSpPr>
        <p:spPr>
          <a:xfrm>
            <a:off x="2575327" y="555871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0A65F7E-DD21-F922-42C5-38F6770ECE68}"/>
              </a:ext>
            </a:extLst>
          </p:cNvPr>
          <p:cNvSpPr/>
          <p:nvPr/>
        </p:nvSpPr>
        <p:spPr>
          <a:xfrm>
            <a:off x="2934844" y="521389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5654CAD-8861-64D0-E4C5-6E62209738DC}"/>
              </a:ext>
            </a:extLst>
          </p:cNvPr>
          <p:cNvSpPr/>
          <p:nvPr/>
        </p:nvSpPr>
        <p:spPr>
          <a:xfrm>
            <a:off x="3095625" y="3653992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9A649A-0F52-5628-67F7-B92CE91A8066}"/>
              </a:ext>
            </a:extLst>
          </p:cNvPr>
          <p:cNvSpPr/>
          <p:nvPr/>
        </p:nvSpPr>
        <p:spPr>
          <a:xfrm>
            <a:off x="3283697" y="410089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F0F947-C3C8-135C-C5D2-8423F25B833B}"/>
              </a:ext>
            </a:extLst>
          </p:cNvPr>
          <p:cNvSpPr/>
          <p:nvPr/>
        </p:nvSpPr>
        <p:spPr>
          <a:xfrm>
            <a:off x="3643214" y="3756071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9B94-801B-FB5C-F7D6-F927E1AFDD26}"/>
              </a:ext>
            </a:extLst>
          </p:cNvPr>
          <p:cNvSpPr/>
          <p:nvPr/>
        </p:nvSpPr>
        <p:spPr>
          <a:xfrm>
            <a:off x="4090483" y="4767897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A567268-D3C8-31B0-2C09-BB3DB944DCD6}"/>
              </a:ext>
            </a:extLst>
          </p:cNvPr>
          <p:cNvSpPr/>
          <p:nvPr/>
        </p:nvSpPr>
        <p:spPr>
          <a:xfrm>
            <a:off x="4278555" y="521480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9F583B-CB8E-FB69-FCE4-2AD555FD1BBE}"/>
              </a:ext>
            </a:extLst>
          </p:cNvPr>
          <p:cNvSpPr/>
          <p:nvPr/>
        </p:nvSpPr>
        <p:spPr>
          <a:xfrm>
            <a:off x="4638072" y="4869976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720723-F93F-89E8-CD9B-B97108700D1A}"/>
              </a:ext>
            </a:extLst>
          </p:cNvPr>
          <p:cNvCxnSpPr/>
          <p:nvPr/>
        </p:nvCxnSpPr>
        <p:spPr>
          <a:xfrm flipV="1">
            <a:off x="2187750" y="3134971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5-Point Star 35">
            <a:extLst>
              <a:ext uri="{FF2B5EF4-FFF2-40B4-BE49-F238E27FC236}">
                <a16:creationId xmlns:a16="http://schemas.microsoft.com/office/drawing/2014/main" id="{8E7AA9E6-6631-AFCA-80A1-16FA56891C19}"/>
              </a:ext>
            </a:extLst>
          </p:cNvPr>
          <p:cNvSpPr/>
          <p:nvPr/>
        </p:nvSpPr>
        <p:spPr>
          <a:xfrm>
            <a:off x="3231887" y="36507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2C02D2-3A93-81AD-0EBA-6ED95F3A97C1}"/>
              </a:ext>
            </a:extLst>
          </p:cNvPr>
          <p:cNvSpPr txBox="1"/>
          <p:nvPr/>
        </p:nvSpPr>
        <p:spPr>
          <a:xfrm>
            <a:off x="3504525" y="34290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8" name="5-Point Star 37">
            <a:extLst>
              <a:ext uri="{FF2B5EF4-FFF2-40B4-BE49-F238E27FC236}">
                <a16:creationId xmlns:a16="http://schemas.microsoft.com/office/drawing/2014/main" id="{A457293F-001D-0B63-1681-66B16C01D195}"/>
              </a:ext>
            </a:extLst>
          </p:cNvPr>
          <p:cNvSpPr/>
          <p:nvPr/>
        </p:nvSpPr>
        <p:spPr>
          <a:xfrm>
            <a:off x="3394883" y="494408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5D8DCB-9223-178E-FCAD-69E5F99772AB}"/>
              </a:ext>
            </a:extLst>
          </p:cNvPr>
          <p:cNvSpPr txBox="1"/>
          <p:nvPr/>
        </p:nvSpPr>
        <p:spPr>
          <a:xfrm>
            <a:off x="3684944" y="474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98F9B3-AA3E-DB73-F3F7-98367A56A5BA}"/>
              </a:ext>
            </a:extLst>
          </p:cNvPr>
          <p:cNvSpPr txBox="1"/>
          <p:nvPr/>
        </p:nvSpPr>
        <p:spPr>
          <a:xfrm>
            <a:off x="878162" y="1572630"/>
            <a:ext cx="8086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does the within cluster sum of squares compare?</a:t>
            </a:r>
          </a:p>
        </p:txBody>
      </p:sp>
      <p:pic>
        <p:nvPicPr>
          <p:cNvPr id="41" name="Picture 4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74E510A-8397-F3C3-1FFF-95E812BB8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450" y="2088241"/>
            <a:ext cx="4990757" cy="873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74D67C-D806-1F57-A2CE-E3F18B13026C}"/>
                  </a:ext>
                </a:extLst>
              </p14:cNvPr>
              <p14:cNvContentPartPr/>
              <p14:nvPr/>
            </p14:nvContentPartPr>
            <p14:xfrm>
              <a:off x="653760" y="449280"/>
              <a:ext cx="11268360" cy="5286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74D67C-D806-1F57-A2CE-E3F18B1302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4400" y="439920"/>
                <a:ext cx="11287080" cy="530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62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</p:spTree>
    <p:extLst>
      <p:ext uri="{BB962C8B-B14F-4D97-AF65-F5344CB8AC3E}">
        <p14:creationId xmlns:p14="http://schemas.microsoft.com/office/powerpoint/2010/main" val="2402686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B787A9-ABD1-CF27-444E-4FCAE2F7008C}"/>
                  </a:ext>
                </a:extLst>
              </p14:cNvPr>
              <p14:cNvContentPartPr/>
              <p14:nvPr/>
            </p14:nvContentPartPr>
            <p14:xfrm>
              <a:off x="4917960" y="3298320"/>
              <a:ext cx="2498400" cy="21301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B787A9-ABD1-CF27-444E-4FCAE2F700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600" y="3288960"/>
                <a:ext cx="2517120" cy="21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38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327371" y="302151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600009" y="2799765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36512" y="463339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26573" y="4438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236857" y="422672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526918" y="4031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7063796" y="4947820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353857" y="47524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75222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08EF-9F3B-F145-3032-691B8CC2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review (HW2)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AC3ABC-0DB1-B8F4-AA08-90FCA46C1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5164" y="1567207"/>
            <a:ext cx="7101672" cy="4756166"/>
          </a:xfrm>
        </p:spPr>
      </p:pic>
    </p:spTree>
    <p:extLst>
      <p:ext uri="{BB962C8B-B14F-4D97-AF65-F5344CB8AC3E}">
        <p14:creationId xmlns:p14="http://schemas.microsoft.com/office/powerpoint/2010/main" val="1546429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2E2B-5891-D370-FA94-EDDF2AD2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pick an appropriate 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77D90A-C8B4-D23A-AD96-D0ECB2BBAEF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5CDD-07D5-57CB-E51F-334B89074DB4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A5D8DC-F74B-9C15-1098-BC83B06A000C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DBBF267-49F9-A8CA-DD79-E04210852615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C31119-BD29-CFCB-C492-FE62779D02A4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A04E050-9388-B533-63DF-BD539290B97D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99505BD-5A49-0A7A-D51A-6493ED266EB7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9F645F-5C45-4D6F-8915-328ACCA3EB7B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9A0B8-3397-392C-717C-44443749C7F0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A20A4B-C23D-610D-D64B-14CE849858D2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C33D8B1-306D-4A2E-BAD4-FDD10127934D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65FBA2-B9B7-85D9-19C2-EDE4B1AAEA8E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C33CB-8B9A-C79C-A6DB-1819CDBAF6C1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BA7934D-3E54-49E1-894C-D494A8687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I had picked k = 4?</a:t>
            </a:r>
          </a:p>
        </p:txBody>
      </p:sp>
      <p:sp>
        <p:nvSpPr>
          <p:cNvPr id="3" name="5-Point Star 2">
            <a:extLst>
              <a:ext uri="{FF2B5EF4-FFF2-40B4-BE49-F238E27FC236}">
                <a16:creationId xmlns:a16="http://schemas.microsoft.com/office/drawing/2014/main" id="{E76D9D21-F5A5-FCEC-1EE6-300A5837D096}"/>
              </a:ext>
            </a:extLst>
          </p:cNvPr>
          <p:cNvSpPr/>
          <p:nvPr/>
        </p:nvSpPr>
        <p:spPr>
          <a:xfrm>
            <a:off x="5684673" y="345357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280C-A7A4-6750-0294-3D440E97B8B8}"/>
              </a:ext>
            </a:extLst>
          </p:cNvPr>
          <p:cNvSpPr txBox="1"/>
          <p:nvPr/>
        </p:nvSpPr>
        <p:spPr>
          <a:xfrm>
            <a:off x="5957311" y="323183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5-Point Star 17">
            <a:extLst>
              <a:ext uri="{FF2B5EF4-FFF2-40B4-BE49-F238E27FC236}">
                <a16:creationId xmlns:a16="http://schemas.microsoft.com/office/drawing/2014/main" id="{44F45CF0-E0A0-07B1-F595-992E377C3ADB}"/>
              </a:ext>
            </a:extLst>
          </p:cNvPr>
          <p:cNvSpPr/>
          <p:nvPr/>
        </p:nvSpPr>
        <p:spPr>
          <a:xfrm>
            <a:off x="4949176" y="493031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D93B8-D436-0131-9419-3DFDB8A52850}"/>
              </a:ext>
            </a:extLst>
          </p:cNvPr>
          <p:cNvSpPr txBox="1"/>
          <p:nvPr/>
        </p:nvSpPr>
        <p:spPr>
          <a:xfrm>
            <a:off x="5239237" y="4734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5-Point Star 20">
            <a:extLst>
              <a:ext uri="{FF2B5EF4-FFF2-40B4-BE49-F238E27FC236}">
                <a16:creationId xmlns:a16="http://schemas.microsoft.com/office/drawing/2014/main" id="{02AF4B96-78E6-B347-796D-63BC46AEE7BA}"/>
              </a:ext>
            </a:extLst>
          </p:cNvPr>
          <p:cNvSpPr/>
          <p:nvPr/>
        </p:nvSpPr>
        <p:spPr>
          <a:xfrm>
            <a:off x="6418759" y="443218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2881AB-36F1-E234-CD57-98A21319AD22}"/>
              </a:ext>
            </a:extLst>
          </p:cNvPr>
          <p:cNvSpPr txBox="1"/>
          <p:nvPr/>
        </p:nvSpPr>
        <p:spPr>
          <a:xfrm>
            <a:off x="6708820" y="423682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DD6DA088-2904-EDCC-B217-D3E837710C80}"/>
              </a:ext>
            </a:extLst>
          </p:cNvPr>
          <p:cNvSpPr/>
          <p:nvPr/>
        </p:nvSpPr>
        <p:spPr>
          <a:xfrm>
            <a:off x="6779315" y="471962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AA7202-94E3-DDA1-B10D-2A8C69D6B11C}"/>
              </a:ext>
            </a:extLst>
          </p:cNvPr>
          <p:cNvSpPr txBox="1"/>
          <p:nvPr/>
        </p:nvSpPr>
        <p:spPr>
          <a:xfrm>
            <a:off x="7069376" y="45242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26" name="Picture 2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8B51E33-EC5C-73CA-61FD-A4BF0D85F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167" y="1736254"/>
            <a:ext cx="4990757" cy="87386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1A7C157-2E6E-D350-ACB4-114DC3DBD380}"/>
                  </a:ext>
                </a:extLst>
              </p14:cNvPr>
              <p14:cNvContentPartPr/>
              <p14:nvPr/>
            </p14:nvContentPartPr>
            <p14:xfrm>
              <a:off x="516960" y="1638000"/>
              <a:ext cx="11312640" cy="4836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1A7C157-2E6E-D350-ACB4-114DC3DBD3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600" y="1628640"/>
                <a:ext cx="11331360" cy="485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7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A44EEF4-8129-45A7-F1B7-12F42CDA567F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206BABEA-1342-7758-DC5C-045BB8ED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16" name="Picture 15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64CDB41C-FE85-379D-3595-749624413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BAB2DE5-9942-D3CF-73F9-7A5C2570338E}"/>
                  </a:ext>
                </a:extLst>
              </p14:cNvPr>
              <p14:cNvContentPartPr/>
              <p14:nvPr/>
            </p14:nvContentPartPr>
            <p14:xfrm>
              <a:off x="2087280" y="1636560"/>
              <a:ext cx="7773120" cy="4811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BAB2DE5-9942-D3CF-73F9-7A5C25703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7920" y="1627200"/>
                <a:ext cx="7791840" cy="483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3925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8543-BB87-92AC-B1A3-5A2C7F77A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2426D31-E1FA-F7ED-6B21-4105B379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15838A-3AAF-76C2-B856-DD7AA1588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195C365E-7361-DC97-9E5B-3FEDCCB5E242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D74BE308-56C4-4C5F-E633-0902E055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864" y="365125"/>
            <a:ext cx="5230564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visualizations, which cell-type expresses more gene Z: cell-type B or cell-type D? </a:t>
            </a:r>
          </a:p>
        </p:txBody>
      </p:sp>
      <p:pic>
        <p:nvPicPr>
          <p:cNvPr id="3" name="Picture 2" descr="A graph with colorful dots and lines&#10;&#10;Description automatically generated">
            <a:extLst>
              <a:ext uri="{FF2B5EF4-FFF2-40B4-BE49-F238E27FC236}">
                <a16:creationId xmlns:a16="http://schemas.microsoft.com/office/drawing/2014/main" id="{F9C87EE4-90B9-7DCD-F06B-2D827F4628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9811" y="1779598"/>
            <a:ext cx="5003188" cy="480889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F0093-A3E8-5BE3-9633-B48AE031E6C5}"/>
                  </a:ext>
                </a:extLst>
              </p14:cNvPr>
              <p14:cNvContentPartPr/>
              <p14:nvPr/>
            </p14:nvContentPartPr>
            <p14:xfrm>
              <a:off x="2417400" y="2620800"/>
              <a:ext cx="7105680" cy="202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F0093-A3E8-5BE3-9633-B48AE031E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08040" y="2611440"/>
                <a:ext cx="7124400" cy="20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0810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6593-ED2E-15BA-1188-570EF8A8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4E521EF-42DD-AE6D-91D3-70295C968AB9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FC52670-0718-569C-957D-37E7373BD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C2F8C8-4561-61B8-9E75-77E3D1A15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27" y="623141"/>
            <a:ext cx="332740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8EDC25-99CB-F790-4590-274EA6867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62127FF-0B6D-C091-846C-54A47FF9A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676701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what is the loading value</a:t>
            </a:r>
            <a:br>
              <a:rPr lang="en-US" sz="3200" dirty="0"/>
            </a:br>
            <a:r>
              <a:rPr lang="en-US" sz="3200" dirty="0"/>
              <a:t>of gene Z on PC2?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CC0DE-ECE2-CE29-E851-30D82BCFC0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427" y="3671371"/>
            <a:ext cx="3327400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ED3AE5-FA01-EEA6-7475-375772AA4E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3427" y="593534"/>
            <a:ext cx="3327400" cy="28575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8EE538-83A2-A1EF-2A8B-6B5D6C5FBA05}"/>
                  </a:ext>
                </a:extLst>
              </p14:cNvPr>
              <p14:cNvContentPartPr/>
              <p14:nvPr/>
            </p14:nvContentPartPr>
            <p14:xfrm>
              <a:off x="796680" y="632520"/>
              <a:ext cx="11382120" cy="554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8EE538-83A2-A1EF-2A8B-6B5D6C5FBA0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7320" y="623160"/>
                <a:ext cx="11400840" cy="556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9578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E56EC-8640-9F94-669C-E50FBA8D2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3EF49CA-8239-5CD2-E526-5D7CDAE836A4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450BBF4-FD98-EA73-C103-99C750D2E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9" y="365125"/>
            <a:ext cx="4693186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these visualizations,</a:t>
            </a:r>
            <a:br>
              <a:rPr lang="en-US" sz="3200" dirty="0"/>
            </a:br>
            <a:r>
              <a:rPr lang="en-US" sz="3200" dirty="0"/>
              <a:t>which population expresses more gene Z: cell-type A or 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189EA2-36B2-EC21-8C54-E7553FB91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602" y="2194421"/>
            <a:ext cx="4469943" cy="38386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9B4E01-B1F3-B09E-8747-FA5BD8E89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337" y="872818"/>
            <a:ext cx="3592647" cy="5561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24625F-3115-4DC8-59C2-D8A299465E1A}"/>
                  </a:ext>
                </a:extLst>
              </p14:cNvPr>
              <p14:cNvContentPartPr/>
              <p14:nvPr/>
            </p14:nvContentPartPr>
            <p14:xfrm>
              <a:off x="152280" y="328320"/>
              <a:ext cx="10495080" cy="5063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24625F-3115-4DC8-59C2-D8A299465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920" y="318960"/>
                <a:ext cx="10513800" cy="508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5021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50912-9BBE-AAB5-FDBF-799C9E47F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B5119C8-B917-F6A3-292C-7330C69CFEDD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2716CCE-F957-497D-701B-64A7F5CF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D66ABD-95E8-81C8-354C-8D833C783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297609-B45D-A198-5048-BCD8CE301FD0}"/>
                  </a:ext>
                </a:extLst>
              </p14:cNvPr>
              <p14:cNvContentPartPr/>
              <p14:nvPr/>
            </p14:nvContentPartPr>
            <p14:xfrm>
              <a:off x="7428240" y="2046240"/>
              <a:ext cx="2915640" cy="1506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297609-B45D-A198-5048-BCD8CE301F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18880" y="2036880"/>
                <a:ext cx="2934360" cy="152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460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D58E-25AE-DE43-C3DF-E7E91364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4F87EA0-139E-DAD1-51A2-34977C7A2F51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9A4E3D-EC60-6E10-A461-67E75B81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Based on this t-SNE plot, which population expresses more gene Z: cell-type A or B? What other information do you need to answer this question?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0ACA13-5285-D64D-4F3F-1A07235DD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183" y="2194420"/>
            <a:ext cx="4469942" cy="38386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CCF91-975D-E29D-25C5-65B7CB86D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857" y="2194420"/>
            <a:ext cx="4217766" cy="375468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509B4D-0801-A9E3-8EB9-50237F1BCF2E}"/>
                  </a:ext>
                </a:extLst>
              </p14:cNvPr>
              <p14:cNvContentPartPr/>
              <p14:nvPr/>
            </p14:nvContentPartPr>
            <p14:xfrm>
              <a:off x="7452000" y="2074680"/>
              <a:ext cx="3116520" cy="276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509B4D-0801-A9E3-8EB9-50237F1BCF2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42640" y="2065320"/>
                <a:ext cx="3135240" cy="27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208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B772-FE50-DA1F-9029-8F17D4D6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CD4E83B-0705-4575-6FEE-53D02EAE7693}"/>
              </a:ext>
            </a:extLst>
          </p:cNvPr>
          <p:cNvSpPr txBox="1">
            <a:spLocks/>
          </p:cNvSpPr>
          <p:nvPr/>
        </p:nvSpPr>
        <p:spPr>
          <a:xfrm>
            <a:off x="-301732" y="-53331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D16CAF-5C5B-7269-EC02-79AF8ACD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098" y="365125"/>
            <a:ext cx="8273668" cy="1325563"/>
          </a:xfrm>
        </p:spPr>
        <p:txBody>
          <a:bodyPr>
            <a:normAutofit/>
          </a:bodyPr>
          <a:lstStyle/>
          <a:p>
            <a:r>
              <a:rPr lang="en-US" sz="3200" dirty="0"/>
              <a:t>What can we run k-means clustering on? </a:t>
            </a:r>
            <a:br>
              <a:rPr lang="en-US" sz="3200" dirty="0"/>
            </a:br>
            <a:r>
              <a:rPr lang="en-US" sz="3200" dirty="0"/>
              <a:t>Will the clusters we get be similar?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892904-EC0B-B5C6-8C88-783C5DAB9C12}"/>
              </a:ext>
            </a:extLst>
          </p:cNvPr>
          <p:cNvSpPr txBox="1"/>
          <p:nvPr/>
        </p:nvSpPr>
        <p:spPr>
          <a:xfrm>
            <a:off x="1033992" y="2261292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expression?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C3E5D-6DAF-5906-6058-C86B41C5BF22}"/>
              </a:ext>
            </a:extLst>
          </p:cNvPr>
          <p:cNvSpPr txBox="1"/>
          <p:nvPr/>
        </p:nvSpPr>
        <p:spPr>
          <a:xfrm>
            <a:off x="1699906" y="3813941"/>
            <a:ext cx="701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E12E55-C4A3-4463-1691-00E36DBDF813}"/>
              </a:ext>
            </a:extLst>
          </p:cNvPr>
          <p:cNvSpPr txBox="1"/>
          <p:nvPr/>
        </p:nvSpPr>
        <p:spPr>
          <a:xfrm>
            <a:off x="1651913" y="543058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tSNE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8323D-2394-DED5-C614-B0D2BD7B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3913" y="4966040"/>
            <a:ext cx="1942012" cy="1667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E6E9B-D4E9-607A-745E-7A9C950EC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347" y="3183961"/>
            <a:ext cx="1942012" cy="16677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9749F8-E176-34C8-7616-F6A7F8D5B1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678" y="1576221"/>
            <a:ext cx="1872123" cy="160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9702D8-4EC5-045C-E7B2-6E61F11C50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3800" y="1576221"/>
            <a:ext cx="1872125" cy="1607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14:cNvPr>
              <p14:cNvContentPartPr/>
              <p14:nvPr/>
            </p14:nvContentPartPr>
            <p14:xfrm>
              <a:off x="6148440" y="123120"/>
              <a:ext cx="3341880" cy="26877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382F307-D19D-8B62-223C-40C7685FD5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9080" y="113760"/>
                <a:ext cx="3360600" cy="270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3506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F69B-E6EA-2A43-801A-0AFB317A8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0B12-4A98-5C4C-9933-412E66E36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-apple-system"/>
              </a:rPr>
              <a:t>Learn about and apply k-means clustering</a:t>
            </a:r>
          </a:p>
          <a:p>
            <a:r>
              <a:rPr lang="en-US" b="0" i="0" dirty="0">
                <a:effectLst/>
                <a:latin typeface="-apple-system"/>
              </a:rPr>
              <a:t>Practice interpreting data visualizations integrating normalization, dimensionality reduction, and k-means </a:t>
            </a:r>
            <a:r>
              <a:rPr lang="en-US" dirty="0">
                <a:latin typeface="-apple-system"/>
              </a:rPr>
              <a:t>as review </a:t>
            </a:r>
            <a:r>
              <a:rPr lang="en-US" b="0" i="0" dirty="0">
                <a:effectLst/>
                <a:latin typeface="-apple-system"/>
              </a:rPr>
              <a:t>for Friday’s quiz</a:t>
            </a:r>
          </a:p>
        </p:txBody>
      </p:sp>
    </p:spTree>
    <p:extLst>
      <p:ext uri="{BB962C8B-B14F-4D97-AF65-F5344CB8AC3E}">
        <p14:creationId xmlns:p14="http://schemas.microsoft.com/office/powerpoint/2010/main" val="81094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B72F0-FD10-DBE2-E1DA-D96E4E3B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cluster?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48843-189A-EB6E-3650-B946954435A8}"/>
              </a:ext>
            </a:extLst>
          </p:cNvPr>
          <p:cNvSpPr txBox="1"/>
          <p:nvPr/>
        </p:nvSpPr>
        <p:spPr>
          <a:xfrm>
            <a:off x="3185844" y="52884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05A53-70F3-EB10-A548-CFE4D1354ADF}"/>
              </a:ext>
            </a:extLst>
          </p:cNvPr>
          <p:cNvSpPr txBox="1"/>
          <p:nvPr/>
        </p:nvSpPr>
        <p:spPr>
          <a:xfrm rot="16200000">
            <a:off x="1496201" y="3544195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9B9E37-FB2C-2DE1-093A-38A702A9AFEC}"/>
              </a:ext>
            </a:extLst>
          </p:cNvPr>
          <p:cNvCxnSpPr/>
          <p:nvPr/>
        </p:nvCxnSpPr>
        <p:spPr>
          <a:xfrm flipV="1">
            <a:off x="2111433" y="2345775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09FAB7-CB93-4863-48E4-5C1D070C690A}"/>
              </a:ext>
            </a:extLst>
          </p:cNvPr>
          <p:cNvCxnSpPr>
            <a:cxnSpLocks/>
          </p:cNvCxnSpPr>
          <p:nvPr/>
        </p:nvCxnSpPr>
        <p:spPr>
          <a:xfrm>
            <a:off x="2111433" y="5288481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DD711BD5-FA71-5913-FC07-054BEF23E98D}"/>
              </a:ext>
            </a:extLst>
          </p:cNvPr>
          <p:cNvSpPr/>
          <p:nvPr/>
        </p:nvSpPr>
        <p:spPr>
          <a:xfrm>
            <a:off x="2310938" y="432261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07360-C982-A49B-E896-382B24327443}"/>
              </a:ext>
            </a:extLst>
          </p:cNvPr>
          <p:cNvSpPr/>
          <p:nvPr/>
        </p:nvSpPr>
        <p:spPr>
          <a:xfrm>
            <a:off x="2499010" y="476952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A70529-32AD-4B61-27EC-8AE5FA1CA5C6}"/>
              </a:ext>
            </a:extLst>
          </p:cNvPr>
          <p:cNvSpPr/>
          <p:nvPr/>
        </p:nvSpPr>
        <p:spPr>
          <a:xfrm>
            <a:off x="2858527" y="442469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44E97C-315C-48C0-6A5F-705B6E38F7D5}"/>
              </a:ext>
            </a:extLst>
          </p:cNvPr>
          <p:cNvSpPr/>
          <p:nvPr/>
        </p:nvSpPr>
        <p:spPr>
          <a:xfrm>
            <a:off x="3019308" y="286479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EAD914B-870B-C6E3-1352-2237D14B43DC}"/>
              </a:ext>
            </a:extLst>
          </p:cNvPr>
          <p:cNvSpPr/>
          <p:nvPr/>
        </p:nvSpPr>
        <p:spPr>
          <a:xfrm>
            <a:off x="3207380" y="331169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50C33D9-BE45-414F-CE91-551E59E3430F}"/>
              </a:ext>
            </a:extLst>
          </p:cNvPr>
          <p:cNvSpPr/>
          <p:nvPr/>
        </p:nvSpPr>
        <p:spPr>
          <a:xfrm>
            <a:off x="3566897" y="296687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8B952E0-DE97-105C-0C4C-5078F0968BC2}"/>
              </a:ext>
            </a:extLst>
          </p:cNvPr>
          <p:cNvSpPr/>
          <p:nvPr/>
        </p:nvSpPr>
        <p:spPr>
          <a:xfrm>
            <a:off x="4014166" y="3978701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24D318-8F0E-1A75-B15D-9956206F08AD}"/>
              </a:ext>
            </a:extLst>
          </p:cNvPr>
          <p:cNvSpPr/>
          <p:nvPr/>
        </p:nvSpPr>
        <p:spPr>
          <a:xfrm>
            <a:off x="4202238" y="442560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E6F8D00-9B82-1AF7-06AB-F0A22F849C9C}"/>
              </a:ext>
            </a:extLst>
          </p:cNvPr>
          <p:cNvSpPr/>
          <p:nvPr/>
        </p:nvSpPr>
        <p:spPr>
          <a:xfrm>
            <a:off x="4561755" y="408078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8BDC3A-DC9F-BC7D-DF0E-A701244A24F3}"/>
              </a:ext>
            </a:extLst>
          </p:cNvPr>
          <p:cNvSpPr txBox="1"/>
          <p:nvPr/>
        </p:nvSpPr>
        <p:spPr>
          <a:xfrm>
            <a:off x="7524060" y="52563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3DEF16-87F0-1A51-A36B-F14AED3E0317}"/>
              </a:ext>
            </a:extLst>
          </p:cNvPr>
          <p:cNvSpPr txBox="1"/>
          <p:nvPr/>
        </p:nvSpPr>
        <p:spPr>
          <a:xfrm rot="16200000">
            <a:off x="5834417" y="35120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87B0CD-9761-B88F-BB21-027BF3B11766}"/>
              </a:ext>
            </a:extLst>
          </p:cNvPr>
          <p:cNvCxnSpPr/>
          <p:nvPr/>
        </p:nvCxnSpPr>
        <p:spPr>
          <a:xfrm flipV="1">
            <a:off x="6449649" y="23136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B25A02-9484-7B9B-8790-C358D2A5BABA}"/>
              </a:ext>
            </a:extLst>
          </p:cNvPr>
          <p:cNvCxnSpPr>
            <a:cxnSpLocks/>
          </p:cNvCxnSpPr>
          <p:nvPr/>
        </p:nvCxnSpPr>
        <p:spPr>
          <a:xfrm>
            <a:off x="6449649" y="52563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EA8A490-F57D-6911-E4FB-6152BEEE3E58}"/>
              </a:ext>
            </a:extLst>
          </p:cNvPr>
          <p:cNvSpPr/>
          <p:nvPr/>
        </p:nvSpPr>
        <p:spPr>
          <a:xfrm>
            <a:off x="6649154" y="4290457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8164330-7298-961F-6C84-8337A45FA97A}"/>
              </a:ext>
            </a:extLst>
          </p:cNvPr>
          <p:cNvSpPr/>
          <p:nvPr/>
        </p:nvSpPr>
        <p:spPr>
          <a:xfrm>
            <a:off x="6837226" y="4737360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AFCDB2D-6F6D-5587-E64A-62DA14D78D43}"/>
              </a:ext>
            </a:extLst>
          </p:cNvPr>
          <p:cNvSpPr/>
          <p:nvPr/>
        </p:nvSpPr>
        <p:spPr>
          <a:xfrm>
            <a:off x="7196743" y="4392536"/>
            <a:ext cx="299258" cy="2992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289CD3-0E40-28BB-BA26-95EFF86168F7}"/>
              </a:ext>
            </a:extLst>
          </p:cNvPr>
          <p:cNvSpPr/>
          <p:nvPr/>
        </p:nvSpPr>
        <p:spPr>
          <a:xfrm>
            <a:off x="7357524" y="28326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CB4D0-5738-92FC-A100-015F9CCF8AA9}"/>
              </a:ext>
            </a:extLst>
          </p:cNvPr>
          <p:cNvSpPr/>
          <p:nvPr/>
        </p:nvSpPr>
        <p:spPr>
          <a:xfrm>
            <a:off x="7545596" y="3279538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CF57D91-4078-D269-7DF5-B5A0FFF9D1A2}"/>
              </a:ext>
            </a:extLst>
          </p:cNvPr>
          <p:cNvSpPr/>
          <p:nvPr/>
        </p:nvSpPr>
        <p:spPr>
          <a:xfrm>
            <a:off x="7905113" y="29347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3823C99-B191-8988-D80E-3EDD61702DA9}"/>
              </a:ext>
            </a:extLst>
          </p:cNvPr>
          <p:cNvSpPr/>
          <p:nvPr/>
        </p:nvSpPr>
        <p:spPr>
          <a:xfrm>
            <a:off x="8352382" y="39465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DC4876-E021-72B9-DD7F-820B04780E77}"/>
              </a:ext>
            </a:extLst>
          </p:cNvPr>
          <p:cNvSpPr/>
          <p:nvPr/>
        </p:nvSpPr>
        <p:spPr>
          <a:xfrm>
            <a:off x="8540454" y="43934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EEE5CB-FF34-8886-5611-C00396BCC4F6}"/>
              </a:ext>
            </a:extLst>
          </p:cNvPr>
          <p:cNvSpPr/>
          <p:nvPr/>
        </p:nvSpPr>
        <p:spPr>
          <a:xfrm>
            <a:off x="8899971" y="40486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D089C43-8A26-349B-41BD-9D4FC822DF8B}"/>
                  </a:ext>
                </a:extLst>
              </p14:cNvPr>
              <p14:cNvContentPartPr/>
              <p14:nvPr/>
            </p14:nvContentPartPr>
            <p14:xfrm>
              <a:off x="2475360" y="368280"/>
              <a:ext cx="8560440" cy="4371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D089C43-8A26-349B-41BD-9D4FC822DF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66000" y="358920"/>
                <a:ext cx="8579160" cy="439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7158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1: randomly place k centroids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51818D-F51B-CF51-C13E-7548A6191668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ED48A-EE63-CD14-F9FB-C54131CB6E8F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956D92-2072-B087-9FDC-A5D595F6798F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2F4A53-4930-78CB-4E1E-FC8074CF345D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4FF23F0-7BE5-2717-8301-4B85FF603A9F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8958AF-0C87-6844-2AC6-8D9DA0074FAF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09EC3C-D32B-C245-9B73-4B8EA2CB2318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78DC475-959A-86B3-9764-3EA61822CFF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526163C-5A0F-F7D1-9CD0-A39DC3901F3D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35DB4E5-56EA-E0C1-BD06-5AB653D575DC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9DF8BBA-325B-389E-F5DE-040678D443AC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C346B-B923-D6A4-BB78-37516B890892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BBDC283-F288-2DA5-799D-5DD53F175503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5052E44-631A-8A0C-A4FD-4455EF695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08" y="1825625"/>
            <a:ext cx="2661928" cy="4468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5C884-0E5B-2CBD-9272-F84FEF1B153A}"/>
                  </a:ext>
                </a:extLst>
              </p14:cNvPr>
              <p14:cNvContentPartPr/>
              <p14:nvPr/>
            </p14:nvContentPartPr>
            <p14:xfrm>
              <a:off x="4476960" y="202680"/>
              <a:ext cx="7113600" cy="5348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5C884-0E5B-2CBD-9272-F84FEF1B15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67600" y="193320"/>
                <a:ext cx="7132320" cy="536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200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2: for each observation (x), find the nearest centroid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F0E44C7-93BB-8554-1B26-784974557DC6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0AC59-FC82-2E32-6578-D16817A4B72C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71F16-90EA-8AC8-C542-C31A7909EF95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064E9D-26B6-4CA0-1745-3E6BECB637D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91E020F-7069-732C-E73A-052BF23E5254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D36547A-B63E-822D-5E7A-7C13B5A9B74C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9B72B95-8F4E-75AE-9D40-DCE34A599EFF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9333EF6-8A61-972B-1601-B36A07AD6EC4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CDA73A8-15D2-4AAC-5EA0-031A3C0003D4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F54FE5-7DD5-B543-E057-2E7BD409BA87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9F43BF9-56F1-253F-EE50-AF4E0220A845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35D3B5F-C350-3AFA-A135-C6DBC5F7A889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A4FC9B-6BC2-8750-1276-87E3CCA9FF77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112EC0-1D46-7C95-7269-C66CC354ABE5}"/>
                  </a:ext>
                </a:extLst>
              </p14:cNvPr>
              <p14:cNvContentPartPr/>
              <p14:nvPr/>
            </p14:nvContentPartPr>
            <p14:xfrm>
              <a:off x="5032440" y="3218760"/>
              <a:ext cx="2130120" cy="237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112EC0-1D46-7C95-7269-C66CC354AB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23080" y="3209400"/>
                <a:ext cx="2148840" cy="23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406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13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3: assign the observation (x) to that cluster</a:t>
            </a:r>
          </a:p>
        </p:txBody>
      </p:sp>
      <p:pic>
        <p:nvPicPr>
          <p:cNvPr id="3074" name="Picture 2" descr="K-Means Clustering — The Science of Machine Learning">
            <a:extLst>
              <a:ext uri="{FF2B5EF4-FFF2-40B4-BE49-F238E27FC236}">
                <a16:creationId xmlns:a16="http://schemas.microsoft.com/office/drawing/2014/main" id="{ACBBC6FF-BE39-AD44-7EEC-898968FB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590" b="62187"/>
          <a:stretch/>
        </p:blipFill>
        <p:spPr bwMode="auto">
          <a:xfrm>
            <a:off x="6954343" y="1709348"/>
            <a:ext cx="3895365" cy="120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F6D336CD-61D2-FEE8-B537-256C175F3667}"/>
              </a:ext>
            </a:extLst>
          </p:cNvPr>
          <p:cNvSpPr/>
          <p:nvPr/>
        </p:nvSpPr>
        <p:spPr>
          <a:xfrm>
            <a:off x="5714946" y="4078045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E03C3FB8-E4FF-BAE5-78FE-318CA6AD0841}"/>
              </a:ext>
            </a:extLst>
          </p:cNvPr>
          <p:cNvSpPr/>
          <p:nvPr/>
        </p:nvSpPr>
        <p:spPr>
          <a:xfrm>
            <a:off x="4989670" y="4899728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FBF65B-EB90-E3FA-C65F-23E1C8B82960}"/>
              </a:ext>
            </a:extLst>
          </p:cNvPr>
          <p:cNvSpPr txBox="1"/>
          <p:nvPr/>
        </p:nvSpPr>
        <p:spPr>
          <a:xfrm>
            <a:off x="5434212" y="41178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04E01F-3E83-83FB-B986-37F10D298190}"/>
              </a:ext>
            </a:extLst>
          </p:cNvPr>
          <p:cNvSpPr txBox="1"/>
          <p:nvPr/>
        </p:nvSpPr>
        <p:spPr>
          <a:xfrm>
            <a:off x="5044064" y="45559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5-Point Star 33">
            <a:extLst>
              <a:ext uri="{FF2B5EF4-FFF2-40B4-BE49-F238E27FC236}">
                <a16:creationId xmlns:a16="http://schemas.microsoft.com/office/drawing/2014/main" id="{4AAD116F-8582-1EE6-4265-EAE35C509103}"/>
              </a:ext>
            </a:extLst>
          </p:cNvPr>
          <p:cNvSpPr/>
          <p:nvPr/>
        </p:nvSpPr>
        <p:spPr>
          <a:xfrm>
            <a:off x="5714947" y="2945514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B5C57-79B6-7195-769E-2065AB0A35E7}"/>
              </a:ext>
            </a:extLst>
          </p:cNvPr>
          <p:cNvSpPr txBox="1"/>
          <p:nvPr/>
        </p:nvSpPr>
        <p:spPr>
          <a:xfrm>
            <a:off x="5476918" y="28709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293C32-817B-2466-1A86-53B77AFDDC76}"/>
                  </a:ext>
                </a:extLst>
              </p14:cNvPr>
              <p14:cNvContentPartPr/>
              <p14:nvPr/>
            </p14:nvContentPartPr>
            <p14:xfrm>
              <a:off x="5332320" y="2837880"/>
              <a:ext cx="1050120" cy="219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293C32-817B-2466-1A86-53B77AFDDC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2960" y="2828520"/>
                <a:ext cx="1068840" cy="221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4195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4: for each centroid, recompute to find a new centroid based on the observations in that cluster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4E660-522A-1E28-88CC-1BF778AE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344" y="2674214"/>
            <a:ext cx="3300811" cy="54259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B7B14C-D989-3EBF-7035-46C3A727A9B8}"/>
                  </a:ext>
                </a:extLst>
              </p14:cNvPr>
              <p14:cNvContentPartPr/>
              <p14:nvPr/>
            </p14:nvContentPartPr>
            <p14:xfrm>
              <a:off x="3325320" y="1574640"/>
              <a:ext cx="3429360" cy="3676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B7B14C-D989-3EBF-7035-46C3A727A9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15960" y="1565280"/>
                <a:ext cx="3448080" cy="36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954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9C02-DD97-12E6-A430-73E1AF06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EDC8-CB33-C8AA-9DB8-9C2B5EB78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442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Step 5: repeat steps 2 through 4 until cluster assignments no longer change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0ECF0-1CAA-3330-0510-7E924D2B0931}"/>
              </a:ext>
            </a:extLst>
          </p:cNvPr>
          <p:cNvSpPr txBox="1"/>
          <p:nvPr/>
        </p:nvSpPr>
        <p:spPr>
          <a:xfrm>
            <a:off x="5714947" y="588822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D5C20-1EAF-E38C-B4F5-912CD3C6E1B2}"/>
              </a:ext>
            </a:extLst>
          </p:cNvPr>
          <p:cNvSpPr txBox="1"/>
          <p:nvPr/>
        </p:nvSpPr>
        <p:spPr>
          <a:xfrm rot="16200000">
            <a:off x="4025304" y="4143934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142E70-F015-9A51-3A89-00B3CB2C59E9}"/>
              </a:ext>
            </a:extLst>
          </p:cNvPr>
          <p:cNvCxnSpPr/>
          <p:nvPr/>
        </p:nvCxnSpPr>
        <p:spPr>
          <a:xfrm flipV="1">
            <a:off x="4640536" y="2945514"/>
            <a:ext cx="0" cy="29427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66D826-13D8-C04A-E85B-F50F8BB242C5}"/>
              </a:ext>
            </a:extLst>
          </p:cNvPr>
          <p:cNvCxnSpPr>
            <a:cxnSpLocks/>
          </p:cNvCxnSpPr>
          <p:nvPr/>
        </p:nvCxnSpPr>
        <p:spPr>
          <a:xfrm>
            <a:off x="4640536" y="5888220"/>
            <a:ext cx="301797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BE7BAC6-83EF-2DA5-52B7-5611C5F424D8}"/>
              </a:ext>
            </a:extLst>
          </p:cNvPr>
          <p:cNvSpPr/>
          <p:nvPr/>
        </p:nvSpPr>
        <p:spPr>
          <a:xfrm>
            <a:off x="4840041" y="4922357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9DE82C-4192-59D8-482E-78AC22B71AD9}"/>
              </a:ext>
            </a:extLst>
          </p:cNvPr>
          <p:cNvSpPr/>
          <p:nvPr/>
        </p:nvSpPr>
        <p:spPr>
          <a:xfrm>
            <a:off x="5028113" y="5369260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A525F3-B3F1-A0C6-09D2-AD16B45C349B}"/>
              </a:ext>
            </a:extLst>
          </p:cNvPr>
          <p:cNvSpPr/>
          <p:nvPr/>
        </p:nvSpPr>
        <p:spPr>
          <a:xfrm>
            <a:off x="5387630" y="5024436"/>
            <a:ext cx="299258" cy="299258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AA5D54A-4078-968F-C59E-7FE41E904EB2}"/>
              </a:ext>
            </a:extLst>
          </p:cNvPr>
          <p:cNvSpPr/>
          <p:nvPr/>
        </p:nvSpPr>
        <p:spPr>
          <a:xfrm>
            <a:off x="5548411" y="3464535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89EDEE-8296-2961-264F-531CAD9E2308}"/>
              </a:ext>
            </a:extLst>
          </p:cNvPr>
          <p:cNvSpPr/>
          <p:nvPr/>
        </p:nvSpPr>
        <p:spPr>
          <a:xfrm>
            <a:off x="5736483" y="3911438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612347E-995C-84A0-36F2-CBEF00B3503E}"/>
              </a:ext>
            </a:extLst>
          </p:cNvPr>
          <p:cNvSpPr/>
          <p:nvPr/>
        </p:nvSpPr>
        <p:spPr>
          <a:xfrm>
            <a:off x="6096000" y="3566614"/>
            <a:ext cx="299258" cy="29925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3BAE3A2-F68A-72D7-EAB7-673D99A96718}"/>
              </a:ext>
            </a:extLst>
          </p:cNvPr>
          <p:cNvSpPr/>
          <p:nvPr/>
        </p:nvSpPr>
        <p:spPr>
          <a:xfrm>
            <a:off x="6543269" y="4578440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E20E2-8BFE-3402-531F-78567D65925E}"/>
              </a:ext>
            </a:extLst>
          </p:cNvPr>
          <p:cNvSpPr/>
          <p:nvPr/>
        </p:nvSpPr>
        <p:spPr>
          <a:xfrm>
            <a:off x="6731341" y="5025343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07AEC7-2E25-44EB-198C-51286486E8EA}"/>
              </a:ext>
            </a:extLst>
          </p:cNvPr>
          <p:cNvSpPr/>
          <p:nvPr/>
        </p:nvSpPr>
        <p:spPr>
          <a:xfrm>
            <a:off x="7090858" y="4680519"/>
            <a:ext cx="299258" cy="299258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EB3A4EF-82DF-3BCC-E6D4-7791F8BB0771}"/>
              </a:ext>
            </a:extLst>
          </p:cNvPr>
          <p:cNvSpPr/>
          <p:nvPr/>
        </p:nvSpPr>
        <p:spPr>
          <a:xfrm>
            <a:off x="5686888" y="3341632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AD7A2-9B67-7C26-0478-27BFE10ECC7A}"/>
              </a:ext>
            </a:extLst>
          </p:cNvPr>
          <p:cNvSpPr txBox="1"/>
          <p:nvPr/>
        </p:nvSpPr>
        <p:spPr>
          <a:xfrm>
            <a:off x="5718043" y="30337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4231B102-2B83-CD10-50E0-422FA9587C94}"/>
              </a:ext>
            </a:extLst>
          </p:cNvPr>
          <p:cNvSpPr/>
          <p:nvPr/>
        </p:nvSpPr>
        <p:spPr>
          <a:xfrm>
            <a:off x="6310301" y="4329456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2062-D91F-1C74-774D-F65C0AA622B6}"/>
              </a:ext>
            </a:extLst>
          </p:cNvPr>
          <p:cNvSpPr txBox="1"/>
          <p:nvPr/>
        </p:nvSpPr>
        <p:spPr>
          <a:xfrm>
            <a:off x="6029567" y="4369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" name="5-Point Star 8">
            <a:extLst>
              <a:ext uri="{FF2B5EF4-FFF2-40B4-BE49-F238E27FC236}">
                <a16:creationId xmlns:a16="http://schemas.microsoft.com/office/drawing/2014/main" id="{6DC9F336-F779-4D66-58D3-0C04E94A904F}"/>
              </a:ext>
            </a:extLst>
          </p:cNvPr>
          <p:cNvSpPr/>
          <p:nvPr/>
        </p:nvSpPr>
        <p:spPr>
          <a:xfrm>
            <a:off x="4921938" y="4916661"/>
            <a:ext cx="547589" cy="547589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C30520-D6FF-735F-5BC7-C37EC3973F78}"/>
              </a:ext>
            </a:extLst>
          </p:cNvPr>
          <p:cNvSpPr txBox="1"/>
          <p:nvPr/>
        </p:nvSpPr>
        <p:spPr>
          <a:xfrm>
            <a:off x="5010198" y="45728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182B100-3B28-07FA-61E8-5C07B1677B2B}"/>
                  </a:ext>
                </a:extLst>
              </p14:cNvPr>
              <p14:cNvContentPartPr/>
              <p14:nvPr/>
            </p14:nvContentPartPr>
            <p14:xfrm>
              <a:off x="4978080" y="2404440"/>
              <a:ext cx="2255040" cy="322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182B100-3B28-07FA-61E8-5C07B1677B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68720" y="2395080"/>
                <a:ext cx="2273760" cy="324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36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595</Words>
  <Application>Microsoft Macintosh PowerPoint</Application>
  <PresentationFormat>Widescreen</PresentationFormat>
  <Paragraphs>132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Aptos</vt:lpstr>
      <vt:lpstr>Aptos Display</vt:lpstr>
      <vt:lpstr>Arial</vt:lpstr>
      <vt:lpstr>docs-Roboto</vt:lpstr>
      <vt:lpstr>Office Theme</vt:lpstr>
      <vt:lpstr>EN.580.428  Genomic Data Visualization Lesson 6  K-means clustering</vt:lpstr>
      <vt:lpstr>Peer review (HW2)</vt:lpstr>
      <vt:lpstr>Lesson learning objectives</vt:lpstr>
      <vt:lpstr>Why cluster?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K-means clustering algorithm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How to pick an appropriate k?</vt:lpstr>
      <vt:lpstr>Based on this visualizations, which cell-type expresses more gene Z: cell-type B or cell-type D? </vt:lpstr>
      <vt:lpstr>Based on this visualizations, which cell-type expresses more gene Z: cell-type B or cell-type D? </vt:lpstr>
      <vt:lpstr>Based on these visualizations, what is the loading value of gene Z on PC2?</vt:lpstr>
      <vt:lpstr>Based on these visualizations, which population expresses more gene Z: cell-type A or B?</vt:lpstr>
      <vt:lpstr>Based on this t-SNE plot, which population expresses more gene Z: cell-type A or B? What other information do you need to answer this question?</vt:lpstr>
      <vt:lpstr>Based on this t-SNE plot, which population expresses more gene Z: cell-type A or B? What other information do you need to answer this question?</vt:lpstr>
      <vt:lpstr>What can we run k-means clustering on?  Will the clusters we get be similar?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6  K-means clustering</dc:title>
  <dc:creator>Jean Fan</dc:creator>
  <cp:lastModifiedBy>Jean Fan</cp:lastModifiedBy>
  <cp:revision>2</cp:revision>
  <dcterms:created xsi:type="dcterms:W3CDTF">2024-02-04T23:18:40Z</dcterms:created>
  <dcterms:modified xsi:type="dcterms:W3CDTF">2024-02-05T18:09:35Z</dcterms:modified>
</cp:coreProperties>
</file>