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9" r:id="rId3"/>
    <p:sldId id="270" r:id="rId4"/>
    <p:sldId id="26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64"/>
    <p:restoredTop sz="96327"/>
  </p:normalViewPr>
  <p:slideViewPr>
    <p:cSldViewPr snapToGrid="0">
      <p:cViewPr varScale="1">
        <p:scale>
          <a:sx n="99" d="100"/>
          <a:sy n="99" d="100"/>
        </p:scale>
        <p:origin x="200"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6669D-5A44-F242-9DC1-2E1CBC5487EB}"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89671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669D-5A44-F242-9DC1-2E1CBC5487EB}"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4209765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669D-5A44-F242-9DC1-2E1CBC5487EB}"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56843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669D-5A44-F242-9DC1-2E1CBC5487EB}"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30510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6669D-5A44-F242-9DC1-2E1CBC5487EB}" type="datetimeFigureOut">
              <a:rPr lang="en-US" smtClean="0"/>
              <a:t>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41928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6669D-5A44-F242-9DC1-2E1CBC5487EB}" type="datetimeFigureOut">
              <a:rPr lang="en-US" smtClean="0"/>
              <a:t>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205739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6669D-5A44-F242-9DC1-2E1CBC5487EB}" type="datetimeFigureOut">
              <a:rPr lang="en-US" smtClean="0"/>
              <a:t>1/19/24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199029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6669D-5A44-F242-9DC1-2E1CBC5487EB}" type="datetimeFigureOut">
              <a:rPr lang="en-US" smtClean="0"/>
              <a:t>1/19/24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38759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6669D-5A44-F242-9DC1-2E1CBC5487EB}" type="datetimeFigureOut">
              <a:rPr lang="en-US" smtClean="0"/>
              <a:t>1/19/24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226314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669D-5A44-F242-9DC1-2E1CBC5487EB}" type="datetimeFigureOut">
              <a:rPr lang="en-US" smtClean="0"/>
              <a:t>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281990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669D-5A44-F242-9DC1-2E1CBC5487EB}" type="datetimeFigureOut">
              <a:rPr lang="en-US" smtClean="0"/>
              <a:t>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2A485-E0D2-0E44-974E-1EFF3C5C6769}" type="slidenum">
              <a:rPr lang="en-US" smtClean="0"/>
              <a:t>‹#›</a:t>
            </a:fld>
            <a:endParaRPr lang="en-US"/>
          </a:p>
        </p:txBody>
      </p:sp>
    </p:spTree>
    <p:extLst>
      <p:ext uri="{BB962C8B-B14F-4D97-AF65-F5344CB8AC3E}">
        <p14:creationId xmlns:p14="http://schemas.microsoft.com/office/powerpoint/2010/main" val="386866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6669D-5A44-F242-9DC1-2E1CBC5487EB}" type="datetimeFigureOut">
              <a:rPr lang="en-US" smtClean="0"/>
              <a:t>1/19/24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2A485-E0D2-0E44-974E-1EFF3C5C6769}" type="slidenum">
              <a:rPr lang="en-US" smtClean="0"/>
              <a:t>‹#›</a:t>
            </a:fld>
            <a:endParaRPr lang="en-US"/>
          </a:p>
        </p:txBody>
      </p:sp>
    </p:spTree>
    <p:extLst>
      <p:ext uri="{BB962C8B-B14F-4D97-AF65-F5344CB8AC3E}">
        <p14:creationId xmlns:p14="http://schemas.microsoft.com/office/powerpoint/2010/main" val="4088864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2</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Wednesday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C0A5-3DFB-8CCC-B630-3BE8447C848F}"/>
              </a:ext>
            </a:extLst>
          </p:cNvPr>
          <p:cNvSpPr>
            <a:spLocks noGrp="1"/>
          </p:cNvSpPr>
          <p:nvPr>
            <p:ph type="title"/>
          </p:nvPr>
        </p:nvSpPr>
        <p:spPr/>
        <p:txBody>
          <a:bodyPr/>
          <a:lstStyle/>
          <a:p>
            <a:r>
              <a:rPr lang="en-US" dirty="0"/>
              <a:t>Learn from a teammate’s data visualization</a:t>
            </a:r>
          </a:p>
        </p:txBody>
      </p:sp>
      <p:sp>
        <p:nvSpPr>
          <p:cNvPr id="3" name="Content Placeholder 2">
            <a:extLst>
              <a:ext uri="{FF2B5EF4-FFF2-40B4-BE49-F238E27FC236}">
                <a16:creationId xmlns:a16="http://schemas.microsoft.com/office/drawing/2014/main" id="{898865A8-A1C9-8661-473D-439DDF155245}"/>
              </a:ext>
            </a:extLst>
          </p:cNvPr>
          <p:cNvSpPr>
            <a:spLocks noGrp="1"/>
          </p:cNvSpPr>
          <p:nvPr>
            <p:ph idx="1"/>
          </p:nvPr>
        </p:nvSpPr>
        <p:spPr/>
        <p:txBody>
          <a:bodyPr/>
          <a:lstStyle/>
          <a:p>
            <a:r>
              <a:rPr lang="en-US" dirty="0"/>
              <a:t>Choose a teammate and apply their code to your data</a:t>
            </a:r>
          </a:p>
          <a:p>
            <a:r>
              <a:rPr lang="en-US" dirty="0"/>
              <a:t>Include in your description:</a:t>
            </a:r>
          </a:p>
          <a:p>
            <a:pPr marL="971550" lvl="1" indent="-514350">
              <a:buAutoNum type="arabicPeriod"/>
            </a:pPr>
            <a:r>
              <a:rPr lang="en-US" dirty="0"/>
              <a:t>Whose code are you applying? Provide a JHED</a:t>
            </a:r>
          </a:p>
          <a:p>
            <a:pPr marL="971550" lvl="1" indent="-514350">
              <a:buAutoNum type="arabicPeriod"/>
            </a:pPr>
            <a:r>
              <a:rPr lang="en-US" dirty="0"/>
              <a:t>Critique the resulting visualization when applied to your data. Do you think the author was effective in making salient the point they said they wanted to make? How could you improve the data visualization in making salient the point they said they wanted to make? If you don’t think the data visualization can be improved, explain why the data visualization is already effective. </a:t>
            </a:r>
          </a:p>
          <a:p>
            <a:r>
              <a:rPr lang="en-US" dirty="0"/>
              <a:t>Please remember to be constructive in your critique</a:t>
            </a:r>
          </a:p>
        </p:txBody>
      </p:sp>
    </p:spTree>
    <p:extLst>
      <p:ext uri="{BB962C8B-B14F-4D97-AF65-F5344CB8AC3E}">
        <p14:creationId xmlns:p14="http://schemas.microsoft.com/office/powerpoint/2010/main" val="40045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213404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summarized here</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homework/hw2/ folder using [</a:t>
            </a:r>
            <a:r>
              <a:rPr lang="en-US" sz="1500" dirty="0" err="1">
                <a:solidFill>
                  <a:srgbClr val="404040"/>
                </a:solidFill>
              </a:rPr>
              <a:t>yourname</a:t>
            </a:r>
            <a:r>
              <a:rPr lang="en-US" sz="1500" dirty="0">
                <a:solidFill>
                  <a:srgbClr val="404040"/>
                </a:solidFill>
              </a:rPr>
              <a:t>].</a:t>
            </a:r>
            <a:r>
              <a:rPr lang="en-US" sz="1500" dirty="0" err="1">
                <a:solidFill>
                  <a:srgbClr val="404040"/>
                </a:solidFill>
              </a:rPr>
              <a:t>png</a:t>
            </a:r>
            <a:endParaRPr lang="en-US" sz="1500" dirty="0">
              <a:solidFill>
                <a:srgbClr val="404040"/>
              </a:solidFill>
            </a:endParaRPr>
          </a:p>
          <a:p>
            <a:pPr marL="0" indent="0">
              <a:lnSpc>
                <a:spcPct val="90000"/>
              </a:lnSpc>
              <a:buNone/>
            </a:pPr>
            <a:r>
              <a:rPr lang="en-US" sz="1500" dirty="0">
                <a:solidFill>
                  <a:srgbClr val="404040"/>
                </a:solidFill>
              </a:rPr>
              <a:t>2. Create a .md file in main _posts/ as [submission date]-[</a:t>
            </a:r>
            <a:r>
              <a:rPr lang="en-US" sz="1500" dirty="0" err="1">
                <a:solidFill>
                  <a:srgbClr val="404040"/>
                </a:solidFill>
              </a:rPr>
              <a:t>jhed</a:t>
            </a:r>
            <a:r>
              <a:rPr lang="en-US" sz="1500" dirty="0">
                <a:solidFill>
                  <a:srgbClr val="404040"/>
                </a:solidFill>
              </a:rPr>
              <a:t>].md as you did in HW1</a:t>
            </a:r>
          </a:p>
          <a:p>
            <a:pPr marL="0" indent="0">
              <a:lnSpc>
                <a:spcPct val="90000"/>
              </a:lnSpc>
              <a:buNone/>
            </a:pPr>
            <a:r>
              <a:rPr lang="en-US" sz="1500" dirty="0">
                <a:solidFill>
                  <a:srgbClr val="404040"/>
                </a:solidFill>
              </a:rPr>
              <a:t>3. Update the _posts/[submission date]-[</a:t>
            </a:r>
            <a:r>
              <a:rPr lang="en-US" sz="1500" dirty="0" err="1">
                <a:solidFill>
                  <a:srgbClr val="404040"/>
                </a:solidFill>
              </a:rPr>
              <a:t>jhed</a:t>
            </a:r>
            <a:r>
              <a:rPr lang="en-US" sz="1500" dirty="0">
                <a:solidFill>
                  <a:srgbClr val="404040"/>
                </a:solidFill>
              </a:rPr>
              <a:t>].md header appropriately</a:t>
            </a:r>
          </a:p>
          <a:p>
            <a:pPr marL="0" indent="0">
              <a:lnSpc>
                <a:spcPct val="90000"/>
              </a:lnSpc>
              <a:buNone/>
            </a:pPr>
            <a:r>
              <a:rPr lang="en-US" sz="1500" dirty="0">
                <a:solidFill>
                  <a:srgbClr val="404040"/>
                </a:solidFill>
              </a:rPr>
              <a:t>	- change category to [ HW 2 ] </a:t>
            </a:r>
          </a:p>
          <a:p>
            <a:pPr marL="0" indent="0">
              <a:lnSpc>
                <a:spcPct val="90000"/>
              </a:lnSpc>
              <a:buNone/>
            </a:pPr>
            <a:r>
              <a:rPr lang="en-US" sz="1500" dirty="0">
                <a:solidFill>
                  <a:srgbClr val="404040"/>
                </a:solidFill>
              </a:rPr>
              <a:t>4. Double check your post shows up and make a pull request as you learned from HW1</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1531</TotalTime>
  <Words>223</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2013 - 2022 Theme</vt:lpstr>
      <vt:lpstr>Homework Assignment 2</vt:lpstr>
      <vt:lpstr>Learn from a teammate’s data visualization</vt:lpstr>
      <vt:lpstr>Submitting your HW</vt:lpstr>
      <vt:lpstr>To submit your homework, follow the steps summarized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2</dc:title>
  <dc:creator>Jean Fan</dc:creator>
  <cp:lastModifiedBy>Jean Fan</cp:lastModifiedBy>
  <cp:revision>8</cp:revision>
  <dcterms:created xsi:type="dcterms:W3CDTF">2023-01-30T14:03:36Z</dcterms:created>
  <dcterms:modified xsi:type="dcterms:W3CDTF">2024-01-19T19:34:48Z</dcterms:modified>
</cp:coreProperties>
</file>