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54"/>
    <p:restoredTop sz="96327"/>
  </p:normalViewPr>
  <p:slideViewPr>
    <p:cSldViewPr snapToGrid="0" snapToObjects="1">
      <p:cViewPr>
        <p:scale>
          <a:sx n="106" d="100"/>
          <a:sy n="106" d="100"/>
        </p:scale>
        <p:origin x="-9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9BF8B-8FD1-1748-B518-B651293E6FA0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Monday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Make a multi-panel (at least 2 panels) data visualization</a:t>
            </a: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Make a new data visualization of your spatial transcriptomics dataset with a minimum of 2 panels using the dimensionality reduction approaches we have been learning about in class. In particular, use data visualization to explore one of the following questions: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Should I normalize and/or transform the gene expression data (e.g. log and/or scale) prior to dimensionality reduction?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Should I perform non-linear dimensionality reduction on genes or PCs?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If I perform non-linear dimensionality reduction on PCs, how many PCs should I use?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-apple-system"/>
              </a:rPr>
              <a:t>What genes (or other cell features such as area or total genes detected) are driving my reduced dimensional components?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-apple-system"/>
              </a:rPr>
              <a:t>Write a description </a:t>
            </a:r>
            <a:r>
              <a:rPr lang="en-US" sz="1600" dirty="0">
                <a:latin typeface="-apple-system"/>
              </a:rPr>
              <a:t>describing </a:t>
            </a:r>
            <a:r>
              <a:rPr lang="en-US" sz="1600" b="0" i="0" dirty="0">
                <a:effectLst/>
                <a:latin typeface="-apple-system"/>
              </a:rPr>
              <a:t>your data visualization using vocabulary terms from Lesson 1.</a:t>
            </a:r>
          </a:p>
          <a:p>
            <a:pPr marL="0" indent="0">
              <a:buNone/>
            </a:pP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You must provide attribution to external resources referenced (if any) in writing your code.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4E3D3-CEFF-A440-953D-97FBCB2B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Submitting your HW</a:t>
            </a:r>
          </a:p>
        </p:txBody>
      </p:sp>
    </p:spTree>
    <p:extLst>
      <p:ext uri="{BB962C8B-B14F-4D97-AF65-F5344CB8AC3E}">
        <p14:creationId xmlns:p14="http://schemas.microsoft.com/office/powerpoint/2010/main" val="6150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To submit your homework, follow the steps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1. Save your data visualization to the homework/hw3/ folder using [</a:t>
            </a:r>
            <a:r>
              <a:rPr lang="en-US" sz="1500" dirty="0" err="1">
                <a:solidFill>
                  <a:srgbClr val="404040"/>
                </a:solidFill>
              </a:rPr>
              <a:t>yourname</a:t>
            </a:r>
            <a:r>
              <a:rPr lang="en-US" sz="1500" dirty="0">
                <a:solidFill>
                  <a:srgbClr val="404040"/>
                </a:solidFill>
              </a:rPr>
              <a:t>].</a:t>
            </a:r>
            <a:r>
              <a:rPr lang="en-US" sz="1500" dirty="0" err="1">
                <a:solidFill>
                  <a:srgbClr val="404040"/>
                </a:solidFill>
              </a:rPr>
              <a:t>png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2. Create a .md file in main _posts/ as [submission date]-[</a:t>
            </a:r>
            <a:r>
              <a:rPr lang="en-US" sz="1500" dirty="0" err="1">
                <a:solidFill>
                  <a:srgbClr val="404040"/>
                </a:solidFill>
              </a:rPr>
              <a:t>jhed</a:t>
            </a:r>
            <a:r>
              <a:rPr lang="en-US" sz="1500" dirty="0">
                <a:solidFill>
                  <a:srgbClr val="404040"/>
                </a:solidFill>
              </a:rPr>
              <a:t>].md as you did in HW1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3. Update the _posts/[submission date]-[</a:t>
            </a:r>
            <a:r>
              <a:rPr lang="en-US" sz="1500" dirty="0" err="1">
                <a:solidFill>
                  <a:srgbClr val="404040"/>
                </a:solidFill>
              </a:rPr>
              <a:t>jhed</a:t>
            </a:r>
            <a:r>
              <a:rPr lang="en-US" sz="1500" dirty="0">
                <a:solidFill>
                  <a:srgbClr val="404040"/>
                </a:solidFill>
              </a:rPr>
              <a:t>].md header appropriately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	- change category to [ HW 3 ]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4. Double check your post shows up and make a pull request as you learned from HW1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45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{59D49F2E-55E9-F842-A83C-124AF83D916B}tf10001120</Template>
  <TotalTime>24216</TotalTime>
  <Words>297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Arial</vt:lpstr>
      <vt:lpstr>Gill Sans MT</vt:lpstr>
      <vt:lpstr>Parcel</vt:lpstr>
      <vt:lpstr>Homework Assignment 3</vt:lpstr>
      <vt:lpstr>Make a multi-panel (at least 2 panels) data visualization</vt:lpstr>
      <vt:lpstr>Submitting your HW</vt:lpstr>
      <vt:lpstr>To submit your homework, follow the steps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0</dc:title>
  <dc:creator>Jean Fan</dc:creator>
  <cp:lastModifiedBy>Jean Fan</cp:lastModifiedBy>
  <cp:revision>13</cp:revision>
  <dcterms:created xsi:type="dcterms:W3CDTF">2021-08-10T19:19:16Z</dcterms:created>
  <dcterms:modified xsi:type="dcterms:W3CDTF">2023-02-02T23:41:13Z</dcterms:modified>
</cp:coreProperties>
</file>