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ink/ink9.xml" ContentType="application/inkml+xml"/>
  <Override PartName="/ppt/notesSlides/notesSlide2.xml" ContentType="application/vnd.openxmlformats-officedocument.presentationml.notesSlide+xml"/>
  <Override PartName="/ppt/ink/ink10.xml" ContentType="application/inkml+xml"/>
  <Override PartName="/ppt/notesSlides/notesSlide3.xml" ContentType="application/vnd.openxmlformats-officedocument.presentationml.notesSlide+xml"/>
  <Override PartName="/ppt/ink/ink11.xml" ContentType="application/inkml+xml"/>
  <Override PartName="/ppt/notesSlides/notesSlide4.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98" r:id="rId2"/>
    <p:sldId id="348" r:id="rId3"/>
    <p:sldId id="349" r:id="rId4"/>
    <p:sldId id="350" r:id="rId5"/>
    <p:sldId id="351" r:id="rId6"/>
    <p:sldId id="352" r:id="rId7"/>
    <p:sldId id="361" r:id="rId8"/>
    <p:sldId id="328" r:id="rId9"/>
    <p:sldId id="353" r:id="rId10"/>
    <p:sldId id="355" r:id="rId11"/>
    <p:sldId id="366" r:id="rId12"/>
    <p:sldId id="367" r:id="rId13"/>
    <p:sldId id="369" r:id="rId14"/>
    <p:sldId id="358" r:id="rId15"/>
    <p:sldId id="359" r:id="rId16"/>
    <p:sldId id="364" r:id="rId17"/>
    <p:sldId id="362" r:id="rId18"/>
    <p:sldId id="360" r:id="rId19"/>
    <p:sldId id="748" r:id="rId20"/>
    <p:sldId id="363" r:id="rId21"/>
    <p:sldId id="7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680"/>
  </p:normalViewPr>
  <p:slideViewPr>
    <p:cSldViewPr snapToGrid="0">
      <p:cViewPr varScale="1">
        <p:scale>
          <a:sx n="102" d="100"/>
          <a:sy n="102" d="100"/>
        </p:scale>
        <p:origin x="1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1:17.581"/>
    </inkml:context>
    <inkml:brush xml:id="br0">
      <inkml:brushProperty name="width" value="0.05292" units="cm"/>
      <inkml:brushProperty name="height" value="0.05292" units="cm"/>
      <inkml:brushProperty name="color" value="#FF0000"/>
    </inkml:brush>
  </inkml:definitions>
  <inkml:trace contextRef="#ctx0" brushRef="#br0">14204 17008 24575,'26'-9'0,"13"-6"0,6 0 0,-3 2 0,2-1-1787,-2-1 0,1-2 0,-1 0 1787,9-3 0,-4-1 0,-7 1 0,-2 1 804,-6 3 1,-2 1-805,4-2 0,-19 9 0,-11 6 0</inkml:trace>
  <inkml:trace contextRef="#ctx0" brushRef="#br0" timeOffset="334">14558 17014 8191,'-9'7'0,"7"5"5063,3 0-5063,10 11 0,4 9 0,-1 15 0,-5 1 0,-8 5 0,-11 0 989,-2-28 0,-1 1-989,0 4 0,-1 0 0,-9-3 0,0 0 0,5-4 0,-1-1 916,-4-2 0,-3-4-916,-16 2 0,-5-12 0,0-12 0,5-12 1606,4-14 0,19 14 0,6-3 0</inkml:trace>
  <inkml:trace contextRef="#ctx0" brushRef="#br0" timeOffset="826">14967 17205 10303,'-2'-10'0,"0"2"5068,0-5-5068,-6 3 2481,-4 7-2481,-11 6 1439,1 12-1439,-13 17 0,6 12 0,13-19 0,2 0 5284,-2 22-5284,13-15 0,12-16 0,12-16 0,13-20 0,4-14 0,-18 12 0,0-1 0,-5-1 0,-1-1 0,8-15 0,-10 24 0,-2 11 0,-2 16 0,3 0 0,2-8 0,4-6 0,0-3 0,0-6 0,-7 6 0,-3 1 0</inkml:trace>
  <inkml:trace contextRef="#ctx0" brushRef="#br0" timeOffset="1109">15164 17179 8191,'0'17'0,"-2"0"5063,1-4-5063,-2 4 2818,5-8-2818,7 0 1719,-2-9-1719,20-24 0,3-9 0,3-3 0,-7 11 0,1 0 0,11-10 0,-2 7 0,-4 18 6784,-9 25-6784,-6 12 0,0 6 0,5 12 0,1-9 0,9 2 0,5-11 0,-1-8 0,-12-10 0,-10-6 0</inkml:trace>
  <inkml:trace contextRef="#ctx0" brushRef="#br0" timeOffset="1901">16319 16969 8191,'-12'-2'0,"13"1"4866,21-6-4866,6 3 0,6 1 0,4 0 0,3 1 1421,5 1 0,-1 1-1421,-8 2 0,-4 1 0,14 8 1744,-30 2-1744,-27 7 0,-22 9 0,-11 0 3355,18-9 0,-1-1-3355,-17 11 222,14-5-222,16-8 0,26-8 0,9-4 0,16 7 0,-11-8 0,1 13 0,-19-5 0,-11 11 0,-12 5 0,-9 7 0,-5 2 0,-4-4 0,5-2 0,3-18 0,10-11 0,9-6 0,3-3 0</inkml:trace>
  <inkml:trace contextRef="#ctx0" brushRef="#br0" timeOffset="2140">16870 16941 9695,'8'10'0,"-3"-2"5109,4 14-5109,-2 0 2584,-3 16-2584,5 16 0,-9-21 0,1 3 164,1 6 0,1 1-164,-1 0 0,0-1 2508,-1-7 1,0-1-2509,3 20 0,-4-30 0,0-10 0</inkml:trace>
  <inkml:trace contextRef="#ctx0" brushRef="#br0" timeOffset="2867">17720 17446 8191,'-5'26'0,"-6"5"4475,2 23-4475,0-27 0,-1 1 0,2 3 0,0-1 0,-3 4 0,2-7 0</inkml:trace>
  <inkml:trace contextRef="#ctx0" brushRef="#br0" timeOffset="3486">18065 16864 24575,'24'0'0,"8"-4"0,1 3 0,6 0 0,-17 4 0,-3 5 0,-14 3 0,-1 15 0,-8 1 0,0 12 0,-10 6 0,0-4 0,2-8 0,-2 1 0,-2-5 0,1 0 0,-2 9 0,5 0 0,11 8 0,18-13 0,30-34 0,-18-6 0,2-2 0,-3 1 0,0 0 0,3-1 0,-1-1 0,24 0 0,-29 0 0,-4 6 0</inkml:trace>
  <inkml:trace contextRef="#ctx0" brushRef="#br0" timeOffset="3804">18624 16966 8191,'-7'-7'0,"-2"4"5063,4 3-5063,-8 22 2818,0 14-2818,7-9 0,1 1 0,0 27 0,14-18 0,18-15 1719,6-29-1719,16-14 0,-24 4 0,-1-2 3392,-3-2 0,-1-1-3392,8-9 0,-15-6 0,-15 18 0,-10-7 0,-4 10 0,0 2 0,7 9 0,5 3 0</inkml:trace>
  <inkml:trace contextRef="#ctx0" brushRef="#br0" timeOffset="4221">18925 16796 24575,'34'-18'0,"-4"-1"0,15 13 0,-12-1 0,-1 10 0,-12 1 0,-9 8 0,-9 1 0,-4 11 0,-8 1 0,-9 20 0,4-18 0,-1 2 0,-6 9 0,-1 2 0,-1 1 0,1 0-328,2-4 1,2-3 327,-1 15 0,17-23 0,33-17 0,-3-11 0,4-3-276,17-1 1,4-1 275,-12-1 0,1-1 0,1 1-782,-1 2 1,1-1 0,-2 1 781,12-3 0,-5 1 111,-14 4 1,-4-1 0,0 0 0,-22 3 0</inkml:trace>
  <inkml:trace contextRef="#ctx0" brushRef="#br0" timeOffset="4576">19598 16687 8191,'-9'0'0,"-4"5"5063,-4 7-5063,2 3 2818,-1 12-2818,10-8 1719,5 1-1719,5-8 6784,13-7-6784,12-1 0,17-4 0,9 0 0,-24-2 0,-1 0 0,25 0 0,-8-6 0,-19 7 0,-13-2 0,-11 3 0</inkml:trace>
  <inkml:trace contextRef="#ctx0" brushRef="#br0" timeOffset="4801">19865 16577 8191,'-22'-3'0,"5"4"5063,8 23-5063,1 19 0,0-7 0,0 4 0,2 12 0,-1 3 214,0-17 0,-1 0 0,1 2-214,1 2 0,2 1 0,0 0 0,0-4 0,-1-1 0,2-1 0,-1 11 0,2-3 357,2-9 1,0-4 0,0-1 0,0-17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14:00.440"/>
    </inkml:context>
    <inkml:brush xml:id="br0">
      <inkml:brushProperty name="width" value="0.05292" units="cm"/>
      <inkml:brushProperty name="height" value="0.05292" units="cm"/>
      <inkml:brushProperty name="color" value="#FF0000"/>
    </inkml:brush>
  </inkml:definitions>
  <inkml:trace contextRef="#ctx0" brushRef="#br0">17112 17092 8191,'-2'-17'0,"1"3"5063,-3 1-5063,1 4 2818,-2 0-2818,-5 4 1719,2 3-1719,-8 8 6784,5 5-6784,-2 16 0,7 0 0,5 12 0,13-11 0,8-11 0,8-10 0,7-21 0,0-9 0,-11-8 0,-3-3 0,-17 9 0,-4-6 0,-6 13 0,-6-4 0,-3 14 0,-2 8 0,0 15 0,0 14 0,12 18 0,5-5 0,20-5 0,5-24 0,7-14 0,-9-12 0,-5-4 0,-13 0 0,-6 4 0,-4 0 0,-14 4 0,-3 1 0,-3 3 0,1 7 0,10 3 0,6 9 0,6-4 0,16 2 0,-8-7 0,8-2 0</inkml:trace>
  <inkml:trace contextRef="#ctx0" brushRef="#br0" timeOffset="2083">15792 17351 24575,'-9'6'0,"-5"11"0,2 12 0,-6 17 0,7-16 0,2 2 0,-1 8 0,3 3 0,2-1 0,4 2 0,1 2 0,5-1 0,7-10 0,1-4 0,0 7 0,4-22 0</inkml:trace>
  <inkml:trace contextRef="#ctx0" brushRef="#br0" timeOffset="2424">16239 17553 8191,'-22'-4'0,"3"2"5063,11 17-5063,3 11 2818,1 21-2818,4 1 0,5-8 1719,0-14-1719,9-17 6784,-4-9-6784,4-9 0,-6-11 0,-2-12 0,-2-1 0,-12-12 0,0 18 0,-9-1 0,6 17 0,3 5 0,3 4 0</inkml:trace>
  <inkml:trace contextRef="#ctx0" brushRef="#br0" timeOffset="2608">16574 17717 8191,'-10'13'0,"4"3"5063,2-2-5063,0 9 2818,-1 16-2818,-3-4 0,2-4 0,3-17 0</inkml:trace>
  <inkml:trace contextRef="#ctx0" brushRef="#br0" timeOffset="2949">16821 17492 8191,'-17'6'0,"5"4"5063,3 16-5063,7 7 2818,2 14-2818,5-14 1719,0-8-1719,5-17 6784,-1-8-6784,7-11 0,-6-8 0,4-3 0,-10-2 0,-4 7 0,-6 0 0,-5 5 0,0 4 0,2 5 0,5 3 0</inkml:trace>
  <inkml:trace contextRef="#ctx0" brushRef="#br0" timeOffset="3242">16914 17404 24575,'-4'4'0,"10"8"0,17 7 0,9 7 0,5 6-629,-15-15 0,-1 1 629,0 3 0,-1 1 0,0 0 0,-1 1 0,-2 4 0,-3 1 0,-5-1 0,-3 1 0,-4 2 0,-5 1 0,-8 4 0,-5 0-800,-3 1 0,-3-1 800,-10 7 0,1-3 0,13-15 0,2-3 0,-15 16 0</inkml:trace>
  <inkml:trace contextRef="#ctx0" brushRef="#br0" timeOffset="5969">32011 16858 24575,'-23'-9'0,"-1"4"0,11 3 0,17 5 0,13 2 0,30 4 0,1 9 0,1 2 0,-12 12 0,-10-1 0,-10-4 0,-10-3 0,-6-10 0,-6-2 0,-14 6 0,-10 1 0,2 0 0,-4 3 0,-3 0 0,-3 1-935,6-4 0,0 1 0,-2 0 935,0-1 0,-1-1 0,0-1 0,-18 5 0,3-2 0,19-7 0,3-3 0,-14 1 0</inkml:trace>
  <inkml:trace contextRef="#ctx0" brushRef="#br0" timeOffset="7683">16738 2273 24575,'23'-22'0,"-1"1"0,2-3 0,-1-2 0,4-3 0,1-2-1626,0-5 1,-1 0 1625,-2 5 0,-1 1 511,-3 3 0,-1 2-511,4 0 533,-10 22-533,-5 25 0,7 12 0,4 13 0,-1-20 0,2 1 0,-4-6 0,1 0-427,6 5 1,3-3 426,-3-5 0,1-3 0,3 2 0,1-1 0,0 2 0,-1-2 0,5 1 0,-11 0 0</inkml:trace>
  <inkml:trace contextRef="#ctx0" brushRef="#br0" timeOffset="20274">18810 14628 8191,'5'12'0,"-1"10"4300,-4 25-4300,0-11 0,0 3 0,-3 3 0,0 2 0,1-8 0,0 2 0,0 1 232,-2-1 1,-1-1 0,2 2-233,0 3 0,1 1 0,0 0 0,-2-2 0,0 0 0,1 0 0,2 1 0,2 1 0,-2 0 0,-2-3 0,-1 1 0,0-1 0,2 0 0,0 1 0,-1-1 0,0-1 0,-2-1 0,1 0 370,-2 15 0,0 0-370,0 0 0,0-2 0,1-7 0,-1-1 0,3 5 0,0 0 1772,-3-6 0,2 0-1772,3 1 0,0-1 0,-1 0 0,-1-1 0,3-6 0,0 0 67,0-1 1,0 0-68,0 20 2392,0-7-2392,0-15 2114,0-12-2114,0-7 446,-2-5 1,2-3 0,-2-1 0</inkml:trace>
  <inkml:trace contextRef="#ctx0" brushRef="#br0" timeOffset="21283">20262 15819 24575,'6'-5'0,"0"7"0,-6 29 0,-4 24 0,-3-12 0,-2 5-346,2-11 0,1 1 0,0 1 346,-1 4 0,1 0 0,0 1-1027,-1 1 1,1 1 0,1-1 1026,2-2 0,1 1 0,0-1 0,-2-1 0,0 1 0,1-1-634,2-1 0,2 0 0,-2-1 634,-5 14 0,1-1 0,5 1 0,-1-3 0,-4-11 0,0-2 0,5-6 0,-1-2 0,-5 4 0,5-19 0,-1-11 0</inkml:trace>
  <inkml:trace contextRef="#ctx0" brushRef="#br0" timeOffset="22424">20731 13611 8191,'2'9'0,"-2"10"5063,2 3-5063,-2 30 0,0 0 0,0 6 0,0-21 0,0 0 0,0 6-334,0 0 0,0 6 1,0 3-1,0-1 1,0-3 333,1-1 0,-1-2 0,0-1 0,-1 3 0,1 1 0,-2 3 0,1 0 0,0 0 0,0-2 169,0 2 1,1-1-1,0-1 1,-1 4-170,0-9 0,-1 2 0,-1 2 0,1 0 0,0-1 0,1-2 0,0 10 0,1-2 0,0 0 0,-1 2 0,-1-5 0,0 3 0,-1 0 0,1-2 0,0-3 0,1 9 0,1-4 0,-1 1 0,0-6 0,-1 1 0,0 0 0,2-3 0,1 2 0,1-2 0,0 1 0,-2 7 0,0 1 0,1-4 0,5 0 0,-1-4 1515,-5-4 0,1-1-1515,4 0 0,0-1-290,-7-6 0,0-1 290,5 1 0,-2-2 1999,-5-2 0,-1 0-1999,4 24 1309,-5-18 1,-1-1-1310,1 16 0,-1-17 0,0-2 0,2 0 1563,1-3-1563,4-16 0,0-6 0,0-4 0</inkml:trace>
  <inkml:trace contextRef="#ctx0" brushRef="#br0" timeOffset="23624">21104 11833 24575,'0'24'0,"0"8"0,0 14 0,0-13 0,0 2-2266,-2 10 1,-1 2 2265,2-11 0,1 3 0,-1 0 0,-2 7 0,-1 2 0,0 1 0,3 3 0,1 1 0,0 1-1148,0-8 1,0 1-1,0 0 1,0 1 1147,0 2 0,0 1 0,0 1 0,1-1 0,2 4 0,0-1 0,1 1 0,-2 1 0,-1-10 0,-1 0 0,0 1 0,0 0 0,1-1-511,0 10 1,1-1 0,-1 0-1,1 0 511,-2-10 0,0 0 0,0 0 0,0 0 0,0-1 0,-2 8 0,1-1 0,-1 0 0,1 0-612,0 0 1,1-1 0,0 1 0,-1-1 611,-1-2 0,-1-1 0,-1 0 0,2 1 0,1 0 0,1 1 0,0 0 0,-1-1-233,0-2 0,-1 0 0,1-1 0,0 1 233,0-1 0,1 0 0,0 1 0,1-1 0,-1 0 0,0 0 0,0 0 0,0-1 0,-1 10 0,1 0 0,1-1 0,0 2 0,1 1 0,0-2 0,-2-5 0,0-1 0,2-1 607,1-1 1,1-1-1,-1 0-607,-1-2 0,-2 0 0,0-1 0,0-3 0,0-1 0,0 0 1067,0 15 0,-1 0-1067,-5-4 0,1 0 0,5-7 0,-1 0 0,-4 3 0,0 0 0,6-6 0,1 0 0,-4 5 0,0 1 0,5-2 0,-1-1 0,-4 7 0,-1 0 0,3-3 0,-1 1 0,-4 2 0,-1 0 0,3-7 0,0 0 1760,-2 5 1,0-3-1761,-1 8 1043,3-5 1,3-38-1,0-5 1</inkml:trace>
  <inkml:trace contextRef="#ctx0" brushRef="#br0" timeOffset="24426">22662 13817 8191,'-11'23'0,"7"16"3310,-3 16-3310,6-9 0,2 4 0,-1 3 0,0 3 0,-1-8 0,-1 3 0,-1 0 0,0-1 1,-2 1-1,0 1 0,1-10 0,-1 1 0,0 1 0,-1-1 0,0 1 0,-1-1 0,1 1 0,0 0 0,0 2 0,1 1 0,1 0 0,-2 0-129,0 2 0,0 0 0,0 0 0,0 0 129,0 3 0,1 1 0,1 0 0,-2 0 0,0 0 0,-1 1 0,0-1 0,1 0 0,0 0 0,1 0 0,0-1 0,0 1 0,-1-2 0,0 0 0,-1-1 0,1 0 0,1-2 0,0 0 0,0-1 0,0 0 290,0-1 1,0 0 0,0-1 0,0-1-291,-2 8 0,1-1 0,1-1 301,1-6 0,2 0 0,1-5-301,-2 4 0,4-7 648,7-7 0,-3-18 0,2-25 0</inkml:trace>
  <inkml:trace contextRef="#ctx0" brushRef="#br0" timeOffset="26168">26744 6158 24575,'-3'32'0,"0"0"0,0 9 0,1 1 0,1 7 0,2 2-763,0-8 0,1 3 0,0 1 763,1 5 0,-1 1 0,0 2-1781,0-11 0,0 1 0,0 1 0,0 0 1781,1 2 0,0 1 0,0 0 0,-1 1 0,-2 0 0,-2 1 0,1 0 0,0 1-471,1 0 1,2 1 0,0 0-1,-2 0 471,-1-1 0,0 1 0,-1 0 0,0 0 0,0-9 0,0 1 0,-1 0 0,1 0 0,-1 0 0,1 0 0,1 0 0,-1 0 0,0 1 0,0 0 0,0 4 0,-1 1 0,0 0 0,0 0 0,1 1-609,0-1 1,1 0-1,0 1 1,0-1 0,0 1 608,0 1 0,-1 0 0,1-1 0,0 1 0,0 0-129,1 0 1,-1-1 0,1 1 0,0-1 0,0 1 128,-1-2 0,-1 0 0,1 0 0,0 0 0,0 1 0,-1 0 0,1 0 0,0 1 0,0-1 0,0 1 0,-1 0 0,1 0 0,0 0 0,-1-1 0,0 1 214,-1 0 1,-1 0 0,0 0 0,0 0 0,-1-1-215,2 0 0,-1-1 0,-1 0 0,1 0 0,0 0 25,-1-1 0,-1 0 0,1-1 0,-1 1 0,1-1-25,-1-2 0,1 0 0,0-1 0,0 1 0,-1 0 0,0 1 0,-1-1 0,1 1 0,-1 0 0,0 0 0,0 0 0,1 0 0,-1 1 0,0-1 0,0 0 0,0 0 0,0 1 0,1-1 0,-1 1 0,0 0 0,-1 0 0,0 1 0,-1 0 0,2-1 0,0 0 0,2-3 0,0 0 0,1-1 0,0 1 0,0-1-269,-3 10 1,1-1-1,-1 0 1,1 0 268,2-3 0,0 0 0,2 0 0,-1-1 529,2-2 0,1-1 1,0 0-1,0 0-529,-2 2 0,1-1 0,-1 1 0,2-1 0,2 0 0,1-1 0,1 1 0,-1-1-217,-1 0 1,0 1-1,-1-1 1,1 0 216,0 0 0,0 1 0,0-2 0,-1 1 0,1-3 0,0 0 0,-1-1 0,0 0 323,-1 1 1,0-1 0,0 0 0,0 0-324,0 11 0,0-1 0,0-1 0,2 1 0,0 0 0,0-1 0,-2-1 0,0-1 0,1 0 0,0-1 0,2-1 0,-1 0 0,0-1 0,-1 1 0,1 0 0,-2-1 0,0 1 0,1-1 0,3-1 0,0 0 0,-1 0 0,-1 2 0,-2-1 0,0 1 896,0-3 1,0 1 0,0-1-897,-1 2 0,1 1 0,-1 0 0,0 0 0,-2 0 0,2 0-519,0 1 0,1-1 1,1 0 518,0-2 0,1-1 0,0 0 0,-1-4 0,-2-1 0,2 0 535,3-2 0,0 0 0,-1-1-535,-2 13 0,-1-1 0,6 0 0,-1 0 0,-4 0 0,-1 0 0,3 1 0,-1 0 0,-1 2 0,-2 2 0,0-15 0,-2 0 0,2-4 0,0-3 0,0-4 0,-4 26 0</inkml:trace>
  <inkml:trace contextRef="#ctx0" brushRef="#br0" timeOffset="27921">27260 8110 8191,'0'9'0,"5"10"5063,-3 3-5063,3 23 0,-1-12 0,1 2 0,-2 10 0,0 3-96,0-5 0,-1 2 0,0 2 96,0 2 0,0 2 0,-1 1 0,1-5 0,-1 1 0,1 2 0,-1 0 0,0 3 0,-1 2 0,0 0 0,1 1 0,0-8 0,0 0 0,1 0 0,-1 1 0,-1 1 0,0 1 0,-1 2 0,-1-1 0,1 1 0,-1 0 0,2 1 0,0 0 0,0 0 0,0 0 0,-1 1-260,0-9 0,-1 0 1,-1 1-1,1-1 0,0 1 1,0 0 259,0 0 0,1 1 0,0-1 0,0 1 0,0 0 0,-1 0 281,0 0 1,0 1 0,0 0 0,-1 0 0,1-1 0,0 1-282,-1-1 0,1 0 0,-1 0 0,1-1 0,0 1 0,0 0-498,0 1 1,1 0 0,0 0 0,0 0 0,0 0 0,-1-1 497,1 7 0,0 0 0,-1-1 0,1 0 0,0 0 72,1 0 1,0 0 0,0 0 0,0 0-1,0-1-72,1-1 0,1-1 0,-1 0 0,0 0 0,0 0 0,0-1 0,-1 0 0,0 0 0,0 0 0,1-1 23,0 1 0,0 0 0,1-1 1,-1 1-1,0-1-23,-1-2 0,0 1 0,0-1 0,0-1 0,0 0 0,0 8 0,-1-1 0,1 0 0,1 0 92,0-3 1,0-1-1,1 1 1,-1 2-93,1-4 0,-1 3 0,0 0 0,1-1 0,0-2 0,0 1 0,2-2 0,-1 0 0,0 1 0,-1-2 0,0 2 0,-1 0 0,0-1 0,0-3 0,1 11 0,1-3 0,-2-1 0,-1 0 0,0-1 0,0 0 0,0-1 0,0-1 0,0 0 583,0-2 1,0-1 0,0 0-584,-2-2 0,0-1 0,1 1 0,0-3 0,1 1 0,-1-1 0,0 0 0,-2 1 0,2-1 0,0 0 0,1 1 0,1-1 0,0 1 0,2-1 0,-2 0 0,0 1 0,-1-1 0,1 1 0,2-1 0,1 0 0,-1 1 0,-2-1 0,-1 1 0,1-1 0,2 0 0,1 1 0,-1-1 0,-2 1 0,-1-1 0,1 0 0,0 1 0,1-1 0,0 1 0,0-3 0,0 0 0,-1 0 0,-2 2 0,-1 0 0,1 0 0,2-2 0,1 0 0,-1 0 42,-2 2 0,-1 1 1,0-1-43,0-1 0,0-1 0,0 0 853,0 0 1,0-1 0,0 1-854,-1 15 0,-1 0 0,1-3 0,1-1 0,2 1 0,0-2 0,0-2 0,0 0 0,0 2 0,0 1 0,0-2 0,0-1 0,3 3 0,-1 0 182,-4-3 1,0 0-183,4 1 0,0-3 0,-7 6 0,5-9 0</inkml:trace>
  <inkml:trace contextRef="#ctx0" brushRef="#br0" timeOffset="29584">28604 5982 8785,'-2'7'0,"0"3"5110,2 17-5110,0 20 0,0-5 0,0 9 0,0-1 0,-2-3 0,0-1 0,0 4 222,2 3 0,0 3 0,0 1 1,-1-1-223,-2-5 0,0-1 0,0 1 0,0 0-385,1 2 0,0 2 1,0 0-1,1 1 385,-1-9 0,1 1 0,-1 0 0,1 1 0,-1 0 0,1 0 0,-1 1 0,1-1 0,0 1 0,0 1 0,1 2 0,0 1 0,0-1 0,0 2 0,0-1-51,0-8 0,0 0 1,1 0-1,-1 1 0,0 0 1,-1 0 50,1 3 0,-1 1 0,0 1 0,0-1 0,0 1 0,-1-1 0,0 2 0,0 0 0,-1 0 0,1 0 0,-1 0 0,1 0-489,1 0 1,-1 0 0,1 0-1,0 0 1,-1 0 0,0-1 488,-1 0 0,0-1 0,0 0 0,-1 1 0,1-1 0,1-1-77,1 1 1,0-1 0,1-1 0,1 1-1,-1 0 1,-1 0 76,0-1 0,0 0 0,0 0 0,0 0 0,0 0 0,0 0-74,1 0 1,0 0-1,0 0 1,0 0-1,0 0 1,0 0 73,0-2 0,0 0 0,0-1 0,0 1 0,0-1 0,0 0 281,0 7 0,0 0 0,0-1 0,0 0 0,0 0-281,0-2 0,1 0 0,-1 0 0,0-1 0,-1 0 0,0-3 0,0-1 0,0 1 0,-1-1 0,1 0 78,1 2 0,0-1 0,0 1 0,0-1 0,-1-1-78,-2 6 0,0-1 0,0-1 0,0 0 0,2 2 0,2 0 0,-1-1 0,-1-1-44,-2-5 1,0-2 0,0-1 0,0 0 43,2 12 0,2 0 0,-2-1 499,0-2 1,-2 0-1,1-1-499,0-2 0,0-2 0,1 1 0,1 2 0,0 0 0,-1-1 0,-3-3 0,0-1 0,1 0 0,2-1 0,1 1 0,-1-1 0,0-1 0,-2-1 0,2 1 43,0-3 0,1 0 0,1 0-43,0 0 0,1 0 0,0-1 0,-1 16 0,-1 0 0,3-3 0,0 0 0,0 2 0,-1 0 1623,-1-5 1,-1-1-1624,0 6 0,0 1 0,0-4 0,-1 1 0,-2 3 0,1 0 0,2 0 0,0 1 103,-2-17 0,0 1 1,0-1-104,1 17 0,1 0 0,-2-12 0,0 0 0,0 0 160,2-3 0,1-1 1,-2 2-161,0 4 0,-1 1 0,0 0 0,1-4 0,1 0 0,0 0 0,-2 3 0,0 2 0,0-2 0,0-2 0,0-2 0,1 1 0,0 2 0,1 0 0,-1-1 0,0-1 0,-1-1 0,0 0 0,0 1 0,0-1 0,0 0 0,2 1 0,0-1 0,-1 1 0,-1-3 0,0 0 0,1 0 520,0 0 1,1-1 0,1 1-521,-1 0 0,0 0 0,0-1 0,-3 14 0,1-1-763,1 3 1,0-1 762,-1-6 0,-1-1 709,3-3 1,0 0-710,-2 0 0,-1-1 0,3-2 0,-1-1 474,-1-2 0,-1-3 1,3 8-1,0-14 0</inkml:trace>
  <inkml:trace contextRef="#ctx0" brushRef="#br0" timeOffset="30770">28363 16548 24575,'5'9'0,"-1"4"0,-4 7 0,-4 5 0,3 14 0,-7 1 0,7 13 0,-3-23 0,-1 1 0,4 1 0,1-1 0,-2 0 0,-1 0 0,3 22 0,3-20 0,-3-2 0,3-22 0,-3-1 0</inkml:trace>
  <inkml:trace contextRef="#ctx0" brushRef="#br0" timeOffset="32776">28682 4387 8191,'-3'9'0,"1"0"5063,2 3-5063,0 2 2818,0 9-2818,5 16 0,-4 9 241,4-12 0,0 3-241,-4 2 0,-1 2 0,1-7 0,1 3 0,0-1 0,-2 3 0,0 0 0,0 0 1006,1 2 1,2 0 0,-2 0-1007,0 4 0,-1 0 0,1 1 0,2-3 0,1 1 0,0 0 0,-2 4 0,0 0 0,1 1-1122,-1 4 1,0 0 0,1 0 1121,0-4 0,1 0 0,0 1 0,-2-9 0,-1 0 0,1 0 0,0-1 0,2 10 0,0-1 0,0-1 0,1 1 0,-1-1 0,0 0-734,-2 1 1,0-1-1,1-1 734,0-5 0,1-1 0,0 1 0,-2 3 0,0 0 0,1 0 0,0-3 0,1-1 0,1-1-238,-1 2 1,0-1 0,0 0 237,-2-1 0,0 0 0,1 2 229,1-2 1,0 3-1,1 0 1,-2-2-230,-2 2 0,0-1 0,0 1 0,1-2 0,1 3 0,0-2 0,-1-2 124,-1 1 1,-1-4-1,-1 1-124,1 0 0,1 1 0,-2-1 0,0-2 0,-1 0 0,0 0 203,1 0 1,1 0-1,0-1-203,0 1 0,0 0 0,0-1 0,0 17 0,1 0 0,1-17 0,0 1 0,-1 0 0,0 0 0,-1-1 0,-1 1 0,1 15 0,0 2 0,0-16 0,0 1 0,0 0 0,0-2 0,0 0 0,0 1 0,0-1 0,0 0 0,0 0 0,0 2 0,0 0 0,0 0 0,0-2 0,0 0 0,0 0 0,1 2 0,-1 1 0,-1-1 0,0-1 0,-1-1 0,0 0 0,2 1 0,-1 1 0,1 0 0,-2 1 0,1-1 0,-1 1 0,0 1 0,0 1 0,0 1 0,2 3 0,0 1 0,-1 0 0,-3-2 0,0-1 0,1 2 0,2 2 0,1 1 0,-1 0 0,-2-4 0,-1 0 0,0 0 0,2 3 0,0 2 0,-1-2 0,-1-2 0,0-2 0,0 1 0,1 2 0,1-1 0,0 1-86,0-3 1,0 1 0,0-1 85,2 0 0,0 1 0,0-1 0,0 0 0,0 1 0,0-1 0,0 1 0,0-1 0,0 0 0,2 1 0,0-1 0,0 0 0,-2 1 0,1-1 0,-1 1 0,2-1 0,0 1 0,0-1 0,0-2 0,0 0 0,-1 0 257,0-2 0,-1-1 0,0 0-257,2-2 0,0 0 0,0-1 0,-2 1 0,0 0 0,0-1 480,-1 17 0,2 0-480,0-17 0,1 1 0,0 0 0,1 15 0,1 0 0,1-3 0,1-1 0,0 1 0,0-2 973,-1-5 1,1-1-974,-1 0 0,1-1 0,-1-3 0,1 0 941,-1 0 0,1 1-941,0-1 0,-1 0 0,-2 0 0,0 0 0,1-3 0,1 0 0,-2 2 0,0 1 0,0-7 0,0 1 0,2 5 0,-1 0 0,0-2 0,-2 0 0,1 4 0,1-2 0,0 6 0,-4-9 0</inkml:trace>
  <inkml:trace contextRef="#ctx0" brushRef="#br0" timeOffset="34350">29032 13693 9196,'-4'6'0,"-1"1"5120,-1 2-5120,1 0 2665,-2 0-2665,2 4 1582,0 0-1582,2 1 6012,-2 2-6012,4-3 0,-5 11 0,1 1 0,1 7 0,0 0 0,4 6 0,0 9 0,0 8 0,-2-25 0,0 1 0,1 3 0,1 0 0,-2 1 0,-1 0 0,0 6 0,1 1 0,2 3 0,-1 1-1216,-4 3 1,-1 2 1215,3 1 0,0 2 0,0-1 0,-1 0 0,0-16 0,0 1 0,1 0 0,3 0 0,0 0 0,-1 0 0,-2 1 0,-1-1 0,0 0 0,4 0 0,0-1 0,-1 1 0,-4 15 0,-1 0 0,6-16 0,0 1 0,-1 0 0,-4 15 0,0 2 0,4-16 0,1 1 0,-1 0-1241,-1 14 1,-1 0 1240,1-15 0,0 2 0,1-2 0,0 0 0,1-1 0,-1 0 0,-2 0 0,-1 0 0,1 1 0,2-2 0,1 1 0,-1-1 0,-4 17 0,0-1 0,4-3 0,0-1 0,-1 0 0,-1 0 0,3-3 0,0-1 0,0-2 0,0-1 0,-3 0 0,1-1 0,4-6 0,0 0 0,-4-4 0,0-1 0,6 17 0,-4-9 0,0-16 2096,0 0-2096,0-12 2816,0 6-2816,0-6 0,-2 3 0,2-16 0,-2 1 0,2-6 0,0 4 0</inkml:trace>
  <inkml:trace contextRef="#ctx0" brushRef="#br0" timeOffset="36328">30640 5734 8940,'-1'16'0,"2"17"4004,-9 15-4004,4-9 0,1 3 0,1 4 0,-1 1 0,-1-8 0,0 2 0,1 1-27,0 2 1,1 2 0,0 0 26,-1 3 0,1 2 0,0 0 0,0 3 0,0 2 0,0 0 0,1-11 0,-1 0 0,1 0 0,-1 1 0,2 1 0,0 0 0,0 1 0,-1-1 0,0 0 0,-1 1 0,0-1 0,1 1 0,1 2 0,0 0 0,1 1 0,-2-1-315,0-4 1,-1 0 0,1 0 0,-1 0 314,2 4 0,0 1 0,0-1 0,-1 0 0,-1-4 0,-1-1 0,-1 1 0,2 0 131,0 2 1,0 1 0,0 0 0,0-1-132,0-2 0,-1 0 0,-1-1 0,0 1 0,0-1 0,-1 0 0,0 1 0,1-1 0,0 0 0,1 0 0,0 0 0,-2-1 0,0 0 0,-2-1 0,0 1 0,2 0 0,2 0 0,1 2 0,1-1 0,-2 1 0,-1-1 0,-1 0 0,1 1 0,0-1-386,3-2 0,1 1 0,0-1 0,0 1 386,-2 1 0,1 0 0,-1 0 0,1-1 218,1-1 1,0-1 0,0-1-1,0 1-218,0 14 0,0-1 0,0 0 0,-1-2 0,-1 0 0,-1-1 393,1-1 1,0-1-1,-1 0-393,1 1 0,0-1 0,-1 0 0,0-1 0,-1-2 0,0 2 0,2 1 0,-1 0 0,1-1 0,0-3 0,0 0 0,-1 0 0,0 1 0,-2 1 0,2 0 301,2-3 0,2 1 0,-2-1-301,-2 0 0,-1 1 0,0-1 0,1 0 0,1 1 0,0-1 0,-2-1 0,0-1 0,0 0 398,-1-1 0,1 1 1,0-1-399,2 1 0,0 0 0,0-1 0,-2-3 0,0 0 0,1-1 0,2 4 0,1 1 0,0-1 0,-2-4 0,0 0 0,0 0 0,2 0 0,0 0 0,0 1 0,0 0 0,1 2 0,-2-2 0,-1 15 0,-1 0 0,2-14 0,1 0 0,0-1 0,-3 16 0,0-2 0,1-15 0,1-1 0,-1 1-18,2 0 1,-1 0-1,1-1 18,-3 17 0,1 0 0,0-17 0,0 1 0,0 0 0,2-1 0,0 1 0,-1 0 0,-1 0 0,1 0 0,-1 0 0,0 0 0,0 0 0,0 1 0,2 1 0,0 0 0,-1-1 0,-2 15 0,1 0 0,1-16 0,1-1 0,1 1 0,1 15 0,1 0 0,-2-3 0,-1 0 0,3-1 0,0 0 0,-3-4 0,0 1 0,2-1 0,1 1 0,-3 0 0,1-1 0,2 1 0,-1 0 0,-2-1 0,0 1 0,3 3 0,-1 0 0,-1-6 0,0 0 0,4 2 0,0 0 0,-4-7 0,-1 0 0,2 4 0,1-1 0,-1-5 0,0-1 0,-2 6 0,1-1 0,4-8 0,-1-1 1292,-3 4 1,0-2-1293,1-2 0,0 0 0,1-1 0,-1 1 1110,-2 0 0,1-1-1110,1 1 0,0 0 0,-2-1 0,0 1 0,0 1 0,0-3 0,0 5 0,0-6 0</inkml:trace>
  <inkml:trace contextRef="#ctx0" brushRef="#br0" timeOffset="37683">30360 15680 8191,'2'7'0,"2"-4"5063,-3 17-5063,-2-7 2818,1 11-2818,-3 1 1719,3 14-1719,0-6 0,0 12 0,0-5 0,0 7 0,0 6 2833,0-23 0,0 1-2833,-2 0 0,-1 1 0,3 6 0,-1-1 0,-1-5 0,0-1 0,1 3 0,2 0 0,-1-3 0,0-1 0,0 4 0,0 0 0,0-2 0,0-1 0,0 0 0,0 0 0,-1-1 0,2-1 0,3 20 0,-3 4 0,3-13 0,-4 5 0,4-12 0,-4-1 0,4-2 0,-4-15 0,0 8 1118,0-13-1118,0 3 0,0-4 0,0 0 0,0 0 0,0-1 0,-2 1 0,1 4 0,-1 7 0,2-1 0,0 4 0,2-9 0,-1-6 0,1-4 0</inkml:trace>
  <inkml:trace contextRef="#ctx0" brushRef="#br0" timeOffset="38333">30430 16911 8191,'-11'-17'0,"3"3"5063,0 1-5063,1 8 2818,2 5-2818,-4 9 1719,-3 17-1719,-4 14 0,10-13 0,1 1 0,0 27 6784,11-15-6784,7-17 0,8-19 0,1-16 0,7-11 0,-11-6 0,-2 2 0,-12 6 0,-4 5 0,-5 6 0,-3 0 0,-4 10 0,-11 12 0,-2 23 0,-2-1 0,11 11 0,12-20 0,18-9 0,0-14 0,7-10 0,-8-14 0,-7 4 0,-6-13 0,-6 13 0,-7-4 0,-2 11 0,-8 5 0,1 14 0,-6 5 0,15 1 0,2-4 0</inkml:trace>
  <inkml:trace contextRef="#ctx0" brushRef="#br0" timeOffset="39158">28933 16948 8191,'-9'9'0,"-4"-2"5063,-1 1-5063,2 2 2818,-1 2-2818,9 12 1719,-1 8-1719,8-5 6784,1-1-6784,7-15 0,3-11 0,0-6 0,-5-9 0,-4-9 0,-10 5 0,0 1 0,-23 9 0,8 17 0,-7 2 0,15 23 0,15-13 0,6 8 0,12-19 0,-2-9 0,7-12 0,-12-10 0,-6-7 0,-10 4 0,-11 4 0,-16 12 0,9 9 0,-6 5 0,15 9 0,9-8 0,-1 1 0</inkml:trace>
  <inkml:trace contextRef="#ctx0" brushRef="#br0" timeOffset="39774">28286 16954 8191,'-12'17'0,"9"-4"5063,-3 17-5063,15-5 2818,0 7-2818,4-10 1719,3-2-1719,-3-17 6784,11-6-6784,-3-12 0,3-9 0,-11-4 0,-13-4 0,-10 9 0,-20-1 0,-10 17 0,-15 3 0,5 22 0,13-2 0,19 17 0,18-14 0,7 4 0,7-11 0,-4-3 0,3-11 0,-11-7 0,-2-1 0,-4 2 0,0 4 0</inkml:trace>
  <inkml:trace contextRef="#ctx0" brushRef="#br0" timeOffset="40776">27214 17001 8191,'-9'0'0,"0"0"5063,3 7-5063,2 3 2818,7 7-2818,3 0 1719,-1-4-1719,5-4 6784,-3-7-6784,2-7 0,-2-5 0,-2-4 0,-4 1 0,-6 0 0,-2 6 0,-6 2 0,0 6 0,-4 14 0,4 5 0,5 12 0,10-7 0,7-6 0,12-11 0,0-16 0,0 1 0,-7-12 0,-12 5 0,-2-3 0,-11 5 0,-1 1 0,-2 10 0,2 1 0,5 6 0,0 1 0,5-2 0,0-1 0</inkml:trace>
  <inkml:trace contextRef="#ctx0" brushRef="#br0" timeOffset="41705">26494 16941 9760,'-7'-10'0,"0"4"5106,-2-6-5106,-3 9 2573,1 1-2573,1 11 1508,-1 9-1508,10 8 5628,5 5-5628,0-5 0,11-8 0,-3-12 0,12-11 0,-5-20 0,1-2 0,-11-11 0,-10 12 0,-15 7 0,-7 6 0,-9 16 0,2 12 0,9 10 0,8 3 0,11-8 0,7-10 0,2-5 0,2-7 0,-2-3 0,-3-8 0,-4 3 0,-4-2 0,-3 7 0,-2 3 0,1 10 0,3-4 0,3 3 0</inkml:trace>
  <inkml:trace contextRef="#ctx0" brushRef="#br0" timeOffset="43194">22468 16968 8191,'-9'-4'0,"0"1"5063,0-1-5063,0 2 2818,-4-1-2818,0 6 1719,-2 6-1719,3 12 6784,2 11-6784,10 9 0,5-12 0,9-7 0,6-30 0,1-5 0,0-15 0,-9 0 0,-5-4 0,-12 7 0,-4 4 0,-6 7 0,-8 4 0,4 9 0,-10 15 0,10 16 0,5 6 0,8-4 0,11-14 0,6-10 0,-1-10 0,-2 1 0,-4-3 0</inkml:trace>
  <inkml:trace contextRef="#ctx0" brushRef="#br0" timeOffset="43891">21045 17127 8191,'-9'-3'0,"4"9"5063,6 23-5063,4 6 0,5 5 2818,10-17-2818,-4-18 1719,11-17-1719,-10-7 6784,-1-9-6784,-11 2 0,-6 6 0,-6 8 0,-6 7 0,3 2 0,-2 8 0,5 2 0,2 2 0,3-4 0,2-1 0</inkml:trace>
  <inkml:trace contextRef="#ctx0" brushRef="#br0" timeOffset="44528">20616 17009 8191,'-7'1'0,"2"2"5063,3 6-5063,2 4 2818,3 0-2818,-2 4 1719,3-3-1719,11-5 6784,-6-10-6784,13-14 0,-9-6 0,-1-5 0,-7 2 0,-7 11 0,-6 2 0,-5 9 0,3 3 0,-3 9 0,7 9 0,5 6 0,7 0 0,3-5 0,4-11 0,-3-7 0,3-5 0,-8-7 0,-3 2 0,-8-8 0,-5 7 0,-4 1 0,-2 11 0,8-2 0,1 4 0</inkml:trace>
  <inkml:trace contextRef="#ctx0" brushRef="#br0" timeOffset="45266">20171 17089 24575,'-9'-9'0,"0"4"0,-4 4 0,5 9 0,-4 11 0,8 12 0,1-4 0,5 0 0,6-19 0,3-9 0,11-21 0,-7-9 0,-2-15 0,-14 12 0,-16-1 0,0 24 0,-23 3 0,17 19 0,-13 13 0,14 11 0,8-9 0,9 0 0,10-19 0,4-3 0,10-5 0,-6-8 0,2 4 0,-10-3 0</inkml:trace>
  <inkml:trace contextRef="#ctx0" brushRef="#br0" timeOffset="46418">18642 17038 24575,'-9'0'0,"1"6"0,4 5 0,1 20 0,6-11 0,1 7 0,7-21 0,4-15 0,2-10 0,-9-25 0,-6 15 0,-10-5 0,-2 23 0,-3 9 0,2 8 0,0 6 0,8 5 0,5-5 0,9-7 0,11-16 0,6-11 0,-3-9 0,-8 4 0,-18 3 0,-8 12 0,-13 7 0,-3 7 0,2 10 0,5 1 0,14 0 0,2-4 0,4-5 0</inkml:trace>
  <inkml:trace contextRef="#ctx0" brushRef="#br0" timeOffset="49442">24467 16787 24575,'-40'-9'0,"19"7"0,47 23 0,0-4 0,5 2-524,1-2 1,2 1-1,1 1 524,3 4 0,-1 1 0,2 1-1547,4 2 0,2 0 1,-2 2 1546,0 2 0,-1 1 0,-1 0 0,-4-1 0,-1 0 0,-2 0-63,-3-3 0,-1 0 1,-2-1 62,4 4 0,-4-2 0,5 12 0,-11-20 0,-16-13 0,-2-6 0</inkml:trace>
  <inkml:trace contextRef="#ctx0" brushRef="#br0" timeOffset="50042">25004 16696 8191,'-7'-11'0,"-1"2"5063,-1 7-5063,-1 10 0,-12 10 0,8 4 0,-1 4 0,-8 9 0,-3 4 0,5-5 0,-2 3 0,0 2 550,-2 3 0,-1 2 0,1 2-550,4-8 0,0 1 0,0 0 0,-1-1-117,-5 10 1,-1-1 0,2 0 116,5-5 0,3 0 0,0-4 0,-4 1 0,4-7 5181,5 0-5181,18-39 0,13-28 0,-1 5 0,2-3 0,4-12 0,2-3-666,-2 12 1,2-1 0,-1-2 665,0-5 0,-1-3 0,2 1 0,1-1 0,2 0 0,-1 0 0,-1 2 0,-1 0 0,-1 1 0,-4 2 0,-1 1 0,0 3 1027,6-3 0,-2 3-1027,-11 6 0,-2 4 0,3-1 0,-12 22 0,-10 25 0,-10 29 0,7-13 0,-3 2 0,-9 9 0,-3 2 17,9-11 1,0 0 0,-2 0-18,-7 5 0,-3 1 0,1 0 0,-1 2 0,0 0 0,0 1 0,6-10 0,0 1 0,-1-1 0,1-1 0,-6 8 0,0-2 0,2-1 0,6-3 0,2-2 0,1-3 0,-1-4 0,4-4 0,3 4 0</inkml:trace>
  <inkml:trace contextRef="#ctx0" brushRef="#br0" timeOffset="55692">18074 13620 24575,'5'26'0,"6"10"0,-2-2 0,4 12 0,-4 1 0,-4-7 0,2-8 0,-6-16 0,1-8 0</inkml:trace>
  <inkml:trace contextRef="#ctx0" brushRef="#br0" timeOffset="55874">18090 13422 24575,'-5'4'0,"-1"-3"0,8 3 0</inkml:trace>
  <inkml:trace contextRef="#ctx0" brushRef="#br0" timeOffset="57583">3186 4318 8191,'3'9'0,"-1"4"5063,2 13-5063,1 14 0,0-13 0,0 1 0,1 27 0,2-9 0,-7-21 0,2-11 0</inkml:trace>
  <inkml:trace contextRef="#ctx0" brushRef="#br0" timeOffset="57758">3170 3927 24575,'-8'7'0,"2"-4"0,6 1 0</inkml:trace>
  <inkml:trace contextRef="#ctx0" brushRef="#br0" timeOffset="60553">5113 3888 9362,'-6'-4'0,"-1"-1"5119,-2 1-5119,0 3 2638,-1 7-2638,-14 21 0,12-2 0,-1 4 0,-9 12 0,1 4 0,9-8 0,2 1 0,0 2-264,-1 2 0,0 2 1,3-1 263,4 1 0,1-1 0,3 0 0,1-4 0,3 0 0,2-3 1767,10 11 1,6-5-1768,4-8 0,5-7-61,5-13 0,-1-5 0,8 4 0,-9-18 0</inkml:trace>
  <inkml:trace contextRef="#ctx0" brushRef="#br0" timeOffset="60793">5329 4191 8191,'-7'7'0,"12"12"5063,23 11-5063,-8-11 0,1 1 0,2 0 0,-1-1 0,0-1 0,0-1 0,9 13 2818,-8-11-2818,-7-5 0,-11-10 0,-1-2 0</inkml:trace>
  <inkml:trace contextRef="#ctx0" brushRef="#br0" timeOffset="60976">5565 4136 8191,'-27'16'0,"11"-3"2178,-3 7 1,0 4-2179,-5 24 0,5-13 0,0 2 1450,4-2 0,3 0-1450,3-3 0,1-3 0,-1 3 0,9-11 0</inkml:trace>
  <inkml:trace contextRef="#ctx0" brushRef="#br0" timeOffset="61378">6011 4420 11127,'5'5'0,"-2"2"4969,0 23-4969,-8 4 585,4 12 0,-3-20 0,4-5 0</inkml:trace>
  <inkml:trace contextRef="#ctx0" brushRef="#br0" timeOffset="62441">6477 4223 8705,'-8'5'0,"-4"15"4236,5 20-4236,0-10 0,1 2 0,7 0 0,1-1 2857,0 17-2857,11-14 1757,8-28-1757,7-15 0,14-22 0,-21 12 0,-1-3 3040,0-3 1,-3-1-3041,-1 2 0,-3 0 0,1-16 939,-3 8-939,-6 12 0,-6 19 0,-3 19 0,0 22 0,-1-7 0,1 2-882,3 4 1,1 0 881,-5 7 0,-1-1 0,2-2 0,-3-1 0,-2 0 0,-4-1 0,-2-2 0,-3 0 0,-4 1 0,-1-2 0,-4-2 0,-2-3 0,0-3 0,-2-5 0,0-8 0,-1-6 0,0-9 0,2-4 0,-4-2 0,7-9 0</inkml:trace>
  <inkml:trace contextRef="#ctx0" brushRef="#br0" timeOffset="62883">5832 4550 24575,'-7'19'0,"6"7"0,2-1 0,2 7 0,-1-10 0,-1-3 0,1-14 0,-2-1 0</inkml:trace>
  <inkml:trace contextRef="#ctx0" brushRef="#br0" timeOffset="63059">5828 4344 24575,'-3'4'0,"-2"-3"0,9 3 0</inkml:trace>
  <inkml:trace contextRef="#ctx0" brushRef="#br0" timeOffset="63516">6963 4488 8191,'-14'3'0,"2"14"5063,7 0-5063,5 15 2818,5 7-2818,3-6 1719,-3-1-1719,1-12 0,-6-11 0,2-5 0</inkml:trace>
  <inkml:trace contextRef="#ctx0" brushRef="#br0" timeOffset="63683">6970 4309 8191,'-13'-6'0,"8"5"0,2 2 0,7 3 0</inkml:trace>
  <inkml:trace contextRef="#ctx0" brushRef="#br0" timeOffset="64146">7135 3672 24575,'31'5'0,"3"11"0,-11 8 0,1 8 0,-1 1-896,5 11 0,0 3 896,-8-12 0,1 4 0,0 1 0,-3-2-472,3 5 0,-3-1 0,-2 3 472,-2-1 0,-2 3 0,-2 0 0,-2-1 0,-3 8 0,-3 0 0,-3 0 0,1-1 0,-1 0 0,-6-4 375,-10 5 1,-7-10-376,2-20 0,0-6 0,0 0 0,1-9 0</inkml:trace>
  <inkml:trace contextRef="#ctx0" brushRef="#br0" timeOffset="70233">3361 6350 8191,'1'11'0,"11"4"2265,7 3 1,5 2-2266,5 2 0,2 0 0,8 6 0,2 1 0,-1 0 0,1-1 0,0-2 0,-2 0 1041,-5-2 1,-3 0-1042,-6-3 0,-2-1 1884,4 6-1884,-14-1 0,-11-19 0,-2 2 0</inkml:trace>
  <inkml:trace contextRef="#ctx0" brushRef="#br0" timeOffset="70442">3790 6336 8720,'-7'-5'0,"2"6"5107,-5 6-5107,-1 20 0,0-2 0,-1 3 0,-3 6 0,-2 3 80,0-3 0,-1 2 1,0 0-81,-1-1 0,1-1 0,-1 0 0,-1-1 0,-1 0 0,3-3 0,1 0 0,2-4 0,-4 3 0</inkml:trace>
  <inkml:trace contextRef="#ctx0" brushRef="#br0" timeOffset="70776">3976 6670 8191,'-2'9'0,"2"3"5063,-2 2-5063,-2 9 2818,3 3-2818,-2 6 429,1-11 1,1-6 0,-1-11 0</inkml:trace>
  <inkml:trace contextRef="#ctx0" brushRef="#br0" timeOffset="70953">3993 6374 8191,'-14'-3'0,"13"0"1265,7 5 1,3-1 0,-1 2 0</inkml:trace>
  <inkml:trace contextRef="#ctx0" brushRef="#br0" timeOffset="71300">4360 5966 9626,'0'5'0,"-2"2"5112,1 17-5112,-8 8 0,-6 14 0,5-18 0,0-1 0,-1 7 0,2-7 0</inkml:trace>
  <inkml:trace contextRef="#ctx0" brushRef="#br0" timeOffset="72025">4981 6351 24575,'24'-6'0,"8"-2"0,14-1 0,3-5 0,-3 4 0,-17 1 0,-14 5 0,-11 4 0</inkml:trace>
  <inkml:trace contextRef="#ctx0" brushRef="#br0" timeOffset="72200">5104 6422 9500,'6'2'0,"11"-3"5116,5-4-5116,16-3 654,2-1 0,-14 4 0,-5 1 0</inkml:trace>
  <inkml:trace contextRef="#ctx0" brushRef="#br0" timeOffset="73010">5881 6168 8191,'4'-3'0,"11"7"4832,16 18-4832,-10-6 0,2 3 0,6 8 0,1 1 0,-2 0 0,0 0 1000,0 2 0,-1-1-1000,-6-3 0,-1-1 1858,6 10-1858,-10-4 6334,-7-14-6334,-6-4 0,-1-4 0,-2-5 0</inkml:trace>
  <inkml:trace contextRef="#ctx0" brushRef="#br0" timeOffset="73217">6233 6169 8191,'-9'2'0,"0"4"5063,-1 3-5063,-15 26 0,11-11 0,-2 2 1409,-6 10 0,-1 1-1409,0 4 0,1-2 0,2-5 0,2-3 0,-8 14 0,13-23 0,11-18 0</inkml:trace>
  <inkml:trace contextRef="#ctx0" brushRef="#br0" timeOffset="73576">6391 6460 10051,'-2'7'0,"2"0"5088,3 5-5088,-1 8 2524,1-1-2524,-3 11 1471,0-15-1471,0 5 0,0-15 0,0-2 0</inkml:trace>
  <inkml:trace contextRef="#ctx0" brushRef="#br0" timeOffset="73825">6366 6223 8191,'-5'5'0,"1"-1"0</inkml:trace>
  <inkml:trace contextRef="#ctx0" brushRef="#br0" timeOffset="75008">6830 6320 8191,'11'5'0,"21"-7"0,16-5 0,-3 0 2531,-4 2 1,3-1-2532,3 0 0,7-1 0,1 0 0,-10 1 0,-3 0 0,-5 1 563,6 2 1,-7 0-1,-20 0 1,-9 3 0</inkml:trace>
  <inkml:trace contextRef="#ctx0" brushRef="#br0" timeOffset="78487">8441 6023 8299,'-7'-5'0,"0"1"5075,-2-1-5075,0 1 2802,-4 1-2802,4 1 1704,-8 5-1704,4-3 6695,-4 5-6695,-1-2 0,1 3 0,-3 8 0,-4-2 0,2 6 0,2-6 0,15-4 0,-2-2 0,6-1 0,-8-3 0,0 2 0,6-7 0,1 0 0,5-6 0,-1 4 0,-2 1 0</inkml:trace>
  <inkml:trace contextRef="#ctx0" brushRef="#br0" timeOffset="79000">8163 6027 24575,'-18'0'0,"19"7"0,19 3 0,9 6 0,4 4 0,0 2 0,2 2 0,-5-4 0,2 2 0,0 2-471,4 11 1,-1 5 0,-2-3 470,4 2 0,-3 0-332,-9-6 0,-1 2 1,-4-4 331,-1 16 143,-8-19 0,-7-13 1,-2-11-1</inkml:trace>
  <inkml:trace contextRef="#ctx0" brushRef="#br0" timeOffset="79316">8417 5953 24575,'-9'9'0,"-1"4"0,-8 13 0,4-3 0,-1 2 0,-6 10 0,-1 2 0,-5 9 0,0 3-2030,2-2 1,2 0 2029,2-6 0,2-3 455,8-6 1,2-4-456,-1 11 184,7-14 1,3-9-1,0-8 1</inkml:trace>
  <inkml:trace contextRef="#ctx0" brushRef="#br0" timeOffset="79753">8225 5747 8191,'-39'4'0,"-1"8"5063,10-6-5063,40 7 0,19-10 0,15-7 0,1-1 0,-2 0 0,0 0 0,4-1 390,3 1 1,3 0 0,0-1 0,-2 1-391,4-2 0,-2 0 0,-2 2 132,-3 4 1,-1 1-1,-4 1-132,7 2 0,-7 2 0,12 4 1377,-47 1 0,-6-7 0,-10 0 0</inkml:trace>
  <inkml:trace contextRef="#ctx0" brushRef="#br0" timeOffset="82817">24312 16350 24575,'-41'4'0,"15"2"0,37-6 0,44-3 0,-13-3 0,9-1-661,-5 3 1,7-1-1,1 0 1,-2 0 660,3 0 0,-2 0 0,2 1 0,-6 1 0,4-1 0,-3 1 0,-6 2 0,2 0 0,-7 2 0,13 1 627,-40-1-627,-13-1 0,-13-3 0</inkml:trace>
  <inkml:trace contextRef="#ctx0" brushRef="#br0" timeOffset="85158">5488 7662 24575,'19'17'0,"4"3"0,0-1 0,3 2 0,-2 2 0,0 1 0,9 6 0,0 2 0,-4 4 0,-1 0 0,1-2 0,-2 1-1183,-4 0 1,-2 0 1182,-2-6 0,-3-2 0,5 20 0,-8-23 0,-10-10 0</inkml:trace>
  <inkml:trace contextRef="#ctx0" brushRef="#br0" timeOffset="85385">5871 7757 24575,'-15'10'0,"-1"8"0,2 15 0,3-8 0,-2 3 0,-2 4 0,-2 1 0,-4 3 0,-2-1-884,1 0 1,0-4 883,0-9 0,1-2 0,-1 4 0,8-17 0</inkml:trace>
  <inkml:trace contextRef="#ctx0" brushRef="#br0" timeOffset="85698">5520 7352 24575,'47'16'0,"6"-4"0,-23-9 0,1-2 0,4-3 0,0-1 0,4 0 0,-2 0-500,-4-2 0,-2 0 500,22-5 82,-15 9 0,-20-2 0,-4 7 0</inkml:trace>
  <inkml:trace contextRef="#ctx0" brushRef="#br0" timeOffset="85956">6569 7658 24575,'21'-7'0,"15"-5"0,6 2 0,4-1 0,-17 7 0,-14 4 0,-11 0 0</inkml:trace>
  <inkml:trace contextRef="#ctx0" brushRef="#br0" timeOffset="86101">6657 7748 8191,'16'-2'0,"-1"-4"1265,36-5 1,-30 3 0,7 4 0</inkml:trace>
  <inkml:trace contextRef="#ctx0" brushRef="#br0" timeOffset="86876">7735 7345 24575,'-9'2'0,"-3"1"0,-15 8 0,-13 7 0,9-3 0,-1 2 0,-4 2 0,0 1-958,-1 5 0,0 0 958,6-6 0,3 1 461,2 12-461,46-18 0,11-10 0,8-3 0,7 1 0,2 1-577,2-1 0,0 2 577,-7 5 0,-3 2 0,8 2 0,-19 10 1366,-28-2-1366,-26 8 0,8-7 0,-3-1 0,-8 1 0,-2 0-889,-1 7 0,0 1 889,-3-2 0,1 2-20,-1 10 1,3 1 19,13-18 0,3-1 0,4 26 0,52-43 0,-10-7 0,2-3-716,8 0 1,2-3 715,3-2 0,-1-2 0,-5 0 0,-2 2 0,-2 1 0,-3 1 0,3-4 0,-14 7 0,-18 3 0</inkml:trace>
  <inkml:trace contextRef="#ctx0" brushRef="#br0" timeOffset="87168">8184 7498 8191,'-9'-3'0,"12"6"5063,17 17-5063,23 13 0,-16-9 0,0 1 0,1 4 0,-2 1 1409,-1-2 0,-2-1-1409,6 15 429,-5-10 1,-18-22 0,-1-3 0</inkml:trace>
  <inkml:trace contextRef="#ctx0" brushRef="#br0" timeOffset="87358">8441 7489 8191,'-22'12'0,"-2"17"4173,5 8-4173,5-5 0,1 4 0,-1-1 0,1 1 1234,-1 0 1,2-2-1235,0 19 0,4-29 0,8-9 0</inkml:trace>
  <inkml:trace contextRef="#ctx0" brushRef="#br0" timeOffset="87518">8557 7775 8191,'2'9'0,"-2"4"5063,2 0-5063,0 1 704,-1-2 1,1-7-1,-2-1 1</inkml:trace>
  <inkml:trace contextRef="#ctx0" brushRef="#br0" timeOffset="87692">8616 7502 8191,'-18'-2'0,"5"3"1265,4 5 1,5-2 0,4 3 0</inkml:trace>
  <inkml:trace contextRef="#ctx0" brushRef="#br0" timeOffset="88150">7659 8404 8191,'47'-28'0,"-12"10"0,3 0 1296,0 4 1,3-1 0,2 1-1297,8-1 0,2 0 0,2 1 0,-10 3 0,0 1 0,2 1 0,-1 0-44,-1 0 0,1 1 0,0 0 0,-1 1 44,-2 2 0,-1 0 0,0 0 0,-3 0 0,5-1 0,-3 0 0,-3 1 425,7-1 1,-7 1 0,0 0 0,-24 1-1</inkml:trace>
  <inkml:trace contextRef="#ctx0" brushRef="#br0" timeOffset="88625">8091 8565 8191,'-9'3'0,"4"7"5063,8 6-5063,7 15 0,3 16 0,-5-17 0,-1 1 0,-4 1 0,-1-1 1409,3 1 0,-1-2-1409,1 2 1719,19-34-1719,4-44 0,-3 7 0,1-3 0,0-6 0,1 1 0,-1 1 0,1 4 0,-3 8 0,-1 6 0,8-2 6784,-2 29-6784,-11 20 0,2 16 0,-6 5 0,2 0 0,-6-1 0,-3-17 0,-3-7 0,-4-11 0</inkml:trace>
  <inkml:trace contextRef="#ctx0" brushRef="#br0" timeOffset="94416">18816 14558 8191,'-12'-3'0,"2"3"5063,-3-5-5063,-6 4 2818,4-3-2818,-22 3 0,-3-6 0,10 4 0,-2 0 0,-2-4 0,-1-1 0,-6-1 0,-2 0 17,-1-2 1,-3-1-18,-5 0 0,-2 1 0,16 4 0,0 1 0,-1 0 0,-5 1 0,-1 1 0,0 1 1039,1 2 1,0 1 0,0 1-1040,1 1 0,-1 0 0,2 1 0,3 0 0,1 1 0,2 1-273,-5 0 1,4 0 272,5 0 0,4 0 0,4 0 0,9-2 0</inkml:trace>
  <inkml:trace contextRef="#ctx0" brushRef="#br0" timeOffset="95317">20207 15623 24575,'-11'-5'0,"-11"-1"0,-6 3 0,-19 0 0,18 0 0,-3 1 0,-12 1 0,-2 0-2175,-3-3 1,-3-2 2174,7 4 0,-3 0 0,0-1 0,-2-1 0,-1 0 0,-1 0 0,6 0 0,-1 1 0,0 0 0,-1 0-981,-1-1 1,0 1-1,0 0 1,-2-1 980,-2 1 0,-2-1 0,0 1 0,1 0 0,-1 1 0,0 0 0,0 1 0,0-1 0,10 0 0,0-1 0,0 0 0,0 1 0,-1 0 0,0 1 0,-1 1 0,1 0 0,-1 0 0,1-1 0,0 0 0,0 0 0,1 0 0,-1-1 0,1 2 0,-10-1 0,-1 2 0,1-1 0,2 0 0,4-2 0,1 1 0,1-1 0,1 1 0,-10 0 0,0 1 0,4 0-469,9-2 1,2 0 0,2 0 468,-12 0 0,4-1-23,14 1 1,4 0 22,-6-4 527,18-1 0,13 6 1,2-3-1</inkml:trace>
  <inkml:trace contextRef="#ctx0" brushRef="#br0" timeOffset="96200">20355 13621 8988,'-10'0'0,"-8"1"5117,-14-3-5117,-14-3 0,-9 4 0,18-3 0,-1-2 420,-3 1 0,-3-1-420,-8-1 0,-2 0 0,16 0 0,0-1 0,-1 1 0,-4 0 0,-3 1 0,1-1-244,-3 0 0,0-2 1,-1 0 243,-1-1 0,-1 0 0,-1 0 0,9 3 0,-2 0 0,0 1 0,1-2 0,0 0 0,0-2 0,0 0 0,0 1 137,-5 1 1,0 2 0,0-1 0,0 1-138,-2-1 0,1 0 0,-1 0 0,0 1 0,-2 1 0,1 0 0,-1 0 0,0 1 0,-2 0 0,0 1 0,0 0 0,0 0 0,2 1 0,0 0 0,-1 0 0,2 1 0,0-1 0,1 0 0,0 1 0,2 0 0,6 0 0,0 1 0,2 1 0,0-1-437,-8 0 0,1 0 0,2 0 437,-5-3 0,3 1 491,8 2 0,5-1-491,-5-6 664,13 6 0,19-1 0,4 2 0</inkml:trace>
  <inkml:trace contextRef="#ctx0" brushRef="#br0" timeOffset="97459">22434 13488 8532,'-10'-5'0,"-1"-1"5095,-6 1-5095,-7-2 0,-21-6 0,12 7 0,-4 1 1100,-14-9 1,-4 0-1101,13 7 0,-1 1 0,-2-2-584,-6-5 1,-1-2 0,-3 1 583,8 6 0,-1 1 0,-1 1 0,-1-2 0,7 0 0,-1-1 0,0-1 0,0 1 0,-2 1 0,-5 1 0,-1 1 0,-1 1 0,0 0 0,-1 0-33,7-1 0,0 0 0,0 0 0,-1 1 1,0-1-1,-1 1 33,-1 1 0,-2 1 0,1-1 0,-1 1 0,0 0 0,0-1-309,1 0 0,-1 0 0,0-1 0,0 1 1,0-1-1,1 1 309,-2 0 0,1 1 0,-1 0 0,0-1 0,1 1 0,0-1-407,3 0 1,0-1 0,0 0 0,0 0 0,0 1 0,0 0 406,1 0 0,0 0 0,0 1 0,1 0 0,-1-1 0,2 0 0,-7-1 0,1 0 0,0 0 0,1 0 0,1 0-39,2 0 0,1 1 0,1 0 0,0 0 0,0 0 39,-7-1 0,0 0 0,1 0 0,1 0 519,6-1 1,1 0 0,0 0 0,1-1-520,-13-1 0,0 0 0,3-1 0,8 1 0,2 0 0,2-2 0,4-1 0,2 0 0,1 0 0,-10-1 0,5 0 764,9-3 1,2 1-765,-18-2 4412,19 0-4412,3 10 5337,7 5-5337,0-1 1383,0 7-1383,-7 3 439,5-2-439,-11 6 0,4-5 0,-6 4 0,-6-6 0,19 3 0,-2-8 0</inkml:trace>
  <inkml:trace contextRef="#ctx0" brushRef="#br0" timeOffset="98594">20811 11510 8191,'-18'0'0,"1"0"5063,-7 0-5063,-8 0 2818,-2 0-2818,6-3 0,-2 1 0,0 1 0,-3 0 5,-17-3 0,-5-2-5,16 4 0,-2 0 0,-2-1 0,-9-1 0,-4 0 0,0-1 0,10 2 0,-1 0 0,-1 0 0,-1-1 0,5 2 0,-2-1 0,-1 0 0,0 0 0,-1 1 0,-4 0 0,0 0 0,-1 1 0,0 0 0,-2 0 0,7 0 0,0 1 0,-1 0 0,0 0 0,-1 0 0,0 1-662,-1-1 0,0 1 0,-1 0 1,0 1-1,1-1 0,-1 1 662,2 1 0,-1 0 0,0 1 0,1-1 0,0 1 0,0-1-234,2 0 1,0-1-1,0 1 1,0-1 0,1 1-1,0-1 234,-6 1 0,-1 0 0,2 0 0,0-1 0,0 1 0,4-2 0,1 1 0,0-1 0,1 0 0,0 0 0,-5-2 0,1 0 0,1-1 0,1 0 0,-8-1 0,0-1 0,4-1 0,9-1 0,2 0 0,4-1 166,-5-3 1,5 0 0,-7-2-1,30 5 1</inkml:trace>
  <inkml:trace contextRef="#ctx0" brushRef="#br0" timeOffset="100317">27223 8101 8191,'-52'-7'0,"0"0"0,0 0 0,12 2 0,3 1 0,-4-1 298,-9 0 1,-4-1 0,-1 0 0,3 1-299,-3 0 0,3 1 0,-1 0 0,9 2 0,-1 0 0,0 0 0,-2 1 0,-2 0 0,-2 2 0,0-1 0,0 0-82,6 0 0,1 0 1,-2 0-1,1 1 1,-1 0 81,-3 0 0,-1 2 0,0 0 0,0-1 0,-1 0 0,-2 0 0,-1 0 0,0-1 0,-1 1 0,0-1-35,9 0 0,0 1 0,-1-1 0,1 0 0,-1 0 0,0 1 35,0-1 0,-1 0 0,0 0 0,1 0 0,-1 0 0,0 0 208,2-1 1,-1 0 0,1 0 0,-1 0 0,1 0-1,-1 0-208,0-1 0,0 0 0,-1 0 0,1 0 0,-1 0 0,1-1-119,0 1 1,1 1-1,-1-1 1,1-1-1,-1 1 1,1-1 118,-9-1 0,1-1 0,-1-1 0,1 1 0,0 0 272,-1 1 0,1 0 0,0 0 0,1 1 0,-1-2-272,3 1 0,-1-1 0,1-1 0,0 1 0,0 1 0,1 0 0,1 0 0,-1 0 0,0 1 0,0-1 0,-2 1 0,0-1 0,-1 0 0,1 1 0,0-1 20,3 0 1,0 1-1,0-1 1,1 0-1,-1 0-20,-1 1 0,1-1 0,-1 0 0,0 1 0,1-1 0,2 0 0,1 1 0,-1-1 0,1 0 0,0 1 0,0-1 0,1 0 0,0 1 0,0-1 0,0 0 0,-10 0 0,0-1 0,0 1 0,0 0 0,11 1 0,-1 1 0,0-1 0,0 1 0,0 0 50,0-1 0,0 1 1,0 0-1,0 0 1,-1 0-51,0 0 0,-1 1 0,0 0 0,0 0 0,0 1 0,-1 0 0,0 0 0,-1 0 0,1 1 0,0-1 0,1-1 0,0 0 0,0 1 0,0-1 0,1 0 0,0 1 0,1 1 0,-1-1 0,1 0 0,1 0 0,-10 0 0,2-2 0,-1 1 0,1 0-275,-1 0 1,1 1 0,-1-1 0,1-1 274,1 0 0,0-1 0,0 1 0,0-1 0,-2 2 0,0 0 0,0 0 0,1-1 0,0-2 0,1 0 0,0 0 0,1 0 156,0 2 1,1 1 0,0 0 0,1 0-157,0-3 0,1 0 0,0-1 0,1 2 118,2 1 1,0 1 0,1 0 0,-1 0-119,1-3 0,0 0 0,0 0 0,0 0 0,-13 1 0,1-1 0,-1 1 271,1 0 0,0 0 1,-1-1-272,2-1 0,0 0 0,-4 1 0,14 2 0,-4 0 0,0 2 0,0-1 0,3-1 0,0 0 0,2-1 0,0 1 0,-2 0 0,1 0 0,-3 1 0,1 0 0,0 0 0,4 1 365,-11-1 1,3 0-1,1 0-365,1 0 0,-1 0 0,2 0 479,3 0 1,1 0 0,0 0-480,4-2 0,1 1 0,2-2 159,-8-1 1,4-2-160,7-1 0,4 0 767,-6-6 1,20 5-1,11 6 1</inkml:trace>
  <inkml:trace contextRef="#ctx0" brushRef="#br0" timeOffset="101742">26526 6386 8763,'-10'0'0,"-2"-1"5110,-18-7-5110,-17 5 0,11 0 0,-4 2 83,-8 0 0,-4 2-83,9-1 0,-2 0 0,-1 0 0,-6 0 0,-1 0 0,-2 0 0,7 0 0,-3 0 0,0 0 0,-1 0-396,7 0 1,0 0-1,0 0 1,-1 0 0,-1 0 395,-4 0 0,-1-1 0,-1 1 0,0 0 0,-1 1 0,7-1 0,-2 1 0,1 0 0,-1 0 0,-1 1 0,1-1-43,-3 0 0,0 0 0,-1 1 1,0-1-1,-1 0 0,0 0 43,6 0 0,-2 0 0,1 0 0,-1 0 0,0 1 0,0-1 0,-1 0-241,-1 1 0,-1-1 1,0 1-1,-1 0 1,1 0-1,-1 0 1,1 0 240,0-1 0,0 0 0,0 0 0,0 0 0,1 0 0,-1 0 0,0 1-177,1-1 0,-1 0 0,1 0 0,-1 0 0,1 0 0,0 0 0,0 1 177,2-1 0,0 1 0,0 0 0,1 0 0,-1 0 0,1 0 0,1-1 0,-6 0 0,1-1 0,0 0 0,0 0 0,1 0 0,-1 1 0,2-1 0,-1 2 0,0-1 0,1 0 0,0 0 0,1 0 0,-6-2 0,1 0 0,1-1 0,0 1 0,0 0 304,3 0 0,-1 2 0,1-1 0,0 0 1,2-2-305,-5-1 0,0-2 0,2 0 0,0 1 0,1 1 0,0 2 0,1-1 0,1-1-14,4-1 0,1-1 0,1 0 0,0 0 14,-13 1 0,1 0 0,0 0 0,2 0 0,0-1 0,1 1 458,3 0 0,2-1 0,-1 1-458,0 2 0,0 0 0,1-1 0,3 0 0,1-1 0,0 1 811,4 2 0,1 1 0,1-1-811,-17-1 0,3-1 678,8 0 0,1 1-678,0 2 0,1-1 0,3-4 0,0 0 1169,0 4 1,-1 1-1170,-2-3 0,-1 1 0,-2 4 0,-3 1 0,10-1 0,0 0 0,-2 1 151,-1 2 0,-1 2 1,-1-1-152,-1-2 0,0 0 0,0 1 0,-2 3 0,0 0 0,0-1 0,2-1 0,0-2 0,0 0 0,-3 2 0,1 1 0,-1-2 0,3-2 0,0-1 0,0 0 0,0 0 0,0 0 0,1-1 0,1-1 0,1 0 0,0 0 0,-3 2 0,0 0 0,1 0 0,3-2 0,0 0 0,0 1 0,-2 1 0,-2 0 0,1 0 0,4-4 0,-1 0 0,2 0 949,-18 2 0,2-1-949,6-4 0,2 0 0,7 2 0,2 0 0,7-2 0,3 0 0,-21-4 0,15 2 0,8 2 1153,11 1-1153,0 3 3221,4-1-3221,0 2 0,-3-2 0,2 1 0,-7-2 0,7 3 0,-6 0 0,10 0 0,-1 0 0</inkml:trace>
  <inkml:trace contextRef="#ctx0" brushRef="#br0" timeOffset="103362">28352 5621 8191,'-7'3'0,"-3"0"5063,-10-5-5063,1 0 2818,-18 1-2818,-3-1 0,4 1 0,-3 2 688,-4 1 1,-7 1-689,1-2 0,-8-1 0,-2 0 0,2 0 980,10 1 0,2 1 0,-1-1 0,-3 1-980,3-1 0,-2 0 0,-2 0 0,-1 0 0,2 0 0,1 0-1145,-2-1 1,2 0-1,1 0 1,-1 1 0,0-1 1144,-3 1 0,0 1 0,0-1 0,-1 1 0,0-2-341,5 0 0,0-1 0,-1 0 0,1 0 0,-1-1 0,0 1 341,1 0 0,-1 0 0,0 0 0,0-1 0,0 1 0,0-1-498,-3 0 0,0 0 1,0 0-1,-1-1 1,1 1-1,-1 0 498,2-1 0,0 1 0,-1 0 0,1-1 0,0 1 0,-1 0-93,-1 0 0,0-1 1,-1 1-1,1 0 1,-1-1-1,1 1 93,-1 0 0,1 0 0,-1 0 0,1-1 0,-1 1 0,0-1 0,-1 0 0,1 0 0,-1 0 0,0-1 0,-1 1 0,1-1 0,-1 1 0,0-1 0,0 1 0,0-1 0,-1 1 0,1-1-25,1 1 0,0-1 1,0 1-1,0-1 1,0 0-1,0 1 25,1-2 0,1 1 0,-1 0 0,0-1 0,1 1 0,0 0 0,0 0 0,1 0 0,0 1 0,-1-1 0,1 1 0,0-1 0,0 1 0,0-1 0,-1 1 0,1-1 0,0 0 0,0 1 0,0-1 0,1 1 0,-1 0 0,1-1 0,0 1 0,-1 0-151,1 0 1,0 1 0,0 0 0,-1-1 0,1 1 0,0 0 150,1 1 0,0-1 0,1 1 0,-1 0 0,0 0 0,1 0 194,1 0 1,1-1-1,-1 1 1,1 0 0,0 0-1,-1 1-194,-1 0 0,-1 1 0,1 0 0,-1 0 0,0 0 0,1 1-169,1 0 0,0 0 0,1 0 0,-1 1 0,0-1 0,0 0 169,0 1 0,-1-1 0,0 0 0,0 1 0,1-1 0,-1 1 230,2 1 1,-1 1 0,1-1 0,0 1-1,0-1 1,0 0-231,-6-1 0,0 0 0,1 0 0,0-1 0,-1 2 6,0 1 1,0 0 0,-1 0 0,1 1-1,0-2-6,2 0 0,1-1 0,-1-1 0,0 1 0,0 0 0,-1 1 0,0 0 0,0 0 0,-1 0 0,1 0 0,1-1 0,0-1 0,0 1 0,1-1 0,-1 1 0,1 0 0,1-1 0,0 1 0,0 0 0,0-1 0,1 1 0,1-1 0,-1 1 0,1 0 0,-1 0 0,2 0 0,0 1 0,0 0 0,0 0 0,-1 0 0,1 0 0,0 0 0,0 0 0,0 0 0,-1 0-204,1 1 0,0 1 1,0-1-1,-1 1 0,1-1 204,-10 1 0,0 1 0,0-1 0,1 1 179,4 1 0,0 0 0,1 0 1,0 0-180,4 0 0,0 0 0,0 0 0,1 1 0,1 0 0,0 1 0,0 0 0,1-1 0,0 1 0,0 0 0,1 0 0,-2-1-6,-4 0 0,-3-1 0,3 0 1,3 0-1,-9 3 0,4-2 0,5-3 1,1 0-1</inkml:trace>
  <inkml:trace contextRef="#ctx0" brushRef="#br0" timeOffset="104842">30449 5347 24575,'-15'-5'0,"3"4"0,-4-7 0,-4 4 0,-19-4 0,-9 3 0,12 0 0,-3 0-1115,1 2 1,-2 0 1114,-10-3 0,-4 0 0,12 2 0,0 0 0,-2 0 0,-6 1 0,-1 2 0,-1-2-1080,8 0 0,-1 0 0,-1 0 1,0 1 1079,-2 1 0,-1 1 0,0 0 0,-1-1 0,6 0 0,-1 0 0,0 0 0,0-1 0,-1 1 0,0 1 0,-1 0 0,0 0 0,0 0 0,-2 0 0,-2 1 0,-2-1 0,0 0 0,1 0 0,-1-1 0,1 1 0,1-1 0,0-1 0,-1 1 0,0-1 0,-1 1 0,-1 0 0,0-1 0,0 1 0,0-1-923,2 0 0,1-1 0,0 0 0,0 0 0,-1 0 923,-3 1 0,-1-1 0,1 0 0,-1 1 0,2-1 0,1 0 0,2 0 0,-1 0 0,0 1 0,0-1-618,-1 2 1,-2-1 0,1 1 0,0 0 0,1-1 617,4 0 0,0-1 0,1 1 0,0-1 0,0 1-52,-1 0 1,1 1 0,0 0 0,0 0 0,1-1 51,-7-2 0,1-2 0,0 1 0,1 1 0,-1 0 0,0 1 0,1-1 0,0 0 0,3-2 0,0 0 0,0-1 0,0 1 0,2 1 0,-1 0 0,1 0 0,0 0 0,0 0 0,0 0 0,0 0 0,0 0-41,0-1 1,0-1 0,0 1 0,0 0 40,0 2 0,0 1 0,0 0 0,-1-1 0,-1-2 0,0-1 0,0 1 0,0 0 0,-1 2 0,-1 0 0,0 1 0,0-1 90,-1 0 0,0-2 0,-1 1 0,-1 1-90,8 2 0,0 0 0,-1 1 0,0 0 0,1 0 0,0-1 0,0 1 0,0 0 0,0 0 0,0 0 0,0 0 0,-1 1 0,0 0 0,1 0 0,0 1 0,0 0 0,2 0 0,-1 1 0,0-1 0,0 0 0,0-1 0,0 1 0,0-1 0,0 0 0,-1 0 0,-4 1 0,-1 1 0,-1-1 0,3 0 0,4 0 0,-4-1 0,4 0 0,2 0 0,2 0 0,1 0 0,0 0 0</inkml:trace>
  <inkml:trace contextRef="#ctx0" brushRef="#br0" timeOffset="106484">22977 4977 24575,'-16'0'0,"5"0"0,-6 0 0,-3 0 0,-18 0 0,-17-4 0,15 2 0,-3 2 0,-9 0 0,-3 1-1975,12-1 1,-3 0 0,-1 1 1974,-4 3 0,-3 0 0,0-1 0,8-2 0,-1-1 0,0 0 0,-1 1 0,-2 1 0,-1 2 0,-1-1 0,1 0-882,-2-3 1,0 0 0,0 0 0,-1 1 881,10 1 0,-1 0 0,0 1 0,0 0 0,0-1 0,-10-1 0,0-1 0,0 0 0,0 0 0,0 1 0,0-1 0,1 0 0,-1-1 0,2-1 0,0-1 0,1-1 0,-1 0-281,-1 1 1,0 0-1,-1-1 1,2-1 280,3 0 0,0-2 0,1 1 0,-1 0 0,-2 0 0,-1 1 0,0 0 0,1 0 0,3 0 0,0 0 0,0 0 0,0 0 0,0 0 0,0 0 0,0 0 0,0 1 0,3 0 0,0 1 0,1 0 0,-1 0-559,0 0 0,-1 0 0,0-1 0,1 1 559,-8-1 0,1 0 0,-1-1 0,12 1 0,-2-1 0,1 0 0,1 1 0,-10-1 0,2 0 0,-1 1 0,1-1 0,-1 1 0,1 0 673,3 0 1,0 0 0,-2 1-674,4 0 0,-2 0 0,0 0 0,3 0 0,0-2 0,2 1 0,0-1 0,-12 0 0,-1-1 0,5 0 0,3 0 0,3 1 1546,1 1 0,1 1-1546,0 0 0,1 1 0,2 4 0,2 1 516,1-1 1,2 2-517,3 0 0,0 2 0,-22 3 0,6 5 0,1-4 0,-1 8 0,7-5 4027,-1 9-4027,8-4 402,8 3-402,6-8 1635,2 7-1635,0-3 596,-7 7-596,-2 6 0,-4-3 0,2 3 0,-8-2 0,5-2 0,-6 2 0,2-6 0,11-4 0,8-14 0,16-5 0,1-4 0,3 1 0</inkml:trace>
  <inkml:trace contextRef="#ctx0" brushRef="#br0" timeOffset="107992">28360 4207 24575,'-11'-3'0,"0"-1"0,-2 4 0,-13-6 0,-21 5 0,14 1 0,-4 1 0,-13 1 0,-5 2-461,14 0 0,-2 0 0,-2 0 461,5 1 0,-1-1 0,-1 1 0,-1 0-1404,-5 0 1,-1 0 0,0 0 0,-1 0 1403,-4 0 0,-1 0 0,0 0 0,-1 1 0,9-1 0,-1 0 0,0 0 0,-2 0 0,-4 0 0,6-1 0,-4-1 0,-1 0 0,-2 1 0,-1-1 0,1 0 0,1 1 0,2-1-639,1 1 1,2 0 0,1 1 0,1-1 0,-2 0 0,-1 0 0,-2 0 638,2-1 0,-2 1 0,-3-1 0,0 0 0,0 0 0,0 0 0,1 0 0,1 0 0,3 0 0,-2 0 0,1 0 0,2-1 0,1 1 0,0 0 0,-1 0 0,0 0-427,-1 0 0,-1 0 1,0 0-1,1 0 1,-1 0-1,0-1 0,1 1 427,0-2 0,0 1 0,0-1 0,0 0 0,1 0 0,-1 0 0,1 1-121,0 0 1,0 1-1,0 0 1,0 0-1,0 0 1,0 0-1,1-2 121,-6 1 0,0-2 0,0 0 0,0 0 0,1 0 0,0 0-46,1 0 0,0 0 1,1 1-1,0-1 1,0-1-1,0 1 46,2-1 0,0 0 0,0 0 0,0 0 0,0-1 0,0 0 0,1 1 0,0-2 0,1 1 0,-1 0 0,1-1 0,-1 1 0,-6-1 0,-1 1 0,1-1 0,0 0 0,1 0 0,1 0 0,0-1 0,1 0 0,0 0 0,1 0 294,1 0 1,0 0 0,1-1 0,0 1 0,1 0-295,0 0 0,0 0 0,0 0 0,1 0 0,0-1 0,-9-1 0,0-1 0,1 1 0,-1 0-163,10 3 0,0 0 0,0 0 0,0 0 0,0 0 163,-8-1 0,0-2 0,0 1 0,0 1 0,-2 2 0,1 0 0,-1 1 0,1-1 0,2-1 0,1 0 0,1 0 0,-1 0 141,0 2 0,0 1 0,0 1 0,1-2-141,2-2 0,1 0 0,0 0 0,0 0 0,0 2 0,0 1 0,0 1 0,0-2 0,0-1 0,0-1 0,0-1 0,0 1 556,3 0 1,0 0 0,0 0 0,0-1-557,1 1 0,-1 0 0,1-1 0,0 0 0,-10-4 0,1 0 0,-1 0-384,3 3 1,-1 1 0,1-1 383,0-1 0,-1 0 0,1 0 0,2 1 0,0 1 0,-1 0 358,0 1 1,-1 1-1,0 0-358,2 0 0,0 1 0,-1-1 0,-1 0 0,0 0 0,-1 0 0,1 2 0,-1-1 0,1 1 0,1-2 0,1 0 0,0 0 0,2 2 0,1 0 0,0 0 0,4 0 0,1 1 0,0-2 619,2 0 1,1-1 0,-1 0-620,0 1 0,1 1 0,-1 0 0,0-2 0,0-1 0,0 2 0,-4 2 0,-1 1 0,0 1 0,-2-1 0,-1 0 0,0 1 0,-3 1 0,-1 0 0,5 0 0,1 0 0,4-1 0,6 0 0,1 0 0</inkml:trace>
  <inkml:trace contextRef="#ctx0" brushRef="#br0" timeOffset="109025">17575 4208 8657,'-7'4'0,"0"-1"5104,-2-1-5104,0-2 2748,-4 0-2748,0 0 1655,-18 0-1655,4 3 0,-24 3 0,9 7 0,-11-3 0,13 3 1602,8-8 1,16-1 0,8-4 0</inkml:trace>
  <inkml:trace contextRef="#ctx0" brushRef="#br0" timeOffset="109893">17136 4253 24575,'-21'12'0,"3"10"0,13 6 0,6 12 0,5-6 0,3-10 0,5-15 0,-4-12 0,3-5 0,-7-19 0,-5 0 0,-14-14 0,-2 18 0,-7 2 0,5 18 0,4 5 0,4 9 0,5 3 0,9 3 0,-4-8 0,5-1 0</inkml:trace>
  <inkml:trace contextRef="#ctx0" brushRef="#br0" timeOffset="110345">17204 4962 8191,'-9'-2'0,"0"0"5063,2 6-5063,-2 11 2818,11 13-2818,3 12 1719,12-3-1719,2-12 6784,7-13-6784,0-17 0,-4-4 0,-4-4 0,-15-4 0,-6 8 0,-8-5 0,-9 5 0,1 5 0,-11 5 0,14 10 0,-4 9 0,12-2 0,6 2 0,2-7 0,6-8 0,-3-1 0,1-4 0</inkml:trace>
  <inkml:trace contextRef="#ctx0" brushRef="#br0" timeOffset="110928">17217 5928 24575,'-4'14'0,"1"-3"0,13 13 0,1-12 0,3-6 0,7-15 0,-3-17 0,-5-17 0,-13-6 0,-11-4 0,-16 15 0,-6 6 0,4 17 0,-2 12 0,18 18 0,8 8 0,6 9 0,4-15 0,-2-2 0</inkml:trace>
  <inkml:trace contextRef="#ctx0" brushRef="#br0" timeOffset="111345">17306 6122 8191,'-10'-7'0,"-2"7"5063,-3 6-5063,-3 29 0,2 6 0,10-10 0,1 0 0,-5 10 2818,14-10-2818,5-28 1719,8-13-1719,4-26 6784,-8 11-6784,-6-9 0,-16 22 0,-5 8 0,1 5 0,-1 8 0,5 17 0,6 1 0,5 5 0,19-3 0,-11-19 0,6 3 0</inkml:trace>
  <inkml:trace contextRef="#ctx0" brushRef="#br0" timeOffset="112347">17479 7446 8191,'-12'26'0,"0"0"0,-7 18 2292,6-13 1,0-1-2293,-5 10 2876,5-2-2876,0-12 1777,6-6-1777,-3-12 6604,3-6-6604,-6-5 542,3-4-542,-3-4 0,3 5 0,2 6 0,1 10 0,1 7 0,0 0 0,3 0 0,-3 7 0,7-6 0,-4 2 0,8-15 0,-1-16 0,-5-18 0,0-4 0,-10 1 0,-1 11 0,1 12 0,-2 8 0,1 16 0,6 13 0,3 12 0,11 0 0,15-3 0,-12-20 0,6-4 0</inkml:trace>
  <inkml:trace contextRef="#ctx0" brushRef="#br0" timeOffset="113417">17166 11428 8191,'-13'-5'0,"3"3"5063,-2-1-5063,5 7 2818,5 5-2818,7 11 1719,10 2-1719,2-3 6784,4-8-6784,-8-12 0,0-4 0,-11-8 0,-4-1 0,-12-6 0,-2 5 0,-10 3 0,0 10 0,1 8 0,9 13 0,12 4 0,5-5 0,2-4 0</inkml:trace>
  <inkml:trace contextRef="#ctx0" brushRef="#br0" timeOffset="114368">17210 12947 8191,'-17'0'0,"-8"-3"5063,6 3-5063,-2-1 2818,9 3-2818,3 5 1719,6 3-1719,2 4 6784,19 2-6784,2-3 0,12-8 0,-1-10 0,-9-4 0,-7-3 0,-13 3 0,-10-1 0,-3-1 0,-7 5 0,1 3 0,4 8 0,2 2 0,9 6 0,1-7 0,3 1 0</inkml:trace>
  <inkml:trace contextRef="#ctx0" brushRef="#br0" timeOffset="114746">17169 13399 8191,'-9'-2'0,"0"2"5063,0-2-5063,0 6 2818,1 4-2818,-1 19 1719,8-7-1719,3 10 6784,9-20-6784,10-6 0,1-16 0,7-15 0,-12-3 0,-3-8 0,-18 6 0,-2 10 0,-16 3 0,7 15 0,-5 2 0,9 10 0,6 10 0,2-7 0,3 3 0</inkml:trace>
  <inkml:trace contextRef="#ctx0" brushRef="#br0" timeOffset="115367">17108 14484 10504,'-6'-4'0,"1"-3"5047,-4 0-5047,6 17 2448,6 3-2448,10 16 0,17-4 0,7-17 1413,3-8-1413,-11-13 5163,-11-4-5163,-12 0 0,-9 0 0,-10-2 0,-2 12 0,-7 1 0,9 23 0,5-11 0,4 8 0</inkml:trace>
  <inkml:trace contextRef="#ctx0" brushRef="#br0" timeOffset="115796">17208 15428 10375,'-6'-5'0,"-1"1"5061,-2-1-5061,0 7 2469,1 4-2469,0 14 1430,0 12-1430,7 1 5240,1 6-5240,12-19 0,1-5 0,8-23 0,1-12 0,-4-15 0,-7 5 0,-13 0 0,-16 17 0,-5 1 0,-8 11 0,8 6 0,2 8 0,15-3 0,1-3 0</inkml:trace>
  <inkml:trace contextRef="#ctx0" brushRef="#br0" timeOffset="117059">17025 9438 8191,'-2'-13'0,"-1"-4"5063,-4 12-5063,4 1 2818,3 9-2818,5 4 1719,4-2-1719,-1-1 6784,1-3-6784,-8-3 0,-9-5 0,-3 1 0,-6-2 0,8 5 0,2-5 0,3 5 0,2-3 0</inkml:trace>
  <inkml:trace contextRef="#ctx0" brushRef="#br0" timeOffset="118950">16962 9369 8191,'-2'-9'0,"-1"2"5063,-6 3-5063,-3 2 2818,2 2-2818,-3 2 1719,6 2-1719,3 13 6784,11 18-6784,7 7 0,-1-17 0,3-1 0,21 9 0,12-10 0,-18-23 0,0-5 0,2-2 0,-1-4-796,2-11 1,-3-5 795,-2-5 0,-2-3 0,-4-1 0,-3-1 0,-3-1 0,-5-1 0,-5 4 0,-3 2 0,-1-9 0,-7 21 0,13 42 0,-2 28 0,3-16 0,0 3 0,-3 8 0,-2 2 0,4 0 0,-1 1-1261,-7 5 1,-1 2 1260,0-17 0,1 1 0,-4 0 0,-6 16 0,-4 0 0,4-14 0,-1 0 0,-2-1 0,-7 13 0,-3-3 0,-6 0 0,-2-3 689,3-10 0,-3-5-689,-1-5 0,-3-7 0,0-9 0,-1-8-1099,-5-11 0,1-8 1099,8-3 0,2-5 0,-1-4 0,-4-8 0,-1-4 0,3-3 0,9 9 0,2-2 0,0-1 0,2 0 0,-1-2 0,2 0 0,0 1 0,3 3 0,-3-11 0,4 5 0,6 12 0,-1 0 0</inkml:trace>
  <inkml:trace contextRef="#ctx0" brushRef="#br0" timeOffset="119359">16859 9226 8191,'-24'0'0,"11"-4"5063,2 1-5063,31-14 0,2 5 0,6-2 0,12-9 0,5-4 630,-7 5 1,1-1-1,1-1-630,4-1 0,0 0 0,0-1-27,-1 0 1,0 1 0,-2 1 26,-6 4 0,-1 2 0,-2 2 0,1-2 0,-4 3 1358,5 1 1,-26 11-1,-4 3 1</inkml:trace>
  <inkml:trace contextRef="#ctx0" brushRef="#br0" timeOffset="125569">24635 9482 8191,'-3'-13'0,"-3"4"5063,1 7-5063,-11 13 2818,7 1-2818,-6 15 1719,14-8-1719,6 2 6784,13-12-6784,7-11 0,4-11 0,-2-25 0,-14 13 0,-7-13 0,-15 23 0,-6 4 0,-2 5 0,0 6 0,-5 17 0,3 10 0,5 9 0,10-4 0,20-9 0,6-17 0,4-5 0,-6-10 0,-12-4 0,-6 3 0,-6-3 0,-7 8 0,-2 1 0,-1 6 0,1 2 0,8 3 0,5 2 0,5-4 0,8-3 0,-5-7 0,2-2 0,-8-3 0,-14 2 0,-6 7 0,-7 3 0,4 10 0,8 9 0,7-5 0,7 1 0,4-11 0,7-6 0,-6 1 0,2-3 0</inkml:trace>
  <inkml:trace contextRef="#ctx0" brushRef="#br0" timeOffset="127267">16424 9423 8191,'13'0'0,"0"0"5063,11 0-5063,8 0 0,1 0 0,19 0 0,-4 0 0,-12 0 0,3 0 0,-1 3 0,2-1 0,-5-3 0,3-1 0,0 1-66,4 2 1,1 0-1,1 0 66,8-2 0,1-1 0,2 0 0,-9 2 0,0 0 0,2 0 0,0 0 0,2-1 0,1-1 0,0 0 0,1 1-342,2 0 1,1 1 0,0 0-1,0-1 342,-9 1 0,0-2 0,1 1 0,0 0 0,0 0 0,0-1 0,1 1 0,0 0 0,1-1 0,0 2 0,1-1 0,1 1 0,0 0 0,1 0 0,-1-1 0,2-1 0,-1 0 0,1-1 0,0 0 0,1 1 0,1 0 0,0 1 0,1 0 0,0-1 0,-1 0-228,0 0 0,-1 0 0,1-1 1,-1 0-1,0 0 228,1-1 0,-1 0 0,0 0 0,1 0 0,-2 0 0,-1 1 0,0 0 0,-1 1 0,0-1 0,-1-1 0,-4 1 0,0-1 0,0 0 0,-1 0 0,0 0 0,9 0 0,1 1 0,-1 0 0,-2 0 0,-3 1 0,-2 0 0,0 0 0,0 1-52,-1-1 1,-1 0-1,0 0 1,0 2 51,11 1 0,-1 1 0,0 0 0,-2-1 0,0-1 0,-1 1 329,-2 1 1,1 0-1,-1-1-329,0 0 0,1-1 0,-1-1 0,0 2 0,1-1 0,-1-1 0,0 0 0,1-1 0,-1 0 0,1 0 0,-1-1 0,0 1 0,1-1 0,-1 1 0,0 0 0,-1-1 0,-1 1 0,0 1 678,-4 2 0,-1 1 0,-1 0-678,-1 0 0,-1 0 0,-1 1 0,14 2 0,0 2 0,-16-2 0,1 1 0,0 0 0,0-2 0,0 0 0,0 1 0,6 3 0,2 0 0,-1 0 0,0-3 0,1-1 0,1 0 0,4 2 0,2 1 0,1-1 0,0-2 0,2 0 0,0 0-296,-12 1 0,1 0 0,1-1 0,0 1 296,1-1 0,0-1 0,0 1 0,1-1 0,1 2 0,0 0 0,0-1 0,0 1 0,1 0 0,1 0 0,0-1 0,0 1-165,0 0 0,-1 0 0,2 0 1,-1 1 164,1-1 0,1 0 0,0 0 0,0 0 0,1 1 0,1 1 0,-1-1 0,0 0 0,0-2 0,-1 0 0,0-1 0,0 1 0,1 0 0,1 1 0,-1 0 0,1 0 0,-3 0 0,1 0 0,0-1 0,-1 1 0,3-1 0,-1-1 0,1 1 0,-1-1 0,1 2 0,-1 0 0,1 0 0,0 0-242,-8-2 1,1-1 0,0 1-1,0-1 1,1 1 241,1 0 0,1 0 0,0-1 0,0 1 0,1-1 0,-5 0 0,0-1 0,1 1 0,0-1 0,0 0 0,0 0-228,2 0 1,0 0 0,1 0-1,0 0 1,-1 0 0,0 0 227,0-1 0,-1 0 0,1 0 0,-1-1 0,0 1 0,0 1-80,-1-1 1,0 1-1,-1 0 1,1 0-1,-1 1 1,-1-1 79,9 0 0,0 0 0,-1 1 0,-2-1 0,-5 1 0,4 1 0,-5-1 0,-1 1 0,-7-1 0,0 0 0,0 0 0</inkml:trace>
  <inkml:trace contextRef="#ctx0" brushRef="#br0" timeOffset="128276">27947 9709 8191,'9'-4'0,"5"0"5063,25-8-5063,7 3 0,-19 4 0,1 0 772,8 2 1,3 0-773,2-2 0,2 1 0,-5 1 0,2 1 0,2 0 0,4-4 0,2 0 0,2-1-438,-6 2 1,0 1 0,2-1-1,1-1 438,6 0 0,1-1 0,1 0 0,1 1 0,-9 0 0,1 1 0,0 0 0,3 0 0,4-1 0,-6 0 0,4 0 0,3 0 0,1-1 0,1 0 0,-1 0 0,-1 0 0,-3 1 0,-1 0 0,-1 1 0,-2-1 0,0 1 0,0-1 0,2 1 0,2-2 0,-2 1 0,3 0 0,1-1 0,1 0 0,1 0 0,-1 0 0,-2 1 0,-1-1 0,-3 1-495,8-2 1,-2 1 0,-3 1 0,0-1-1,0 0 1,0 0 494,0 0 0,0 0 0,0 0 0,0 0 0,-2 0 0,0 1-57,3 0 1,-2 0 0,0 0 0,-1 1 0,-1 0 56,-4-1 0,1 0 0,-2 1 0,-1 0 0,-2 1 0,15 1 0,-4 1 0,-3 0 1158,3-2 0,-7 2-1158,1 4 0,-34-1 0,-17 1 0</inkml:trace>
  <inkml:trace contextRef="#ctx0" brushRef="#br0" timeOffset="131284">24389 2584 24575,'3'31'0,"-2"3"0,7 13 0,-7-17 0,-1 0-1220,2 1 0,0 1 1220,-4 12 0,-1 2 0,-1 0 0,1 1 0,1-11 0,0 2 0,0 1-1176,-2 0 1,0 2 0,1 0 1175,0 5 0,1 2 0,0 1 0,-2-1 0,-1 0 0,1 2 0,2-8 0,0 1 0,0 0 0,1 0 0,1-1 0,0-1 0,0 1 0,0 1 0,0 1 0,1 2 0,-1-1 0,1 1 0,0-1 0,1 0 0,0 0 0,-2 1-695,0-1 1,-2 0 0,0 1-1,1-1 695,0-2 0,1 1 0,0-1 0,-1 1 0,-1 2 0,-1 1 0,0 0 0,0-1 0,-1-2 0,1 0 0,0 0 0,0 0 0,-1 4 0,1 1 0,-1 0 0,0 0 0,-1-2 0,-2 0 0,1 0 0,-1 1 0,2 2 0,0 1 0,0 0 0,0-1 0,-1-1 0,-1-2 0,1 1 0,-1 0 0,0 2 0,1 0 0,-1 1 0,1-2 0,-1-2 0,1-2 0,-1 1 0,1-1 0,-1 1 0,0-1 0,1 0 0,0 0 0,0-1 0,1-1 0,1 0 0,-1 0 0,0 0 0,0 0 0,0 1 0,1-1-669,2-1 1,0 0-1,1-1 1,-1 1 668,-1 2 0,0-1 0,0 0 0,1 0 0,1 11 0,1-2 0,-1 2-3,-2 1 1,-1 0-1,0-1 3,2-5 0,0-1 0,-1 1 0,-1 3 0,0 0 0,-1 0-50,1-3 1,0-1-1,0 0 50,0 0 0,-1 0 0,1 0 0,0 2 0,0 0 0,0-1 0,0 0 0,-1-1 0,1 0 0,0 2 0,-1 1 0,2-1 0,0-1 0,1 1 0,0 2 0,0 1 0,0 3 0,1 0 0,0-3 0,1 2 0,0-3 0,0 3 0,0-4 0,-1 4 0,1-2 0,1-2 0,0-2 0,1-2 0,1-1 0,-1 1 0,0-2 0,0 1 0,2 2 0,0 0 0,1-1 0,0-1 0,1-1 0,1 0 0,-1 1 0,0-1 0,1 0 365,0-1 1,2-1-1,-1 0-365,2 0 0,0 0 0,0-1 950,3 12 0,-1-1-950,2-2 0,0-4 0,-2-7 0,-2-3 0,-2-6 0,0-1 790,6 23-790,-6-19 2988,-1-8-2988,-4-13 3138,-1-12-3138,-2-2 415,2-8 1,-2 4 0,2 1 0</inkml:trace>
  <inkml:trace contextRef="#ctx0" brushRef="#br0" timeOffset="134195">24238 9979 8587,'-5'10'0,"5"1"5099,1 13-5099,7 8 0,1 14 1380,-4-13 0,0 3-1380,1 2 0,-1 2 0,1 11 0,0 2-255,-2-15 1,0-1 0,0 3 254,-2 4 0,0 1 0,0 2 0,2 2 0,0 2 0,0 0 0,-3 3 0,-1 2 0,0 0 227,1-11 1,1 0-1,-1 0 1,1 1-228,-2 1 0,0 0 0,0 0 0,0 1 0,0 2 0,0 1 0,0 0 0,0 0-865,0 1 0,0 1 0,0 0 0,0 0 865,0-8 0,-1 0 0,1 0 0,0 0 0,1 1 0,-1 0 0,1 1 0,1 0 0,-1 0 0,1 0-578,-1 1 1,0 0 0,1 1 0,-1-1 0,1 0 577,-1-1 0,1 0 0,-1 0 0,1-1 0,-1 1 0,1 0 0,-1-1 0,0 1 0,0-1 0,0 1 0,0-2 0,-1 0 0,0 0 0,-1 0 0,1 1 0,0 1 0,0 1 0,0 0 0,0 0 0,0 0 0,0 0 0,1 0 0,-1 1 0,0-1 0,-1 1 0,0 3 0,0 1 0,0 0 0,-1 0 0,1-1 0,1-2 0,0 0 0,-1 0 0,1 0 0,0 1 0,-1 0 0,-1 0 0,0 0 0,1 0 0,1-1 0,0-3 0,1 0 0,1 0 0,-1 0 0,1-1 0,-1-1 0,0 1 0,0-1 0,1 0 0,0 0-188,0 0 1,0 0 0,1 0 0,0 0-1,0-1 188,1 10 0,1-1 0,0 0 0,0 0 0,0 1 0,0 1 0,0-1 0,1 0-16,0-1 1,1 0 0,0 0 0,-1-1 15,0 0 0,-1-1 0,0 0 0,-1 0 0,1-2 0,0 0 0,0 0 0,-1 0 0,0-2 0,-1 0 0,1 0 0,-2-1 147,0-2 0,0 0 1,0 0-1,-1-1-147,1 11 0,0-1 0,0-1 0,0-3 0,0-2 0,-1 0 0,0-6 0,-1 0 0,1-2 915,4 15 1,0-2-916,-4-5 0,0-3 1395,3-4 1,1-3-1396,-4 18 3824,4-10-3824,-5-14 3421,0 1-3421,0 0 2006,0-7-2006,-4 6 208,1-16 1,-1 0 0,2-11-1</inkml:trace>
  <inkml:trace contextRef="#ctx0" brushRef="#br0" timeOffset="135809">24078 9680 8191,'-17'-40'0,"5"12"5063,0 9-5063,7 10 2818,-3 4-2818,2 8 1719,1 13-1719,11 16 0,13 4 0,14 1 3129,-7-24 1,4-6-3130,-2-5 0,0-5 0,6-8 0,-3-6 0,-8-4 0,-4-5 0,-3-2 0,-5-2 0,-8-4 0,-7 0 0,-4 4 0,-4 1-625,-8-4 1,-4 2 624,-1 8 0,-3 4-301,-3 3 1,-1 4 300,-16 6 0,3 35 0,18 18 0,14-7 0,5 3 0,5-3 0,4 0 0,7 2 0,6-4 0,2-13 0,4-6 0,7-5 0,3-7 0,-1-15 0,-1-6 0,13-10 0,-20 1 0,-7-3 0,-14-14 0,-21-4 0,5 21 0,-5 2 0,-6 2 0,-1 2 0,2-1 0,1 2 0,-15 1 0,14 18 0,17 30 0,13-6 0,3 1 0,6 2 0,2 0 238,4-2 0,4-4-238,7-7 0,3-6 0,17-3 0,0-20 1241,-27-9-1241,-18-1 658,-22-6-658,-13 5 0,-19 3 0,0 6 0,12 17 0,6 20 0,32 10 0,10 10 0,9-22 0,6-3 0,5-6 0,4-4 0,6-2 0,2-7 0,2-10 0,-4-6 0,-7 0 0,-6-4 0,-5 0 0,-7-2 0,-16-22 0,-24 13 0,-2 11 0,-6 3 0,-9 5 0,-3 4 0,-6 1 0,-1 5-1000,-1 7 0,2 8 1000,10 7 0,4 8 0,7 5 0,7 5 0,11 3 0,9 0 0,6-2 0,8-3 0,10-5 0,6-5 0,7-11 0,3-6 0,5-3 0,-1-7-399,-3-11 1,-3-5 398,-8 4 0,-6-3 0,-5-31 0,-45 4 0,3 22 0,-6 2 0,-7-4 0,-4 5 0,-3 7 0,-1 4 647,9 1 1,2 3-648,5 8 0,4 4 0,6 13 0,27 10 0,35-3 0,-12-17 0,5-3 0,10-6 0,1-5 0,-1-7 0,-2-3 142,-6-2 1,-5-2-143,3-22 0,-40 6 0,-37 16 0,10 14 0,-2 4 0,-2 4 0,1 6 0,5 4 0,4 4 0,0 14 0,19-9 0,11-10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16:35.3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A020F0"/>
    </inkml:brush>
  </inkml:definitions>
  <inkml:trace contextRef="#ctx0" brushRef="#br0">13057 2431 8191,'-14'5'0,"47"-6"5063,21-4-5063,-3-5 0,5-2 0,-16 6 0,0-1 0,1 0 260,-2-3 1,0 0 0,-1 0-261,0 3 0,1 2 0,-3-1 0,8-3 0,-3 1 1969,13 2-1969,-20 1 0,-26 5 0,-4 0 0</inkml:trace>
  <inkml:trace contextRef="#ctx0" brushRef="#br0" timeOffset="218">13643 2210 24575,'36'13'0,"15"0"0,-1 1 0,-19-5 0,-2 1 0,2 9 0,-6 10 0,-21-11 0,-10 19 0,-11-7 0,6-6 0,-2-7 0</inkml:trace>
  <inkml:trace contextRef="#ctx0" brushRef="#br0" timeOffset="1519">14780 2095 8191,'-9'-2'0,"8"-3"5063,2 16-5063,6-3 2818,0 15-2818,-1 1 1719,0-5-1719,-1 4 6784,-3-6-6784,0-3 0,-1 2 0,0-3 0,-1 4 0,0 1 0,2-5 0,-1 0 0,4 6 0,-4 2 0,3 24 0,-4-15 0,0 2 0,0 8 0,0 4 0,0-2 0,0 1 0,0-1 0,0 5 0,0-1 0,0 8 0,0-6 0,0-11 0,-3-23 0,3-39 0,-2-4 0,1-4 0,1-11 0,0-5-416,0 6 1,1-2-1,-2-2 416,0-3 0,-1-1 0,-1 0-996,2 9 1,-1 0 0,0 0 0,0 0 995,0-12 0,-1 0 0,1 2 0,1 5 0,1 1 0,1 3-430,2-6 0,3 5 430,4 8 0,4 7-403,19 9 403,10 21 0,5 25 0,-25-7 0,-1 2 0,-1 0 0,-2 2 0,-5 4 0,-3 1 0,-1 21 906,-10-3-906,-12-7 0,-10-5 0,-4-9 3888,-8-3-3888,2-18 1123,7-6-1123,4-7 0,13 3 0,4 2 0</inkml:trace>
  <inkml:trace contextRef="#ctx0" brushRef="#br0" timeOffset="1810">15304 1994 24575,'-13'2'0,"-9"17"0,2 18 0,2-5 0,0 4 0,2 5 0,2 3 0,0 8 0,5 2-2075,9-3 0,5-1 2075,6-2 0,6-3-348,6-9 1,4-5 347,2-7 0,1-5 546,1-6 0,1-4-546,0-5 0,-2-4 0,4-1 0,-7-3 0</inkml:trace>
  <inkml:trace contextRef="#ctx0" brushRef="#br0" timeOffset="16125">16897 10870 24575,'10'-10'0,"15"-4"0,8-1 0,-7 4 0,-5 3 0</inkml:trace>
  <inkml:trace contextRef="#ctx0" brushRef="#br0" timeOffset="16537">17337 10710 8191,'6'-5'0,"8"-2"5063,15-3-5063,3 1 0,-15 1 0,-3 4 0</inkml:trace>
  <inkml:trace contextRef="#ctx0" brushRef="#br0" timeOffset="17034">17969 10616 8191,'3'-2'0,"-1"1"5063,14-6-5063,4-3 2818,-1 4-2818,18-6 0,-4 4 0,20-2 1719,-5 1-1719,-17 3 0,-2 2 0,-1-2 0,-1 2 0</inkml:trace>
  <inkml:trace contextRef="#ctx0" brushRef="#br0" timeOffset="17516">18501 10495 8191,'12'-5'0,"-2"2"5063,3-5-5063,-1 3 2818,-2 2-2818,3-1 1719,-4 1-1719,0 1 0,-5 0 0,0 2 0</inkml:trace>
  <inkml:trace contextRef="#ctx0" brushRef="#br0" timeOffset="19955">16955 10874 8455,'6'-7'0,"5"2"5090,6-2-5090,1 2 2779,3 2-2779,10-4 0,2 2 0,14-4 0,-18 2 0,1-1 0,2 0 0,0 0 841,3-3 0,-1 0-841,-3 3 0,0 0 0,-1-1 0,-1-1 2830,-1 2 0,-1 0-2830,4-2 0,0 0 0,-1-1 0,1 1 0,0 2 0,-1 0 0,1-2 0,0 1 0,-1 3 0,1 1 0,0-5 0,-1 0 0,-2 5 0,-1-1 0,20-8 0,-9 6 0,-6 0 0,0-4 0,-1 3 0,1-6 909,-6 7-909,4-3 0,-5 8 0,7-5 0,0 8 0,6-8 0,2 7 0,13-13 0,-4 8-543,4-8 543,-7 4 0,-5 2 0,5-1 0,-19 5 0,0 0 0,-14 4 0,-4 0 543,3 2-543,2-3 0,10 2 0,1-3 0,13-2 0,2-1 0,0-4 0,5 0 0,-11 4 0,11-3 0,-5 3 0,6-5 0,1 1-476,-17 4 1,0 0 475,-2 0 0,0 0-101,6 0 1,0-1 100,-6 1 0,-1 0 0,26-4 0,-6-1 0,0 5 0,-7-3 0,5 8 0,-5-8 0,13 2 0,-26 2 0,1-2 0,2 1 0,1 0 0,3-3 0,0 1 0,0 1 0,2 0-679,1-2 1,2 0 678,-1 2 0,0 1 31,-6 0 0,-1 0-31,3 0 0,-1-1 0,15-3 188,5-1-188,-6 1 0,-14 1 0,-6 1 0,-15 4 1375,1-4-1375,-3 4 884,13-6-884,5-2 0,18-4 0,-16 7 0,2 0-1546,5-2 0,2 0 1546,0 1 0,0 1-761,6-4 1,0 1 760,-6 2 0,0 1 0,2-3 0,1 1 0,-4 6 0,0 0-312,-6-3 0,-1 1 312,3 5 0,-2 1 0,10-8 0,10 3 0,-12-4 0,0 0 2711,5 0-2711,1 0 0,3-1 1721,-3 1-1721,-14 4 0,-16 2 0,-8 3 0</inkml:trace>
  <inkml:trace contextRef="#ctx0" brushRef="#br0" timeOffset="21884">21873 9850 8191,'-9'2'0,"0"0"5063,12 1-5063,-1-5 2818,14 4-2818,-3-6 1719,17-1-1719,-3-2 6784,12-2-6784,-1 1 0,2-1 0,13-1-501,-26 3 0,1 0 501,6 1 0,0 0 0,-6-3 0,1-1 0,7 2 0,1 0 0,-9 0 0,0 0 0,6-2 0,0 0 0,-3 4 0,-1 1 0,1-2 0,0-1 0,-4 3 0,1 0 0,25-4 0,-7 3 0,-6-1 0,-1 2 0,-1-3 0,2-1 0,7-1 0,0 1 0,-1-4 0,1-2-821,6 0 821,-26 6 0,1 0 0,5 2 0,2 2 0,-1-3 0,1 1 0,3 1 0,1 1 0,-4-1 0,-1 1 0,1 0 0,-2 0 0,-2 0 0,0-1 0,0-1 0,-1-1 0,18-2 801,4 0-801,-19 3 0,6 6 0,-14-3 0,5 4 0,-11 0 856,18 0-856,-10 0 166,11 0-166,0 0 0,2 0 0,0 0 0,-1 0 0,-7-3 0,0 2 0,-1-3 0,8 0 0,1 3 0,7-7 0,-14 7 0,4-7 0,-19 5 0,13-2 0,-13 3 0,6-1 0,-7 3 0,0-3 0,7 0 0,1-2 0,7-3 0,0 0 0,0 0 0,0 0 0,-7 1 0,5-1 0,-11 2 0,11-2 0,-11 2 0,4 0 0,-6-3 0,0 3 0,7-3 0,-5 0 0,18 0 0,-4-5 0,-7 4 0,1 0 0,0 0 0,1-1 0,5-2 0,2 0 0,3 2 0,0 1 0,-2-1 0,0 0-624,5 0 1,-1 0 623,-8 3 0,-1 0-185,0 0 1,-1 1 184,17 1 0,-9-1 0,-12 6 0,-6-5 0,-8 6 305,-5-6 1,-2 5 0,-3-3-1</inkml:trace>
  <inkml:trace contextRef="#ctx0" brushRef="#br0" timeOffset="23958">25790 9061 24575,'1'-8'0,"6"1"0,3 3 0,6-1 0,4 2 0,6-6 0,19 3 0,-19 0 0,3-1 0,8-2 0,2 2 0,3 1 0,1-1-1246,5-4 1,2 0 1245,-1 2 0,1 0 0,-13 1 0,1 0 0,0 0 0,0 0 0,0 0 0,1 0 0,3-2 0,0 0 0,1 0 0,2 0 0,1-1 0,0 0 0,-1-1 0,1 0 0,0-1 0,2 0 0,-1 1 0,1 0 0,0-1 0,-1 0 0,1 1 0,2 1 0,1 1 0,-1-1 0,-1-1 0,0-1 0,-1 2-1014,0 2 0,0 0 1,-1 0 1013,-4 0 0,0-2 0,-1 1 0,-2 2 0,1 0 0,-1 0-636,-2 2 1,1 0 0,-2-1 635,17-4 0,-1 0-6,-7 2 1,-1 1 5,0-1 0,0 0 0,-9 1 0,-1 0 295,2 1 1,0-1-296,-5 3 0,-2-1 1046,0-4 1,1 0-1047,0 5 0,-1-1 0,4-4 0,0 0 0,-2 2 0,-1 0 0,0-2 0,0 0 0,22-6 2297,-13 0-2297,-8 7 14,-8-1-14,-11 5 1607,0 0-1607,-4 0 847,7-2-847,-5 2 0,9-3 0,-10 4 0,6-2 0,-2 1 0,3-1 0,0 0 0,0 3 0,0-2 0,0 2 0,7-4 0,1 0 0,7-1 0,-7 1 0,5-1 0,-4-2 0,5 1 0,1-3 0,0 1 0,6 1 0,3-2 0,5 3 0,1-1 0,-1-3-680,1 2 680,6-3 0,-5 5 0,6-1 0,-8 1 0,1 0 0,6-1 0,-5 0 0,-18 6 0,0-2 0,18-7 0,-15 7 0,1 0 0,-6-1 0,0 0 0,9 1 0,1 1 0,-10 0 0,0 0 0,3 0 0,-2 0 0,11-4 0,-2 1 0,-6 0 0,0 3 0,0-2 0,6 2 0,-11 0 0,10-2 680,-22 6-680,8-5 0,-10 3 0,4-1 0,1 2 0,-1-1 0,-4 3 0,3-3 0,-2 1 0,3 1 0,0-4 0,6 4 0,3-5 0,6 2 0,6-5 0,-4 4 0,4-2 0,-13 6 0,-1-3 0,-11 4 0,0 0 0,-8 0 0,-1 0 0</inkml:trace>
  <inkml:trace contextRef="#ctx0" brushRef="#br0" timeOffset="25226">31203 7855 8191,'9'-1'0,"0"2"5063,0-5-5063,0 2 2818,4 1-2818,-4-1 1719,8 0-1719,-4 1 6784,4-4-6784,7 4 0,-5-4 0,4 5 0,-6-6 0,7 2 0,-5-2 0,1 0 0,2-1 0,-7 2 0,16-6 0,-6 6 0,0-4 0,-1 5 0,-7 1 0,0-2 0,-3 5 0,-2-5 0,-3 4 0,0-1 0,0 2 0,0 0 0,-4-4 0,-1 3 0,-4-3 0</inkml:trace>
  <inkml:trace contextRef="#ctx0" brushRef="#br0" timeOffset="27060">21686 9934 24575,'11'0'0,"0"0"0,-2 0 0,0-2 0,0 1 0,0-3 0,0 4 0,0-2 0,-4 2 0,-1 0 0</inkml:trace>
  <inkml:trace contextRef="#ctx0" brushRef="#br0" timeOffset="29691">16666 10988 24575,'-11'2'0,"8"-1"0,4 1 0,8-4 0,3-2 0,8-2 0,6-1 0,12-6 0,-4 4 0,11-4 0,-5 4 0,6 0 0,-20 4 0,-5 0 0</inkml:trace>
  <inkml:trace contextRef="#ctx0" brushRef="#br0" timeOffset="89885">20106 4276 8191,'6'17'0,"0"0"1265,2 0 1,-4-8 0,1-1 0</inkml:trace>
  <inkml:trace contextRef="#ctx0" brushRef="#br0" timeOffset="91625">23872 8865 24575,'6'4'0,"1"1"0,6 2 0,-8-3 0,3 1 0</inkml:trace>
  <inkml:trace contextRef="#ctx0" brushRef="#br0" timeOffset="91759">24201 9370 8191,'13'31'0,"-2"1"5063,1 0-5063,1 7 0,-4-20 0,0 2 0</inkml:trace>
  <inkml:trace contextRef="#ctx0" brushRef="#br1" timeOffset="138444">26605 6356 24575,'-12'-3'0,"1"5"0,4 3 0,3 4 0,2 0 0,6 0 0,1-4 0,4-5 0,0-3 0,-2-5 0,-3 0 0,-4-1 0,-8 2 0,0 2 0,-8 3 0,2 7 0,3 0 0,2 5 0,9-1 0,5-2 0,5-3 0,4-4 0,3-6 0,-6-2 0,0-5 0,-10 3 0,-3-1 0,-5 4 0,-6 7 0,3 3 0,-4 8 0,7-1 0,5 3 0,9-11 0,13-6 0,-4-8 0,2-4 0,-12-2 0,-18 5 0,1 10 0,-9 5 0,6 11 0,11-3 0,2 3 0,4-8 0,1-1 0</inkml:trace>
  <inkml:trace contextRef="#ctx0" brushRef="#br1" timeOffset="142801">26541 6411 8191,'-7'6'0,"1"1"5063,-1 2-5063,2 0 2818,-1 0-2818,1 0 1719,-1 0-1719,-4 10 6784,2-7-6784,-5 10 0,5-8 0,-9 6 0,-3 7 0,-5-2 0,-2 11 0,8-14 0,-7 13 0,5-6 0,-7 8 0,0 0 0,5-2 0,-4 6 0,10-8 0,-5 12 0,0-9 0,2 10 0,-1-10 0,-2 5 0,0-6 0,-5 2 0,2-6 0,-1 9 0,2-13 0,3 10 0,2-9 0,1 1 0,2 2 0,-3-3 0,1 0 0,2 3 0,-8 0 0,10-5 0,-10 3 0,11-5 0,-10 1 0,4 3 0,0-1 0,-5 4 0,-2 4 0,-2 2 0,-3 0 0,4 0 0,-5 1 0,4-1 0,-3 0 0,4 1 0,0-1 0,0 0 0,0 0 0,7-8 0,-5 6 0,13-16 0,-13 16 0,12-16 0,-4 7 0,7-12 0,-2 9 0,2-8 0,-2 8 0,1-6 0,1 1 0,-8 8 0,-2 2 0,-5 3 0,4 3 0,4-13 0,5 3 0,-10 6 0,9-10 0,-15 13 0,14-8 0,-1-7 0,3 5 0,3-13 0,-1 6 0,1-3 0,-1 1 0,1-2 0,1-3 0,0 0 0,-4 1 0,-3 6 0,-2-3 0,-5 9 0,7-6 0,0 0 0,3-2 0,5-5 0,-4 1 0,5-1 0,-6 1 0,3-1 0,-9 8 0,1 0 0,-11 9 0,3-2 0,-4 2 0,6-2 0,0 0 0,6-3 0,-5 2 0,10-6 0,-4 4 0,8-4 0,0-4 0,3 0 0,-2-6 0,3 1 0,-4-1 0,2 2 0,0 0 0,0 0 0,0 3 0,2-2 0,-6 7 0,2-4 0,-1 0 0,2 0 0,-2 0 0,3-4 0,-1 4 0,1-4 0,3 0 0,-3 0 0,2 0 0,1 0 0,0 0 0,1 0 0,-1 0 0,-1 0 0,3 0 0,0 0 0,2-4 0,0-2 0</inkml:trace>
  <inkml:trace contextRef="#ctx0" brushRef="#br1" timeOffset="148709">25149 7465 24575,'-7'-9'0,"-3"-3"0,2-2 0,0 0 0,-9-5 0,9 8 0,-12-5 0,7 8 0,-11 6 0,-1 7 0,-4 11 0,-1 21 0,11 8 0,8-15 0,3 1 0,6 24 0,9-12 0,14-16 0,27-21-1280,4-23 1280,-16 0 0,0-6 0,-4-9 0,-1-5 0,-1 0 0,-3-2 0,-5-6 0,-3-2 0,-3 4 0,-4 0 0,-7-3 0,-3 1 0,-2 2 0,-2 1 0,-2 6 0,-2 2 0,-2-9 0,-9 38 0,7 32 0,0 3 0,2 4 0,4 7 0,2 3-929,-1 5 0,1 1 929,1-3 0,2-1 36,0-6 1,2-3-37,5 16 0,5-26 0,-4-13 0,-1-11 0</inkml:trace>
  <inkml:trace contextRef="#ctx0" brushRef="#br1" timeOffset="148901">25357 7467 8191,'-3'17'0,"2"7"5063,-1 1-5063,2 0 2818,0-1-2818,2-11 0,-2-4 0,2-5 0</inkml:trace>
  <inkml:trace contextRef="#ctx0" brushRef="#br1" timeOffset="149051">25369 7293 8191,'-9'2'0,"4"-2"0,1 2 0</inkml:trace>
  <inkml:trace contextRef="#ctx0" brushRef="#br1" timeOffset="150143">26326 5667 8191,'-1'-5'0,"3"6"5063,-10 19-5063,4 5 2818,-1 0-2818,2-5 0,3-11 0,0-5 0</inkml:trace>
  <inkml:trace contextRef="#ctx0" brushRef="#br1" timeOffset="150301">26346 5398 8191,'-9'-5'0,"14"12"0,-6-5 0,11 9 0</inkml:trace>
  <inkml:trace contextRef="#ctx0" brushRef="#br1" timeOffset="155285">26639 6387 24575,'13'10'0,"-3"-1"0,6 2 0,-6-2 0,2 1 0,1 0 0,-3 0 0,2 0 0,1 0 0,3 6 0,2-4 0,0 8 0,-5-9 0,3 8 0,-4-5 0,4 3 0,1 2 0,-3-7 0,9 10 0,-5-9 0,2 4 0,-3-6 0,7 3 0,-6-2 0,6 1 0,-11-3 0,-2 4 0,-2-4 0,0 6 0,0-6 0,8 9 0,-7-8 0,6 4 0,-1 1 0,0-4 0,2 7 0,3-1 0,-6 6 0,3-6 0,-4 5 0,-3-10 0,2 4 0,5 4 0,-5-4 0,4 0 0,-6-5 0,-1-3 0,1 4 0,0-3 0,1 6 0,-2-6 0,1 2 0,0 1 0,7 2 0,-5-1 0,11 6 0,-9-8 0,9 11 0,-2-5 0,-2 3 0,3 2 0,-9-5 0,9 5 0,-3-2 0,1-3 0,-2 2 0,-1-8 0,-5 4 0,0-5 0,-4 2 0,1-7 0,-2 3 0,5-4 0,-4 4 0,4-1 0,-5-2 0,2 3 0,4 2 0,-3-1 0,3 3 0,-3-1 0,3-1 0,-1 6 0,7 0 0,-3-1 0,1 3 0,0-7 0,2 14 0,-3-10 0,10 19 0,-7-12 0,8 12 0,4-3 0,-4-1 0,9 5 0,-11-11 0,5 5 0,-6-6 0,-6-3 0,5 2 0,-5-2 0,3-3 0,-4 2 0,0-8 0,-6 1 0,1-3 0,-1 3 0,-1-5 0,-1 4 0,-1-5 0,-1 2 0,0 0 0,1-2 0,-1 1 0,9 6 0,-2-3 0,1 5 0,0-5 0,-9-1 0,6-2 0,-5 0 0,2-1 0,0 0 0,0 2 0,0-4 0,0 1 0,-2 0 0,1 1 0,-1 0 0,2 0 0,0-3 0,0 3 0,1 3 0,-1-2 0,1 4 0,-1-5 0,0 0 0,0-1 0,4 2 0,-3-3 0,2 5 0,-3-5 0,0 3 0,4-2 0,-5 2 0,7 1 0,-9 0 0,2-3 0,-6-2 0</inkml:trace>
  <inkml:trace contextRef="#ctx0" brushRef="#br1" timeOffset="156910">26500 6591 8965,'-4'6'0,"5"1"5116,10 7-5116,3-5 2702,7 5-2702,-3-7 1613,-1 1-1613,0-2 6179,0 2-6179,-4 0 0,0 0 0,-4-4 0,0 0 0,0-7 0,6-7 0,-4-1 0,11-11 0,1 3 0,9-7 0,-4 5 0,-8 3 0,-8 10 0,-13 5 0,-3 7 0,-6 1 0,-3 3 0,4-4 0,-4 4 0,0 0 0,-11 5 0,-8 3 0,-14 6 0,19-9 0,-1 0 0,-4 0 0,2 0 0,-4 3 0,7-7 0</inkml:trace>
  <inkml:trace contextRef="#ctx0" brushRef="#br1" timeOffset="159260">27779 7109 24575,'-7'11'0,"5"-6"0,7-5 0,10-14 0,4-9 0,8-13 0,-3-13 0,-9 23 0,-1-3 0,-5-4 0,-1-2 0,0 4 0,-1-1 0,-6-2 0,-2 0 0,-7-14 0,-1 9 0,-3 21 0,4 12 0,-9 21 0,-3 12 0,8-1 0,-1 4 0,0 0 0,2 3-759,1 11 1,2 2 758,-1-3 0,2 0 0,5 3 0,2-1 0,1-8 0,3-4 0,17 13 0,11-19 0,8-23 0,0-8 0,5-15 0,-9-4 0,-11 8 0,-8 2 0</inkml:trace>
  <inkml:trace contextRef="#ctx0" brushRef="#br1" timeOffset="159646">28101 7114 8191,'-12'7'0,"4"4"5063,4 3-5063,3 9 2818,-2 3-2818,3-5 0,0-6 0,0-11 0</inkml:trace>
  <inkml:trace contextRef="#ctx0" brushRef="#br1" timeOffset="159798">28183 6877 8191,'-6'-5'0,"0"8"1265,1 7 1,3-1 0,2-1 0</inkml:trace>
  <inkml:trace contextRef="#ctx0" brushRef="#br1" timeOffset="181164">4047 6056 24575,'-18'2'0,"1"1"0,10 3 0,-2 18 0,6 12 0,-1-1 0,-1 5-1851,-1 5 0,0 3 1851,0-9 0,0 2 0,-1 0-348,-2 5 1,-1 2 0,1-5 347,-1 0 0,3-5 0,4 10 0,25-96 0,-6 16 0,2-5 0,0-1-1590,1-9 1,0-2 0,2-2 1589,-3 9 0,2-1 0,-1 0 0,0 2 0,0-8 0,0 1 0,0 5 884,8-6 1,0 9-885,7 9 0,-8 58 0,-12 5 0,-4 7 563,-3 10 0,-2 3-563,-1-10 0,0 2 0,-2 0-615,-2-1 0,-2 1 0,-1-2 615,0 14 0,0-4 0,-2-14 0,3-6 5224,8-7-5224,17-55 0,-2-5 0,1-5 0,-4 7 0,0-3 0,1 1-519,0-1 0,2 1 0,-2 1 519,6-4 0,-2 5 466,10 0-466,-18 41 2479,-6 27-2479,-12 13 0,4-14 0,1 0 0,-4-2 0,-1-1 0,3 24 0,4-22 462,1-21 1,0-10-1,-1-4 1</inkml:trace>
  <inkml:trace contextRef="#ctx0" brushRef="#br1" timeOffset="181288">4843 6383 8191,'-12'32'0,"2"-10"0,5-7 0,3-11 0</inkml:trace>
  <inkml:trace contextRef="#ctx0" brushRef="#br1" timeOffset="181412">4857 5850 8191,'-9'-7'0,"4"3"0,1 2 0</inkml:trace>
  <inkml:trace contextRef="#ctx0" brushRef="#br1" timeOffset="181789">4967 6002 8191,'-5'38'0,"2"9"2031,3-17 0,0 1-2031,-3 3 0,1 2 0,1 16 0,1-1 0,-3-22 0,1-1 1465,1 10 0,2-9-1465,1-24 1838,5-16-1838,12-38 0,-4 12 0,3-4 0,-2 7 0,2-1 0,1 2 2677,5-9 0,2 5-2677,0 6 0,0 10 461,5 23-461,-6 29 0,-17-2 0,-2 3 0,5 6 0,-1 2 0,-2 9 0,2 0 0,3-2 0,2-1 0,-4-3 0,1-1 0,1-6 0,0-4 0,2 4 0,-2-16 0,-8-17 0,-1-5 0</inkml:trace>
  <inkml:trace contextRef="#ctx0" brushRef="#br1" timeOffset="183310">7403 5430 24575,'-37'11'0,"-16"3"0,13 1 0,-3 3-2450,8-5 1,-1 1 0,-2 2 2449,-9 3 0,-1 3 0,-1 0 0,10-5 0,0 1 0,0 0 0,1 0 0,-11 3 0,2 1 0,2-1 0,6-4 0,2 0 0,10 1 2096,9 16-2096,64-14 0,-11-13 0,8-2 0,0-1-832,5 2 0,1 0 0,0 1 832,4 0 0,1 2 0,-1 0 0,-4-1 0,-1 0 0,-1 2-398,-5 1 1,-1 1-1,-3 0 398,7-1 0,-5 1 2871,10 9-2871,-29-8 0,-27 3 0,-11-3 0,-31 14 0,14-12 0,-2 2 259,4 1 1,-3 2 0,0 1-260,-5 3 0,-2 1 0,0 2-657,-1 5 1,0 3-1,1 0 657,0-2 0,2 1 0,1 1 0,7-2 0,3 0 0,2-2-119,-2 4 1,9-3 118,16 20 0,25-38 0,10-6 0,10-1 0,7-5-823,-7-4 1,2-3 0,2-1 822,5-3 0,0-2 0,1-2 0,-11 2 0,0-2 0,0 0 0,0-1 0,0 1 0,1 0 0,-1 0 0,-2 0 0,5-2 0,-1 0 0,-2 1 467,8-1 0,-7 2 0,-3 2 0,-24 8 0</inkml:trace>
  <inkml:trace contextRef="#ctx0" brushRef="#br1" timeOffset="184189">8023 6376 8191,'-7'9'0,"3"0"5063,9-7-5063,18-7 0,19-19 0,-11 4 0,3-5 1189,3-8 0,1-4-1189,-9 8 0,-1-2 0,0-1-204,0-1 0,-2-2 0,0-1 204,-2-1 0,-1-2 0,-2 0 0,-2 0 0,-1 1 0,-1-1 1099,-4 1 0,-1-1 0,-1 1-1099,2-16 0,-2 2 0,-6 8 0,-3 3 0,-2 9 0,-3 3 405,-18-9-405,-4 22 3202,-13 17-3202,-11 25 0,19 0 0,0 6-706,-3 10 1,1 6 705,7-7 0,0 3 0,1 2 0,7-9 0,0 2 0,1 0 0,2 0 0,0 3 0,1 0 0,2 1 0,1-1 0,0 10 0,2 0 0,7-3-36,5-8 0,5-1 1,5-4 35,12 7 0,7-9 0,9-15 0,4-9 0,3-7 0,1-8 0,-1-8 0,-3-3 0,-16 5 0,-4 1 0,9-10 0</inkml:trace>
  <inkml:trace contextRef="#ctx0" brushRef="#br1" timeOffset="184389">8995 6012 8191,'-2'8'0,"3"12"5063,4 1-5063,3 11 2818,-4 7-2818,0-13 429,-7 5 1,2-22 0,-1-1 0</inkml:trace>
  <inkml:trace contextRef="#ctx0" brushRef="#br1" timeOffset="184549">9152 5677 8191,'-8'-13'0,"-2"6"5063,5 11-5063,0 8 0,3-3 0,2-1 0</inkml:trace>
  <inkml:trace contextRef="#ctx0" brushRef="#br1" timeOffset="186295">6288 4918 8191,'-25'17'0,"1"-1"0,-4 5 0,-1 6 1192,-3 12 0,-1 9 0,2 1-1192,3-7 0,1 1 0,0 4 0,6-9 0,0 2 0,-1 3 0,2 0 0,1 2 120,3-1 0,2 2 0,0 1 1,2 0-1,1 0 0,1-2-120,1 1 0,2-2 0,1 0 0,1 1 0,1 2-181,0 0 0,1 3 1,0 1-1,2 0 0,3-2 1,2-4 180,6 8 0,3-3 0,4-2 0,3-1 0,2-2 0,3-2 0,2-1 0,3-2 184,3-3 1,2-1 0,3-2-1,1-3-184,2-1 0,3-3 0,2-2 0,1-2 0,-6-6 0,4-1 0,-1-2 0,-1-1 0,-4-1 0,4 1 0,-4-2 0,0-1 0,14-1 0,1 0 0</inkml:trace>
  <inkml:trace contextRef="#ctx0" brushRef="#br1" timeOffset="186935">9175 4663 24575,'32'9'0,"19"11"0,-3-4 0,3 5-3039,-11 0 0,0 4 0,0 3 3039,-6-2 0,0 2 0,0 3 0,0 1 0,1 3 0,0 3 0,-1 1 0,-2 2 0,-1 3 0,-2 2 0,-1 2 0,-1-1-617,1 0 1,-1 1 0,-1 0 0,-3 1 616,-4 1 0,-3 1 0,-2 0 0,-1 1 0,-2 0 0,-2 1 0,-2 0 0,-2 1-288,-3-10 0,-3 2 0,0-1 0,-2 0 0,-2 1 288,0-1 0,-2 1 0,-1 0 0,-1-1 0,-2 0 0,0 0 0,-1-1 0,-2 1 0,0-2 0,-1 0-103,-4 9 1,-2 0 0,0-3-1,2-5 1,1-5 0,1-4-1,1-2 1,-4 4 0,0 1-1</inkml:trace>
  <inkml:trace contextRef="#ctx0" brushRef="#br2" timeOffset="211544">30607 3690 8896,'-6'6'0,"-1"1"5115,-2 0-5115,0 1 2712,-4 1-2712,-7 3 1622,-2 5-1622,-9 0 6230,4 12-6230,-1-7 0,3 8 0,-5 0 0,-3 7 0,-5 2 0,16-17 0,-1 1 0,0 0 0,-1-1 0,-4 0 0,-2 0 0,3 2 0,0-1 0,1-4 0,1-2-297,-1 3 1,2 0 296,-15 13 0,17-15 0,1-1 0,-17 19 0,1-2 0,0 3 0,-1-4 0,1 3 0,5-9 0,-3 5 0,7-2 0,-8-1 0,7 8 0,-7-4 0,2 4 0,-3-4 0,0 3 0,-1-7 0,5 8 0,3-10 0,4 3 0,2-7 0,0 1 0,-6 6 0,-1-3 0,-7 5 0,1 1-518,0 0 518,3 4 0,-2-4 0,3 3 0,-4-3 0,-1 5 0,19-17 0,-1 1 0,-18 17 288,15-13 1,0-1-289,-16 14 0,13-13 0,-1 1-655,4-4 0,-1 1 655,-3 3 0,-1 0 0,2-2 0,-1-1 0,0 2 0,0 1 0,1-3 0,-1 0 0,1 0 0,-1 1 0,-3 1 0,1 1 0,2-6 0,1 0 0,0 2 0,1-1 0,-1-1 0,2-1 0,-15 18-94,17-19 1,1 0 93,-17 19 0,1-5 0,15-11 0,-1 0 0,0-4 0,0 0 0,-3 8 0,-2 1 0,0-3 0,-2 1 0,-4 5 0,0 2-1020,0-1 1,-1 0 1019,-5 4 0,-1 1 0,3-1 0,0-1 0,-3 2 0,-1-1 0,1 1 0,-1-1 0,2-3 0,-1 1 0,0 2 0,0-1 0,0-4 0,1-1 0,3-1 0,0 1 51,3-5 0,2 0-51,5-3 0,3-1-132,-14 12 132,2 0 609,16-11-609,-5-1 2111,7-1-2111,4-7 1216,-8 10-1216,7-10 164,-2 7-164,-3-1 0,5-3 0,-9 8 0,4-5 0,-4 6 0,-2 6 0,-5-3 0,2 9 0,-1-9 0,4 3 0,0 0 0,2-4 0,-8 9 0,7-9 0,-7 9 0,13-12 0,-2 0 0,3-3 0,-4 4 0,-3 2 0,-2 9 0,2-9 0,-7 9 0,7-9 0,-5 4 0,13-13 0,-6 5 0,6-5 0,-9 13 0,8-7 0,-7 6 0,7-8 0,-1-1 0,-3 4 0,6-9 0,-7 7 0,-4 3 0,-4 2 0,9-9 0,0 2 0,-12 13 0,-9 2 0,14 1 0,-1-9 0,4 3 0,2-6 0,-6 6 0,-8 3 0,0 5 0,13-18 0,0 0 0,2 0 0,1-1 0,-4 2 0,1-1-208,2 0 1,1-1 207,0-1 0,0-1 0,-15 15 0,-1-4 0,-3-4 0,2 3 0,16-12 0,-1-1 0,-15 16 0,-5 4 0,13-8 0,4-6 0,10-4 0,1-8 0,8 1 0,-4-2 0,1 3 415,2 0-415,-4 0 0,4-1 0,-4 1 0,3-1 0,-2 1 0,3-1 0,0 0 0,-7 6 0,4 0 0,-10 8 0,6-8 0,-7 8 0,8-8 0,-8 8 0,5-2 0,-1 0 0,-5 8 0,5-7 0,-13 14 0,1-5 0,10-12 0,-2 1-250,0 3 1,0 0 249,-3-2 0,0 0 0,2 5 0,0-1 0,2-4 0,0-1 0,-1 3 0,1-1 0,-11 10 0,-3-1 0,20-10 0,1-5 0,7-3 0,-1-4 0,4-4 0,1-1 0</inkml:trace>
  <inkml:trace contextRef="#ctx0" brushRef="#br2" timeOffset="213254">24135 9711 8191,'-9'5'0,"0"-1"5063,0 1-5063,-4 2 2818,3 0-2818,-2 3 1719,2 3-1719,-6 3 6784,-9 11-6784,-6 5 0,-6 5 0,14-15 0,1 1 0,-2 0 0,1 1 0,-4 5 0,-1 1-928,-2 0 0,-1 2 928,-1 4 0,1 1 0,-1 1 0,0-1 0,-2 1 0,0 0-1127,-1 3 1,0-2 1126,0-4 0,0 0 0,0 2 0,1 0-607,3-4 1,2 0 606,1 3 0,0 0 0,-2-2 0,-1 0 0,-4 4 0,0-1-991,0 1 0,-1-1 991,-5-1 0,1 0 0,13-9 0,2 1 0,-1-2 0,-12 10 0,0 0 0,-3 1 0,1 1 0,4 0 0,0-1 0,-1 1 0,-2 2 0,4-2 0,-2 3 0,2-1 0,6-9 0,1-1 0,-1 1 0,-6 8 0,-2 2 0,0-2 0,7-8 0,0-1 0,2-1 0,-9 10 0,1 0 0,8-11 0,0-1 0,2 0 0,-6 7 0,1-1 159,3-2 1,2-1-160,2-2 0,1 1 0,-7 8 0,0 0 0,8-9 0,-1 1 0,-10 9 0,1-1 0,11-14 0,1 0 0,-3 2 0,-1 1 0,-14 12 929,22-17 0,-2 2-929,-7 4 0,-3 2 0,2-1 0,4-1 0,-2 1-364,-10 11 1,-5 5 0,5-4 363,9-7 0,2-1 0,-1-4 0,-1 1 0,1-1 460,-1 2 0,0-1-460,-2 1 0,0-1 0,-1-1 0,1 0 0,0 2 0,-1-1 0,1-1 0,0-1 104,2 0 0,1-1-104,1-3 0,1 0-128,2-1 0,1 0 128,-18 15 0,-1 0 0,1-3 0,0 2 0,15-19 0,0 1 2460,-17 19-2460,16-19 0,-2-1 0,3 2 0,0 0 0,-21 14 709,15-12 1,0 0-710,5-1 0,-1 0 0,-8 3 0,0 2-190,5-1 1,0 0 189,-5 3 0,0 1 0,4-1 0,0 0 0,-4-2 0,0 0 0,1 1 0,1 1-351,0-2 1,-1 0 350,2-1 0,1 0 0,-2 3 0,1-1 0,-1-2 0,0 1 0,-2 1 0,-1 2 0,-1 2 0,1 1-677,2-3 1,1 0 676,0 2 0,-1 1 0,-5 8 0,0-1 0,6-11 0,2 0 0,-2 5 0,1-2 0,-7 2 0,21-15 0,4-6 0,9-7 0</inkml:trace>
  <inkml:trace contextRef="#ctx0" brushRef="#br2" timeOffset="214436">19226 14674 8790,'-10'7'0,"-5"6"5111,0-2-5111,0 4 2728,-12 11-2728,1 0 0,6-5 0,-2 0 0,1-1 0,-1-1 344,-1 3 1,-1 2-345,-5 3 0,-1 0 0,0 1 0,-1 0 0,-2 2 0,-1 1 1965,1-1 1,-1 1-1966,0-1 0,1 2 0,2 1 0,0 1 0,-3 3 0,0 0 0,3-3 0,-1 1 0,-3 5 0,0 1 0,-1 0 0,1 1-851,10-14 0,-1 0 0,1 0 851,-1 2 0,0 0 0,-1-1 0,0-3 0,0 0 0,-1-1 0,-2 3 0,1-1 0,-1 1 0,-2-2 0,-1 0 0,0 1 0,1 1 0,-1 0 0,0 1 0,-2 1 0,0 1 0,1 0 0,-1 0 0,0 0 0,0 0-923,2 0 0,0 0 0,-1 0 923,-3 4 0,0 0 0,0 0 0,3-4 0,1 1 0,0-1-300,0 2 0,0 0 0,1-1 300,-8 8 0,2-2 623,6-10 0,1-1-623,7-6 0,2-3 0,-11 3 532,7-2 0,17-13 1,1-1-1</inkml:trace>
  <inkml:trace contextRef="#ctx0" brushRef="#br2" timeOffset="223413">9009 5017 8191,'2'-5'0,"23"-1"5063,17-9-5063,-2 10 0,2 3 0,12-4 1409,-23 7 0,-3 4-1409,-10 8 1719,-13 8-1719,-12 11 0,-23 11 0,12-15 0,-2 0 0,-7 2 0,-1 1 3181,6-2 1,1-1-3182,-8 10 0,20-15 0,29-22 0,29-16 0,-11 2 0,2-2 0,-6-1 0,1 0 0,-3 0 0,-1 2 0,-2 0 0,19-13 0</inkml:trace>
  <inkml:trace contextRef="#ctx0" brushRef="#br2" timeOffset="228253">24200 9520 24575,'-2'-8'0,"1"6"0,1 1 0,3 1 0,4-8 0,-1-1 0,-7 4 0,-3 5 0,-5 5 0,0 2 0,0 2 0,0-2 0,0 2 0,-3 1 0,2-1 0,-3-1 0,0 2 0,0-2 0,-4 3 0,-7 3 0,5-2 0,-11 3 0,-2 0 0,2 5 0,-8-2 0,14 5 0,-1-8 0,5 2 0,6-7 0,-5 7 0,5-6 0,-15 14 0,-4-5 0,-9 8 0,18-11 0,-1 0 0,-2-2 0,0 0 0,4 2 0,0 0 0,-3-2 0,0 0 0,-13 13 0,-6-5-548,6 8 548,-6-6 0,2 7 0,0-4 0,2 0 0,4 0 0,-5-4 0,4 3 0,-4 1 0,18-13 0,0 0 0,-1 2 0,-1 0 0,-8 1 0,-1 1 0,2-1 0,1 2 0,-5 2 0,2 0 0,5-1 0,1 1-423,-1-1 1,2 0 422,3-4 0,1 1 0,-1 2 0,-1-1 0,-8 2 0,0 0 0,6 0 0,0 1 0,-6-1 0,0-1 0,9-3 0,2 0 12,-2 0 1,1 0-13,0-3 0,1 1 0,0 4 0,1 0 0,-24 10 0,8 3 0,-1-9 0,2 3 0,2-3 0,-2 5 0,2-5 0,-8 9 0,2-8 0,-1 4 0,1-1 0,15-12 0,-9 11 0,9-10 0,-10 10 0,1-3 847,-7 5-847,20-12 0,0 1 0,-10 4 0,0 0 0,7-2 0,1-1 0,-6 3 0,2-2 0,-1 2 0,-6 5 0,9-11 521,-10 12-521,3-10 0,-4 10 0,11-12 0,0 4 0,13-11 0,0 2 0,4-5 0,8-3 0,10-8 0,3-5 0,4-2 0,-10 0 0,-4 4 0,-6 4 0,-3-1 0,-6 8 0,3-1 0,-2 6 0,1 3 0,4 0 0,-1 6 0,3-6 0,2 3 0,-3-8 0,1-3 0,-4-1 0,2 5 0,5 6 0,4-1 0,5-5 0,6-7 0,-3-5 0,2-2 0,-7-1 0,-1 0 0,-8 0 0,-1 2 0,-4 0 0,0 7 0,2 2 0,0 9 0,7 2 0,0 4 0,11-5 0,8-3 0,-1-9 0,6-6 0,-13-2 0,-4-2 0,-10 1 0,-4 2 0,-6 2 0,0 3 0,-1 6 0,4 1 0,7 4 0,6-4 0,7-1 0,-4-4 0,2 0 0</inkml:trace>
  <inkml:trace contextRef="#ctx0" brushRef="#br2" timeOffset="244377">20990 11765 24575,'0'0'0</inkml:trace>
  <inkml:trace contextRef="#ctx0" brushRef="#br2" timeOffset="245529">21002 11758 24575,'12'9'0,"2"1"0,3 5 0,5 10 0,3 0 0,2 11 0,-1-5 0,2 11 0,0-4 0,-5 1 0,-1 2 0,-8-1 0,-1 7 0,-4-7 0,0 5 0,-5-5 0,4 0 0,-3-2 0,2-6 0,-2-7 0,1-1 0,-3-7 0,0-4 0,2 4 0,-2-4 0,1 0 0,1 4 0,-2-4 0,0 1 0,2 2 0,-2-6 0,2 6 0,0-14 0,-2 0 0,-1-11 0,-2 0 0,-2 0 0,1 0 0,-3-4 0,0 0 0,-1-4 0,-6-7 0,-1-8 0,-6-8 0,9 14 0,-1-1-414,-2 0 1,0-1 413,1-2 0,0-2 0,-2-1 0,0-2 0,3 1 0,-1-1 0,-2 0 0,0 0 0,3 4 0,-1 0 0,-3 4 0,0 1 0,-10-16 0,-2 6 0,6 13 0,4 4 0,8 9 0,-1-3 0,3 0 827,6 7-827,15 11 0,5 15 0,12 17 0,-14-10 0,0 3 0,0 3 0,2 5 0,2 7 0,1 7 0,0-3-215,-7-13 0,-2-2 0,2 3 215,4 13 0,2 3 0,-3-5-1412,-1 0 1,-2-4 1411,-1-5 0,-1 0-234,-3-4 1,-1-2 233,4 13 0,-9-22 0,-2-9 0</inkml:trace>
  <inkml:trace contextRef="#ctx0" brushRef="#br2" timeOffset="246982">21195 11769 8535,'-7'7'0,"4"0"5096,7-5-5096,5-1 2767,17-17-2767,2-6 0,-6 5 0,0-1 0,17-19 0,-5 9 1672,-8 5-1672,-9 14 6505,-3 1-6505,-2 5 0,-11 1 0,-6 6 0,-5-1 0,-3 6 0,4-4 0,0 3 0,0-3 0,0 1 0,0-1 0,0-3 0,1-7 0,1-5 0,4-13 0,0-3 0,3-6 0,0 10 0,0 3 0,4 12 0,5 3 0,1 2 0,2 6 0,-2 4 0,-2 6 0,6 16 0,-1 3 0,2 21 0,-2-13 0,-4 4 0,-2-19 0,2-3 0,-7-17 0,2-4 0,-8-11 0,2 0 0,-1 0 0,-3 6 0,1 0 0,-4 6 0,0 0 0,-10 3 0,-24 0 0,0 3 0,12-5 0,1 1 0,-10 0 0,11-1 0,10-4 0,22 0 0,3 0 0,17-4 0,3 0 0,12-5 0,9-5 0,-17 7 0,1-2 0,4-3 0,0-2 0,-2 1 0,-3 0 0,9-4 0,-18 4 0</inkml:trace>
  <inkml:trace contextRef="#ctx0" brushRef="#br2" timeOffset="253530">20793 12670 24575,'-23'11'0,"17"-13"0,12-13 0,19-16 0,-8-1 0,6-16-1148,-9 0 1148,-8 18 0,-2-2 0,-1 1 0,-1 1 0,-6-25 0,-10 2 280,2 19-280,-6 8 0,8 17 0,1 7 0,4 10 0,-3 10 868,7 20-868,-2 11 0,4-19 0,2 1-342,0 3 0,0 0 342,4-2 0,1-1 0,10 20 0,-1-13 0,9-22 0,-4-11 0,4-8 0,-10-2 0,-9 0 0</inkml:trace>
  <inkml:trace contextRef="#ctx0" brushRef="#br2" timeOffset="253711">21041 12470 8191,'-6'14'0,"3"-2"5063,1-3-5063,5 4 2818,1-4-2818,2 4 0,-2-8 0,-2-1 0</inkml:trace>
  <inkml:trace contextRef="#ctx0" brushRef="#br2" timeOffset="253873">21030 12280 8191,'-13'0'0,"7"0"0,-1 0 0</inkml:trace>
  <inkml:trace contextRef="#ctx0" brushRef="#br2" timeOffset="254997">21736 10652 24575,'-13'-10'0,"3"5"0,-6 0 0,-4 8 0,-8 10 0,-3 11 0,4 6 0,9 11 0,12-14 0,10-2 0,8-17 0,12-9 0,1-7 0,4-8 0,-6-8 0,-2-11 0,-8 2 0,0-19 0,-3 4 0,-7 15 0,-1-2 0,1 0 0,-1 0 0,-4 0 0,-1 0 0,0-13 0,-3 15 0,4 32 0,-2 19 0,-2 36 0,3-20 0,0 3-561,0 6 1,1-1 560,1-6 0,2-2 0,3 19 0,1-21 0,8-16 0,-6-9 0,0-7 0</inkml:trace>
  <inkml:trace contextRef="#ctx0" brushRef="#br2" timeOffset="255168">21874 10559 8938,'-2'10'0,"0"8"5116,2 8-5116,0 5 2706,2-5-2706,1-6 0,0-12 0,-1-4 0</inkml:trace>
  <inkml:trace contextRef="#ctx0" brushRef="#br2" timeOffset="255341">21938 10415 8191,'-14'8'0,"1"2"5063,6-3-5063,10 0 0,-3-2 0,8-3 0</inkml:trace>
  <inkml:trace contextRef="#ctx0" brushRef="#br2" timeOffset="256437">21873 10662 24575,'5'14'0,"0"2"0,-5 4 0,0 5 0,0 7 0,-4 7 0,-1 1 0,-4 0 0,-1-8 0,0-9 0,-4-8 0,3-4 0,-12-6 0,8-5 0,-16-8 0,0-9 0,11 7 0,-1-3 0</inkml:trace>
  <inkml:trace contextRef="#ctx0" brushRef="#br2" timeOffset="257484">21023 12590 24575,'-1'3'0,"2"10"0,7 12 0,-3 7 0,2 6 0,-10 2 0,2 7 0,-8-7 0,-1-8 0,-2-2 0,-2-14 0,-3 2 0,-7-12 0,-1-11 0,-17-21 0,22 13 0,-4-11 0</inkml:trace>
  <inkml:trace contextRef="#ctx0" brushRef="#br2" timeOffset="258036">20622 11136 9169,'0'-5'0,"-3"1"0,0-5 0,-1 5 0</inkml:trace>
  <inkml:trace contextRef="#ctx0" brushRef="#br2" timeOffset="258377">20758 11491 24575,'0'12'0,"0"2"0,-3 6 0,2-1 0,-8 5 0,-3-4 0,-10-3 0,-19 0 0,-8-4 0,19-12 0,-1-1 0,0 1 0,1-3 0,-2-9 0,0-3 0,2-2 0,2-2 0,4-5 0,4 0 0,-6-7 0,18 10 0</inkml:trace>
  <inkml:trace contextRef="#ctx0" brushRef="#br2" timeOffset="259081">20674 11190 8191,'-2'-9'0,"1"0"5063,-1 0-5063,0 11 704,-1 0 1,0 7-1,1-5 1</inkml:trace>
  <inkml:trace contextRef="#ctx0" brushRef="#br2" timeOffset="279563">30332 3674 24575,'-1'17'0,"38"-14"0,-6-7 0,3-5 0,0 0 0,3-3 0,-1 0 0,13-6 0,-3 0 0,-6 3 0,-4 1 0,6-3 0,-25 17 0,-15 6 0,-9 21 0,-7 13 0,4-10 0,0 1 0,2-3 0,0 1 0,0 5 0,1-2 0,-2 10 0,4-4 0,1-18 0,4-11 0,0-5 0</inkml:trace>
  <inkml:trace contextRef="#ctx0" brushRef="#br2" timeOffset="282255">30962 3297 8191,'12'0'0,"-4"1"5063,9 33-5063,-8 10 0,-3-7 0,-2 3 0,0 1 0,-3 2 634,-3 6 1,-1 0-635,0-5 0,0-1 888,-2-7 1,0-3-889,-1 9 6045,2-31-6045,13-63 0,-3 22 0,1-5-170,0-4 0,1-5 1,0 0 169,0 5 0,0 1 0,0-1-237,-2-4 1,0 0 0,1 1 236,4-10 0,-1 3 98,-5 10 0,3 8-98,16 11 0,-7 44 0,-4 6 0,-1 4 0,-3 1 0,-2 2-207,2 4 0,-2 0 207,-5-5 0,-2-2 2615,4 21-2615,-12-17 0,0-22 0,-4-13 0,-14-17 0,-2-11 262,-10-8 1,18 12 0,3 5 0</inkml:trace>
  <inkml:trace contextRef="#ctx0" brushRef="#br2" timeOffset="282548">31635 3274 8191,'-13'-6'0,"0"1"5063,-3 15-5063,3 7 0,-14 31 0,15-18 0,3 3 0,-1 9 0,3 1 0,-1 0 0,5-1 1188,10-5 0,5-3-1188,13 10 0,1-31 0,5-7 0,0-9 0,1-6 0,11-2 0,-3-1 0,4-7 0,-3 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21:29.102"/>
    </inkml:context>
    <inkml:brush xml:id="br0">
      <inkml:brushProperty name="width" value="0.05292" units="cm"/>
      <inkml:brushProperty name="height" value="0.05292" units="cm"/>
      <inkml:brushProperty name="color" value="#A020F0"/>
    </inkml:brush>
  </inkml:definitions>
  <inkml:trace contextRef="#ctx0" brushRef="#br0">30922 2817 8693,'-7'3'0,"0"1"5105,-2 0-5105,0 3 2744,0 2-2744,-1 4 1650,-6 3-1650,-8 11 0,-8 4 0,-5 6 3191,14-14 1,1-1-3192,2 1 0,-1 0 0,-5 1 0,0 0-376,5 1 0,0 0 376,-1-5 0,0 0-161,2 5 1,0 0 160,-18 14 0,21-16 0,-1 1 0,-18 15 0,19-16 0,-1 1 0,-20 15 0,21-17 0,-1-1 0,-14 17 0,4-1 0,-4 0 0,5-5 0,-5 3 0,2-3 0,1 5 0,-8 0 0,8 1 0,-3-1 0,4 0 0,-4 0 0,3 1 0,10-17 0,0 1 0,-1 3 0,-1 1 0,-2 2 0,-2 3 0,0-1 0,-8 6 0,-1 2 0,7-7 0,-2 1 0,-1 1 0,-5 1 0,-1-1 0,1 0-1227,-3 5 0,-1 0 1227,2-5 0,-2 2 0,3-2 0,0 2 0,2-1 0,-4 0 0,1 1 0,2 2 0,1 1 0,-1-3 0,1 0 0,2 2 0,0-1-441,1-2 1,2-1 440,3 0 0,2-1 0,0-2 0,1-1-240,2-3 1,1 0 239,3-2 0,-1-1 0,-18 16 0,19-16 0,-1 1 0,-20 15 0,21-15 0,-1 0 0,0-2 0,-1 0-191,1 3 0,0-1 191,-1-1 0,-1-1 0,0 3 0,-1 0 0,-16 14 0,17-15 0,-1 1 0,-4-1 0,0-1 297,1 3 1,-2 1-298,-9 4 0,-2 0 0,6-3 0,0 0 0,-6 3 0,1 0 0,5-2 0,1 1 0,-3 1 0,0 0 0,3-1 0,-1 1 0,-2 2 0,-2 1 0,1-3 0,1 0 0,2 2 0,0 1 0,-3 0 0,1 0 0,1 3 0,0-1 0,1-1 0,0-1 0,-4 3 0,2 1 0,4-5 0,2-1 0,-1-1 0,1-1 0,1-4 0,0 1 599,5-2 0,0 0-599,-17 9 0,19-13 0,1 0 0,-14 10 406,14-10 0,-3 2-406,-12 8 0,-2 2 0,0 3 0,-1 2 0,8-10 0,-2 1 0,1 0 0,3 0 0,0 0 0,1-1 0,-2 2 0,1-1 223,-2 7 1,-1-2-224,5-9 0,1-1 0,-4 6 0,-1 4 0,3-5 0,-2 2 0,1-2 255,-5 7 1,1 1-256,4-6 0,-1 2 0,1-3 0,-2 4 0,1-2 0,0-2 0,0 0 0,-1 3 0,1-2 0,3-3 0,0-1 0,-3 5 0,1 0 0,2-5 0,-1 0 0,-1 0 0,-1-1 0,0 1 0,0-1 0,4-5 0,0-1-178,-2 3 1,-1 0 177,-17 11 0,18-14 0,-1-1 0,2-1 0,-1-1 0,-1 4 0,1-1 0,2-2 0,1-1 0,-3 3 0,0 0 0,-14 9 0,5-3 0,-2 0 0,12-10 0,0 1 0,-15 9 0,0 1 0,13-9 0,1-1-508,-7 4 0,0 1 508,6-1 0,-1 0 0,-4 0 0,-1 1 0,5-2 0,1 1 0,-3 0 0,0 0 480,6-3 0,1-1-480,-19 12 0,7-8 0,2-5 689,10-3-689,-1-3 0,10 0 0,-1-4 1112,4 3-1112,1-2 316,1 6-316,-2 0 0,-4 2 0,2-2 0,0-3 0,-4 5 0,-1 2 0,-7 7 0,3-5 0,3 0 0,5-8 0,3 0 0,1-3 0,0-1 0,-1 6 0,1-4 0,-8 11 0,5-6 0,-10 9 0,3-2 0,2-4 0,1-3 0,7-6 0,4-5 0,1 1 0</inkml:trace>
  <inkml:trace contextRef="#ctx0" brushRef="#br0" timeOffset="1471">24234 9558 8191,'-9'2'0,"0"1"5063,-4 2-5063,0 3 2818,-1-1-2818,-2 4 1719,-1 5-1719,-11 15 0,9-12 0,-1 2 2100,-7 11 1,-2 2-2101,-5 0 0,-1 2 0,7-7 0,0 1 0,-1 1 0,-1-1 0,-1 0 0,0 2-1181,-2 2 0,0 1 0,0 1 1181,-3-1 0,1 1 0,0 0 0,1 1 0,0 1 0,0 0 0,-2 0 0,0-1 0,1 1 0,1 2 0,1 0 0,-1-1 0,1-2 0,-1-2 0,1 2 0,1 2 0,1 0 0,0-1 0,2-6 0,1-2 0,0 1 0,1 1 0,2 1 0,-1-2-809,-9 8 1,0-2 808,0 1 0,1-1 0,2-3 0,1-1 0,1-2 0,-1 0 0,4 1 0,0 0 0,2-2 0,0 0 391,-2 3 1,1 0-392,1-3 0,0 0 0,1 0 0,0-2 0,-3-1 0,0 0 0,3 0 0,0-1 0,-1 4 0,0 0 0,-2-3 0,1 1 0,1 4 0,0 1 0,-5-3 0,-1 1 0,0 6 0,-1 0 0,-2-2 0,-1 0 783,0 3 1,1-1-784,1-7 0,-2 2 0,5-1 0,-1 2 0,0-1 0,-6 6 0,0 0 0,6-6 0,-1 2 0,2-1 0,-9 8 0,2-1 0,-1-5 0,-1 1 0,14-9 0,-1 0 0,0 0 0,-12 9 0,1-1 0,2 3 0,0-1 0,-2-2 0,0-1 0,2 1 0,-1-1 0,0-2 0,-1-1 0,2 3 0,2-1 0,2-5 0,1 0 0,-1 2 0,1 1 297,3-1 0,-1-1-297,1-1 0,0 0 0,-3 5 0,-1 0 0,3-5 0,0 0-108,-4 6 0,3-3 0,-1 1 0,6-3 0</inkml:trace>
  <inkml:trace contextRef="#ctx0" brushRef="#br0" timeOffset="3050">20489 13504 24575,'-9'7'0,"0"0"0,-4 8 0,-2 2 0,-3 1 0,-4 4 0,5-5 0,-9 13 0,-6 7 0,-1 2-694,12-11 1,0 0 693,-2-4 0,0 0 0,-5 11 0,-1 2 0,-5-2 0,-1 0-941,10-8 0,-1 1 1,0 0 940,-2 1 0,0 1 0,0 0 0,-2 0 0,0 0 0,0 1 0,-3 4 0,0 0 0,0 0 0,0-2 0,-1 0 0,0 1 0,-3 3 0,0 0 0,-1 1 0,2 0 0,1-1 0,-1 1-1225,-2 1 0,0-1 1,0 0 1224,8-8 0,0 1 0,-1-1 0,1 0 0,-8 8 0,0-1 0,-1 1 0,1 0 0,0 0 0,0 0 0,1 0 0,-1 0 0,1 0-244,1-2 1,0 0-1,0-1 244,1 1 0,-1-1 0,0 0 0,1-3 0,0-2 0,1 1-338,3 0 1,1-1-1,-1-1 338,2-2 0,-1-1 0,0 0 0,2 1 0,1 0 0,0 0 140,-12 9 1,1-1-141,-2 3 0,-1 0 0,3-1 0,0 1 0,10-12 0,1-1 0,-1 1 0,1 1 0,-1 1 0,0 0 0,-1 2 0,-1 0 0,-1 0 0,1-1 0,-1-1 0,2 0 0,2 0 0,1 0 0,0-1 0,-12 8 0,2-1 1623,12-8 1,1 0-1624,2-3 0,1-1 0,-5 6 885,7-2-885,7-13 2638,3 0-2638,2-4 644,1 0 0,3-4 0,0-1 0</inkml:trace>
  <inkml:trace contextRef="#ctx0" brushRef="#br0" timeOffset="6800">21016 11535 8191,'10'-3'0,"5"-7"5063,-1 1-5063,5-8 2818,-6 9-2818,13-11 0,9-7 0,-10 9 0,1-3 0,4-6 0,1-1 305,2 2 0,-1-1-305,0-5 0,-2 1 2542,-1 5 0,0 1-2542,-2 0 0,-1 1 0,-1 2 0,1 1-277,-1 3 0,-1-1 277,-1-1 0,-1 0 0,15-14 0,-1 0 0,3-5 0,-17 20 0,1 1 0,3-4 0,-1 1 0,1-1 0,0 1 0,-4 2 0,1 0 0,0 2 0,1-1 0,-1 0 0,-1 0 0,21-17 0,-19 17 0,-1 0 0,16-16 0,6 5 0,-7 0 0,-2 2 0,0-1 0,-5 0 0,4 5 0,-7 2 0,4-1 0,1 1 0,9-8 0,-18 11 0,1 0 484,2 2 1,-1-1-485,-2-1 0,-1 0 0,3 5 0,0-1 0,12-14 1179,1 9-1179,-2-9 0,-5 10 623,5-10-623,-5 10 0,9-10 0,-7 10 0,6-10 0,-7 10 0,4-10 0,2 8 0,-1-8 0,-12 15 0,0-1 0,18-15 0,-14 13 0,0 0 592,14-14-592,-17 14 0,-2 1 0,4-7 0,2 5 0,-14 5 0,0 5 0,0-5 0,6 4 0,3-6 0,-1 2 0,5-1 0,-11 1 0,1 2 0,-7 1 0,-1-2 0,2 2 0,-1 0 0,3 0 0,2-2 0,0 4 0,3-4 0,-8 5 0,0 2 0,-4-1 0,0 5 0,0-4 0,0 2 0,3-4 0,8-1 0,-5 2 0,4-1 0,-10 4 0,0-3 0,0 4 0,0-2 0,0 2 0,0-2 0,4-4 0,0-2 0,1-1 0,-2 2 0,-3 2 0,0 1 0,-2-3 0,-6 4 0,-8 2 0,1 1 0,-2 3 0</inkml:trace>
  <inkml:trace contextRef="#ctx0" brushRef="#br0" timeOffset="7633">20941 11494 8191,'-1'-7'0,"0"-1"5063,-8 3-5063,2 2 2818,-2 4-2818,-1 9 1719,-3 14-1719,1 10 6784,3 6-6784,12-2 0,3-18 0,16-9 0,6-22 0,10-19 0,-1-5 0,-12-6 0,-12 14 0,-14 3 0,-8 12 0,-6 4 0,-11 17 0,2 11 0,-3 11 0,15-3 0,8-8 0,14-9 0,8-10 0,4-10 0,6-8 0,-15 3 0,-3 4 0</inkml:trace>
  <inkml:trace contextRef="#ctx0" brushRef="#br0" timeOffset="8510">21717 10449 8191,'-12'-3'0,"-2"-3"5063,0 2-5063,2-3 2818,-1 7-2818,3 0 1719,-6 5-1719,-2 15 6784,-1 10-6784,0 6 0,10-4 0,13-11 0,12-16 0,12-13 0,15-23 0,-22 9 0,0-4 0,4-6 0,-1-3-736,-8 3 1,-3-1 735,1-5 0,-2 0 0,-5 7 0,-4-1 0,-2-9 0,-1 0 0,3 5 0,-3 1 0,-4 2 0,0 3 0,3-4 0,-3 48 0,9 38 0,-2-15 0,1 4 0,1 5 0,1-1 0,3-8 0,1-3 0,-1-4 0,1-3 0,9-2 0,0-14 367,-6-14 1,-3 2 0,-3-4 0</inkml:trace>
  <inkml:trace contextRef="#ctx0" brushRef="#br0" timeOffset="8622">21972 10247 8191,'3'4'0,"0"1"5063,-5 4-5063,2-1 0,0-3 0,0-1 0</inkml:trace>
  <inkml:trace contextRef="#ctx0" brushRef="#br0" timeOffset="8775">21995 10075 8191,'-10'-11'0,"4"7"0,2 3 0,4 5 0</inkml:trace>
  <inkml:trace contextRef="#ctx0" brushRef="#br0" timeOffset="10501">5436 6837 24575,'-2'37'0,"-3"-8"0,0 4 0,7 14 0,0 5-461,-3-12 1,-1 2 0,-1-1 460,1 15 0,0-2 225,1-10 0,0-5-225,-2-6 228,12-40-228,-1-18 0,-1-7 0,5-9 0,3-4-1153,-4 6 0,2-2 1,-1-1 1152,3-1 0,-1-1 0,1 2 0,-3 4 0,1 1 0,-1 2 289,6-8 1,-1 7-290,0 7 0,9 47 0,-16 10 0,-1 6 0,7 4 0,-1 3 0,-4 8 0,-2 0 0,2-12 0,-2-2 0,-1 14 0,1-29 3582,1-31-3582,5-22 0,8-15 0,-13 20 0,1 1 0,8-9 0,-4 22 0,-2 32 0,4 29 0,-7-16 0,0 1 0,3 3 0,0 0 0,-2-5 0,3-3 0,24 9 0,-21-19 0,4-13 0</inkml:trace>
  <inkml:trace contextRef="#ctx0" brushRef="#br0" timeOffset="10875">6366 6902 8191,'-26'-7'0,"3"0"5063,6 7-5063,-4 8 2818,-8 27-2818,4 10 0,11-14 0,2 1 1719,2 6-1719,13-7 6784,13-34-6784,13-19 0,-10 3 0,0-4 0,0-5 0,-1-1 0,-2 0 0,-1 1 0,3-12 0,-4 25 0,-1 37 0,4 26 0,-3-19 0,1 0 0,0 1 0,1-3 0,21 7 0,-10-16 0,4-15 0,-20-4 0,3-2 0</inkml:trace>
  <inkml:trace contextRef="#ctx0" brushRef="#br0" timeOffset="11025">6614 6851 24575,'21'25'0,"1"1"0,-1-1 0,1 1 0,-2 0 0,1-1 0,0-4 0,1-1 0,18 18 0,-8-22 0,-13-4 0,-12-12 0</inkml:trace>
  <inkml:trace contextRef="#ctx0" brushRef="#br0" timeOffset="11191">6866 6724 8191,'-24'4'0,"-10"13"1801,12 5 0,-1 4-1801,-7 7 0,-1 4 0,-3 6 0,2 3 0,0-1 0,3-1 0,5-3 0,1-2 0,4-6 0,3-3 0,4 2 0,0-11 0</inkml:trace>
  <inkml:trace contextRef="#ctx0" brushRef="#br0" timeOffset="11808">8095 5820 8191,'-9'-7'0,"0"2"5063,-3 6-5063,-15 8 0,-15 14 1096,10 2 0,-2 7-1096,6-3 0,0 4 0,0 4-458,4-3 1,2 2 0,-1 2 0,1 2 457,-2 7 0,1 2 0,0 2 0,1 0 0,5-8 0,0 1 0,1 1 0,1 0 0,1 0 0,1-1 0,0 0 0,2 0 0,1 1 0,2-1 0,0 9 0,3 0 0,2 0 0,4-3 0,4 7 0,5-3 0,6-2 0,6-4 0,6-2 0,5-6 614,5-9 1,6-6-1,1-4-614,7-5 0,1-4 0,-3-4 0,-1-1 0,-4-4 0,-5-6 0,1 0 0</inkml:trace>
  <inkml:trace contextRef="#ctx0" brushRef="#br0" timeOffset="12852">9214 6126 8191,'-14'-13'0,"3"5"5063,-12 9-5063,-11 14 0,5-3 0,-4 3 0,-11 9 0,-4 4-153,8-5 0,-2 2 0,0 1 153,-1 5 0,0 1 0,0 1 0,-1-3 0,1 1 0,4-1 766,-2 8 0,7-3-766,7-12 0,12-2 5068,29-1-5068,34-12 0,-5-7 0,6-3-175,-12 0 0,2 0 0,1-1 175,3-1 0,1-1 0,-2 2 1380,14 1 0,-4 2-1380,-15-2 0,-4 2 0,5 9 934,-32-1-934,-10 5 0,-16 5 0,-12 11 0,11-12 0,-3 1 0,-4 5 0,-1 1-81,4-1 0,2 1 81,-2-1 0,3 0 1297,-4 12-1297,12-9 0,16-3 0,8-6 0,13 5 0,15-15 0,10-5 0,-14-8 0,0-3 0,1-1 0,0-3-252,1-5 1,-1-2 251,1 6 0,-3 0 0,10-10 0,-13 14 0,-23 7 0</inkml:trace>
  <inkml:trace contextRef="#ctx0" brushRef="#br0" timeOffset="13675">9454 6756 11752,'5'-1'0,"1"-2"4865,-1-6-4865,-4-1 2232,-4 3-2232,-6 5 1260,0 2-1260,-7 13 4466,-3 9-4466,-7 13 0,6 14 0,6-1 0,13-1 0,9-18 0,12-10 0,5-20 0,14-10 0,-2-22 0,-17 12 0,-1-3 0,0-7 0,-2-2 0,-3-1 0,-1-1 0,1-6 0,-1-1-1322,-3-3 0,-2-2 1322,-2 11 0,0-2 0,-1-1 0,-2 1 0,-2-1 0,1 0 0,1-16 0,0 2 0,-2 11 0,-2 8 0,-7 10 0,2 48 0,1 7 0,2 7 0,-4 12 0,3 7-277,5-16 1,2 5 0,0 0-1,0-3 277,-3 0 0,0-4 0,2 2 0,3 9 0,2 1 0,1-8 0,4 4 0,1-23 0,-6-16 0,-3-6 0</inkml:trace>
  <inkml:trace contextRef="#ctx0" brushRef="#br0" timeOffset="13839">9812 6717 8191,'-8'14'0,"5"8"5063,-1-7-5063,4 16 2818,2-13-2818,1 2 429,8-6 1,-8-9 0,5 0 0</inkml:trace>
  <inkml:trace contextRef="#ctx0" brushRef="#br0" timeOffset="13983">9898 6552 8191,'-14'0'0,"6"0"0,4 0 0</inkml:trace>
  <inkml:trace contextRef="#ctx0" brushRef="#br0" timeOffset="14416">10266 6114 8191,'-7'-9'0,"16"8"5063,20-2-5063,13 10 0,4 1 2818,-16 6-2818,-15 2 1719,-13 8-1719,-16 4 6784,-9 7-6784,-6 2 0,4-9 0,11-5 0,9-11 0,13-4 0,8-4 0,16-1 0,1-3 0,-1-3 0,-12 1 0,-11-1 0,-5 1 0</inkml:trace>
  <inkml:trace contextRef="#ctx0" brushRef="#br0" timeOffset="14825">10314 5481 24575,'19'12'0,"16"3"0,-9-4 0,3 2-3324,12 5 0,2 3 3324,-10-4 0,1 1 0,0 1 0,4 6 0,0 2 0,-1 1 0,1 2 0,0 1 0,-2 3 0,2 4 0,-2 2 0,-3 2 0,-2 2 0,-3 3 0,-2 1 0,-7-7 0,0 0 0,-2 2 0,-2 0 0,-4 2 0,-2 1 0,-2 0 0,-2 0-1153,0 3 0,-1 0 0,-2 0 0,-1 0 1153,-2-1 0,-2-1 0,-1 1 0,-1-1 0,0-2 0,-1 1 0,-1-1 0,-1 0-180,-4 10 0,-2-2 1,-3-1 179,-2-6 0,-2-1 0,-1-4 0,0-6 0,-1-2 0,1-4 0,-1-2 0,1-5 0,-7 2 0</inkml:trace>
  <inkml:trace contextRef="#ctx0" brushRef="#br0" timeOffset="17250">24325 9511 24575,'7'-9'0,"3"-11"0,1 5 0,2-8 0,6-8 0,2-2 0,-6 9 0,3-1-705,2 0 0,1-1 705,3-2 0,1-2 0,5 0 0,1-2 0,-6 0 0,1-1 0,1 2 0,-1 1 0,-7 4 0,-2 1-335,0 1 1,0 0 334,0 2 0,0-1 0,1-4 0,0-1 0,4-4 0,-1-2 0,2-2 0,-1-1-979,3-3 1,1 0 978,0 0 0,0 0 0,2 3 0,0 1 0,-3-1 0,1 2 0,-2 5 0,-1 1 0,-5 0 0,0 2 0,1 4 0,0 1 0,10-23-11,-10 20 1,1-1 10,0-2 0,1-1 0,4-3 0,0-2 0,1-1 0,-1-2-481,0 1 0,-1-1 481,-1 0 0,-1 0 427,-2 2 1,-1 0-428,-1 7 0,-1 0 0,-3 1 0,1 0 0,1 3 0,2 0 0,-1-1 0,1 1 0,5-3 0,1 1 0,0-3 0,0 0 0,4 1 0,-1 0 0,-6 0 0,0 0 0,3 2 0,-2 0 0,7-17-277,0 2 277,-3 4 0,-8 5 0,8-5 0,-3 2 0,10-9 0,-3 1 0,-11 21 0,0 0 0,10-24 0,3 3 0,-12 10 1207,1-4-1207,-3 15 1739,-4-2-1739,3 4 1146,0-1-1146,2 0 349,4-2-349,1-1 0,0 0 0,8-12 0,-12 12 0,12-18 0,-19 23 0,3-4 0,-15 19 0,0 1 0,-5 7 0</inkml:trace>
  <inkml:trace contextRef="#ctx0" brushRef="#br0" timeOffset="27301">27331 8204 24575,'-3'-1'0,"1"-1"0,-11 9 0,1 0 0,-10 7 0,-3 0 0,-11 11 0,4-8 0,-9 10 0,1-5 0,-7 6 0,21-13 0,-1-1-772,-21 10 772,18-9 0,0 0 0,3-5 0,-1 1 0,-5 1 0,-2 1-839,-3 0 0,0 1 839,-1 0 0,-1 0 0,-1 0 0,-1 0 0,4 2 0,0 0 0,3-3 0,0 1-426,4-2 0,1 2 426,-1 1 0,2-1 0,-19 6 0,21-6 0,0 0 0,-19 10 0,-1 4-177,21-14 0,-1 1 177,-1 0 0,1-1 430,0 1 1,-1 0-431,-2-2 0,0 0 0,-18 14 0,18-17 0,0 1 0,-18 16 0,21-16 0,1-1 0,-21 12 555,0-3-555,7-5 0,2 2 0,6-7 0,6 1 1114,3-3-1114,-1 0 771,5-1-771,-11 5 355,4-3-355,-12 8 0,-2-2 0,0 3 0,1-3 0,1 2 0,4-3 0,-4 0 0,-1 4 0,6-5 0,-19 7 0,18-1 0,-1 0 0,2-4 0,-1 1 0,-7 4 0,0 1 0,13-8 0,1 0 0,0 0 0,1-1 0,-21 9 0,1 3 0,3-1 0,11-5 0,2 7 0,15-9 0,3 2 0,7-8 0,5-5 0</inkml:trace>
  <inkml:trace contextRef="#ctx0" brushRef="#br0" timeOffset="31676">26598 6445 24575,'1'7'0,"0"2"0,6-2 0,0 5 0,3 8 0,1-5 0,1 4 0,-5-10 0,3 4 0,-2 0 0,9 8 0,-2-6 0,8 7 0,2-7 0,-3 3 0,-1-2 0,-2 1 0,-6 1 0,6 9 0,-7-9 0,9 15 0,-8-14 0,11 10 0,-12-14 0,3 0 0,-8-6 0,0 0 0,-5-4 0,0-1 0</inkml:trace>
  <inkml:trace contextRef="#ctx0" brushRef="#br0" timeOffset="32533">26906 6839 24575,'3'13'0,"1"-4"0,2 4 0,0-4 0,-1 4 0,3 0 0,-2 0 0,-1 4 0,0-4 0,0 4 0,4 0 0,1-5 0,-3-4 0,-4-6 0</inkml:trace>
  <inkml:trace contextRef="#ctx0" brushRef="#br0" timeOffset="33493">26436 6676 8191,'-11'4'0,"5"1"5063,8 2-5063,5-1 2818,2-2-2818,0 1 1719,0-1-1719,-2 3 6784,1-4-6784,-1 5 0,6-7 0,-3 5 0,2-4 0,-3 3 0,0-3 0,0-4 0,1-7 0,0-4 0,2-4 0,11-9 0,-3 3 0,6-1 0,-9 8 0,-7 14 0,-5-1 0,-3 7 0</inkml:trace>
  <inkml:trace contextRef="#ctx0" brushRef="#br0" timeOffset="42333">26866 6844 24575,'7'4'0,"8"8"0,-5 2 0,6 3 0,-5-1 0,-4-6 0,3 2 0,-3-3 0,-7-8 0,-5-4 0,-3-6 0,-4-2 0,9 13 0,3 0 0,6 14 0,3-6 0,1 3 0,-1-7 0,0 3 0,-6-10 0,-3-4 0,-8-5 0,-1-3 0,4 15 0,4 4 0,7 11 0,8 3 0,4 1 0,3-3 0,-4-2 0,-5-8 0,-9-11 0,-2-1 0,-9-12 0,-6-1 0,2 3 0,-3 0 0,5 12 0,3 8 0,2 5 0,3 13 0,7-5 0,0 1 0,9-12 0,-1-6 0,2-11 0,-4 1 0,-3-8 0,-6 6 0,-4-7 0,-4 10 0,-4-4 0,-2 14 0,2 0 0,-2 11 0,8-8 0,1 1 0</inkml:trace>
  <inkml:trace contextRef="#ctx0" brushRef="#br0" timeOffset="48492">21017 11707 24575,'3'25'0,"7"2"0,5-3 0,10 7 0,-3 4 0,-1-7 0,-4 5 0,-2 0 0,-2 0 0,6 7 0,-5-15 0,-3-1 0,-1-7 0,-2-4 0,0 0 0,2-1 0,-5-2 0,3 6 0,2 4 0,-3-1 0,3 5 0,-2-7 0,0-4 0,0 3 0,-1-6 0,-2 3 0,3-1 0,-3-2 0,3 6 0,-3-2 0,1 3 0,-1-4 0,0 0 0,-1-4 0,-1 0 0,1 0 0,-2 0 0,2 0 0,1 0 0,-5-8 0,0-2 0</inkml:trace>
  <inkml:trace contextRef="#ctx0" brushRef="#br0" timeOffset="49379">21375 12376 24575,'4'9'0,"1"0"0,4 10 0,-3-4 0,15 18 0,-9-7 0,6 8 0,-1 2 0,-11-18 0,3 1 0</inkml:trace>
  <inkml:trace contextRef="#ctx0" brushRef="#br0" timeOffset="50274">21149 11707 8191,'-5'14'0,"13"-16"5063,-4-1-5063,15-14 2818,1 5-2818,2-5 1719,9 0-1719,-13 2 6784,1 6-6784,-18 4 0,-2 3 0,-8-2 0,2-1 0,-2-6 0,2-9 0,-6-5 0,7 0 0,-3 4 0,9 20 0,0 3 0,3 14 0,-1 4 0,4 6 0,-5 12 0,3 9 0,0 8 0,-3-21 0,4-7 0</inkml:trace>
  <inkml:trace contextRef="#ctx0" brushRef="#br0" timeOffset="51880">20645 12644 8191,'5'0'0,"7"-18"4749,17-15-4749,-14 7 0,0-1 0,4-2 0,-2 1 0,-6-2 0,-1-2 0,1-2 0,-2 0 0,-7 3 0,-3-1 0,0 1 0,-3 1 2857,-9-17-2857,-2 19 1757,0 12-1757,5 14 6667,-4 10-6667,5 10 354,3 21-354,3 9 0,4-18 0,2 1-445,2 24 445,4-27 0,0-3 0,6 6 0,14-5 0,-11-18 0,13-7 0,-13-2 0,-2-3 0,-8 1 0</inkml:trace>
  <inkml:trace contextRef="#ctx0" brushRef="#br0" timeOffset="52029">20909 12397 8191,'0'9'0,"2"3"5063,-1 8-5063,5 6 2818,0-1-2818,3-5 0,-3-12 0,-2-4 0</inkml:trace>
  <inkml:trace contextRef="#ctx0" brushRef="#br0" timeOffset="52182">20942 12281 8191,'-12'-5'0,"6"6"0,-2-2 0,8 5 0</inkml:trace>
  <inkml:trace contextRef="#ctx0" brushRef="#br0" timeOffset="53816">22922 11760 8191,'-9'-9'0,"0"2"5063,0 1-5063,4-1 2818,-3 0-2818,5-2 1719,-3 0-1719,-1 0 6784,-3-1-6784,0 3 0,-3-1 0,0 5 0,0 4 0,-4 5 0,0 3 0,2 4 0,-6 11 0,9 2 0,-2 21 0,11 1 0,10 1 0,11-6 0,8-22 0,14-12 0,1-19 0,-3-14 0,-2-13-449,-16-6 449,-3-4 0,-12 14 0,2 18 0,6 30 0,17 27-747,-10-17 0,3 2 747,4 3 0,0-1-152,-3-7 1,-1-1 151,13 11 0,-18-18 0,-10-9 0</inkml:trace>
  <inkml:trace contextRef="#ctx0" brushRef="#br0" timeOffset="55509">21390 12523 24575,'-5'9'0,"5"12"0,-7 12 0,12-1 0,-1-12 0,9-11 0,-2-11 0,4-6 0,-3-14 0,-2-3 0,-9 0 0,0 1 0,-12 12 0,-1 4 0,-2 9 0,1 8 0,7 17 0,1 1 0,13 2 0,1-11 0,15-19 0,1-5 0,0-17 0,-7 4 0,-10-1 0,-9 7 0,-4 6 0,-15 3 0,5 4 0,-8 6 0,11 2 0,4 2 0,10-5 0,6-4 0,12-8 0,4-14 0,4-1 0,-11-5 0,-5 10 0,-14 5 0,-3 7 0,-7 1 0,-9 11 0,5 2 0,-6 14 0,17-4 0,1 1 0,14-9 0,8-10 0,1-2 0,1-5 0,-7-1 0,-3-4 0,-2-9 0,-2 9 0,-2-3 0</inkml:trace>
  <inkml:trace contextRef="#ctx0" brushRef="#br0" timeOffset="56909">24235 9478 8191,'-9'-3'0,"0"5"5063,0 1-5063,2 6 2818,1-2-2818,-1 2 1719,4 3-1719,-1-2 6784,4 3-6784,8-3 0,1-10 0,5 2 0,-3-16 0,-7 6 0,-6-8 0,-3 8 0,-9-2 0,-6 7 0,1 5 0,-5 5 0,11 3 0,4 0 0,7-1 0,10-4 0,10-5 0,7-8 0,1-2 0,-8-2 0,-18 0 0,-7 7 0,-17 7 0,2 10 0,5-2 0,7 1 0</inkml:trace>
  <inkml:trace contextRef="#ctx0" brushRef="#br0" timeOffset="57861">21475 12524 9296,'-6'-2'0,"1"4"5119,3 6-5119,14 5 2649,-2-3-2649,13-6 1569,-13-6-1569,0-5 5942,-5 0-5942,-5-2 0,-5 0 0,-2 1 0,-5 1 0,2 7 0,-4 5 0,9 3 0,2 5 0,7-4 0,3-4 0,6-1 0,-7-4 0,1 0 0</inkml:trace>
  <inkml:trace contextRef="#ctx0" brushRef="#br0" timeOffset="63999">23196 11812 8191,'-3'-4'0,"6"14"5063,6-3-5063,-2 14 2818,1-4-2818,-5 0 429,2-3 1,-2-6 0,-1-4 0</inkml:trace>
  <inkml:trace contextRef="#ctx0" brushRef="#br0" timeOffset="64183">23162 11558 8191,'-13'-5'0,"3"1"1265,1 11 1,5-5 0,4 6 0</inkml:trace>
  <inkml:trace contextRef="#ctx0" brushRef="#br0" timeOffset="67933">5681 10037 24575,'-50'-20'0,"7"-3"0,12 6 0,-4 0 0,-5 9 0,-1 18 0,0 9 0,12 3 0,3 5-1615,-1 2 1,-1 5-1,5 0 1615,4 16 0,9 2 0,2-2 0,8-1-62,6-9 1,8-6 61,7-11 0,7-7 0,10-13 0,2-9 0,1-7 0,-1-5 0,5-9 0,-3-4 0,-9 1 0,-4-2 0,-6 6 0,-3 0 1115,1-14-1115,-16 20 0,-6 19 0,4 19 2402,6 16-2402,14 8 0,-7-19 0,3-3 0,4-3 0,3-3 0,-1 0 0,0-4 0,29-8 0,-28 0 0,-6-10 0</inkml:trace>
  <inkml:trace contextRef="#ctx0" brushRef="#br0" timeOffset="68391">6074 9457 8191,'-13'-9'0,"8"6"5063,16 1-5063,11 4 2818,16-2-2818,-4 4 1719,-5 4-1719,-9 18 6784,-19 14-6784,-5-13 0,-2 1 0,-4 6 0,-3 0-308,-2-2 0,-1-1 308,4-3 0,3-1 0,-2 6 0,23-19 0,29-21 0,-11-1 0,3-2 0,6-1 0,0-1 0,1-2 0,-3 1 0,3 1 0,-12 3 0</inkml:trace>
  <inkml:trace contextRef="#ctx0" brushRef="#br0" timeOffset="69025">6068 10320 24575,'2'19'0,"4"9"0,-5 12 0,8 7 0,-8-1 0,3-16 0,-4-8 0,0-18 0</inkml:trace>
  <inkml:trace contextRef="#ctx0" brushRef="#br0" timeOffset="69182">5997 10167 24575,'7'18'0,"-2"-4"0</inkml:trace>
  <inkml:trace contextRef="#ctx0" brushRef="#br0" timeOffset="69791">7134 9987 24575,'23'-11'0,"9"3"0,2 0 0,4 7 0,-18 6 0,-6 0 0,-12-1 0</inkml:trace>
  <inkml:trace contextRef="#ctx0" brushRef="#br0" timeOffset="69924">7181 10152 8801,'19'-10'0,"15"0"2103,-7-2 0,3-1-2103,2 2 0,-1 2 0,10-3 0,-14 2 0</inkml:trace>
  <inkml:trace contextRef="#ctx0" brushRef="#br0" timeOffset="71066">8757 9814 8191,'-22'-18'0,"12"9"5063,-12-18-5063,8 10 2818,-1 5-2818,-12 4 1719,-8 30-1719,3 18 0,3 6 0,8-12 0,3 2 0,-4 18 0,10-4 0,24-10 0,27-18 0,9-29 0,-16-4 0,-1-5 0,3-10 0,-2-5 3187,1-8 1,-2-4-3188,-10 13 0,-1-3 0,-2 0-886,-2-2 1,-2-1 0,-1 0 885,-1-2 0,-2 0 0,-3 1 0,-4-14 0,-4 1-525,-1-1 0,-3 4 525,-1 15 0,-3 7 0,-14 6 0,17 49 0,-1 7 0,2 5-929,6 4 1,3 2 928,-1-8 0,1 0 0,1 0 0,3 12 0,2-3 696,2-1 0,3-5-696,-1-10 0,2-6 255,9 6 0,-6-20 0,-12-10 0</inkml:trace>
  <inkml:trace contextRef="#ctx0" brushRef="#br0" timeOffset="71182">9074 9889 8191,'-6'17'0,"-1"7"5063,4-6-5063,-1 2 0,4-11 0,0-5 0</inkml:trace>
  <inkml:trace contextRef="#ctx0" brushRef="#br0" timeOffset="71333">9101 9734 8191,'-14'-30'0,"7"16"0,4 12 0,5 9 0</inkml:trace>
  <inkml:trace contextRef="#ctx0" brushRef="#br0" timeOffset="71791">9305 8944 8191,'-22'6'0,"11"2"5063,22-1-5063,30-2 0,-13-6 0,1 0 0,6 1 0,-1-1 2818,21 0-2818,-20 6 1719,-20 13-1719,-19 11 0,-3-4 0,-3 3 0,-5 4 0,-2 1 0,2 2 0,1 0 3392,0-6 0,2-2-3392,5 11 0,8-20 0,23-9 0,-1-11 0,16-2 0,-22-1 0,-3 1 0</inkml:trace>
  <inkml:trace contextRef="#ctx0" brushRef="#br0" timeOffset="72249">9994 9582 9018,'19'-6'0,"18"3"2559,-4-2 0,4 1-2559,1 3 0,2 0 0,-1-3 0,-2-1 673,18 0 0,-25-1 1,-15 3-1</inkml:trace>
  <inkml:trace contextRef="#ctx0" brushRef="#br0" timeOffset="72407">10264 9390 8191,'0'23'0,"0"9"4197,0 21-4197,0-22 0,0 2 0,0 1 0,0 1 528,5 1 0,-1-4 0,-1 2 0,6-7 0</inkml:trace>
  <inkml:trace contextRef="#ctx0" brushRef="#br0" timeOffset="72926">10986 9853 24575,'32'-44'0,"-14"19"0,3-1 0,6-7 0,1-1 0,2-5 0,-1-2-2020,-7 10 1,0-1 0,-1-1 2019,-2-4 0,-1-2 0,0 0 0,-1 0 0,-1 0 0,-1 0 0,0-4 0,0 0 0,-3 1 0,-2 3 0,-2 1 0,0 0 0,2-13 0,-3 2 894,-4 12 0,-4 5-894,-7-6 976,-17 53-976,-8 28 0,7 0 0,0 7-305,9-13 0,1 2 1,-1 1 304,-2 5 0,0 2 0,2 0-50,2 1 1,2 1 0,2-2 49,0-2 0,2-2 0,3-1 0,5 10 0,5-5-288,3-9 0,6-5 288,25 7 0,5-22 0,-17-9 0,-5-9 0</inkml:trace>
  <inkml:trace contextRef="#ctx0" brushRef="#br0" timeOffset="73093">11484 9648 8191,'-2'14'0,"0"-2"5063,-4 7-5063,3-3 2818,3 14-2818,3-15 429,5 2 1,-5-13 0,1-2 0</inkml:trace>
  <inkml:trace contextRef="#ctx0" brushRef="#br0" timeOffset="73232">11545 9515 10784,'-6'-2'0,"3"0"0,-1 2 0</inkml:trace>
  <inkml:trace contextRef="#ctx0" brushRef="#br0" timeOffset="73684">11783 8868 8191,'0'-9'0,"2"8"5063,13 1-5063,11 13 2818,14 1-2818,-13-4 0,-1 0 0,9 5 1719,2 10-1719,-28-2 0,-19 11 0,-18 8 3392,8-19 0,-1 0-3392,-2 0 0,1 0 0,-8 18 0,12-17 0,13-1 0,20-13 0,5 2 0,19-8 0,-6 0 0,-5-4 0,-12 0 0,-12 0 0</inkml:trace>
  <inkml:trace contextRef="#ctx0" brushRef="#br0" timeOffset="75101">4779 11099 8191,'-10'10'0,"7"2"4390,3 31-4390,8-13 0,4 3 0,4 13 0,3 2 0,6 2 0,4-4 0,-4-17 0,2-2 0,3-4 309,3-5 1,2-4 0,1-4-310,2-4 0,1-5 0,0-3 0,3-5 0,-1-4 0,-1-2 0,10-12 0,-4-4 0,-6-1 0,-5-3 773,-11 4 1,-4-1-774,-5 2 0,-4 1 5430,-2-6-5430,3 10 638,6 32-638,12 18 0,-10-6 0,-1 3 0,0 3 0,-1 1 0,-1-4 0,0-1 0,4 16 2605,1-21-2605,-10-18 0,10-29 0,11-15 0,-10 15 0,2-1 0,4 4 0,1 4 0,2 7 0,-1 6 0,14 8 0,-7 29 0,-17 8 845,-5-2-845,-3-8 0,7-24 0,23-21 0,-11-3 0,2-5-1189,-1 1 0,3-1 0,-2-1 1189,0-1 0,-1-1 0,1 0 0,1 1 0,0 0 0,-2 1 0,3-3 0,-4 2 0,-6 7 0,-5 3 0,-3-1 0,-11 8 0</inkml:trace>
  <inkml:trace contextRef="#ctx0" brushRef="#br0" timeOffset="75658">5414 12124 8191,'-4'-14'0,"-1"6"5063,-4 4-5063,-4 4 2818,-7 7-2818,-5 2 1719,-5 16-1719,-1 14 0,19-10 0,3 5 3047,-1 16 1,5 5-3048,5-15 0,2 2 0,2 1-1149,-1 4 1,1 2-1,3-1 1149,1-2 0,2 0 0,2-2 0,-1-6 0,1-1 0,0-2-74,5 9 0,0-5 0,6 2 0,-11-21 0</inkml:trace>
  <inkml:trace contextRef="#ctx0" brushRef="#br0" timeOffset="75817">5159 12625 8191,'3'2'0,"35"-5"1543,-7-2 1,3-2-1544,20-5 0,-1 0 0,-22 5 0,-2 0 0,-2-1 0,0-1 0</inkml:trace>
  <inkml:trace contextRef="#ctx0" brushRef="#br0" timeOffset="75949">5721 12433 8191,'2'12'0,"4"8"5063,-2 6-5063,6-1 2818,-3-1-2818,3-11 429,-3-2 1,-2-7 0,-1-2 0</inkml:trace>
  <inkml:trace contextRef="#ctx0" brushRef="#br0" timeOffset="76074">5675 12290 8191,'-20'-25'0,"7"8"0,9 13 0</inkml:trace>
  <inkml:trace contextRef="#ctx0" brushRef="#br0" timeOffset="76249">5828 12340 8191,'7'6'0,"2"1"5063,-2 2-5063,12 0 2818,-4 1-2818,5-4 1719,-4 5-1719,-6-4 0,-1-1 0,-5-2 0</inkml:trace>
  <inkml:trace contextRef="#ctx0" brushRef="#br0" timeOffset="76416">5934 12217 8191,'-6'-5'0,"1"5"5063,-12 18-5063,3 17 0,2-8 0,-1 3 0,2 5 0,1 0 0,-1 0 0,1 0 1250,1-4 1,2-1-1251,-7 17 0,9-23 0,1-10 0</inkml:trace>
  <inkml:trace contextRef="#ctx0" brushRef="#br0" timeOffset="83241">11243 10435 24575,'-11'19'0,"21"-31"0,12-19 0,-2 2 0,2-3 0,1-7 0,-1 0 0,4-4 0,8 17 0,-16 53 0,0-2 0,0 3 0,-3-1 0,0 1 0,6 1 0,-1-1 0,9 15 0,3-6 0,-9-12 0,-6-9 0,-5-8 0,-7 0 0,-1-5 0,-4 1 0</inkml:trace>
  <inkml:trace contextRef="#ctx0" brushRef="#br0" timeOffset="83469">11489 10418 24575,'3'13'0,"4"14"0,10 19 0,-6-10 0,-1 5 0,-5-4 0,-1 3 0,-1 2-1037,2 7 1,-2 2 0,0 2 1036,-2-9 0,-2 2 0,1 0 0,0 1-1090,1 0 1,0 1-1,1-1 1,0 0 1089,-1-4 0,1 0 0,-1-1 0,2-2 0,0 5 0,1-1 0,0-4 229,3 5 0,0-7 0,0 0 0,0-24 0</inkml:trace>
  <inkml:trace contextRef="#ctx0" brushRef="#br0" timeOffset="90908">8714 10788 8758,'-6'3'0,"16"-29"4231,9-9-4231,1 1 0,4-3 0,-2 4 0,1-1 0,-2 2 0,0 1 0,-1 7 0,-1 1 2851,9-11-2851,1 29 1751,-11 18-1751,-2 37 0,-8-23 0,-1 2 0,0 2 0,1-1 0,14 14 6042,3-14-6042,-3-15 235,1-7 1,-13-6-1,-3-2 1</inkml:trace>
  <inkml:trace contextRef="#ctx0" brushRef="#br0" timeOffset="91174">8993 10617 8191,'-25'0'0,"6"8"5063,15 8-5063,12 35 0,2-17 0,2 4-75,-3 1 1,-1 4 0,0 1 74,1 3 0,0 2 0,-2 1 0,-3-6 0,-1 1 0,0 1 0,-1 0 0,1 0 0,-2-1 0,1 1 0,-2 0 0,-1-1 0,0 1 0,-1-1 0,0 0 0,2 11 0,0 0 0,-1-2 0,-1-9 0,0-1 0,0-2 546,2 13 0,0-5-546,3 5 0,-3-26 0,3-22 0</inkml:trace>
  <inkml:trace contextRef="#ctx0" brushRef="#br0" timeOffset="108069">5294 14741 8833,'-5'-3'0,"3"0"5113,-10-5-5113,4-1 0,-31 3 0,-15 6 1092,4 2 1,-5 5-1093,17 1 0,-1 2 0,-1 1-379,-8 3 1,-3 1 0,1 1 378,1 4 0,0 1 0,0 1 0,9-4 0,-1-1 0,1 1 0,2 0 0,-9 5 0,3 1 0,1-1 1160,6-3 1,2 0 0,4-1-1161,-1-1 0,6-1 0,4 6 0,32-14 0,43-4 0,-9-6 0,5 0-857,-5-1 1,2-1-1,2 1 857,5-1 0,1 0 0,-1 1 0,-6 3 0,0 0 0,-2 2 1028,-5 1 0,-2 1 0,-3 3-1028,1 2 0,-8 4 0,-2 23 0,-29 0 0,-9-10 0,-7 0 0,-7 3 0,-3 0 0,-8 4 0,-3 1-577,9-9 0,-2 0 0,0 0 577,-4 4 0,0 1 0,-1 1 0,6-5 0,0-1 0,0 2 0,1 0 0,-1 2 0,1 0 0,0 1 0,1 0 0,-8 9 0,1 1 0,3-2 0,7-6 0,2 0 0,5-2 0,2 3 0,10-3 0,25 8 0,17-33 0,10-10 0,-8 1 0,3-3 0,2-1-25,6-4 1,2-3 0,1 0 24,-9 2 0,0-1 0,1-1 0,-2 2 0,10-4 0,-2 1 0,0 1 0,0 1 0,-1 0 0,-5 2 0,-4 0 0,-4 3 0,13-3 0</inkml:trace>
  <inkml:trace contextRef="#ctx0" brushRef="#br0" timeOffset="108874">5636 15639 8191,'-2'-13'0,"2"-3"5063,-5 2-5063,2-3 2818,-11-3-2818,-5 6 1719,-10 2-1719,-5 21 0,11 7 0,2 7 0,3 9 0,3 4 2486,-2 7 1,6 2-2487,10 1 0,6-1-364,2-6 0,8-6 364,9-9 0,5-8 0,25-7 0,-15-22 0,-1-9 0,-5-10 0,-3-6 0,-5 7 0,-1-2 0,-2-2 0,-3-2 0,-3-2 0,-1-1 0,-1 0 0,-1-1 0,-3 0 0,-2 0 0,-2 1 0,-2-1-694,-3 0 0,-1 1 0,-1 0 694,-2-12 0,-1 3 0,2 7 0,-2 7 0,-4 5 1539,13 52-1539,-6 6 0,0 7 0,6 16 0,1 4-697,-6-14 0,0 0 0,1 0 697,2 0 0,1 1 0,0-2 0,-2 15 0,2-4 679,3-10 0,0-5-679,4 5 0,6-20 0,-7-21 0,9-11 0,-8 4 3046,8-2-3046,-9 12 769,1 8-769,-3 9 0,-4 5 0,-5 14 0,2-16 0,-5-1 0,6-18 0</inkml:trace>
  <inkml:trace contextRef="#ctx0" brushRef="#br0" timeOffset="109032">6164 15143 8191,'-32'0'0,"18"2"0,1-2 0,17 2 0</inkml:trace>
  <inkml:trace contextRef="#ctx0" brushRef="#br0" timeOffset="109432">6323 15010 8191,'-13'-8'0,"8"0"5063,16 2-5063,18-1 2818,11 2-2818,0 8 1719,-11 7-1719,-10 13 6784,-18 15-6784,-12 10 0,2-21 0,-2 1-215,-2 3 1,0-2 214,-9 12 0,11-2 0,18-20 0,11-17 0,30-20 0,-18 1 0,2-4 0,-24 16 0</inkml:trace>
  <inkml:trace contextRef="#ctx0" brushRef="#br0" timeOffset="111284">8020 15241 8191,'-6'5'0,"10"2"5063,2-7-5063,30-2 0,-7-2 0,4-3 682,2-1 0,3 0 0,2-1-682,7 1 0,2-1 0,1 0 250,3-2 1,0 0 0,2 2-251,-10 5 0,2 2 0,-1 0 0,-6 0 0,8-2 0,-4 2 0,4 3 0,-14 4 0,-30-1 0</inkml:trace>
  <inkml:trace contextRef="#ctx0" brushRef="#br0" timeOffset="111541">8684 14860 8191,'13'5'0,"20"-1"5063,15 1-5063,-14-3 0,2 2 0,3 3 0,-2 2 0,-7-3 0,-3 2 0,17 17 2818,-28 0-2818,-12 7 1719,-10-7-1719,-16 8 0,13-21 0,-7 4 0</inkml:trace>
  <inkml:trace contextRef="#ctx0" brushRef="#br0" timeOffset="112518">10170 15285 8191,'-17'3'0,"3"2"5063,13-5-5063,41-15 0,7-9 0,-11 0 0,1-3 0,-12 6 0,-3-1 1409,-3-2 0,-3 0-1409,-2-10 1719,-15 11-1719,-15 8 6784,-9 17-6784,-17 29 0,21-9 0,1 5 0,-1 11 0,3 3-780,4 2 1,5 0 779,5-3 0,7-2-370,6-3 1,7-4 369,6-10 0,4-6 0,6-7 0,2-6 0,7-8 0,1-6 0,-4-7 0,-3-1 0,12-6 0,-17 1 0</inkml:trace>
  <inkml:trace contextRef="#ctx0" brushRef="#br0" timeOffset="112628">10682 15146 24575,'-9'19'0,"1"3"0,3 3 0,6-7 0,0-10 0,3-6 0</inkml:trace>
  <inkml:trace contextRef="#ctx0" brushRef="#br0" timeOffset="112778">10722 14917 8191,'-20'-25'0,"3"9"5063,15 27-5063,12 11 0,-4-4 0,7-1 0</inkml:trace>
  <inkml:trace contextRef="#ctx0" brushRef="#br0" timeOffset="113069">10904 15048 8191,'-9'-2'0,"-3"-1"5063,-2 1-5063,0 1 2818,3 9-2818,7 4 1719,5 11-1719,5-4 6784,15 10-6784,6 4 0,-7-14 0,0 3 0,-3 10 0,-2 5-849,0 2 1,-4 2 848,-5 8 0,-5 1 0,-3 3 0,-3 1 0,-5-1 0,-4 0-1132,-4-2 0,-4-1 1132,0-5 0,-3-4-380,-2-4 0,-1-6 380,-16 2 0,9-35 0,19-3 0,8-16 0</inkml:trace>
  <inkml:trace contextRef="#ctx0" brushRef="#br0" timeOffset="113710">11206 15179 8191,'2'-9'0,"11"-4"5063,8 1-5063,18-10 0,-3 0 0,1-11 0,-10 3 2818,-13 2-2818,-9 8 1719,-13 9-1719,-4 8 6784,-14 18-6784,1 19 0,10-10 0,1 3-309,2 3 1,3 1 308,3 24 0,7-19 0,18-14 0,9-27 0,12-9 0,-15-2 0,0-4-420,-2 0 1,-1-1 419,2-5 0,-1-1 196,-2 1 1,-1 1-197,7-5 0,-5 21 0,-17 31 0,-6 31 0,1-22 0,-1 1 0,-4 4 0,0-2 0,7 14 856,-2-17-856,6-30 207,11-22-207,2-19 0,-3 9 0,4-1 0,9-8 0,2 2 0,-13 15 0,2 3 0,6-3 0,-5 12 0,-12 37 0,0 7 0,-4 7 0,4-2 0,-3-16 0,2-7 0,-1-15 0,-2-1 0,-1-3 0</inkml:trace>
  <inkml:trace contextRef="#ctx0" brushRef="#br0" timeOffset="113908">11995 14969 8191,'-6'17'0,"3"7"5063,4 1-5063,4-3 2818,7-5-2818,8-16 1719,5-6-1719,9-17 0,4-19 0,-17 13 0,0-3 0,3-6 0,1 1 0,-2 4 0,-2 3 0,8-11 0,-12 23 0</inkml:trace>
  <inkml:trace contextRef="#ctx0" brushRef="#br0" timeOffset="114274">12353 14792 9661,'-4'-6'0,"-3"-1"5111,-3 7-5111,-7 7 2589,-7 28-2589,6 10 0,9-14 0,3-1 0,6 12 1521,9-10-1521,12-31 5693,1-11-5693,11-16 0,-4-17 0,-10 20 0,0 0 0,2-17 0,-1 19 0,-17 29 0,-1 13 0,-2 18 0,4-16 0,5 1 0,4-24 0,13-12 0,-14 4 0,5-4 0</inkml:trace>
  <inkml:trace contextRef="#ctx0" brushRef="#br0" timeOffset="114493">12743 14123 10407,'3'10'0,"-6"21"1394,0 0 0,0 6-1394,-6 11 0,1 5 0,3-9 0,0 2 0,1 0 0,-1 0 0,1 0 0,0 0 0,3-2 0,1 0 0,1-2 0,3 13 0,3-4 0,2-11 0,2-4 2825,9 8-2825,2-24 431,-5-21 1,-7-3 0,-2-1 0</inkml:trace>
  <inkml:trace contextRef="#ctx0" brushRef="#br0" timeOffset="114816">12887 14757 24575,'-7'19'0,"-3"2"0,2 11 0,0 0 0,8-10 0,15-7 0,20-16 0,-9-3 0,3-3 0,6-2 0,-1-3 0,-3 0 0,-3-2 0,-1 0 0,-5 0 0,-3-5 0,-8-1 0,-19 9 0,-1 5 0,-6 9 0,6 16 0,8 6 0,9 7 0,18-2 0,-2-13 0,4-2 0,4-1 0,1-2 0,6 0 0,-1-2 0,2 1 0,-12-6 0</inkml:trace>
  <inkml:trace contextRef="#ctx0" brushRef="#br0" timeOffset="126477">16449 3476 24575,'-19'0'0,"-1"0"0,3 2 0,-6 6 0,-16 6 0,-9 4 0,15-5 0,-2 0 0,-6 1 0,-1 0-1196,-4 5 0,-1 2 1196,-1-1 0,1 1 0,4-1 0,3 0 148,9-2 1,3 0-149,-6 2 0,65 7 0,-2-22 0,6-3 0,1 2 0,4 1 0,-1-1 0,2-4 0,0 0 0,-1 0-1065,14 2 1,0 1 1064,-1-3 0,-2 1 0,-14 3 0,-3 1 0,16-2 0,-26 6 1587,-25 1-1587,-6-1 265,-35 14-265,5-4 0,4-1 0,-3 2 430,5-5 1,0 2-431,-5 3 0,-1 3 0,-3 2 0,0 1 0,3-1 0,1 2-932,0 9 1,2 1 931,6-6 0,1 0 0,4 4 0,2 0 0,5-5 0,1-3 0,0 13 0,8-13 0,12-17 0,18-5 1363,27-13-1363,-12-1 0,6-1 0,-1 0 0,10-4 0,-1 1 670,-7 1 0,1 0 1,-5 2-671,-8 4 0,-5 1 0,7 1 0,-16 4 0,-14 0 0,-1 0 0</inkml:trace>
  <inkml:trace contextRef="#ctx0" brushRef="#br0" timeOffset="127862">17006 4111 24575,'-4'-11'0,"-3"2"0,-10-3 0,2 6 0,-16 2 0,4 14 0,-8 14 0,6 13 0,17-9 0,4 0 0,5 9 0,11 5 0,41-33 0,-24-9 0,26-6 0,-36-8 0,1-7 0,4-18 0,-10 13 0,0-3-1176,4-11 0,-1-3 1176,-4-3 0,-1-1 0,-1-6 0,-2 0-659,-3-2 1,-2 3 658,-1 16 0,-1 8 0,-6 14 0,10 46 0,-4 7 0,1 4-637,3-4 1,1 0 636,-3 3 0,0 1 0,2-1 0,1-1 0,-2-9 0,3-1 1004,4 1 1,2-3-1005,5 0 1374,3-5-1374,-2-21 0,-10-1 0,1-2 0</inkml:trace>
  <inkml:trace contextRef="#ctx0" brushRef="#br0" timeOffset="128009">17238 4104 9585,'3'10'0,"-1"16"5113,-6 15-5113,3-8 650,0-2 1,2-26-1,3-3 1</inkml:trace>
  <inkml:trace contextRef="#ctx0" brushRef="#br0" timeOffset="128179">17284 3932 24575,'-6'4'0,"1"-3"0,7 3 0</inkml:trace>
  <inkml:trace contextRef="#ctx0" brushRef="#br0" timeOffset="128667">17382 3587 24575,'7'0'0,"1"6"0,31-8 0,-7 13 0,-6-5 0,-8 7 0,-8 0 0,-12 23 0,-4-7 0,-13 20 0,4-27 0,2 0 0,31-20 0,-5-1 0,18-4 0,-18 4 0,-4 0 0,-5 3 0</inkml:trace>
  <inkml:trace contextRef="#ctx0" brushRef="#br0" timeOffset="129305">15952 4987 24575,'5'-10'0,"23"-11"0,13 9 0,17 1 0,5 0-1639,-19 3 1,4-1-1,2 0 1,2 0 0,0 1-1,0 0 1390,1 0 1,1 1 0,0 0 0,0 1-1,1-1 1,1 0 281,-3 1 1,1-1 0,1 0 0,0 0-1,-1 1 1,-2 0 0,-3 2-34,1 0 0,-2 0 0,-2 2 0,-1-1 0,0 1 0,4-2 0,0 1 0,-2-1 0,-3 1 0,2 1 0,-2 0 0,-4 1 0,-1 0 0,-7 2 2021,-8-1-2021,-27-8 0,-3 6 0,0-6 0</inkml:trace>
  <inkml:trace contextRef="#ctx0" brushRef="#br0" timeOffset="130479">16374 5405 12412,'-8'42'0,"0"0"0,1 7 0,-1 0 2367,1 4 0,3-3-2367,5-14 0,5-15 2115,22-53-2115,-2 0 0,2-5 0,1-6 0,1-2-238,-6 12 0,1 0 0,-1 1 238,4-9 0,1 6 1515,2 11 0,-1 11-1515,2 26 0,-12 10 0,-3 6 0,-8 5 0,-2 1 0,1 0 0,-1 0 0,-2-4 0,1-1 0,10 21 2295,-5-24-2295,5-8 175,-3-20 1,-7 1 0,1-3 0</inkml:trace>
  <inkml:trace contextRef="#ctx0" brushRef="#br0" timeOffset="130672">16976 5499 8191,'-2'9'0,"22"4"5063,24-11-5063,-9-4 0,3-2 0,3-4 0,-2-2 0,9-5 0,-19 4 0</inkml:trace>
  <inkml:trace contextRef="#ctx0" brushRef="#br0" timeOffset="130965">17361 5365 24575,'9'7'0,"5"17"0,-4 7 0,0 23 0,-8-20 0,0 1 0,-2 16 0,0-6 0,0-30 0</inkml:trace>
  <inkml:trace contextRef="#ctx0" brushRef="#br0" timeOffset="131854">18730 4315 8191,'28'-1'0,"8"-3"5063,17 0-5063,-8-5 0,-2 1 0,-8 5 0,-8-3 0,1 0 0</inkml:trace>
  <inkml:trace contextRef="#ctx0" brushRef="#br0" timeOffset="132004">18883 4464 8191,'28'-4'0,"-1"0"0,8-4 1012,3 0 1,-1-2 0,-13 1-1,-10 5 1</inkml:trace>
  <inkml:trace contextRef="#ctx0" brushRef="#br0" timeOffset="132460">19609 4123 10926,'5'22'0,"7"16"2498,-5-3 1,1 4-2499,1-3 0,2 4 0,0-4 0,3 2 0,-1-2 1187,1 7 1,2-9-1188,13-20 0,-1-26 0,-4-7 0,1-7 0,-2-5 0,-1-4 0,-1 5 0,1-2 0,-1-1-138,1-17 1,-2 0 137,2 2 0,-3 1 0,-6 4 0,-4 3 0,2 0 0,-6 12 0</inkml:trace>
  <inkml:trace contextRef="#ctx0" brushRef="#br0" timeOffset="132943">20205 4013 10367,'-4'-6'0,"-3"1"5061,-10 4-5061,-3 16 0,-6 20 0,14-8 0,4 3 0,1 2 0,4-1 0,5 24 2471,4-20-2471,9-22 1431,5-17-1431,2-11 5245,2-9-5245,-5-4 0,-7 2 0,-5 2 0,-4 11 0,-7 4 0,0 13 0,-3 5 0,6 5 0,1-2 0,10-4 0,1-6 0,13-7 0,1-7 0,10-9 0,-17 11 0,-2-3 0</inkml:trace>
  <inkml:trace contextRef="#ctx0" brushRef="#br0" timeOffset="133216">20474 4059 8191,'2'9'0,"0"4"5063,-2 0-5063,0 4 2818,0 7-2818,4 1 1719,-3 0-1719,2-4 6784,9-29-6784,0-13 0,1-2 0,2-4 0,1-4 0,0-1 0,-1 0 0,2 1 0,4 2 0,-2 3 0,3-4 0,-2 21 0,-13 18 0,-3 1 0,2 6 0,-4-10 0,1 1 0</inkml:trace>
  <inkml:trace contextRef="#ctx0" brushRef="#br0" timeOffset="139394">15177 7810 24575,'12'19'0,"6"9"0,-4-2 0,3 3-1817,3 3 1,2 1 1816,6 8 0,2-1 0,4-1 0,2-2 0,2-3 0,1-3 0,-3-4 0,0-4 566,-3-7 1,-3-4-567,10 3 595,-13-11-595,-15-18 0,-7-4 0,-6-27 0,-1 13 0,-2-4 0,-4-12 0,-1-4-799,2 9 0,1-3 0,-1-1 799,-1-5 0,0-1 0,-1-1 0,1 11 0,0-1 0,0 0 0,0 0 0,1-1 0,0 0 0,1-1 0,-1 1 0,0 1 0,0 0 0,1 1 0,0 0 0,1-11 0,0 0 0,2 2 0,2 3 0,1 1 0,1 2-604,2 7 0,0 0 0,3 3 604,3-12 0,3 4-179,-1 8 1,0 4 178,7-8 0,-7 13 0,-4 17 3725,0 5-3725,12 0 2237,16-1-2237,-9 2 0,3-1 0,14-4 0,3 1-1638,6 2 0,4-1 1638,-6 0 0,2-2 0,2 1 0,-10 3 0,1 0 0,1 0 0,2 0 0,-2 0 0,1 0 0,1-1 0,1 1 0,0-1-1106,3 1 0,1-1 0,0 0 0,1 1 0,0 0 1106,-5 1 0,1 0 0,0 1 0,0 0 0,1-1 0,0 1 0,0-1 0,0 1 0,1 0 0,-1-1 0,1 1 0,0 0-617,-1 0 1,1 1 0,0-1-1,-1 1 1,1 0 0,-1 0 616,-3 1 0,1 1 0,-1 0 0,0 0 0,-1 0 0,0 0-409,6-1 0,-1 1 1,0 0-1,-2 0 0,-1 2 409,3 1 0,-2 2 0,-1 0 0,-2 0 229,3 1 1,-1 0 0,-6 1-230,2 1 0,-7 1 0,0 1 0,-24-6 0</inkml:trace>
  <inkml:trace contextRef="#ctx0" brushRef="#br0" timeOffset="140342">16822 7024 24575,'2'-7'0,"3"-3"0,-4-4 0,-2-3 0,-4 0 0,-6-7 0,-4 8 0,2-2 0,-3 10 0,2 8 0,0 6 0,-7 19 0,-2 22 0,12-17 0,1 3 0,0 4 0,4 2 0,6 0 0,5-2 0,1-6 0,3-3 0,18 18 0,9-36 0,-9-16 0,1-9-269,2-12 1,0-9-1,-2-1 269,-5 8 0,-1-1 0,-1-5 0,0-9 0,0-6 0,-3-2 0,-5 7 0,-6-6 0,-5 4 0,2 5 0,-1-1 0,-6 12 0,-14 15 0,7 32 0,10 12 0,2 6 0,1 1 0,2 1 0,7 6 0,3-1 0,-5-9 0,2-1 0,2-2 0,1-2 0,7 8 0,-7-16 0,-5-8 0</inkml:trace>
  <inkml:trace contextRef="#ctx0" brushRef="#br0" timeOffset="140474">17204 7059 8191,'-8'40'0,"10"-13"1265,-5 15 1,8-27 0,-1-11 0</inkml:trace>
  <inkml:trace contextRef="#ctx0" brushRef="#br0" timeOffset="140599">17211 6769 8191,'-22'-4'0,"7"0"0,11 4 0</inkml:trace>
  <inkml:trace contextRef="#ctx0" brushRef="#br0" timeOffset="140910">17353 6665 24575,'4'7'0,"11"3"0,7-6 0,0 2 0,-2 6 0,-18 6 0,-6 14 0,-10 8 0,-5 7 0,8-7 0,3-12 0,12-11 0,11-16 0,7-7 0,3-5 0,5-4 0,-14 6 0,-1 1 0,-11 6 0</inkml:trace>
  <inkml:trace contextRef="#ctx0" brushRef="#br0" timeOffset="141383">16166 7796 24575,'43'-18'0,"-10"10"0,4 1 0,-1 0 0,2-1 0,3 1-1373,9 0 1,3 0-1,2 1 1373,-11 0 0,1-1 0,2 0 0,-1 1-1047,4 0 0,2-1 0,-1 1 0,1-1 1047,0-2 0,1-1 0,0 0 0,-1 1 0,-1 1 0,-2 1 0,1 0 0,-2-1 0,-1-1 0,-1-1 0,-1 0 0,-2 2 0,5 0 0,-1 2 0,-4 0 845,6-1 1,-7 2-846,6 2 0,-40 1 0,-6 3 0,-10-3 0</inkml:trace>
  <inkml:trace contextRef="#ctx0" brushRef="#br0" timeOffset="141925">16479 8063 8191,'-3'9'0,"5"0"5063,2 3-5063,7 15 2818,3 0-2818,0 11 1719,-4-16-1719,-2-5 6784,0-20-6784,4-11 0,5-31-954,-3 11 0,2-2 954,-2-4 0,2 0-160,4 4 1,1 4 159,5-3 0,3 34 0,-10 33 0,-7-7 0,-1 2 0,0 4 0,-2 1 0,0-1 0,-1-1 0,9 17 0,-7-21 1875,12-15-1875,-10-17 0,4 0 0,-11-2 0</inkml:trace>
  <inkml:trace contextRef="#ctx0" brushRef="#br0" timeOffset="142149">17073 8063 24575,'26'0'0,"2"-7"0,3 2 0,1-7 0,-6 5 0,-10 3 0,-9 2 0</inkml:trace>
  <inkml:trace contextRef="#ctx0" brushRef="#br0" timeOffset="142399">17548 7879 24575,'19'32'0,"-4"13"0,-8-19 0,-1 3-1617,-2 5 0,-2 1 1617,1 0 0,-1 0 195,-2 0 1,0-2-196,-4 15 0,3-17 0,-2-17 0</inkml:trace>
  <inkml:trace contextRef="#ctx0" brushRef="#br0" timeOffset="143016">18886 7284 8191,'19'-2'0,"23"-10"4645,7 5-4645,-21 2 0,-1-1 0,12-1 717,-16 6 0,-13-1 0,-3 2 0</inkml:trace>
  <inkml:trace contextRef="#ctx0" brushRef="#br0" timeOffset="143174">19070 7378 24575,'23'-1'0,"9"-2"0,15-11 0,-20 8 0,1-4 0</inkml:trace>
  <inkml:trace contextRef="#ctx0" brushRef="#br0" timeOffset="143638">19649 7097 24575,'-11'2'0,"-7"9"0,-1 10 0,-7 15 0,2 6 0,9-8 0,9-4 0,18-10 0,7-10 0,9 4 0,11-9 0,1 4 0,-9 4 0,-6 7 0,-19 5 0,-6 14 0,-8-6 0,-11 8 0,-4-6 0,-9 2 0,-1-4 0,8-11 0,4-13 0,16-8 0,1-5 0</inkml:trace>
  <inkml:trace contextRef="#ctx0" brushRef="#br0" timeOffset="144111">19898 7268 24575,'41'-21'0,"4"-10"0,-18 15 0,1 0 0,-2-2 0,-1 1 0,13-10 0,-16 14 0,-18 9 0</inkml:trace>
  <inkml:trace contextRef="#ctx0" brushRef="#br0" timeOffset="144308">20132 6894 8191,'-10'10'0,"4"15"4289,1 21-4289,3-12 0,-1 2 0,0 9 0,0 1 0,-1 1 0,1-1 0,2-2 0,1-3 0,7 14 0,-2-26 0,1-21 0</inkml:trace>
  <inkml:trace contextRef="#ctx0" brushRef="#br0" timeOffset="144787">20499 7225 8191,'-7'-4'0,"1"-1"5063,3-4-5063,-1-1 2818,0 3-2818,-16 15 1719,-5 10-1719,-8 19 0,19-10 0,3 2 0,-2 21 0,10-3 0,12-25 6784,16-22-6784,12-27 0,-11 4 0,0-4 0,0-8 0,-1-3 0,1-5 0,-2-1-1372,-4-1 0,-4-1 1372,-1-2 0,-2-2 0,-6-3 0,-3 0-590,0 4 1,-2 3 589,-2 7 0,-3 8 0,-6 16 0,-5 46 0,5 8 0,2 5-203,-5 9 0,2 2 203,5-13 0,3 1 0,0 2 87,1 8 0,0 1 0,2-4-87,4-3 0,3-3 233,1 3 1,2-10 0,2-27 0,-6-10 0</inkml:trace>
  <inkml:trace contextRef="#ctx0" brushRef="#br0" timeOffset="145438">20877 7234 9204,'-6'2'0,"7"2"5120,0-3-5120,8-2 2663,4-3-2663,-3-1 1582,-1-4-1582,-3-1 6006,-10-4-6006,-3 7 0,-5 8 0,-4 17 0,6 8 0,6 12 0,4-11 0,10 3 0,1-18 0,4-4 0,2-8 0,-8 0 0,-1-3 0</inkml:trace>
  <inkml:trace contextRef="#ctx0" brushRef="#br0" timeOffset="145671">21101 7104 24575,'-2'13'0,"0"7"0,2 18 0,4 4 0,4 5 0,5-9 0,3-18 0,1-8 0,9-22 0,-6-17 0,-3 4 0,-1-5 0,-6-9 0,-3-3 0,7-2 0,-2-2 0,-7-3 0,-2 3 0,3 14 0,-2 3 0,-4-9 0,0 28 0</inkml:trace>
  <inkml:trace contextRef="#ctx0" brushRef="#br0" timeOffset="148929">21676 6092 24575,'-14'-2'0,"1"1"0,-6-4 0,-16 4 0,-13-7 0,12 4 0,-3 1 0,1-2 0,-2-1 0,-11 1 0,-2-1-1550,-1-2 1,0-2 1549,14 3 0,-1-2 0,0 1 0,-1 0 0,-1 0 0,1-2 0,-2-1 0,1-1 0,0 0-1073,-2 1 0,0 1 0,-1-1 1073,-1-1 0,-1-1 0,0 1 0,-2 0 0,0 2 0,-1-1 0,-2 1 0,0-1 0,-1 1 0,10 3 0,-1 1 0,0 0 0,0 0 0,1-1 0,0 1 0,0-1 0,0 1 0,-3-1 0,0 1 0,0-1 0,0 1 0,3-1 0,0 1 0,1 0 0,0-1 0,1 1 0,0-1 0,1 1 0,-1-1 0,-13-1 0,0-1 0,1 1 0,3 1 0,0 1 0,0-1 0,-3 1 0,-2-1 0,2 2 0,2 0 0,0 0 0,-4 2 0,9 2 0,-5 0 0,-1 1 0,1 0 0,3 1 0,1 0 0,2 0 0,0 1 0,-2 1 0,1-1 0,-2 0 0,-1 1 0,0 0 0,-1 1 0,-2 2 0,-2 1 0,0 0 0,2 1 0,4-2 0,-8 2 0,5-1 0,-4 0 0,9 0 0,-4 0 0,0 0 0,1 0 0,7 1 0,0 0 0,5-1 0,-3 2 0,-2-1 0,-2 1 0,-2-1 0,1 2 0,0 0 0,-1 1 0,1 0 0,1 0 0,1-1 0,0-1 0,0 0 0,2 1 0,-7 1 0,2 0 0,0 1-119,-3 0 0,1 0 0,3-1 119,0-4 0,-1 1 0,5 2 0,-5 3 0,0-1 0,5-2 0,-5-2 0,2-1 0,6 3 0,-1 1 0,1-1 0,-8-3 0,2-2-698,-1 3 1,1 1 697,0-1 0,-1 0 0,1-2 0,-4 0 0,4 0 0,-2 5 0,-3 1 0,8-4 0,-6 0 0,-1 0 0,4 1 582,2 0 1,3 1-1,-1 0-582,-3 1 0,0 1 0,0-1 0,7-3 0,1 1 0,1 0 0,-12 6 0,3 0 1609,10-5 1,0 2-1610,-1 3 0,-1 3 0,4 0 0,6 1 0,2 0 0,-8 7 0,3 1 0,13-3 0,3 0 448,-11 25-448,7-9 0,1 2 0,1-5 0,0 1 668,1-6 0,-2 2 0,0 3-668,-1 4 0,0 4 0,0 0 0,2-3 0,2-4 0,1-2 0,0 3-142,-3 3 0,-2 5 0,2-1 0,4-2 142,6 0 0,4-3 0,-1-1 0,-1 10 0,1 0 0,3-11 0,1 2 0,1-3 0,5 8 0,1-2-374,2 5 1,3 1 373,2-17 0,1 1 0,1-2 0,2 10 0,4-1 0,1-10 0,3-1 0,0-1 0,3 7 0,0 1 0,-2-5 0,0 1 0,-1-1 0,4 6 0,-2-2 0,-2-4 0,1-2 0,6-3 0,1-2 0,-5-8 0,1 0 0,12 8 0,4 0 0,-8-7 0,3-2 0,-2-1-221,9 2 1,1-1 220,-5-1 0,2 1 0,-2-4-47,6-4 0,2-3 47,-13 0 0,4 1 0,0 0 0,-2-2 0,0 0 0,-1-2 0,2 1 0,-1 0 0,2 1 0,1 1 0,2 0 0,-2 1 0,2 1 0,1 1 0,-1-1 0,-3-1 0,9 1 0,-3-2 0,7 1-131,-17-2 0,4 0 0,2 1 0,3-1 0,0 1 0,0-2 0,-1 0 131,1-1 0,0 0 0,0-1 0,1-1 0,-1 0 0,1 1 0,-1-1-561,1 0 0,-1 0 0,1 0 0,0 0 0,0 0 0,0 0 0,2 0 561,-3 0 0,3 1 0,1 0 0,0 0 0,-1-1 0,-1 1 0,-2 0 0,-4-1 0,6 1 0,-5-1 0,-2 1 0,2-1 0,2 0-255,-3 0 0,4-1 1,1 1-1,0-1 1,-1 0-1,-3 0 1,-4-1 254,3-1 0,-4 0 0,-1-1 0,6 0 0,-2 0 0,4-1 0,3 0 0,2 0 0,-1-1 0,-1 0 0,-4 0 0,4-1 0,-2-1 0,-2 0 0,1 0 0,2 0 0,-1 0 0,3-1 0,0 1 0,1-1 0,-2 0 0,-2 1 0,0 0 0,-3 0 0,0 1 0,1-1 0,2 0 0,1-1 0,4 0 0,0 0 0,0 0 0,-2 0 0,-5 1-124,1 1 0,-5 0 0,0 0 0,3 0 124,3 0 0,3-1 0,1-1 0,-2 1 0,-5 1 0,6-2 0,-4 0 0,-5 1 0,6 0 0,-6-1 0,-6 0 0,-3 0 915,5 0-915,6 0 0,7-1 1760,-26 3 0,1 0-1760,9-1 0,1-1 0,-3-4 0,1-1 0,12 3 0,0-2 0,-4-3 0,-1 0 0,2 2 0,1-1 0,0-4 0,-2-2 0,-3-2 0,-4-3 0,-7 3 0,-2-2 1415,-1-5 1,-5-2-1416,-11 5 0,-2-1 0,13-16 0,-1-1 0,-9 15 0,0-1 0,11-18 0,-1 3 0,-3 2 1067,-8 16 0,-1-3-1067,3-12 0,-1-2 0,0-7 0,-1-2 0,-3 18 0,-1-1 0,-1-3 0,-1-5 0,-2-5 0,0 0 0,-4 4 0,-2 6 0,-3 2 0,0-1-690,2-16 1,1-3-1,-3 6 690,-5 2 0,-2 3 0,4 10 0,0 0 0,0 2 0,-2-4 0,-2 0 0,-4-14 0,-1 2 0,8 17 0,-2 0 0,-8 1 0,-4-2 0,3 3 0,4-1 0,0 1 0,-7-3 0,-5-3 0,5 6 0,1-4 0,5 11 0,-1 4 0,-24-1 0,3 17 0,-1 2 0,-9-7 0,19 12 0,1 1 0</inkml:trace>
  <inkml:trace contextRef="#ctx0" brushRef="#br0" timeOffset="174474">30687 2755 24575,'-32'5'0,"13"0"0,24 0 0,22-6 0,16-12 0,7-3 0,-9 3 0,0-1-643,0-1 1,4-1 0,-6 3 642,-5 4 0,-5 4 464,16 1-464,-24 29 0,-17 6 0,-5 16 0,-9 6 0,5-26 0,0 1 0,1 0 0,-1-1 0,-5 19 0,8-14 0,1-12 0,4-11 0,-1-5 0</inkml:trace>
  <inkml:trace contextRef="#ctx0" brushRef="#br0" timeOffset="175018">31477 2154 8191,'-8'39'0,"3"7"4234,1 9-4234,2-21 0,-1 0 0,0-2 0,0-1 0,0 4 0,0-2 2913,-4 9-2913,11-34 0,-6-46 0,4-5 0,0-5-190,-1 10 0,-2 0 0,1-3 190,0-7 0,0-3 0,0 1 0,1 3 0,1 0 0,1 1 0,1 2 0,2 0 0,0 3 0,3-6 0,4 6 2643,2 14 0,2 6-2643,14 11 775,3 24-775,-3 14 0,-14 1 0,-2 4 0,-8-5 0,-2 0 0,1 3 0,-5 0 0,-17 18 0,1-26 3746,-13 2-3746,9-21 0,-5-2 0,11-20 0,5 9 0,4-5 0</inkml:trace>
  <inkml:trace contextRef="#ctx0" brushRef="#br0" timeOffset="175301">31883 1821 8191,'-4'-9'0,"-2"4"5063,-3 5-5063,-3 15 0,-2 13 0,0 25 0,11-22 0,1 1 0,3 7 0,4-1 1409,6-5 0,4-1-1409,5-1 0,3-3 0,-1-8 0,2-4 0,4-4 0,-1-3 0,13-4 429,1-19 1,-23 8 0,-1-7 0</inkml:trace>
  <inkml:trace contextRef="#ctx0" brushRef="#br0" timeOffset="175500">32263 1609 10429,'0'5'0,"2"15"5055,11 20-5055,-5-7 0,0 2 0,4 6 0,-1 3-178,-2 8 1,0 2 177,2-3 0,0-1 0,-5 0 0,0-2 307,3-7 0,-2-5 1,-1 4-1,-1-12 0</inkml:trace>
  <inkml:trace contextRef="#ctx0" brushRef="#br0" timeOffset="185242">22185 7232 8191,'5'0'0,"-1"0"0</inkml:trace>
  <inkml:trace contextRef="#ctx0" brushRef="#br0" timeOffset="185409">22591 7489 8669,'5'12'0,"0"-2"0,1-1 0,-2-5 0</inkml:trace>
  <inkml:trace contextRef="#ctx0" brushRef="#br0" timeOffset="185602">22830 7823 8191,'5'17'0,"9"3"5063,-4-2-5063,13 5 2818,-8-8-2818,3 5 0,-10-13 0,-3 0 0</inkml:trace>
  <inkml:trace contextRef="#ctx0" brushRef="#br0" timeOffset="185741">23024 8138 8191,'9'9'0,"0"0"5063,0 0-5063,7 6 704,-6-4 1,2 1-1,-8-8 1</inkml:trace>
  <inkml:trace contextRef="#ctx0" brushRef="#br0" timeOffset="185890">23212 8386 8191,'5'14'0,"3"2"5063,1-3-5063,2 5 704,0-5 1,-5-4-1,-2-5 1</inkml:trace>
  <inkml:trace contextRef="#ctx0" brushRef="#br0" timeOffset="186077">23439 8622 8191,'13'25'0,"8"8"4788,0-1-4788,7 10 0,0 5 0,0 0 0,0-5 570,-6-12 0,0-2 1,-2-3-1,9 8 1</inkml:trace>
  <inkml:trace contextRef="#ctx0" brushRef="#br0" timeOffset="188444">22235 7216 8191,'2'10'0,"0"-2"5063,14 2-5063,-2-4 2818,-1 4-2818,3-2 1719,1 8-1719,5 8 6784,9 8-6784,-2 9 0,3-2 0,-4 2 0,5 2 0,-3-4 0,-13-15 0,0 0 0,10 14 0,1 8 0,0-8 0,-5 1 0,-2-5 0,0 1 0,-5-9 0,4 6 0,-2-10 0,-6 2 0,7 3 0,-10-8 0,4 4 0,-1-6 0,-1 0 0,6 4 0,-5-7 0,10 8 0,-11-11 0,11 11 0,-5-5 0,9 13 0,4-3 0,-1 9 0,3 2 0,-4 0-528,4 3 528,-3-3 0,3-1 0,0 0 0,1 1 0,-1-7 0,-1 5 0,0-9 0,-4 3 0,3-4 0,0-1 0,-3 6 0,5 2 0,0 0 0,-3 3 0,7-7 0,-9 2 0,0-11 0,-4 2 0,-8-10 0,7 10 0,-8-10 0,9 10 528,-2-3-528,-3 2 0,11 8 0,-9-7 0,15 14 0,-3-9 0,5 9 0,-6-9 0,-10-8 0,0 0 0,14 19 0,-10-15 0,1 2-736,-2-2 1,-1 1 735,7 5 0,1 1 0,-2-5 0,1 0 0,1 7 0,0 1 0,-1-2 0,-1-1 0,2 3 0,-1 1 0,1 2 0,1 1 0,3 1 0,0 0-889,-9-8 1,-1 0 0,1-1 888,10 13 0,0 1 0,-10-12 0,0 1 0,0 0 0,0-4 0,-1 0 0,1 0 0,-1 2 0,1 0 0,1-1 0,0-1 0,1-1 0,-1 1 0,1-1 0,-1 1 0,1-1 0,1 1 0,1 0 0,0 0 0,-1 1 0,-1 1 0,0 0 0,2 2 0,1 1 0,-1 0 0,1 2 0,0 0 0,-1 1-1306,0 3 0,0 0 0,-1 1 1306,0-2 0,0-1 0,0 1 0,-2-1 0,0 0 0,-2 0-624,0-1 0,-1 0 0,0 0 624,0-2 0,1 1 0,-1-1 0,0 1 0,0-1 0,1 1 0,1 1 0,0 0 0,1 1 0,-1 0 0,1 0 0,1 0 0,2 4 0,0 0 0,-3-3 0,-1-2 0,-3-2 0,-3-6 0,-1 0 0</inkml:trace>
  <inkml:trace contextRef="#ctx0" brushRef="#br0" timeOffset="190068">26290 11936 8509,'2'1'0,"2"6"5093,5 3-5093,1 0 2771,0 2-2771,3-3 1676,11 17-1676,4-5 3263,-7 0 0,3 2-3263,12 9 0,4 3 0,-5-5 0,2 1 0,0 1-602,-1 0 0,-1 1 1,3 2 601,0 0 0,2 3 0,1-1 0,-5-2 0,-4-3 0,-3-3 0,2 4 0,-1-1 0,3 4 0,1 2 0,-1-2 0,-4-3 0,4 2 0,-3-3 0,1 2 0,-2 0 0,3 3 0,-1-1 0,-1-3 0,3 0 0,-1-3 0,0 0 0,1 2 0,0 1 0,1-1 0,3 0 0,1-1 0,0 1 0,0 1 0,0 0 0,-1 1-1237,-1-1 0,-1 1 0,1-1 1237,1 2 0,-1-1 0,3 3 0,-4-1 0,2 3 0,0 0 0,-1-2 0,-6-5 0,-1-2 0,0 1 0,0 1 0,7 6 0,2 3 0,-1-1 0,-3-2 0,-1-1 0,-3-3 0,1 1-689,0 0 0,0 0 0,-1-1 689,-3-3 0,-1-1 0,-1 0 0,-1-1 0,0 0 0,-1 0 0,13 13 0,-3-1 0,-6-4 0,-1 0 0,2-3 0,-1-2 0,-9-8 0,-2-2 0,10 11 1246,-12-17-1246,-9-3 877,-10-6 0,3-2 0,-6-3 0</inkml:trace>
  <inkml:trace contextRef="#ctx0" brushRef="#br0" timeOffset="191926">22270 7264 24575,'-10'-6'0,"-4"-11"0,7 5 0,-7-11 0,4 10 0,-7-7 0,-1-1 0,-5 0 0,-1-1 0,-13-18 0,7 14 0,-1-1 0,4-2 0,0 0 0,-3 1 0,-1 0-1190,-4-9 0,1-1 1190,2 0 0,0 1 0,-2-1 0,0 0 0,2-3 0,-1 2 0,-1 3 0,-1 2 0,-2-5 0,-2 2 0,5 5 0,0 1 0,-7-6 0,1 0 0,5 2 0,0 0 0,10 8 0,-1-1 0,1 0 0,-11-13 0,1-1 0,3 1 0,-1 1 0,-2-1 0,1-1 0,4 2 0,1 0 0,-2 2 0,0 1 0,3 1 0,1 1 0,-1 2 0,1 0 0,0 1 0,-1-1 0,1-3 0,-1 0-859,0 3 1,1-1 858,1-6 0,0 1-574,-1 8 0,0 0 574,5-5 0,-1 1 0,-4 7 0,0 1 586,6 1 1,0 0-587,-4-1 0,-2 1 0,1 3 0,0-1 0,-2-3 0,0 0 0,-2-1 0,1 1 0,1 0 0,1 0 167,0-3 0,-1 0-167,1 2 0,0 0 269,-1-1 0,1-1-269,3 3 0,0 1 0,-2 1 0,0 2 0,6 0 0,0 2 437,-2 3 0,0 1-437,-13-10 0,11 9 0,5 8 0,14 5 0,1 3 0</inkml:trace>
  <inkml:trace contextRef="#ctx0" brushRef="#br0" timeOffset="195774">26378 6456 24575,'0'0'0</inkml:trace>
  <inkml:trace contextRef="#ctx0" brushRef="#br0" timeOffset="196390">26395 6438 8191,'-5'0'0,"1"0"0</inkml:trace>
  <inkml:trace contextRef="#ctx0" brushRef="#br0" timeOffset="196565">26359 6478 8191,'-13'3'0,"0"-1"5063,1 1-5063,2 1 0,1 0 0,5 0 0</inkml:trace>
  <inkml:trace contextRef="#ctx0" brushRef="#br0" timeOffset="196717">26230 6568 8191,'-25'9'0,"4"-2"5063,5-2-5063,6-1 2818,-2 5-2818,1 2 0,6-5 0,0 1 0</inkml:trace>
  <inkml:trace contextRef="#ctx0" brushRef="#br0" timeOffset="196844">26041 6742 8191,'-35'22'0,"7"-5"5063,-2-2-5063,11-6 704,-1 3 1,11-5-1,5-4 1</inkml:trace>
  <inkml:trace contextRef="#ctx0" brushRef="#br0" timeOffset="196958">25806 6960 8191,'-42'24'0,"4"3"0,13-16 0,8 1 0</inkml:trace>
  <inkml:trace contextRef="#ctx0" brushRef="#br0" timeOffset="197100">25532 7222 8191,'-24'15'0,"0"-1"0,-20 10 5063,3-3-5063,17-7 0,16-8 0,6-2 0</inkml:trace>
  <inkml:trace contextRef="#ctx0" brushRef="#br0" timeOffset="197228">25310 7422 8191,'-31'19'0,"0"0"0,5-2 0,0 0 2531,-3-2 1,2 0-2532,0 4 0,10-5 0,15-10 0</inkml:trace>
  <inkml:trace contextRef="#ctx0" brushRef="#br0" timeOffset="197374">25053 7633 8191,'-38'19'0,"-1"1"0,0-1 0,-1 0 1913,-1 3 0,2 0-1913,3-6 0,3 1 737,-6 18 1,17-20 0,17-8-1</inkml:trace>
  <inkml:trace contextRef="#ctx0" brushRef="#br0" timeOffset="197516">24653 7904 8191,'-33'18'0,"0"0"0,-3 3 0,-1 1 1384,-7 2 1,1 0-1385,8 0 0,3-1 754,-13 9 1,27-13-1,13-11 1</inkml:trace>
  <inkml:trace contextRef="#ctx0" brushRef="#br0" timeOffset="197644">24298 8167 8191,'-26'10'0,"-1"-1"0,-1 6 0,-1 0 2259,-3 2 1,1 0-2260,-13 12 720,15-5 1,22-17 0,9-3 0</inkml:trace>
  <inkml:trace contextRef="#ctx0" brushRef="#br0" timeOffset="197774">24039 8335 8191,'-31'17'0,"-1"-1"0,-1 5 0,1-1 2531,-1-3 1,2 0-2532,-13 12 704,21-3 1,17-20-1,14-1 1</inkml:trace>
  <inkml:trace contextRef="#ctx0" brushRef="#br0" timeOffset="197916">23788 8532 8191,'-31'15'0,"1"0"0,-1 3 0,3-1 5063,-13 6-5063,18-2 0,16-15 0,11-4 0</inkml:trace>
  <inkml:trace contextRef="#ctx0" brushRef="#br0" timeOffset="198038">23601 8649 8191,'-27'14'0,"1"1"0,0 1 0,1 2 2531,0-1 1,1 0-2532,-5 10 704,16-8 1,12-14-1,5-3 1</inkml:trace>
  <inkml:trace contextRef="#ctx0" brushRef="#br0" timeOffset="198158">23436 8791 8191,'-40'22'0,"16"-4"0,9-10 0,15-4 0</inkml:trace>
  <inkml:trace contextRef="#ctx0" brushRef="#br0" timeOffset="198292">23430 8795 24575,'-5'2'0,"1"-3"0,4 5 0</inkml:trace>
  <inkml:trace contextRef="#ctx0" brushRef="#br0" timeOffset="201741">23410 8777 8191,'-7'-11'0,"-1"3"5063,3 10-5063,5 3 2818,3 4-2818,5-2 1719,-1-1-1719,2-2 6784,0-3-6784,-4-4 0,-3-4 0,-4-2 0,-5 0 0,0 4 0,0 5 0,1 5 0,5 4 0,7-1 0,6-6 0,1-2 0,-4-3 0,-5 1 0</inkml:trace>
  <inkml:trace contextRef="#ctx0" brushRef="#br0" timeOffset="203982">23874 8882 24575,'-4'-12'0,"-4"-2"0,3 4 0,-5-1 0,3 5 0,-2 5 0,-10 7 0,-1 18 0,-2 16 0,9 8 0,12 5 0,6-23 0,14-8 0,3-25 0,12-16 0,-3-13 0,-15 9 0,-3-3 0,-2-1 0,-3-1-370,-4-2 1,-2-1 369,-2 0 0,-1 0 0,-4 4 0,0-1 0,-9-25 0,6 23 0,-5 11 0,10 29 0,-1 23 0,8 15 0,-1-17 0,0-1-201,3-2 0,2-1 201,11 22 0,0-21 0,3-11 181,1-15 0,-11-2 0,2 0 0</inkml:trace>
  <inkml:trace contextRef="#ctx0" brushRef="#br0" timeOffset="204118">24045 8879 8191,'0'9'0,"2"0"5063,0 0-5063,0 3 704,2-2 1,-3-1-1,1-5 1</inkml:trace>
  <inkml:trace contextRef="#ctx0" brushRef="#br0" timeOffset="205149">24072 8751 9537,'-2'-3'0,"0"1"0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25:16.893"/>
    </inkml:context>
    <inkml:brush xml:id="br0">
      <inkml:brushProperty name="width" value="0.05292" units="cm"/>
      <inkml:brushProperty name="height" value="0.05292" units="cm"/>
      <inkml:brushProperty name="color" value="#A020F0"/>
    </inkml:brush>
  </inkml:definitions>
  <inkml:trace contextRef="#ctx0" brushRef="#br0">5337 13361 10633,'17'-9'0,"-4"5"5033,17-3-5033,-5 3 2426,14 3-2426,1-2 0,-11 3 0,1 0 698,2-2 1,0-1-699,5 0 0,2 0 0,2-5 0,1-1 2543,0 1 0,1-1-2543,5-3 0,1 1 0,4-1 0,1 0-1228,-15 4 1,2 0 0,0 0 1227,3-1 0,2 1 0,0 0 0,3 1 0,2 1 0,0-1 0,-10 1 0,0 0 0,1 0 0,0 0-1140,4 2 0,1 1 0,0 0 0,1-1 1140,2-2 0,1 0 0,0-1 0,1 1 0,-8 2 0,1 0 0,1 0 0,-1 0 0,1-1 0,0 0 0,1 0 0,0-1 0,0 1 0,0 0-811,2 0 0,1 1 1,-1 0-1,1 0 0,0 0 811,1-1 0,-1 0 0,1-1 0,1 1 0,0 0 0,1 1 0,1-1 0,0 1 0,1 0 0,-1 0-452,-6 1 0,-1-1 0,1 1 1,0-1-1,-1 1 0,1-1 452,0 0 0,0-1 0,-1 1 0,1-1 0,0 1 0,0 0-4,2 1 1,0 1 0,0-1 0,0 1 0,0 0 0,0-1 3,-1 0 0,0 0 0,-1-1 0,1 1 0,0-1 0,1 1 0,-1 1 0,1-1 0,0 1 0,0 0 0,1 0 0,-1 0 0,2-1 0,0-1 0,1 1 0,-1 0 0,1-1 0,-1 1 0,1-1 0,0 1 0,0-1 0,0 1 0,0-1 0,0 0-75,0 0 0,1 0 1,1-1-1,-1 0 1,0 0-1,0 1 75,-1-1 0,1 1 0,0-1 0,0 0 0,-1 1 0,1-1 153,0 1 1,-1-1 0,1 1 0,0-1 0,0 0 0,-1 1-154,1-1 0,0 1 0,0-1 0,0 0 0,0 1 0,0-1 0,0 1 0,1-1 0,-1 0 0,0 0 0,0 1 0,-1 0 0,-1 0 0,0 0 0,0 1 0,-1-1 0,0 1 0,0-1 12,-1 1 0,1-1 0,-1 1 0,0 0 1,-1 0-1,0 0-12,-2 0 0,0 0 0,0 1 0,-1 0 0,0 0 0,0 0 0,9 0 0,-1 0 0,0 1 0,0 0 0,0-1 0,-1 1 0,0 0 0,0-1 0,-1 1 0,0 0 0,-4 1 0,-1 0 0,0 0 0,0 0 0,0 0-114,-1 0 0,1 0 1,-1 0-1,0 0 0,-1 0 114,7 0 0,0 0 0,-2 0 0,1 0 493,-2 0 1,0 0 0,0 0 0,0 0-494,-3 2 0,-1-1 0,0 1 0,0-1 0,9-1 0,0 0 0,-3 1 146,-6 3 0,-2 0 0,-1-1-146,11 0 0,-2 0 1733,-7 3 1,-5-1-1734,11 1 4466,-10 1-4466,-28-4 1526,-3-1-1526,0 2 2442,4-3-2442,0 1 733,1-2-733,9 0 0,-2 0 0,18 4 0,-10 0 0,2 1 0,-2 0 0,1 1 0,8 0 0,-1 2 0,-9-1 0,-1-1 0,26 5 0,-6 7 0,-7-9 0,-8 6 0,-9-5 0,-13-4 0,-2-1 0</inkml:trace>
  <inkml:trace contextRef="#ctx0" brushRef="#br0" timeOffset="1576">6533 13653 8662,'3'11'0,"7"12"4117,2 30-4117,-2-19 0,1 2 0,0 5 0,0 2 0,-2 3 0,0 0 0,-1-6 0,0-2 0,-4-5 0,-2-5 2875,0-5-2875,-8-44 0,2-11 0,-1-6 0,3 2 0,0-3 0,0-1-75,-1-3 0,1-2 0,2 2 75,3 0 0,2 2 0,2 2 2276,3-6 0,4 7-2276,5 11 0,3 10 879,25 17-879,-21 11 0,-2 5 0,15 23 0,-18-1 0,-6 2 0,-5 13 0,-10-17 0,-5-2 2962,-15 7-2962,-9-13 753,-8-9-753,10-17 0,-12-20 0,27 8 0,-5-6 0</inkml:trace>
  <inkml:trace contextRef="#ctx0" brushRef="#br0" timeOffset="1791">7010 13695 8191,'-5'9'0,"4"3"5063,10 15-5063,0 19 0,1-12 0,0 2 1165,-4 3 1,0 0-1166,3-6 0,0-3 446,3 15 1,-4-29-1,-3-8 1</inkml:trace>
  <inkml:trace contextRef="#ctx0" brushRef="#br0" timeOffset="3050">6985 13685 8191,'-2'-7'0,"-1"1"5063,-6 5-5063,2 7 2818,-1 6-2818,2 11 1719,2 9-1719,1 15 0,2-17 0,2 1 2978,0 0 1,2 1-2979,3 3 0,3-2 0,11 18 0,-3-28 0,4-2 0,17 2 0,15-14 0,-5-10 0,-1-12 0,-12-3 0,-8-5 0,-13 8 0,-4 2 0</inkml:trace>
  <inkml:trace contextRef="#ctx0" brushRef="#br0" timeOffset="3285">7315 13652 24575,'19'35'0,"2"4"0,-7-12 0,2 1 0,-1 3 0,0 2 0,2 4 0,-1 2 0,0-1 0,1 0 0,-4-6 0,0-1 0,1-2 0,1-2 0,13 10 0,-12-17 0,1-8 0</inkml:trace>
  <inkml:trace contextRef="#ctx0" brushRef="#br0" timeOffset="4800">11474 13384 8191,'-12'2'0,"3"7"5063,5 16-5063,7 22 0,2-14 0,1 3 688,-3 6 1,0 1-689,2 3 0,0-1 694,-4-1 0,-1-3-694,3-10 0,-1-6 5906,-2-10-5906,11-59 0,-7 0 0,0-5-1025,1 9 1,1-1 0,0-1 1024,-2-3 0,0-1 0,0 0 0,2 5 0,-1-1 0,2 3 744,2-14 0,3 6-744,4 14 0,3 8 0,21 9 0,2 31 0,-19 6 0,-2 4 0,-5 0 0,-1 1 0,1 5 0,-2 1 111,-6-1 0,-4 0-111,1 23-121,-13-7 121,-15-10 0,-9-16 0,-17-3 0,-6-17 1369,27-5 0,1-1-1369,-22-16 0,24 6 0,9 2 0</inkml:trace>
  <inkml:trace contextRef="#ctx0" brushRef="#br0" timeOffset="5127">12086 13435 8191,'-6'-5'0,"-8"11"5063,0 11-5063,-10 14 0,4 14 1929,1 6-1929,10-20 0,3-1 1839,4 18-1839,9-6 6402,13-22-6402,15-12 0,5-14 0,7-13 0,-21 8 0,-6-2 0</inkml:trace>
  <inkml:trace contextRef="#ctx0" brushRef="#br0" timeOffset="5758">12359 13342 8191,'-5'-7'0,"5"0"5063,9 0-5063,11-5 2818,12 4-2818,1 3 1719,-1 7-1719,-12 7 6784,-9 4-6784,-6 1 0,-3 9 0,-5 3 0,-12 19 0,5-19 0,-1 2 0,-5 7 0,0 0 0,-1 0 0,2 0-289,3-1 0,1 0 289,-3 14 0,12-10 0,10-19 0,17-18 0,9-8 0,13-9 0,3-4 0,0 2 0,1 0 0,-15 3 0,1 0 0,-7 2 0,7-2 0,-15 11 0,-19 4 0</inkml:trace>
  <inkml:trace contextRef="#ctx0" brushRef="#br0" timeOffset="7909">5278 13482 8893,'-6'-4'0,"3"-3"5114,-1-3-5114,4-10 2713,0-6-2713,0-12 1623,0 4-1623,0-11 0,0 5 0,0-13 2078,0 23 0,0-2-2078,0-2 0,0-1 0,-1-6 0,2-2 0,1-2 0,1-1 0,0-3 0,1-1 0,4-3 0,1-1 0,-5 1 0,-1 0 0,6 0 0,-2 0-844,-5 15 1,-2 0 0,0 1 843,0-17 0,-1 0 0,1 16 0,0 0 0,-1 1 0,-1-16 0,-1 0 0,1 15 0,0 0 0,0 1 0,2-17 0,-1 0 0,-1 14 0,0 0 0,1 0 0,2 0 0,1-1 0,0 1 0,0-1 0,0 0 0,1 0 0,1-3 0,0-2 0,0 2 0,-1 0 0,-1 1 0,0 0-964,1-2 1,1 0 0,0-1 963,-1-4 0,-1 0 0,0 0 0,0 2 0,1-1 0,-1 0 0,0-5 0,0-1 0,-1 0-965,0 1 1,-1 1 0,-1 0 964,1-2 0,0-1 0,0 1 0,0-1 0,0 1 0,0 0 0,0 2 0,0 0 0,0-1 0,0-1 0,0 0 0,0 1 0,0 3 0,0 0 0,0 0 0,0-3 0,0-2 0,0 2 0,0 0 0,0 1 0,0 0 0,1 0 0,-1 0 0,-1 0-368,0 0 0,-1 0 1,0 1 367,1 3 0,1 1 0,-1 0-140,-1 0 0,0 1 0,1-1 140,2 3 0,1-1 0,0 1 106,-1 0 0,-1-1 0,1 1-106,0 1 0,2 1 0,-2 0 0,-1 0 0,0 1 0,0-1 0,2 5 0,0 0 0,-1 0 634,0-16 0,0 2-634,4 2 0,0 2 0,-4 5 0,-1 1 944,3 3 1,-1 2-945,-1 5 0,-2 2 2394,1-23-2394,4 6 0,-2 7 0,9 1 0,-6 8 0,11-8 0,-8 6 0,-1-1 0,-1-20 0,1 1 0,-11 32 0</inkml:trace>
  <inkml:trace contextRef="#ctx0" brushRef="#br0" timeOffset="9061">5492 7204 8478,'-4'-7'0,"-1"0"5092,3-2-5092,0-10 2775,2-3-2775,-2-6 0,0-3 0,1 2 0,1-1 0,-5-14 0,0-2-19,4 0 0,1 0 19,-3-6 0,1-2 0,1 16 0,1 0 0,1-1 0,1-3 0,0-1 0,-1 0 0,0 1 0,-1-1 0,1-1 0,2-3 0,1-1 0,0 0 0,-1-2 0,-1 0 0,0-1 529,0-4 0,0 0 1,1-1-530,0 12 0,0 1 0,0-1 0,-1 0 0,-1 1 0,-1-1 0,0 1 0,1-1 0,0-1 0,1 0 0,-1 0 0,0 1 0,0 1 0,-1 1 0,0 1 0,-1-1-233,1-2 1,0 1-1,0-1 1,0 2 232,1-10 0,-1 2 0,-1-1 0,0 1 0,-1 0 0,0 1 0,1 5 0,1 1 0,0 0 0,-2 0 0,0 0 0,0 1 0,2-12 0,0 0-633,0 1 1,0 2 632,0 11 0,0 2 453,0-1 0,0 3-453,0-12 3767,0 9-3767,0 15 1176,0 11-1176,0 0 0,0 16 0,0 2 0</inkml:trace>
  <inkml:trace contextRef="#ctx0" brushRef="#br0" timeOffset="12258">3016 7678 24575,'-11'-2'0,"-4"4"0,5-1 0,-9 12 0,0 13 0,-9 17 0,13-17 0,1 2 0,0 3 0,2 0 0,-4 17 0,21-1 0,21-35 0,6-5 0,17 9 0,-10-13 0,-4-2 0,-6 4 0,-12 3 0,-16 11 0,-13 5 0,-7 15 0,-9 4 0,8-13 0,7-8 0,9-18 0</inkml:trace>
  <inkml:trace contextRef="#ctx0" brushRef="#br0" timeOffset="12441">3124 7864 9649,'4'-7'0,"17"-19"4309,6-19-4309,-10 19 0,1 0 0,1-4 0,-2 2 0,1-4 0,-5 13 0,-10 12 0</inkml:trace>
  <inkml:trace contextRef="#ctx0" brushRef="#br0" timeOffset="12634">3209 7521 8191,'-9'-5'0,"16"17"4435,2 20-4435,2-5 0,2 3 0,-4 13 0,-1 4 0,1 0 0,-2 0 479,-3 7 0,-1-1-479,2-6 0,0-3 0,-4 5 0,4-15 0</inkml:trace>
  <inkml:trace contextRef="#ctx0" brushRef="#br0" timeOffset="13245">3596 7836 8191,'-7'-4'0,"-3"-5"5063,-1 1-5063,0 0 2818,-5 7-2818,5 10 1719,-2 16-1719,6 2 6784,6 5-6784,5-14 0,21-14 0,7-22 0,8-18 0,-18 6 0,-3-5-620,-4-3 1,-2-2 619,-3-2 0,-3-1 0,-2-2 0,-5 0 0,-3 6 0,-5 0 0,-4-7 0,-4 3 0,3 11 0,-1 3 0,-1 1 0,-1 6 0,2 8 0,6 37 0,13 29 0,0-8 0,2 3 0,6 0 0,2 0 0,-1 4 0,3-4 0,5-11 0,2-4 0,11 10 0,12-28 0,-16-28 1239,-3-8-1239,-11-19 0,-12 1 0,-8 0 0,-2 8 0,-2 36 0,8 15 0,11 17 0,9-12 0,7-17 0,-10-8 0,-4-3 0</inkml:trace>
  <inkml:trace contextRef="#ctx0" brushRef="#br0" timeOffset="13499">4000 7474 24575,'-2'25'0,"5"5"0,16-2 0,-5-6 0,7-2 0,-11-17 0,4-9 0,-5-18 0,-3-17-780,-5 12 0,-2-3 780,-2-9 0,-1-1 0,-1-1 0,-1 0 0,2-1 0,1 3 0,-2-7 0,5 21 0</inkml:trace>
  <inkml:trace contextRef="#ctx0" brushRef="#br0" timeOffset="13799">4186 7327 8191,'0'-9'0,"0"0"5063,0-4-5063,2 3 2818,-5 3-2818,1 11 1719,-3 21-1719,3 2 6784,4 5-6784,1-12 0,4-10 0,0-5 0,2-5 0,3-3 0,5-10 0,-7 7 0,1-4 0</inkml:trace>
  <inkml:trace contextRef="#ctx0" brushRef="#br0" timeOffset="14917">4085 7520 8191,'1'-9'0,"0"-3"5063,-3-2-5063,6-10 2818,-3-1-2818,2-20 0,1 3 0,-7-11 0,6 13 1719,-9 12-1719,2 8 6784,-3 19-6784,-11 15 0,7 8 0,-6 19 0,12 6 0,3-17 0,0 1 0,4 1 0,1-1 0,1 0 0,1 0 0,9 15 0,0-18 0,1-10 0,-5-13 0,6-5 0,1-12 0,10-9 0,0-15 0,-7 14 0,-8 1 0</inkml:trace>
  <inkml:trace contextRef="#ctx0" brushRef="#br0" timeOffset="15209">4237 7205 8191,'-5'10'0,"12"12"5063,2 4-5063,9 4 2818,-5-10-2818,-3-10 1719,2-10-1719,2-20 0,1-18 0,-8 11 0,0-1 0,-4-2 0,-1-1 0,-1-1 0,-2 2 0,0-8 0,-3 10 0,4 24 0</inkml:trace>
  <inkml:trace contextRef="#ctx0" brushRef="#br0" timeOffset="20010">6639 13159 24575,'-1'-13'0,"2"-4"0,1-3 0,4-5 0,-1-7 0,3-6 0,-3-9-727,-1 17 0,1-2 727,-4-5 0,-1-2 0,2-3 0,1-1 0,-3-8 0,0-2-1560,2-1 1,1 0 1559,-2 10 0,-1-1 0,0-1 0,2 0 0,0 1 0,0-2 0,0-3 0,-1 0 0,1-1 0,0 1 0,1-1 0,-1 1 0,2-3 0,1 1 0,-1-1 0,0 0 0,0 0 0,1-1-1245,-1 0 1,0-2 0,0 0 1244,-1 12 0,0-1 0,0 0 0,1 0 0,2-2 0,0 0 0,1 0 0,-1-2 0,-1-2 0,0-2 0,0 0 0,2-1-743,0 11 0,0-1 0,1 0 0,0 0 0,0 0 743,1-11 0,-1 0 0,0 1 0,1-1 0,0 0 0,2 0 0,-1 1 0,-1 0 0,0 3 0,0 0 0,-1 0 0,0 0-432,1 0 1,-1 0-1,0 0 1,-1 1 431,-2 2 0,-2 1 0,0 0 0,1 0-161,0 0 1,1-1 0,0 1 0,-2 1 160,-2 2 0,0 0 0,-2 1 0,1 0 0,0-1 0,0 1 0,0 0 0,0 0 311,1 0 0,0-1 0,1 1 0,-1 0-311,-1-1 0,-1 1 0,2-1 0,0 1 0,2 0 0,2 1 0,0 1 0,0-1 0,2-14 0,-1 1 0,1 1 0,-1 5 0,1 1 0,0 1 0,0 1 0,2 1 0,-2 0 456,-2 0 0,-1 0 1,1 0-457,2 2 0,1 0 0,0-1 0,-3-4 0,-1-2 0,1 6 0,1 3 0,0 4 0,-3 4 0,-1-1 0</inkml:trace>
  <inkml:trace contextRef="#ctx0" brushRef="#br0" timeOffset="22408">7163 7578 9732,'-7'0'0,"7"-6"5108,-4-2-5108,7-5 2577,-3 1-2577,0-2 1512,0-16-1512,5-10 0,-7 10 0,0-2 1862,1-5 0,0-2-1862,-2-6 0,0-2 0,-2-5 0,-1-2 0,4 17 0,0-2 0,0 1-1769,-2-4 0,0-1 0,-1 0 1769,1-2 0,0 0 0,0-2 0,-1-2 0,1-2 0,0 0-1031,2-3 1,0-2 0,-1 0 1030,0 13 0,0 0 0,0-1 0,1 0 0,1-3 0,1 0 0,0 0 0,-1 0 0,0 1 0,-1 0 0,1 1 0,0-1 0,0 1 0,1-1 0,1 1 0,-1 0 0,0-11 0,0 1 0,0 0-665,-2 2 0,0 0 0,0 1 665,2 4 0,0 0 0,-1 0 0,-3 0 0,0 0 0,1 1 142,0 1 0,0 1 0,2 0-142,0-1 0,1 0 0,-1 1 0,0 4 0,-1 0 0,1 1 755,2 1 1,1 1-1,1 2-755,-1-11 0,0 2 1593,-1 9 0,0 2-1593,3-12 3432,-2 19-3432,6 18 854,4 3-854,1 1 1981,4-1-1981,-8-3 170,8 3-170,3-6 0,-2 6 0,6-7 0,0 5 0,1-1 0,-3 4 0,-3 2 0,-14 7 0,-1 1 0,-4 4 0,2 0 0,-2 0 0,5 3 0,-5 8 0,6 5 0,-5 7 0,3 13 0,0 3 0,-1-14 0,0 0-753,5 1 0,0 0 753,-2 6 0,0 1 0,4 0 0,1 1 0,-2 2 0,0 1 0,2 3 0,1 0 0,-3 0 0,0 1 0,-3-13 0,0 1 0,-1 0 0,0 2 0,-2 1 0,1-1 0,0 1 0,1 0 0,-2 0 0,0 4 0,-1 0 0,0 0 0,0-4 0,0 0 0,-1 0-986,0 1 1,-1 1 0,-1-1 985,1-1 0,0-1 0,0 1 0,1-1 0,-1 0 0,-1 1 0,0-1 0,-1 0 0,0 1 0,2 1 0,0 1 0,-1 0 0,-2 0 0,-2 0 0,2 0 0,0 2 0,1 1 0,0-1 0,0 1 0,0-1 0,-1 1-927,-1-1 1,0 0 0,1 1 926,1-1 0,0 0 0,-1 1 0,-1-1 0,0 0 0,0 1 0,0-1 0,-1 1 0,1-1 0,0 0 0,0 1 0,0-1 0,-2 0 0,0 1 0,0-1 0,1 1 0,1-1 0,-1 0 0,-2-1 0,-2-1 0,2 0 0,2 2 0,0 0 0,1-1 0,0-2 0,0-2 0,0 1 0,2 2 0,0 0 0,1-1 0,-1-1 0,0-1 0,0 0 0,2 0 0,-1-1 0,1 3 0,-1 2 0,-1 3 0,0 0 0,1-3 0,1 0 0,1-2 0,-2 2 0,0 0 0,0 3 0,-1-1 0,1-3 0,1 12 0,-1-2-517,-3-14 1,0 1 0,1 0 516,2 14 0,0 0 0,0-15 0,-1 2 0,0-2 0,2 0 0,0-1 0,0 0 0,0 0 0,0 0 0,0 0-324,0 4 0,0 1 1,0-1 323,2-3 0,0-1 0,-1 1 0,0 3 0,-1 1 0,1 0 0,2-3 0,1 1 0,0-1 0,-4-2 0,0 1 0,1-2 295,4 17 0,0-1-295,-4-4 0,0-1 0,4-2 0,0 0 0,-5 0 0,1-1 602,4-2 0,0-1-602,-5-1 0,1 1 0,4-4 0,0 0 0,-2 3 0,0 1 0,0-3 0,0 0 0,0 5 0,-1 1 0,1-2 0,-1-1 829,-1 0 1,0 1-830,4-2 0,-1 1 0,-3-4 0,0 0 704,1 0 1,0 0-705,-1 0 0,-2 1 0,2-1 0,-2 0 0,-1 0 0,0 0 0,1 1 0,0-1 0,-1-3 0,0-1 0,-1 4 0,1-1 0,1-5 0,0-1 956,-1 3 0,0 0-956,2-3 0,0-1 0,-3 1 0,1 0 379,2 3 1,-1 0-380,-3-3 0,-1 1 0,2 4 0,0 2 0,-5 8 0,1-2 0,3-9 0,1-1 0,-2 4 0,1-2 0,0 2 1290,3-6-1290,-2 0 0,3 0 0,-5 6 938,4-5-938,-3 6 0,1-7 0,2-7 0,-3-5 0,2-7 0,2-4 0,-2-8 0,2 1 0,0-6 0</inkml:trace>
  <inkml:trace contextRef="#ctx0" brushRef="#br0" timeOffset="24767">11624 12493 24575,'-6'-18'0,"1"1"0,5-6 0,0-3 0,3-6 0,-2 10 0,3 3 0,-6 10 0,1 0 0,-1 0 0,2 0 0,0 0 0,4-10 0,0-3 0,0-16 0,0-9 0,-6 17 0,-1-2-449,1 1 1,-2-1 448,-1-2 0,0 0-26,0 6 0,0 1 26,-1-13 0,-2 14 0,9 21 0,-2 6 0,5 8 895,6 1-895,2-5 54,11 0-54,9-5 0,21 0 0,-25-2 0,1 0-501,8 1 0,0 1 501,-5-5 0,-1 0 0,1 7 0,-2-1 0,10-2 0,-10 6 0,-16 0 0,-2-3 0,1 1 1002,-3-1-1002,2 0 0,-3 0 0,-2 4 0,0 5 0,-4-1 0,2 6 0,-2-2 0,2 3 0,9 20 0,-4 5 0,-4-8 0,0 1 0,-1-3 0,-1-1 0,-3 4 0,-1-2 0,4 22 0,-8-2 0,0-13 0,-1-1 0,-2-14 0,4-1 0,0-15 0,1-1 0</inkml:trace>
  <inkml:trace contextRef="#ctx0" brushRef="#br0" timeOffset="25391">11588 12555 24575,'15'10'0,"3"11"0,-5 0 0,4 18 0,-4 1 0,1 6 0,-9-20 0,-1-5 0</inkml:trace>
  <inkml:trace contextRef="#ctx0" brushRef="#br0" timeOffset="25827">12253 12355 24575,'-3'21'0,"4"-4"0,0 14 0,1-6 0,-5 7 0,2 6 0,-6-4 0,1 11 0,-2-12 0,0 6 0,3-22 0,2-3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26:41.628"/>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0000"/>
    </inkml:brush>
  </inkml:definitions>
  <inkml:trace contextRef="#ctx0" brushRef="#br0">4966 7344 8191,'8'-11'0,"0"6"5063,6-4-5063,0 11 2818,10-4-2818,14 5 0,17-3 0,-18-3 0,2 0 0,6 0 0,1 0-269,-9 1 0,1 0 0,0-1 269,1 0 0,-1-1 0,1 1 0,6 2 0,0 1 0,0-1 0,-2 0 0,0-2 0,0 2 0,4 2 0,1 2 0,0-1 0,2-3 0,0-2 0,1 2 0,4 3 0,0 0 0,1-2 0,-10-1 0,1-3 0,0 1 0,1 0 0,1 1 0,0 1 0,1-1 0,0 0 0,2-3 0,1 0 0,0 0 0,0 0 0,-2 2 0,0 1 0,0 0 0,0 1 336,-2-1 0,0 0 0,0 0 0,0 2-336,-2 0 0,0 2 0,0 0 0,0 1 0,-1 0 0,1 0 0,0 0 0,0 1 0,0-1 0,0 0 0,1 1 0,0-1 0,3-1 0,2 0 0,-1 0 0,1-1 0,-2-1 0,0 1 0,1-2 0,0 1 0,-7-1 0,1-1 0,1 1 0,0-1 0,-1 0 0,9 1 0,0-1 0,0 0 0,1 0-749,-10 0 1,0-1 0,1 1 0,0-1-1,-1 1 749,0 0 0,-1 1 0,0-1 0,0 1 0,0 0 0,1-1 0,1 0 0,0 1 0,-1-1 0,1 1 0,-2 1 0,1-1 0,-1 1 0,1 1 0,-1-1 0,2 1 0,-1 0 0,1 1 0,0 0 0,-1 0 0,9 0 0,0 2 0,-1-1 0,1 1 0,0-1 0,-1 0 0,0 1 0,1-1 0,-2 0 0,0 0 0,-1 0 0,1 1 0,-2 1 0,0 0 0,0 0 0,0-1 0,1-1 0,0-1 0,1-1 0,-1 2 0,-1 1 0,0 1 0,0 0 0,0-2 0,3-1 0,1-2 0,0 0 0,-1 0 0,-1 0 0,0 0 0,1 0 0,-1 0 0,-1-1 0,1-1 0,0 0 0,-1-1 0,1 1 0,0-2 0,-1 1 0,0-1-588,-2 1 1,-1-1-1,0 1 1,0 0 587,1 1 0,-1 0 0,0 1 0,-1-1-34,0-1 0,-2 0 0,1-1 0,0 2 34,0 1 0,0 2 0,0-1 0,0-1 0,0-3 0,0-1 0,1 0 0,-1 1 0,0 2 0,1 0 0,-1 1 0,0-2 0,1-3 0,-1 0 0,0-1 0,-1 1 66,-2 2 1,0 0-1,-1 1 1,1 0-67,12-2 0,0 0 0,-2 2 0,-7 2 0,-1 1 0,-2 0 1040,12 0 0,-5 2-1040,-12 2 0,-4 1 3159,12 0-3159,-19 0 2980,-9-2-2980,-6-5 4143,-3-1-4143,6 0 1566,-3 1-1566,4 2 0,-7 0 0,-2 0 0</inkml:trace>
  <inkml:trace contextRef="#ctx0" brushRef="#br0" timeOffset="783">14045 7142 8191,'7'-10'0,"0"2"5063,3-6-5063,2 9 2818,1 0-2818,0 9 1719,-6 1-1719,2 8 6784,2 7-6784,-2-2 0,6 13 0,-11-6 0,3 7 0,-10 0 0,-5-1 0,-8-2 0,-5-2 0,-13-1 0,4-5 0,-2-2 0,16-11 0,8-3 0</inkml:trace>
  <inkml:trace contextRef="#ctx0" brushRef="#br0" timeOffset="1313">14726 7167 24575,'-2'15'0,"0"14"0,2 11 0,-3-10 0,1 1-1217,-1 1 0,0-1 1217,0 1 0,0-2 777,-2 10-777,1-38 0,8-27 0,-4-7 0,2-4 0,5-9 0,2-2 0,-2 10 0,1-2 0,1 1-560,2-2 0,2 1 1,-1 1 559,5-8 0,0 4 0,-2 11 0,2 8 0,12 9 1119,-11 26-1119,5 10 0,-10 23 0,-9 3 0,-5 7 0,-17-6 0,6-17 2217,-10-11-2217,8-10 0,0-8 0,0-8 0,9 3 0,0-6 0</inkml:trace>
  <inkml:trace contextRef="#ctx0" brushRef="#br0" timeOffset="1553">15116 7084 24575,'-7'2'0,"-10"13"0,3 21 0,-5 14 0,13 5 0,9-8 0,14-13 0,13-13 0,7-13 0,3-12 0,-16-2 0,-10-1 0</inkml:trace>
  <inkml:trace contextRef="#ctx0" brushRef="#br0" timeOffset="1731">15474 6943 24575,'-7'6'0,"-2"18"0,-8 19 0,12-10 0,2 4 0,-5 4 0,1 2 0,8 6 0,3 0-1075,2-8 0,-1-2 1075,-2-3 0,1-4 0,5-1 0,-9-17 0</inkml:trace>
  <inkml:trace contextRef="#ctx0" brushRef="#br1" timeOffset="7231">6084 7243 8191,'-9'-3'0,"0"3"5063,0 3-5063,0 1 2818,0-1-2818,2 3 1719,2-1-1719,3 14 6784,6 2-6784,1 1 0,7-2 0,15-14 0,-1-5 0,15-14 0,-20-2 0,-6-7 0,-16 5 0,-16 1 0,-4-1 0,-17 12 0,11 4 0,-8 23 0,24-5 0,1 5 0,24-9 0,12-9 0,15-8 0,-5-9 0,-13-2 0,-16-1 0,-16 6 0,-17 9 0,-8 1 0,8 9 0,13 1 0,15-4 0,6-1 0</inkml:trace>
  <inkml:trace contextRef="#ctx0" brushRef="#br1" timeOffset="7800">6771 7267 8191,'-7'-9'0,"1"0"5063,-4 2-5063,-2 5 2818,-18 12-2818,-7 20 0,-2 9 0,9-2 1719,17-7-1719,14-18 6784,8-4-6784,11-13 0,13-15 0,0-9 0,-4-7 0,-18 12 0,-10 1 0,-26 12 0,-7 20 0,-2-2 0,8 20 0,23-14 0,8-2 0,5-4 0,10-12 0,8-6 0,3-16 0,-12 6 0,-11-4 0,-24 15 0,-7 5 0,-2 8 0,6 9 0,19 0 0,-1-3 0,9-4 0</inkml:trace>
  <inkml:trace contextRef="#ctx0" brushRef="#br1" timeOffset="8847">7077 7269 8191,'-13'-11'0,"0"5"5063,1 7-5063,-1 15 2818,1 0-2818,6 7 1719,6-9-1719,11-3 6784,0-9-6784,7-5 0,-1-6 0,-3-5 0,-5-1 0,-4-2 0,-7 4 0,-9-7 0,-1 11 0,-9-2 0,4 11 0,-3 11 0,7 2 0,5 7 0,13-6 0,14-1 0,-8-7 0,3-3 0</inkml:trace>
  <inkml:trace contextRef="#ctx0" brushRef="#br1" timeOffset="9183">7362 7186 11034,'-10'-3'0,"-5"-1"4982,-4 8-4982,1 3 2357,9 7-2357,4 3 1347,19 0-1347,-3-8 4855,19-9-4855,-11-7 0,8-12 0,-15 7 0,-1-3 0,-9 6 0,-6 0 0,-1 2 0,-4 2 0,-10 7 0,1 9 0,1-1 0,8 6 0,17-6 0,-4-5 0,4 0 0</inkml:trace>
  <inkml:trace contextRef="#ctx0" brushRef="#br1" timeOffset="9506">7671 7178 8191,'-25'-5'0,"1"4"5063,11-4-5063,0 9 2818,1 25-2818,10-4 1719,1 15-1719,10-20 6784,5-12-6784,-1-6 0,1-5 0,-6-4 0,-4 0 0,-4-2 0,-2 0 0,-6-1 0,0 3 0,-4-1 0,5 9 0,2 6 0,3-1 0,2 1 0</inkml:trace>
  <inkml:trace contextRef="#ctx0" brushRef="#br2" timeOffset="13766">11839 7320 8191,'-22'-2'0,"5"-3"5063,8 2-5063,-6 16 2818,3-1-2818,2 10 1719,13-8-1719,24-9 0,13-4 0,-13-7 0,1-3 0,-2-2 0,-2-3 0,15-18 6784,-21 8-6784,-15 5 0,-8 10 0,-20 0 0,-5 8 0,-11 5 0,15 5 0,19 2 0,34-6 0,-12-3 0,12-2 0</inkml:trace>
  <inkml:trace contextRef="#ctx0" brushRef="#br2" timeOffset="14134">12139 7234 24575,'-5'-6'0,"-2"6"0,4 5 0,1 8 0,3 1 0,8-3 0,4-6 0,4-5 0,-2-9 0,-6 1 0,-4-5 0,-9 4 0,-1 0 0,-8 4 0,-14 5 0,7 6 0,-5 4 0,19 0 0,19 2 0,13 2 0,21-5 0,1-5 0,-16-5 0,-11-3 0</inkml:trace>
  <inkml:trace contextRef="#ctx0" brushRef="#br2" timeOffset="14299">12394 7226 9123,'-6'-4'0,"-5"-1"5119,1 2-5119,-3 2 2676,6 10-2676,10-1 1593,10 5-1593,12-4 0,-7-4 0,-4-2 0</inkml:trace>
  <inkml:trace contextRef="#ctx0" brushRef="#br2" timeOffset="14323">12467 7251 8191,'26'-5'0,"-5"1"0</inkml:trace>
  <inkml:trace contextRef="#ctx0" brushRef="#br2" timeOffset="14500">12560 7232 8191,'10'-4'0,"-7"1"5063,-11 1-5063,0 5 2818,-3 8-2818,10-1 1719,3 2-1719,5-5 6784,6-5-6784,7-4 0,-5-5 0,4-2 0,-14 4 0,-1 1 0</inkml:trace>
  <inkml:trace contextRef="#ctx0" brushRef="#br2" timeOffset="14948">12803 7256 8191,'-9'-4'0,"0"1"5063,0 5-5063,2 3 2818,2 4-2818,5 0 1719,8 1-1719,4-7 6784,1-3-6784,1-11 0,-5 1 0,-1-2 0,-2 3 0,-9-4 0,-1 4 0,-10 1 0,4 8 0,-3 4 0,8 7 0,1-5 0,4 1 0</inkml:trace>
  <inkml:trace contextRef="#ctx0" brushRef="#br2" timeOffset="16399">13160 7316 8191,'-7'-9'0,"0"2"5063,-2 0-5063,-4 9 2818,3 1-2818,-1 6 1719,11-2-1719,1-7 0,3 1 0,-2-5 0</inkml:trace>
  <inkml:trace contextRef="#ctx0" brushRef="#br0" timeOffset="31331">2906 8393 24575,'-7'9'0,"5"0"0,0 11 0,9 14 0,-2-8 0,0 3 0,1 8 0,0 2 0,5 6 0,0 2-387,-7 5 1,-1 2 386,3-15 0,0 2 0,-2 0-1079,-4 4 0,-2 1 0,0-1 1079,3 1 0,1 0 0,-1 0 0,-2 3 0,-2 1 0,2 1 0,0-1 0,2 0 0,-1 1 0,-2 1 0,0 1 0,0 1-1000,1-11 0,2 0 1,-2 0-1,1 1 1000,-3-1 0,0 1 0,0-1 0,0 1 0,1 1 0,0 0 0,1 1 0,-1-1 0,0 1 0,1-1 0,-1 0 0,0 0 0,-1-1 0,0-1 0,0 1 0,0 0-252,1 0 0,0 2 1,1-1-1,-1-1 252,0-2 0,0 0 0,1-1 0,-1 2 0,0 3 0,1 0 0,0 1 0,-1 0-216,1-2 0,0 1 1,-1-1-1,0 1 216,0 4 0,-2 1 0,1 0 0,-1 0-392,1 0 0,0 0 0,-1 0 0,0 0 392,-2 0 0,-1 1 0,0-1 0,2 0 0,1-1 0,0 1 0,1 0 0,-1-1-69,-1 0 1,-2-2 0,1 1-1,-1 0 69,2 0 0,0 0 0,0 1 0,0-2 0,-1 0 0,-1-1 0,1 0 0,-1 1 0,1 0 0,-1 1 0,1-1 0,-1 1 0,-1 0 0,0 0 0,0 0 0,0 0 0,0 2 0,-1 0 0,1 0 0,-1 0-484,0 2 1,-2 0-1,1 0 1,1-1 483,0-1 0,0 1 0,1-1 0,0-1 0,0 0 0,-1-1 0,1 0 0,1-1-262,2-2 1,2 0 0,0-1 0,-1-1 261,0 0 0,-1-1 0,0 1 0,2-2 622,4 12 0,1-2 0,-1 2-622,-2 0 0,-1 1 0,1 0 0,2-4 0,2 0 0,-1 0 0,0 3 0,0 2 0,-1-2 0,0-3 0,-1 0 0,1 0 0,2-1 0,2 1 0,-2-1 351,-2-2 0,-1 0 0,0-1-351,2-6 0,0 0 0,0 0 0,-1-1 0,1 0 0,0-1 1094,1 11 0,0 0-1094,0-1 0,1 0 1710,1-7 1,0 0-1711,-2 0 0,0-1 0,2-6 0,0 0 515,1-1 0,-1 0-515,0-3 0,0-1 0,1 25 1510,-2-15 0,1 0-1510,-1 7 0,-1-13 0,0-2 0,3-7 2122,-5-5-2122,1-15 0,-2-2 0,0-7 0</inkml:trace>
  <inkml:trace contextRef="#ctx0" brushRef="#br0" timeOffset="34056">2725 8452 8191,'7'-19'0,"4"0"5063,12-21-5063,-4 13 2818,-6 7-2818,-3 7 1719,-1 10-1719,3 2 6784,5 14-6784,11 15 0,-5 4 0,1 2 0,-4-6 0,-1 0 0,3 11 0,-1-2 0,-2-3 0,-5-8 0,-6-21 0,-4-2 0,-2-7 0</inkml:trace>
  <inkml:trace contextRef="#ctx0" brushRef="#br0" timeOffset="35390">1944 8044 8191,'-7'11'0,"-1"18"5063,3 5-5063,3-4 0,0 2 0,-1 6 0,1 0 1149,3-1 0,1-3-1149,-6 21 1791,9-21-1791,-3-30 6562,2-22-6562,-1-18 0,-1 7 0,0-4 0,1-4 0,-1-2 0,1-3 0,1-1 0,1 0 0,1 2 0,1 4 0,0 4 0,5-14 670,2 22-670,0 17 0,-5 10 0,11 10 0,-7 9 0,2 0 0,-5 3 0,-6-11 0,-4 4 0,-12-1 0,-16 12 0,-9 0 0,10-12 0,-1-2 0,-20 5 0,8-9 0,13-10 0,18-1 0,5-3 0</inkml:trace>
  <inkml:trace contextRef="#ctx0" brushRef="#br0" timeOffset="35689">2254 7884 9582,'-1'-4'0,"2"9"5113,-5 2-5113,4 17 2602,-4 1-2602,3 14 1532,0-13-1532,5 11 5746,7-21-5746,2 2 0,11-16 0,8-8 0,8-12 0,-14 6 0,-6 0 0</inkml:trace>
  <inkml:trace contextRef="#ctx0" brushRef="#br0" timeOffset="36006">2463 7804 8191,'-9'-2'0,"6"-2"5063,14-7-5063,8 2 2818,7-2-2818,-3 7 1719,-9 6-1719,-6 6 6784,-8 19-6784,-10 13 0,3-14 0,-2 3 0,-1 5 0,-1 0 0,3-5 0,1-2 0,-4 20 0,9-21 0,6-15 0,7-9 0,2-3 0,4-8 0,0 3 0,0-2 0,-7 5 0,-2 0 0</inkml:trace>
  <inkml:trace contextRef="#ctx0" brushRef="#br0" timeOffset="42112">19415 6101 24575,'13'2'0,"0"3"0,7 6 0,-5-4 0,0 8 0,-6-8 0,4 3 0,3 6 0,9-1 0,5 10 0,9-2 0,4 4 0,-1 1 0,0 0 0,-1 0 0,-2 0-814,6 0 814,-23-11 0,1 0 0,24 12 0,-22-10 0,0 2 0,0-1 0,1 1 0,3 0 0,0 1 0,-1 5 0,0 0 0,1-2 0,1-1-752,-3 3 0,0 1 752,3-1 0,0 0 0,0 1 0,0-1 0,3 0 0,0 0 0,2 2 0,2-2 0,-4-2 0,1 0 0,1 2 0,1 0 0,-3-4 0,0-1 0,3 5 0,0 1 0,-5-3 0,0 0 0,4 2 0,0 1 0,-4-1 0,-1 1 0,2-1 0,1 0 0,0 1 0,0-1 0,2-2 0,1 0 0,1 0 0,0 0 0,2-2 0,2-1 0,-2-2 0,0 0 0,-2 2 0,-1 0 0,-1-3 0,0 0 0,1 3 0,0 1 0,3-1 0,1 1 0,0-1 0,1 1-928,1 0 0,1 0 928,-3 0 0,-1-1 0,1-2 0,-1 0 0,-2 2 0,-1 0 0,-3-1 0,-1 1-188,-2-1 1,-2 2 187,0 3 0,-2 1 0,-3-7 0,-1 1 0,4 2 0,0 0 0,-4-3 0,1-1 0,10 10 0,1 0 0,-9-8 0,-1 1 0,5 6 0,-2 0 0,9 9 0,-12-2 0,7 2 0,-9-3 0,5-2 0,4-1 0,-5-6 0,9 2 0,-9-2 0,10 2 0,-5-1 0,0 0 0,-1 0 0,-4 4 0,-2-5 0,4 11 0,2-9 1319,3 9-1319,4-2 0,1-1 1964,-1 3-1964,0-7 0,-4 7 0,4-7 0,-8 7 0,7-7 0,-3 8 0,4-8 0,5 3 0,0-4 0,5-5 661,-1 4-661,-3-3 0,-2 4 0,-8 4 0,4-3 0,-4 7 0,4-2 0,0-1 0,-15-14 0,0 0 0,0-2 0,1 1 0,-1 1 0,1 1 0,2 0 0,-1 0 0,15 18 0,-17-18 0,0-1 0,0 0 0,-1 1 0,18 18 0,-14-15 0,1 0 0,-3-3 0,-1 1 0,5 5 0,0 1 0,3 0 0,0 1 0,0-1 0,1 2 0,2 4 0,2 0-1099,-3-5 1,1 1 1098,5 7 0,-1 1 0,-3-6 0,0 2 0,4 6 0,0 3 0,-3-5 0,0 2 0,-11-10 0,0 1 0,0 0 0,1 0 0,1 0 0,0 0 0,2 3 0,1-1 0,0 1-1072,1 2 0,1 0 0,1 0 1072,1-2 0,0 0 0,0 1 0,2 3 0,1 1 0,-1-1 0,1-1 0,0-1 0,-1 1-966,3 3 1,0 1-1,0 1 966,0-1 0,0 0 0,1 1 0,-9-8 0,0 0 0,1 1 0,-1 0 0,-1 0 0,1-1 0,-1 1 0,0 1 0,3 2 0,1 0 0,-1 0 0,0 1 0,-2-2 0,-1-1 0,0 1 0,1 0 0,0 2 0,1-1 0,0 0 0,-1 0 0,-2-1 0,0-1 0,-1 1 0,0-1 0,2-1 0,-1 0 0,1-1 0,0 1 0,-2 0 0,0-1 0,1 1 0,-1-1 0,0-1 0,0-1 0,0 1 0,1-1 0,8 12 0,0-1 0,-1 0 0,-3 0 0,-1 1 0,1-2-665,1-2 0,0-2 0,-1 1 665,-2-1 0,-1 0 0,0-1 0,0-4 0,-1-2 0,0 0 0,-2-2 0,-1 0 0,0-2 12,10 10 1,-2-3-13,-5-6 0,-2-1 1007,-2-3 0,-2-1-1007,3 6 837,-10-5 0,-9-15 1,-4-4-1</inkml:trace>
  <inkml:trace contextRef="#ctx0" brushRef="#br0" timeOffset="44039">19334 5194 8690,'-5'6'0,"5"5"5031,-1 22-5031,8 15 0,-5-11 0,-2 3 0,0-1 0,0 0 1072,-3 0 0,0-2-1072,-3 18 1748,1-20-1748,5-34 0,5-56 0,-2 23 0,0-4 0,0 0 0,1-3 0,1 2 2416,4-8 1,3 3-2417,-3 4 0,3 4 0,20-4 70,4 25-70,0 27 0,1 10 0,-10 6 713,-13-2-713,-7-8 0,-9-7 0,-6-3 1346,-10 2-1346,-14-1 0,-8-3 0,-6-8 0,5-8 0,9-1 0,16 2 0,9 4 0</inkml:trace>
  <inkml:trace contextRef="#ctx0" brushRef="#br0" timeOffset="44306">19795 5152 10019,'-7'2'0,"0"2"5090,0 1-5090,-2 2 2530,4 5-2530,-4 15 0,6 7 0,-2 12 0,10 7 0,8-9 0,12 0 1475,12-20-1475,-5-18 0,-1-3 0,0 0 0,11-7 0</inkml:trace>
  <inkml:trace contextRef="#ctx0" brushRef="#br0" timeOffset="44639">20058 5065 8191,'-5'7'0,"12"0"5063,28-2-5063,-5 3 0,-1 2 0,4 8 2818,-1 21-2818,-49 1 0,-9 8 1719,1-1-1719,1-4 6784,15-15-6784,9-9 0,5-14 0,15-1 0,1-8 0,11-4 0,6-5 0,-18 3 0,1 2 0</inkml:trace>
  <inkml:trace contextRef="#ctx0" brushRef="#br1" timeOffset="52323">2865 11607 8191,'-13'-2'0,"5"4"5063,0 3-5063,10 0 2818,3-1-2818,11-15 1719,-10 5-1719,5-10 6784,-13 7-6784,-3 2 0,-2 0 0,-5 5 0,2 2 0,-1 4 0,4 7 0,6-1 0,3-2 0,5-2 0,6-8 0,-3 1 0,0-6 0,-13-1 0,-9 3 0,-6 2 0,5 4 0,5 1 0</inkml:trace>
  <inkml:trace contextRef="#ctx0" brushRef="#br1" timeOffset="52789">2904 11818 8191,'-13'-5'0,"3"0"5063,4 6-5063,2 6 2818,10 13-2818,-3-5 1719,8 3-1719,1-16 6784,5-6-6784,-5-7 0,-2-4 0,-8 2 0,-4 0 0,-5 4 0,-13 4 0,5 4 0,-12 12 0,14 8 0,1 3 0,11 2 0,6-13 0,2-1 0,6-10 0,-4-3 0,0-4 0,-16-9 0,-3 9 0,-2-3 0,4 10 0</inkml:trace>
  <inkml:trace contextRef="#ctx0" brushRef="#br1" timeOffset="53192">2807 12162 8191,'-12'-5'0,"-2"-1"5063,0 3-5063,6 5 2818,6 6-2818,8 6 1719,20 4-1719,-8-8 6784,13-4-6784,-20-11 0,-5-6 0,-9 1 0,-8-1 0,-9 6 0,-5 9 0,-11 21 0,10 2 0,6 13 0,15-14 0,17-8 0,8-13 0,-1-8 0,-2-5 0,-12 3 0,-3 1 0</inkml:trace>
  <inkml:trace contextRef="#ctx0" brushRef="#br1" timeOffset="53631">2716 12457 8191,'-13'0'0,"0"2"5063,4 2-5063,4 3 2818,4 12-2818,5-4 1719,5 9-1719,2-12 6784,4-1-6784,-1-8 0,-6-5 0,-8-3 0,-5 0 0,4 1 0,-2 4 0,7 0 0</inkml:trace>
  <inkml:trace contextRef="#ctx0" brushRef="#br1" timeOffset="54107">2749 13024 24575,'-9'0'0,"2"4"0,0 1 0,9-4 0,0-13 0,8-3 0,-5-9 0,-4 11 0,-10 2 0,1 10 0,-9 21 0,15-3 0,-5 11 0,14-20 0,0-6 0,0-10 0,0-3 0,-4-3 0,0 6 0,-3 4 0</inkml:trace>
  <inkml:trace contextRef="#ctx0" brushRef="#br2" timeOffset="59640">2838 11725 24575,'-15'-3'0,"3"7"0,1 2 0,8 3 0,5 2 0,8-9 0,10-8 0,-1-3 0,1-4 0,-9 3 0,-14 0 0,-1 5 0,-19 0 0,8 7 0,-9 4 0,10 2 0,8 2 0,6-3 0,17-3 0,5-5 0,-4 0 0,-4-3 0</inkml:trace>
  <inkml:trace contextRef="#ctx0" brushRef="#br2" timeOffset="60175">2816 12123 8191,'-13'-5'0,"-1"3"5063,9-1-5063,2 1 2818,19-9-2818,-4-1 1719,2-9-1719,-8 8 6784,-8 0-6784,-6 6 0,-2 4 0,-7 6 0,6 8 0,-1 10 0,6 4 0,6 7 0,5-10 0,7-7 0,1-16 0,9-17 0,-1-2 0,-8-7 0,-5 11 0,-15 5 0,-4 6 0,1 5 0,2 1 0,4 1 0</inkml:trace>
  <inkml:trace contextRef="#ctx0" brushRef="#br2" timeOffset="60575">2774 12217 24575,'-11'2'0,"2"2"0,4 7 0,6 2 0,4 4 0,7-5 0,2-6 0,10-8 0,-5-6 0,-1-1 0,-12-1 0,-9 3 0,-4 0 0,-6 2 0,-7-1 0,2 5 0,-3 2 0,11 7 0,5 4 0,5-2 0,1-1 0,1-5 0</inkml:trace>
  <inkml:trace contextRef="#ctx0" brushRef="#br2" timeOffset="60815">2747 12421 24575,'-6'2'0,"5"5"0,5-2 0,1 3 0</inkml:trace>
  <inkml:trace contextRef="#ctx0" brushRef="#br2" timeOffset="61054">2762 12499 8191,'-9'-4'0,"0"1"5063,1-9-5063,0 6 2818,0 0-2818,1 12 1719,4 2-1719,12 11 1696,-1-10 0,4 2 0,-8-9 0</inkml:trace>
  <inkml:trace contextRef="#ctx0" brushRef="#br2" timeOffset="61548">2681 12720 8191,'-17'0'0,"7"4"5063,6-3-5063,9 3 2818,4-6-2818,4 2 1719,-5 2-1719,-4-1 6784,-7 5-6784,-6-2 0,4 3 0,3 2 0,2-4 0,2-1 0</inkml:trace>
  <inkml:trace contextRef="#ctx0" brushRef="#br2" timeOffset="61864">2696 12829 8191,'-6'5'0,"-1"-1"5063,5 0-5063,-1 1 2818,11 4-2818,1-4 1719,1-5-1719,9-11 6784,-5-10-6784,-2-8 0,-9 8 0,-8 3 0,-4 14 0,0 6 0,-1 6 0,5 2 0,0-1 0,5-5 0</inkml:trace>
  <inkml:trace contextRef="#ctx0" brushRef="#br2" timeOffset="99879">12866 6874 24575,'-35'-17'0,"11"6"0,16 6 0</inkml:trace>
  <inkml:trace contextRef="#ctx0" brushRef="#br2" timeOffset="100510">12700 6766 8191,'-9'-2'0,"-3"-4"5063,2 1-5063,-13-4 2818,8 1-2818,-16-4 1719,-1 1-1719,-8-2 0,11 8 0,-2 0 0,1 0 0,-3 0 2729,-7 1 0,-3 2-2729,-2 1 0,-1 2 0,-6 4 0,-2 2 0,12 0 0,-1 2 0,0 0 0,-5 2 0,0 2 0,-1 1 0,-2 3 0,0 2 0,-1 1-1058,12-4 0,0-1 1,0 2-1,1 1 1058,-9 7 0,1 3 0,1 0 0,1-1 0,1 0 0,1 2-705,7-2 0,1 2 0,1 0 705,2 0 0,1 2 0,3 0 0,6 0 0,2 0 0,2 2-120,-6 13 1,6 3 119,9 3 0,6 1 0,8-6 0,7-2-583,10 4 0,9-3 583,-4-16 0,4-2 0,4-2 0,-1-5 0,4-2 0,1-1 0,2-1 0,5 1 0,1-1 0,1-1 0,3-2 0,-4-2 0,2-2 0,1-1 0,1-1 0,0 0 0,1 0 0,1-1 0,0 0 0,1-1 0,-1-1-270,-6 0 1,-1-1 0,1-1 0,0 0 0,-1 0-1,0-1 270,8-1 0,-1 0 0,0-1 0,0 0 0,-1-1 0,-4 1 0,-1-1 0,0 0 0,-1-1 0,0-1-242,6-1 0,0-2 0,-2-1 1,-2-2 241,6-3 0,-3-3 0,-2 0-262,-6 1 1,-2 0 0,-3-3 261,8-9 0,-6-4 340,-7 3 1,-4-1-341,-3-1 0,-4-1 0,-4-7 0,-3-3 0,-5 2 0,-4-2 0,-6-8 0,-6-2 0,-4-3 0,-5 0 0,0 18 0,-4 1 0,-1-1 0,-2-2 0,-3 1 0,-1 1 0,-3 2 0,-2 3 0,-2 0 548,-5-2 0,-2 1 0,-1 0-548,-1 1 0,0 0 0,-2 2 0,6 8 0,-2 2 0,1 1 0,4 0 0,-7-8 0,3 4 0,2 10 0,1 0 0</inkml:trace>
  <inkml:trace contextRef="#ctx0" brushRef="#br2" timeOffset="101775">7627 6743 8191,'-26'-30'0,"-8"3"2022,12 7 0,-3 1-2022,-4 5 0,-4 1 0,-11-4 0,-3 1 0,10 9 0,-1 1 0,-2 1 231,-6 0 0,-3 1 0,0 1-231,-6 2 0,0 0 0,-2 3 0,13 1 0,-2 2 0,1 0 0,-1 1 0,1 1 0,-1 0 0,1 2 0,-1 1 0,-3 3 0,0 1 0,0 1 0,0 1 0,3 2 0,-1 2 0,2 0 0,-1 1 0,-1 1 0,1 1 0,0 0 0,1 2-146,2 1 0,2 2 0,0 0 1,2 1 145,3-3 0,0 1 0,3 1 0,2 0 0,-5 8 0,4 2 0,4 0 883,7-2 0,3 0 0,7 1-883,8 14 0,11-1 0,6-15 0,5 0 0,5-2 0,11 0 0,6-2 0,3-2 0,-5-6 0,1-1 0,2-2 0,2 0-723,5-1 0,2 0 0,1-2 0,1-1 723,-9-4 0,1 0 0,0-2 0,1 0 0,0-1 0,2-1 0,2 0 0,-1-2 0,1 0 0,0 0-322,0 0 1,0 0-1,0 0 1,1-2 0,-1 0 321,1-2 0,1-2 0,-1 0 0,0 0 0,0-1 0,-3 1 0,-1-1 0,1 0 0,-2-1 0,-1-1 102,6-3 0,0-2 0,-3 0 0,0-2-102,7-1 0,-2-1 0,-3-3 0,-10 1 0,-1-3 0,-4 0 0,5-6 0,-6-3 74,-4-5 1,-5-4-75,-4-4 0,-4-2 0,-5 5 0,-3-2 0,0-1 0,0-2 0,0 1 0,-3-2 0,-2-5 0,-2-2 0,-1 2 466,-2 3 1,-1 0 0,-2 1-467,-2-3 0,-1 1 0,-4 1 0,-2 6 0,-3 1 0,-2 2 758,-3 1 1,-1 1-1,-3 3-758,-3 1 0,-2 3 0,-3 2 0,-6 5 0,-1 3 0,3 1 0,4-1 0,2 3 0,1 7 0,0 1 0</inkml:trace>
  <inkml:trace contextRef="#ctx0" brushRef="#br2" timeOffset="151182">26109 9405 24575,'0'-12'0,"-2"19"0,4 20 0,-2 28 0,-2-24 0,0 1 0,-1 3 0,0-2 0,-3 15 0,2-9 0,13-51 0,-2-14 0,1-6 0,-1-4 0,-6 1 0,-2 0-527,0 0 0,-3 0 527,-6 0 0,-1 2 0,-3-5 0,-1 14 0,13 28 0,-2 36 0,2 10-760,-1-15 0,2 0 760,4-3 0,2-3 971,-1 11-971,13-15 0,-5-19 0,-3-4 0,-1-5 0</inkml:trace>
  <inkml:trace contextRef="#ctx0" brushRef="#br2" timeOffset="152456">27799 9408 8191,'-10'-10'0,"2"2"5063,-4 1-5063,7 18 2818,1 5-2818,8 22 0,1 3 0,0 5 0,3-6 1719,-7-12-1719,2-8 6784,-1-19-6784,2-13 0,3-16 0,2-25 0,-5 19 0,-2-2 0,-2-4 0,0 2 0,0 8 0,-1 3 0,-4-1 0,5 36 0,0 44 0,0-1 0,1-17 0,2 1 0,-3-3 0,3-4 0,10-5 0,-9 4 0,4-32 0</inkml:trace>
  <inkml:trace contextRef="#ctx0" brushRef="#br2" timeOffset="158632">5883 10952 10484,'-1'7'0,"6"15"3648,-3 33-3648,0-18 0,1 4 0,-1-5 0,1 2 0,-3 1 0,-1-1 0,-1 1 0,0 0 197,0 0 1,0 0-1,0-3-197,-2 6 0,1-5 1894,-2 11-1894,3-37 4234,1-29-4234,0-7 0,0-6 0,4-13 0,0-5 79,-2 7 1,-1-2 0,0 0-80,0-4 0,0-1 0,0 1 129,1 3 1,0 1 0,1 2-130,-3-7 0,5 5 0,7 13 0,5 7-84,17 13 84,-6 16 0,1 6 0,-2 1 0,-1 3 0,2 8 0,-1 1 0,8 14 0,-11-4 908,-16-4-908,-9-11 2171,-16 9-2171,-14 1 0,5-13 0,-2 0 50,3-2 0,0-2-50,-28-4 0,25-13 0,13-4 0,11 1 0</inkml:trace>
  <inkml:trace contextRef="#ctx0" brushRef="#br2" timeOffset="158856">6429 10846 8191,'-13'11'0,"7"9"4440,-2 23-4440,7-13 0,2 3 0,-1 12 0,0 1 0,-1 1 0,2-1 936,1 4 0,1-2-936,-1-11 0,1-2 959,3-4 1,1-2-960,3-1 0,-2-13 0,-4-11 0</inkml:trace>
  <inkml:trace contextRef="#ctx0" brushRef="#br2" timeOffset="160232">6374 10923 8442,'-7'-3'0,"8"-1"5088,1-4-5088,28-13 2781,-8-2-2781,13-3 1685,-15 12-1685,-6 8 6579,-2 8-6579,-5 3 0,-2 4 0,-16 12 0,1 1 0,-17 15 0,5-2 0,-2 6 0,1 2 0,8 3 0,6-19 0,0 0 0,-2 21 0,1 5 0,6 0-627,8-5 627,5 6-212,5-14 212,3-2 0,2-10 0,5-4 0,4-4 0,11-11 620,1-7-620,13-16 0,-9-6 0,-19 4 0,-2-2 0,3-6 219,-3-6-219,-17 15 0,-1-1 0,-5 11 0,0 1 0</inkml:trace>
  <inkml:trace contextRef="#ctx0" brushRef="#br2" timeOffset="160541">6790 10706 8191,'4'-2'0,"4"7"5063,-5 28-5063,2-7 0,0 3 0,-1 9 0,-1 2 615,2 5 1,1 1-616,2 0 0,1 0 537,1-3 0,2-2-537,0-7 0,2-2 5678,9 13-5678,-2-21 0,-14-15 0,0-4 0</inkml:trace>
  <inkml:trace contextRef="#ctx0" brushRef="#br2" timeOffset="161339">7606 10948 9663,'30'-4'0,"7"0"2291,-10 0 1,2 0-2292,24-5 2676,-13 5-2676,-8-1 397,-9-1 1,-13 5 0,-3-2 0</inkml:trace>
  <inkml:trace contextRef="#ctx0" brushRef="#br2" timeOffset="161510">7755 11100 8191,'18'-7'0,"14"-12"2060,-2 4 1,2-2-2061,-3-1 0,0 1 584,-1 6 1,-3 1 0,0-4 0,-11 11 0</inkml:trace>
  <inkml:trace contextRef="#ctx0" brushRef="#br2" timeOffset="162374">8850 10561 24575,'2'41'0,"-3"-12"0,0 3 0,4 5 0,2 4 0,-2 1-2282,-2 5 0,-1 2 0,0 1 2282,2-7 0,-1 0 0,1 1 0,-1 0 0,-1 0 0,0 1 0,0-2 0,0 0 0,1 7 0,1-1 0,0-2 248,0-7 0,0-2 0,0-3-248,2-4 0,0-4 1330,5-1-1330,-2-43 0,-2 9 0,0-12 0</inkml:trace>
  <inkml:trace contextRef="#ctx0" brushRef="#br2" timeOffset="162847">8794 10721 8191,'-9'-7'0,"2"-1"5063,6 1-5063,14-2 2818,29-6-2818,-12 11 0,3 2 0,8-1 0,3 2 356,-1 7 1,-2 4-357,-6 1 0,-4 3 6286,12 12-6286,-25 0 0,-17-2 0,-26 11 0,4-9 0,-4 0-870,-8 3 0,-3-1 870,-2 2 0,1-3 485,4-6 0,2-3-485,-7 5 0,31-14 0,33-2 0,29-2 0,-20 2 0,0 2 0,2 3 0,-3 2 0,-8-1 0,-3 3 0,7 28 0,-35-4 0,-16 8 0,2-21 0,-4-3 0,-2-2 0,-1-2 0,3-1 0,1-3 0,-23 3 1838,25-15-1838,5-16 0,13 5 0,2-7 0</inkml:trace>
  <inkml:trace contextRef="#ctx0" brushRef="#br2" timeOffset="163182">9468 11222 10499,'-7'-5'0,"0"1"5048,-2 3-5048,-1 7 2448,-3 19-2448,5 8 0,4 14 1414,22-9-1414,11-14 0,20-16 2583,-21-16 0,0-5-2583,-1 1 0,-2-2 0,11-23 0,-25 2 0,-26 1 0,-26-4 0,14 21 0,-3 3-672,-3 1 1,1 4 671,-23 3 0,21 14 0,20-2 0,11 1 0</inkml:trace>
  <inkml:trace contextRef="#ctx0" brushRef="#br2" timeOffset="164423">10100 10545 24575,'-9'-5'0,"1"17"0,-2 10 0,3 5 0,0 6-471,0 8 1,2 3 470,0-7 0,1 1 0,1 1-603,0 0 0,1 0 1,2-1 602,4 14 0,5-4 325,3-7 0,4-4-325,5-11 0,5-5 0,6-3 0,1-3 0,3-1 0,-3-9 0</inkml:trace>
  <inkml:trace contextRef="#ctx0" brushRef="#br2" timeOffset="165415">10565 10853 8191,'-30'-4'0,"9"3"5063,-9-4-5063,13 5 2818,0 5-2818,-7 4 1719,8 5-1719,0-1 6784,13 0-6784,18-8 0,18-1 0,15-13 0,-18 7 0,1 1 0,24 0 0,-10 24 0,-21 11 0,-26 8 0,-7 3 0,0-10 0,-3 0 0,-5 14 0,-2-1 0,4-12 0,0-4 0,2-5 0,1-3 0,-8 15 0,7-17 0,16-21 0,15-15 0,10-27 0,-2 9 0,2-3-216,-1-8 1,0-2 215,-5 12 0,0 1 0,0-1-832,5-11 0,-2 0 832,-4 8 0,-2 2 0,2-8 0,-20 15 0,-11 20 0,-13 6 0,-5 17 395,7-5-395,8 6 1700,20-12-1700,20-1 0,6-8 0,14-1 0,-7 0 0,-2 4 0,-10 12 0,-7 10 0,-10 7 0,-11 4 0,-1-10 0,-4-3 0,11-28 0,7-8 0,6-28 0,-7 16 0,0 0 0,7-21 0,-6 17 0,-8 27 0,-7 26 0,-2 6 0,3-1 0,4-5 0,8-12 0,7-7 0,9-14 0,4-11 0,5-9 0,-10-15 0,1 4 0,-14 7 0,-22 38 0,-2 22 0,-14 25 0,16-8 0,9-11 0,15-14 0,7-11 0,16-13 0,-19 7 0,2-6 0</inkml:trace>
  <inkml:trace contextRef="#ctx0" brushRef="#br2" timeOffset="165944">11677 10407 24575,'-12'16'0,"1"17"0,6-7 0,0 3 0,2 11 0,1 3 0,-2 3 0,3 1-1614,2 0 1,3-1 1613,-2-3 0,1-3 507,2-12 1,0-1-508,0 11 530,-1-49-530,1-22 0,-3-9 0,2-6 0,4-5 0,1-2-837,-2 14 1,-1 0 0,0 0 836,3-15 0,1 4 0,-2 15 0,1 4 1457,1-3-1457,-2 36 0,1 23 0,-1 23 0,-2-12 0,-1 2 0,-2 6 0,0 1 0,2-1 0,0 0 0,-2-2 0,0-3 0,3 18 0,-2-17 0,-4-22 0,0-8 0</inkml:trace>
  <inkml:trace contextRef="#ctx0" brushRef="#br2" timeOffset="166132">11630 10716 8191,'-13'-4'0,"8"3"5063,10-8-5063,21-1 704,8-5 1,-8 4-1,-5 3 1</inkml:trace>
  <inkml:trace contextRef="#ctx0" brushRef="#br2" timeOffset="166457">11836 10247 24575,'7'24'0,"7"8"0,0-9 0,1 2 0,4 6 0,0 2 0,1 8 0,0 3 0,-1 2 0,-3 2 0,-7-11 0,-1 1 0,-2 0-2691,1 16 0,-2 0 2691,-1-4 0,-2-1 0,-4-3 0,-1-2-338,0-9 0,0 0 338,-2 2 0,-1 0 239,-1-4 1,-1-3-1,1 11 1,-2-14-1</inkml:trace>
  <inkml:trace contextRef="#ctx0" brushRef="#br2" timeOffset="168174">12579 10546 24575,'38'0'0,"9"5"0,7-4 0,-23 1 0,0 1 0,17-3 0,-3-4 0,-23 1 0,-7-1 0,-11 2 0</inkml:trace>
  <inkml:trace contextRef="#ctx0" brushRef="#br2" timeOffset="168353">12828 10358 10255,'-6'7'0,"1"0"5072,0 12-5072,0 2 2490,4 18-2490,-3 1 0,4 13 0,0-21 0,0-2 0,0 5 0,0-1 0</inkml:trace>
  <inkml:trace contextRef="#ctx0" brushRef="#br2" timeOffset="168898">13293 10372 24575,'7'4'0,"3"4"0,1 19 0,1 19 0,-4-12 0,-1 2-353,-6 12 1,-2 2 352,3-13 0,-1 2 0,0 0-824,-2 1 1,-1 1 0,0 0 823,0 2 0,0 0 0,0-1 0,0 13 0,-2-2 0,-2-5 0,1-5 0,-2 12 0,3-59 0,4 3 0,0-33 0</inkml:trace>
  <inkml:trace contextRef="#ctx0" brushRef="#br2" timeOffset="169382">13276 10327 8191,'-7'-7'0,"4"-2"5063,3 4-5063,15-6 0,20 2 0,13-4 1409,-14 12 0,0 2-1409,-5 0 0,-1 3 0,-1 6 0,-3 3 0,13 16 1719,-18 6-1719,-10-1 6784,-11-9-6784,-15 8 0,-14-3 0,11-10 0,-1-1 0,-4-3 0,1-1 0,-19 13 0,15-16 0,17-7 0,29 1 0,18 2 0,-9-2 0,1 3 0,-2 4 0,-2 2 0,11 13 0,-21 12 0,-20 0 0,-13 7 0,-5 0 0,-2-11 0,-6 0 0,10-20 0,-1-3 0,15-10 0,4-3 0</inkml:trace>
  <inkml:trace contextRef="#ctx0" brushRef="#br2" timeOffset="169566">13753 10869 10091,'-4'7'0,"4"3"5085,-2 17-5085,9 6 0,-6 14 0,3 0 0,-4-22 0,0-4 0</inkml:trace>
  <inkml:trace contextRef="#ctx0" brushRef="#br2" timeOffset="170382">14396 10247 8204,'-7'-4'0,"-4"6"4865,-7 18-4865,5 3 0,0 5 0,-1 12 0,1 5 0,4-7 0,1 3 0,1 1 143,2 1 0,0 1 1,3 0-144,3 0 0,3-1 0,1-1 0,5 15 0,5-6 714,1-12 1,5-5-715,5-5 0,0-5 0,-3-4 0,4-6 0</inkml:trace>
  <inkml:trace contextRef="#ctx0" brushRef="#br2" timeOffset="171440">14846 10776 8191,'-9'-9'0,"-1"-3"5063,0 2-5063,-10-3 2818,5 11-2818,-18 16 1719,14 6-1719,1 15 6784,16-10-6784,17-2 0,15-9 0,10-6 0,0-4 0,-2 3 0,-15 2 0,-12 21 0,-16-5 0,-6 3-962,-3 7 0,-2 2 962,-5 8 0,-3 1 0,-2-3 0,1 0 0,1 0 0,1-1 0,0-5 0,2-2 0,-5 11 0,19-20 0,26-46 0,17-17 0,-11 3 0,0-4-1345,-5 8 1,-1-2 0,1-1 1344,0-3 0,0-1 0,0-1 0,-1 0 0,-1-1 0,1 0-537,-1 5 1,0 0-1,-1 0 537,-1-12 0,-2 2 669,2 14 1,-3 2-670,-10-24 0,-1 30 0,-10 7 3958,-5 14-3958,-5 18 2270,3 4-2270,5 13 0,15-11 0,28-8 0,9-19 0,-12 0 0,1-3 0,0-5 0,-1-1 0,-1 0 0,-3 1 0,14-8 0,-15 11 0,-15 15 0,-7 21 0,-5 13 0,1 8 0,-7-1 0,7-19 0,1-15 0,6-17 0,12-17 0,-2-11 0,7-11 0,-8 10 0,-5 14 0,-7 20 0,-4 19 0,-6 12 0,8-9 0,-3 3 0,12-21 0,2-6 0,18-13 0,-5-11 0,0-3 0,-4 8 0,0 0 0,2-10 0,-4 3 0,-10 6 0,-11 17 0,-8 11 0,-1 6 0,5 11 0,6-6 0,5 3 0,15-9 0,15-12 0,20-3 0,-23-1 0,-1-2 0,10 0 0,-14 2 0</inkml:trace>
  <inkml:trace contextRef="#ctx0" brushRef="#br2" timeOffset="171814">15968 10326 24575,'-3'17'0,"-1"13"0,7 3 0,1 21 0,2-6 0,-2-18 0,2 0 0,2 11 0,2 11 0,-2-19 0,-3-4 0,-1-10 0,-4-14 0,0-1 0</inkml:trace>
  <inkml:trace contextRef="#ctx0" brushRef="#br2" timeOffset="172318">15979 10296 8191,'-10'-4'0,"20"1"5063,3 1-5063,19 2 2818,7 8-2818,-13-3 1719,8 14-1719,-20-9 6784,0 9-6784,-9-6 0,-3 4 0,-4 0 0,-11 9 0,-10-1 0,-10 7 0,5-12 0,5-2 0,22-9 0,27-5 0,10 7 0,11-2 0,-6 14 0,-17-6 0,-2 18 0,-16-1 0,1 6 0,-6-8 0,3-12 0,-4-4 0,-2-6 0,-3 0 0,-2-3 0,-2-5 0,4 0 0,1-2 0</inkml:trace>
  <inkml:trace contextRef="#ctx0" brushRef="#br2" timeOffset="172718">16375 9864 8191,'0'13'0,"2"7"5063,12 2-5063,17 19 0,-9-21 0,1 1 1409,5 7 0,0 3-1409,0-2 0,-1 2 0,-4 7 0,-2 1-223,-3 0 0,-3 2 223,-4 4 0,-4 1 0,-5 6 0,-5 1 0,-4 1 0,-5 0 0,2-14 0,-2 0 0,-2 1 0,-1 0 0,-2 0 0,0-1 0,1 1 0,-1 0 0,0-1 0,-2-2 0,-1-2 0,0 0 795,-7 13 1,1-4 0,10-19-1,0-3 1,-8 6 0</inkml:trace>
  <inkml:trace contextRef="#ctx0" brushRef="#br2" timeOffset="174664">24288 9552 24575,'-5'0'0,"1"0"0</inkml:trace>
  <inkml:trace contextRef="#ctx0" brushRef="#br2" timeOffset="176524">24396 9508 24575,'0'0'0</inkml:trace>
  <inkml:trace contextRef="#ctx0" brushRef="#br2" timeOffset="178367">24497 9108 10170,'39'-39'0,"-1"-1"0,1 1 0,0-1 0,-1 1 0,1-1 0,0 1 0,-1-1 0,1 1 0,1-3 0,0 1 0,-2 2 0,-1 1 0,-3 3 0,-2 3 0,2-3 0,1 1 0,0-1 0</inkml:trace>
  <inkml:trace contextRef="#ctx0" brushRef="#br2" timeOffset="182172">24274 9476 24575,'-7'-11'0,"0"2"0,-6 2 0,3 6 0,-9 9 0,5 11 0,2 16 0,5 5 0,17-3 0,7-7 0,18-17 0,5-11 0,3-15 0,-8-5 0,-14-1 0,-12 0 0,-12 9 0,-14-6 0,-5 10 0,-10 6 0,2 18 0,4 14 0,8 4 0,11-4 0,12-11 0,7-12 0,14-20 0,2-10 0,0-14 0,-12 7 0,-15 4 0,-21 2 0,-4 8 0,-17 1 0,8 16 0,1 13 0,16 2 0,11 2 0,13-8 0,10-15 0,10-9 0,-3-12 0,-6-6 0,-16 8 0,-12 4 0,-11 21 0,-12 4 0,0 19 0,5 0 0,14-1 0,11-6 0,17-18 0,-10 2 0,9-6 0</inkml:trace>
  <inkml:trace contextRef="#ctx0" brushRef="#br2" timeOffset="186633">24315 9484 24575,'5'-9'0,"-1"0"0,1 0 0,-1 0 0,1-1 0,8-5 0,2-3 0,11-11 0,-5 7 0,2-2-1307,1-2 1,2-2 1306,0 1 0,2-1 0,0 1 0,11-12 0,0-1 0,-9 9 0,1-2 0,-1 1 0,-3 4 0,-1 0 0,-1 0 0,8-16 0,0 0 0,-2 6 0,-2 1-757,-5 1 1,-2 0 756,2 3 0,1 1 0,-4-1 0,1 0 0,2 1 0,1-1 0,-1 0 0,1 0 0,5 0 0,1 0-405,-5 2 1,-2 2 404,-2 3 0,-2 2 0,5-10 0,-13 14 2274,-3 4-2274,-1 6 1648,1-7-1648,-2 7 1013,3-2-1013,-20 23 0,9-7 0,-17 22 0,4-10 0,-4 5 0,-1 0 0,-9 8 0,6-1 0,-14 10-556,19-17 0,-1 1 556,-5 1 0,1 0 0,0 6 0,0 0 0,-4 1 0,-2 1 0,1 2 0,-1 1 0,-6 0 0,-1 0 0,0 3 0,-1 1-910,9-13 0,0 1 0,-1 0 910,2 1 0,1 1 0,-1 0 0,-12 10 0,0 0-791,2-1 1,3-1 790,5-5 0,1-1 0,3-1 0,1-1 0,2-2 0,1-1 0,2-2 0,1-1 865,-11 19-865,9-17 2612,9-1-2612,3-13 1946,2 3-1946,0-1 0,-3 2 0,2-1 0,-4 3 0,2-6 0,0 3 0,8-8 0,15-18 0,-7 9 0,9-13 0</inkml:trace>
  <inkml:trace contextRef="#ctx0" brushRef="#br2" timeOffset="187839">25431 8170 24575,'-9'-8'0,"0"4"0,-10 8 0,-10 3 0,-11 10 0,14-9 0,-1 0 0,0 6 0,-1 1 0,-3-2 0,1 0 0,-19 11 0,11-4 0,18-9 0,15-6 0,10-5 0,8-3 0,17-9 0,10-2 0,-7 4 0,2 0-647,1-1 0,0 0 647,2 2 0,0 1-114,-6 0 0,-3 1 114,11-1 0,-13 3 0,-14 3 0,-6 6 0,-1 1 1278,-3 7-1278,2 8 244,-4 12-244,7 8 0,-7 7 0,3-7 0,-8-2 0,3-16 0,-2-3 0,0-22 0,2-2 0,7-26 0,-4 19 0,7-9 0</inkml:trace>
  <inkml:trace contextRef="#ctx0" brushRef="#br2" timeOffset="193639">24487 9463 8191,'-4'-7'0,"13"17"5063,-4 6-5063,12 11 2818,8 1-2818,5-13 0,13-6 0,10-19 490,-28-1 0,0-4-490,2-7 0,-2-3 0,-2-4 0,-3-2 0,-1-4 0,-1-1 0,-3-3 0,-2 1 0,0 6 0,-1 1 3209,-2 3 0,-1 3-3209,5-2 0,-2 15 0,1 15 0,5 17 0,-2-3 1105,2 9-1105,-9-9 0,-1-4 0,-5-12 0,3-19 0,4-22 0,9-9 0,-2 9 0,4 15 0,-10 19 0,3 11 0,-1 4 0,4 11 0,1-10 0,9 5 0,-2-16 0,7-3 0,2-14 0,1-4 0,-12 3 0,-1-2 0,-1 1 0,-1-2 0,1-2 0,-1-2 0,-3-1 0,-4-2 0,-2 2 0,-2 0 0,-1-1 0,-2 1 0,-6-13 0,1 13 0,-14 16 0,2 9 0,-7 2 0,9 3 0,1 0 0</inkml:trace>
  <inkml:trace contextRef="#ctx0" brushRef="#br2" timeOffset="194098">25134 9403 8191,'3'-9'0,"4"9"5063,6 22-5063,2 12 0,0 19 2481,-1-5-2481,-9-1 441,2-15 1,-6-16 0,1-9-1</inkml:trace>
  <inkml:trace contextRef="#ctx0" brushRef="#br2" timeOffset="209447">24685 7804 8481,'10'2'0,"8"-7"5092,10-9-5092,7-9 0,2-9 0,-11 8 2775,-3-3-2775,-17 14 1679,-3 0-1679,-8 4 6548,-5 4-6548,-10 1 0,-8 17 0,-9 12 0,19-1 0,1 4-434,-1 4 1,4 2 433,8-3 0,3 1 0,3-3 0,5-3 0,21 6 0,17-18 0,-16-18 0,2-6 0,8-8 0,-1-5 0,3-6 0,-3-1 0,-12 10 0,-3 1 0,9-12 0</inkml:trace>
  <inkml:trace contextRef="#ctx0" brushRef="#br2" timeOffset="209582">25115 7515 24575,'-2'21'0,"4"9"0,-1 10 0,7 1 0,-5-10 0,5-13 0,-4-10 0,0-6 0</inkml:trace>
  <inkml:trace contextRef="#ctx0" brushRef="#br2" timeOffset="209714">25147 7333 8191,'-17'-7'0,"11"17"0,0-7 0,9 11 0</inkml:trace>
  <inkml:trace contextRef="#ctx0" brushRef="#br2" timeOffset="210490">25340 7457 8191,'-27'-17'0,"-2"6"5063,4 9-5063,5 7 2818,6 6-2818,7-1 1719,1 3-1719,8-6 6784,7-3-6784,11-6 0,-1-1 0,11 2 0,-11 5 0,1 21 0,-16 13 0,-8-9 0,-4 3 0,0 6 0,-2 0 0,-8 2 0,-2 0 0,6-1 0,0-1 0,-7-4 0,0-3 0,-3 9 0,9-36 0,31-37 0,-2-6 0,3-6-1169,-2 12 0,1-1 0,0-1 1169,1-9 0,-1-2 0,0 1 0,1 3 0,-1 0 0,0 1-640,-2 4 1,0 1 0,-1 1 639,3-9 0,-3 14 0,-8 26 0,-3 24 0,-8 28 0,11-13 3110,7-17-3110,8-17 2315,-1-5-2315,7-11 0,-10-1 0,0 0 0,-7 21 0,-4 9 0,-1 11 0,-7-1 0,6-19 0,8-19 0,5-16 0,6-17 0,-4 7 0,-4 16 0,-4 14 0,-3 18 0,-1 12 0,0-1 0,2-1 0,3-10 0,-1-8 0,-1 0 0,-5-2 0</inkml:trace>
  <inkml:trace contextRef="#ctx0" brushRef="#br2" timeOffset="210697">25754 7142 24575,'-2'23'0,"-1"-1"0,9-9 0,-1-2 0,4-9 0,4-6 0,0-13 0,3-6 0,-3-15 0,4-9 0,-10 19 0,2 1 0</inkml:trace>
  <inkml:trace contextRef="#ctx0" brushRef="#br2" timeOffset="210976">25887 7113 24575,'12'-14'0,"9"0"0,-1-6 0,1 6 0,-10-2 0,-18 22 0,0 0 0,-12 21 0,8-2 0,3 0 0,9-5 0,4-11 0,14-5 0,-4-9 0,17-9 0,-20 6 0,5-5 0</inkml:trace>
  <inkml:trace contextRef="#ctx0" brushRef="#br2" timeOffset="211135">26182 6941 8191,'-20'20'0,"1"1"0,-5 11 5063,5 4-5063,19-16 2818,9-11-2818,1-5 1719,6-9-1719,-3 1 0,-3-2 0,-2 4 0</inkml:trace>
  <inkml:trace contextRef="#ctx0" brushRef="#br2" timeOffset="211293">26181 6996 10324,'5'-7'0,"3"-2"5065,15-4-5065,9-7 2478,-5 5-2478,0-3 0,-19 12 0,-4 2 0</inkml:trace>
  <inkml:trace contextRef="#ctx0" brushRef="#br2" timeOffset="211465">26292 6715 24575,'-5'15'0,"-3"13"0,5 18 0,-2-12 0,0 2 0,2 0 0,1 0 0,-2-5 0,1-1 0,1 8 0,5-18 0,4-11 0,-4-5 0,1-4 0</inkml:trace>
  <inkml:trace contextRef="#ctx0" brushRef="#br2" timeOffset="211906">26418 6919 8191,'-9'5'0,"4"6"5063,5-5-5063,5 3 2818,4-9-2818,0-3 1719,-2-6-1719,-3-1 6784,-2-4-6784,-4-3 0,-3 5 0,-3 4 0,-2 14 0,9-2 0,1 6 0,19-8 0,17 0 0,-1 2 0,11 4 0,-23 5 0,-8 3 0,-7 1 0,-7 0 0,1 0 0,3-15 0,5-17 0,16-27 0,-5 10 0,3 0 0,8 0 0,4 5-426,-2 6 0,0 5 426,-1 5 0,-4 6 0,2 10 0,-17-1 0</inkml:trace>
  <inkml:trace contextRef="#ctx0" brushRef="#br2" timeOffset="217564">6881 13411 24575,'-5'-18'0,"1"4"0,4 9 0,5 30 0,-2 1 0,0 6-376,0 15 1,0 5 375,-1-10 0,0 1 0,-1 2-1169,0 2 0,-1 2 0,-1-1 1169,0-1 0,-2-1 0,2-1 0,0 12 0,0-6 0,1-19 0,-1-5 0,2-1 0,3-28 0</inkml:trace>
  <inkml:trace contextRef="#ctx0" brushRef="#br2" timeOffset="217974">6827 13547 8191,'-9'-4'0,"32"-8"4217,15-12-4217,-5 9 0,4 1 0,5-4 0,1 2 1457,-4 5 1,0 5-1458,-3 2 0,-3 6 0,13 14 910,-39 11 0,-9 6-910,-6-3 0,-7 1 0,-2 2 0,-5 1 0,0-1 2059,-13 10 0,-2-3-2059,-1 0 0,0-3 243,7-8 1,1-3-244,-7 3 0,23-18 0,32-9 0,25-9 0,-9 8 0,2 2 0,3-4 0,0 3 0,-4 6 0,-4 3 0,7 11 0,-31 21 0,-27 1 0,2-16 0,-2 1 0,-3-5 0,-1-1 1206,1-4 0,2-2-1206,-10 0 0,16-10 0,11-9 0</inkml:trace>
  <inkml:trace contextRef="#ctx0" brushRef="#br2" timeOffset="219298">6861 14223 24575,'2'9'0,"0"0"0,1 4 0,-3 0 0,6 11 0,-5 8 0,7 8 0,-7 6 0,6-6 0,-2-1 0,3-19 0,1-6 0,-4-12 0,-1-2 0</inkml:trace>
  <inkml:trace contextRef="#ctx0" brushRef="#br2" timeOffset="219781">7290 14139 11689,'-5'-3'0,"-3"4"4877,-5 14-4877,1 11 2242,7 15-2242,5-12 1268,9-7-1268,17-26 4499,-1-15-4499,12-14 0,-18-3 0,-10-3 0,-17 11 0,-6 6 0,-19 10 0,6 14 0,-2 7 0,13 0 0,11-1 0</inkml:trace>
  <inkml:trace contextRef="#ctx0" brushRef="#br2" timeOffset="221632">6964 15102 24575,'-11'54'0,"6"-17"0,1 2 0,6 6 0,2 3-1904,-4-11 1,0 1 0,1 1 1903,2 2 0,2-1 0,-2 0 0,-3 15 0,1-2 338,4-5 1,0-4-339,-4 11 282,8-30 0,-8-19 0,3-10 0</inkml:trace>
  <inkml:trace contextRef="#ctx0" brushRef="#br2" timeOffset="222056">6955 15249 8439,'-9'-2'0,"25"-2"4707,20 1-4707,-8 5 0,1 2 1415,0-1 1,-3 3-1416,10 13 1732,-17 4-1732,-20 2 6448,-4 7-6448,-27 4 0,-2-5 418,-8-3-418,10-14 0,20-5 0,20-12 0,33 9 0,9 1 0,-2 5 0,-19 13 0,-25 4 0,-22 7 0,-2 9 0,-17-10 0,6-8 0,7-14 0,9-23 0,11 6 0,4-10 0</inkml:trace>
  <inkml:trace contextRef="#ctx0" brushRef="#br2" timeOffset="222218">7448 15466 24575,'-16'52'0,"0"0"0,7-14 0,1 0 0,3-2 0,1 3 0,3-2 0,1-6 0,0-1 0</inkml:trace>
  <inkml:trace contextRef="#ctx0" brushRef="#br2" timeOffset="223137">8186 13489 8191,'-10'7'0,"15"6"5063,14 9-5063,30 2 0,-9-9 0,3 1 0,4-2 0,1 1 725,4 5 1,-3 1-726,-10-3 0,-5 1 1896,10 13-1896,-26 1 6195,-25-6-6195,-13 8 0,-19 4 0,11-13 0,-3 1 0,-6 1 0,-1 2 0,1 4 0,2 1-240,5-8 1,4-1 239,0 15 1733,22-21-1733,26-8 0,15-7 0,17-1 0,-5-7 0,-11 2 0,-18-3 0,-13 8 525,-8 1-525,-14 17 0,-9 3 0,-5 16 0,5 1 0,10 5 0,15-13 0,17 1 0,6-19 0,3-1 0,12 19 0,-9-12 0,-3 2-1307,-2 25 1307,-14-19 0,-3 1 0,-1 3 0,-3 2 0,-3 5 0,-3 1 0,-2 3 0,-3 1 0,-6 1 0,-3-1 0,-2 1 0,-5-1 0,-4-2 0,-4-2-906,8-14 0,-3 0 1,-1-2 905,-2 0 0,-2-2 0,0-1 0,0 1 0,0-1 0,-3-5-11,-5-5 0,-3-4 0,3-3 11,-1-4 0,2-3 0,1-1 0,7-4 0,7-13 0</inkml:trace>
  <inkml:trace contextRef="#ctx0" brushRef="#br2" timeOffset="223864">9213 13901 8191,'-5'21'0,"1"24"2453,1-8 1,0 5-2454,-2 10 0,-2 2 0,1 0 0,-1 0 513,0 0 0,2-2-513,3-11 0,3-4 490,14 16 0,-7-31 0,6-15 0</inkml:trace>
  <inkml:trace contextRef="#ctx0" brushRef="#br2" timeOffset="224158">9533 14268 8191,'-19'8'0,"9"1"5063,-7 3-5063,15-2 2818,1 2-2818,9-4 1719,17-8-1719,2-5 6784,13-14-6784,-14-5 0,-8-6 0,-16 4 0,-14 0 0,-16 7 0,-2 6 0,-2 5 0,16 12 0,8-3 0,8 3 0</inkml:trace>
  <inkml:trace contextRef="#ctx0" brushRef="#br2" timeOffset="224506">9979 14144 8191,'-14'3'0,"2"-2"5063,3-6-5063,0 6 2818,-3 10-2818,2 11 1719,5 3-1719,9-3 6784,15-14-6784,6-10 0,20-22 0,-21 3 0,3-8 0,-28 20 0,-2 9 0,-2 9 0,8 4 0,13 0 0,13-8 0,-9-3 0,0-6 0</inkml:trace>
  <inkml:trace contextRef="#ctx0" brushRef="#br2" timeOffset="225015">10425 14053 8191,'-13'-10'0,"3"1"5063,-6 3-5063,2 7 2818,-12 12-2818,1 23 0,-4 10 0,16 2 1719,16-6-1719,17-25 6784,11-19-6784,4-18 0,-2-17-514,-18 13 0,-2-1 514,0-2 0,-2-1 0,-1-8 0,-3-3 0,-1-2 0,-2-3-867,-1-6 1,-1 1 866,-1 7 0,-2 4 0,1 6 0,-2 8 0,-2 16 0,-4 48 0,3-3 0,0 4 0,0-4 0,1 2 0,1 0 0,1 13 0,2-1 0,2-4 0,4-5 936,9 2-936,14-25 1825,-4-22-1825,4-13 0,-2-4 0,-6 1 0,-5 5 0,-5 13 0,-7 4 0,-2 9 0,-2 8 0,0-5 0,8-2 0,-6-10 0,5-5 0</inkml:trace>
  <inkml:trace contextRef="#ctx0" brushRef="#br2" timeOffset="225127">10710 13797 8191,'-6'7'0,"-1"0"5063,4 3-5063,8-1 0,-1-1 0,4-2 0</inkml:trace>
  <inkml:trace contextRef="#ctx0" brushRef="#br2" timeOffset="225665">10746 13852 8191,'13'21'0,"-5"8"4550,-4 11-4550,-4 0 2879,3-1-2879,0-17 1782,15-7-1782,4-24 6591,24-8-6591,-25-1 0,-1-2 0,6-1 0,-2 0 0,4-15 582,-11 19-582,-16 25 0,-5 11 0,3 1 0,5-10 0,7-8 0,9-4 0,12-14 0,8 1 0,-7 1 0,-8 9 0,-15 10 0,-8 14 0,0 10 0,-6 17 0,3-16 0,1 2-912,-5 5 0,0 2 912,0 5 0,-2 3 0,1-10 0,-2 1 0,-2 0 0,-2-1 0,-2 0 0,-2 0 0,0 0 0,-2 1 0,-2-4 0,-11 8 0,-2-7 0,3-8 0,0-8-29,2-11 1,1-8 28,-8-26 0,20-7 0,7-8 0,10-8 0,9-3-1186,3 14 1,5-1-1,4 2 1186,6-1 0,6 2 0,3 4 0,6 5 0,4 4 0,2 3 0,0 4 0,2 3 0,-1 4 0,-1 2 0,-1 3 0,-3 3 0,7 6 0,-5 4 0,-15-2 0,-7 2 0,-5 5 0,-21-6 0</inkml:trace>
  <inkml:trace contextRef="#ctx0" brushRef="#br2" timeOffset="226366">12030 13761 24575,'18'13'0,"3"13"0,5 10 0,-2 11 0,3-5 0,-12-13 0,14-16 0,-2-40 0,-8 5 0,2-4-1454,3-9 0,2-3 1454,4-7 0,-1 2 0,-12 19 0,-1 2 0,16-21 0</inkml:trace>
  <inkml:trace contextRef="#ctx0" brushRef="#br2" timeOffset="226757">12650 13566 8191,'-14'-8'0,"0"-3"5063,1 10-5063,-4 6 0,-14 38 0,18-17 0,1 1 1409,-1 6 0,3-1-1409,5 15 1719,42-33-1719,5-33 0,-11 3 0,-1-5 0,-5-6 0,-3-3 0,-4 5 0,-2 0 0,4-22 0,-5 19 6784,-13 16-6784,0 17 0,-1 15 0,3-1 0,8 2 0,6-12 0,10-17 0,11-7 0,-1-18 0,-13 17 0,-8-1 0</inkml:trace>
  <inkml:trace contextRef="#ctx0" brushRef="#br2" timeOffset="226974">13090 13042 10708,'-6'3'0,"1"3"5024,-3 9-5024,0 20 0,3 20 0,3-22 0,0 3 0,2 9 0,0 0 590,0-8 0,0-1-590,1 5 0,2-1 774,2-11 1,0-3-775,5 10 4691,7-14-4691,10-26 0,-14 2 0,7-7 0</inkml:trace>
  <inkml:trace contextRef="#ctx0" brushRef="#br2" timeOffset="227447">13353 13305 8191,'-14'8'0,"3"5"5063,7-1-5063,5 12 2818,5-6-2818,6 3 1719,9-12-1719,17-8 0,3-14 0,1-4 0,-13 6 0,1-2 0,11-10 0,-5-2 0,-16 5 6784,-13 17-6784,-8 11 0,-1 16 0,6-10 0,20-6 0,13-8 0,-7-7 0,1-2 0,1 2 0,-1-3 0,2-7 0,-2-1 0,5-10 0,-12-15 0,-28 10 0,-5 6 0,-11 23 0,-3 21 0,1 18 0,8 7 0,13-1 0,19-5 0,14-14 0,-6-14 0,4-3 0,0-6 0,3-4 0,8 2 0,1-1 0,-9-4 0,-2 1 0,15 1 0,-25 1 0</inkml:trace>
  <inkml:trace contextRef="#ctx0" brushRef="#br2" timeOffset="228222">14370 13131 24575,'-9'-3'0,"-4"6"0,3 0 0,-1 7 0,7-3 0,6 2 0,13 3 0,7 1 0,9 3 0,-2 3 0,-7-2 0,-8 3 0,-8 4 0,-6-5 0,-8 11 0,-3-5 0,-9 4 0,0-2 0,-10-1 0,-2 0 0,11-11 0,5-2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31:54.68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A020F0"/>
    </inkml:brush>
  </inkml:definitions>
  <inkml:trace contextRef="#ctx0" brushRef="#br0">11063 10939 9613,'-2'-5'0,"3"17"5113,-9 4-5113,8 22 2596,-8 2-2596,10 0 1528,-5-8-1528,7-12 5725,-4-7-5725,4-6 0,-3-3 0,3-2 0</inkml:trace>
  <inkml:trace contextRef="#ctx0" brushRef="#br0" timeOffset="467">11492 10989 8191,'-9'5'0,"6"3"5063,2-3-5063,3 8 2818,2-3-2818,-1 6 1719,0-3-1719,2 4 6784,-5-3-6784,3 2 0,-1-3 0,-1-3 0,1-2 0</inkml:trace>
  <inkml:trace contextRef="#ctx0" brushRef="#br0" timeOffset="927">11971 10964 24575,'-5'25'0,"2"5"0,1-5 0,2 7 0,0-6 0,2-6 0,-2-8 0,4-3 0,0-4 0,-1-1 0,1-4 0</inkml:trace>
  <inkml:trace contextRef="#ctx0" brushRef="#br0" timeOffset="1292">12459 10961 10002,'3'7'0,"-1"3"5092,-2 4-5092,0 3 2532,0 0-2532,0 0 1477,0-3-1477,0 2 5472,0-6-5472,2 2 0,-2-7 0,2-1 0</inkml:trace>
  <inkml:trace contextRef="#ctx0" brushRef="#br0" timeOffset="1618">12899 10969 24575,'2'13'0,"0"0"0,-2 24 0,0-9 0,0 11 0,2-16 0,1-9 0,2-2 0,-2-7 0,-1-1 0</inkml:trace>
  <inkml:trace contextRef="#ctx0" brushRef="#br0" timeOffset="2484">10341 10706 24575,'31'-6'0,"0"5"0,-6 5 0,6 4 0,-6-5 0,7 4 0,0-6 0,-11 4 0,-2-4 0,-12-3 0,-2-3 0,-3 0 0,-2 1 0</inkml:trace>
  <inkml:trace contextRef="#ctx0" brushRef="#br0" timeOffset="3303">10389 10316 8191,'-13'0'0,"0"0"5063,16 0-5063,2-3 2818,25-2-2818,10 2 0,9-6 0,-20 7 0,1-1 1719,18-7-1719,-8 2 1696,-13 3 0,-18 3 0,-5 2 0</inkml:trace>
  <inkml:trace contextRef="#ctx0" brushRef="#br0" timeOffset="5442">13370 10970 24575,'-3'7'0,"1"5"0,6 26 0,1-4 0,0 4 0,2-6 0,-4-10 0,3-3 0,-4-14 0,0-1 0</inkml:trace>
  <inkml:trace contextRef="#ctx0" brushRef="#br0" timeOffset="8343">10019 10949 8191,'7'3'0,"-7"8"5063,3-3-5063,-8 9 2818,5 6-2818,-3-8 1719,3 8-1719,0-13 0,0-1 0,0-5 0</inkml:trace>
  <inkml:trace contextRef="#ctx0" brushRef="#br0" timeOffset="9084">9563 10957 8191,'-2'9'0,"4"0"5063,-1 4-5063,1 0 2818,3 4-2818,-8 7 1719,5-5-1719,-8 4 6784,5-9-6784,-3-2 0,3-3 0,-1-4 0,2-1 0</inkml:trace>
  <inkml:trace contextRef="#ctx0" brushRef="#br0" timeOffset="9867">8929 10971 24575,'3'32'0,"-1"-6"0,-6 4 0,0-5 0,-1-3 0,2-3 0,3-14 0,0-1 0</inkml:trace>
  <inkml:trace contextRef="#ctx0" brushRef="#br0" timeOffset="10809">8431 11003 24575,'0'32'0,"0"-7"0,0-1 0,0-7 0,0 0 0,0-8 0,0-1 0</inkml:trace>
  <inkml:trace contextRef="#ctx0" brushRef="#br0" timeOffset="11567">7802 11016 8191,'-4'-9'0,"3"18"5063,-3-2-5063,0 30 2818,-1-3-2818,0 6 1719,-3-2-1719,7-13 1696,-1-5 0,3-11 0,1-5 0</inkml:trace>
  <inkml:trace contextRef="#ctx0" brushRef="#br0" timeOffset="12484">7385 10953 8191,'-7'-5'0,"4"23"5063,-1 0-5063,4 27 0,0-5 0,-5 13 0,4-11 2818,-1-8-2818,2-14 0,2-15 0,-2-1 0</inkml:trace>
  <inkml:trace contextRef="#ctx0" brushRef="#br0" timeOffset="13626">10317 11523 24575,'13'-5'0,"13"0"0,0 0 0,3 0 0,2 0 0,-1 0 0,19-5 0,-11 2 0,-18 4 0,-7 2 0,-8 2 0,-1 0 0</inkml:trace>
  <inkml:trace contextRef="#ctx0" brushRef="#br0" timeOffset="14701">10399 11782 8191,'-10'2'0,"1"0"5063,8 3-5063,2-3 2818,19 0-2818,-5-2 1719,15-3-1719,-5-2 6784,0 1-6784,-5 0 0,-7 8 0,-8-3 0,-1 3 0</inkml:trace>
  <inkml:trace contextRef="#ctx0" brushRef="#br0" timeOffset="42401">10489 11009 24575,'0'0'0</inkml:trace>
  <inkml:trace contextRef="#ctx0" brushRef="#br0" timeOffset="43104">10507 11009 9079,'-2'2'0,"18"-13"1279,-9 3 1,10-6 0,-10 9 0</inkml:trace>
  <inkml:trace contextRef="#ctx0" brushRef="#br0" timeOffset="43267">10763 10878 8191,'5'-2'0,"3"-1"5063,13-7-5063,9-7 0,-4 6 0,-5-2 0</inkml:trace>
  <inkml:trace contextRef="#ctx0" brushRef="#br0" timeOffset="43411">11242 10658 8191,'22'-16'0,"2"2"4865,-1-8-4865,18-5 0,-17 10 0,5-3 0</inkml:trace>
  <inkml:trace contextRef="#ctx0" brushRef="#br0" timeOffset="43568">11932 10281 10573,'-7'-2'0,"6"-4"5040,-1 1-5040,9-4 2436,12-9-2436,19-8 0,-10 10 0,1 0 0,9-7 0,-4 8 0</inkml:trace>
  <inkml:trace contextRef="#ctx0" brushRef="#br0" timeOffset="43711">12546 9957 8191,'1'-6'0,"0"-1"5063,-2-2-5063,4 0 2818,13-7-2818,7-7 429,13-5 1,-15 9 0,0 6 0</inkml:trace>
  <inkml:trace contextRef="#ctx0" brushRef="#br0" timeOffset="43896">12898 9727 8191,'48'-15'0,"-17"1"5063,-15 6-5063,-13-1 2818,7-1-2818,-2 0 1719,17-8-1719,-7 0 6784,16-4-6784,-12 4 0,8 3 0,-15 6 0,0 1 0,-11 6 0</inkml:trace>
  <inkml:trace contextRef="#ctx0" brushRef="#br0" timeOffset="47711">16317 7383 8900,'-6'5'0,"1"1"5115,-4-1-5115,2 1 2711,-2 1-2711,0 0 1622,-4 3-1622,0 0 6227,-4 2-6227,-4 5 0,-3-3 0,-1 9 0,-8-1 0,-3 5 0,0-5 0,-5 5 0,6 0-578,-6 2 578,-2 3 0,19-16 0,-1 1 0,-2 1 0,-1 1-554,0-1 1,-1 0 553,-7 4 0,0-1 0,7-5 0,1-1 0,-1 4 0,1-2 0,-11 6 0,8 2 0,-2-3 0,7 2 0,-10 4 0,5-2 0,-7 2 0,-3-4 0,3 2 0,-4-2 0,1 4-10,2 0 10,-7 0 0,8 0 0,-3 0 0,-1 0 0,4 0 0,-8 0 0,3 0 0,-3 0 0,3 4 0,19-15 0,1 0 0,-21 17 0,17-16 0,-1-1 553,4-3 0,0 0-553,-3 1 0,1-1 0,-21 14 0,0-4 0,1 3 0,5-9 0,1 9 0,7-10 589,5 2-589,8-6 0,4-2 0,6-4 0,-6 4 0,6-6 0,-10 11 0,6-6 0,-6 4 0,3-3 0,0-2 0,3 1 0,-5 7 0,-2-3 0,-1 3 0,-5 2 0,-18 8 0,12-4 0,5-6 0,1 0 0,-8 5 0,6-1 0,3-3 0,9-6 0,0-1 0,3-2 0,-2 1 0,6-5 0,-3 5 0,4-3 0,0 2 0,-3 1 0,1 3 0,-6-1 0,-4 4 0,-1 1 0,-11 5 0,1 4 0,-9-2 0,-2 3 0,-3-3 0,3 4 0,-3-4 0,10-3 0,-2-4 0,-1-4 0,6 3 0,-6-3 0,7 2 0,7-1 0,-5 2 0,11-4 0,-5 1 0,7-4 0,0 2 0,0-5 0,0 5 0,-7 0 0,-1 3 0,-10 7 0,3-4 0,-5 10 0,4-10 0,-8 5 0,6 0 0,-11-2-671,3 7 671,-3-4 0,-1 5 0,7-5 0,-1 3 0,8-8 0,6 1 0,0 0 0,9-6 0,-2 4 0,3-6 671,-1 1-671,1-1 0,-3 6 0,-7 3 0,-4 6 0,-7 2 0,1 0 0,-6 6 0,0-5 0,14-8 0,0-1 0,5-5 0,0-1-286,-4 4 0,1-1 286,-20 11 0,0 0 0,5 0 0,-4 0 0,3 0 0,-3 0 0,6-5 0,-1 3 0,15-11 0,0 2 0,12-10 0,1-2 0,4 0 0,0 1 572,-3 2-572,-2 3 0,1-3 0,-4 2 0,4-1 0,-4 2 0,0 1 0,-7 1 0,5-1 0,-11 3 0,2 5 0,-11-2 0,-4 9 0,1-3 0,-4 0 0,4 2 0,1-7 0,1 8 0,17-13 0,-2 4 0,15-11 0,-3 3 0,4-3 0,-3 0 0,2 2 0,-3-2 0,4 0 0,2 2 0,1-2 0,3-2 0,1-1 0</inkml:trace>
  <inkml:trace contextRef="#ctx0" brushRef="#br0" timeOffset="48904">10649 11022 24575,'-12'3'0,"1"1"0,2-4 0,-4 7 0,-13 7 0,-4 7 0,-15 7-770,21-14 0,-1 1 770,-6 5 0,-1 1 0,-4 1 0,0 1 0,-7 6 0,-1 0 0,1-3 0,0 0 0,11-5 0,1 1 0,-1-1 0,-1-2 0,-1-2 0,1 2-1030,-4 5 0,1 1 0,-2-2 1030,0-1 0,-2-2 0,1 1 0,0 3 0,0 0 0,0 0 0,-2-1 0,0 0 0,0 0 0,2 1 0,0 1 0,0-1 0,-2 1 0,0 0 0,-1 0 0,1-1 0,-1 1 0,1 0 0,2-2 0,0-1 0,0 1 0,-2 1 0,0 1 0,1-1 0,3-3 0,0-1 0,0 1 0,-3 1 0,-1 1 0,0-1 0,2-1 0,0-1 0,-1 0-993,-2 3 0,-2 0 0,0-1 993,0 0 0,0-1 0,0 0 0,-2 2 0,0 0 0,-1 0 0,1-1 0,0 1 0,0 0 0,-1 0 0,1 0 0,0 1 0,2 1 0,0 0 0,0 0 0,0-2 0,1 0 0,0 0 0,3 2 0,2-1 0,-1 0 0,-2-3 0,0-1 0,0 2 0,2 2 0,0 0 0,0 0 0,-2-3 0,0 0 0,-1 0 0,-1 3 0,-1 1 0,1 0 0,-1-2 0,0 0 0,0 0 0,-1 2 0,1 0 0,1 0 0,1 0 0,0-1 0,2 1 0,2 0 0,2-1 0,-1 1-111,3-1 1,-1 0 0,2 0 110,2 0 0,2 0 0,-2 0 0,0 1 0,-2-1 0,2 0 0,-10 9 0,-1-1 0,11-10 0,-1 0 0,1-1 0,-10 5 0,0 0-421,-5 2 0,0 1 421,1 1 0,0 0 0,13-8 0,-1 1 0,3-2 0,1 0 0,4-1 0,-18 12 0</inkml:trace>
  <inkml:trace contextRef="#ctx0" brushRef="#br0" timeOffset="50234">5463 14119 24575,'-11'2'0,"-13"11"0,12-4 0,-13 10 0,15-10 0,-6 2 0,-4 1 0,-8 8 0,-15 14 0,18-15 0,-2 0 0,0 5 0,0-1-621,-1-4 0,1-1 621,-16 10 0,11-9 0,9-5 0,3 3 0,9-10 0,1 4 0</inkml:trace>
  <inkml:trace contextRef="#ctx0" brushRef="#br0" timeOffset="55409">14652 10848 9220,'-2'2'0,"0"0"0</inkml:trace>
  <inkml:trace contextRef="#ctx0" brushRef="#br0" timeOffset="75910">14679 10885 24575,'0'0'0</inkml:trace>
  <inkml:trace contextRef="#ctx0" brushRef="#br0" timeOffset="85710">14596 10912 24575,'2'-9'0,"-1"-3"0,3 2 0,-4-7 0,2-3 0,2-5 0,-3-14 0,7-7 0,-7 16 0,-1-2 0,2-2 0,0-2-883,1-5 0,-1-1 883,-1 0 0,0 0 0,1-4 0,1 0 0,-3-2 0,0-2-1144,2 1 0,1-1 1144,-2-3 0,-1 0 0,2 15 0,0 0 0,0 1 0,-2-18 0,0 2 0,0-1 0,0 1 0,-3 7 0,1 1-464,1 3 0,0 1 464,-1 6 0,0 0 0,4 1 0,0 0 0,-1-21 0,3 25 0,1 1 0,1-20 0,3-4 0,1 0 0,-5 26 0,0-1 278,-2-6 1,-1 0-279,3-1 0,0 0 0,-4-3 0,-1 0 0,2 3 0,1 0 0,0 0 0,-2 2 2237,-3-15-2237,5 9 273,-6 15 1,3 15 0,0 1 0</inkml:trace>
  <inkml:trace contextRef="#ctx0" brushRef="#br0" timeOffset="86786">15810 10936 8191,'-9'9'0,"0"-4"5063,2-5-5063,4-5 2818,2-8-2818,6-7 1719,-1-5-1719,5-20 0,-4-3 3392,0 15 0,-1-2-3392,-2-3 0,-2-1 0,0-9 0,-1-2-1132,1 13 1,-1-1 0,1-1 1131,-2-6 0,0 0 0,0-2 0,0 0 0,0-2 0,1 1 0,0-3 0,1 1 0,-1 0 0,0 3 0,-2 1 0,2 1 0,0 1 0,1 1 0,1 2-793,-1-14 1,0 4 792,0 7 0,0 3 0,-1 0 0,2 0 0,1 3 0,1 0 0,-1-4 0,2-1 0,3-2 0,3-1 0,1 0 0,0 1 0,1-1 0,0 0 0,0 3 0,-1 2 0,-2 5 0,-2 2 0,-4 3 0,-1 2 0,7-24 0,-8-2 0,4 21 0,-5 6 0</inkml:trace>
  <inkml:trace contextRef="#ctx0" brushRef="#br0" timeOffset="87943">15889 8771 8191,'-9'7'0,"4"-10"5063,-1-1-5063,5-19 2818,3 1-2818,-1-23 0,2-10 859,-2 18 1,-2-2-860,1-3 0,0-1 0,0-5 0,0-2 2206,0 1 0,0-1-2206,0 0 0,0 0 0,0 1 0,0 0-859,2 7 0,1-1 859,0-2 0,0 1 0,3 5 0,-1 0-393,1-4 0,-1 3 393,0 10 0,0 3 0,3-14 0,-4 25 0,-2 12 0</inkml:trace>
  <inkml:trace contextRef="#ctx0" brushRef="#br0" timeOffset="89271">16794 10563 9803,'2'-1'0,"0"-13"5103,-2-1-5103,0-28 0,0 1 0,2 6 0,1-3 0,0 4 0,0-1 499,0-5 1,1-1-500,-2 4 0,0 0 0,1-4 0,-1 1 0,-1-1 0,0-1 0,4-8 0,0-3 0,-4 17 0,-1-1 0,0-1 0,4-8 0,0-1 0,-1 0 0,0-3 0,-1 0 0,1 0-299,1-2 0,0-1 0,0 1 299,-1 4 0,-1 1 0,0 1 0,0 3 0,0 2 0,0 0 1245,-2-12 0,0 2-1245,2 3 0,1 0 0,-2 0 0,-1 0 0,2-1 0,1 0 0,0-3 0,-1 0 0,-1 0 0,0 0 0,3 2 0,2 2-583,-1 6 1,0 1 582,1 8 0,0 0 599,1 4 1,1 0-600,-1 3 0,0 0 0,-1-7 0,-1 0 1396,1 2 0,-1 0-1396,-2-5 0,-1 0 0,-2 8 0,0 1 0,-2-2 0,-1 0 0,-2-16 1957,0-1-1957,-3 7 0,7-5 0,-2-2 1731,-1-1-1731,-1-6 0,-4 14 0,1 8 0,1 9 563,0 9-563,2 1 0,-2 4 0,2-3 0,2-2 0,-2-3 0,5 4 0,-3 0 0,3 12 0,0-2 0,0 7 0</inkml:trace>
  <inkml:trace contextRef="#ctx0" brushRef="#br0" timeOffset="91968">10716 8406 24575,'3'-7'0,"-3"4"0,1-1 0,0 4 0,18 0 0,3 0 0,23 0 0,9 0 0,-19 2 0,0 1 0,0 0 0,0 0 0,2 0 0,0 0-623,-5-1 1,-1 0 622,10-2 0,0 0 0,-6 0 0,1 0 0,8 0 0,2 0 0,-1 0 0,1 0 0,6 0 0,2 0 0,-16 0 0,0 0 0,1 0-859,-1-1 1,0-2-1,0 2 859,0 0 0,-1 1 0,1-1 0,0-2 0,-1-1 0,1 1 0,16 2 0,0 0 0,-17 0 0,2-1 0,-2 0 0,10 2 0,-2 0-538,1 0 1,-2 0 537,-9 0 0,0 0 0,-1 0 0,0 0 0,-3 0 0,-1 0-296,25-4 296,-2 3 0,-6-3 0,-1 4 0,1 0 0,6 4 0,2-7 0,-25 7 0,1 0 0,24-12 0,-25 10 0,0 0 989,24-7-989,-20 3 0,0 0 0,1 1 0,0 0 857,0-1 0,0 0-857,-1 1 0,0 2 948,20-1-948,0 0 0,-14 0 367,-2 3-367,-6-2 0,6 2 0,2-3 0,14 0 0,0 0-666,-20 0 1,0 0 665,1 0 0,0 0 337,2 3 0,2-1-337,13-1 0,0 0 0,-7 1 0,0 0 0,-9-2 0,2-3 0,0 1-835,11-1 0,-1 0 835,-1-3 0,-1 0 0,-2 3 0,-3 0 0,14-2 0,-34 7 0,-15-1 0,-13 1 0</inkml:trace>
  <inkml:trace contextRef="#ctx0" brushRef="#br0" timeOffset="97401">10652 9392 9088,'7'0'0,"3"4"5119,0-3-5119,6 4 2682,-2 0-2682,9 2 1597,3-3-1597,12-1 0,2-3 0,13 5 0,2-4 0,-18 1 0,1 0 2323,-3 1 1,1-1-2324,5-2 0,1 1 0,-4 4 0,0 0 0,4-4 0,-1-1 0,-2 3 0,0-1 0,3-2 0,-1 0 0,-2 2 0,-2 1 0,2-3 0,-1 1 0,-6 4 0,-1-1 0,-1-4 0,0 1 0,16 7 0,-6-7 0,5 3 0,-11-4 0,11-4 0,-5 3 0,0-6 0,5 10 0,-18-6 1442,3 10-1442,-13-4 0,0 3 0,7-3 0,8 3 0,8-9 0,6 6 0,8-7 0,0 4 0,1 0 0,-18 2 0,-12-1 0,-16 3 0,0-4 0,0 4 0,0-1 0,4 2 0,7 1 0,12 1 0,1-2 0,5-1 0,-12-4 0,-6 2 0,-8-2 0,-3 4 0,-4-3 0,-1 1 0</inkml:trace>
  <inkml:trace contextRef="#ctx0" brushRef="#br0" timeOffset="110009">14700 8558 8388,'-7'-2'0,"0"2"5084,0 4-5084,0 7 2789,5 9-2789,-1 5 1692,3 20-1692,0 3 0,0-15 0,0 2 2634,0 0 0,0 0-2634,0 3 0,0 0 0,2 3 0,1 1 0,-2 0 0,-1 1-946,3 2 0,-1 1 946,-1 0 0,-2-1 0,-1 1 0,-1-1 0,3-2 0,-1-1 0,-1 0 0,-1-1-556,0-2 0,1-2 556,2-1 0,-1-2-298,-3-3 0,-1-1 298,2 1 0,0-2 0,-2 19 0,0-18 0,1 0 0,-1 18 0,-2-18 0,-1 0 0,-7 18 0,7-15 0,0 1 0,1-6 0,0 0 0,1 6 0,1 0 0,0-3 0,0-1 0,2 1 0,0 0 0,0 0 0,2-1 0,5 25 0,-3-9 0,7-1 1099,-7-18-1099,3 4 1824,-4-14-1824,0 6 1273,0-4-1273,-8 19 758,3-18-758,-7 12 0,7-19 0,0 0 0,2-1 0,1 2 0,2 3 0,2-4 0,-1-8 0,1-17 0,1-10 0,-2-5 0,5 3 0,2 1 0,0-9 0,5-8 0,-6 9 0,0 2 0,0-1 0,3-3 0</inkml:trace>
  <inkml:trace contextRef="#ctx0" brushRef="#br0" timeOffset="111495">15793 7780 8191,'-1'9'0,"4"-2"5063,5 5-5063,1-4 2818,-3 4-2818,1 8 1719,-7 2-1719,3 18 0,-3 6 2886,-2-16 1,-1 2-2887,2 2 0,1 2 0,-3-2 0,1 1 0,4 3 0,1-1 0,-1-5 0,1-1 0,2 3 0,1 0 0,2 0 0,-1 0 0,-3-3 0,-1 1 0,5 8 0,-1 1 0,-6-2 0,-1 0 0,3 6 0,-1 1-968,-1 0 1,-2 0 967,1-1 0,0 1-654,3-3 1,-1-2 653,-1-2 0,-1-1-422,3-7 0,-1-1 422,-1 0 0,-2 0 393,-3 25-393,3-25 0,0 1 0,-3 3 0,-1 0 0,4-3 0,1 1 0,-3 2 0,1 0 452,2 0 0,0 0-452,0-2 0,0-1 442,2 0 1,0-1-443,3 24 0,4-8 0,-3 1 0,-2-1 0,-8 1 0,3 0 0,-12-1 963,7 1-963,-3-14 0,1 4 478,4-18-478,0 5 953,2-11-953,2 0 521,0-4-521,0 0 0,0-1 0,0 5 0,-2-3 0,1 2 0,-3-3 0,4 0 0,-2-4 0,2-1 0</inkml:trace>
  <inkml:trace contextRef="#ctx0" brushRef="#br0" timeOffset="112456">16359 7398 8191,'4'5'0,"1"-5"5063,4-3-5063,0-5 2818,10-2-2818,16-10 0,-12 6 0,4-2 0,10-5 0,2-3 0,4-1 0,2-2-252,-10 5 0,2-1 1,0 2 251,4-1 0,1 1 0,-1 0 0,-1-1 0,-1-1 0,1 1 1101,-2 5 1,1 1 0,-2-1-1102,11-9 0,-2 1 0,-7 8 0,-1 0 0,-2-1 0,-2-1 0,-8 2 0,-2 0 0,2 2 0,-4 0 0,-1-5 0,-5 8 0</inkml:trace>
  <inkml:trace contextRef="#ctx0" brushRef="#br0" timeOffset="113409">16949 7214 8191,'0'13'0,"2"0"5063,-1 11-5063,2 8 0,-3 14 0,0-16 0,0 2 1409,0 5 0,0 2-1409,-3 0 0,1 0 0,1 9 0,0 0-52,-1-2 0,0 1 52,1-10 0,2 1 0,-1 0 0,-2 4 0,0 1 0,0 0 0,0 0 0,0 1 0,-1 0 996,-2 4 0,-2 0 0,1-1-996,1-6 0,1 0 0,0 0 0,-3 1 0,1 0 0,1 0-978,1 12 0,1 0 978,0-17 0,-1 1 0,0 0 0,2-1 0,0 1 0,0-1 0,-1 1 0,1 0 0,0 1 0,0 1 0,0 1 0,1-1 0,0-1 0,1-1 0,1 0 0,-2 0 0,1-1 0,1 0-497,1 14 0,1-2 497,0-3 0,0-1 0,0-3 0,0-1 0,0-2 0,-1-1 0,-1-4 0,-2 1 529,-1 3 1,-1-1-530,1-5 0,-2-1 0,-1 3 0,0 0 0,-1-3 0,1-1 2198,0 25-2198,-4-2 0,8-6 0,-3-1 0,4 1 0,3-7 0,-2 5 2298,3-11-2298,-2-3 1459,-1-11-1459,-1-3 280,-1-8 0,-1 0 1,2-5-1</inkml:trace>
  <inkml:trace contextRef="#ctx0" brushRef="#br0" timeOffset="119275">17394 6740 8191,'-7'-1'0,"10"7"5063,11-9-5063,25 8 0,15-5 0,-4 0 2818,2 4-2818,-30 1 1719,-5 3-1719,-13 5 6784,-5 7-6784,-7 5 0,-10 9 0,-1 5 0,-3 4 0,9-10 0,6-6 0,5-19 0,4-4 0</inkml:trace>
  <inkml:trace contextRef="#ctx0" brushRef="#br0" timeOffset="123001">18044 6505 8191,'2'3'0,"4"15"5063,0 16-5063,-4-6 0,1 4 0,1-1 0,1 1 1043,-4 2 1,-1 1-1044,0 0 0,0-2 1801,-1 16-1801,-4-5 6463,5-22-6463,0-11 0,0-49 0,0-11 0,0 5 0,0-2 0,1 7 0,-2 0-16,-1-3 0,0 1 16,3 5 0,1 2 0,1-21 25,11 19-25,3 21 0,6 13 0,1 20 0,0 3 0,-3 14 977,-9-10-977,-5-1 0,-4-7 0,-5-4 0,-4 3 0,-8 1 0,-8 0 0,-6 3 0,3-9 0,1-3 0,12-13 0,4 3 0,5-6 0</inkml:trace>
  <inkml:trace contextRef="#ctx0" brushRef="#br0" timeOffset="123426">18483 6466 8191,'-6'-7'0,"-1"1"5063,-2 3-5063,-1 5 2818,-7 16-2818,-8 12 0,10-6 0,-1 2 0,-2-2 0,2 2 614,4 7 1,2 1-615,-3 15 3149,10-18 0,5-2-3149,11 14 0,9-11 0,14-10 0,11-14 0,8-8 0,0-5 0,-23-1 0,-11 2 0</inkml:trace>
  <inkml:trace contextRef="#ctx0" brushRef="#br0" timeOffset="132019">18715 6766 24575,'3'3'0,"2"-1"0,19-6 0,1 3 0,7-6 0,-7 3 0,-5 0 0,-7 0 0,-8 3 0,-1-1 0</inkml:trace>
  <inkml:trace contextRef="#ctx0" brushRef="#br0" timeOffset="132281">18822 6669 8191,'-9'-2'0,"4"14"5063,1 6-5063,0 20 2818,3 2-2818,-4 7 0,13-7 1719,7-9-1719,17-11 0,8-16 0,-10-9 0,0-1 0,-1-2 0,5-7 0</inkml:trace>
  <inkml:trace contextRef="#ctx0" brushRef="#br0" timeOffset="138631">20685 6342 8191,'3'-9'0,"0"0"5063,-9 4-5063,1 1 2818,-4 6-2818,-3 1 1719,2 2-1719,-6 3 6784,-5-1-6784,-11 11 0,-14 2 0,15-5 0,0 1-607,3-2 1,0 1 606,-3 1 0,2-2 0,-5 4 0,14-1 0,27-13 0,25 4 0,23-7 0,-21 2 0,2-1 0,2-2 0,0 0 177,-2 0 1,-2 0-178,-2 0 0,-3 0 0,8 2 0,-20 2 0,-18 3 0,-18 5 0,-9 7 0,2-5 0,-3 2 0,-3 2 0,-1 2 0,-4 4 0,0 1 0,6-3 0,3-1 858,-10 15-858,20-13 0,18-7 0,15-7 0,21-5 0,19-6 0,-21-5 0,2-2-690,2 1 0,0-1 690,-2-1 0,-2-1-19,-6 2 1,-2-1 18,13-6 0,-19 6 0,-12 4 0,-4 4 0</inkml:trace>
  <inkml:trace contextRef="#ctx0" brushRef="#br0" timeOffset="139384">20996 6655 8191,'-14'8'0,"9"-3"5063,10-5-5063,15-8 2818,8-9-2818,7-9 0,-2-8 0,-14 13 0,0-1 0,10-21 556,-11 15 0,-1 1-556,7-22 6028,-8-4-6028,-8 13 0,-12 14 0,-5 8 0,-1 20 0,-7 17 0,0 8 0,-3 16 0,3-3 0,1 2 87,7-10 0,3-2-87,5 24 459,4-7-459,11-18 0,9-10 0,9-9 0,-13-5 0,2-1 0</inkml:trace>
  <inkml:trace contextRef="#ctx0" brushRef="#br0" timeOffset="139576">21358 6601 8191,'-2'9'0,"2"-1"5063,3 5-5063,3-3 2818,-2 6-2818,-2-6 429,-3 2 1,-1-7 0,2-1 0</inkml:trace>
  <inkml:trace contextRef="#ctx0" brushRef="#br0" timeOffset="139768">21439 6473 24575,'-11'0'0,"4"0"0,3 0 0</inkml:trace>
  <inkml:trace contextRef="#ctx0" brushRef="#br0" timeOffset="141417">21428 6794 8711,'-7'2'0,"2"4"5107,8-7-5107,5 1 2740,9-8-2740,0 2 1648,-4-2-1648,0 5 1592,-4-1 0,-4 3 0,-1-1 1</inkml:trace>
  <inkml:trace contextRef="#ctx0" brushRef="#br0" timeOffset="141702">21485 6734 9015,'-6'-4'0,"5"9"5118,-5 2-5118,5 17 2693,-6 1-2693,-2 14 1607,8-6-1607,-2-1 6142,11-8-6142,-2-13 0,14-3 0,2-13 0,-5 3 0,-3-5 0</inkml:trace>
  <inkml:trace contextRef="#ctx0" brushRef="#br0" timeOffset="143327">21662 6216 8191,'-9'-4'0,"6"-3"5063,7 2-5063,14 0 2818,14 7-2818,-5 1 1719,0 6-1719,-19 2 6784,-7 9-6784,-9 5 0,-14 10 0,-8 6 0,-2-9 0,9 1 0,28-8 0,18-14 0,26-3 0,-1-9 0,-2-4 0,-17 5 0,-14 0 0,-11 0 0</inkml:trace>
  <inkml:trace contextRef="#ctx0" brushRef="#br0" timeOffset="146343">14844 9677 8191,'2'-3'0,"4"-2"5063,15-13-5063,1-6 0,4-8 0,-8 8 0,-1-2 0,-3 1 0,-1-1 0,1-2 0,-3 0 0,-4-3 0,-4 2 0,-2-13 2818,-7 4-2818,-7 19 1719,-1 11-1719,-3 10 6784,-9 16-6784,6 12 0,5-7 0,2 3 0,4 1 0,3 1 0,-1 2 0,3 1-215,3 0 1,2-1 214,7 19 0,4-11 0,4-17 0,-2-10 0,-4-5 0,-3-3 0</inkml:trace>
  <inkml:trace contextRef="#ctx0" brushRef="#br0" timeOffset="146559">15072 9650 24575,'0'16'0,"2"2"0,-1-4 0,1-1 0,-2 0 0,0-8 0,0-1 0</inkml:trace>
  <inkml:trace contextRef="#ctx0" brushRef="#br0" timeOffset="146728">15131 9450 8191,'-9'-5'0,"6"5"0,-1 1 0,6 3 0</inkml:trace>
  <inkml:trace contextRef="#ctx0" brushRef="#br0" timeOffset="147185">15133 9798 8191,'7'-2'0,"1"1"5063,-1-5-5063,2 3 2818,4 1-2818,-3 0 1719,2 2-1719,-3-2 1696,-2-2 0,-2 3 0,-3-3 0</inkml:trace>
  <inkml:trace contextRef="#ctx0" brushRef="#br0" timeOffset="147401">15174 9683 8191,'-11'13'0,"3"3"5063,-1 4-5063,1 19 0,4 9 0,-1 7 2818,9-9-2818,7-11 1719,10-14-1719,13-18 1696,6-10 0,-14-3 0,-5 1 0</inkml:trace>
  <inkml:trace contextRef="#ctx0" brushRef="#br1" timeOffset="167528">3579 11069 9032,'7'-4'0,"0"1"5118,2 1-5118,3 2 2691,-2 0-2691,3-2 1604,-4 2-1604,0-2 6130,0 2-6130,-1 0 0,1 0 0,0 0 0,0 0 0,4-3 0,0 2 0,11-1 0,-5 2 0,4 0 0,-6 0 0,1 0 0,-5 2 0,3-2 0,-2 5 0,3-4 0,13 1 0,10-7 0,-11 5 0,3-1 0,16-6 0,1 0 0,-14 6 0,0 0 0,10-4 0,-3 1 0,-2 4 0,-1 3 0,-14 1 0,5 3 0,-11-1 0,11-2 0,-5-1 0,14-3 0,7 0 0,3 0 0,4 0-634,0 0 634,-11 0 0,9 0 0,-11 0 0,0 0 0,-1-4 0,-7 3 0,6-2 0,-4 3 0,11 0 0,-12 0 0,12 0 0,2 0 0,1 0 0,-18-2 0,0-1 0,18 2 0,5-8 0,-6 12 0,-1-6 0,-6 7 634,-1-4-634,-1 5 0,2 0 0,0 0 0,5-1 0,-11-4 0,11 4 0,-12 1 0,6 3 0,-8-3 0,8 2 0,7-6 0,9 3 0,-21-3 0,0-2-442,-2 2 0,-1-2 442,3-1 0,0 0 0,1 1 0,-1 1 0,-6-3 0,1 1 0,6 4 0,-2 0 0,9-1 0,4-1 0,-14-1 0,0-3 0,0 4 0,-7-2 0,5 1 884,-15 0-884,4 2 0,-6 1 0,-3-2 0,6 2 0,-3-1 0,5 1 0,5-2 0,2 0 0,7 0 0,0 0 0,0 0 0,-7 0 0,12 5 0,-17-4 0,17 6 0,-18-3 0,11 0 0,-5-2 0,7 2 0,0-3 0,0 2 0,0-3 0,0 4 0,-1-3 0,1 6 0,0-3 0,0 1 0,6-2 0,2-3 0,14 0 0,-14 0 0,2 0 0,-11 0 0,-1 0 0,11 0 0,-1 0 0,6 4 0,-6 1 0,5 0 0,-5 3 0,14-7 0,-6 3 0,5-4-407,-6-4 407,-1 3 0,-12-4 0,2 5 0,-17 0 0,5 0 0,-7 0 0,-4 0 101,0 0 1,-8 0 0,-1 0 0</inkml:trace>
  <inkml:trace contextRef="#ctx0" brushRef="#br1" timeOffset="169238">8406 11141 24575,'7'-2'0,"0"0"0,2 2 0,0 0 0,3 0 0,2 0 0,16-4 0,3-1 0,8-1 0,10-2 0,-9 2 0,-13 4 0,1-1 0,25-6-977,0 8 977,-25-1 0,0-1 0,24 3 0,-20 1 0,0-2 0,-2-1 0,-1 0 0,7 1 0,-1 1 0,-5-3 0,-1 1 0,3 2 0,0 0 0,21 4 0,-2 1 0,0 5-516,-26-5 1,1 0 515,5-2 0,2-1 0,6 1 0,1-1 0,4-4 0,1-1-1060,6 0 1,0-1 1059,-3 1 0,0 0 0,-4 0 0,-1 0-69,-6 3 0,-2 0 69,-6 2 0,0 0-261,-1 1 0,-1 0 261,-1 2 0,-1 0 0,3-2 0,1-1 438,6 1 0,1-1-438,-3-2 0,1 0 0,9 0 0,0 0 180,-3 0 1,1 0-181,2 0 0,1 0 0,2-3 0,2 1 0,-1 4 0,1 0 0,0-5 0,0 2 0,-1 3 0,0 1 0,-3-3 0,-1 0 0,-3 2 0,1 1 0,-1-3 0,-1 1 60,-6 3 0,-1 1-60,0-2 0,0 0 0,-3 0 0,-1 0 0,1-1 0,0 0 0,24 2 0,-2-3 0,-7 7 567,-6-7-567,-1 4 0,-7-2 0,0-2 1858,6 7-1858,2-7 0,13 3 1005,2-9-1005,-25 5 0,1-1 0,0-1 0,0 0 0,23-3 0,0 4 0,-8 1 0,-6 1 0,5 3 0,-5-4 0,13 0 0,-22 0 0,0 0-593,3 1 1,2-2 592,1-1 0,2 0 0,2 1 0,1 0 0,3-1 0,1 0 0,-3 1 0,0 2 0,3-2 0,-2 2 0,-5 1 0,-2 0-700,1 1 1,1 0 699,-1 0 0,0 0 0,0 0 0,0-1 0,4-2 0,-1 0 0,-2 3 0,0-1 0,-1-1 0,1-1 0,-2 3 0,0-1 0,-2-2 0,0 0-294,0 0 0,0 0 294,-1 0 0,0 0 0,-4 2 0,1 1 0,0-3 0,-1 1 0,25 3 0,-25-3 0,0-2 0,24 1 0,-23 0 0,0 0 0,-1 0 0,1 0 0,1 0 0,-3 0 0,5 0 0,-6 0 0</inkml:trace>
  <inkml:trace contextRef="#ctx0" brushRef="#br1" timeOffset="170447">14389 11242 24575,'7'-5'0,"3"0"0,4 3 0,-1-1 0,0 1 0,6 2 0,-4-5 0,9 2 0,-7-3 0,0 3 0,-4-2 0,4 5 0,-8-2 0,8-1 0,-4 3 0,11-7 0,-6 7 0,6-7 0,0 7 0,-6-3 0,13 3 0,-6 0 0,20 0 0,10-5-1202,-15 5 0,3-1 1202,5-3 0,3-2 0,-12 2 0,2 0 0,0 0 0,4-1 0,1 1 0,0-1 0,-1-1 0,1-1 0,0 2 0,4 0 0,0 1 0,0 0 0,-2 0 0,0-1 0,0 2-1160,2 0 1,1 1 0,-1 0 1159,-1-1 0,-2 1 0,2 1 0,3 0 0,0 1 0,0 1 0,-3 1 0,-1 0 0,1 0 0,5-2 0,2 0 0,-2 1 0,-4 1 0,-2 0 0,1 0 0,1-2 0,0-1 0,-1 2 0,-5 0 0,-1 1 0,-1 0 0,-1-2 0,-1 0 0,1 1-124,-1 2 0,0 1 0,-1 0 124,-1-1 0,0-1 0,1 0 0,1 0 0,0 0 0,1 0-164,5 1 0,0-1 0,-4-1 0,-5-1 1,-3 0-1,0 0 0,-1 0 0</inkml:trace>
  <inkml:trace contextRef="#ctx0" brushRef="#br1" timeOffset="171894">17665 11154 8191,'-3'-1'0,"3"0"5063,7-4-5063,6 1 2818,0 3-2818,1-4 1719,9 5-1719,-1-2 0,16-2 0,9-2 0,-20 1 0,1 0 0,2 2 0,1 1 6378,24-3-6378,-2 5 0,-7 0 0,1 0 0,6 0 0,-23-2 0,2-1 0,2 0 0,1 0-807,3-2 0,1-1 807,2 0 0,1 1 0,-1-1 0,2 1 0,6-2 0,0 2-981,-2 1 1,-1 2 980,3-1 0,0 0 0,3 0 0,0 1 0,-1 1 0,0 1-780,-12-3 0,1-2 0,0 2 780,15-1 0,-2 1 0,1 0 0,-2-1-679,-3 1 0,0 1 679,1 2 0,-2 0-57,-5 0 0,0 0 57,6 0 0,-1 0 0,-6 3 0,0-1 0,7-1 0,0-1 0,-6 3 0,0 0 0,6-3 0,-1 0 0,-12-3 0,-1 1 753,-3 3 1,-3 0-754,6-4 2347,-24 4-2347,-15-1 531,-6-2 0,1 2 0,5 0 0</inkml:trace>
  <inkml:trace contextRef="#ctx0" brushRef="#br1" timeOffset="172465">20099 10848 8191,'-9'2'0,"0"0"5063,9 6-5063,5-1 2818,22 6-2818,13 2 0,-13-10 0,1 1 859,3 3 1,-1 1-860,-1-1 0,-3 1 0,14 7 6784,-12 5-6784,-17-11 0,-6 1 0,-3-3 0,-4 0 0,-1 4 0,-3-3 0,-2 2 0,-8 4 0,5-2 0,-12 9 0,10-5 0,-3-2 0,6-5 0,1-3 0,4-5 0,1 1 0</inkml:trace>
  <inkml:trace contextRef="#ctx0" brushRef="#br1" timeOffset="175921">14731 11077 24575,'0'0'0</inkml:trace>
  <inkml:trace contextRef="#ctx0" brushRef="#br1" timeOffset="176321">14722 11095 24575,'-7'-5'0,"0"7"0,2 4 0,1 4 0,6 3 0,3-4 0,2-4 0,2-1 0,0-8 0,-1 1 0,-5-6 0,-7 1 0,-7-2 0,-6 6 0,-7 3 0,2 15 0,5 0 0,7 2 0,17-2 0,9-9 0,10-3 0,12-16 0,-2-5 0,-11 4 0,-9 2 0</inkml:trace>
  <inkml:trace contextRef="#ctx0" brushRef="#br1" timeOffset="177018">15773 11042 24575,'-17'-3'0,"0"13"0,8 0 0,6 10 0,8-13 0,14-3 0,-4-5 0,9-2 0,-10-8 0,-7 3 0,-10-3 0,-5 10 0,-4 4 0,4 9 0,5-2 0,5 3 0,9-9 0,9-7 0,-9 2 0,3-7 0</inkml:trace>
  <inkml:trace contextRef="#ctx0" brushRef="#br1" timeOffset="177900">16790 11017 8191,'-3'3'0,"5"1"5063,-10 7-5063,8-2 2818,4-1-2818,5 3 1719,4-6-1719,1 0 6784,-2-7-6784,-3-1 0,-4-3 0,-3-1 0,-6 4 0,-3 1 0,0 9 0,2 3 0,3 0 0,2-1 0,0-5 0</inkml:trace>
  <inkml:trace contextRef="#ctx0" brushRef="#br1" timeOffset="183877">20931 10771 24575,'-9'-4'0,"0"1"0,-4 4 0,0 5 0,-15 13 0,5 1 0,-5 12 0,11-10 0,5 8 0,-2-5 0,5 14 0,1-6 0,4-1 0,6-12 0,0-7 0,1 6 0,-1-4 0,-2 28 0,4 6-995,-3-12 0,0 2 995,3-3 0,1-1-179,-4 3 0,-1-1 179,1 11 0,-2-10 0,-2-29 0,3-31 0,0-19 0,-1 5 0,2-3 0,1-6 0,1-1-474,0-7 1,1-2 473,-1 13 0,2-1 0,-1 0 0,0 1 0,0 1 0,0 1 0,4-16 0,0 4 0,1 13 0,1 5 339,4-7-339,5 29 0,-10 16 0,12 14 0,-3 28 0,-6-17 0,0 1 0,-2 8 0,-3 0 0,1-5 0,-1-2 0,-1 15 2956,-4-19-2956,-10-13 0,-3-12 0,-7-2 0,5-8 0,4 2 0,5 2 0</inkml:trace>
  <inkml:trace contextRef="#ctx0" brushRef="#br1" timeOffset="184202">21278 10916 8191,'-7'-10'0,"1"5"5063,-5 4-5063,-4 12 2818,-2 16-2818,-9 6 0,10-8 0,2 2 1265,-6 24-1265,11-21 0,3 1 6404,10 24-6404,5-9 0,15-14 0,1-9 0,13-15 0,2-9 0,0-8 0,-15-1 0,-11 3 0</inkml:trace>
  <inkml:trace contextRef="#ctx0" brushRef="#br1" timeOffset="184651">21708 11180 8191,'-19'-8'0,"4"0"5063,-15 8-5063,4 5 2818,-8 17-2818,7 10 0,4 10 1719,14 11-1719,5-11 0,12 10 0,-2-19 0,8-1 6784,-7-12-6784,2-7 0,-6-9 0,1 0 0</inkml:trace>
  <inkml:trace contextRef="#ctx0" brushRef="#br1" timeOffset="184801">21381 11454 8191,'2'-3'0,"23"-2"4461,17-8-4461,-6 3 0,3-2 0,0-2 0,0 0 1444,0 0 1,0 0-1445,-7 1 0,-3 1 0,2 1 0,-17 4 0</inkml:trace>
  <inkml:trace contextRef="#ctx0" brushRef="#br1" timeOffset="187967">21197 12560 8191,'-18'0'0,"5"-2"5063,0 2-5063,4-2 2818,-3 2-2818,-15 4 0,-7 1 0,-19 9 431,26-5 1,-1 2-432,-3 4 0,-1 2 0,0 1 0,0 2 0,2 0 0,1 2 0,4-1 0,3-1 6361,-6 6-6361,19-7 0,29-10 0,30-6 0,-13-1 0,4 0 0,8-2 0,1 0-671,1 0 1,-2 0 670,-12 3 0,-3 1 1190,12 2-1190,-36 10 0,-26 2 0,-16 11 0,-11 0 0,17-7 0,0 2-442,-2-3 1,0 0 441,-3 6 0,1 1 0,-1-1 0,1 0 0,6-1 0,1-1 0,4-3 0,3 0 1364,5 10-1364,12-14 0,24-5 0,15-19 0,-10 3 0,1-2 0,4-7 0,0-2-371,0 3 1,0 0 370,-3-2 0,-3 0 0,4 2 0,-13 3 0</inkml:trace>
  <inkml:trace contextRef="#ctx0" brushRef="#br1" timeOffset="188497">21379 13098 24575,'25'-14'0,"2"-5"0,-4-5 0,3-8 0,-6-16 0,2-3 0,-15 21 0,-2-1 0,0 3 0,0 1 0,-4-19 0,-6 19 0,-4 16 0,-6 21 0,-1 24 0,-6 11 0,11-16 0,1 3 0,2 2 0,0 0 0,2-2 0,2-1 0,4 17 0,6-11 0,5-25 0,9-4 0,-5-6 0,1-2 0,-8 0 0</inkml:trace>
  <inkml:trace contextRef="#ctx0" brushRef="#br1" timeOffset="188784">21687 13060 8191,'0'9'0,"0"0"5063,0 0-5063,3 3 2818,-3-2-2818,3 3 0,-3-9 0,0 0 0</inkml:trace>
  <inkml:trace contextRef="#ctx0" brushRef="#br1" timeOffset="188919">21734 12892 8191,'-2'-5'0,"0"1"0</inkml:trace>
  <inkml:trace contextRef="#ctx0" brushRef="#br1" timeOffset="189569">21890 13212 8191,'-4'-9'0,"-3"0"5063,0 6-5063,0 3 2818,-2 11-2818,-3 15 1719,1 8-1719,-6 6 0,11 5 0,-1-12 6784,10-1-6784,-1-12 0,3-7 0,-2-8 0,-1-1 0</inkml:trace>
  <inkml:trace contextRef="#ctx0" brushRef="#br1" timeOffset="189737">21787 13406 8191,'7'-20'0,"1"7"5063,25-7-5063,-6 12 704,12-8 1,-22 10-1,-2-1 1</inkml:trace>
  <inkml:trace contextRef="#ctx0" brushRef="#br1" timeOffset="190176">22026 12545 8191,'-9'0'0,"8"0"5063,12-4-5063,17-5 2818,12 3-2818,-7 0 1719,-8 11-1719,-19 6 6784,-18 16-6784,-7 13 0,-5 8 0,6-8 0,11-10 0,9-16 0,9-6 0,30-16 0,-20 3 0,18-9 0,-34 11 0,-1 1 0</inkml:trace>
  <inkml:trace contextRef="#ctx0" brushRef="#br1" timeOffset="191825">14789 11151 9191,'-7'10'0,"5"-2"5120,2 1-5120,7-7 2665,-2-7-2665,-3-2 1583,-8-5-1583,-5 3 6016,-4 1-6016,-2 10 0,3 7 0,3 2 0,7 2 0,7-8 0,7-4 0,4-4 0,-5 0 0,-1 0 0</inkml:trace>
  <inkml:trace contextRef="#ctx0" brushRef="#br1" timeOffset="192576">15903 11050 8191,'-9'-2'0,"-7"10"5063,8-1-5063,-9 12 2818,12-6-2818,-1 1 1719,11-5-1719,1-9 6784,9-16-6784,-5-5 0,-2-11 0,-9 10 0,-4 5 0,-8 15 0,-9 13 0,3 9 0,4 10 0,16 1 0,19-9 0,11-7 0,2-19 0,-3-5 0,-15-4 0,-14 0 0,-6 6 0,-7 5 0,2 3 0,-1 6 0,6-4 0,3 1 0</inkml:trace>
  <inkml:trace contextRef="#ctx0" brushRef="#br1" timeOffset="193479">16730 11039 8191,'-7'-7'0,"0"6"5063,5 8-5063,2 1 2818,8 2-2818,1-10 1719,0-2-1719,1-9 6784,-5 1-6784,-4 1 0,-4 9 0,-4 5 0,2 8 0,3 0 0,1 1 0,6-2 0,2-5 0,12 1 0,-4-7 0,8-1 0,-9-7 0,-1-1 0,-9-4 0,-2 2 0,-10 1 0,0 9 0,-5 9 0,2 4 0,5 0 0,5 0 0,6-8 0,7-6 0,-2-4 0,4-9 0,-7 4 0,-12-9 0,0 12 0,-21 0 0,5 11 0,-5 6 0,10-5 0,9 0 0</inkml:trace>
  <inkml:trace contextRef="#ctx0" brushRef="#br1" timeOffset="194926">6676 11116 8191,'-14'2'0,"2"-1"5063,3 3-5063,7-18 2818,-1-2-2818,4-9 1719,-7 1-1719,-5 12 6784,-4 4-6784,1 13 0,-8 17 0,6 12 0,1-1 0,7-6 0,12-16 0,1-11 0,2-7 0,-2-6 0,-8-4 0,-2 5 0,-1 4 0,2 6 0</inkml:trace>
  <inkml:trace contextRef="#ctx0" brushRef="#br1" timeOffset="195759">5399 10970 8191,'4'7'0,"4"0"5063,6-4-5063,-1 1 2818,0-3-2818,-4 5 1719,-8-7-1719,-4-2 6784,-7 0-6784,1 1 0,0 23 0,11 9 0,-3 4 0,13-7 0,0-18 0,9-22 0,-11-6 0,-2-16 0,-13 13 0,-7 1 0,-2 16 0,-1 8 0,6-1 0,4 5 0</inkml:trace>
  <inkml:trace contextRef="#ctx0" brushRef="#br1" timeOffset="196679">4237 10968 24575,'-9'-5'0,"2"8"0,-1 7 0,9 14 0,0-6 0,10 1 0,8-11 0,6-13 0,0-1 0,-3-10 0,-11 1 0,-7 1 0,-4 2 0,-7 3 0,-4 4 0,2 5 0,-7 15 0,12 4 0,5 0 0,10-6 0,6-16 0,-3-2 0,-3-9 0,-21 1 0,2 4 0,-19 12 0,12 7 0,3 7 0,14-3 0,0-9 0,6 0 0</inkml:trace>
  <inkml:trace contextRef="#ctx0" brushRef="#br1" timeOffset="197890">10522 12337 8191,'-14'-7'0,"2"2"5063,3 7-5063,4 3 2818,1 5-2818,4 0 1719,4 1-1719,0-5 6784,9-6-6784,-3-1 0,2-6 0,-5 0 0,-2-2 0,-7 0 0,-3 2 0,-8 5 0,0 3 0,-1 6 0,1 1 0,10 1 0,7-2 0,8-2 0,1-7 0,0-1 0,-12-1 0,2 2 0,-7 2 0</inkml:trace>
  <inkml:trace contextRef="#ctx0" brushRef="#br1" timeOffset="198842">10512 12398 8191,'-4'1'0,"2"-2"5063,-2-23-5063,3-8 0,-2-15 2330,3-8-2330,0 22 0,0-2 0,3 1 0,-1-1 0,-4-3 0,0-1 205,1-2 0,1-1-205,-3 0 0,-1-1 2219,-1 1 1,0 0-2220,5 0 0,-1 1 0,-2 5 0,1 2 0,4-1 0,1 2 0,5-15 0,2 3 517,0 19-517,-3 2 1950,1 7-1950,-2 4 1675,2 0-1675,-6 4 0,0 0 0,-4 0 0,2-4 0,-8 0 0,2-4 0,-4 3 0,0 4 0,1 1 0,-1 4 0,1-4 0,2 2 0,3-2 0,0 8 0,6 6 0,-3 22 0,8 19 0,-6-13 0,-1 4 0,5 11 0,0 2 0,1 3 0,0 2-1357,-1-15 0,-1 0 1,1 1 1356,1-1 0,0 1 0,-1-1 0,0 1 0,-1-1 0,-1 0-740,0 1 0,-1-1 1,0 1 739,0-3 0,0 1 0,0-2 0,-2 14 0,0-2 0,0-6 0,0-3 0,0 14 0,-3-15 0,4-19 0,-3-16 3519,4-5-3519,-2-18 2770,-4-9-2770,3-19 0,-7-1 0,7 15 0,-3 13 0</inkml:trace>
  <inkml:trace contextRef="#ctx0" brushRef="#br1" timeOffset="199969">10460 13534 24575,'-3'-9'0,"3"0"0,1-4 0,3 0 0,0-11 0,0-8 0,-1-15 0,-3 18 0,0-3 0,0-8 0,0-3-1533,0-6 1,0-2 1532,-1 10 0,-1-2 0,0-1 0,-1-1 0,1-1 0,0-1 0,-2-4 0,-1-2 0,1 0 0,0 0 0,-1-1 0,1 1 0,0 0 0,-1-1 0,1 2 0,2 1 0,0 0 0,-1 1-1033,0 4 0,-2 1 0,2 0 1033,3 0 0,0 0 0,-1 1 0,-2 4 0,-2 2 0,2-1 0,4-2 0,1-2 0,-1 1 0,0 4 0,-1 0 0,1 0-46,2-1 0,1 1 1,1 0 45,0-13 0,1 2 0,2 7 0,0 1 0,-1 9 0,1 3 0,7-18 0,-4 19 0,-7 9 2495,-2 10-2495,0 8 3609,-2 1-3609,6 20 197,-2 1-197,1 24 0,-3-13 0,-1 4 0,-2 1 0,-1 3 0,0-4 0,1-2 0,0-2 0,-2 5 0,1 0 0</inkml:trace>
  <inkml:trace contextRef="#ctx0" brushRef="#br1" timeOffset="200842">10457 9757 24575,'2'39'0,"0"7"0,-2-13 0,0 3 0,0 5 0,0 2-2764,0 9 0,0 2 2764,0-12 0,0 1 0,0 0 0,-2 3 0,0 0 0,0 0 0,2 2 0,-1 0 0,1 0 0,-2-1 0,0-1 0,0-2 0,2 11 0,0-3 434,2-8 0,0-4-434,-1 3 263,7-26 1,-7-14 0,3-7-1</inkml:trace>
  <inkml:trace contextRef="#ctx0" brushRef="#br1" timeOffset="201535">10518 8300 8191,'-3'7'0,"7"10"5063,5 31-5063,-5-12 0,0 6 0,0-2 0,0 3 0,-1 2-156,-2 2 0,-1 2 0,0 1 156,1-8 0,1 2 0,-1-1 0,1 1 0,-1-2 0,0 0 0,0 0 0,1-1 0,2 1 0,1 0 0,0-1 0,0 0 0,-1 15 0,1-1 0,1-1 0,3-3 0,2-1 0,-2 2 0,-3 2 0,-1 1 0,-1 0 0,-1-12 0,1-1 0,-1 2 0,-1 0-183,-1 4 0,-1 0 1,0 2-1,-1 0 183,0 2 0,-1 1 0,0 1 0,0-1 0,0 2 0,0 0 0,0-1 0,0-5 0,0-5 0,0-4 0,0-2 0,2 6 0,0-1 0</inkml:trace>
  <inkml:trace contextRef="#ctx0" brushRef="#br1" timeOffset="208359">19045 13123 8191,'-5'-4'0,"5"3"5054,22-8-5054,4 6 0,4 0 0,8 0 0,4 1 0,-2 0 0,3 0 0,0 0 33,-2 0 0,0 0 1,2 1-34,6 0 0,2 1 0,-2-1 0,-4 0 0,-2-1 0,0 0 275,-1 2 1,-1 0-1,-2 0-275,8 0 0,-3 0 1247,11 0 1,-26 0 0,-21 0 0</inkml:trace>
  <inkml:trace contextRef="#ctx0" brushRef="#br1" timeOffset="208625">19774 12937 8191,'-9'-2'0,"6"-3"5063,14 2-5063,28-1 0,-12 6 0,3 1 1409,10 4 0,3 3-1409,1 5 0,-2 5 0,-6 0 0,-3 4 602,-1 7 0,-8 4-602,-15-6 0,-6 0 0,-8 7 0,-7-2 0,-6-3 0,-4-3 0,-5-2 0,-3-3 0,0-3 0,1-4 0,-5 0 0,7-7 0</inkml:trace>
  <inkml:trace contextRef="#ctx0" brushRef="#br1" timeOffset="220967">22846 12965 8694,'10'3'0,"7"13"4124,7 20-4124,-5 0 0,-1 5 0,3 8 0,-1 4 0,-2-8 0,1 4 0,0-1 0,-2 1 0,0 0 0,0-1 0,2 1 0,0 0 0,-1-2 957,-5-9 0,0-1 0,2-4-957,7 3 0,3-14 0,26-38 0,-25-8 0,-1-10 0,1-3-622,-1 0 1,1-4-1,0-2 1,1-1 621,-3 3 0,0-2 0,0 0 0,1-1 0,0-1 0,-2 4 0,1 0 0,0-1 0,0 0 0,-1 0 0,0-1-44,0 1 1,-1-1 0,0 0 0,-1-1-1,1 1 1,0-1 43,0-1 0,1-1 0,0 1 0,0-1 0,-1 0 0,0 1-164,-2 2 0,0-1 0,-1 1 1,0 0-1,0 0 0,-1 0 164,4-7 0,-2-1 0,0 1 0,0 0 0,0 2 0,-1 5 0,0 1 0,0 0 0,-1 1 0,-1 1 0,1-6 0,-2 1 0,0 1 0,0 5 0,5-8 0,-3 6 0,-7 14 0,0 0 0</inkml:trace>
  <inkml:trace contextRef="#ctx0" brushRef="#br1" timeOffset="242718">18806 11283 8472,'-2'3'0,"-1"-1"0</inkml:trace>
  <inkml:trace contextRef="#ctx0" brushRef="#br1" timeOffset="244642">20231 10961 8191,'-33'4'0,"11"0"5063,13-4-5063,14 0 2818,12 2-2818,7 3 1719,8 6-1719,-5 0 6784,6 9-6784,-12-2 0,-5 3 0,0-1 0,-12-6 0,-1-2 0,-8-3 0,-5 1 0,-7 6 0,-10 4 0,-4 7 0,-11 0-702,17-9 0,-1-1 702,-1 1 0,-3 1 0,-5 3 0,-2 0 0,5-2 0,-1-1 0,1-1 0,1 0 0,-16 5 0,19-6 0,20-15 0,34-15 0,-3 0 0,4-3 0,7-3 0,3-1 0,8-1 0,2 1 0,-7 0 0,1 1-556,5 4 0,-3 1 556,-13 3 0,-3 2 0,18-5 1323,-25 10-1323,-7 4 0,-12-2 0,-2 0 0,-6-5 0,0-6 1193,4 3-1193,-2-3 0,2 1 0,-4-2 0,-10-12 0,-9-8 0,6 11 0,-1-1 0,-3-2 0,-1-1 0,-4 0 0,-1-1 0,2 1 0,0 0-478,1 5 0,2 1 478,-14-17 0,18 19 0,8 3 0,14 9 0,0 7 0,7 0 0,3 10 956,16 2-956,13 4 0,-14-5 0,2 2-552,4 2 1,0 2 551,0 1 0,-1 2-144,-4-2 0,-1 0 144,15 7 0,-19-10 0,-17-14 0,-2 1 0,-7-4 0</inkml:trace>
  <inkml:trace contextRef="#ctx0" brushRef="#br1" timeOffset="247367">19259 11429 24575,'-14'-10'0,"1"4"0,3 4 0,-10-1 0,-2 6 0,-11-4 0,-5 4 0,-2-3 0,11 0 0,-2 0-729,-3 2 0,-2 1 729,-5 0 0,-3 0 0,8 1 0,-1 0 0,-1 0 0,-2 2 0,-1 0 0,-1 0-1071,-5-1 0,-2-1 0,0 1 1071,0 1 0,0 0 0,-4 0 0,11-3 0,-4 0 0,-1-1 0,1 0 0,2 0 0,-1 0 0,2 0 0,0 0 0,-2-1 0,-1 2 0,-3 0 0,-1-1 0,1 1 0,3-2 0,2-2 0,3 0 0,0-1 0,-1 2 0,-2 0 0,-2 2 0,1-1 0,1 0 0,1-2 0,2 0 0,-1-1 0,0 0 0,-1 1 0,-1 0 0,1-1 0,0 0 0,-9-1 0,2-1 0,-1-1 0,1 1 0,0 0 0,1-2-377,3-1 0,1-2 0,0 2 377,-1 2 0,1 1 0,-1-1 0,3-2 0,0-2 0,0 2-794,-2 0 1,0 1-1,0-1 794,4 1 0,0 0 0,0-1 0,-1 0 0,-1-1 0,1 0 0,-1 2 0,0 0 0,1-1 0,-1-1 0,-1 0 0,1 0 0,0 1 0,0 1 0,0-1 0,0 0 0,0-2 0,1 2 0,1 2 0,1 1 0,-1 0 0,-1-2 0,-1-1 0,0 2 0,3 2 0,-1 1 0,0 0 0,-4-1 0,0-2 0,0 2 0,0 2 0,-1 2 0,1-2 0,-3-2 0,0-2 0,-1 2 0,-3 2 0,0 1 0,-2-1 0,-1-2 0,0-2 0,-1 2-494,14 2 0,1 1 0,-1 0 0,-1 0 494,0-2 0,0 1 0,0-1 0,0 1 0,-13 0 0,1 1 0,0 1 0,1 0 0,1 2 0,0-2 0,0 0 0,0-1 0,1 1 488,4 1 0,0 0 0,0-1-488,0 0 0,0-1 0,1-1 0,-1 1 0,1 0 0,-1 0-476,0 0 1,0 0 0,-1 0 475,-1 0 0,0 0 0,-1 0 0,3 0 0,-1 0 0,2 0 0,1 0 0,0 0 0,1 0 0,2 1 0,1-1 0,0-1 130,3 0 1,1-1 0,0 0-131,0 2 0,0-1 0,1 1 0,-16-3 0,0 1 0,0 1 0,0 2 0,-1-1 0,1 0 0,3-1 0,1 2 0,-4 1 0,1 1 0,2 0 0,0 0 0,13-1 0,-1 0 0,0 1 0,-12 4 0,-1 1 0,14-5 0,0-1 0,0 1 0,-16 5 0,0 1 0,15-5 0,0 0 0,-1 0 0,-1 1 0,-1 1 0,1 0 0,-1 0 0,1 0 0,-1 1 0,-1 1 0,-1 0 0,1 1 0,-1-1 0,0 0 0,-1 0-79,-3 0 1,-1 1-1,0-1 79,0 0 0,0 1 0,0-1 0,-5-1 0,0-1 0,1 1-360,1-1 0,0 0 1,0 0 359,0-1 0,1-1 0,0-1 0,4 0 0,0-1 0,2 0 0,0 0 0,2 0 0,0 0 0,1-2 0,1 0 0,-1 0 0,-1 0 0,-1 0 0,0 0 0,1 0 0,-1 0 0,-1 0 0,-5-2 0,0 0 0,4 0 0,5 2 0,3-1 0,3-2 0,0 0 0</inkml:trace>
  <inkml:trace contextRef="#ctx0" brushRef="#br1" timeOffset="248676">8633 11471 8191,'-6'5'0,"-1"-1"5063,-2-4-5063,-8 2 2818,2-1-2818,-12 1 0,-12-2 0,10 3 0,-3-1 0,-6-1 0,-3 0 0,-7 4 0,-1 0-168,-4-4 1,-1-1 167,15 3 0,-2 1 0,0 0 0,-4-1 0,0-1 0,-1 0 0,-4 0 0,0 0 0,-1 1 362,8-1 1,0 1-1,0 0 1,-1 0-363,-1-1 0,-1 0 0,0 0 0,0-1 0,-2 1 0,-1 0 0,-1-1 0,1 1 0,-1 1 0,-1 0 0,0 0 0,0 0 0,0-1 0,0 0 0,0 0 0,0-1 0,-2 1 0,0 0 0,1 0 0,-1 0 0,2-1 0,0 1 0,0 0 0,0-1 0,-3-1 0,-1 0 0,1 0 0,1 0-880,2-2 1,1 1 0,1-1-1,-1 1 880,0 1 0,-1 0 0,0 0 0,0-2 0,3-1 0,-1-2 0,0 0 0,1 1 0,1 1 0,-1 2 0,1-1 0,0-1 0,-1-2 0,1-2 0,0 0 0,-1 2-202,1 1 1,0 0 0,0 1-1,1-1 202,2-1 0,0-2 0,1 1 0,-1 0 0,-1 1 0,0 0 0,0 0 0,1 0 0,0-1 0,0-1 0,1 1 0,-1-1 0,1 0 0,-1 1 0,0-1 0,1 1 0,1 1 0,1 0 0,-1 0 0,1 0-153,-14-1 1,-1 0 0,2 0 152,5 1 0,1 1 0,-1 0 0,-1 0 0,0 0 0,1 0 411,4 1 1,2 1 0,1 0-412,3 0 0,1 0 0,0 0 1753,-12 2 1,2 0-1754,9 3 0,2-1 0,-11-1 300,18 7 0,23-7 0,7 3 0</inkml:trace>
  <inkml:trace contextRef="#ctx0" brushRef="#br1" timeOffset="250101">3376 11149 8191,'-9'2'0,"0"0"5063,2 5-5063,-9 5 2818,-2 11-2818,-19 8 0,16-9 0,-1 1 0,-8 2 0,-4 0 0,-3 8 0,-2 2-15,10-13 1,-2 0 0,1 1 14,2 2 0,-1 2 0,2-3 2763,-8 6 1,3-3-2764,11-5 0,5-2 0,-4 3 0,17-11 0,9-4 0,10-4 0,16-1 0,-4-5 0,4-1 0,2-1 0,3 1 449,8 0 0,1 0-449,-3 2 0,-1 2 6,-6 1 1,-2 1-7,12 5 0,-19 1 0,-26-8 0,-7 2 0,-24-14 0,-3 1 0,9-3 0,-1-3 374,-3 1 1,0-2-375,2-3 0,0-1-27,-3 4 1,2 2 26,-15-13 0,14 16 0,8 3 0,11 6 0,8 3 929,10 3-929,2 0 483,15 6-483,-4 0 0,18 18 0,8-2-803,-17-4 1,3 0 802,-2-2 0,1 0-547,3 4 1,0-1 546,-7-5 0,-1-2 0,0 1 0,-1-2 0,6-1 0,-6-2 0,-15-8 0,-17-12 1512,2 2-1512,-16-9 1186,-4-2-1186,-11-9 0,10 12 0,-2 0 0,-6-6 0,-1 0 0,-5 3 0,-1 2-1006,-4-4 0,0 0 1006,0 3 0,1 1-450,6 2 1,2 1 449,5-2 0,3 1 0,-3 0 0,35 19 0,32 17 0,-1-1 0,6 2 0,-10-7 0,1-1 0,0 1-298,2 0 1,0 0 0,0-1 297,2 1 0,0 0 0,-1 0 0,11 7 0,-2 0 0,-6-3 1,-3-1-1,-11-4 0,-4-2 0,3 5 0,-25-14 0,-16-14 0,4 5 0,-5-8 0</inkml:trace>
  <inkml:trace contextRef="#ctx0" brushRef="#br1" timeOffset="250584">3077 11508 8191,'-22'-8'0,"7"-5"5063,19-13-5063,19-23 0,-6 17 0,5-1 500,8-5 0,3 0-500,-2 1 0,3 0 0,-6 13 0,2 0 0,-1 1 0,7-9 0,-2 1 0,1 2 0,-3 3 1947,9-7-1947,-37 18 5996,-10 22-5996,-28 15 0,13-6 0,-2 3 0,-2 6 0,-4 1-225,-12 4 1,-3 0 224,16-7 0,-1 1 0,0 0 11,-5 0 1,-1 1 0,2-2-12,-7 7 0,3-1 0,7-7 0,4-2 0,5-3 0,29-19 0,35-22 0,-10 5 0,5-2 0,-5 4 0,1-1 0,2-1-764,2-1 0,1-1 1,1 0 763,1 1 0,1-1 0,-1 1 0,-2 1 0,0 0 0,-1 1 165,11-6 1,-4 2-166,-12 6 0,-5 2 0,2-1 0,-23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37:01.917"/>
    </inkml:context>
    <inkml:brush xml:id="br0">
      <inkml:brushProperty name="width" value="0.05292" units="cm"/>
      <inkml:brushProperty name="height" value="0.05292" units="cm"/>
      <inkml:brushProperty name="color" value="#A020F0"/>
    </inkml:brush>
  </inkml:definitions>
  <inkml:trace contextRef="#ctx0" brushRef="#br0">2880 15858 8191,'20'-8'0,"25"-1"2371,-11-3 0,5-1-2371,10-2 0,0 2 0,-9 3 0,-1 1 1428,-3-1 1,-3 3-1429,5 5 0,-22 3 0,-8 1 0</inkml:trace>
  <inkml:trace contextRef="#ctx0" brushRef="#br0" timeOffset="391">2751 15059 8191,'7'-1'0,"8"0"5063,-8-6-5063,23-4 2818,4 2-2818,13-5 0,-1 9 0,-6-2 0,-1 6 1719,-14-3-1719,-5 2 0,-11 2 0,-6-2 0</inkml:trace>
  <inkml:trace contextRef="#ctx0" brushRef="#br0" timeOffset="891">2875 14487 24575,'23'-14'0,"9"-1"0,-6 5 0,1 1-543,1 1 0,1 1 543,2-1 0,-1 1 192,23-3-192,-13 5 219,-8-2-219,-12 5 0,-11-1 0,-5 1 0</inkml:trace>
  <inkml:trace contextRef="#ctx0" brushRef="#br0" timeOffset="1317">2949 13756 8191,'0'-12'0,"22"-8"4103,13 10-4103,1-4 0,4-1 0,2 4 0,3 3 0,7-4 0,0 0 0,-7 3 0,-4 2 0,-11 3 0,-4 1 0,8-2 0</inkml:trace>
  <inkml:trace contextRef="#ctx0" brushRef="#br0" timeOffset="2116">3879 16031 8191,'-9'5'0,"0"-3"5063,12 5-5063,-3-1 2818,11 14-2818,-8 8 0,-1 0 0,0 4 859,-4 3 1,-1 1-860,-1 7 0,1-1 0,2-5 0,0-4 0,-3 6 0,9-18 0</inkml:trace>
  <inkml:trace contextRef="#ctx0" brushRef="#br0" timeOffset="2468">4355 16115 24575,'6'9'0,"0"3"0,2-2 0,-1 13 0,5-1 0,-2 16 0,2 9 0,-7-20 0,0 1 0,0 2 0,0 1 0,0-4 0,0 1 0,5 25 0,0-20 0,-5-10 0,0-16 0</inkml:trace>
  <inkml:trace contextRef="#ctx0" brushRef="#br0" timeOffset="2934">5179 16188 8191,'4'-9'0,"2"12"5063,1-1-5063,-1 14 2818,-4 10-2818,-2 8 1719,0 12-1719,0 8 0,-4-6 0,5-8 0,-4-18 0,5-14 0</inkml:trace>
  <inkml:trace contextRef="#ctx0" brushRef="#br0" timeOffset="3342">5771 16196 24575,'9'9'0,"-1"10"0,-3 9 0,3 26-2582,-4-20 0,-1 2 2582,0 6 0,0 0 311,2-5 1,-1-2-1,-3 10 1,3-24-1</inkml:trace>
  <inkml:trace contextRef="#ctx0" brushRef="#br0" timeOffset="43636">3031 16176 8338,'7'-6'0,"0"1"5079,5-2-5079,8 0 2796,12-4-2796,8 1 0,-11 1 0,2-1 0,-3 2 0,0 0 0,9 0 0,1-1 451,-7 0 0,1-1-451,5 1 0,1 1 0,-1-3 0,2 0 0,6 0 0,1 0 2066,4-1 1,0 0-2067,-1 1 0,1-1 0,-13 4 0,1 0 0,-2 0 0,15-4 0,0 1 0,-14 2 0,1 1 0,0 1 0,15-3 0,0 1 0,0-2 0,0 0-1171,0 2 1,0 0 1170,0-3 0,0 0 0,-1 3 0,2-1 0,-8 0 0,2-1 0,-1 0 0,-9 4 0,0 1 0,0-2 0,9-2 0,1-2 0,-3 1 0,6 1 0,-2 2-624,0-3 1,0 0 623,0 2 0,0 0 0,0-3 0,1 0 0,-13 4 0,1 0 0,0 0 0,0 0 0,0 0 0,1 0 0,3 0 0,1 0 0,-1 0 0,0 0 0,-2 0 0,1-1-510,2 1 0,-1 0 0,1 0 510,0 0 0,-1 0 0,1-1 0,0 1 0,0 0 0,0 0 0,5 1 0,0 1 0,-1 0 0,-1-2 0,0 0 0,0 0 0,2 1 0,-1 1 0,1 0 0,-3-2 0,1-1 0,-1 1 0,0-1 0,1 1 0,-1 0 0,0 1 0,1 1 0,-1 0 0,1-2 0,-1 0 0,0 0 0,-1 3 0,-1 1 0,0 0 0,2-2 0,-1-1 0,1 2 0,-2 0 0,0 2 0,1-2 0,1 0 0,0-1 0,1 0 0,-1-1 0,1 1 0,-1-1 0,-2 1 0,0 0 0,0-1 230,2-1 1,0 0 0,0 1-231,-2 0 0,0 1 0,0-1 0,0 0 0,1-2 0,-1 1-216,1 0 1,1-1 0,0 1 215,1 0 0,-1 0 0,0-1 0,-1 1 0,0 0 0,0 0 0,1 0 0,0-1 0,-1 1 0,-3 0 0,-1 0 0,0 0 210,1 1 1,-1 1-1,1 0-210,-3-1 0,0-1 0,0 0 0,0 2 0,0 0 0,-1 0 498,13-6 1,-1 0-499,-3 1 0,0 0 0,-1-1 0,-1 1 0,-4 0 0,-2 0 438,1 0 1,-1 0-439,-1 0 0,0 1 0,-5-1 0,-1 1 1122,0 0 1,0 0-1123,-1-1 0,-1 1 0,-1 3 0,-1-1 0,4-2 0,-1 1 0,1 1 0,0 0 0,2 0 0,2 0 0,6-3 0,1 1 0,-3 3 0,1 1 317,5-4 0,0-1-317,-6 5 0,-2 0 0,1-2 0,1 0 0,9-2 0,1 0 0,-6 1 0,2 0-249,7-4 1,1-1 248,-4 3 0,0-1 0,3 1 0,2-1 0,-16 2 0,0 0 0,0 0 0,2 1 0,1 1 0,0 0-1004,3-2 1,1-1 0,0 1 1003,1 1 0,-1 1 0,2 1 0,5 0 0,1 0 0,0 1 0,-2-2 0,0 0 0,0 0-701,1 1 0,1 1 0,-1-1 701,-3 1 0,-1 0 0,0-1 0,-2-1 0,-1 0 0,0 0-524,-4 3 1,-1 1 0,0 0 523,-2-2 0,0 0 0,-1 0 131,13 0 1,-1 1-132,1-1 0,-2 0 0,0 0 0,-4 1 0,6-2 0,-9 2 0</inkml:trace>
  <inkml:trace contextRef="#ctx0" brushRef="#br0" timeOffset="45175">13136 14220 9347,'-2'-2'0,"4"-1"5119,3-4-5119,7-3 2641,8 0-2641,6-4 0,-2 3 0,3-1 0,3-3 0,3-1 0,15-4 0,2-2-356,-14 5 1,0-1-1,1 0 356,7 1 0,1 1 0,1-2 0,0-2 0,1-1 0,0 1 0,3 2 0,0 1 0,1 0 187,-11 3 0,-1-1 0,1 1 0,0 0-187,3 0 0,0 0 0,0-1 0,1 1 0,0-2 0,0 0 0,0 0 0,1-1 0,3-1 0,1 0 0,0 0 0,0-1-929,0-2 1,1 0 0,-1-1-1,1 1 929,-1 1 0,1 0 0,0 0 0,0-1 0,1 0 0,1 0 0,-1-1 0,0 1 0,-3 1 0,-1 0 0,1 1 0,0-1 0,1 0 0,0 0 0,0 0 0,0 1-242,-2 1 1,1 0-1,-1 0 1,1-1 241,1-1 0,1-2 0,-1 1 0,1 1 0,-1 1 0,0 1 0,0-1 0,1 0 114,-1-1 0,1-2 1,-1 1-1,0-1-114,1 1 0,-1-1 0,1 1 0,-1 0-154,1 1 0,-1 0 0,1 0 0,-1 0 154,0-3 0,1 0 0,-1 0 0,1 1 0,-1 1 0,1 1 0,-1 0 0,0 0 32,-1 0 1,0 1 0,0-1 0,-1 0-33,-1 1 0,0-1 0,-1 1 0,0 1-241,-2 2 1,-1 1 0,-1 1 0,0-1 240,8-6 0,-1 0 0,0 1-57,-2 4 1,-1 2 0,-1 0 56,-7 0 0,-2 0 0,1 1 1180,14-2 1,-3 1-1181,-7 0 0,-3 1 1651,-6 4 0,-1 2-1651,17-11 0,-2 4 3428,-5 1-3428,6-5 0,8 3 1457,-27 5 0,0 0-1457,4 2 0,0 0 0,-1-2 0,1 1 113,-1 3 0,1 0-113,3-3 0,0-2 0,1 3 0,0 0 0,6-3 0,1-1-835,3 4 1,1-1 834,7-2 0,0 0 0,-15 4 0,0 1 0,1 0 0,1-2 0,0 0 0,1 0 0,2-1 0,-1 1 0,1 0 0,-2 0 0,-1 0 0,2 0 0,4-1 0,2 1 0,-1 0-1145,-1 0 0,-1-1 1,2 1 1144,3 0 0,0-1 0,1 1 0,-1-1 0,1 1 0,-1-1 0,-2 1 0,1 0 0,-2-1 0,1 1 0,0 0 0,-1-1-159,-1 1 0,0 0 1,-2 0 158,-2 1 0,-1 1 0,-1 0 0,0-1 0,0 1 0,0 1-613,13 1 1,0 1 612,-14 0 0,0-1 0,-4 1 0,-4 2 0,-2 0 0,25-4 0</inkml:trace>
  <inkml:trace contextRef="#ctx0" brushRef="#br0" timeOffset="54062">5844 16188 24575,'-2'-9'0,"-2"0"0,1 0 0,4 18 0,-2 12 0,1 6 0,-2 5 0,0 0 0,-2 1 0,-1 9 0,-1-1 0,1-5 0,0-2 0,-1 11 0,8-31 0,5-48 0,2 4 0,0-3 0,-4-8 0,-3-3 0,4-5 0,-1 0 0,-7 5 0,-1 2 0,2-1 0,0 9 0,1 22 0,1 39 0,2 15 0,-1 7-184,-3-12 1,-1 2 0,-1 0 183,1 0 0,0 0 0,0-1-640,-2 17 0,1-4 640,-1-11 0,6-10-307,13-20 307,6-36 0,-8-13 0,-3-5 0,-2 3 0,-1 2 0,-2 1 0,-4 6 0,-6 15 0,0 29 505,0 41-505,-3-11 323,9-7 1,-4-20-1,5-11 1</inkml:trace>
  <inkml:trace contextRef="#ctx0" brushRef="#br0" timeOffset="55917">5107 15769 8319,'7'-1'0,"0"0"5077,13-12-5077,8 5 0,20-14 0,-18 14 0,1-1 0,3-6 0,2-1 0,5 2 0,1 0 721,-3-3 0,0 1-721,3-1 0,-1 0 640,-5 3 0,-2 1-640,-6 2 0,-2 1 5818,19-3-5818,-19 6 0,-3 3 0,1-3 1666,-5 4-1666,17-9 973,-15 2-973,9-2 0,-17 4 0,0 5 0,-4-1 0,0 3 0,-4 3 0,-3 3 0,-5 4 0,-3 10 0,-4 3 0,-4 23 0,4-16 0,0 4 0,-1 10 0,0 5-1510,1 5 1,1 2 1509,2-15 0,-2 1 0,3-1 0,1 14 0,1 0 0,-2-4 0,2-2 0,5-9 0,2-2 0,-2-5 0,-1-3 0,5 18 0,-5-15 0,-3-8 0,3-11 0,-5-26 0,4-16 0,-1 3 0,1-4 0,3-6 0,1-3 0,0-2 0,1-2 0,1-6 0,2-2 0,-2 14 0,1-1 0,0 0-91,3-13 1,0 1 90,-2 0 0,-1 2 0,2 11 0,-2 4 0,-7-14 0,4 21 0,-7 21 0,-1 23 0,2 25 0,-2-7 0,1 4 0,3 3 0,0 0 0,-1 6 0,-1 0-725,3-2 0,0-2 725,0-6 0,0-1 0,-2-2 0,0-3 2930,1 13-2930,-3-18 0,4-12 0,0-12 0</inkml:trace>
  <inkml:trace contextRef="#ctx0" brushRef="#br0" timeOffset="56743">5735 15652 8191,'-38'-4'0,"4"3"5009,-11-7-5009,5 7 0,-13-3 0,-2 8 1020,28 0 1,-1 1-1021,-5 3 0,0 1 0,1-2 0,1 1 0,-7 5 0,-1 0 915,-2-4 1,-1 0-916,3 4 0,0 1 0,-5 0 0,-2 0 1980,1 0 0,-1 1-1980,0-1 0,-1 1 0,-5 2 0,-1 0 0,4-2 0,-1 0-896,11-5 0,-2 0 0,1 1 896,2 0 0,-1 1 0,0-1 0,-5-1 0,-2-2 0,1 0 0,6 2 0,0 0 0,1 0-420,-16 1 1,2 1 419,3-1 0,2 1-521,7-1 1,2 0 520,-5 0 0,2 0 901,9-1 1,1 0-902,0-2 0,2 0 0,-11 9 2723,8-9-2723,12 2 1995,4-7-1995,6-1 1590,-3-2-1590,1 0 0,2 0 0,-3 2 0,1-2 0,2 2 0,-3-2 0,8 0 0,1 0 0</inkml:trace>
  <inkml:trace contextRef="#ctx0" brushRef="#br0" timeOffset="57834">3579 16181 24575,'16'-6'0,"17"-6"0,15 2 0,-12-2 0,3-2 0,8 0 0,4-2-2221,-12 3 0,2-2 1,2 0 2220,-5 1 0,1 0 0,1 0 0,0-1 0,2 1 0,0-1 0,0 1 0,0-1 0,1 1 0,-1 0 0,2-1 0,2-1 0,1-1 0,3-1 0,1-1 0,0 0 0,-4 1 0,-1 0 0,-2 1 0,-1-1 0,3 0 0,-2 1 0,3-1 0,0 0 0,-2 1 0,-3 0 0,7-5 0,-5 1 0,0 3 0,-3 4 0,0 2 0,-2 0-59,-2 0 1,-2 0 0,0 1 58,8-1 0,-2 2 719,-8 3 1,-4 2-720,5-4 0,-14 9 0,-8 0 3279,2-3-3279,-1 2 2092,3-1-2092,-6 2 27,3 2-27,-1-2 0,-2 4 0,3-3 0,-8 5 0,-7 2 0,-1 2 0,-2 6 0,3 4 0,6 25 0,-3-15 0,0 4 0,1 16 0,0 4 0,-3-16 0,-1 1 0,0 0-984,2 4 1,0 1-1,-1-1 984,-2-2 0,-2-1 0,2 0 0,1-2 0,0 0 0,-1-1-830,-2 14 0,-2-3 830,-1-4 0,1-3 0,3-9 0,0-3 0,-5 6 0,9-20 0,0-11 0</inkml:trace>
  <inkml:trace contextRef="#ctx0" brushRef="#br0" timeOffset="58543">5812 16336 9806,'-7'-5'0,"0"1"5103,-2-1-5103,0 3 2566,0 0-2566,2 6 1502,-1 11-1502,9 6 5598,0 11-5598,11-9 0,7-4 0,6-20 0,4-8 0,0-17 0,-12-3 0,-3-6 0,-13 10 0,-10 4 0,1 14 0,-24 33 0,14 5 0,3-6 0,1 1 0,7 2 0,8-11 0,16-16 0,-9 0 0,6-5 0</inkml:trace>
  <inkml:trace contextRef="#ctx0" brushRef="#br0" timeOffset="61984">2928 15514 24575,'9'4'0,"11"5"0,34-8 0,-20-1 0,1-1-1575,7-2 1,1-1 1574,0-1 0,-1-1 397,-9 1 1,-3 0-398,11-1 562,-40 3-562,-21 7 0,-20-3 0,-13 3 0,22-4 0,0 0 147,0 0 1,-1 0-148,-3 0 0,2 0 154,-15 0-154,9 0 0,31 3 0,16 1 0,17 3 0,14-3 1343,-6-4-1343,-1-1 0,-30-10 0,-19 6 0,-16-4 0,1 5 0,12 4 0,32 4 0,29-3 0,-10 3 0,10-4 0</inkml:trace>
  <inkml:trace contextRef="#ctx0" brushRef="#br0" timeOffset="85383">19896 5738 8191,'0'15'0,"5"14"2094,-5 0 0,1 3-2094,1 3 0,0 0 0,-3 3 0,-3 0 0,-1-3 0,0 0 1431,2-3 1,-1-3-1432,-7 8 0,20-50 0,1-9 0,1-7 0,5-4 0,3-5 0,1 0-162,2-1 0,1-1 0,2 1 162,5-1 0,1 2 0,1 1 0,-6 7 0,1 1 0,-1 4 2625,7-1 0,-2 5-2625,9 4 820,-19 21-820,-9 8 60,-3 12-60,-6-5 0,1-3 0,-4-9 0</inkml:trace>
  <inkml:trace contextRef="#ctx0" brushRef="#br0" timeOffset="85717">20334 5780 9419,'-7'5'0,"8"-3"5118,10-3-5118,17-8 2628,13-5-2628,-1-4 1553,-6-3-1553,-15 8 5857,-12-1-5857,-13 7 0,-14 1 0,-12 6 0,-4 10 0,-3 25 0,10 11 0,21-13 0,5 2 0,6-2 0,5-1 0,5-4 0,5-2-638,8-5 1,6-5 637,5-9 0,3-6-123,4-6 0,-2-2 0,-12 3 0,-3-1 0,14-10 0</inkml:trace>
  <inkml:trace contextRef="#ctx0" brushRef="#br0" timeOffset="85925">20991 5176 8191,'-22'20'0,"3"14"2531,5-1 1,2 4-2532,6 5 0,1 3 0,-1-9 0,0 3 0,2-1 828,0 13 1,1-1-829,0 0 0,-1-2 936,3-18 0,0-4-936,3 14 1571,5-31 0,-4-5 0,1-4 0</inkml:trace>
  <inkml:trace contextRef="#ctx0" brushRef="#br0" timeOffset="86275">21138 5622 8191,'-22'-11'0,"-1"4"5063,13 9-5063,-11 15 0,6 12 0,0 20 0,7-1 0,10-8 2818,3-13-2818,6-16 1719,9-10-1719,2-10 6784,5-8-6784,-1-13 0,-2 5 0,-5 4 0,-5 13 0,-7 11 0,0 10 0,0-3 0,3 2 0,3-4 0,-7-4 0,1-1 0</inkml:trace>
  <inkml:trace contextRef="#ctx0" brushRef="#br0" timeOffset="86442">21257 5577 8191,'23'-9'0,"5"0"1923,3 1 1,4 1-1924,0-2 0,2 1 0,5-3 0,0-1 0,-5 2 0,-4-1 0,6 0 0,-18 2 0</inkml:trace>
  <inkml:trace contextRef="#ctx0" brushRef="#br0" timeOffset="86634">21605 5271 10213,'-2'12'0,"4"16"3860,-1 27-3860,2-18 0,-1 3 0,-4 2 0,-1 0 0,0-2 0,0-2 0,0-2 0,0-4 675,-2 8 1,5-17 0,0-16-1</inkml:trace>
  <inkml:trace contextRef="#ctx0" brushRef="#br0" timeOffset="86758">21781 5577 8191,'2'6'0,"-1"1"5063,-8 17-5063,2-9 2818,1 7-2818,6-14 0,-1 0 0,3-6 0</inkml:trace>
  <inkml:trace contextRef="#ctx0" brushRef="#br0" timeOffset="86884">21895 5385 8191,'-6'-7'0,"-1"4"1265,2 16 1,1-8 0,4 9 0</inkml:trace>
  <inkml:trace contextRef="#ctx0" brushRef="#br0" timeOffset="87458">22060 5462 8191,'-9'7'0,"0"1"5063,4-1-5063,-3 12 2818,8-4-2818,-4 9 1719,6-11-1719,2-2 6784,3-7-6784,6-7 0,3-9 0,-3-3 0,2-12 0,-16-5 0,-3-1 0,-7 1 0,-2 14 0,15 10 0,3 6 0,19 5 0,1 2 0,9 11 0,1 8 0,-17-4 0,-2 3 0,-2 2 0,-3 1 0,-2 7 0,-3 2 0,-3-3 0,-2-1 0,2 17 0,2-26 0,9-50 0,-3-2 0,1-4 0,5-6 0,0-1 0,-3 9 0,0 3 0,13-8 0,-14 40 0,1 19 0,13 26 0,-8-16 0,1 2-766,5 6 0,2-1 766,-2-4 0,0-3 0,-4-4 0,-2-4 0,2 2 0,-10-16 0</inkml:trace>
  <inkml:trace contextRef="#ctx0" brushRef="#br0" timeOffset="88150">22902 5552 9740,'-7'-4'0,"0"1"5107,-2 1-5107,0 2 2576,0 4-2576,0 1 1511,2 4-1511,3 0 5641,6-2-5641,6 0 0,19 0 0,6 4 0,1 1 0,-5 11 0,-19 0 0,-10 9 0,-9 0 0,-11-4 0,0 0 0,3-13 0,5-12 0,8-3 0,4-7 0</inkml:trace>
  <inkml:trace contextRef="#ctx0" brushRef="#br0" timeOffset="88535">23192 5014 24575,'-5'38'0,"3"-9"0,1 2 0,3 10 0,1 3-1934,-4-8 0,-1 3 0,1 0 1934,2 4 0,1 1 0,-1-1 0,-3-1 0,-1-1 0,2-1 645,5 8 0,1-3-645,-4-15 0,2-4 1025,9-4-1025,4-35 0,3-12 0,-5 2 0,2-3 0,1 0 0,0 2 0,8-14 0,-1 18 0,-13 23 3079,-6 24-3079,-2-7 408,-1 10-408,3-16 0,12-9 0,1-13 0,10-9 0,-7-1 0,-9 6 0,-4 7 0</inkml:trace>
  <inkml:trace contextRef="#ctx0" brushRef="#br0" timeOffset="88608">23491 5596 8191,'-5'12'0,"3"2"1265,-1-1 1,3-4 0,0-5 0</inkml:trace>
  <inkml:trace contextRef="#ctx0" brushRef="#br0" timeOffset="88750">23582 5277 8191,'0'8'0,"11"-3"0,-2 4 0,5-6 0</inkml:trace>
  <inkml:trace contextRef="#ctx0" brushRef="#br0" timeOffset="89094">23746 5388 8191,'3'34'0,"0"0"0,0 1 0,-1 0 1792,-2 3 0,0 0-1792,2 4 0,1-1 0,0 1 0,0 1 0,0 2 0,0 1 1485,2 6 0,-3-5-1485,-7-2 1891,0-33-1891,1-39 0,2-22 0,1 8 0,1-3 0,2-1 510,-1-6 1,0-1 0,4 1-511,2-2 0,3 1 0,1 4 0,4-9 0,4 8 493,6 12 1,5 11-494,16 19 0,-20 17 0,-2 8 0,-6 6 0,-5 5 0,3 17 0,-5 0 0,-6-14 0,-3-2 0,-1 4 0,-2-6 0,-8-11 0,-10-16 0,-5-12 1252,-17-14 0,18 8 0,0-1 0</inkml:trace>
  <inkml:trace contextRef="#ctx0" brushRef="#br0" timeOffset="89662">21670 6886 24575,'-3'1'0,"4"19"0,2 30 0,2-11 0,-1 6-2634,-4-2 1,-3 2 0,2 2 2633,2 3 0,1 2 0,-1 0 0,-2-10 0,-1 1 0,0-1 0,1-1-39,2 9 1,1-1-1,0-3 39,2 6 0,2-5 329,-1-16 1,1-5-1,3-5 1,-5-17 0</inkml:trace>
  <inkml:trace contextRef="#ctx0" brushRef="#br0" timeOffset="89950">22163 7344 8191,'-13'-5'0,"2"8"5063,-2 13-5063,7 23 0,7 9 0,4 0 2818,4-13-2818,4-20 1719,0-16-1719,9-17 6784,-4-5-6784,-4-18 0,-11 7 0,-14-1 0,-12 6 0,-6 12 0,1 6 0,12 8 0,9 5 0</inkml:trace>
  <inkml:trace contextRef="#ctx0" brushRef="#br0" timeOffset="90558">22522 7363 8191,'-13'-8'0,"6"1"5063,-4-3-5063,5 3 2818,-5 5-2818,0 8 1719,-2 19-1719,7 2 6784,5 11-6784,10-18 0,4-5 0,0-14 0,0-6 0,-3-5 0,-5 0 0,0-3 0,-9 6 0,5 6 0,2 8 0,8-1 0,9-14 0,-7 0 0,4-12 0,-12 23 0,2 5 0,-2 5 0,3 3 0,0-8 0,2 2 0,9-7 0,-12-2 0,7-1 0</inkml:trace>
  <inkml:trace contextRef="#ctx0" brushRef="#br0" timeOffset="91000">22903 7364 8191,'-17'-5'0,"4"-1"5063,0-1-5063,0 4 2818,3 1-2818,-9 13 1719,4 15-1719,2 10 0,5 11 6784,19-11-6784,5-9 0,13-19 0,11-23 0,-18-2 0,0-3 0,2-3 0,-1-3 0,0-7 0,-2-2 0,-6-3 0,-3-3 0,0-7 0,-3-4-650,-7 13 1,-3-2 0,1 0 649,2 2 0,0-1 0,-2 3 0,-3-11 0,-3 9 0,-4 16 0,-1 56 0,2 9 0,2 7 0,4-12 0,1 2 0,1 0-953,0 0 1,0 0-1,2-1 953,3 13 0,3-2 624,1-12 1,4-4-625,14 2 0,11-26 0,-18-7 0,2-11 0</inkml:trace>
  <inkml:trace contextRef="#ctx0" brushRef="#br0" timeOffset="91117">23347 7304 8191,'-2'9'0,"-1"4"1265,-3 0 1,3-3 0,1-3 0</inkml:trace>
  <inkml:trace contextRef="#ctx0" brushRef="#br0" timeOffset="91252">23373 7097 24575,'8'-3'0,"-11"1"0,19 2 0</inkml:trace>
  <inkml:trace contextRef="#ctx0" brushRef="#br0" timeOffset="91766">23520 7191 8191,'-13'40'0,"4"-1"5063,-3-7-5063,8-7 2818,-2-5-2818,10-12 1719,2-18-1719,8-14 0,-3-2 0,1-1 0,6-1 0,0 2 0,11-19 6784,-1 23-6784,-18 26 0,-7 9 0,3 11 0,-1-9 0,37 20 0,-1-17 0,-10-1 0,-1 0 0,12 6 0,-23 0 0,-12 3 0,-20 2 0,-12 13 0,4-18 0,-4 1 0,-2 2 0,0 1 0,-3-3 0,0 0-320,2 1 0,-1-3 320,4-7 0,1-3 0,-8 5 0,3-27 0,31-17 0,13-21 0,3 22 0,6-1 0,6-6 0,3 0-1095,5 5 1,3 3 1094,5-2 0,2 2 0,-1 8 0,-1 5-263,-6 2 0,-2 3 263,15 1 0,-30 6 0,-15 0 0</inkml:trace>
  <inkml:trace contextRef="#ctx0" brushRef="#br0" timeOffset="92083">24130 7113 8191,'-9'-3'0,"-1"9"5063,1 0-5063,1 6 2818,3-3-2818,7 0 1719,7 1-1719,11-1 6784,5 0-6784,7 3 0,-12-3 0,-6 7 0,-14-3 0,-6 4 0,-3 0 0,-1-3 0,-1-2 0,6-7 0,1-1 0</inkml:trace>
  <inkml:trace contextRef="#ctx0" brushRef="#br0" timeOffset="94541">21609 8784 10136,'-7'3'0,"0"-4"5082,-1 9-5082,7 6 0,9 31 0,-1-18 0,2 2 1255,6 10 0,2 0-1255,-4-6 0,1-2 0,6-3 0,0-3 0,5 4 1460,-3-18-1460,-8-14 5387,-5-21-5387,2-17 0,-8 12 0,-1-3 0,0-3 0,0 0-493,0 0 0,1 0 493,1 0 0,2 2 0,12-11 0,7 14 0,10 23 0,-15 8 0,0 3 0</inkml:trace>
  <inkml:trace contextRef="#ctx0" brushRef="#br0" timeOffset="94960">22222 8823 10383,'0'-7'0,"-6"-1"5060,-6 3-5060,-11 3 0,-9 15 0,-12 18 848,23-9 0,2 2-848,1 2 0,4 0 1557,2 14-1557,22-14 5014,24-27-5014,-7-6 0,2-5 0,1-2 0,-1-4 0,-1-5 0,-2 0 0,2-8 865,-15 1-865,-18 20 0,-1 7 0,-6 18 0,9 0 0,8 6 0,20-12 0,9-12 0,8-12 0,-17 4 0,-9-2 0</inkml:trace>
  <inkml:trace contextRef="#ctx0" brushRef="#br0" timeOffset="95193">22508 8771 8191,'14'2'0,"-2"3"5063,-2 5-5063,1 4 2818,2 9-2818,-3-4 1719,-1 1-1719,-4-7 6784,3-16-6784,-1-16 0,7-14 0,11-16 0,8 10 0,-9 20 0,3 3 0,6 5 0,2 2 0,3 3 0,2 2-163,7 3 0,-3 2 0,7 0 0,-11 4 0</inkml:trace>
  <inkml:trace contextRef="#ctx0" brushRef="#br0" timeOffset="96701">21812 9935 8191,'-13'2'0,"0"-2"5063,8 10-5063,1-1 2818,4 15-2818,4 8 1719,-3 8-1719,3 0 6784,-2-12-6784,3-17 0,10-29 0,13-26 0,-5 6 0,3-2 0,6-3 0,1 1-481,-8 13 1,1 0 0,0 4 480,8 1 0,-1 5 0,-5 6 0,-1 8 0,0 21 0,-8 15 0,-14 9 0,-5 7 0,-1-7 0,-3-8 0,17-44 0,13-35 0,-2 0 1441,3-1-1441,-17 55 0,-6 26 0,0 15 0,-4-17 0,0-1 0,3 12 0,1-9 0,14-24 0,6-22 0,18-15 0,-20 3 0,-2-2 0,2-3 0,-1 1 0,-3 5 0,-3 2 0,6-6 0,-6 38 0,-10 18 0,8 19 0,-4-7 0,9-11 0,5-10 0,-12-13 0,3-2 0</inkml:trace>
  <inkml:trace contextRef="#ctx0" brushRef="#br0" timeOffset="97066">22715 9932 10878,'6'3'0,"8"-1"5003,17-4-5003,9-5 0,3-16 0,-8 1 2383,-10 0-2383,-11 1 1367,-8 8-1367,-6 0 4944,-4 6-4944,-3 7 0,-9 9 0,-3 19 0,-8 15 0,11 5 0,5-8 0,22-7 0,15-22 0,10-9 0,-5-12 0,0-3 0,-2 0 0,7-7 0</inkml:trace>
  <inkml:trace contextRef="#ctx0" brushRef="#br0" timeOffset="97693">23402 9758 8191,'-32'0'0,"7"0"5063,5-2-5063,7 1 2818,1-1-2818,3 10 1719,-7 14-1719,7 5 6784,0 12-6784,13-16 0,6-5 0,20-21 0,5-15 0,8-11 0,-20 9 0,-2 1 0,5-10 0,-7 7 0,-13 17 0,-4 10 0,-5 8 0,5 4 0,0-5 0,9-2 0,9-11 0,6-4 0,6-8 0,6-8 0,-5 7 0,-1 1 0,-11 17 0,-12 5 0,-4 9 0,-5 5 0,0 2 0,0 1 0,3-18 0,1-16 0,12-24 0,7-4 0,-2 15 0,2 3 0,21-2 0,-10 11 0,-10 17 0,-17 19 0,0 6 0,3 20 0,4-4 0,-5-9 0,0-18 0,-7-14 0</inkml:trace>
  <inkml:trace contextRef="#ctx0" brushRef="#br0" timeOffset="98766">21152 9819 8191,'-9'0'0,"8"-2"5063,5-1-5063,16 0 2818,12 1-2818,2 2 1719,4 0-1719,-13 0 1696,-5-2 0,-11 1 0,-5-1 0</inkml:trace>
  <inkml:trace contextRef="#ctx0" brushRef="#br0" timeOffset="99143">21103 8930 8191,'3'2'0,"2"0"5063,12-2-5063,7-3 2818,-5 2-2818,4-3 429,1 4 1,-13 0 0,3 0 0</inkml:trace>
  <inkml:trace contextRef="#ctx0" brushRef="#br0" timeOffset="99892">20969 7488 24575,'15'-2'0,"7"-8"0,3 5 0,7-7 0,0 8 0,-15 0 0,-3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40:14.175"/>
    </inkml:context>
    <inkml:brush xml:id="br0">
      <inkml:brushProperty name="width" value="0.05292" units="cm"/>
      <inkml:brushProperty name="height" value="0.05292" units="cm"/>
      <inkml:brushProperty name="color" value="#A020F0"/>
    </inkml:brush>
  </inkml:definitions>
  <inkml:trace contextRef="#ctx0" brushRef="#br0">6244 6159 24575,'-14'5'0,"3"3"0,1 0 0,3 2 0,-6 13 0,4-8 0,-2 15 0,7-5 0,8 7 0,8-3 0,32-3 0,9-18 0,-10-9 0,4-5 0,-4-4 0,0-4 0,1-4 0,-2-3 0,-5-1 0,-4 0 0,4-12 0,-18 1 0,-19 16 0,-11 2 0,-1 9 0,-8 12 0,-3 20 0,9 17 0,6 5 0,21 1 0,15-16 0,11-10 0,7-22 0,1-12 0,-21 0 0,-6-1 0</inkml:trace>
  <inkml:trace contextRef="#ctx0" brushRef="#br0" timeOffset="208">6946 5824 9897,'-5'10'0,"7"21"5099,-3 11-5099,3-6 0,0 3 0,-2-4 0,0 1 1275,2 3 0,1-2-1275,1 18 372,6-20 1,-6-20 0,0-11 0</inkml:trace>
  <inkml:trace contextRef="#ctx0" brushRef="#br0" timeOffset="410">7133 5772 24575,'-4'42'0,"1"-14"0,2 4 0,1 12 0,0 3 0,0 6 0,0 2 0,2-1 0,1 0-1351,0-4 1,0-2 1350,2-15 0,0-3 0,3 15 0,-4-29 0,-1-9 0</inkml:trace>
  <inkml:trace contextRef="#ctx0" brushRef="#br0" timeOffset="1576">7496 5891 8191,'5'13'0,"0"0"5063,0 4-5063,6 7 2818,-5-5-2818,6 11 1719,-7-15-1719,-1 8 1696,1-10 0,-5-3 0,3-3 0</inkml:trace>
  <inkml:trace contextRef="#ctx0" brushRef="#br0" timeOffset="2691">10428 5983 8191,'-12'-2'0,"2"2"5063,-4 8-5063,1 10 2818,-1 7-2818,1 13 1719,10 10-1719,21-16 0,20-3 0,-9-28 0,3-7 3392,4-4 0,-1-3-3392,1 0 0,-2-2 0,-5-5 0,-3-1 0,15-15 0,-26 11 0,-12 3 0,-17 34 0,3-3 0,2 24 0,14-18 0,20 4 0,-1-14 0,21-9 0,-12-5 0,2-12 0,-18 11 0,-7 0 0</inkml:trace>
  <inkml:trace contextRef="#ctx0" brushRef="#br0" timeOffset="2875">10958 5728 8191,'-8'13'0,"0"7"4887,4 12-4887,-4 21 0,9-25 0,1 1 0,-2 26 0,9-11 710,-2-18 0,-3-10 0,-1-9 0</inkml:trace>
  <inkml:trace contextRef="#ctx0" brushRef="#br0" timeOffset="3067">11085 5767 8191,'-3'12'0,"6"8"4902,4 12-4902,-2 21 0,2-22 0,-1 1 0,-2 10 0,-1-1 0,0-4 0,0-2 0,2 0 0,-1-2 0,-3 3 0,3-14 0,-4-18 0</inkml:trace>
  <inkml:trace contextRef="#ctx0" brushRef="#br0" timeOffset="4027">11611 5743 8191,'-9'-4'0,"12"1"5063,9 5-5063,13 2 2818,0 3-2818,-1 3 1719,-12-3-1719,-4 14 0,-14 0 0,-4 18 0,-11 1 0,-3 2 0,6-9 6784,7-11-6784,13-9 0,15-1 0,11-7 0,25 2 0,-19-6 0,2-2 0,8 0 0,3-3-1377,6-1 0,0-2 1377,3 1 0,-4-1 0,-17 1 0,-4 0 0,16 0 0</inkml:trace>
  <inkml:trace contextRef="#ctx0" brushRef="#br0" timeOffset="5075">14100 5871 24575,'-9'0'0,"0"2"0,2 9 0,0 2 0,3 11 0,4-5 0,12 7 0,0-13 0,22 2 0,-8-8 0,13-5 0,-5-12 0,1-9 0,-7-11 0,-6 0 0,-14 5 0,-5 5 0,-10 13 0,3 8 0,-8 17 0,9-3 0,5 8 0,6-11 0,14 0 0,3-12 0,13-6 0,-2-12 0,-11 7 0,-8-2 0</inkml:trace>
  <inkml:trace contextRef="#ctx0" brushRef="#br0" timeOffset="5266">14651 5521 8191,'-8'12'0,"-1"10"4570,4 25-4570,0-17 0,1 1 0,3 4 0,1 0 0,-3 0 0,1-1 0,3-2 0,2-2 0,1 10 719,0-14 0,-1-17 1,-3-5-1</inkml:trace>
  <inkml:trace contextRef="#ctx0" brushRef="#br0" timeOffset="5459">14784 5584 24575,'4'27'0,"-4"6"0,8 7 0,-7 14-1145,3-6 1145,-4 5 93,3-20 1,-3-10-1,3-15 1</inkml:trace>
  <inkml:trace contextRef="#ctx0" brushRef="#br0" timeOffset="5971">15112 5504 24575,'0'9'0,"2"0"0,9-1 0,15 1 0,1-2 0,12 1 0,-18 1 0,-5 3 0,-18 1 0,-11 13 0,-12-2 0,-8 8 0,4-11 0,6 0 0,14-10 0,8 0 0,9-7 0,12 5 0,-1-2 0,8 12 0,-10 3 0,-1 6 0,-8 11 0,-9 1 0,-3 0 0,-12-5 0,6-14 0,-10-7 0,14-10 0,-1-1 0</inkml:trace>
  <inkml:trace contextRef="#ctx0" brushRef="#br0" timeOffset="7506">5419 7032 24575,'41'-11'0,"8"-5"0,-17 10 0,4 1-521,8-5 1,3-2 520,-8 4 0,1 0 0,2 0-1700,7-1 1,2 0-1,0 0 1700,2-1 0,1-1 0,0 1 0,-10 3 0,1 1 0,1-1 0,-1 1 0,0 1 0,0 0 0,0 0 0,1 0 0,-1 2 0,1-1 0,0 1 0,-1 0-639,1 0 0,-1 0 1,0 0-1,0 1 639,2 1 0,-1 1 0,1 0 0,0-1 0,-2-1 0,0-1 0,1 0 0,0 0 0,4 1 0,1 0 0,0 0 0,0 1-825,0-1 0,0 0 1,0 0-1,0 0 825,0 1 0,0-1 0,0 0 0,0 1 0,0 1 0,0-1 0,0 1 0,-1 1-453,-2 2 0,-1 0 0,0 0 1,0 0 452,-1-1 0,-1-1 0,1 1 0,-2 1 0,0 3 0,-1 0 0,0 1 0,0-1 0,13-1 0,-1-1 0,0 1 0,-13 0 0,-1 2 0,1-1 0,-1 0 0,12-1 0,0 0 0,1-1 0,0 0 0,1 1 0,0-1 0,-2 0 0,0-1 0,0 1 0,3-1 0,-1-1 0,1 0 0,-1 0 0,0 0 0,1 1 0,-1 1 0,0 0 0,1-1 0,-1-2 0,0-1 0,1 1 0,-1 2 0,1 2 0,-1-2 409,-2-2 1,0-1 0,0 0-410,2 2 0,0 0 0,0 0 0,-4-1 0,-1-1 0,1-1 150,2-1 1,0 0 0,-1 0-151,-1 2 0,-1 0 0,0-1 0,-3-1 0,-2 0 0,1 0 485,-1 4 1,0 0 0,0 0-486,-4-2 0,-1 0 0,0 1 513,-2 2 0,0 2 1,0-2-514,2-2 0,0-1 0,0 0 0,-2 2 0,0-1 0,0 1 0,2 0 0,1 0 0,-1 0 0,3-2 0,0 0 0,-1 1 0,-1 1 0,0 0 0,0-1-463,6 0 0,0-1 1,0-1 462,-1 1 0,0 0 0,0 0 0,4 0 0,1 0 0,-1 0 0,-1 2 0,-2 0 0,2 0 0,0-2 0,1 1 0,0-1 0,-2 2 0,0 0 0,1 0 0,3-2 0,0 0 0,1 0-63,0 0 0,0 0 0,1 0 63,1 0 0,0 0 0,1 0 0,-1 0 0,0 0 0,1 0 0,-12 0 0,1 0 0,0 0 0,0 0 0,1 0 0,-1 0 0,1 0 0,0 0 0,0 0 0,0 0 0,2 0 0,1 0-409,2 0 0,2-1 0,1 1 0,-1 0 0,-2 1 409,-1 0 0,-3 0 0,0 1 0,2-1 0,-2 1 0,2-1 0,1 0 0,-2 0 0,-3 1-6,12 2 1,-3 1 0,-7-1 0,-3 0 0,-4-1 0,-6 0 0,-1 0 0</inkml:trace>
  <inkml:trace contextRef="#ctx0" brushRef="#br0" timeOffset="9709">2689 7990 8930,'-6'-5'0,"1"-1"5116,-8 0-5116,5-1 2706,-29 4-2706,6 10 0,4-2 0,-1 4 0,-14 19 0,10 3 1618,13-7-1618,14-5 6205,10-14-6205,18-1 0,14-4 0,11 0 0,-18 1 0,0 2 0,18 11 0,-5 4 0,-16 11 0,-12 0 0,-11 9 0,0-4 0,-8 11 0,-10-9 0,5-11 0,-3 2 0,-7-4 0,-2 1-616,0 8 0,-2-1 616,-5-8 0,-1-1 0,6-1 0,0-3 0,-11 0 0,18-15 0,25-18 0,12-16 0,-4 6 0,2-2 0,2-2 0,1-1 0,2-5 0,1-2 0,1 1 0,-1-1-267,-2 1 0,0 0 267,-1-2 0,-1 0-382,-7 6 1,-2 1 381,-1 2 0,-1 3 0,0-13 0,-7 19 0,-17 12 0,5 11 1693,-9 7-1693,13 13 836,9 2-836,5-2 0,15-4 0,7-17 0,9-4 0,0-10 0,-1 6 0,-14-1 0,-5 9 0,-9 2 0,-4 7 0,-2 2 0,-2 5 0,-2-5 0,-2 0 0,6-37 0,6-6 0,4 3 0,2 0 0,12-12 0,1 21 0,-12 19 0,-14 11 0,-1 11 0,1 3 0,0-5 0,3-1 0,1-15 0,-1-3 0,6-8 0,11-20 0,0-6 0,-8 8 0,-2 0 0,1-10 0,-11 13 0,-16 25 0,-3 21 0,2 12 0,9 3 0,10-8 0,19-12 0,13-21 0,-12-3 0,2-4-861,6-4 0,0-3 861,-4 2 0,-3 1 0,12-5 0,-18 9 0</inkml:trace>
  <inkml:trace contextRef="#ctx0" brushRef="#br0" timeOffset="10783">4046 7705 10608,'-4'11'0,"-1"25"1518,-6-6 1,-2 3-1519,-1 12 0,-1 1 0,-5 1 0,-1-1 0,3-2 0,1-3 1382,3-13 1,3-5-1383,1 1 0,22-75 0,-3 20 0,1-3 408,-1-6 0,0-4 0,1 1-408,-1 3 0,1 1 0,0 2 1716,4-16 1,-1 4-1717,-5 12 0,1 6 0,9 2 1693,-7 35-1693,8 25 0,-9-5 0,0 3 0,3 8 0,0 2 0,-2 0 0,0 0 0,0 0 0,0-2 307,-1-2 0,1-2-307,4 16 0,-2-4 1201,-8-20-1201,-4-1 0,-2-15 0,-2-1 0</inkml:trace>
  <inkml:trace contextRef="#ctx0" brushRef="#br0" timeOffset="10934">4019 8043 8191,'14'-2'0,"8"-2"4827,13-8-4827,13-3 0,1 0 711,-15 5 1,-19 7 0,-11 3 0</inkml:trace>
  <inkml:trace contextRef="#ctx0" brushRef="#br0" timeOffset="12817">2686 9238 10301,'-6'-2'0,"3"-5"5068,-4-6-5068,4-1 2482,-5-2-2482,-6 0 1439,-1 0-1439,-5 4 5285,3 10-5285,-10 15 0,3 9 0,-5 22 0,6 0 0,16 2 0,3-17 0,16-12 0,15-12 0,13-12 0,-13 2 0,1-1 0,0 0 0,-1 1 0,13-2 0,-14 12 0,-14 12 0,-11 11 0,-7 13 0,-9 12-642,4-26 0,-2 0 642,-5 8 0,-2 0 0,1 1 0,-3 0 0,-8 5 0,-1-1 0,4-5 0,1-1 0,3-9 0,1-3 0,-8 4 0,21-25 0,17-23 0,14-10 0,1 2 0,2-3 0,0 1 0,2-3-219,1-2 1,4-4 0,-4 2 218,-1-4 0,-1-1-198,-4 6 0,1-2 1,-4 4 197,-5 3 0,-3 3 0,1-17 0,-9 32 0,-9 30 0,5 25 0,1 2 0,22 1 633,0-22-633,25-12 0,-5-19 949,-14-2 1,-1-2-950,16-20 0,-8 7 0,-13 9 0,-10 27 0,-7 8 0,-1 15 0,-4 0 0,0-7 0,4-11 0,2-14 0,11-21 0,-1-5 0,3-1 0,-7 9 0,-2 13 0,-1 19 0,-1 7 0,-1 5 0,2-3 0,3-11 0,-1-6 0,2-11 0,5-16 0,1-1 0,3-12 0,-3 6 0,-10 6 0,-12 18 0,-4 16 0,-4 17 0,7 3 0,9-7 0,5-7 0,4-13 0,7-14 0,6-8 0,-13 3 0,3 1 0</inkml:trace>
  <inkml:trace contextRef="#ctx0" brushRef="#br0" timeOffset="13176">3887 9104 24575,'2'15'0,"4"14"0,-5 11-1210,4 14 1210,-1 1 0,-3-2 0,3-13 98,-4-11 1,0-14 0,0-11 0</inkml:trace>
  <inkml:trace contextRef="#ctx0" brushRef="#br0" timeOffset="13635">3860 9020 8191,'-9'-2'0,"24"0"4133,1 2-4133,35-5 2695,-9 8-2695,4 1 1859,-17 6-1859,-14 5 6331,-11-1-6331,-11 9 1052,0-4-1052,-12 8 314,-6 0-314,3-7 0,-7 8 0,14-18 0,18 8 0,11-14 0,17 6 0,-5-4 0,-5 7 0,-4 14 0,-14 5 0,-3 4 0,-2 19 0,-5-14 0,-5-2 0,-12 3 0,-9-4 0,1-18 0,-12-25 0,24 1 0,-3-15 0</inkml:trace>
  <inkml:trace contextRef="#ctx0" brushRef="#br0" timeOffset="15025">8833 5712 8191,'-9'2'0,"4"4"5063,1 9-5063,8 7 0,-3 30 0,1-22 0,-1 3 1220,-3 14 0,-1 4-1220,1-12 0,0 1 0,-1 2-429,-1 7 1,0 1-1,-1 2 429,2-9 0,0 0 0,0 1 0,-1 0 0,1 5 0,0-1 0,-1 2 0,1-1 0,1 4 0,1-1 0,-1 1 0,0 0 0,-1 0 0,0 1 0,0-1 0,0 0 0,1 1 0,0 1 0,1-1 0,-1 1 0,0-1 0,0 0 0,0 1 0,1-1 0,-1-9 0,1 0 0,0 0 0,-1 1 0,2-1 0,-1 0 0,1 1 0,0-1 0,1 1 0,-1 0 0,0 0 0,0 1 0,0 0 0,0-1 0,0 0-736,0 9 0,0 0 0,0 0 0,0-1 736,0 1 0,0 0 0,0-1 0,0 0-581,-1-2 1,-1-1 0,0-1 0,1 1 580,0 0 0,1 0 0,0 0 0,-1-1 0,0-2 0,-1 0 0,1-1 0,0-1 34,0-1 1,1-2 0,0 1-1,1-1-34,-1 10 0,0 0 0,0-2 817,-2-6 1,0-1 0,0-3-818,2 11 0,-1-5 0,-2-13 0,1-6 0,2 1 0,0-21 0</inkml:trace>
  <inkml:trace contextRef="#ctx0" brushRef="#br0" timeOffset="16099">12956 5668 8191,'-13'4'0,"2"5"5063,2 11-5063,2 12 0,2-4 0,0 4 0,-1 8 0,1 4 135,1-7 1,0 1 0,0 2-136,1 4 0,1 1 0,0 2 0,0 4 0,1 2 0,-1 1 0,0-11 0,1 0 0,-1 1 0,1 0-281,0 3 0,1 0 0,0 0 0,0 2 281,-1 2 0,1 2 0,1-1 0,-1 1 0,0-2 0,0 0 0,1 1 0,-1 0 0,0-7 0,0 1 0,0 1 0,0 0 0,0-1 0,0 9 0,0 0 0,-1 0 0,1 1 0,-2-9 0,1 1 0,-1 0 0,1 0 0,1 0 0,0-1 0,1-1 0,1 1 0,-1 0 0,1 0 21,-2 1 1,0 0 0,0 0 0,0 1 0,1-1-22,1 0 0,1 1 0,-1-1 0,1 0 0,-1 0 0,-1-2 0,-1-1 0,-1 1 0,2-1 0,-1 0-571,3 10 0,0 0 1,1-1-1,-2 0 571,-1-4 0,-1-1 0,0 0 0,1-1 193,1-5 0,1-1 1,0 0-1,0-1-193,-2 8 0,-1-1 0,0-3 0,1 11 0,-1-5 0,0-14 0,-1-5 0,-4 10 652,5-31 0,0-8 1,0-7-1</inkml:trace>
  <inkml:trace contextRef="#ctx0" brushRef="#br0" timeOffset="18085">5434 8559 24575,'-9'-7'0,"8"2"0,39-5 0,11 3 0,-9 2 0,4 1 0,-3 1 0,0 1 0,7 1 0,2 2-1482,-12-1 0,0 0 1,1 0 1481,5-2 0,2 0 0,0 0 0,0 0 0,0 0 0,0-1 0,4-2 0,0-2 0,-1 1 0,-3 1 0,0 1 0,0-1 0,4 1 0,0 0 0,0 0 0,-4 0 0,-1 0 0,1 1 0,2 2 0,0 1 0,-1-1 0,-3-1 0,-1 0 0,0 1 0,-1 1 0,1 0 0,-1 0 0,1-2 0,0 0 0,-1 0 0,1 2 0,0-1 0,1 1 0,1-2 0,0 0 0,1 0 0,-1 2 0,1 0 0,-1 0 0,-2 2 0,0 0 0,1 0 0,0-2 0,1 0 0,0 1 0,-2 2 0,0 2 0,0-2 0,5-2 0,0-1 0,-1 0 0,-1 0 0,0 0 0,0 0-916,5 0 1,2 0 0,-1-1 915,1-2 0,0-2 0,1 2 0,-12 1 0,2 0 0,0 0 0,0 0 0,1-1 0,0 0 0,1-1 0,-1 1 0,0 1 0,1 0 0,-1 1 0,0-1 0,-1 1 0,-1-1 0,1 1 0,-1 0-651,1 0 1,-1 1 0,0 0-1,0 1 651,11 0 0,-1 1 0,0 0 0,-5 0 0,0 0 0,0 1 0,-1 0 0,0 1 0,0 1 0,-1 1 0,-1 0 0,0 0 0,3-1 0,0 0 0,1-1 0,1 1 0,0-1 0,1 0 0,-1-2 0,0 0 0,1-1 0,1 0 0,1-2 0,0 1 0,0 0 0,0 0 0,0 0 0,2 0 0,1 0 0,-1 0 0,-1 0 0,-1 0 0,0 0 0,-4 2 0,-1-1 0,-1 2 0,-1-2 0,-1 2 0,-1-1-72,-5 2 0,-2 0 0,1 0 72,0 0 0,0 1 0,-1-2 0,17 1 0,-2-1 0,-2 2 0,0 0 0,-1-2 0,0 0 0,-4 3 0,1 0 433,3-3 1,0 0-434,0 2 0,1 0 0,-11-2 0,2-1 0,-1 0 0,-2 1 0,1-1 0,0 0 302,5 0 1,1 0 0,0-1-303,-1 0 0,-2-1 0,2-1 0,3 1 0,1 0 0,0 0 0,-2 1 0,-1-1 0,2-1 0,0 0 0,1-1 0,-1 0 0,-1 1 0,-1 1 0,0-1 0,-1 1 0,-1 0 0,0 0 0,0 0 0,-1 0 0,1 2 0,-3 1 0,0 1 0,1-1 0,3-2 0,1-1 0,0 1 0,-1 2 0,-1 1 0,2 0 0,2-3 0,1-1 0,-1 0 0,-3 2 0,-1-1 0,0 1 0,0 0 0,-1 0 0,1 0 0,-1-2 0,1 1 0,-1-1 0,0 2 0,-1 0 0,-1 0 0,1-1 0,-1 1 0,1 0 321,-3-2 1,-1 0-1,0 1-321,17 4 0,-1 1 0,-3-5 0,-1-1 136,-3 3 0,-1-1-136,1-2 0,-2 0 0,-8 0 0,-1 0 739,0-2 0,-2 0-739,21 1 0,-14-3 2807,-9 4-2807,-7 0 2713,-10 0-2713,2 0 0,-6-2 0,2-1 0,1 1 0,-3 0 0,2 0 0,1 1 0,-7-1 0,1 2 0</inkml:trace>
  <inkml:trace contextRef="#ctx0" brushRef="#br0" timeOffset="19675">15222 7013 24575,'9'-2'0,"3"2"0,2-2 0,3 2 0,6 0 0,3 0 0,12 4 0,9-8 0,-14 6 0,2-1 0,-3-3 0,0 0 0,6 2 0,-1 0 0,18 0 0,-15 0 0,-14 2 0,-17-2 0,-5 2 0</inkml:trace>
  <inkml:trace contextRef="#ctx0" brushRef="#br0" timeOffset="23411">7543 6049 8191,'-3'7'0,"2"3"5063,3 4-5063,4 10 2818,-5-6-2818,3 12 1719,-4-4-1719,0 6 6784,0-7-6784,0 5 0,0-15 0,0 8 0,0-13 0,2-6 0,0-5 0,3-8 0,0-3 0,-3-2 0,4-10 0,-5-1 0,3-13 0,-8 4 0,3-5 0,-2 8 0,6-1 0,-4 6 0,4 3 0,-6 9 0,3-2 0,0 2 0,-2 1 0,-1 0 0,-1 4 0,1 0 0,1 0 0,2 0 0,0 4 0,0 1 0</inkml:trace>
  <inkml:trace contextRef="#ctx0" brushRef="#br0" timeOffset="24191">6237 7418 24575,'-5'13'0,"4"7"0,2 12 0,-2 14 0,1-16 0,-1 2 0,-1-1 0,-1 1 0,1 2 0,0 0 0,1 14 0,-1-10 0,2-22 0,3-8 0</inkml:trace>
  <inkml:trace contextRef="#ctx0" brushRef="#br0" timeOffset="24553">6557 7582 8191,'-4'-5'0,"-1"5"5063,0 5-5063,3 4 2818,7 3-2818,1 2 1719,10 6-1719,-7-8 6784,7 1-6784,-4-10 0,2-6 0,1-6 0,-4-6 0,-5-9 0,-7-1 0,-11-3 0,-2 6 0,-6 7 0,3 9 0,3 6 0,6 8 0,4-4 0,4 3 0</inkml:trace>
  <inkml:trace contextRef="#ctx0" brushRef="#br0" timeOffset="24975">6921 7484 24575,'-9'-5'0,"2"5"0,0 9 0,1 4 0,3 11 0,5 8 0,6 1 0,5 6 0,16-13 0,4-10 0,14-12 0,0-18 0,-14-7 0,-8-3 0,-18-6 0,-8 5 0,-16-10 0,-8 0 0,-16 6 0,5 7 0,-3 13 0,14 8 0,9 6 0,8-2 0,8 1 0</inkml:trace>
  <inkml:trace contextRef="#ctx0" brushRef="#br0" timeOffset="33641">10855 7532 24575,'0'8'0,"0"4"0,-4 27 0,-2 1 0,-2 1 0,-1-3 0,1-6 0,4-11 0,0-1 0,4-15 0,0-1 0</inkml:trace>
  <inkml:trace contextRef="#ctx0" brushRef="#br0" timeOffset="39225">14644 7662 9651,'-6'-7'0,"-1"4"5111,-6-1-5111,3 8 2591,-4 5-2591,2 11 1522,5 12-1522,0 8 5700,20 2-5700,10-9 0,29-14-761,-18-22 1,2-6 760,1-1 0,-1-5-357,-1-7 1,-4-3 356,6-15 0,-22 0 0,-29 5 0,-21 3-277,8 16 0,-3 3 277,-4 6 0,-2 3 623,4-2 0,1 3-623,-12 10 0,21-7 0,18 2 0</inkml:trace>
  <inkml:trace contextRef="#ctx0" brushRef="#br0" timeOffset="58099">14690 9330 8191,'0'13'0,"-5"21"1956,2-5 0,0 3-1956,-2 9 0,-1 1 0,-2 0 0,0 1 0,2 2 0,-1 1 0,-3-3 0,-1-2 0,2-1 0,1-3 0,-4 3 0,3-12 0</inkml:trace>
  <inkml:trace contextRef="#ctx0" brushRef="#br0" timeOffset="65108">10820 9144 8191,'-9'-2'0,"0"-1"5063,-4 1-5063,3 0 2818,-13 2-2818,8 5 1719,-15 3-1719,2 15 6784,-3 5-6784,7 20 0,15-4-546,18 9 546,20-8 0,-7-24 0,2-4 0,3-4 0,3-4 0,0-2 0,1-5 0,-3-7 0,-1-4 0,22-11-64,-14-6 64,-12-3 0,-11 0 0,-13-3 0,-8-6 0,-9-2 0,-10-3 0,1 8 0,-7 12 0,6 15 0,10 5 0,4 7 0</inkml:trace>
  <inkml:trace contextRef="#ctx0" brushRef="#br0" timeOffset="66417">6647 9223 24575,'-25'-14'0,"6"11"0,-1-10 0,-3 20 0,3 11 0,-6 14 0,15-6 0,3 4 0,2 4 0,2 2 0,5 0 0,3-1 0,3-2 0,5-2 0,21 13 0,-6-34 0,2-5 0,2-5 0,1-4 0,8-8 0,-2-5-411,-7 1 1,-2-4 410,-3-2 0,-5-1 0,-2-13 0,-15-9 0,-17 5 0,-1 14 0,-4 2 0,-3 2 0,-4 3 0,-3-1 0,-2 3 0,-18 5 0,17 4 0,17 11 0</inkml:trace>
  <inkml:trace contextRef="#ctx0" brushRef="#br0" timeOffset="96499">23452 6577 8191,'-6'19'0,"0"3"4491,1 23-4491,6-15 0,0 2 0,-1 5 0,1 4 0,4 10 0,0 2 0,-1-15 0,1 0 0,-1 1 0,0 3 0,1 1 0,-1 1 0,2 1 0,1 1 0,-2-1 64,0 0 0,-1 1 0,0-1-64,0 2 0,0 1 0,0 0 0,0 4 0,0 1 0,1 0 0,-2-12 0,0 1 0,1 0 0,-2 1 0,0 3 0,0 1 0,0 0 0,-1 0-298,2 2 1,0 0 0,0 0 0,0 0 297,-1 3 0,0 1 0,0 0 0,-1 0 0,1 0 0,0 1 0,0-1 0,0 0 0,1 0 0,0-1 0,1 1 0,-3 0 145,-1-1 0,-1 1 1,-1-1-1,1 0-145,2-2 0,0-1 0,1 0 0,-2 1 0,-1 2 0,0 0 0,-1 0 0,0 1 0,2-1 0,0 1 0,1-1 0,-2 2-482,0-8 0,0 0 0,0 1 0,-1 0 0,1-1 482,1 0 0,0 0 0,0 0 0,0 0 0,-1 0 0,-1 1 0,-1 1 0,0 0 0,0 0 0,2 0-211,1-2 1,1-1 0,1 0 0,-1 0-1,-1 0 211,0 9 0,-2-1 0,1 0 0,0-1 0,1 1 0,0 0 0,0-1 0,0 0 100,0-6 0,0 0 0,-1-1 0,1 0-100,-2 1 0,1-1 0,-1 0 0,1-1 548,-1 8 0,0-2 0,0 1-548,1-3 0,-1 0 0,-2-2 0,0-4 0,-3-2 0,1 0 1029,-2 14 0,-2-2-1029,-6-4 0,-2-3 1854,5-9 1,-1-2-1855,-1-8 0,1-4 0,1 1 0,7-16 0</inkml:trace>
  <inkml:trace contextRef="#ctx0" brushRef="#br0" timeOffset="97984">23456 11951 24575,'18'0'0,"-1"2"0,6-8 0,2 2 0,7-8 0,7 3 0,7 0 0,9 1 0,-21 5 0,0 0-696,1-2 1,0-1 695,3 0 0,0 1 0,0 2 0,0 0 0,4 0 0,-1 1 0,1 2 0,1 0 0,5 3 0,2-1 0,-13-1 0,1-1 0,0 1 0,2 2 0,0 1 0,3-1 0,7-1 0,3-2 0,0 0 0,0 2 0,0 0 0,2-1-1284,-8 0 0,2-1 0,0-1 0,0 1 1284,-1 0 0,-1 0 0,1 0 0,0 0 0,2 0 0,1 0 0,0 0 0,0 0 0,-2 1 0,0 1 0,0 0 0,0-1 0,0 0 0,0-2 0,0 2 0,0 0 0,0 1 0,0 1 0,0 1 0,0-2 0,-3-1 0,-1-1 0,1 0 0,-1 1 0,2 0 0,0 0 0,0 1 0,-2-1 0,-2 1 0,-1-1 0,0 1 0,-1-1 0,13 0 0,-1-1 0,0 0-170,-3 2 1,0 0 0,-1 0 169,-3-2 0,-1 0 0,0 0 0,-1 0 0,-1 0 0,0 0-671,-1 0 1,1 0 0,-1 0 670,-1 0 0,-1 0 0,1 0 0,-1 0 0,1 0 0,-1 0 0,-2 0 0,0 0 0,0 0-215,0 2 0,0 0 0,-1-1 215,15 0 0,2 0 0,-6 0 0,3 1 0,-3 0 0,4-2 0,-1 0 0,-9 1 0,0 1 0,-2-1 1597,-1 0 0,-4 0-1597,-3 1 0,-1 0 0,3-2 0,0 0 176,-3 0 1,0 0-177,23 0 0,-24 0 0,0 0 2521,25-5-2521,-19 5 0,2-1 0,1-1 0,0 0 1155,7-1 1,0 1-1156,-1 1 0,1 0 0,0-4 0,-1 0-649,1 7 1,-1 0 648,1-4 0,0 0-740,-4 6 1,0 2 739,3 0 0,0-1 0,-6 1 0,0 1 0,2 1 0,1 0-436,-4-3 0,0 1 436,0-1 0,1 1 0,-1-3 0,0 0 0,-3 2 0,0-1 0,-1-4 0,0 1 0,-3 3 0,-1 1-284,18 0 284,-3 0 503,-23 1 0,-7-6 1,-11 2-1</inkml:trace>
  <inkml:trace contextRef="#ctx0" brushRef="#br0" timeOffset="102375">10486 10811 24575,'-5'13'0,"-4"7"0,-4 12 0,-10 15-1554,8-20 1,-1 2 1553,-3 6 0,-1 0 0,-4 2 0,-2 0 0,1 2 0,-2 1-1161,-5 2 0,-4-3 1161,10-12 0,-2-2 0,-1 0 0,-6 2 0,-2 0 0,-2-2 0,-1-1 0,-2-2 0,-1 1-456,-3 0 0,0 1 0,-1-3 456,0-2 0,-2-2 0,1-1 0,2-1 0,0 0 0,-1-2 0,0-3 0,-1-2 0,0-1 0,5-2 0,0-1 0,0-1 0,-2-1 0,0-2 0,0-2 0,4-1 0,0-1 0,0-1 0,-3 0 0,-2-2 0,2 0 0,0-2 0,1-1 0,0-1 0,1 0 0,1-1 0,1-1 0,3 0 0,1-1 0,1-1 0,-7-10 0,4-1 0,7 5 0,4-1 0,5-2 0,3-1 0,-5-17 0,11 1 1173,12 3-1173,4 13 2383,4 4-2383,0 11 3241,-12 19-3241,-1 14 0,-11 17 0,5-14 0,0 1 0,-1 0 0,0 1 0,-1-1 0,-1 0 0,0-1 0,1-3 0,-6 6 0,3-13 0,9-20 0,3-21 0,6-13 0,1-5 0,-1-9 0,1 10 0,3 5 0,3 21 0,4 14 0,12 6 0,14 2 0,17-12 0,-20 1 0,0-2 0,-3-3 0,-1 0 0,22-6 0,-28 7 0,-11 6 0</inkml:trace>
  <inkml:trace contextRef="#ctx0" brushRef="#br0" timeOffset="103492">10562 10990 8191,'2'-3'0,"-1"3"5063,10 17-5063,1 12 2818,10 11-2818,-10-15 0,1 3 0,-1 2 0,1 1 371,2 4 0,1 0-371,0 0 0,0 1 0,3 3 0,2-1 0,3-1 0,2-1 1935,2 8 1,3 0-1936,2-5 0,4 0 0,-9-11 0,3 0 0,0-1 0,0-3 0,1-2 0,2-2-942,5 0 1,2-1-1,0-2 942,0 0 0,0-1 0,1-2 0,3-1 0,1-3 0,0-1 0,-3 0 0,0 0 0,0-2 0,0-2 0,0-1 0,-1-1 0,13-2 0,-2-2-543,-3-1 0,-2-2 543,-9-3 0,-2-1 487,-9 1 0,-1-1-487,20-15 0,-12-4 333,-11 8 1,2-3-334,6-4 0,3-3 0,-6 8 0,3-1 0,2 0 0,3-1 0,3 0 0,1 0-64,4 0 1,2 0 0,0 1 63,-2 2 0,2 1 0,0 1 0,2-1 0,2 0 0,-1 0 0,-2 2 0,0 1 0,0-1 0,3 0 0,0 0 0,-1 1 0,-6 1 0,0 1 0,-1-1 0,-2 0 0,-1-1 0,-2 1 280,7-3 1,-5 1-281,-13 3 0,-3 0 0,6-4 0,-29 9 0,0 4 0,-5 1 0</inkml:trace>
  <inkml:trace contextRef="#ctx0" brushRef="#br0" timeOffset="103826">13531 11152 24575,'21'3'0,"9"-2"0,10 7 0,7 1 0,-7 4 0,-5 8 0,-18-4 0,-10 10 0,-15-2 0,-10 14 0,-5 1 0,3 6 0,3-6 0,10-8 0,2-12 0,3-11 0,2-5 0</inkml:trace>
  <inkml:trace contextRef="#ctx0" brushRef="#br0" timeOffset="111362">30734 12016 8191,'-9'-6'0,"-1"-5"5063,-3 2-5063,-2-1 2818,-2 6-2818,-7 5 1719,2 11-1719,-5 5 6784,11 4-6784,7-1 0,11-9 0,22 1 0,13-13 0,-7 4 0,1 2 0,-2-6 0,-1 2 0,-1 8 0,-3 5 0,4 15 0,-18 13 0,-11-12 0,-5 0 0,-6-1 0,-2 0 0,1 9 0,-3-1 0,-7-3 0,-1-1 0,2 0 0,-1-1 0,-4-1 0,-1-2 0,1-4 0,1-2 0,-8 10 0,23-35 0,29-30 0,15-15 0,-14 16 0,0 0 0,2-3-948,2 0 1,3-2 0,0-1 0,-2 2 947,2-3 0,-1 1 0,-1 2 0,10-12 0,-2 4-156,-9 13 0,-4 2 156,7-10 0,-24 28 0,0 10 0,-14 16 0,8 9 3719,-1 1-3719,10-6 382,13-8-382,3-7 0,18-6 0,1 0 0,0 0 0,-12 4 0,-10 9 0,-14 6 0,-1 1 0,-7 11 0,1-11 0,6-8 0,13-22 0,8-19 0,-5 8 0,0 0 0,15-17 0,-8 13 0,-7 17 0,-14 18 0,-6 4 0,1 11 0,-1-9 0,9 5 0,4-14 0,11-5 0,3-9 0,12-10 0,-2-8 0,-1-2 0,-13 1 0,-18 17 0,-9 11 0,-7 18 0,8-1 0,5 2 0,10-9 0,9-2 0,6-10 0,12 4 0,-19-7 0,2 4 0</inkml:trace>
  <inkml:trace contextRef="#ctx0" brushRef="#br0" timeOffset="111784">31862 11936 24575,'5'36'0,"-7"15"0,-2-20 0,-2 1-1678,-2 6 0,-1 1 1678,-2-3 0,0-3 1053,-6 16-1053,7-16 550,5-29-550,13-21 0,9-33 0,-1 7 0,2-6-1330,-4 12 0,0-2 1,1-1 1329,3-6 0,1 0 0,-1 1 0,-1 8 0,-1 2 0,0 2 689,3-10 1,2 12-690,9 21 0,-21 51 0,-8-4 0,-4 4 0,0 8 0,-2 1-758,0 1 1,-2-2 757,2-5 0,1-3 0,3-9 0,0-3 0,-3 10 0,4-23 0,0-9 0</inkml:trace>
  <inkml:trace contextRef="#ctx0" brushRef="#br0" timeOffset="111950">31888 12125 8191,'10'7'0,"14"-6"4753,16-4-4753,-13-3 0,1-3 0,0 0 0,-1-1 0,22-15 0,-24 10 0,-9 2 0</inkml:trace>
  <inkml:trace contextRef="#ctx0" brushRef="#br0" timeOffset="114100">22990 5899 8191,'0'-14'0,"-2"2"5063,-6 7-5063,-6 11 2818,-1 1-2818,-2 12 1719,8-9-1719,0 6 6784,3-6-6784,3 3 0,-2-1 0,7 2 0,1 3 0,6 0 0,14 5 0,3 1 0,9-1 0,-8-5 0,-3-7 0,-13-3 0,-6 1 0,-21 9 0,-15 9 0,9-9 0,-1 1 0,0 1 0,1 1 0,0-2 0,0-1 0,-13 9 0,8-6 0,6-12 0,9-1 0,-1-9 0,7-11 0,4 0 0,27-28 0,-3 16 0,4 0-1490,11-10 1,3-1 1489,-11 6 0,2-1 0,0 1 0,3 1 0,2 0 0,-2 0 0,-5 1 0,0-1 0,-1 2 0,14-7 0,-4 4 0,-16 8 0,-4 5 0,4 1 0,-21 21 0,-6 8 0,2 11 0,0-9 2979,7 2-2979,1-10 0,8-7 0,9-11 0,0-6 0,5-12 0,-10 7 0,-9 2 0,-2 7 0,-9 16 0,2 16 0,-1 21 0,2 1 0,3 4 0,0-23 0,5-5 0,-1-15 0,2-4 0,7-12 0,-3-7 0,5 0 0,-6 4 0,-3 17 0,-1 16 0,0 3 0,1 1 0,11-11 0,-5-8 0,16-9 0,-10-7 0,-1-2 0,-5-10 0,-12 2 0,-2 0 0,-7 16 0,2 11 0,10 18 0,11-3 0,18-4 0,18-6 0,-3-15 0,3-2 0,-29 0 0,-10 3 0</inkml:trace>
  <inkml:trace contextRef="#ctx0" brushRef="#br0" timeOffset="114274">23987 5632 8191,'-2'-14'0,"1"15"5063,4 27-5063,-2 19 0,1-17 0,0 1 0,-2-2 0,0-1 0,3 25 704,0-25 1,1-13-1,-2-11 1</inkml:trace>
  <inkml:trace contextRef="#ctx0" brushRef="#br0" timeOffset="114684">23953 5541 9944,'16'-1'0,"13"0"4623,17 3-4623,-16 0 0,0 0 2624,12 7-2624,-10 1 1549,-17 2-1549,-24 4 0,-4 1 0,-17 9 5388,5-2-5388,-2-4 447,12-1-447,8-8 0,13 1 0,8 3 0,11-3 0,-1 11 0,-3 7 0,-13 0 0,-11 9 0,-15-5 0,0-1 0,0-9 0,6-7 0,7-13 0,1-2 0</inkml:trace>
  <inkml:trace contextRef="#ctx0" brushRef="#br0" timeOffset="116943">29171 11926 24575,'0'-11'0,"0"-4"0,-2 5 0,-3-3 0,-2 10 0,-6 5 0,-12 33 0,9-2 0,0 18 0,17-19 0,25-8 0,5-18 0,15-3 0,-9-19 0,-9 1 0,-13-5 0,-9 3 0,-9 0 0,-2 3 0,-9 6 0,-6 7 0,-8 14 0,3 8 0,6 9 0,14-8 0,20-3 0,4-18 0,7-3 0,0-14 0,-13 1 0,-2-5 0,-11 2 0,-8 4 0,-4 0 0,-5 7 0,-7 9 0,0 17 0,3 13 0,10-3 0,11-2 0,25-15 0,-2-14 0,9-1 0,-14-13 0,-9 2 0,-9-3 0,-9 2 0,-3 6 0,-5 9 0,0 6 0,5 8 0,6 1 0,8-4 0,9-3 0,-5-6 0,2-2 0</inkml:trace>
  <inkml:trace contextRef="#ctx0" brushRef="#br0" timeOffset="118971">24225 11922 8191,'0'-12'0,"0"2"5063,0-7-5063,-4 9 2818,-2 8-2818,-2 4 1719,3 12-1719,5-6 6784,8 1-6784,10-10 0,10-12 0,0-6 0,-3-6 0,-13 3 0,-9 6 0,-8 2 0,-5 4 0,-11 3 0,-6 15 0,3 1 0,3 17 0,15-9 0,4 1 0,10-11 0,4-10 0,19-21 0,-21-3 0,7-3 0,-28 9 0,-9 15 0,5 5 0,-5 8 0,11 11 0,3-2 0,7 6 0,4-13 0,5-2 0,-1-9 0,-2-5 0,0-2 0,-5-2 0,0 4 0,-2 1 0</inkml:trace>
  <inkml:trace contextRef="#ctx0" brushRef="#br0" timeOffset="120709">23559 11137 8191,'-6'-13'0,"1"3"5063,-5 1-5063,1 9 2818,1 9-2818,4 11 1719,6-1-1719,4 1 6784,7-9-6784,-3-9 0,6-5 0,-7-8 0,-1-3 0,-8-3 0,-5 3 0,-6 0 0,-9 9 0,1 2 0,1 8 0,7 6 0,11 3 0,2-3 0,9-3 0,3-8 0,-1-5 0,-4-6 0,-7 1 0,-10-4 0,-4 9 0,-5 2 0,3 8 0,8 2 0,6 0 0,11-5 0,2-3 0,-1-6 0,-6-1 0,-9 5 0,-4 4 0,-8 12 0,8 8 0,-4-7 0,11 0 0</inkml:trace>
  <inkml:trace contextRef="#ctx0" brushRef="#br0" timeOffset="153459">23296 13028 24575,'-2'5'0,"16"-2"0,26-1 0,-5 1 0,5-1 0,8 0 0,3-2-2743,-5 0 1,2 0-1,1-1 2743,-7 0 0,1-1 0,1 0 0,2 0 0,4-1 0,3-1 0,0 1 0,2 0 0,-7 1 0,1 0 0,1 0 0,0 1 0,0 0-750,1 1 0,1 0 1,0 0-1,0 0 1,0 0 749,3 1 0,0 0 0,1 1 0,0 0 0,0 0 0,-9 0 0,0 2 0,0-1 0,0 0 0,1 1 0,0 0-237,1-1 0,1 0 1,0 0-1,0 1 1,1 0-1,-1 0 237,4 1 0,-1 0 0,1 1 0,0 0 0,1 0 0,-1-1-223,-5 0 1,1-1-1,-1 0 1,1 0 0,0 0-1,0 0 1,0 1 222,1-1 0,0 1 0,0 0 0,0 0 0,0 0 0,0 0 0,0 0-107,0-1 0,0 0 0,0 0 0,1 0 0,-1 0 0,-1 0 1,1 0 106,-1-1 0,0 0 0,0 0 0,0 0 0,0 0 0,-1 0 0,0 0 148,7 1 1,0 1-1,-1-1 1,0 1-1,0-1 1,-1 0-149,-2 0 0,0 0 0,0-1 0,-1 0 0,0 1 0,0-1 0,-4 1 0,1-1 0,-1 1 0,-1-1 0,0 1 0,-1 0 0,5 0 0,-1 2 0,0-1 0,-2 0 0,-1 0 0,2-1 0,-1-1 0,-2 0 0,-2 1 400,2 2 0,-1 0 0,-6-1-400,0-1 0,-7-1 0,-2 1 0,-22-4 0</inkml:trace>
  <inkml:trace contextRef="#ctx0" brushRef="#br0" timeOffset="153926">28589 13125 24575,'19'15'0,"22"2"0,-5-7 0,5 1 0,-7-2 0,3 1 0,0-1-1774,1 1 0,1 0 0,0 1 1774,-2 0 0,-1 1 0,-3 0 500,6 3 1,-6 2-501,9 15 986,-25-13-986,-29 15 0,-6-19 0,-3 2 0,-4 0 0,-2-4 0,-1-1 0,-15 7 0,-4 1-898,10-6 0,-2 0 1,0 0 897,-2 2 0,0 1 0,-1-1 0,-5 1 0,-2-1 0,3 1 0,9-3 0,1 0 0,0 0 0,-3-1 0,0-1 0,6-1 0,-18 6 0,10-6 0</inkml:trace>
  <inkml:trace contextRef="#ctx0" brushRef="#br0" timeOffset="156958">23346 13008 8369,'-6'-1'0,"1"4"5082,0 14-5082,-1 11 2792,9 5-2792,-3 6 1694,8-18-1694,4-3 6638,-2-17-6638,1-4 0,-7-6 0,-2-10 0,-7 4 0,-1-9 0,-8 12 0,3 6 0,-3 11 0,5 13 0,8 1 0,16 9 0,28-17 0,9-8 0,-24-6 0,-1-3 0,9-12 0,-24-6 0,-19 3 0,-20-5 0,-3 14 0,-2 6 0,19 14 0,33 1 0,-11 0 0,19-5 0</inkml:trace>
  <inkml:trace contextRef="#ctx0" brushRef="#br0" timeOffset="157808">23225 13393 24575,'-5'-12'0,"-3"7"0,3 4 0,-4 7 0,0 1 0,1 6 0,-1 13 0,6 1 0,2 12 0,6-18 0,4-2 0,3-14 0,2-3 0,9-10 0,5-13 0,3-7 0,-1-3 0,-15 12 0,-4 8 0</inkml:trace>
  <inkml:trace contextRef="#ctx0" brushRef="#br0" timeOffset="158700">23409 13460 24575,'-7'4'0,"23"1"0,8 0 0,10 2 0,-8-5 0,-17 5 0,-7 0 0,-10 12 0,-12 1 0,-2 8 0,-2-9 0,27-4 0,11-10 0,11-1 0,-1 1 0,-13 0 0,-3 5 0,-8 3 0,-6 0 0,-3 4 0,-2-3 0,5-6 0,2-4 0</inkml:trace>
  <inkml:trace contextRef="#ctx0" brushRef="#br0" timeOffset="159300">24204 13033 8191,'-12'-3'0,"4"4"5063,-3 10-5063,9 3 2818,1-1-2818,9-2 1719,3-9-1719,13-7 6784,-9-3-6784,2-4 0,-14 2 0,-6 1 0,-7 2 0,-31-2 0,17 11 0,-17-1 0,30 9 0,11-1 0,6-2 0,14-2 0,-1-5 0,-1-5 0,-14 0 0,-7 2 0,-2 1 0,1 4 0</inkml:trace>
  <inkml:trace contextRef="#ctx0" brushRef="#br0" timeOffset="159978">24111 13361 8191,'-6'-3'0,"1"4"5063,-4 6-5063,-1 12 2818,-4 9-2818,0 12 1719,5 0-1719,10-8 6784,8-11-6784,19-16 0,5-9 0,10-15 0,-2-5 0,-20 8 0,-5 4 0</inkml:trace>
  <inkml:trace contextRef="#ctx0" brushRef="#br0" timeOffset="160294">24300 13377 8191,'9'3'0,"-1"-1"5063,12 2-5063,-14 1 2818,-5 7-2818,-11 8 1719,-1 5-1719,-2 7 6784,5-10-6784,7-3 0,5-14 0,7-1 0,9-7 0,5-2 0,14-4 0,-6 5 0,19 4 0,-11 1 0,-8 4 0,-13-5 0</inkml:trace>
  <inkml:trace contextRef="#ctx0" brushRef="#br0" timeOffset="161333">28095 13288 8191,'-21'0'0,"1"-2"5063,13 9-5063,2-3 2818,3 12-2818,16-3 1719,-3-6-1719,22-13 6784,-9-17-6784,-5-1 0,-10-8 0,-20 10 0,-10 5 0,-7 10 0,-6 20 0,13 1 0,3 5 0,23-6 0,1-7 0,7-1 0,-8-5 0,-1 0 0</inkml:trace>
  <inkml:trace contextRef="#ctx0" brushRef="#br0" timeOffset="161675">27996 13769 8191,'-12'-7'0,"2"2"5063,-3 3-5063,4 6 2818,0 1-2818,-3 14 1719,6 2-1719,1 5 6784,10-6-6784,13-8 0,3-7 0,24-6 0,-24 0 0,6-4 0</inkml:trace>
  <inkml:trace contextRef="#ctx0" brushRef="#br0" timeOffset="161826">28200 13760 8191,'-7'12'0,"1"2"5063,0 3-5063,4 7 2818,2 7-2818,3 3 429,1 4 1,1-20 0,-2-4 0</inkml:trace>
  <inkml:trace contextRef="#ctx0" brushRef="#br0" timeOffset="165027">24572 12734 8191,'-30'-25'0,"-12"-3"2531,16 10 1,-1 1-2532,-6 3 0,-2 0 0,-7-5 0,-1 0 350,-6 3 0,-2 2-350,12 5 0,-2 1 0,0 0 0,-4-1 0,0 1 0,-1 2 0,-4 3 0,0 3 0,-1 2-323,-4 0 1,-1 2 0,0 3 322,11 1 0,0 2 0,-1 2 0,0 3 0,-2 3 0,0 2 0,1 3 0,-1 1 0,7-2 0,1 1 0,-1 2 0,2 0 0,0 2 100,1 1 0,0 0 0,2 2 0,0 1 0,2 0-100,-7 7 0,1 2 0,2 0 0,3 0 0,6-3 0,1-1 0,3 2 0,4-1-504,-1 9 1,4 0-1,6 0 504,5-3 0,5 0 0,5-1 220,5-1 1,4 0-1,5-1-220,7 2 0,6-2 0,4-2 0,-4-9 0,3-1 0,3-2 0,2-1 335,6 1 0,3-2 0,3-2 1,1-2-336,-6-5 0,1-1 0,1-3 0,1 0 0,1-1-106,1-1 1,1-1 0,1-2-1,0 0 1,0-3 105,3-1 0,1-2 0,0-2 0,-1 0 0,1-2 4,-3 0 1,1 0-1,0-1 1,-2-2 0,0-1-5,-2-1 0,-1-1 0,0-2 0,-1-1 0,0-3 0,3-3 0,1-4 0,-1-1 0,-2-2 0,-4 1 0,-4 0 0,-4 0 0,-2-1 0,1-3 0,5-7 0,1-4 0,-3-1 0,-7 0 0,-8-4 0,-6-1 0,-2-1-494,2-3 0,0-2 0,-5 0 494,-5-1 0,-4 0 0,-2 0 0,-1 1 0,-2 1 0,-5 3-80,-6 4 0,-4 2 0,-4 2 80,-1 3 0,-4 2 0,-3 3 0,-6 6 0,-3 4 0,-3 3 0,-2 3 0,-2 4 0,-1 3 0,-3 5 0,-2 3 0,4 1 0,2 0 0,4 3 0,6 2 0,1 1 0</inkml:trace>
  <inkml:trace contextRef="#ctx0" brushRef="#br0" timeOffset="166099">28383 12795 8191,'-37'-14'0,"-1"0"0,0 1 0,-2 0 1605,-8 3 0,-2 2-1605,4 2 0,-1 1 0,11 2 0,-2 1 0,1 1 0,-17 5 0,0 3 0,14-2 0,0 2 0,-1 5 0,0 7 0,-2 6 0,0 2 0,3 1-321,7-2 1,2 0 0,1 2 0,0 3 320,-1 2 0,0 3 0,0 1 0,3 1 0,4 0 0,2 2 0,4 0 0,4 1 0,1 1 410,3 1 0,1 0 0,4 1 0,3-1-410,5 10 0,5-2 0,6-1 0,2-12 0,3 0 0,4-1 0,2-3 665,4-2 1,2-3 0,3-1-1,3-1-665,5 2 0,4-3 0,2-1 0,0-2-587,2-1 1,2-3 0,0-2-1,1-1 587,-8-5 0,0 0 0,0-2 0,1 0 0,0-2 0,-1-1 0,1 0 0,-1-2 0,0-2 0,0-1 253,7-2 1,0-3-1,0-2 1,-2-1-254,-3-1 0,0-1 0,-2-1 0,-2-3-171,4-5 1,-3-3-1,-3-2 171,-4 1 0,-2-2 0,-4-2 0,4-16 0,-5-4 0,-7 13 0,-2-2 0,-1-1-249,-2-3 1,-2-2 0,0 0 248,2-4 0,-1-1 0,-2-1 0,-4 2 0,-2-1 0,-3 0 0,-2 0 0,-3 0 0,-5 1 0,-6 3 0,-4 0 0,-5 3 930,-7 1 0,-6 2 0,-4 4-930,-5 1 0,-5 3 0,-3 4 0,4 7 0,-5 2 0,1 2 0,4 1 0,-9-3 0,3 4 0,1 5 0,-1 0 0</inkml:trace>
  <inkml:trace contextRef="#ctx0" brushRef="#br0" timeOffset="184387">2992 13577 24575,'-17'16'0,"5"7"0,9 9 0,7 8 0,-3 7 0,4-14 0,7-27 0,11-43 0,-1-1 0,1-6-1196,-3 7 0,0-3 0,1 1 1196,3 0 0,0 1 0,2 2 0,-3 3 0,2 2 0,-1 3-17,6-2 1,-1 8 16,8 10 0,-12 37 0,-18 30 0,-2-17 0,-1 2-716,-3 6 1,-2-1 715,1-2 0,0-1 1260,2-3 0,1-2-1260,5 18 34,9-13-34,14-26 0,5-5 0,-10-11 0,-5 0 0</inkml:trace>
  <inkml:trace contextRef="#ctx0" brushRef="#br0" timeOffset="184834">3921 13479 8191,'-26'-9'0,"6"2"5063,7 9-5063,1 12 0,2 26 0,5-13 0,1 2 0,2 6 0,4 0 0,5-7 0,4-3 0,18 9 2818,20-29-2818,-20-12 0,-1-4 0,-2-2 0,-1-4 0,-3-5 0,-3-1 0,0-13 1719,-18-2-1719,-15 4 6784,-25-4-6784,16 22 0,-1 1 0,-2 1 0,1 3 0,-13 1 0,22 6 0,8 4 0</inkml:trace>
  <inkml:trace contextRef="#ctx0" brushRef="#br0" timeOffset="185083">4189 13399 8191,'2'13'0,"4"7"5044,-1 12-5044,8 14 0,-2 3 0,3-3 2820,-7-18-2820,5-33 0,1-24 0,0-6 0,0-5 233,1 1 1,1-1-234,5-5 0,3 3 2824,1 11 0,1 5-2824,20-1 0,-14 18 0,-17 13 0</inkml:trace>
  <inkml:trace contextRef="#ctx0" brushRef="#br0" timeOffset="185585">4548 13304 8191,'8'3'0,"3"9"4622,-2 26-4622,-2-11 0,-1 1 1408,0 0 0,-2 0-1408,2 26 1781,2-32-1781,2-36 0,6-29 0,-6 4 0,2-5 0,6 0 0,3 1 2695,-2 0 1,3 4-2696,1 10 0,0 6 467,10 5-467,-17 37 0,-11 22 0,-5 13 0,0 1 0,0-15 68,12-34-68,1-36 0,-3 2 0,-1-3 0,0-5 0,-2 2 0,1-15 1239,6 41-1239,-14 33 0,5 1 0,1 3 0,-5 25 0,15-11 0,12-15 0,21-31 0,-19 3 0,4-14 0</inkml:trace>
  <inkml:trace contextRef="#ctx0" brushRef="#br0" timeOffset="185918">5457 13102 8191,'-32'4'0,"7"0"5063,1-7-5063,10 3 2818,-2-3-2818,6 3 1719,-3 8-1719,-1 14 6784,-3 25-6784,11-19 0,1 1 0,3 25 0,18-16 0,8-29 0,11-20 0,1-23 0,-18 10 0,-1-2 0,-1 1 0,-2 0 0,4-15 0,-5 17 0,-10 30 0,5 10 0,-5 9 0,5-6 0,0-12 0,-3-4 0,-1-4 0</inkml:trace>
  <inkml:trace contextRef="#ctx0" brushRef="#br0" timeOffset="186118">5646 12549 8191,'16'8'0,"-4"34"1100,-13 8 0,-4 7-1100,5-12 0,-1 1 0,1 0 461,0-2 0,0 0 0,0-1-461,0-2 0,0 0 0,1-2 1067,4 12 0,0-4-1067,0-14 0,-1-3 0,2 8 0,1-24 0</inkml:trace>
  <inkml:trace contextRef="#ctx0" brushRef="#br0" timeOffset="186258">5889 13107 8191,'-11'17'0,"4"7"5063,2-5-5063,8 4 2818,2-11-2818,2-4 0,-2-6 0,-1-2 0</inkml:trace>
  <inkml:trace contextRef="#ctx0" brushRef="#br0" timeOffset="186391">5865 12787 8191,'-5'-3'0,"1"1"0</inkml:trace>
  <inkml:trace contextRef="#ctx0" brushRef="#br0" timeOffset="186756">6045 12943 8191,'0'-5'0,"11"-2"5063,19-6-5063,10 4 2818,-7 5-2818,-10 8 1719,-23 12-1719,-6-4 6784,-10 18-6784,-5-1 0,0 1 0,1 12 0,-1-11 0,5 0 0,21-1 0,5-19 0,15-1 0,4-19 0,1-5 0,-4 5 0,22-13 0</inkml:trace>
  <inkml:trace contextRef="#ctx0" brushRef="#br0" timeOffset="187141">6500 12925 8191,'-9'-2'0,"11"7"5063,4-6-5063,11 6 2818,0-10-2818,9-9 1719,-9-1-1719,3-7 6784,-14 4-6784,-6 5 0,-11-6 0,-1 12 0,-8-1 0,-7 25 0,7 17 0,4-7 0,3 3 0,5 7 0,4 3 0,5-1 0,3 0-368,5-2 1,4-3 367,9-2 0,4-5 0,2-8 0,4-5 0,2-6 0,3-5-570,5-5 1,-1-4 569,-11-4 0,-2 0 0,16-2 0,-30 5 0</inkml:trace>
  <inkml:trace contextRef="#ctx0" brushRef="#br0" timeOffset="201987">2442 11192 8191,'-17'-12'0,"-7"2"4862,-7 0-4862,-23 10 0,23 4 0,-1 4 0,-4 6 0,0 5 596,2 6 0,2 6-596,2 2 0,4 2 711,7 1 0,3 0-711,4-7 0,6-2 5732,23 12-5732,19-32 0,-3-10 0,2-8 0,3-9 0,-2-6-587,3-1 1,-4-3 586,-7 1 0,-5-1 965,-5 1 0,-5 3-965,-4-4 819,-13 29-819,-3 29 0,2 27 0,9-7 0,19-5 0,9-26 0,17-13 0,1-25 0,-26 5 0,-3-2 0,18-22 0,-11-6 0,-8 17 1600,-2 4-1600,-10 25 0,-3 14 0,-2 4 0,-3 19 0,0-3 0,0 12 0,-4-6 0,3-11 0,3-22 0,7-26 0,12-21 0,-5 10 0,0-3 0,0-2 0,1 0 0,2 3 0,-2 3 0,5-7 0,-6 28 0,-11 12 0,-3 3 0</inkml:trace>
  <inkml:trace contextRef="#ctx0" brushRef="#br0" timeOffset="202283">2914 11294 24575,'13'-2'0,"13"-7"0,8-4 0,8-10 0,-13 8 0,-9-6 0,-15 7 0,-7 1 0,-3 4 0,-7 10 0,-13 23 0,6 1 0,-4 15 0,18-8 0,15 2 0,11-8 0,-5-8 0,-2-11 0</inkml:trace>
  <inkml:trace contextRef="#ctx0" brushRef="#br0" timeOffset="202558">3357 11180 8191,'-19'1'0,"-10"7"5063,-11 10-5063,2 10 0,12-8 2818,18 5-2818,15-16 1719,21 3-1719,5-8 0,14 4 6784,-14-5-6784,1 13 0,-17-6 0,3 16 0,-6-10 0,2 5 0,5-5 0,18-9 0,-18 0 0,6-7 0</inkml:trace>
  <inkml:trace contextRef="#ctx0" brushRef="#br0" timeOffset="206608">6178 10896 8191,'-13'3'0,"2"3"5063,3 9-5063,-4 20 0,6-9 0,1 3 0,-3 9 0,1 0 1019,1-2 0,1 0-1019,2-1 0,0-2 456,1 7 0,2-18 0,3-14 1</inkml:trace>
  <inkml:trace contextRef="#ctx0" brushRef="#br0" timeOffset="206915">6503 10997 24575,'-10'7'0,"-8"12"0,5 27 0,-5 6 0,17-21 0,4-1 0,7 19 0,22-20 0,19-16 0,-10-27 0,-1-7 0,-9 7 0,-3-3 0,5-12 0,-11-5 0,-33-18 0,-23 10 0,10 20 0,-3 5 0,-20 3 0,19 9 0,13 5 0,11 0 0</inkml:trace>
  <inkml:trace contextRef="#ctx0" brushRef="#br0" timeOffset="207194">7026 10996 8191,'1'6'0,"-2"1"5063,-16 14-5063,0 22 0,6-18 0,3 2 0,2 4 0,5-1 0,8 13 0,20-19 0,16-23 0,3-26 1409,-20 11 0,-4-3-1409,5-31 0,-9 6 0,-27-1 1719,-5 7-1719,-15 10 6784,-6 9-6784,8 9 0,4 4 0,16 4 0</inkml:trace>
  <inkml:trace contextRef="#ctx0" brushRef="#br0" timeOffset="208341">10819 10752 24575,'-5'50'0,"-4"3"0,8-19 0,1 0 0,-3 1 0,1 0 0,2 0 0,0 0 0,0-4 0,0-1 0,3 10 0,0-10 0,0-20 0,0-3 0</inkml:trace>
  <inkml:trace contextRef="#ctx0" brushRef="#br0" timeOffset="209250">14327 10804 8191,'5'3'0,"-4"22"1939,2 10 1,-1 5-1940,-2-5 0,0 0 1164,2 10 0,0-1-1164,-1 9 0,4-27 0,-5-5 0</inkml:trace>
  <inkml:trace contextRef="#ctx0" brushRef="#br0" timeOffset="211700">7215 12864 24575,'-13'4'0,"15"-3"0,52-15 0,-26 6 0,0 0 0,4 2 0,-2 0 0,10-1 0,-18 16 0,-18 16 0,-18 8 0,4-7 0,-1 1 0,-3 1 0,-1-1 0,2 1 0,0-1 0,-6 20 0,15-15 0,6-14 0,18-7 0,8-12 0,12 3 0,-14-6 0,-5 4 0</inkml:trace>
  <inkml:trace contextRef="#ctx0" brushRef="#br0" timeOffset="211866">7405 13437 8191,'-18'31'0,"12"-7"5063,3-20-5063,16-8 704,-4-3 1,0 1-1,-5 2 1</inkml:trace>
  <inkml:trace contextRef="#ctx0" brushRef="#br0" timeOffset="245308">4035 15005 8191,'-9'9'0,"-1"17"4492,1 11-4492,4-6 0,-1 6 0,-1 2 0,0 5 0,0-2 0,2 3 0,1 0 1442,-5 9 1,2-6-1443,11-21 1789,4-34-1789,12-26 0,4-15 0,-8 21 0,1 3 6569,9-10-6569,-4 21 649,-1 28-649,-9 20 0,1 16 0,-12 3 0,-11 0 0,-3-14 0,-14-4 0,8-16 0,-7-12 0,10-21 0,6 4 0,3-5 0</inkml:trace>
  <inkml:trace contextRef="#ctx0" brushRef="#br0" timeOffset="245658">4286 15442 8191,'-1'7'0,"0"1"5063,-2-1-5063,6-2 2818,7-4-2818,13-14 1719,1-9-1719,8-15 6784,-13 1-6784,-2 9 0,-10 20 0,2 34 0,-2-1 0,0 3 0,0 12 0,-1 3-1229,0 5 0,-1 2 1229,-1 1 0,-3 2 0,-5-1 0,-2 0 0,-2-3 0,-2-1 0,-5-1 0,-5-3 0,-4-3 0,-3-4-576,0-4 0,-3-5 576,-1-8 0,-3-7 0,3-7 0,-1-8-69,-2-17 1,3-5-1,-5 1 1,5-15-1</inkml:trace>
  <inkml:trace contextRef="#ctx0" brushRef="#br0" timeOffset="246235">5271 15377 8191,'-24'-3'0,"5"3"5063,-9 11-5063,5 15 2818,1 11-2818,7 3 1719,9-12-1719,21-13 0,7-23 0,19-13 3392,-20-1 0,-1-3-3392,-1 2 0,-2 0 0,7-19 0,-15 27 0,-6 30 0,1 19 0,2-1 0,10 0 0,6-22 0,6-8 0,0-15 0,-11 2 0,-6-1 0</inkml:trace>
  <inkml:trace contextRef="#ctx0" brushRef="#br0" timeOffset="246404">5481 15367 8191,'7'3'0,"-4"2"5063,3 19-5063,-6-5 2818,0 1-2818,2-19 1719,2-13-1719,7-14 1696,5-2 0,-7 11 0,2 6 0</inkml:trace>
  <inkml:trace contextRef="#ctx0" brushRef="#br0" timeOffset="246692">5576 15368 8191,'16'9'0,"4"-8"5063,19-11-5063,1-5 0,2-12 2818,-9 13-2818,-11-1 1719,-17 10-1719,-10 5 6784,-5 1-6784,-6 16 0,7 3 0,1 11 0,11 1 0,3-10 0,16-3 0,7-19 0,4-4 0,-9-2 0,-10-1 0</inkml:trace>
  <inkml:trace contextRef="#ctx0" brushRef="#br0" timeOffset="268541">6264 15301 9129,'-7'-4'0,"2"-3"5119,-3 2-5119,1-1 2675,-6 6-2675,-7 2 1592,-2 12-1592,-11 8 6060,5 10-6060,0 9 0,11-11 0,12-6 0,18-16 0,11-22 0,19-15 0,-21 4 0,0 3 0,17 19 0,-11 13 0,-15 18 0,-2 5-705,17 14 705,-3-24 0,3-6 0,3-10 0,1-4 0,4 0 0,-2-2 0,7-7 0,-14 1 0</inkml:trace>
  <inkml:trace contextRef="#ctx0" brushRef="#br0" timeOffset="273283">4001 17218 8191,'5'-7'0,"25"-6"0,10-1 1677,-4 2 0,2 1-1677,2-1 0,4 1 0,-3 1 0,-1 1 0,-2 2 1493,-6 2 0,-3 0-1493,10 0 0,-23 1 0,-9 4 0</inkml:trace>
  <inkml:trace contextRef="#ctx0" brushRef="#br0" timeOffset="273516">4379 16984 8191,'-9'2'0,"2"3"5063,2 5-5063,-1 17 0,1 13 0,-3-7 0,0 2 1409,2 1 0,0 0-1409,0 2 0,1 0 0,4 17 429,3-21 1,2-18 0,-2-12 0</inkml:trace>
  <inkml:trace contextRef="#ctx0" brushRef="#br0" timeOffset="273783">4483 17219 24575,'-5'12'0,"-2"15"0,4 0 0,4 5 0,14-9 0,15-18 0,3-6 0,4-26 0,-13 1 0,-13-13 0,-13 1 0,-15 8 0,-14-2 0,0 16 0,3 9 0,13 4 0,11 5 0</inkml:trace>
  <inkml:trace contextRef="#ctx0" brushRef="#br0" timeOffset="273967">4641 17103 24575,'15'-3'0,"14"-1"0,4-4 0,14-2 0,-14 3 0,-6 0 0,-19 4 0,-4 1 0</inkml:trace>
  <inkml:trace contextRef="#ctx0" brushRef="#br0" timeOffset="274164">4758 16872 8191,'-7'13'0,"-2"13"3683,10 21-3683,-3-13 0,1 2 0,4 5 0,-1 2 0,-4 3 0,-1 0 0,2-3 0,1-2 1381,-4-4 0,2-4-1381,6 10 476,5-21 0,-3-18 0,1-4 0</inkml:trace>
  <inkml:trace contextRef="#ctx0" brushRef="#br0" timeOffset="274571">5020 17209 8191,'-1'-12'0,"-5"4"5063,-8 9-5063,-12 12 0,-4 15 0,-4 11 0,10 3 2818,15-10-2818,15-16 1719,15-12-1719,13-23 0,8-7 0,-21 6 0,-1 0 0,8-10 6784,-15 16-6784,-10 15 0,-3 19 0,3 5 0,2-5 0,14-6 0,9-20 0,16-20 0,-17 11 0,-3-9 0</inkml:trace>
  <inkml:trace contextRef="#ctx0" brushRef="#br0" timeOffset="274766">5318 16769 9898,'-5'5'0,"2"9"3046,6 37-3046,0-16 0,0 2 0,3 11 0,0 3 0,-1 3 0,2-1 0,0-9 0,1-2 0,-2-3 0,0-3 714,9 4 0,-9-18 0,-1-14 0</inkml:trace>
  <inkml:trace contextRef="#ctx0" brushRef="#br0" timeOffset="275742">6676 17065 8191,'-17'-6'0,"0"3"5063,-1 1-5063,5 2 2818,0 0-2818,4-2 1719,0 1-1719,0 3 6784,4 7-6784,9 2 0,12-3 0,9-10 0,13-12 0,-8-7 0,1 4 0,-14 3 0,-7 15 0,-5 2 0,-3 10 0,-2 7 0,0 8 0,0 3 0,4 22 0,-3-12 0,0 0 0,7 14 0,-7-8 0,3-9 0,-6-13 0,-22 19 0,-1-18 0,3-6 0,-4-1 0,-1-6 0,-2-2 0,2 0 0,-2-2 0,-5 0 0,0-2 0,-15 4 0,11-9 0,19-11 0,11 5 0,6-4 0</inkml:trace>
  <inkml:trace contextRef="#ctx0" brushRef="#br0" timeOffset="276531">6963 17097 24575,'17'0'0,"3"-8"0,7-10 0,-9 0 0,3-3 0,-19 11 0,-2-6 0,-7 10 0,-1 0 0,-7 18 0,4 6 0,-4 17 0,10-8 0,6 3 0,8-18 0,12-7 0,7-16 0,7-12 0,-8-8 0,4-6 0,-17 17 0,7 8 0,-15 39 0,2 6 0,-8 22 0,0-22 0,7-25 0,4-31 0,2-19 0,-3 15 0,-1 1 0,1-4 0,3 8 0,-6 22 0,0 9 0,-1 11 0,5 5 0,-1 1 0,3-3 0,1-13 0,1-8 0,-1-11 0,8-14 0,-7-3 0,3-9 0,-7 4 0,-6 9 0,-7 14 0,1 27 0,-4 14 0,13 14 0,1-7 0,9-11 0,11-13 0,5-15 0,6-10 0,-5-7 0,-18 6 0,-7-1 0</inkml:trace>
  <inkml:trace contextRef="#ctx0" brushRef="#br0" timeOffset="338051">18959 2052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1:52.900"/>
    </inkml:context>
    <inkml:brush xml:id="br0">
      <inkml:brushProperty name="width" value="0.05292" units="cm"/>
      <inkml:brushProperty name="height" value="0.05292" units="cm"/>
      <inkml:brushProperty name="color" value="#FF0000"/>
    </inkml:brush>
  </inkml:definitions>
  <inkml:trace contextRef="#ctx0" brushRef="#br0">16119 5073 24575,'0'-3'0,"25"-16"0,2-1 0,4-2 0,-2 3 0,2-1 0,4-2-2280,5-4 1,5-3 0,1-1 0,-3 2 2279,3-3 0,-3 2 0,2-1 0,-2 4 0,2-1 0,-1 1 0,-5 2 829,4-6 0,-6 4-829,-10 12 0,-4 3 0,-1-2 0,-19 11 0</inkml:trace>
  <inkml:trace contextRef="#ctx0" brushRef="#br0" timeOffset="292">16777 4477 8236,'14'-19'0,"15"4"2534,-2 3 0,3 0-2534,8 3 0,1 3 0,-4 4 0,1 2 1405,-1 1 1,-2 2-1406,5 12 1713,-12 16-1713,-24-5 6747,-2 13-6747,-12-7 0,-6 2 0,6-12 0,-1-4 0,11-14 0</inkml:trace>
  <inkml:trace contextRef="#ctx0" brushRef="#br0" timeOffset="1182">17406 3724 24575,'4'25'0,"12"18"0,-5-6 0,1 3-498,5 8 0,1 3 498,-6-13 0,0 0 0,0 1-756,-1-1 0,-1 1 0,0-2 756,4 15 0,0-4-152,-5-11 1,-2-4 151,7 12 0,-6-29 0,6-19 427,1-21-427,10-12 0,-1-7 0,5 11 0,-9 16 1925,-1 13-1925,-14 20 1215,-1 12-1215,-7 4 0,-2 12 0,-8-5 0,-6 3 0,-3-8 0,-1-13 0,7-13 0,2-15 0,9 2 0,0-3 0</inkml:trace>
  <inkml:trace contextRef="#ctx0" brushRef="#br0" timeOffset="1591">17913 4123 8191,'14'17'0,"1"3"5063,-11-10-5063,6 6 2818,-5-6-2818,5 0 1719,-3-3-1719,0-13 6784,5-8-6784,1-18 0,8-4 0,5 4 0,4 10 0,-5 17 0,-1 5 0,-11 5 0,0 2 0,-4-2 0,-4 3 0,1-1 0,-6 2 0,4-8 0,-3 2 0,1-7 0</inkml:trace>
  <inkml:trace contextRef="#ctx0" brushRef="#br0" timeOffset="1725">18202 4080 11102,'-3'6'0,"1"1"1243,4 2 0,-1-4 0,1-1 0</inkml:trace>
  <inkml:trace contextRef="#ctx0" brushRef="#br0" timeOffset="1901">18215 3881 8191,'-13'2'0,"9"6"0,2-4 0,7 3 0</inkml:trace>
  <inkml:trace contextRef="#ctx0" brushRef="#br0" timeOffset="2192">18279 4014 24575,'8'-12'0,"7"-11"0,6-5 0,3-14 0,-6 6 0,-11 8 0,-18 20 0,-7 22 0,-8 18 0,7 11 0,10-3 0,10-8 0,14-13 0,15-19 0,-4-7 0,3-4-220,4-8 1,-1-1-1,12-7 1,-9 2 0</inkml:trace>
  <inkml:trace contextRef="#ctx0" brushRef="#br0" timeOffset="2432">18864 3248 8191,'-31'3'0,"-8"11"5063,1 15-5063,18-8 0,1 3 0,2 7 0,3 2 495,4 7 0,4 3-495,2 6 0,4 1 0,4 1 0,3 0 0,3 2 0,3-2 0,3-9 0,2-4 817,0-4 0,0-4-817,13 9 5836,-5-16-5836,-12-17 0,-6-1 0,-4-5 0</inkml:trace>
  <inkml:trace contextRef="#ctx0" brushRef="#br0" timeOffset="2601">18681 3914 8191,'-26'4'0,"18"-5"4307,38-21-4307,2 4 0,7-2 0,-6 3 0,2-2 0,1 1 0,9-2 0,1 2 0,-1-1 267,-4 0 0,0 0 0,-4 3 0,5 1 0,-5 2 0,10-8 0</inkml:trace>
  <inkml:trace contextRef="#ctx0" brushRef="#br0" timeOffset="4565">19713 3470 8191,'-3'-14'0,"0"1"5063,7 10-5063,-3 7 2818,3 14-2818,-4 21 1719,0 3-1719,0 4 6784,0-14-6784,4-18 0,4-21 0,7-26 0,8-15 0,-12 11 0,1-1 0,5-1 0,2 0-875,-2-5 0,2 2 875,3 6 0,4 4-162,0 7 0,1 5 162,17 1 0,0 18 0,-26 2 0,-4 3 0</inkml:trace>
  <inkml:trace contextRef="#ctx0" brushRef="#br0" timeOffset="4910">20083 3271 24575,'13'-8'0,"3"-7"0,5-1 0,0-2 0,-5 2 0,-7 2 0,-7 4 0,-7 0 0,-2 7 0,-5 4 0,-11 14 0,-7 13 0,0 18 0,14-21 0,3 0 0,5 22 0,12-12 0,16-12 0,15-10 0,-2-10 0,12-8 0,-25 1 0,0-1 0</inkml:trace>
  <inkml:trace contextRef="#ctx0" brushRef="#br0" timeOffset="5158">20325 3100 24575,'3'25'0,"2"12"0,5-10 0,1 5 0,5-11 0,5-12 0,11-12 0,12-24 0,-22 10 0,1-3 0,2-11 0,-1-3 0,-5 4 0,-1 1 0,-1-7 0,-2 2 0,4-8 0,-10 13 0,-6 21 0</inkml:trace>
  <inkml:trace contextRef="#ctx0" brushRef="#br0" timeOffset="5317">20688 2938 8191,'2'17'0,"1"0"5063,1 7-5063,0-9 2818,-1 8-2818,2-13 429,-2 2 1,-1-7 0,-2-1 0</inkml:trace>
  <inkml:trace contextRef="#ctx0" brushRef="#br0" timeOffset="5465">20764 2750 8191,'-4'-9'0,"1"0"0,1 4 0,2 1 0</inkml:trace>
  <inkml:trace contextRef="#ctx0" brushRef="#br0" timeOffset="5791">20823 3072 8191,'5'5'0,"3"-6"5063,22-13-5063,5-12 0,8-4 0,-5-2 2818,-13-5-2818,-15 17 1719,-8-3-1719,-9 23 6784,-3 9-6784,1 11 0,3 12 0,6 1 0,11 2 0,3-16 0,13-11 0,-2-13 0,9-13 0,-16 8 0,-1-3 0</inkml:trace>
  <inkml:trace contextRef="#ctx0" brushRef="#br0" timeOffset="6116">21226 2892 8191,'13'-30'0,"-5"16"5063,-6 26-5063,-2 20 2818,8 2-2818,1-7 1719,15-14-1719,-2-22 6784,11-10-6784,-6-11 0,5-4 0,-12 10 0,-3 27 0,-9 5 0,2 23 0,8-18 0,11-5 0,18-13 0,-20-2 0,0-2 0,-1-4 0,-1-3-439,-1-5 0,-3-4 439,-5-3 0,-2-1 0,2-7 0,-7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3:41.803"/>
    </inkml:context>
    <inkml:brush xml:id="br0">
      <inkml:brushProperty name="width" value="0.05292" units="cm"/>
      <inkml:brushProperty name="height" value="0.05292" units="cm"/>
      <inkml:brushProperty name="color" value="#FF0000"/>
    </inkml:brush>
  </inkml:definitions>
  <inkml:trace contextRef="#ctx0" brushRef="#br0">6521 13326 8191,'-15'-14'0,"2"3"5063,0-2-5063,-7 0 0,-19 2 0,-16 7 0,18 4 0,-2 2 0,-6 5 0,-2 3 220,-5 1 0,-2 1-220,14-1 0,0 1 0,-1 2 0,-4 4 0,-1 3 0,0 1 0,8-3 0,0 0 0,0 1 0,-1 1-375,-5 3 0,1 2 1,-1 1-1,-1 0 375,7-3 0,-1 1 0,0 1 0,0-1 0,0 1 0,0-1 0,0 1 0,0-1 0,0 1 0,0 0 0,1 2 0,0 0 0,1 0 0,0 0 0,1-1 0,-3 3 0,0 0 0,2-1 0,1 0 1209,-4 7 1,2 0-1,3-2-1209,7-6 0,2 0 0,2-1 0,-4 12 0,5 0-808,4 0 1,5 0 807,3 6 0,5 2 0,3-1 0,6 1 251,5 2 0,7-1-251,2-3 0,6-3 0,9 0 0,6-3 0,-8-13 0,2-2 0,3-2 444,7-1 0,2-3 0,3-1-444,-9-3 0,2-1 0,0-1 0,2-1 0,5-2 0,1-2 0,2-1 0,0-1 0,3 0 0,1-1 0,1-1 0,2-2-740,-7-3 1,0-1 0,1-1 0,1-1 0,1-1 739,-7 0 0,2-1 0,-1-1 0,1 0 0,0-2 0,0 0 0,2-1 0,-1-2 0,0 0 0,1-2 0,-1 0 0,1 0-309,0-2 0,1 0 1,0-1-1,0-1 1,-1 0-1,-1-1 309,-3 1 0,-1-1 0,0-1 0,0 0 0,-2 0 0,1-1-49,5-4 1,-1 0-1,0-1 1,-2-1-1,-1 0 49,-7 2 0,0 0 0,-2 0 0,-1-1 0,-2 0 0,2-3 0,-1 0 0,-2-1 0,-4 0 0,2-7 0,-5-1 0,-4-1 0,-7 3 0,-5-2 0,-2 1 0,-3 0 0,-3 0 0,-3-1 0,-2-1 0,-4-1 0,-3 1 0,-2-2 0,-3 1 0,-3 1 0,-5-3 0,-4 1 0,-4 1 0,3 10 0,-2 2 0,-3 0 0,-1 1-159,-6-1 0,-3 0 0,-1 2 0,-2 2 159,5 5 0,-1 1 0,-2 2 0,0 1 0,-2 1 0,-4-1 0,-1 1 0,-1 1 0,-1 2 0,-1 1 0,8 3 0,-2 0 0,0 2 0,-1 1 0,1 0 0,-1 2 0,1 2 0,0 0 0,-1 1 0,1 1 0,-1 2 0,2 1 240,-1 2 1,0 1-1,1 1 1,0 1-1,1 2 1,1 3-241,-5 4 0,1 4 0,1 1 0,3 0 0,3-2 0,-6 1 0,4-1 0,4 2 0,-1 13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4:16.351"/>
    </inkml:context>
    <inkml:brush xml:id="br0">
      <inkml:brushProperty name="width" value="0.05292" units="cm"/>
      <inkml:brushProperty name="height" value="0.05292" units="cm"/>
      <inkml:brushProperty name="color" value="#FF0000"/>
    </inkml:brush>
  </inkml:definitions>
  <inkml:trace contextRef="#ctx0" brushRef="#br0">26141 12507 8191,'-43'-34'0,"3"11"0,-4 1 2414,6 1 1,-2 1-2415,4 4 0,-3-1 0,2 3 0,-12-2 0,0 2 160,14 3 1,-1-1 0,0 1-161,-1 4 0,-2 1 0,1-1 0,-2-2 0,0-1 0,-2 1 0,-2 3 0,-1 2 0,0 0 0,-1 0 0,1-1 0,-2 2 0,-5 2 0,-1 1 0,0 1 0,-1 0 0,-2 1 0,0 2-371,9 2 1,-2 2 0,0 0-1,0 1 371,6-2 0,0 1 0,-1 0 0,-1 1 0,0 0 0,-5 3 0,-1 1 0,0 1 0,-1 0 0,0 1 0,1-1 0,-1 1 0,0 0 0,0 0 0,0 1 0,0-1 0,-1 1 0,0 1 0,0-1 0,2 1-207,1-2 0,2 1 1,-1 0-1,2 0 0,-1 1 207,2 0 0,1-1 0,-1 2 0,1-1 0,0 1 0,0 0 0,-1 0 0,1 1 0,0 0 0,0 0-288,1 2 0,-1 0 1,1 0-1,0 1 1,0 1 287,-1 0 0,0 0 0,1 1 0,-1 1 0,2 0 0,0 1 0,1 1 0,0 0 0,1 0 0,1 0 51,1-2 1,1 0 0,1 1-1,0 0 1,2 0-52,-5 5 0,2 2 0,1-1 0,1 0 446,-6 5 0,2-2 0,2 1-446,8-4 0,2 1 0,1-1 132,-6 9 0,3-1-132,6-5 0,4 0 1584,5-4 0,2 1-1584,5-5 0,2 1 3908,5 25-3908,9-13 0,9-5 0,9-2 0,16-9 1522,-11-7 0,2 0-1522,8-2 0,3-1 0,-6-3 0,2 2 0,1-2 123,5 2 1,2 0 0,3-1-124,-5-2 0,2 0 0,2-1 0,0 1-991,-7-3 0,0 0 0,1 0 1,1-1-1,1 0 991,5 0 0,1 0 0,1 0 0,0-1 0,0-1 0,1 0 0,0-1 0,1-1 0,-1 0 0,2 0 0,-7 0 0,0-1 0,1 1 0,0-1 0,1-1 0,-1 0-706,1 0 1,0-1-1,1 0 1,-1 0-1,1 0 1,0-1 705,1 1 0,-1 0 0,1 0 0,0 0 0,0 0 0,0-1-272,0-1 1,0 0 0,-1 0 0,1-1 0,0 0 0,-1 1 271,-1 0 0,1 0 0,-1-1 0,1 1 0,-1-1 0,-1-1-309,0 0 1,-1-1 0,0-1-1,0 0 1,0 0 0,-1 0 308,0 1 0,0-1 0,0 1 0,-1-1 0,1 0 0,-1-2 179,0-2 0,0 0 1,-1-1-1,0-1 1,0 0-1,0 0-179,7-1 0,-1-1 0,0 0 0,-1 0 0,-1-3 38,-1 0 1,-1-1 0,0-2 0,-1 0-1,-2 0-38,5-2 0,0-2 0,-3 1 0,-2-3 0,-5 1 0,-1 0 0,-3-2 0,-2-1 14,5-7 0,-3-2 1,-4-1-15,-6 1 0,-3-1 0,-3-2 0,-3-1 0,-3-1 0,-2-1 0,-4 1 0,-2 0 0,-3-1 0,-3 0 0,-3-1 0,-5-2 582,-5 3 0,-4-3 1,-2 1-1,-2 3-582,-4-1 0,-2 3 0,-4 1 0,-1 1 0,-4-1 0,-3 2 0,0 6-314,-8 4 1,-2 6 0,-2 2 313,4 4 0,-1 1 0,-2 1 0,-1 2 0,8 3 0,0 2 0,-1 1 0,-1 0 0,-1 0-48,-4 0 1,0 0 0,-2 1 0,0 1 0,0 0 47,0 1 0,-1 1 0,1 1 0,-2 0 0,1 0 0,-2 0 0,0-1 0,-1 0 0,0 1 0,1 1-230,8 1 1,1 1-1,-1 0 1,1 1-1,-1-1 1,0 0 229,0 0 0,-1-1 0,0 0 0,1 0 0,-1 1 0,1 0-76,-9 3 1,1 2 0,1-1-1,0 1 1,0 0 75,4-1 0,-1-1 0,1 1 0,2-1 0,5 1 0,-7 1 0,6 1 0,2-1 0,-2 2 0,1 0 0</inkml:trace>
  <inkml:trace contextRef="#ctx0" brushRef="#br0" timeOffset="1949">21389 12125 8191,'33'-30'0,"0"1"1613,1 5 1,4-2-1614,-4 0 0,0-2 0,-3 4 0,1 0 0,0-1 0,3-5 0,0-2 0,1 0 0,-4 5 0,0 0 0,0 0 0,0-2 0,1-1 0,-1-2 0,1 0 0,-1-1-141,2 0 0,1-1 1,-1 0-1,-1-2 141,-1-3 0,0-2 0,-2 0 0,1-1 0,-1 0 0,0-1 0,-1 0 0,0-1 0,-2-1 0,0-1 0,-2-1 0,1 1 0,-1-1 0,0-1 0,-1 0 0,0 0 0,-1 1 0,0-1 0,0 0 0,0 0 0,-1 1 0,-1-1 0,0 0 0,1 0 0,-1-1 0,1 0 0,-1 0 0,0 0 0,-2 2 0,-1 1 0,0-1 0,-1-4 0,-4 7 0,0-3 0,0-2 0,-2 0 0,0 1 0,0 1-155,-1 1 1,-1 2 0,-1 1-1,0-2 1,-1-1 154,-1 0 0,0-2 0,0-1 0,-1 0 0,-1 1 0,-1 3 0,-1-10 0,-1 3 0,-2 1 0,-1 0 172,0 0 0,-1 0 0,0 0 0,-2-1-172,0 0 0,-2-1 0,0 0 0,0 0 0,-1 2 0,1 0 0,-2 0 0,-1 0 0,-2 1 0,-3 1 0,0 0 0,0 0 0,1 3 0,0 0 0,-1 0 0,-2 2 0,-5 0 0,-2 1 0,-1 1 0,0 1 0,1 3 0,0 0 0,0 1 0,-3 1 0,-3-1 0,-2 1 0,-1 1 0,0 2 0,0 2 0,-1 1 0,0 1 0,-1 2 0,-1 0 0,-1 2 0,-1 2 0,0 0-230,-1 2 1,-1 1-1,0 2 1,-1 1 229,1 4 0,0 1 0,0 1 0,0 2 320,-11-2 0,0 2 0,0 3-320,1 3 0,0 3 0,0 3 0,2 2 0,0 4 0,2 2 0,0 5 0,2 3 0,0 2 372,-2 2 0,0 2 1,1 4-373,12-5 0,1 3 0,0 1 0,1 1 0,0 0 0,0 1 0,1 1 0,0 1 0,0 2 0,1 2 0,0 0 0,1 0 0,1 1 0,1-1 0,1 2 0,0 0 0,0 2 0,1 2 0,0 0 0,0 1 0,0 2 0,-1 0 0,1 1 0,0 1-162,5-7 1,0 1-1,1 0 1,-1 1-1,0 0 162,-2 4 0,-1 0 0,1 1 0,0 0 0,0 1 0,1 1 0,1 1 0,0 0 0,0 1 0,0 0-156,3-7 1,0 1-1,0 0 1,0 0-1,1 1 1,-1 0 155,0 2 0,0 1 0,0 0 0,0 0 0,0 1 0,2-1-46,0 0 0,0 0 0,1 0 0,1 1 0,-1-1 0,1 1 46,0 0 0,0 0 0,0 1 0,1-1 0,0 0 0,1 0-110,0-3 0,1 0 0,1-1 0,0 1 0,2-1 0,0 0 110,0 7 0,2 0 0,2 0 0,0-1 0,1 0 0,0-4 0,2 1 0,0-1 0,1 0 0,2-1 0,0-1 0,2 0 0,0-1 0,2 0 0,1-1 0,5 10 0,2-1 0,1 0 0,1-1 0,-1-2 0,1 0 0,0-1 0,3-1 452,3-2 0,1-1 1,2-1-1,1-1-452,-1-3 0,1-2 0,2-1 0,2-2 0,1-2 0,2-2 0,1-3 0,2-3 0,1-3 0,1-2 0,2-3 0,0-4 0,1-2 0,0-3 0,2-3 0,-1-3 0,3-4 0,0-3 0,1-4 0,-1-2 0,1-3 0,0-3 0,-1-3 0,1-2 0,-7 1 0,0-2 0,1-1 0,-3 0 0,-3 2 0,4-2 0,-4 1 0,-1 1 0,9-11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5:17.085"/>
    </inkml:context>
    <inkml:brush xml:id="br0">
      <inkml:brushProperty name="width" value="0.05292" units="cm"/>
      <inkml:brushProperty name="height" value="0.05292" units="cm"/>
      <inkml:brushProperty name="color" value="#FF0000"/>
    </inkml:brush>
  </inkml:definitions>
  <inkml:trace contextRef="#ctx0" brushRef="#br0">5612 7091 24575,'-52'-6'0,"0"0"0,-3 2 0,1 4 0,11 7 0,2 3 0,-3 0 0,1 3 0,-6 8 0,0 4-2510,8 0 1,1 3 2509,11-6 0,-1 1 0,1 2 0,2 2 0,1 1 0,1 1 0,0 2 0,1 1 0,1 1 0,3 0 0,2 1 0,1 2 0,2 1 0,1 1 0,2 1 0,2 0 0,1 2 0,4 0 0,2 1 0,3 2 0,2-1 0,0 3 0,2-1 0,3 0 0,4 0 0,4-2 0,2 0 0,3 0 0,3-1 0,2-2 0,0-3 0,2-2 0,3-2 0,3-2 0,2-1 0,1-4 0,-3-5 0,1-2 0,1-4 0,3-5 0,0-5 0,0-2 0,17-3 0,-2-8 0,-16-4 0,0-4 0,-2-3 0,-2-1 0,-1-2 0,-1-3 0,-1-5 0,-2-3 0,-1-2-1053,1-2 1,-1-3-1,-2-1 1053,-2-7 0,-2-3 0,-1-1 0,-5 11 0,0-1 0,-1-1 0,-1 0 0,-2-3 0,0-2 0,-2 0 0,-1 1-388,-1-1 1,-2 0-1,0 1 1,-2 0 387,-1 4 0,-1 0 0,-2 2 0,0 0 0,-3-6 0,-2 1 0,-2 3-373,-9-7 1,-5 5 372,-1 12 0,-3 6 302,-3 11 0,0 4 0,-6-1 0,8 13 0</inkml:trace>
  <inkml:trace contextRef="#ctx0" brushRef="#br0" timeOffset="1428">13291 9757 8191,'-37'-15'0,"2"-1"2189,6 8 0,-2 0-2189,4-1 0,0 0 0,-4 0 0,0 2 0,-3 0 0,0 2 0,3 4 0,-1 2 1449,-6 8 0,0 5-1449,-5 10 0,0 5 0,12-7 0,1 3 0,-1 2-201,-4 6 1,-1 2 0,2 2 200,1 0 0,1 1 0,2 1 0,1 4 0,1 1 0,3 0 0,2-3 0,2 0 0,2 3 0,6-1 0,1 5 0,2-1 0,2-3 944,2-2 0,1-3 0,3 2-944,1 12 0,4 3 0,5-7-342,8-8 1,8-7 341,9-2 0,8-7 0,-6-13 0,4-5 0,2-5 0,10-5 0,3-7 0,1-3-376,-9 1 1,1-3 0,-1-1 0,1-3 375,-7 1 0,0-1 0,0-2 0,0-2 0,-1-2-321,5-6 1,1-2 0,-2-3-1,-1 1 1,-5 1 320,-2 1 0,-4 0 0,-1 1 0,-2-3 0,5-5 0,0-1 0,-5-1 0,-11-1-169,-16-11 0,-13-1 0,-3 2 169,1 9 0,-2 2 0,-4-1 0,-2 2 0,-4-2 0,-2 2 0,-1 5 0,-5 1 0,-3 5 0,-3 6 0,-10 6 0,-4 7 0,6 1 0,9-2 0,2 5 0,-7 12 0,0 0 0</inkml:trace>
  <inkml:trace contextRef="#ctx0" brushRef="#br0" timeOffset="2566">13053 13368 8191,'-42'-23'0,"0"1"0,0-1 0,-5 2 0,-2 3 1522,4 4 0,-3 0 0,2 5-1522,-1 7 0,1 4 0,-3 5 0,0 3 737,7 0 1,0 3-738,0 3 0,1 1 0,1 4 0,2 2 0,1 1 0,0 3 0,-1 11 0,1 6 0,10-11 0,1 2 0,1 2 0,0 5 0,2 2 0,0 2-86,5-9 0,-1 1 1,2 1-1,1 0 86,-1 12 0,2 0 0,2 1 0,5-10 0,1 1 0,1 0 0,1 0 0,2-1 0,1 0 0,1 0 0,2 0 370,2 1 0,3 1 1,1 0-1,1-1-370,1 0 0,1-1 0,2 0 0,3-2 0,2-1 0,2-1 0,3-2 0,2-1 0,3-2 0,2-2 0,3-1 0,1-2 0,4 0 0,2-1 0,1-2 0,2-3 0,5 0 0,2-4 0,1-1 0,1-1 0,1-2 0,2-1 0,-1-2 0,2-2 0,-11-3 0,2-1 0,0-1 0,-1-1 0,0-2 0,7-3 0,0-2 0,-1-2 0,0-1 0,-2 0 0,1-2 0,-2-1 0,-1-4 0,-6-1 0,-2-3 0,-1-2 0,-1-2 0,-2-1 0,-1-1 0,-1-3 0,-2-1 0,6-12 0,-3-3 0,-4-2 0,-8 8 0,-2-1 0,-2-1 0,-1-1 0,0-3 0,-2-2 0,-1-1 0,-3 0-733,-1-1 1,-3 0 0,-2-1 0,0-1 732,0-3 0,0-2 0,-3 1 0,-2 1 0,-3 3 0,-3 1 0,-1 1 0,-1 0-301,-1 1 1,-2 0 0,-1 1 0,-2 1 300,-7-7 0,-2 3 0,-3 1 0,-2 0 0,-1 3 0,-3 2 51,0 6 0,-1 3 0,-1 1-51,0 1 0,-1 2 0,-1 4 0,-5 3 0,-1 4 0,3 2 0,6-1 0,3 3 0,0 6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5:47.219"/>
    </inkml:context>
    <inkml:brush xml:id="br0">
      <inkml:brushProperty name="width" value="0.05292" units="cm"/>
      <inkml:brushProperty name="height" value="0.05292" units="cm"/>
      <inkml:brushProperty name="color" value="#FF0000"/>
    </inkml:brush>
  </inkml:definitions>
  <inkml:trace contextRef="#ctx0" brushRef="#br0">22434 15381 8984,'-7'0'0,"4"-6"5117,7 2-5117,2-3 2698,5-6-2698,1 4 1611,-2-8-1611,4 2 6165,3-5-6165,3-7 0,18-12-1268,-15 11 1,4-3 1267,9-7 0,4-2 0,-12 7 0,1-2 0,1 0 0,6-3 0,2-1 0,1 0-1211,-11 8 0,1-2 1,0 1-1,1 0 1211,3 0 0,1 0 0,0-1 0,0 1 0,0-1 0,-1 0 0,1-1 0,2-2-724,-2 4 1,2-1 0,2-2 0,0 0-1,0 1 1,-2 1 723,1-3 0,-1 2 0,0 0 0,0-1 0,2 0 0,0-1 0,2 0 0,1-2 0,0 1 0,-1 0 0,-2 1-581,0-1 1,-1 1-1,-2 1 1,0-1 0,1 1 580,0 0 0,0 0 0,0 0 0,0 0 0,0-1-278,2-2 1,-1-1-1,1-1 1,0 1-1,0 0 278,-4 6 0,-1 0 0,1 0 0,0 1 0,0-1 0,1 0-63,0-2 0,1 0 1,1-1-1,-1 1 1,1 0-1,0-1 63,1 1 0,1 0 0,0-1 0,0 1 0,0-1 0,0 0 33,-4 5 1,-1 0-1,0-1 1,1 1 0,0-2-1,2 0 1,1-2-34,-3 3 0,1-2 0,1-1 0,2-1 0,0 0 0,0 0 0,0-1 0,0 2 0,-2 0 0,0 1 0,3-2 0,0 1 0,-2 1 0,1 0 0,-1 0 0,1 0 0,1-1 0,1-2 0,-2 2 0,1-2 0,1-1 0,1 0 0,0 0 0,0-1 0,0 1 0,0 0 0,-1 1 0,-1 1 0,-1 1 0,0 1 0,-1 1 0,0 0 0,0 1 0,0-1 0,0 1 0,0-1 0,0 0 0,1 0 0,0-1 0,0 1 0,0-1 0,0 1 0,0-1 0,1-1 0,0 1 0,0-1 0,-2 1 0,1 0 0,0-1 0,0 0 0,1 0 0,0-1 0,-1 1 0,1 0 0,-1 0 0,0 0 0,-2 2 0,1-1 0,0 1 0,-1-1 0,0 1 0,1 0 0,-1 0 0,0-1 0,1 1 0,-1-1 0,1 0 0,-1 0 0,1 0 0,0-1 0,0 1 0,0-1 0,-1 1 0,0 0 0,1 0 0,-2 0 0,3-1 0,0 0 0,-1 1 0,0-1 0,-1 1 0,1 0 0,0-1 0,0 1 0,0-1-27,1 0 1,1-1 0,0 0 0,-1 0 0,1 0 0,-1 1 0,1-1 0,-2 1 0,0 0 26,1-2 0,0 1 0,-1 0 0,-1 1 0,1-1 0,-1 1 0,1-1 0,0 0 0,0 1 0,1-1 0,0 0 0,0 0 0,0 0 0,-1 0 0,0 1 0,-2-1 0,2-1 0,-1 0 0,-1 0 0,0 0 0,-1 0 0,0 1 0,1 0 0,-1 1 0,0 1 0,1 0 0,-1 1 0,-1-1 0,0 0 0,-1 0 0,2-3 0,-1-1 0,-1 0 0,0 0 0,0 1 0,-1 1 60,5-3 1,0 0-1,0 1 1,-1 1-1,-3 0-60,1-2 0,-2 1 0,-2 1 0,0 1 481,3-5 0,-1 1 0,-3 4-481,-2 2 0,-4 2 578,-11 3 1,-2 5 0,-3 6-1,-7 4 1</inkml:trace>
  <inkml:trace contextRef="#ctx0" brushRef="#br0" timeOffset="14166">25885 16674 8191,'-14'5'0,"10"0"5063,8-2-5063,29-1 0,-1-4 0,5-2 0,1-1 0,6-1 0,1-2-539,-2 1 0,3-1 1,0-1-1,2 0 539,-4 1 0,2-1 0,0 1 0,-2 0 0,-3 0 0,7-2 0,-4 0 0,-2 1 0,11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7:21.927"/>
    </inkml:context>
    <inkml:brush xml:id="br0">
      <inkml:brushProperty name="width" value="0.05292" units="cm"/>
      <inkml:brushProperty name="height" value="0.05292" units="cm"/>
      <inkml:brushProperty name="color" value="#FF0000"/>
    </inkml:brush>
  </inkml:definitions>
  <inkml:trace contextRef="#ctx0" brushRef="#br0">1187 11672 24575,'-41'11'0,"11"0"0,10 1 0,11 15 0,-7 13 0,10 15 0,-2-25 0,2 1 0,7 3 0,2 0 0,-1-2 0,2-1-515,6 5 1,6-2 514,3-6 0,5-2 0,7 1 0,5-5 0,6-8 0,3-5-938,1-2 0,1-4 938,0-10 0,-3-2 0,5 0 0,-15-5 0</inkml:trace>
  <inkml:trace contextRef="#ctx0" brushRef="#br0" timeOffset="253">1701 11812 8191,'-7'6'0,"2"14"4988,2 14-4988,8 19 0,-4-12 0,6-2 2828,-1-31-2828,1-16 0,4-31 0,-2-9 0,-2 15 0,1-2 0,0 3 0,0 1 345,3 4 1,1 2-1,-1-4 1,0 18 0</inkml:trace>
  <inkml:trace contextRef="#ctx0" brushRef="#br0" timeOffset="575">2038 11648 8191,'-9'-7'0,"2"6"5063,-1 8-5063,6 20 2818,-1 6-2818,5-3 1719,3-6-1719,5-25 6784,7-9-6784,-2-5 0,4-12 0,-9 2 0,-2-7 0,-7 6 0,-8-4 0,-2 15 0,-6-3 0,5 13 0,1 3 0,5 2 0</inkml:trace>
  <inkml:trace contextRef="#ctx0" brushRef="#br0" timeOffset="883">2181 11398 8191,'-21'5'0,"8"3"5063,-5 5-5063,10 3 2818,7-6-2818,6 4 1719,7-4-1719,5-1 6784,0-3-6784,-3-2 0,-2-1 0,-2 7 0,-5-2 0,-2 4 0,-6 1 0,1-3 0,-1-2 0,3-4 0</inkml:trace>
  <inkml:trace contextRef="#ctx0" brushRef="#br0" timeOffset="1175">2294 11188 8191,'-9'9'0,"2"-2"5063,-1 16-5063,6-6 2818,6-3-2818,1-1 1719,14-5-1719,-4-1 6784,15 5-6784,-11 6 0,0 7 0,-11 7 0,-4 0 0,-9 6 0,2-11 0,-7 3 0,2-16 0,2-6 0,2-4 0</inkml:trace>
  <inkml:trace contextRef="#ctx0" brushRef="#br0" timeOffset="1617">1754 12637 8191,'0'-13'0,"5"-1"4752,9-16-4752,3 9 0,5-1 0,5-9 0,2-3 0,-4 7 0,1-1 0,1 0 0,2-2 0,2-1 0,-1 0 0,-3 1 0,0-1 0,-1 2 1096,10-8 0,-4 4-1096,-11 8 0,-4 5 0,0 2 0,-15 14 0</inkml:trace>
  <inkml:trace contextRef="#ctx0" brushRef="#br0" timeOffset="1853">2085 12273 8191,'-8'14'0,"2"-2"5063,6-3-5063,3 4 2818,7 7-2818,-2 5 0,4 13 0,-3 9 0,3-5 0,-6 9 1719,4-24-1719,-7 0 0,0-19 0,-1-4 0</inkml:trace>
  <inkml:trace contextRef="#ctx0" brushRef="#br0" timeOffset="2167">2229 12388 24575,'19'-28'0,"11"-4"0,1-6 0,5 5 0,-18 6 0,-7 7 0,-8 3 0,-5 3 0,-6 3 0,0 10 0,-8 14 0,2 15 0,5 19 0,0 1 0,13-1 0,4-21 0,5-13 0,-3-11 0,-3-5 0</inkml:trace>
  <inkml:trace contextRef="#ctx0" brushRef="#br0" timeOffset="2958">2577 11967 8191,'-13'3'0,"3"0"5063,-3 4-5063,1 10 2818,3 4-2818,1 18 1719,8-6-1719,8-8 6784,5-16-6784,8-21 0,1-17 0,0-7 0,-4-5 0,-5 3 0,-9 13 0,0 12 0,-2 14 0,7 8 0,-1-1 0,5-9 0,-4-4 0,3-6 0,-1-2 0,5 4 0,-5 1 0,3 13 0,-9 1 0,0 6 0,-3-3 0,1-12 0,3-2 0,1-32 0,1 2 0,3-5 0,-2 13 0,2 26 0,-4 3 0,1 11 0,-4-5 0,3-3 0,1-8 0,4-13 0,7-16 0,4-8 0,-2 6 0,-4 13 0,-9 18 0,0 20 0,0-2 0,1 6 0,1-11 0,-1-3 0,-4-5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09:02.979"/>
    </inkml:context>
    <inkml:brush xml:id="br0">
      <inkml:brushProperty name="width" value="0.05292" units="cm"/>
      <inkml:brushProperty name="height" value="0.05292" units="cm"/>
      <inkml:brushProperty name="color" value="#FF0000"/>
    </inkml:brush>
  </inkml:definitions>
  <inkml:trace contextRef="#ctx0" brushRef="#br0">7275 11938 24575,'-9'0'0,"0"-2"0,-3-4 0,2 1 0,-3-3 0,0 3 0,0 0 0,-17-2 0,-11 3 0,-13 0-649,20 2 0,-1-1 649,1 1 0,-1-2 0,-3-3 0,-1-2 0,-2 1 0,-1-1-1124,0-4 1,0-2 1123,-7-2 0,0-1 0,-1 0 0,0 0 0,0-2 0,0 0 0,1 2 0,0 1 0,3 0 0,1 0 0,2 0 0,1 0-485,3 3 0,2 0 485,5-1 0,2 1-203,-16-2 203,14-2 1066,12 13-1066,7 0 2233,11 12-2233,0-1 0,5 3 0,-1-5 0</inkml:trace>
  <inkml:trace contextRef="#ctx0" brushRef="#br0" timeOffset="1109">7567 11889 8191,'7'0'0,"-4"-3"5063,23-4-5063,-4-5 0,23-7 0,-18 4 0,2-1 0,12-3 0,2-2 0,4-4 0,2-2 183,-14 7 1,2 1 0,-2-2-184,0-3 0,0 0 0,-1-1 0,0 1 0,1-1 0,-2 0 0,0-3 0,-1 0 0,0 0 0,3 1 0,-1 1 0,1-1 0,-2-1 0,-1-1 0,1 1 0,3-1 0,2 0 0,-2 0 19,-3 1 0,0-1 0,0 1-19,1-1 0,1 1 0,-1-1 0,-1 3 0,-1-1 0,0 1 1010,-2 0 0,1 0 0,-2 1-1010,13-8 0,-2 1 0,-6 3 0,-2 2 0,-5 6 0,-2 1 0,9-6 2181,-11 10-2181,-11 8 2966,-3 4-2966,-12 4 0,-2 1 0</inkml:trace>
  <inkml:trace contextRef="#ctx0" brushRef="#br0" timeOffset="1802">7231 11825 8191,'16'-16'0,"3"-7"4555,13-14-4555,-15 15 0,1-1 0,8-9 0,2-2 0,1-2 0,1-3 196,-7 10 1,1-1-1,1-1-196,0-3 0,2-1 0,-1 0 0,3 0 0,0 0 0,0-1 0,0-1 0,0 0 0,1 0 0,3-1 0,1 1 0,-1-2 0,-3-1 0,-1-3 0,1 2 0,2 0 0,2 1 0,-1-1 0,1-2 0,0 1 0,0 0-192,-1 4 0,1 0 1,0 1 191,1-1 0,1 1 0,-1 1 0,-2 4 0,0 1 0,-1-1 621,2-2 1,-1-1-1,0 0-621,0 2 0,0 0 0,0 0 0,0 0 0,0 0 0,0-1 0,3-3 0,-1-1 0,0 1 0,-3 1 0,0 1 0,-1 0 0,2-1 0,0 1 0,-1 0-387,-4 2 0,-2 0 1,-1 2 386,9-12 0,-3 4 0,-11 16 0,-3 2 0,2-8 0</inkml:trace>
  <inkml:trace contextRef="#ctx0" brushRef="#br0" timeOffset="3724">9204 9469 8969,'2'-2'0,"8"-6"5117,2-6-5117,15-4 2700,-7-2-2700,4 5 1613,-1-7-1613,4 2 0,4-11 0,7-2 0,-1-4 0,-15 14 0,1 1 0,0-1 0,1-1 2437,3-5 1,0-2-2438,0 1 0,1 0 0,1-1 0,1 1 0,0 0 0,1 1-875,1 1 0,1 1 875,0 0 0,-1-1 0,-1 1 0,-1 0 0,0-3 0,-1 0 0,2 0 0,-1-2 0,0-1 0,2-1 0,5 2 0,0 1 0,-5-3 0,-1 2 0,2 6 0,-2 1 0,-8-1 0,-3 2 0,10-3 0,-15 6 0,-9 12 0,-3 4 0,-1 1 0</inkml:trace>
  <inkml:trace contextRef="#ctx0" brushRef="#br0" timeOffset="5540">7505 11943 24575,'9'2'0,"3"3"0,2 1 0,3 5 0,9 5 0,2 4 0,13 8 0,-16-10 0,1-1 0,2 1 0,1 1 0,7 3 0,0 0 0,1 3 0,-1 0 0,4 1 0,0 0 0,0 0 0,0 0-1033,0 2 1,0 0 1032,-3-5 0,-1 0 0,1 2 0,-2-1 0,-5-2 0,-1-1 0,3 3 0,-2-1 0,4 5 0,-2-2 0,-29-26 0,0 1 0,-5-5 0</inkml:trace>
  <inkml:trace contextRef="#ctx0" brushRef="#br0" timeOffset="6309">7331 11992 24575,'-3'12'0,"1"9"0,2 17 0,0 17 0,-2-18 0,-1 2-1207,0 6 0,0 1 1207,-2 3 0,-2 2 0,2-14 0,-1 1 0,0 0 0,0 0 0,0 0 0,-1 0-584,-1 3 1,0-1 0,0 0 583,-4 15 0,0-2 0,1-3 0,-1-2 0,1-8 0,0-3 0,-3 11 0,4-15 0,5-32 0,6-3 0,-3-7 0,4 5 0</inkml:trace>
  <inkml:trace contextRef="#ctx0" brushRef="#br0" timeOffset="8715">7341 11755 8191,'-3'-13'0,"0"-4"5063,0 4-5063,-1-11 2818,-4 5-2818,-4-11 1719,-2 5-1719,-8-10 0,2 6 0,-12-7 0,5 5 0,8 10 0,0-1 0,-2-1 0,0-1 3392,0-4 0,-1-2-3392,-5-3 0,-1-1 0,3 1 0,0-1-699,0-3 0,-1 2 699,3 8 0,1 1-157,3 1 0,2 0 157,-10-10 0,10 7 0,7 5 0,5 9 0,3 2 0,1 7 0,3 1 0</inkml:trace>
  <inkml:trace contextRef="#ctx0" brushRef="#br0" timeOffset="21215">16051 4622 24575,'-9'20'0,"3"12"0,0 1 0,5 20 0,-3-4 0,5-15 0,1-1 0,-1-4 0,3 6 0</inkml:trace>
  <inkml:trace contextRef="#ctx0" brushRef="#br0" timeOffset="21549">16316 4610 8191,'-9'2'0,"1"6"5063,-5 16-5063,4 16 0,4 8 0,14 6 0,12-21 2818,16-11-2818,-4-22 1719,8-14-1719,-17-4 6784,-4-4-6784,-12 8 0,-8-2 0,-4 3 0,-10-8 0,-2 6 0,-4 1 0,7 8 0,4 3 0,5 3 0</inkml:trace>
  <inkml:trace contextRef="#ctx0" brushRef="#br0" timeOffset="21851">16625 4620 24575,'-9'2'0,"1"6"0,-5 17 0,4 15 0,4 8 0,18-3 0,16-13 0,20-22 0,5-12 0,-3-17 0,-25 3 0,-2-3 0,0-14 0,-2 0 0,-21 2 0,-5 12 0,-13-13 0,-2 9 0,-10 0 0,-6 12 0,15 7 0,-1 4 0</inkml:trace>
  <inkml:trace contextRef="#ctx0" brushRef="#br0" timeOffset="22317">15176 5181 8191,'2'-9'0,"1"-4"5063,4 3-5063,0-3 2818,13 1-2818,1 3 1719,18-3-1719,7 7 0,9 1 5961,0 4-5961,-25 0 0,-1 0 0,21-3 0,-10 3 0,-2-6 0,-10-8 0,11-5 0,-18 4 0,0 2 0</inkml:trace>
  <inkml:trace contextRef="#ctx0" brushRef="#br0" timeOffset="23459">15473 6030 24575,'12'-28'0,"3"-3"0,19-12 0,0 8 0,2 2 0,-2 15 0,-2 14 0,3 14 0,-1 13 0,-2 4 0,1-1 0,2-13 0,12-11 0,-16-10 0,1-5 0,1-4 0,-1 0 0,11-10 0,-14 3 0</inkml:trace>
  <inkml:trace contextRef="#ctx0" brushRef="#br0" timeOffset="24803">16451 5623 24575,'0'10'0,"3"21"0,1 11 0,0-13 0,1 3 0,-5 2 0,1 0 0,7 16 0,-4 2 0,5-33 0,-5-4 0,0-13 0</inkml:trace>
  <inkml:trace contextRef="#ctx0" brushRef="#br0" timeOffset="25100">16679 5658 24575,'-9'45'0,"6"-3"0,13 11 0,12-11 0,5-13 0,7-16 0,5-22 0,-15-6 0,5-13 0,-22 2 0,-3 1 0,-17-9 0,-7 14 0,-5-2 0,1 14 0,11 7 0,4 2 0,5 1 0</inkml:trace>
  <inkml:trace contextRef="#ctx0" brushRef="#br0" timeOffset="25333">17342 5708 8191,'-8'13'0,"0"7"5063,4 5-5063,-3 14 0,2 1 0,-5 13 704,5-5 1,0-16-1,5-11 1</inkml:trace>
  <inkml:trace contextRef="#ctx0" brushRef="#br0" timeOffset="25716">17553 5380 8191,'-14'6'0,"2"1"5063,3 16-5063,-1 14 0,5 17 0,4 1 0,7-15 2818,7-15-2818,8-16 1719,7-19-1719,7-6 0,-2-16 0,-6 1 6784,-9-3-6784,-7 2 0,-10 0 0,-2 0 0,-7 10 0,-11 7 0,7 13 0,-5 6 0,13-1 0,2 1 0</inkml:trace>
  <inkml:trace contextRef="#ctx0" brushRef="#br0" timeOffset="26066">17910 5261 8191,'-9'-2'0,"2"4"5063,0 6-5063,4 19 2818,1 6-2818,6 14 0,4-7 1719,12-12-1719,5-9 6784,7-19-6784,-1-4 0,-8-9 0,-2-4 0,-8-6 0,-6 4 0,-4-18 0,-11 10 0,-5-12 0,-4 19 0,4 5 0,0 15 0,8 0 0,1 2 0</inkml:trace>
  <inkml:trace contextRef="#ctx0" brushRef="#br0" timeOffset="26383">18222 5194 8191,'-6'-7'0,"1"7"5063,-3 13-5063,9 15 2818,0 12-2818,21 2 1719,0-13-1719,19-8 6784,-1-24-6784,7-8 0,-5-13 0,-13-5 0,-8-2 0,-24 0 0,-8-8 0,-11 3 0,-8 4 0,6 14 0,1 13 0,13 6 0,3 1 0</inkml:trace>
  <inkml:trace contextRef="#ctx0" brushRef="#br0" timeOffset="29358">13678 4998 8191,'-46'9'0,"15"-1"0,1 1 5063,-7 0-5063,-8 8 2818,28-11-2818,4 2 1719,2-1-1719,9 4 6784,8-3-6784,6 3 0,18-4 0,4 1 0,19-3-620,-5-1 620,5-8-22,-12-4 22,-10-3 0,-13-2 0,-14 7 0,-5 10 0,-8 18 0,5 25 0,2-17 0,0 3 309,2 8 1,0 1-310,-2 0 0,-1 1 0,1-1 0,-2 0-949,-5 3 0,-3 0 949,-2-5 0,-1-1 0,-6 1 0,-3-1 0,0-4 0,-3-3 0,2-9 0,-1-3 0,-11 7 0,4-30 0,18-27 0,10 0 0,3-4 0,6-12 0,5-1 0,1 11 0,3-1 0,1 0-983,2-3 0,3-1 1,1 1 982,2 4 0,1 2 0,0-1 0,-2-1 0,-1 0 0,0 1-520,7-6 1,-3 2 519,-8 4 0,-4 2 1508,5-7-1508,-12 31 0,2 26 0,1 16 3037,2-5-3037,12-9 1363,2-26-1363,15-5 0,-16-7 0,0-2 0,0 1 0,-1-2 0,-1-3 0,-1 0 0,8-17 0,-9 13 0,-7 16 0,-5 14 0,5 22 0,-5-6 0,4 13 0,-5-13 0,1-9 0,-1-9 0,7-23 0,-4-10 0,4-6 0,-3 8 0,2 21 0,-3 8 0,3 14 0,-6 1 0,2-4 0,3 0 0,3-9 0,12-12 0,-4-3 0,10-16 0,-15 3 0,0-12 0,-10 14 0,-2 1 0,-5 25 0,-3 6 0,0 9 0,4-2 0,4-5 0,14-9 0,3-5 0,6-13 0,-11 10 0,-6 0 0</inkml:trace>
  <inkml:trace contextRef="#ctx0" brushRef="#br0" timeOffset="29618">14558 4563 8770,'-4'-7'0,"-1"4"5110,-2 5-5110,2 5 2731,5 2-2731,8-1 1640,4-1-1640,5-1 6324,-4-1-6324,0 2 0,-8 0 0,-1 2 0,-7 3 0,-3 2 0,-3 3 0,1-4 0,2-4 0,4-5 0</inkml:trace>
  <inkml:trace contextRef="#ctx0" brushRef="#br0" timeOffset="70093">20743 8100 9966,'-1'5'0,"4"5"5094,-3 8-5094,8 14 2539,1 14-2539,-4-13 0,0 2 0,-2 7 0,0 1 532,3 9 0,-2 2-532,-3-14 0,-1 0 0,1 1 73,2 6 0,1 1 0,0 0-73,-1 4 0,-1 1 0,0 2 0,0-11 0,-1 1 0,1 1 0,0 0 0,1 1 0,0 0 0,0 0 0,0 1 0,-3 1 0,0 0 0,0 0 0,1 0-1027,1 1 0,1 1 0,1 0 0,-1 0 1027,-1 0 0,0-1 0,-1 2 0,1-1 0,0 1 0,-1 1 0,1 0 0,0 0 0,1 0 0,0-1 0,0 1 0,0 0 0,-1-1 0,0 1 0,-1 0 0,1 0 0,1 1 0,1 0 0,-1 1 0,1-1 0,-2-1 0,0 1 0,-1-1 0,1 0 0,0 1 0,-1 1 0,1-1 0,-1 0 0,-1-1 0,0 0 0,0 0 0,0-1 0,0 1 0,-1 0 0,1-1 0,1 1 0,0 1 0,1 1 0,-1 0 0,1-1-803,-2-1 1,0 0 0,0 0 0,1 0 802,2 2 0,0-1 0,0 1 0,0-1 0,-2-2 0,-2-1 0,1 0 0,1-1-422,2-2 0,0-1 1,0 1-1,0-1 422,-1-1 0,-1 1 0,1 0 0,0-1 0,1-4 0,0 0 0,0-1 0,1 1 106,-1 1 0,0 1 1,0-1-1,0 0-106,2 13 0,-1-1 0,0 0 0,0-1 0,1-1 0,-1 0 0,0-3 0,0 1 0,0-1 0,-1-4 0,-1-1 0,0 0 452,2-4 1,0 0 0,-1-2-453,0 12 0,0-2 1425,0-6 0,1-4-1425,0 10 856,-4-16 0,0-25 0,0-4 1</inkml:trace>
  <inkml:trace contextRef="#ctx0" brushRef="#br0" timeOffset="71675">21044 14152 24575,'17'0'0,"7"-3"0,1-2 0,20-4 0,-3 1 0,11-6 0,-6 7 0,6-5 0,1 10 0,-23 0 0,0 0-696,2 2 1,2 0 695,2 0 0,2 0 0,6 0 0,1 0 0,6-2 0,3-2-1134,-16 2 0,2 0 0,0 0 1134,3-2 0,2-1 0,0 1 0,3 0 0,2 0 0,0 0 0,-10-1 0,0 0 0,1 0 0,0 1 0,3 0 0,0 0 0,0 1 0,1 0 0,1-1 0,0 1 0,1 0 0,-1 0 0,1-1 0,-1 1 0,0 0 0,1 1-1164,0 1 1,1 1-1,-1 0 1,1 0 1163,0-1 0,0-1 0,0 0 0,0 1 0,2-1 0,0 1 0,0-1 0,0 1 0,2 1 0,-1 0 0,1 0 0,0-1 0,1-2 0,1 0 0,-1-1 0,1 2 0,0 1 0,-1 1 0,1 0 0,0-1 0,-10 0 0,0-2 0,1 0 0,-1 1 0,0-1 0,0 2 0,1 0 0,-1 0 0,0-1 0,0 0 0,10-2 0,0-1 0,0 0 0,-1 0 0,1 1 0,-1 1 0,1-1 0,-1 0-764,-3 0 0,0-1 0,0 0 0,0 0 764,0 1 0,0 1 0,0 0 0,-1 0-394,-3 1 1,1 0 0,-1 0-1,0 1 394,0-1 0,1 1 0,-1-1 0,-1 1-63,-4-1 0,0 1 1,0-1-1,-1 1 63,15 1 0,-1 0 0,-1-1 0,-3-2 0,-1-2 0,0 2 389,-1 0 1,-1 1 0,0 0-390,-2 0 0,-1-1 0,0 1 551,-6-2 1,-1 0-1,-1 1-551,13 2 0,-2 1 0,-6 0 0,-1 0 0,-5 0 0,-2 1 2943,21 7-2943,-10-7 3177,-14 6-3177,1-6 2941,0 3-2941,7-4 0,1 0 0,13 4 1547,-5-3-1547,-18 3 0,0 1 0,24 1 0,-23-1 0,0 0 0,-1 0 0,1 0 0,3 1 0,0-1 0,-2 0 0,-1 0 0,3-2 0,0 0 0,0 2 0,0-1 0,-3-3 0,1 0 0,5 3 0,1 1-667,0-4 1,0-1 666,1 3 0,0-1 0,3 1 0,-1-1 0,-6-1 0,0-1 0,2 2 0,0 1-308,-8-1 0,-1 0 308,5 1 0,0 0 0,15 2 0,6 4 0,-8-4 688,-12 0-688,-8 1 1467,-17-1-1467,-9-1 0,-1 1 0,-3-3 0</inkml:trace>
  <inkml:trace contextRef="#ctx0" brushRef="#br0" timeOffset="85000">23586 14646 24575,'-18'-10'0,"4"3"0,-2-1 0,-4 1 0,-6 7 0,-6 5 0,9 8 0,4 0 0,10 3 0,19-3 0,5-4 0,30 3 0,-3-7 0,11 9 0,-17 3 0,-4 14 0,-15 12 0,-12 12 0,-6-25 0,-4 1 0,-4 4 0,-3-2 0,-3 0 0,-2-1 0,-2 7 0,-2-1-290,0-10 0,1-2 290,-12 19 0,8-35 0,15-27 0,19-30 0,-2 13 0,3-2 0,7-5 0,2-3-891,-6 10 1,0-1 0,0 0 890,9-13 0,0 1 0,-4-2 0,-2 0-9,-2 10 0,-3 2 9,-3 8 0,-3 3 0,-1-9 0,-6 27 0,-9 27 0,3 21 0,3 8 0,15-5 2667,17-15-2667,8-21 0,11-12 0,-5-14 602,-6-3-602,-13 3 0,-7 4 0,-6 17 0,-3 4 0,-1 11 0,-3 0 0,-1 0 0,6-8 0,9-18 0,6-12 0,5-16 0,-2 6 0,-7 9 0,-3 32 0,-11 7 0,-1 22 0,0-7 0,1-11 0,7-1 0,1-17 0,4-3 0,4-15 0,1-9 0,-6 1 0,2-16 0,-15 5 0,-1 4 0,-4 13 0,-4 28 0,3 10 0,-1 18 0,7-12 0,5 1 0,17-20 0,22-7 0,-13-8 0,1-3 0,5 1 0,-2 0 0,12-9 0,-17 8 0</inkml:trace>
  <inkml:trace contextRef="#ctx0" brushRef="#br0" timeOffset="85450">24770 14332 8191,'-13'-6'0,"7"11"5063,2 9-5063,7 18 0,-3 8 0,-2-11 0,-1 2 0,0 0 0,0 1 1013,-2 3 0,-1-1-1013,1 1 0,0-2 1792,-1 22-1792,-1-15 6429,9-25-6429,0-36 0,4-4 0,2-5 0,4-17 0,0-4 0,-4 14 0,0 0 0,1 1 0,7-16 0,0 3-442,-6 12 0,0 5 442,9 1 975,-1 44-975,-3 11 0,-4 4 0,-2 4 25,-2-1 1,0 1-26,-1 6 0,-1 0 0,0-3 0,0 0 0,1 0 0,-1-2 0,1 8 932,-4-8-932,-6-24 0,-3-7 0,2-3 0,1-1 0</inkml:trace>
  <inkml:trace contextRef="#ctx0" brushRef="#br0" timeOffset="85606">24806 14648 8191,'-1'7'0,"6"-5"5063,21-5-5063,14-14 0,-10 6 0,2 0 1409,-1-2 0,1 0-1409,0-3 0,-3 2 0,4 2 0,-13 0 0</inkml:trace>
  <inkml:trace contextRef="#ctx0" brushRef="#br0" timeOffset="87326">19259 10990 8191,'-12'-5'0,"-2"0"5063,-3-1-5063,-13 3 2818,-4 5-2818,-12 11 0,-3 13 1719,14 11-1719,7 1 0,26 0 6784,14-13-6784,26 0 0,10-7-517,-18-5 0,1-1 517,-2 0 0,-3 1-264,15 25 264,-14 0 0,-27 15 0,-4-26 0,-4 1 0,-6 4 0,-4-1 0,0 1 0,-2 0-512,-4-1 0,0-2 512,3-2 0,0-2 0,-15 6 0,15-18 965,17-32-965,18-31 0,2 9 0,4-4-1025,-5 10 1,2-2 0,0 0 1024,5-4 0,1-1 0,0 1 0,-4 2 0,0 0 0,-1 1-236,1 3 1,-1 2-1,-2 0 236,2-10 0,-2 3 0,-5 11 0,-2 3 0,1-9 0,-6 41 0,0 15 3189,7 16-3189,7-3 1948,9-21-1948,8-6 0,5-17 0,0-3 0,-5-8 0,-14 8 0,-5 3 0,-8 20 0,-3 10 0,-5 12 0,-1-7 0,18-50 0,-3 1 0,1-6 0,-1-1 0,-1-1 0,-1 20 0,-7 10 0,2 14 0,-2-2 0,5 1 0,2-6 0,1-5 0,3-5 0,-7-6 0,1-4 0,-6-9 0,-2-14 0,-2 3 0,-2 0 0,0 24 0,-4 22 0,3 11 0,3 16 0,5-15 0,4 1 0,4-20 0,-3-6 0,-2 1 0,-4-3 0</inkml:trace>
  <inkml:trace contextRef="#ctx0" brushRef="#br0" timeOffset="87775">20008 10513 8191,'2'-2'0,"2"4"5063,3 28-5063,1 16 0,-5-12 0,0 2 0,0 6 0,-2 1 0,-3 6 0,-1 0 0,3-5 0,-1-2 0,-2-5 0,1-4 0,2 8 2818,0-46-2818,4-24 0,-3-9 0,-1-5 0,5-4 0,0-1 0,-1 11 0,0-2 0,0 0 110,0 1 0,0 0 0,1 2-110,5-9 0,1 3 0,-3 3 0,0 3 6095,8-4-6095,-2 16 0,4 36 0,-6 32 0,-2-10 0,-1 3-1021,0 15 1,-1 1 1020,-2-6 0,1 1 0,3 1 0,2-1 0,-4-8 0,0-3 923,0-8 1,0-3-924,2 8 0,-9-26 0,-2-6 0,-2-10 0</inkml:trace>
  <inkml:trace contextRef="#ctx0" brushRef="#br0" timeOffset="87941">20031 10853 8191,'13'-10'0,"13"-8"4762,8-3-4762,-9 10 0,3 2 0,0 1 0,-1 2 0,7 2 0,-7 4 0</inkml:trace>
  <inkml:trace contextRef="#ctx0" brushRef="#br0" timeOffset="90333">20114 10311 8191,'-22'11'0,"3"-2"5063,12-2-5063,0-1 2818,5 3-2818,4 0 1719,3-2-1719,7 3 6784,8-3-6784,12 7 0,-2 2 0,10 7 0,-15 2 0,0-3 0,-11-1 0,-6-8 0,-5 0 0,-4-1 0,-7-1 0,-1 2 0,-10 4 0,2 0 0,-4-1 0,-6 2 0,8-9 0,-11 7 0,-2-1 0,-2 1 0,3-3 0,10-4 0,20-3 0,7-4 0,18 1 0,1-3 0,13 0 0,2 0 0,0 3 0,-1 5 0,-7 5 0,-2 12 0,-2-3 0,-11 5 0,-2 0 0,-9-9 0,-2 6 0,-4-7 0,-3 0 0,-5 0 0,-4-2 0,-9 1 0,-7 3 0,-11-1 0,-4 5 0,17-12 0,-1-2 0,-21 1 0,8-1 0,13-9 0,16-4 0,7 3 0,2-3 0</inkml:trace>
  <inkml:trace contextRef="#ctx0" brushRef="#br0" timeOffset="91008">19980 10557 8191,'2'-9'0,"0"0"5063,5 0-5063,1-3 2818,-1 2-2818,0-3 1719,-8 8-1719,2 9 6784,-1 18-6784,11 25 0,-5-11 0,-1 4-208,1 9 1,-1 2 207,-1-14 0,0 2 0,-1-1-939,-2 3 0,-1-1 0,0 1 939,2-3 0,0 1 0,0-2 0,-2 14 0,0-2-72,2-9 1,0-4 0,-1 3 0,3-18 0</inkml:trace>
  <inkml:trace contextRef="#ctx0" brushRef="#br0" timeOffset="98933">25614 8660 8191,'-36'15'0,"0"1"0,3 0 0,2 1 2505,7 0 1,3 0-2506,-10 12 2825,19-13-2825,9-3 1725,8-4-1725,12 3 6765,11 2-6765,-3-5 0,3 1 0,0 1 0,1 2-257,0 1 1,-1 2 256,-4 2 0,-4 2-81,-1 22 81,-10 5 0,-19 0 0,-8-1 0,-10-3 0,-3-11 0,3-9 0,4-17 0,12-9 0,4-16 0,5 8 0,3-3 0</inkml:trace>
  <inkml:trace contextRef="#ctx0" brushRef="#br0" timeOffset="99392">25788 8874 8191,'-13'5'0,"9"6"5063,4 0-5063,14 20 2818,-3-5-2818,3 13 0,-2-7 1719,-6-7-1719,-1-5 0,-3-11 0,-2-5 0</inkml:trace>
  <inkml:trace contextRef="#ctx0" brushRef="#br0" timeOffset="99549">25812 8639 8191,'-17'-15'0,"12"-2"0,3 14 0,10-2 0</inkml:trace>
  <inkml:trace contextRef="#ctx0" brushRef="#br0" timeOffset="100029">25887 8751 24575,'21'-10'0,"9"-2"0,4-4 0,-2 6 0,-12 5 0,-24 22 0,-2 3 0,-17 21 0,1-1 0,10-10 0,1 1 0,3 12 0,2-2 0,28-23 0,6-23 0,12-2 0,7-16 0,-5-5 0,-6 1 0,-10-7 0,-9-1 0,-9 2 0,-7 1 0,-5 16 0,-5 16 0,0 16 0,7 9 0,7 13 0,11-8 0,23-2 0,-12-22 0,4-5-986,10-3 0,2-3 986,5-9 0,-3 0 0,-15 6 0,-3 0 0,14-12 0</inkml:trace>
  <inkml:trace contextRef="#ctx0" brushRef="#br0" timeOffset="100264">26804 8569 9269,'10'-7'0,"2"-2"5119,18-5-5119,3-2 0,7-1 663,-8 4 0,-16 5 1,-8 6-1</inkml:trace>
  <inkml:trace contextRef="#ctx0" brushRef="#br0" timeOffset="101992">27655 8382 8191,'-3'-13'0,"-1"3"5063,-4-3-5063,-4 3 2818,-29 13-2818,4 2 0,-14 16 0,20 4 1719,21-3-1719,11-1 6784,18-5-6784,19 0 0,11 3 0,-18-8 0,-1 3 0,-5 1 0,-4 3 0,14 21 0,-26 14 0,-13-25 0,-3-1 0,-2 1 0,-2-1 0,-3 0 0,-1-1 0,-18 17 0,4-2 0,6-18 0,16-20 0,29-34 0,-3 1 0,2-3-1149,-1 3 1,2-2 0,-1-1 1148,2-5 0,0-1 0,-1-1 0,2-2 0,-1 0 0,-1 0 0,-2 3 0,-1 0 0,-2 1-425,2-10 1,-2 4 424,-6 14 0,-3 5 0,-11-2 0,-3 34 0,-8 20 0,13 6 3273,9 2-3273,16-14 1021,11-14-1021,5-13 0,7-13 0,-5-4 0,-3 0 0,-15 7 0,-5 10 0,-14 12 0,-1 12 0,-7 7 0,-1 1 0,0-6 0,9-17 0,8-11 0,14-16 0,-11 3 0,2-2 0,4 2 0,0 0 0,7-17 0,-3 27 0,-21 23 0,-3 6 0,-2 6 0,2-11 0,13 0 0,-2-14 0,20-9 0,7-17 0,-16 5 0,0-3 0,5-5 0,-2-2 0,-4-4 0,-2 0 0,-6 6 0,-3 2 0,-1-12 0,-13 33 0,-16 24 0,2 15 0,1-3 0,11-2 0,19-18 0,7-9 0,23-5 0,-18-2 0,0-1 0,9 1 0,-2-3 0</inkml:trace>
  <inkml:trace contextRef="#ctx0" brushRef="#br0" timeOffset="102292">29343 7535 24575,'-27'4'0,"-2"12"0,-14 20 0,22-12 0,0 3 0,-2 5 0,2 2 0,10-5 0,3 0 0,5 2 0,5-2 0,22 13 0,-4-21 0,4-3-532,3-4 0,3-4 532,5-1 0,0-3 0,-2-2 0,-3-3 0,9-1 0,-18 0 0</inkml:trace>
  <inkml:trace contextRef="#ctx0" brushRef="#br0" timeOffset="104843">25584 10075 9141,'-7'-6'0,"0"3"5119,-2-3-5119,0 5 2674,-4 4-2674,-5 15 0,-5 12 0,3 19 0,11-22 0,4 1 0,13 27 0,12-10 1589,23-13-1589,-12-24 0,2-6 0,3-1 0,0-4 1210,3-6 0,-2-3 1,4-1-1,-14-1 1</inkml:trace>
  <inkml:trace contextRef="#ctx0" brushRef="#br0" timeOffset="105092">25893 10220 8191,'-2'-9'0,"0"0"5063,-5 4-5063,2 5 2818,-5 8-2818,7 6 1719,1 3-1719,10-3 6784,4-5-6784,18-12 0,-3-6 0,4-15 0,-10 5 0,-12-1 0,-4 4 0,-9 6 0,-1-1 0,-8 2 0,-1 3 0,1-2 0,4 5 0,5 1 0</inkml:trace>
  <inkml:trace contextRef="#ctx0" brushRef="#br0" timeOffset="105310">26042 9928 24575,'24'30'0,"-8"12"0,-8-11 0,-3 2 0,-4 5 0,-2 2 0,0-1 0,0 0 0,0-3 0,1-4 0,5 4 0,8-14 0,1-23 0,-5 0 0,-1-4 0</inkml:trace>
  <inkml:trace contextRef="#ctx0" brushRef="#br0" timeOffset="105742">26234 10155 24575,'-8'29'0,"5"-5"0,9-6 0,7-10 0,1-9 0,6-10 0,-5-2 0,-3-7 0,-4 3 0,-10 0 0,-3-7 0,-4 9 0,-3-5 0,15 18 0,2-1 0,25 5 0,4 2 0,12 6 0,-12 1 0,-6 6 0,-16 4 0,-6-2 0,-2 4 0,12-30 0,2-17 0,3 0 0,2-4 0,-2-2 0,2 1 0,6 3 0,-1 3 0,4-4 0,-5 13 0</inkml:trace>
  <inkml:trace contextRef="#ctx0" brushRef="#br0" timeOffset="106775">27059 9686 8191,'0'9'0,"3"4"5063,1 13-5063,0 8 0,0 19 0,0-5 0,-3-8 2818,3-13-2818,-2-15 1719,1-3-1719,-3 0 6784,-4 4-6784,-1-3 0,-3 6 0,3-6 0,2 2 0,5-9 0,10-10 0,13-20 0,2-11 0,-7 13 0,0 0 0,9-18 0,0 11 0,-11 14 0,-7 17 0,-7 6 0,-2 7 0,-2 8 0,2-5 0,1 5 0,3-16 0,5-2 0,11-15 0,11-5 0,5-10 0,3-4 0,-13 1 0,-12 18 0,-10 5 0,-6 24 0,15-7 0,-1 0 0,16-13 0,-5-5 0,10-12 0,-1-6 0,0-6 0,-12 5 0,-9 5 0,-15 17 0,-1 6 0,-6 11 0,3 2 0,3 4 0,8-2 0,14-3 0,13-10 0,8-8 0,13-5 0,-26 2 0,1 4 0</inkml:trace>
  <inkml:trace contextRef="#ctx0" brushRef="#br0" timeOffset="107559">28577 9403 8620,'11'-7'0,"7"-4"5101,13 0-5101,16-11 0,1 6 688,-1-3 1,-23 10 0,-10 5 0</inkml:trace>
  <inkml:trace contextRef="#ctx0" brushRef="#br0" timeOffset="109301">29535 9323 8191,'-6'-20'0,"3"4"5063,-7-5-5063,-5 13 2818,0 9-2818,-3 9 1719,7 1-1719,5 5 6784,12-5-6784,10 1 0,22-6 0,17-2 0,-21-5 0,2 2 0,-4 2 0,-1 2 0,13 5 0,-22 14 0,-21 8 0,-11 14 0,-2-21 0,-1 1 0,-2 2 0,-2-1 0,-1-4 0,1-1 0,-7 13 0,9-21 0,19-21 0,10-35 0,0 12 0,3-3 0,7-15 0,-1-3-919,-8 15 0,-1-1 1,1 1 918,6-16 0,-1 2-159,-8 13 0,-3 4 159,1-7 0,-14 45 0,-3 22 0,4 21 0,3 7 0,16-12 0,5-19 0,14-18 0,7-25 0,3-13 0,-23 13 0,0-2 0,-4-1 0,-2 0 0,17-15 2707,-10 16-2707,-5 9 367,-7 20-367,-2 19 0,-6 6 0,4 1 0,-4-8 0,4-17 0,-1-9 0,12-18 0,3-17 0,-9 10 0,0-1 0,3-1 0,-1-1 0,2-18 0,-1 25 0,-9 16 0,-3 25 0,5-1 0,0 2 0,14-16 0,3-8 0,9-15 0,-5-3 0,-6 2 0,-8-7 0,-10 15 0,-1-8 0,-6 25 0,5 7 0,0 6 0,9-1 0,8-17 0,12-12 0,-13 4 0,2-5 0</inkml:trace>
  <inkml:trace contextRef="#ctx0" brushRef="#br0" timeOffset="109567">31021 8448 24575,'10'19'0,"1"3"0,6 16 0,0 2 0,-2 7 0,-2 0 0,-8-7 0,3-2 0,-7-16 0,2-7 0,-3-11 0</inkml:trace>
  <inkml:trace contextRef="#ctx0" brushRef="#br0" timeOffset="109860">31074 8409 8191,'-14'-9'0,"7"0"5063,8 6-5063,23-6 2818,6 12-2818,10 1 0,0 19 0,-9 9 859,-11-8 1,-1 3-860,-5 3 0,-1 2 0,3 3 0,0 1 2649,-4 2 1,-3 0-2650,-2 0 0,-2 1-467,-1-1 1,-3 0 466,-4-6 0,-3-1 0,-2 0 0,-4-2 0,-20 9 0,7-15 0,-3-2 0,-6-3 0,-2-3 0,-11 1 0,1-3 0,-7 4 0,6-12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3:11:43.802"/>
    </inkml:context>
    <inkml:brush xml:id="br0">
      <inkml:brushProperty name="width" value="0.05292" units="cm"/>
      <inkml:brushProperty name="height" value="0.05292" units="cm"/>
      <inkml:brushProperty name="color" value="#FF0000"/>
    </inkml:brush>
  </inkml:definitions>
  <inkml:trace contextRef="#ctx0" brushRef="#br0">1830 5078 24575,'-2'33'0,"3"-7"0,1 6 0,-1 12 0,-1 8 0,0-2 0,2-7 0,0-2 0,0 3 0,-2 7 0,0 5 0,0-1 0,-1-8 0,1 4 0,0-5 0,0 9 0,0-10 0,0-22 0,0-15 0</inkml:trace>
  <inkml:trace contextRef="#ctx0" brushRef="#br0" timeOffset="269">2067 5057 11171,'-7'4'0,"11"13"4962,3 16-4962,7 15 0,-6-12 0,-1 2 334,-1 1 1,-1 0-335,-2 6 0,0 2 0,3 4 0,-1 2 0,-3-10 0,0 1 0,0-2 0,1 8 0,1-1 0,0 2 0,0-6 402,-3-10 1,2-20-1,-3-11 1</inkml:trace>
  <inkml:trace contextRef="#ctx0" brushRef="#br0" timeOffset="861">1659 4972 8191,'-17'6'0,"9"-5"5063,18-14-5063,23-3 0,-6 3 0,3 1 0,10 3 0,3 1 0,10 2 0,1 1 461,0 4 0,1 2-461,0 6 0,-4 2 0,-10 0 0,-5 3 887,-10 6 1,-5 3-888,2 17 5873,-18 2-5873,-15 5 0,-9 2 0,5-22 0,-2 0 0,-4 4 0,-2-1 0,2-5 0,-1-1 0,-4 3 0,-1-3 2445,-17 7-2445,11-4 306,8-12-306,24-1 0,10 5 0,19 1 0,7-1 0,-7-9 0,2-2 0,3-2 0,2-2 0,6-2 0,1-1-1028,2-1 0,1-2 1028,0 0 0,-1 2-340,-8 0 1,-3 3 339,-2 2 0,-4 2 0,1 5 0,-14-2 0,-11-4 0</inkml:trace>
  <inkml:trace contextRef="#ctx0" brushRef="#br0" timeOffset="3169">2652 4673 24575,'-8'15'0,"4"21"0,9 18 0,-5-19 0,0-2 0,-1 9 0,-4-9 0,2-39 0,-2-8 0,-4-31 0,0-3 0,3 14 0,1 0 0,2 5 0,0 2 0,-1-17 0,20 35 0,1 29 0,15 18 0,-14-11 0,-1 1 0,-3-3 0,1-1 0,5 2 0,-1-1 0,6 2 0,1-7 0,-9-22 0,-4-1 0,3-17 0,-6-15 0,-2-13 0,-5 11 0,-1-1-628,-2 2 0,0 0 628,0-3 0,0 2 0,2-11 0,-1 18 0,2 23 0</inkml:trace>
  <inkml:trace contextRef="#ctx0" brushRef="#br0" timeOffset="4379">3594 5241 8191,'-13'7'0,"32"-2"3316,26-8-3316,-12-2 0,5-2 0,2 1 0,4-1 0,3 1 0,1-2 0,-6-1 0,1-1 0,1 1 0,0 0 0,0 1 0,0 2 0,-1-1 0,0 0 0,10-3 0,-1-1 0,-2 2 0,-8 2 0,0 0 0,-5 2 0,0-1 0,-6 0 2989,-6-1-2989,-22 3 480,-11-7 0,4 5 0,1-1 0</inkml:trace>
  <inkml:trace contextRef="#ctx0" brushRef="#br0" timeOffset="4637">4422 4932 8191,'-13'8'0,"21"-7"4708,16-4-4708,7-2 0,6 0 0,-4 3 0,0 3 0,5-1 0,-1 4 0,6 13 2862,-13 8-2862,-17-3 1762,-6 8-1762,-16 2 6651,4 1-6651,-17 8 401,5-12-401,-2-6 0,7-11 0,8-8 0</inkml:trace>
  <inkml:trace contextRef="#ctx0" brushRef="#br0" timeOffset="5730">5902 4637 8191,'-4'7'0,"3"11"4669,2 15-4669,1-4 0,2 4 0,2 14 0,-1 4 0,-2-14 0,-1 2 0,0 1 0,0 3 0,0 0 0,-1 0 324,-1-2 0,0 0 0,0-2-324,0 13 0,0-4 833,0-8 1,0-4-834,0 11 1412,4-26 0,-3-14 0,3-9 1</inkml:trace>
  <inkml:trace contextRef="#ctx0" brushRef="#br0" timeOffset="5978">6146 4764 10912,'-3'12'0,"5"10"1496,1 6 0,1 4-1496,1 6 0,0 2 0,1 12 0,0 2 0,-4-16 0,0 1 0,1-1 0,0 0 0,1 0 0,-1 1 0,-2-2 0,-1 1 0,0-1 0,3 14 0,0-2 0,-3-9 0,0-2 682,2 15 0,-1-30 0,1-15 0</inkml:trace>
  <inkml:trace contextRef="#ctx0" brushRef="#br0" timeOffset="6614">5933 4744 8191,'-14'-8'0,"20"-5"4254,27 9-4254,0 0 0,4 1 0,5 4 0,3 3 0,7 1 0,0 2 0,-8 3 0,-2 2 0,-2 0 0,-3 3 0,-7-1 0,-5 2 0,3 7 2911,-11-1-2911,-17-5 1816,-13 9-1816,-16 4 0,10-11 0,-2 1 2710,-7-2 1,0 0-2711,-1 3 0,-1-1 0,2-4 0,1-1 0,-2 0 0,3 1 875,-11 9-875,11-7 0,15 2 0,13-2 0,16 3 0,19 4 0,-7-12 0,4 0 0,6-2 0,4-1 350,9 2 0,0-2-350,1-1 0,0 1-1085,0 1 1,-1 1 1084,-10-1 0,-2 0 0,-5 1 0,-4 1 0,11 10 0,-17-4 0,-15-7 0,-9-8 0</inkml:trace>
  <inkml:trace contextRef="#ctx0" brushRef="#br0" timeOffset="7579">6724 4429 11858,'-1'12'0,"2"23"1628,-5-8 0,-1 3-1628,2 10 0,0 3 0,-2-7 0,-1-1 2529,0 20-2529,11-53 1474,-3-29-1474,2-2 0,1-3 0,-4-2 0,-2 0 2061,-1 0 1,4 5-2062,10 9 1335,10 20-1335,11 43 0,-9-21 0,2-3 0,18 1 0,9-11 0,-11-22 0,-6-5 0,-10-12 0,-6 2 0,-9 3 0,-3 5 0,-2 15 0,-2 9 0,4 23 0,1 13 0,-4 8 0,-1-1 0,-1-15 0,-1-12 0,1-12 0,-1-4 0</inkml:trace>
  <inkml:trace contextRef="#ctx0" brushRef="#br0" timeOffset="10711">2939 7098 24575,'10'49'0,"-11"6"0,4-12 0,-2 4-1676,-8-4 0,-1 0 1676,4 0 0,1-2 525,-3-7 1,1-6-526,0-11 0,15-41 0,-6-8 0,-1-6 0,5-7 0,1-3 0,-3-5 0,-1 0-443,-1 6 1,-1 1 442,-2 6 0,-1 4 0,-1-8 0,4 37 0,8 34 1616,12 21-1616,-8-20 0,0 1 0,0-4 0,1-1 0,19 10 0,2-20 0,-1-20 0,7-24 1570,-9-9-1570,-16 12 0,-2-1 0,4-21 0,0 9 0,-7 18 0,-2 28 0,5 18 0,-6 23 0,0-17 0,0 1 0,-4 4 0,-1 0-450,3 4 0,0-2 450,-3-7 0,0-3 0,5 18 0,-1-29 0,-3-8 0,-2-8 0</inkml:trace>
  <inkml:trace contextRef="#ctx0" brushRef="#br0" timeOffset="11169">3887 6966 24575,'-21'24'0,"-7"2"0,-3 4 0,9-10 0,-1 1-679,-1 2 0,1 0 679,2-2 0,1-1 442,-18 18-442,27-21 225,8-3-225,28-9 0,15 2 0,8-6 0,-18 3 0,0 1 0,11 0 0,4 7 691,-13-3-691,-6 4 0,-6-4 0,-12-3 0,-4-2 0</inkml:trace>
  <inkml:trace contextRef="#ctx0" brushRef="#br0" timeOffset="12012">4329 6840 24575,'24'21'0,"2"22"0,-21 3 0,-6 5 0,4-5 0,-2 2 0,-5-2 0,-2 4 0,0-7 0,1-10 0,0-4 0,-8 23 0,6-66 0,4-29 0,1 9 0,0-2 0,-1-6 0,1-1 0,1-3 0,0 1 0,-1 8 0,-1 2 0,3-14 0,3 35 0,10 28 0,17 27 0,-10-15 0,2 1 0,8 6 0,1 0 0,-1-2 0,1-1 0,2 2 0,1-3-531,-6-7 0,1-1 531,-1 0 0,-1-3 0,6 3 0,-3-10 0,-9-17 0,-2-27 0,-7 6 0,-1-4 0,1-12 0,-2-5-317,-2 11 0,0-2 1,0 0 316,0-1 0,1-1 0,-2 0-305,0-1 1,0 2 0,-2 0 304,2-8 0,-2 3 0,-1 13 0,-2 3 0,-2-5 0,0 26 0,0 4 0</inkml:trace>
  <inkml:trace contextRef="#ctx0" brushRef="#br0" timeOffset="17173">1890 8912 8191,'-6'21'0,"0"8"4355,9 18-4355,-5-17 0,-1 1 0,1 4 0,-2 0 0,-1 0 0,0-1 0,0 4 0,-1-1 0,-1-8 0,0-1 0,-4 25 2900,0-25-2900,3-27 0,1-28 0,8-9 0,5-11 0,-2 1 378,-2 9 1,-1 0 0,1-3-379,2-4 0,0-4 0,0 0 0,2 4 0,1 0 0,1 2 0,-1 4 3093,-4-2 0,2 6-3093,27-11 767,-2 62-767,8 14 0,-9 6 0,-2 6 0,-9-11 0,-2 0 0,3 7 0,-3-1 0,-9 0 1040,-6-18-1040,-22-5 0,0-14 0,-15-3 0,2-20 0,15 11 0,3-6 0</inkml:trace>
  <inkml:trace contextRef="#ctx0" brushRef="#br0" timeOffset="17344">2216 8829 8191,'26'13'0,"-13"-6"5063,7 14-5063,-17-8 2818,-1 4-2818,-2 0 0,0-7 0,0-3 0</inkml:trace>
  <inkml:trace contextRef="#ctx0" brushRef="#br0" timeOffset="17496">2302 8493 8191,'-4'-7'0,"3"2"0,-3 3 0</inkml:trace>
  <inkml:trace contextRef="#ctx0" brushRef="#br0" timeOffset="17694">2361 8499 8191,'3'25'0,"1"5"5063,8 2-5063,-3 8 0,5 7 0,-9-1 0,4 8 0,-8-13 2818,3-6-2818,-2-16 0,-1-14 0,1-1 0</inkml:trace>
  <inkml:trace contextRef="#ctx0" brushRef="#br0" timeOffset="17961">2500 8709 24575,'-25'1'0,"4"4"0,11 6 0,0 2 0,-4 11 0,7-9 0,4 4 0,12-14 0,17-5 0,8-6 0,6 1 0,-2 5 0,-12 1 0,4 2 0,-19-3 0,3 0 0</inkml:trace>
  <inkml:trace contextRef="#ctx0" brushRef="#br0" timeOffset="18261">2815 8653 8191,'-17'-6'0,"3"1"5063,2 4-5063,-4 10 2818,2 10-2818,-7 16 1719,10-8-1719,6-1 6784,7-19-6784,11-9 0,5-22 0,14-10 0,-10 5 0,6 12 0,-19 31 0,-3 5 0,1 1 0,8-15 0,-7-2 0,6-7 0</inkml:trace>
  <inkml:trace contextRef="#ctx0" brushRef="#br0" timeOffset="18420">2992 8361 8191,'-14'0'0,"8"4"0,2-3 0,6 3 0</inkml:trace>
  <inkml:trace contextRef="#ctx0" brushRef="#br0" timeOffset="18804">3021 8410 24575,'-4'21'0,"3"3"0,-7 14 0,7 2 0,-3 14 0,8-6 0,1-12 0,8-14 0,0-21 0,4-6 0,5-16 0,-11 12 0,2-8 0</inkml:trace>
  <inkml:trace contextRef="#ctx0" brushRef="#br0" timeOffset="19138">3202 8131 24575,'-5'10'0,"1"21"0,4 18-1507,-2-12 1,-1 2 1506,3 0 0,-1 0-206,-2 3 1,1-1 205,1-8 0,2-3 798,1 13-798,3-29 0,15-28 0,8-21 0,9 0 1479,-7 7-1479,-8 29 1147,-13 8-1147,-6 21 0,1 2 0,0-5 0,8-2 0,0-22 0,-2-2 0,-3-6 0</inkml:trace>
  <inkml:trace contextRef="#ctx0" brushRef="#br0" timeOffset="19311">3489 8464 24575,'-6'28'0,"2"8"0,6-9 0,3 0 0,2-19 0,6-9 0,5-17 0,5-8 0,-7 6 0,-4 3 0</inkml:trace>
  <inkml:trace contextRef="#ctx0" brushRef="#br0" timeOffset="19414">3605 8444 24575,'8'13'0,"0"-3"0,-4 0 0,3-3 0,-2-5 0,-1 0 0</inkml:trace>
  <inkml:trace contextRef="#ctx0" brushRef="#br0" timeOffset="19669">4268 8313 24575,'-5'3'0,"1"-1"0</inkml:trace>
  <inkml:trace contextRef="#ctx0" brushRef="#br0" timeOffset="19837">4293 8459 10195,'-2'3'0,"0"-1"0</inkml:trace>
  <inkml:trace contextRef="#ctx0" brushRef="#br0" timeOffset="23494">5516 8213 24575,'2'37'0,"5"18"0,-6-8 0,-1 4 0,3 3 0,-1 1-2012,-1-13 0,-1 1 0,-1 0 2012,-1-2 0,-3 0 0,2-2 0,-1 17 0,0-4 619,-4-7 1,0-5-620,2 10 270,14-49 1,-5-3-1,9-18 1</inkml:trace>
  <inkml:trace contextRef="#ctx0" brushRef="#br0" timeOffset="23733">5753 8267 10464,'-2'5'0,"4"22"5051,4 28-5051,0-18 0,-1 4 0,-1 7 0,-2 2 436,-1-4 0,-2 1-436,-1-1 0,-2-1 486,1-9 0,0-2-486,-4 12 4498,2-23-4498,1-30 0,0 4 0,4-12 0</inkml:trace>
  <inkml:trace contextRef="#ctx0" brushRef="#br0" timeOffset="24245">5556 8323 8191,'-12'-5'0,"10"-1"5063,-1 1-5063,19-8 0,18 1 0,4-4 1409,-6 12 0,2 3-1409,-5 0 0,-2 2 0,3 4 0,-2 4 0,16 15 0,-14 3 1719,-8 7-1719,-5-13 6784,-6 3-6784,-5-7 0,-6 0 0,-6 0 0,-14 5 0,-4-4 0,-23 5 0,20-15 0,-1-2-523,-3 2 1,-1-1 522,-6-4 0,1 0-98,8 2 0,2-1 98,-20-3 0,20 5 0,21-2 0,10 4 0,20 10 0,23 5 0,-14-10 0,4 0 0,8 3 0,1 1-318,-2-3 0,-2 0 318,-3 2 0,-1 0-273,-7-1 1,-3 0 272,11 17 0,-10-8 0,-14-1 0,-9-15 0,-4-4 0</inkml:trace>
  <inkml:trace contextRef="#ctx0" brushRef="#br0" timeOffset="25739">6190 7936 24575,'6'19'0,"2"16"0,-3-8 0,-1 1 0,0 0 0,-2 0 0,-1 26 0,0-26 0,-4-9 0,5-14 0,-2-1 0</inkml:trace>
  <inkml:trace contextRef="#ctx0" brushRef="#br0" timeOffset="26052">6394 7926 24575,'-9'17'0,"2"-4"0,-1 17 0,6-15 0,7 5 0,3-15 0,8-2 0,1-14 0,-3 1 0,-3-9 0,-7-1 0,-9 1 0,-1-4 0,-5 9 0,-10 0 0,9 11 0,0 2 0,9 4 0,7 1 0</inkml:trace>
  <inkml:trace contextRef="#ctx0" brushRef="#br0" timeOffset="26349">6627 7874 24575,'-9'2'0,"2"6"0,-2 10 0,6 14 0,12 8 0,21-5 0,17-7-291,-17-25 1,1-5 290,20-8 0,-15-10 0,-18-9 0,-17 4 0,-12-4 0,-12 0 0,-13 7 0,-6-1 0,2 9 145,8 5 0,16 6 0,8 3 1</inkml:trace>
  <inkml:trace contextRef="#ctx0" brushRef="#br0" timeOffset="26878">5898 8050 8191,'10'-10'0,"0"-2"5063,0-1-5063,1 0 2818,-3 6-2818,1 4 1719,-2 6-1719,5 2 6784,-6 4-6784,6-4 0,-1 0 0,2-6 0,18-8 0,-19 5 0,9-5 0</inkml:trace>
  <inkml:trace contextRef="#ctx0" brushRef="#br0" timeOffset="27904">7254 8382 8672,'-7'2'0,"18"-3"4810,9-9-4810,11 5 0,5-1 0,6-1 0,2-1 0,10 2 0,0 0 0,-3 3 0,-2 0 0,-13 1 0,-2 2 2788,11 3-2788,-25 6 0,-12-6 0,-4 1 0</inkml:trace>
  <inkml:trace contextRef="#ctx0" brushRef="#br0" timeOffset="28161">7716 8174 8191,'-13'0'0,"15"3"5063,0 0-5063,35 0 0,4 4 0,14-6 0,-8 7 0,-19-3 2818,-10 7-2818,-14 2 1719,-6 3-1719,-7 6 6784,-3-4-6784,-7 8 0,1-6 0,4-8 0,4-3 0</inkml:trace>
  <inkml:trace contextRef="#ctx0" brushRef="#br0" timeOffset="29046">8370 8077 24575,'4'45'0,"0"10"0,-6-18 0,-1 2-1659,0 3 1,0 1 1658,-3-1 0,0 0-247,0-3 1,1-2 246,3 18 220,-2-20 0,8-20 0,-4-11 0</inkml:trace>
  <inkml:trace contextRef="#ctx0" brushRef="#br0" timeOffset="29303">8528 8056 8191,'-5'9'0,"7"0"5063,1 17-5063,2 4 0,-2-2 0,-2 4 0,-3 2 0,-1 1 0,2 1 0,0 0 1188,-4 5 0,1-1-1188,2 10 1780,-3 2-1780,5-31 0,0-6 0,0-11 0</inkml:trace>
  <inkml:trace contextRef="#ctx0" brushRef="#br0" timeOffset="29853">8387 8107 8191,'-7'-6'0,"3"-1"5063,6 0-5063,6 0 2818,6 2-2818,16 1 1719,-3 2-1719,11 2 6784,1 4-6784,-6 1 0,6 7 0,-14-5 0,-4 9 0,-10-8 0,-3 8 0,-8-6 0,0 6 0,-14-1 0,-2 6 0,-20 3 0,0-2 0,-4-1 0,-5-2 0,11-7 0,2 0 0,21 0 0,9-4 0,29 9 0,2-3 0,-3-4 0,2 0 0,1 0 0,3 0-1045,8 4 0,3-1 1045,3-1 0,1 0 0,0 4 0,-1 1 0,-3-3 0,-3 0 0,-10 1 0,-3 0 0,15 13 0,-21-9 0,-10-8 0,-9-7 0</inkml:trace>
  <inkml:trace contextRef="#ctx0" brushRef="#br0" timeOffset="30703">8854 7789 8191,'3'-4'0,"22"-2"5063,10 1-5063,12 0 2818,-9 5-2818,-16 4 1719,-5 1-1719,-15 8 6784,-5 13-6784,-13 8 0,6-8 0,-1 1 0,-3-3 0,0 0 0,-6 23 0,6-15 0,18-11 0,6-10 0,20-5 0,17-8 0,-19-3 0,0-1 0,21-3 0,-13-1 0,-26 7 0,-3 3 0</inkml:trace>
  <inkml:trace contextRef="#ctx0" brushRef="#br0" timeOffset="53213">1775 11298 24575,'21'0'0,"2"-6"0,16-7 0,-4-9 0,-5 3 0,-9-3 0,-16 5 0,-6 3 0,-5-2 0,-14 3 0,-3 4 0,-15 6 0,0 26 0,15-2 0,1 4 0,3 6 0,5 3 0,2 2 0,6-1 0,5-5 0,5-2 0,25 16 0,16-20 0,-16-18 0,3-4 0,6-3 0,0-4 0,-1-5 0,-2-1 0,12-3 0,-20 0 0</inkml:trace>
  <inkml:trace contextRef="#ctx0" brushRef="#br0" timeOffset="53394">2125 11021 24575,'24'32'0,"10"5"0,-11-8 0,2 0 0,3-1 0,-1 0-1020,-3 1 1,0 0 1019,0-5 0,-2-2 0,0 5 0,-5-10 0</inkml:trace>
  <inkml:trace contextRef="#ctx0" brushRef="#br0" timeOffset="53590">2466 10989 8191,'-34'22'0,"8"-7"4768,1 13-4768,-9 9 0,18-13 0,-1 3 0,-9 11 0,-3 2 479,0 1 1,0 1-480,-2 2 0,2 0 0,4-6 0,3-3 0,-6 5 0,20-19 0</inkml:trace>
  <inkml:trace contextRef="#ctx0" brushRef="#br0" timeOffset="53805">2600 11318 8191,'2'9'0,"-1"-8"0,1 2 0,-2-7 0</inkml:trace>
  <inkml:trace contextRef="#ctx0" brushRef="#br0" timeOffset="54887">4127 10736 24575,'-5'7'0,"-2"10"0,6 24 0,1-2 0,2 5-2472,-2-5 0,1 2 0,-1 2 2472,-1 9 0,-1 1 0,-1 2 0,0-14 0,-1 2 0,1-1 0,-1-1 0,-1 10 0,-1-2 0,2-3 612,2 11 1,1-7-613,2-19 0,4-6 1346,12-6-1346,6-32 0,-12 6 0,6-9 0</inkml:trace>
  <inkml:trace contextRef="#ctx0" brushRef="#br0" timeOffset="55153">4505 10766 24575,'-2'14'0,"3"17"0,6-6 0,1 4 0,-4 11 0,-1 3 0,2 3 0,-1 1-2239,-6 6 0,-1 0 2239,5-2 0,0-2 0,-7-3 0,1-1 348,6-5 1,0-3-349,-7 7 218,9-17 1,-3-24 0,3-5 0</inkml:trace>
  <inkml:trace contextRef="#ctx0" brushRef="#br0" timeOffset="55765">4103 10749 8191,'-9'-2'0,"6"-2"5063,4-3-5063,16-6 0,26-13 0,-16 15 0,3 0 0,8-6 0,2 2 0,-6 7 0,1 4 1409,11 4 0,-3 7-1409,-16 4 0,-2 3 0,7 6 0,-5 3 0,-8 24 0,-6-1 0,-5-12 0,-3 2 1719,-6-17-1719,-3 1 6784,-10-1-6784,-20-3 0,-11 6 0,15-11 0,-2-2 0,2 2 0,-1-1 0,3 0 0,1 0 0,-9 3 0,12-1 0,23-5 0,21 2 0,23 1 0,-9-5 0,2 1-916,6 1 1,1 2 915,-1 1 0,0 2 0,0 1 0,-1 2 0,-4 6 0,-2 1-505,-2-4 1,-2 3 504,-4 4 0,-2 1-74,-4-5 1,-2-2 73,8 16 0,-10-13 0,-9-9 1717,-5-12-1717,1-6 0,-6-1 0,5-1 0</inkml:trace>
  <inkml:trace contextRef="#ctx0" brushRef="#br0" timeOffset="56390">4866 10455 8191,'-9'4'0,"39"-8"5063,-4 0-5063,28-4 2818,-22 3-2818,-12 9 1719,-12 5-1719,-4 11 6784,-12 12-6784,-2 8 0,-13 7 0,10-20 0,1-1 0,-4 9 0,6-2 0,15-24 0,28-5 0,-1-9 0,22 4 0,-20-3 0,-7 6 0,-19-1 0,-4 1 0</inkml:trace>
  <inkml:trace contextRef="#ctx0" brushRef="#br0" timeOffset="57194">5774 11049 24575,'46'-7'0,"0"0"0,0 0 0,-8 1 0,-1 1 0,3-1 0,11-3 0,3-2 0,-3 2-1555,4 2 1,-5 2 1554,-14 4 0,-2 1 0,12 3 245,-19 4 0,-19-4 0,-4-1 0</inkml:trace>
  <inkml:trace contextRef="#ctx0" brushRef="#br0" timeOffset="57439">6310 10875 8191,'-6'0'0,"7"3"5063,26-3-5063,6 7 2818,18 12-2818,-22-3 1719,-3 18-1719,-27-9 6784,-7 7-6784,-3-7 0,-8 2 0,-5-5 0,9-8 0,-1-1 0</inkml:trace>
  <inkml:trace contextRef="#ctx0" brushRef="#br0" timeOffset="58053">7121 10696 9037,'-2'-3'0,"12"19"3981,-11 23-3981,5-7 0,1 3 0,-5 6 0,0 3 0,0 4 0,0 2 0,-5-4 0,-1 1 0,3-8 0,-1 2 0,-1-3 1267,-1-2 0,0-2-1267,1 4 0,3-7 0,2-16 0,2-11 0</inkml:trace>
  <inkml:trace contextRef="#ctx0" brushRef="#br0" timeOffset="58320">7311 10607 24575,'1'22'0,"-2"15"0,9 11 0,-5-15 0,0 2 0,0-1 0,0 2-1294,0 2 0,-1 0 1294,-2-3 0,0-1 112,0-2 1,0-2-113,-5 23 0,4-13 564,-3-12-564,4-16 0,0-9 0,0-7 0</inkml:trace>
  <inkml:trace contextRef="#ctx0" brushRef="#br0" timeOffset="58953">7124 10699 13003,'-14'-6'0,"11"-4"4599,12-11-4599,0 2 2010,8-7-2010,-16 12 1115,8 6-1115,-4 4 3848,8 1-3848,0 0 0,18 0 0,2-4 0,-4 8 0,2 2 0,19 2 0,-20 3 0,0 3 0,12 13 0,-10 6 0,-14-7 0,-11 8 0,-10-6 0,-3 0 0,-16 8 0,-8-9 0,7-7 0,-3-1 0,-1 0 0,-1-2-363,-2-3 1,-1-1 362,-3 1 0,0-2 0,-16 0 0,5-3 0,33-3 0,19 1 0,22 5 0,24 1 0,-25-1 0,0 1 0,6 0 0,0 1 0,1 1 0,-2 3 362,-4-1 1,-1 1-363,5 1 0,0 0 0,-7 0 0,-2 2-534,5-1 0,-2 2 534,8 18 0,-6-12 0,-19-5 0,-6-15 0,-2-1 0</inkml:trace>
  <inkml:trace contextRef="#ctx0" brushRef="#br0" timeOffset="59295">7691 10103 8191,'-1'3'0,"8"16"4649,6 21-4649,-5-13 0,-1 1 0,-3 3 0,-2-1 0,-3 25 0,2-8 0,4-9 0,4-20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F648D-20A3-C945-9B99-D4E95814E039}" type="datetimeFigureOut">
              <a:rPr lang="en-US" smtClean="0"/>
              <a:t>1/31/24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64489-9831-C643-AA24-FB0F96CDD823}" type="slidenum">
              <a:rPr lang="en-US" smtClean="0"/>
              <a:t>‹#›</a:t>
            </a:fld>
            <a:endParaRPr lang="en-US"/>
          </a:p>
        </p:txBody>
      </p:sp>
    </p:spTree>
    <p:extLst>
      <p:ext uri="{BB962C8B-B14F-4D97-AF65-F5344CB8AC3E}">
        <p14:creationId xmlns:p14="http://schemas.microsoft.com/office/powerpoint/2010/main" val="295648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64489-9831-C643-AA24-FB0F96CDD823}" type="slidenum">
              <a:rPr lang="en-US" smtClean="0"/>
              <a:t>10</a:t>
            </a:fld>
            <a:endParaRPr lang="en-US"/>
          </a:p>
        </p:txBody>
      </p:sp>
    </p:spTree>
    <p:extLst>
      <p:ext uri="{BB962C8B-B14F-4D97-AF65-F5344CB8AC3E}">
        <p14:creationId xmlns:p14="http://schemas.microsoft.com/office/powerpoint/2010/main" val="413247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F73B-148E-B204-05A4-F94472AB24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498D4-AF5F-99C9-1E36-8202F298E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3DBE40-E1A2-B589-254C-521071ED26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4818A3-ED51-EF71-AD63-8EBCF74F848E}"/>
              </a:ext>
            </a:extLst>
          </p:cNvPr>
          <p:cNvSpPr>
            <a:spLocks noGrp="1"/>
          </p:cNvSpPr>
          <p:nvPr>
            <p:ph type="sldNum" sz="quarter" idx="5"/>
          </p:nvPr>
        </p:nvSpPr>
        <p:spPr/>
        <p:txBody>
          <a:bodyPr/>
          <a:lstStyle/>
          <a:p>
            <a:fld id="{62F64489-9831-C643-AA24-FB0F96CDD823}" type="slidenum">
              <a:rPr lang="en-US" smtClean="0"/>
              <a:t>11</a:t>
            </a:fld>
            <a:endParaRPr lang="en-US"/>
          </a:p>
        </p:txBody>
      </p:sp>
    </p:spTree>
    <p:extLst>
      <p:ext uri="{BB962C8B-B14F-4D97-AF65-F5344CB8AC3E}">
        <p14:creationId xmlns:p14="http://schemas.microsoft.com/office/powerpoint/2010/main" val="26140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E344-8948-6EFE-7EBE-DF29E70A9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3E0A21-FACD-D365-E03A-C2A95562C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8C7F8-E7DC-FA24-0C24-34EB863CA2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9930D4-2988-8FDE-0EA4-F30F15D33AAC}"/>
              </a:ext>
            </a:extLst>
          </p:cNvPr>
          <p:cNvSpPr>
            <a:spLocks noGrp="1"/>
          </p:cNvSpPr>
          <p:nvPr>
            <p:ph type="sldNum" sz="quarter" idx="5"/>
          </p:nvPr>
        </p:nvSpPr>
        <p:spPr/>
        <p:txBody>
          <a:bodyPr/>
          <a:lstStyle/>
          <a:p>
            <a:fld id="{62F64489-9831-C643-AA24-FB0F96CDD823}" type="slidenum">
              <a:rPr lang="en-US" smtClean="0"/>
              <a:t>12</a:t>
            </a:fld>
            <a:endParaRPr lang="en-US"/>
          </a:p>
        </p:txBody>
      </p:sp>
    </p:spTree>
    <p:extLst>
      <p:ext uri="{BB962C8B-B14F-4D97-AF65-F5344CB8AC3E}">
        <p14:creationId xmlns:p14="http://schemas.microsoft.com/office/powerpoint/2010/main" val="29747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FA07-5AA4-1168-43F3-A2D667DECF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3FC373-D995-D80E-3FE3-A5CA905F1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A220-5B23-69FD-72DE-62E2D2DA68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7BD75B-25C0-FD74-090D-75C5A1AEEDF4}"/>
              </a:ext>
            </a:extLst>
          </p:cNvPr>
          <p:cNvSpPr>
            <a:spLocks noGrp="1"/>
          </p:cNvSpPr>
          <p:nvPr>
            <p:ph type="sldNum" sz="quarter" idx="5"/>
          </p:nvPr>
        </p:nvSpPr>
        <p:spPr/>
        <p:txBody>
          <a:bodyPr/>
          <a:lstStyle/>
          <a:p>
            <a:fld id="{62F64489-9831-C643-AA24-FB0F96CDD823}" type="slidenum">
              <a:rPr lang="en-US" smtClean="0"/>
              <a:t>13</a:t>
            </a:fld>
            <a:endParaRPr lang="en-US"/>
          </a:p>
        </p:txBody>
      </p:sp>
    </p:spTree>
    <p:extLst>
      <p:ext uri="{BB962C8B-B14F-4D97-AF65-F5344CB8AC3E}">
        <p14:creationId xmlns:p14="http://schemas.microsoft.com/office/powerpoint/2010/main" val="49786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64489-9831-C643-AA24-FB0F96CDD823}" type="slidenum">
              <a:rPr lang="en-US" smtClean="0"/>
              <a:t>16</a:t>
            </a:fld>
            <a:endParaRPr lang="en-US"/>
          </a:p>
        </p:txBody>
      </p:sp>
    </p:spTree>
    <p:extLst>
      <p:ext uri="{BB962C8B-B14F-4D97-AF65-F5344CB8AC3E}">
        <p14:creationId xmlns:p14="http://schemas.microsoft.com/office/powerpoint/2010/main" val="361225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B84-EC5C-DDF8-93EF-5C72BE5B4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5CF49-99DA-7DD4-7C7A-00F0D6240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6F3FF-6E24-C3EF-A222-9C1BD8C26927}"/>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A4E6E679-E7EE-1475-3BBD-EF9007C0D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6DC8B-C173-C411-0436-7ABFD393FB97}"/>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8221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AFCE-304D-EEAE-15F4-0D9992B5B2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2F7567-DCE7-00C0-2796-EB8066149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A853E-7943-2835-9E9F-999EAC0E54AF}"/>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DE5CA54E-5BA8-4A6C-F01E-231965A5F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456AA-B934-0A6C-7150-DE563016B536}"/>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85673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F9AB7-FB56-84CA-C306-FDF8518E4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551EE-755D-7724-5479-A90F25FAB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423AB-BFDE-3779-49F5-9A3A5DB4FBCD}"/>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956C3045-E956-B9A5-1ECC-7ADACF597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9E391-ABB2-D887-107D-9535AC4F5720}"/>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47739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4774-AC81-2D1F-F963-40B862ED9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B1997-E39A-D944-D13A-117658052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89345-F1CD-6C92-083D-EE430B2577B0}"/>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05018A77-D903-5467-4B8F-108B4B94E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86913-8697-9A5A-FC32-B71A162C4386}"/>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06249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6D31-7209-C3E6-8F4D-33FF1E880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CDE61-7474-C1A1-544A-47AEE0CFCB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E31835-74CD-3C57-0526-7D64492CB9F1}"/>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9064843B-7EB1-FBE6-B4A5-7DE57A4C1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53053-2111-6F0D-71D0-0775126F11F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90791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9531-40F0-B45B-2F2F-C84F3F1B0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FDD37-F041-3B6F-2DFE-A2DE33DEC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6B192-17CC-EC4F-5DBF-B80C181FA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1E08EE-E8D7-E3A5-32C1-2D0F2CE85822}"/>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6" name="Footer Placeholder 5">
            <a:extLst>
              <a:ext uri="{FF2B5EF4-FFF2-40B4-BE49-F238E27FC236}">
                <a16:creationId xmlns:a16="http://schemas.microsoft.com/office/drawing/2014/main" id="{F2A6DBF5-EB64-2988-49C8-4B984533D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20DB6-ED26-15BB-D484-2055A0135E5F}"/>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50094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EEC4-DA4D-1A9E-2B1B-9F7DE8B5B1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43C4E2-F125-5017-7F08-85179D251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885E0-4438-0D41-D98A-292BCDF17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821B3-BA37-49CB-D0CF-D48122FB0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E39E5-C51F-3174-9DFF-268AB2ADF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FF875-1DDF-83EB-8730-958878E1B47D}"/>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8" name="Footer Placeholder 7">
            <a:extLst>
              <a:ext uri="{FF2B5EF4-FFF2-40B4-BE49-F238E27FC236}">
                <a16:creationId xmlns:a16="http://schemas.microsoft.com/office/drawing/2014/main" id="{EF35CA79-DF89-4D20-C0C2-97D319ADD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22F09-B64D-CFAF-364D-467D7C05DEC3}"/>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81874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3D58-E919-DE3D-62A7-DC75F3594D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C6C92B-455F-52CF-A9B6-905C47BD7FC2}"/>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4" name="Footer Placeholder 3">
            <a:extLst>
              <a:ext uri="{FF2B5EF4-FFF2-40B4-BE49-F238E27FC236}">
                <a16:creationId xmlns:a16="http://schemas.microsoft.com/office/drawing/2014/main" id="{773BEBE7-3E4F-4B68-A4CD-6323659A6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47E66-AA4A-96E1-A1E3-A528C31CCA92}"/>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101297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759DA-F7A2-37C0-FFCB-227A40A8152F}"/>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3" name="Footer Placeholder 2">
            <a:extLst>
              <a:ext uri="{FF2B5EF4-FFF2-40B4-BE49-F238E27FC236}">
                <a16:creationId xmlns:a16="http://schemas.microsoft.com/office/drawing/2014/main" id="{B626F34E-58CF-78F4-E1E0-663AC6C77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B5449-C297-06FD-AC72-A6ADE9A8807C}"/>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308631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809A-71E1-BB30-5BD7-9669AEC9F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78FE9-1248-A107-8023-F6763F901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886265-5D63-FACC-0009-90F577BDA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2E87B-C59E-399E-90CD-7BD6C8413B1D}"/>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6" name="Footer Placeholder 5">
            <a:extLst>
              <a:ext uri="{FF2B5EF4-FFF2-40B4-BE49-F238E27FC236}">
                <a16:creationId xmlns:a16="http://schemas.microsoft.com/office/drawing/2014/main" id="{9C7F9692-FF4D-8B81-75A4-F548CE2C5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9771F-4B2E-0A35-6D3C-D7C051A6560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221873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5217-BC86-0825-D6F7-01D8EB29D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E3DCA-D5EB-4A61-491F-18EDB2962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DD417-386B-D24C-4547-0D67476E3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AA111-F65C-2FBD-FD14-8EFE01535E9B}"/>
              </a:ext>
            </a:extLst>
          </p:cNvPr>
          <p:cNvSpPr>
            <a:spLocks noGrp="1"/>
          </p:cNvSpPr>
          <p:nvPr>
            <p:ph type="dt" sz="half" idx="10"/>
          </p:nvPr>
        </p:nvSpPr>
        <p:spPr/>
        <p:txBody>
          <a:bodyPr/>
          <a:lstStyle/>
          <a:p>
            <a:fld id="{9471981E-C9ED-2B44-8BB9-364BB9A777E8}" type="datetimeFigureOut">
              <a:rPr lang="en-US" smtClean="0"/>
              <a:t>1/31/24</a:t>
            </a:fld>
            <a:endParaRPr lang="en-US"/>
          </a:p>
        </p:txBody>
      </p:sp>
      <p:sp>
        <p:nvSpPr>
          <p:cNvPr id="6" name="Footer Placeholder 5">
            <a:extLst>
              <a:ext uri="{FF2B5EF4-FFF2-40B4-BE49-F238E27FC236}">
                <a16:creationId xmlns:a16="http://schemas.microsoft.com/office/drawing/2014/main" id="{E34F88B3-8B2A-3D22-3A7D-BEC864FEF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55B96-216B-D8FF-20AA-C774420567AE}"/>
              </a:ext>
            </a:extLst>
          </p:cNvPr>
          <p:cNvSpPr>
            <a:spLocks noGrp="1"/>
          </p:cNvSpPr>
          <p:nvPr>
            <p:ph type="sldNum" sz="quarter" idx="12"/>
          </p:nvPr>
        </p:nvSpPr>
        <p:spPr/>
        <p:txBody>
          <a:bodyPr/>
          <a:lstStyle/>
          <a:p>
            <a:fld id="{847A7330-0279-A74D-9C57-AF40B6146A74}" type="slidenum">
              <a:rPr lang="en-US" smtClean="0"/>
              <a:t>‹#›</a:t>
            </a:fld>
            <a:endParaRPr lang="en-US"/>
          </a:p>
        </p:txBody>
      </p:sp>
    </p:spTree>
    <p:extLst>
      <p:ext uri="{BB962C8B-B14F-4D97-AF65-F5344CB8AC3E}">
        <p14:creationId xmlns:p14="http://schemas.microsoft.com/office/powerpoint/2010/main" val="426236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EF6F0-455A-7798-CB13-117E67E0A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9F509-3C13-9711-CA26-B86D7AF78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4D72-2D04-F52A-9FAB-BD7793C6A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71981E-C9ED-2B44-8BB9-364BB9A777E8}" type="datetimeFigureOut">
              <a:rPr lang="en-US" smtClean="0"/>
              <a:t>1/31/24</a:t>
            </a:fld>
            <a:endParaRPr lang="en-US"/>
          </a:p>
        </p:txBody>
      </p:sp>
      <p:sp>
        <p:nvSpPr>
          <p:cNvPr id="5" name="Footer Placeholder 4">
            <a:extLst>
              <a:ext uri="{FF2B5EF4-FFF2-40B4-BE49-F238E27FC236}">
                <a16:creationId xmlns:a16="http://schemas.microsoft.com/office/drawing/2014/main" id="{0E16D00C-58CB-3007-FDAF-7DF4410EE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55103D-55C0-2F75-D5B3-25BCFAD43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7A7330-0279-A74D-9C57-AF40B6146A74}" type="slidenum">
              <a:rPr lang="en-US" smtClean="0"/>
              <a:t>‹#›</a:t>
            </a:fld>
            <a:endParaRPr lang="en-US"/>
          </a:p>
        </p:txBody>
      </p:sp>
    </p:spTree>
    <p:extLst>
      <p:ext uri="{BB962C8B-B14F-4D97-AF65-F5344CB8AC3E}">
        <p14:creationId xmlns:p14="http://schemas.microsoft.com/office/powerpoint/2010/main" val="207126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D3AC-550C-F448-AA0E-9671A0B2B227}"/>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fontScale="90000"/>
          </a:bodyPr>
          <a:lstStyle/>
          <a:p>
            <a:r>
              <a:rPr lang="en-US" sz="5400" b="0" i="0" dirty="0">
                <a:solidFill>
                  <a:srgbClr val="202124"/>
                </a:solidFill>
                <a:effectLst/>
                <a:latin typeface="docs-Roboto"/>
              </a:rPr>
              <a:t>EN.580.428 </a:t>
            </a:r>
            <a:br>
              <a:rPr lang="en-US" sz="5400" b="0" i="0" dirty="0">
                <a:solidFill>
                  <a:srgbClr val="202124"/>
                </a:solidFill>
                <a:effectLst/>
                <a:latin typeface="docs-Roboto"/>
              </a:rPr>
            </a:br>
            <a:r>
              <a:rPr lang="en-US" sz="5400" b="0" i="0" dirty="0">
                <a:solidFill>
                  <a:srgbClr val="202124"/>
                </a:solidFill>
                <a:effectLst/>
                <a:latin typeface="docs-Roboto"/>
              </a:rPr>
              <a:t>Genomic Data Visualization</a:t>
            </a:r>
            <a:br>
              <a:rPr lang="en-US" sz="5400" b="0" i="0" dirty="0">
                <a:solidFill>
                  <a:srgbClr val="202124"/>
                </a:solidFill>
                <a:effectLst/>
                <a:latin typeface="docs-Roboto"/>
              </a:rPr>
            </a:br>
            <a:r>
              <a:rPr lang="en-US" sz="5400" b="0" i="0" dirty="0">
                <a:solidFill>
                  <a:srgbClr val="202124"/>
                </a:solidFill>
                <a:effectLst/>
                <a:latin typeface="docs-Roboto"/>
              </a:rPr>
              <a:t>Lesson 4</a:t>
            </a:r>
            <a:br>
              <a:rPr lang="en-US" sz="5400" b="0" i="0" dirty="0">
                <a:solidFill>
                  <a:srgbClr val="202124"/>
                </a:solidFill>
                <a:effectLst/>
                <a:latin typeface="docs-Roboto"/>
              </a:rPr>
            </a:br>
            <a:br>
              <a:rPr lang="en-US" sz="5000" dirty="0"/>
            </a:br>
            <a:r>
              <a:rPr lang="en-US" sz="5000" dirty="0"/>
              <a:t>Linear Dimensionality Reduction: Principal Components Analysis</a:t>
            </a:r>
          </a:p>
        </p:txBody>
      </p:sp>
      <p:sp>
        <p:nvSpPr>
          <p:cNvPr id="3" name="Text Placeholder 2">
            <a:extLst>
              <a:ext uri="{FF2B5EF4-FFF2-40B4-BE49-F238E27FC236}">
                <a16:creationId xmlns:a16="http://schemas.microsoft.com/office/drawing/2014/main" id="{FAC2EFB6-6688-534D-88FE-6CB4D534529C}"/>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r>
              <a:rPr lang="en-US">
                <a:solidFill>
                  <a:schemeClr val="tx1">
                    <a:lumMod val="75000"/>
                    <a:lumOff val="25000"/>
                  </a:schemeClr>
                </a:solidFill>
              </a:rPr>
              <a:t>Prof. Jean Fan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88599C9-1ED8-6DDA-8C39-0603DAECC0CF}"/>
                  </a:ext>
                </a:extLst>
              </p14:cNvPr>
              <p14:cNvContentPartPr/>
              <p14:nvPr/>
            </p14:nvContentPartPr>
            <p14:xfrm>
              <a:off x="5096160" y="5966640"/>
              <a:ext cx="2061720" cy="417960"/>
            </p14:xfrm>
          </p:contentPart>
        </mc:Choice>
        <mc:Fallback>
          <p:pic>
            <p:nvPicPr>
              <p:cNvPr id="4" name="Ink 3">
                <a:extLst>
                  <a:ext uri="{FF2B5EF4-FFF2-40B4-BE49-F238E27FC236}">
                    <a16:creationId xmlns:a16="http://schemas.microsoft.com/office/drawing/2014/main" id="{288599C9-1ED8-6DDA-8C39-0603DAECC0CF}"/>
                  </a:ext>
                </a:extLst>
              </p:cNvPr>
              <p:cNvPicPr/>
              <p:nvPr/>
            </p:nvPicPr>
            <p:blipFill>
              <a:blip r:embed="rId3"/>
              <a:stretch>
                <a:fillRect/>
              </a:stretch>
            </p:blipFill>
            <p:spPr>
              <a:xfrm>
                <a:off x="5086800" y="5957280"/>
                <a:ext cx="2080440" cy="436680"/>
              </a:xfrm>
              <a:prstGeom prst="rect">
                <a:avLst/>
              </a:prstGeom>
            </p:spPr>
          </p:pic>
        </mc:Fallback>
      </mc:AlternateContent>
    </p:spTree>
    <p:extLst>
      <p:ext uri="{BB962C8B-B14F-4D97-AF65-F5344CB8AC3E}">
        <p14:creationId xmlns:p14="http://schemas.microsoft.com/office/powerpoint/2010/main" val="55541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352F-4FEA-A05B-DB97-541F670C03D5}"/>
              </a:ext>
            </a:extLst>
          </p:cNvPr>
          <p:cNvSpPr>
            <a:spLocks noGrp="1"/>
          </p:cNvSpPr>
          <p:nvPr>
            <p:ph type="title"/>
          </p:nvPr>
        </p:nvSpPr>
        <p:spPr>
          <a:xfrm>
            <a:off x="315959" y="195912"/>
            <a:ext cx="5492115" cy="1325563"/>
          </a:xfrm>
        </p:spPr>
        <p:txBody>
          <a:bodyPr>
            <a:noAutofit/>
          </a:bodyPr>
          <a:lstStyle/>
          <a:p>
            <a:r>
              <a:rPr lang="en-US" sz="3200" dirty="0"/>
              <a:t>Linear dimensionality reduction: </a:t>
            </a:r>
            <a:br>
              <a:rPr lang="en-US" sz="3200" dirty="0"/>
            </a:br>
            <a:r>
              <a:rPr lang="en-US" sz="3200" dirty="0"/>
              <a:t>principal components analysis</a:t>
            </a:r>
          </a:p>
        </p:txBody>
      </p:sp>
      <p:grpSp>
        <p:nvGrpSpPr>
          <p:cNvPr id="21" name="Group 20">
            <a:extLst>
              <a:ext uri="{FF2B5EF4-FFF2-40B4-BE49-F238E27FC236}">
                <a16:creationId xmlns:a16="http://schemas.microsoft.com/office/drawing/2014/main" id="{28F486F6-4189-1895-9669-8C8FAA5748DD}"/>
              </a:ext>
            </a:extLst>
          </p:cNvPr>
          <p:cNvGrpSpPr/>
          <p:nvPr/>
        </p:nvGrpSpPr>
        <p:grpSpPr>
          <a:xfrm>
            <a:off x="6156152" y="676118"/>
            <a:ext cx="5407364" cy="5888736"/>
            <a:chOff x="4288735" y="2222126"/>
            <a:chExt cx="3614531" cy="3936302"/>
          </a:xfrm>
        </p:grpSpPr>
        <p:cxnSp>
          <p:nvCxnSpPr>
            <p:cNvPr id="5" name="Straight Connector 4">
              <a:extLst>
                <a:ext uri="{FF2B5EF4-FFF2-40B4-BE49-F238E27FC236}">
                  <a16:creationId xmlns:a16="http://schemas.microsoft.com/office/drawing/2014/main" id="{E3D73327-439C-346A-2053-A90C430D617D}"/>
                </a:ext>
              </a:extLst>
            </p:cNvPr>
            <p:cNvCxnSpPr/>
            <p:nvPr/>
          </p:nvCxnSpPr>
          <p:spPr>
            <a:xfrm>
              <a:off x="4288735" y="228282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EA80F647-77D0-EAB7-925F-C39479AD425F}"/>
                </a:ext>
              </a:extLst>
            </p:cNvPr>
            <p:cNvCxnSpPr>
              <a:cxnSpLocks/>
            </p:cNvCxnSpPr>
            <p:nvPr/>
          </p:nvCxnSpPr>
          <p:spPr>
            <a:xfrm flipH="1">
              <a:off x="4288735" y="5870851"/>
              <a:ext cx="3614531"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C95C3C8-6B3C-9EF3-32B5-F747862D2AF0}"/>
                </a:ext>
              </a:extLst>
            </p:cNvPr>
            <p:cNvSpPr txBox="1"/>
            <p:nvPr/>
          </p:nvSpPr>
          <p:spPr>
            <a:xfrm>
              <a:off x="7076776" y="5849830"/>
              <a:ext cx="762066" cy="308598"/>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DC684733-92CE-12AC-99A3-EB329AFA1C15}"/>
                </a:ext>
              </a:extLst>
            </p:cNvPr>
            <p:cNvSpPr txBox="1"/>
            <p:nvPr/>
          </p:nvSpPr>
          <p:spPr>
            <a:xfrm rot="16200000">
              <a:off x="4090762" y="2450467"/>
              <a:ext cx="765280" cy="308598"/>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A7FE4C55-B6A1-C89B-475C-B53007EA4E86}"/>
                </a:ext>
              </a:extLst>
            </p:cNvPr>
            <p:cNvSpPr/>
            <p:nvPr/>
          </p:nvSpPr>
          <p:spPr>
            <a:xfrm>
              <a:off x="6878011" y="261002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A7B1B6-1C80-4D05-5C7C-BA9C66A13D1D}"/>
                </a:ext>
              </a:extLst>
            </p:cNvPr>
            <p:cNvSpPr/>
            <p:nvPr/>
          </p:nvSpPr>
          <p:spPr>
            <a:xfrm>
              <a:off x="6884622" y="302758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1A8F947-9A80-9EDA-C2A1-8BCEDBD5D876}"/>
                </a:ext>
              </a:extLst>
            </p:cNvPr>
            <p:cNvSpPr/>
            <p:nvPr/>
          </p:nvSpPr>
          <p:spPr>
            <a:xfrm>
              <a:off x="6573165" y="3550791"/>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4C8CE18-75C4-A880-84B3-87C0D49C2006}"/>
                </a:ext>
              </a:extLst>
            </p:cNvPr>
            <p:cNvSpPr/>
            <p:nvPr/>
          </p:nvSpPr>
          <p:spPr>
            <a:xfrm>
              <a:off x="7361730" y="2943924"/>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C467607-EE5E-A82D-6D61-FF88965B9B79}"/>
                </a:ext>
              </a:extLst>
            </p:cNvPr>
            <p:cNvSpPr/>
            <p:nvPr/>
          </p:nvSpPr>
          <p:spPr>
            <a:xfrm>
              <a:off x="6407514" y="3139558"/>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CD5C91F-3D36-B800-0413-5847EF5B67C6}"/>
                </a:ext>
              </a:extLst>
            </p:cNvPr>
            <p:cNvSpPr/>
            <p:nvPr/>
          </p:nvSpPr>
          <p:spPr>
            <a:xfrm>
              <a:off x="4886797" y="5358399"/>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91DAAE-867D-D712-A887-A21BE781DF28}"/>
                </a:ext>
              </a:extLst>
            </p:cNvPr>
            <p:cNvSpPr/>
            <p:nvPr/>
          </p:nvSpPr>
          <p:spPr>
            <a:xfrm>
              <a:off x="4981096" y="4889227"/>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190853E-C733-D977-DFAF-0420D4244CE9}"/>
                </a:ext>
              </a:extLst>
            </p:cNvPr>
            <p:cNvSpPr/>
            <p:nvPr/>
          </p:nvSpPr>
          <p:spPr>
            <a:xfrm>
              <a:off x="5479743" y="4889226"/>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EE523E3-4CFF-08DA-4282-9BFC065024D6}"/>
                </a:ext>
              </a:extLst>
            </p:cNvPr>
            <p:cNvSpPr/>
            <p:nvPr/>
          </p:nvSpPr>
          <p:spPr>
            <a:xfrm>
              <a:off x="4521407" y="5096030"/>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CB4066-89BE-EACB-F3AC-705307CD9F29}"/>
                </a:ext>
              </a:extLst>
            </p:cNvPr>
            <p:cNvSpPr/>
            <p:nvPr/>
          </p:nvSpPr>
          <p:spPr>
            <a:xfrm>
              <a:off x="5051082" y="4420055"/>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882E0CF-40AB-1705-6E9B-448066A31675}"/>
                  </a:ext>
                </a:extLst>
              </p14:cNvPr>
              <p14:cNvContentPartPr/>
              <p14:nvPr/>
            </p14:nvContentPartPr>
            <p14:xfrm>
              <a:off x="588240" y="1594440"/>
              <a:ext cx="2720520" cy="2604240"/>
            </p14:xfrm>
          </p:contentPart>
        </mc:Choice>
        <mc:Fallback>
          <p:pic>
            <p:nvPicPr>
              <p:cNvPr id="3" name="Ink 2">
                <a:extLst>
                  <a:ext uri="{FF2B5EF4-FFF2-40B4-BE49-F238E27FC236}">
                    <a16:creationId xmlns:a16="http://schemas.microsoft.com/office/drawing/2014/main" id="{0882E0CF-40AB-1705-6E9B-448066A31675}"/>
                  </a:ext>
                </a:extLst>
              </p:cNvPr>
              <p:cNvPicPr/>
              <p:nvPr/>
            </p:nvPicPr>
            <p:blipFill>
              <a:blip r:embed="rId4"/>
              <a:stretch>
                <a:fillRect/>
              </a:stretch>
            </p:blipFill>
            <p:spPr>
              <a:xfrm>
                <a:off x="578880" y="1585080"/>
                <a:ext cx="2739240" cy="2622960"/>
              </a:xfrm>
              <a:prstGeom prst="rect">
                <a:avLst/>
              </a:prstGeom>
            </p:spPr>
          </p:pic>
        </mc:Fallback>
      </mc:AlternateContent>
    </p:spTree>
    <p:extLst>
      <p:ext uri="{BB962C8B-B14F-4D97-AF65-F5344CB8AC3E}">
        <p14:creationId xmlns:p14="http://schemas.microsoft.com/office/powerpoint/2010/main" val="12526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36969-3997-F30D-1632-B44AB509F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269C7-B536-087A-3DD1-D8905E4C13A5}"/>
              </a:ext>
            </a:extLst>
          </p:cNvPr>
          <p:cNvSpPr>
            <a:spLocks noGrp="1"/>
          </p:cNvSpPr>
          <p:nvPr>
            <p:ph type="title"/>
          </p:nvPr>
        </p:nvSpPr>
        <p:spPr>
          <a:xfrm>
            <a:off x="315959" y="195912"/>
            <a:ext cx="5492115" cy="1325563"/>
          </a:xfrm>
        </p:spPr>
        <p:txBody>
          <a:bodyPr>
            <a:noAutofit/>
          </a:bodyPr>
          <a:lstStyle/>
          <a:p>
            <a:r>
              <a:rPr lang="en-US" sz="3200" dirty="0"/>
              <a:t>Step 1: center the data</a:t>
            </a:r>
          </a:p>
        </p:txBody>
      </p:sp>
      <p:grpSp>
        <p:nvGrpSpPr>
          <p:cNvPr id="21" name="Group 20">
            <a:extLst>
              <a:ext uri="{FF2B5EF4-FFF2-40B4-BE49-F238E27FC236}">
                <a16:creationId xmlns:a16="http://schemas.microsoft.com/office/drawing/2014/main" id="{6CFEAD96-760E-FF0B-A351-BCE64FAEA351}"/>
              </a:ext>
            </a:extLst>
          </p:cNvPr>
          <p:cNvGrpSpPr/>
          <p:nvPr/>
        </p:nvGrpSpPr>
        <p:grpSpPr>
          <a:xfrm>
            <a:off x="6156152" y="676118"/>
            <a:ext cx="5407364" cy="5888736"/>
            <a:chOff x="4288735" y="2222126"/>
            <a:chExt cx="3614531" cy="3936302"/>
          </a:xfrm>
        </p:grpSpPr>
        <p:cxnSp>
          <p:nvCxnSpPr>
            <p:cNvPr id="5" name="Straight Connector 4">
              <a:extLst>
                <a:ext uri="{FF2B5EF4-FFF2-40B4-BE49-F238E27FC236}">
                  <a16:creationId xmlns:a16="http://schemas.microsoft.com/office/drawing/2014/main" id="{C06D2A31-59B1-BCF6-F52A-8AD58F5D592B}"/>
                </a:ext>
              </a:extLst>
            </p:cNvPr>
            <p:cNvCxnSpPr/>
            <p:nvPr/>
          </p:nvCxnSpPr>
          <p:spPr>
            <a:xfrm>
              <a:off x="4288735" y="228282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E05B9959-6512-62D9-20F9-C5F2159723DE}"/>
                </a:ext>
              </a:extLst>
            </p:cNvPr>
            <p:cNvCxnSpPr>
              <a:cxnSpLocks/>
            </p:cNvCxnSpPr>
            <p:nvPr/>
          </p:nvCxnSpPr>
          <p:spPr>
            <a:xfrm flipH="1">
              <a:off x="4288735" y="5870851"/>
              <a:ext cx="3614531"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E74C4D9-0DFE-3514-4201-D4608DF9950E}"/>
                </a:ext>
              </a:extLst>
            </p:cNvPr>
            <p:cNvSpPr txBox="1"/>
            <p:nvPr/>
          </p:nvSpPr>
          <p:spPr>
            <a:xfrm>
              <a:off x="7076776" y="5849830"/>
              <a:ext cx="762066" cy="308598"/>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60AA8A64-6226-205B-8CE3-F2792B67A983}"/>
                </a:ext>
              </a:extLst>
            </p:cNvPr>
            <p:cNvSpPr txBox="1"/>
            <p:nvPr/>
          </p:nvSpPr>
          <p:spPr>
            <a:xfrm rot="16200000">
              <a:off x="4090762" y="2450467"/>
              <a:ext cx="765280" cy="308598"/>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C9BCF2F4-09E3-D9A6-1467-A81B6530B83B}"/>
                </a:ext>
              </a:extLst>
            </p:cNvPr>
            <p:cNvSpPr/>
            <p:nvPr/>
          </p:nvSpPr>
          <p:spPr>
            <a:xfrm>
              <a:off x="6878011" y="261002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5081D1C-01A4-2371-E549-CECE581F6BF0}"/>
                </a:ext>
              </a:extLst>
            </p:cNvPr>
            <p:cNvSpPr/>
            <p:nvPr/>
          </p:nvSpPr>
          <p:spPr>
            <a:xfrm>
              <a:off x="6884622" y="3027589"/>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85D7FAC-6C83-D2AC-A92F-5843C33E62A5}"/>
                </a:ext>
              </a:extLst>
            </p:cNvPr>
            <p:cNvSpPr/>
            <p:nvPr/>
          </p:nvSpPr>
          <p:spPr>
            <a:xfrm>
              <a:off x="6573165" y="3550791"/>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0BA018-7B6B-E2EE-2411-129898A6ED87}"/>
                </a:ext>
              </a:extLst>
            </p:cNvPr>
            <p:cNvSpPr/>
            <p:nvPr/>
          </p:nvSpPr>
          <p:spPr>
            <a:xfrm>
              <a:off x="7361730" y="2943924"/>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71AFCB1-AD4A-1822-965B-661862B77710}"/>
                </a:ext>
              </a:extLst>
            </p:cNvPr>
            <p:cNvSpPr/>
            <p:nvPr/>
          </p:nvSpPr>
          <p:spPr>
            <a:xfrm>
              <a:off x="6407514" y="3139558"/>
              <a:ext cx="331303" cy="331303"/>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FF43C69-84D5-4564-38CB-F883F65A8B6F}"/>
                </a:ext>
              </a:extLst>
            </p:cNvPr>
            <p:cNvSpPr/>
            <p:nvPr/>
          </p:nvSpPr>
          <p:spPr>
            <a:xfrm>
              <a:off x="4886797" y="5358399"/>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1E22804-4B9F-83FD-65F6-67DB148CF383}"/>
                </a:ext>
              </a:extLst>
            </p:cNvPr>
            <p:cNvSpPr/>
            <p:nvPr/>
          </p:nvSpPr>
          <p:spPr>
            <a:xfrm>
              <a:off x="4981096" y="4889227"/>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CCB09B-209D-5A0C-E33B-9798F857FB96}"/>
                </a:ext>
              </a:extLst>
            </p:cNvPr>
            <p:cNvSpPr/>
            <p:nvPr/>
          </p:nvSpPr>
          <p:spPr>
            <a:xfrm>
              <a:off x="5479743" y="4889226"/>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BDAA07F-F8F9-2B49-8088-3024109583E2}"/>
                </a:ext>
              </a:extLst>
            </p:cNvPr>
            <p:cNvSpPr/>
            <p:nvPr/>
          </p:nvSpPr>
          <p:spPr>
            <a:xfrm>
              <a:off x="4521407" y="5096030"/>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8B250C3-8452-7BCF-ECAB-FBB2CB3381C6}"/>
                </a:ext>
              </a:extLst>
            </p:cNvPr>
            <p:cNvSpPr/>
            <p:nvPr/>
          </p:nvSpPr>
          <p:spPr>
            <a:xfrm>
              <a:off x="5051082" y="4420055"/>
              <a:ext cx="331303" cy="331303"/>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6EB8490-5D19-ADE4-7476-816BA7D10ADE}"/>
                  </a:ext>
                </a:extLst>
              </p14:cNvPr>
              <p14:cNvContentPartPr/>
              <p14:nvPr/>
            </p14:nvContentPartPr>
            <p14:xfrm>
              <a:off x="1136160" y="686520"/>
              <a:ext cx="10458000" cy="5828040"/>
            </p14:xfrm>
          </p:contentPart>
        </mc:Choice>
        <mc:Fallback>
          <p:pic>
            <p:nvPicPr>
              <p:cNvPr id="3" name="Ink 2">
                <a:extLst>
                  <a:ext uri="{FF2B5EF4-FFF2-40B4-BE49-F238E27FC236}">
                    <a16:creationId xmlns:a16="http://schemas.microsoft.com/office/drawing/2014/main" id="{06EB8490-5D19-ADE4-7476-816BA7D10ADE}"/>
                  </a:ext>
                </a:extLst>
              </p:cNvPr>
              <p:cNvPicPr/>
              <p:nvPr/>
            </p:nvPicPr>
            <p:blipFill>
              <a:blip r:embed="rId4"/>
              <a:stretch>
                <a:fillRect/>
              </a:stretch>
            </p:blipFill>
            <p:spPr>
              <a:xfrm>
                <a:off x="1126800" y="677160"/>
                <a:ext cx="10476720" cy="5846760"/>
              </a:xfrm>
              <a:prstGeom prst="rect">
                <a:avLst/>
              </a:prstGeom>
            </p:spPr>
          </p:pic>
        </mc:Fallback>
      </mc:AlternateContent>
    </p:spTree>
    <p:extLst>
      <p:ext uri="{BB962C8B-B14F-4D97-AF65-F5344CB8AC3E}">
        <p14:creationId xmlns:p14="http://schemas.microsoft.com/office/powerpoint/2010/main" val="162742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6ADD-4911-0322-8892-46E42F87B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2839F-84DF-7D25-214B-BBB2C442ECAB}"/>
              </a:ext>
            </a:extLst>
          </p:cNvPr>
          <p:cNvSpPr>
            <a:spLocks noGrp="1"/>
          </p:cNvSpPr>
          <p:nvPr>
            <p:ph type="title"/>
          </p:nvPr>
        </p:nvSpPr>
        <p:spPr>
          <a:xfrm>
            <a:off x="315959" y="195912"/>
            <a:ext cx="5492115" cy="1325563"/>
          </a:xfrm>
        </p:spPr>
        <p:txBody>
          <a:bodyPr>
            <a:noAutofit/>
          </a:bodyPr>
          <a:lstStyle/>
          <a:p>
            <a:r>
              <a:rPr lang="en-US" sz="3200" dirty="0"/>
              <a:t>Step 2: find the of best fit</a:t>
            </a:r>
          </a:p>
        </p:txBody>
      </p:sp>
      <p:cxnSp>
        <p:nvCxnSpPr>
          <p:cNvPr id="5" name="Straight Connector 4">
            <a:extLst>
              <a:ext uri="{FF2B5EF4-FFF2-40B4-BE49-F238E27FC236}">
                <a16:creationId xmlns:a16="http://schemas.microsoft.com/office/drawing/2014/main" id="{69428FBC-A366-4177-B1E8-56C6932DA9A8}"/>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6DEE6E13-937C-311B-6BE8-5386271846A0}"/>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8FF432A-DFCC-6C1B-1679-DD4F8FE893BA}"/>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CD206756-9D83-906D-07D2-2980998FAEDF}"/>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851B7061-E687-354F-D014-F788DEECE10C}"/>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0D56B76-D24E-6A35-6CDC-3BFF9A0E9693}"/>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01F2CB2-E64D-EE1B-7619-195C56BB8734}"/>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3E63221-3ABF-78DD-6878-9A526F677572}"/>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1E6311-2C1B-0049-FA51-C2792E2F3EDA}"/>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93958D2-3E14-C800-14B0-ACA625CCD1D1}"/>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7AD320B-DFFB-0D3B-7F49-D29839FD5B13}"/>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EED9B6-D606-829A-4231-A2B486B11200}"/>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450054-0CB1-DD78-ADEF-73226B4D533F}"/>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788E836-6834-70B6-160F-51EA4EB46B47}"/>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F3CD7A9-9DA3-170D-6927-41727E0E7282}"/>
                  </a:ext>
                </a:extLst>
              </p14:cNvPr>
              <p14:cNvContentPartPr/>
              <p14:nvPr/>
            </p14:nvContentPartPr>
            <p14:xfrm>
              <a:off x="1405800" y="652320"/>
              <a:ext cx="10055520" cy="5418360"/>
            </p14:xfrm>
          </p:contentPart>
        </mc:Choice>
        <mc:Fallback>
          <p:pic>
            <p:nvPicPr>
              <p:cNvPr id="3" name="Ink 2">
                <a:extLst>
                  <a:ext uri="{FF2B5EF4-FFF2-40B4-BE49-F238E27FC236}">
                    <a16:creationId xmlns:a16="http://schemas.microsoft.com/office/drawing/2014/main" id="{6F3CD7A9-9DA3-170D-6927-41727E0E7282}"/>
                  </a:ext>
                </a:extLst>
              </p:cNvPr>
              <p:cNvPicPr/>
              <p:nvPr/>
            </p:nvPicPr>
            <p:blipFill>
              <a:blip r:embed="rId4"/>
              <a:stretch>
                <a:fillRect/>
              </a:stretch>
            </p:blipFill>
            <p:spPr>
              <a:xfrm>
                <a:off x="1396440" y="642960"/>
                <a:ext cx="10074240" cy="5437080"/>
              </a:xfrm>
              <a:prstGeom prst="rect">
                <a:avLst/>
              </a:prstGeom>
            </p:spPr>
          </p:pic>
        </mc:Fallback>
      </mc:AlternateContent>
    </p:spTree>
    <p:extLst>
      <p:ext uri="{BB962C8B-B14F-4D97-AF65-F5344CB8AC3E}">
        <p14:creationId xmlns:p14="http://schemas.microsoft.com/office/powerpoint/2010/main" val="96299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98CA5-78E6-AD57-04F4-0463A9E73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8C423-1A9A-8797-DE33-8DEBCE87A719}"/>
              </a:ext>
            </a:extLst>
          </p:cNvPr>
          <p:cNvSpPr>
            <a:spLocks noGrp="1"/>
          </p:cNvSpPr>
          <p:nvPr>
            <p:ph type="title"/>
          </p:nvPr>
        </p:nvSpPr>
        <p:spPr>
          <a:xfrm>
            <a:off x="315959" y="195912"/>
            <a:ext cx="5492115" cy="1325563"/>
          </a:xfrm>
        </p:spPr>
        <p:txBody>
          <a:bodyPr>
            <a:noAutofit/>
          </a:bodyPr>
          <a:lstStyle/>
          <a:p>
            <a:r>
              <a:rPr lang="en-US" sz="3200" dirty="0"/>
              <a:t>Equivalent Step 2: find the line of best fit</a:t>
            </a:r>
          </a:p>
        </p:txBody>
      </p:sp>
      <p:cxnSp>
        <p:nvCxnSpPr>
          <p:cNvPr id="5" name="Straight Connector 4">
            <a:extLst>
              <a:ext uri="{FF2B5EF4-FFF2-40B4-BE49-F238E27FC236}">
                <a16:creationId xmlns:a16="http://schemas.microsoft.com/office/drawing/2014/main" id="{534A2966-ADF4-C7B4-C619-9DE39FDE6DA6}"/>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75EE34A9-BF47-B05E-B08E-3B472F2E227C}"/>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F2027341-763C-6DEC-5E78-EE4A2C8B2A50}"/>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9" name="TextBox 8">
            <a:extLst>
              <a:ext uri="{FF2B5EF4-FFF2-40B4-BE49-F238E27FC236}">
                <a16:creationId xmlns:a16="http://schemas.microsoft.com/office/drawing/2014/main" id="{6DF2D356-73DA-8216-0D24-77123FE094E8}"/>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10" name="Oval 9">
            <a:extLst>
              <a:ext uri="{FF2B5EF4-FFF2-40B4-BE49-F238E27FC236}">
                <a16:creationId xmlns:a16="http://schemas.microsoft.com/office/drawing/2014/main" id="{F71CEF64-409B-EE37-B9CA-40FA9BDD9345}"/>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380393-4B2A-2709-7AE4-E47174514CFA}"/>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A2DCCC-C4AC-7214-FA2D-9AF387A566EF}"/>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7B17455-1FB4-7139-CFF3-20172F354F57}"/>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07784C-E0DB-B444-4970-889DCFA98A39}"/>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DBD61A8-F57A-E982-6CA5-34B08461AB11}"/>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32ACD8A-87FC-3C8E-115A-FAF500D07C41}"/>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4D15851-9D1E-FD9D-50B0-47A472699997}"/>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B665C65-CEB7-E9E7-760D-FA1CF92EAFB9}"/>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EB32A2-177D-0C84-B7EA-4C5A2B277233}"/>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A419AD6-5ABC-E816-4707-8C4F80F50C48}"/>
                  </a:ext>
                </a:extLst>
              </p14:cNvPr>
              <p14:cNvContentPartPr/>
              <p14:nvPr/>
            </p14:nvContentPartPr>
            <p14:xfrm>
              <a:off x="1491480" y="579240"/>
              <a:ext cx="10171440" cy="5432400"/>
            </p14:xfrm>
          </p:contentPart>
        </mc:Choice>
        <mc:Fallback>
          <p:pic>
            <p:nvPicPr>
              <p:cNvPr id="3" name="Ink 2">
                <a:extLst>
                  <a:ext uri="{FF2B5EF4-FFF2-40B4-BE49-F238E27FC236}">
                    <a16:creationId xmlns:a16="http://schemas.microsoft.com/office/drawing/2014/main" id="{CA419AD6-5ABC-E816-4707-8C4F80F50C48}"/>
                  </a:ext>
                </a:extLst>
              </p:cNvPr>
              <p:cNvPicPr/>
              <p:nvPr/>
            </p:nvPicPr>
            <p:blipFill>
              <a:blip r:embed="rId4"/>
              <a:stretch>
                <a:fillRect/>
              </a:stretch>
            </p:blipFill>
            <p:spPr>
              <a:xfrm>
                <a:off x="1482120" y="569880"/>
                <a:ext cx="10190160" cy="5451120"/>
              </a:xfrm>
              <a:prstGeom prst="rect">
                <a:avLst/>
              </a:prstGeom>
            </p:spPr>
          </p:pic>
        </mc:Fallback>
      </mc:AlternateContent>
    </p:spTree>
    <p:extLst>
      <p:ext uri="{BB962C8B-B14F-4D97-AF65-F5344CB8AC3E}">
        <p14:creationId xmlns:p14="http://schemas.microsoft.com/office/powerpoint/2010/main" val="143779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8F48-11D7-E1C2-3138-D3CA71D356A2}"/>
              </a:ext>
            </a:extLst>
          </p:cNvPr>
          <p:cNvSpPr>
            <a:spLocks noGrp="1"/>
          </p:cNvSpPr>
          <p:nvPr>
            <p:ph type="title"/>
          </p:nvPr>
        </p:nvSpPr>
        <p:spPr/>
        <p:txBody>
          <a:bodyPr>
            <a:normAutofit/>
          </a:bodyPr>
          <a:lstStyle/>
          <a:p>
            <a:r>
              <a:rPr lang="en-US" sz="3200" dirty="0"/>
              <a:t>Scree plot: PC# vs </a:t>
            </a:r>
            <a:r>
              <a:rPr lang="en-US" sz="3200" dirty="0" err="1"/>
              <a:t>stdev</a:t>
            </a:r>
            <a:endParaRPr lang="en-US" sz="32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36576C2-2B66-A383-D960-57707680D608}"/>
                  </a:ext>
                </a:extLst>
              </p14:cNvPr>
              <p14:cNvContentPartPr/>
              <p14:nvPr/>
            </p14:nvContentPartPr>
            <p14:xfrm>
              <a:off x="1023480" y="1429560"/>
              <a:ext cx="4606200" cy="3677400"/>
            </p14:xfrm>
          </p:contentPart>
        </mc:Choice>
        <mc:Fallback>
          <p:pic>
            <p:nvPicPr>
              <p:cNvPr id="3" name="Ink 2">
                <a:extLst>
                  <a:ext uri="{FF2B5EF4-FFF2-40B4-BE49-F238E27FC236}">
                    <a16:creationId xmlns:a16="http://schemas.microsoft.com/office/drawing/2014/main" id="{736576C2-2B66-A383-D960-57707680D608}"/>
                  </a:ext>
                </a:extLst>
              </p:cNvPr>
              <p:cNvPicPr/>
              <p:nvPr/>
            </p:nvPicPr>
            <p:blipFill>
              <a:blip r:embed="rId3"/>
              <a:stretch>
                <a:fillRect/>
              </a:stretch>
            </p:blipFill>
            <p:spPr>
              <a:xfrm>
                <a:off x="1014120" y="1420200"/>
                <a:ext cx="4624920" cy="3696120"/>
              </a:xfrm>
              <a:prstGeom prst="rect">
                <a:avLst/>
              </a:prstGeom>
            </p:spPr>
          </p:pic>
        </mc:Fallback>
      </mc:AlternateContent>
    </p:spTree>
    <p:extLst>
      <p:ext uri="{BB962C8B-B14F-4D97-AF65-F5344CB8AC3E}">
        <p14:creationId xmlns:p14="http://schemas.microsoft.com/office/powerpoint/2010/main" val="314945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3D18-7A53-7D0B-C69B-48613689F840}"/>
              </a:ext>
            </a:extLst>
          </p:cNvPr>
          <p:cNvSpPr>
            <a:spLocks noGrp="1"/>
          </p:cNvSpPr>
          <p:nvPr>
            <p:ph type="title"/>
          </p:nvPr>
        </p:nvSpPr>
        <p:spPr>
          <a:xfrm>
            <a:off x="838200" y="365125"/>
            <a:ext cx="6313391" cy="1325563"/>
          </a:xfrm>
        </p:spPr>
        <p:txBody>
          <a:bodyPr>
            <a:noAutofit/>
          </a:bodyPr>
          <a:lstStyle/>
          <a:p>
            <a:r>
              <a:rPr lang="en-US" sz="3200" dirty="0"/>
              <a:t>PCs are linear combinations of genes </a:t>
            </a:r>
            <a:br>
              <a:rPr lang="en-US" sz="3200" dirty="0"/>
            </a:br>
            <a:r>
              <a:rPr lang="en-US" sz="3200" dirty="0"/>
              <a:t>(why this is linear dimensionality reduction)</a:t>
            </a:r>
          </a:p>
        </p:txBody>
      </p:sp>
      <p:cxnSp>
        <p:nvCxnSpPr>
          <p:cNvPr id="4" name="Straight Connector 3">
            <a:extLst>
              <a:ext uri="{FF2B5EF4-FFF2-40B4-BE49-F238E27FC236}">
                <a16:creationId xmlns:a16="http://schemas.microsoft.com/office/drawing/2014/main" id="{0A85A0D7-50F3-6329-BCA6-2208409EDF9D}"/>
              </a:ext>
            </a:extLst>
          </p:cNvPr>
          <p:cNvCxnSpPr/>
          <p:nvPr/>
        </p:nvCxnSpPr>
        <p:spPr>
          <a:xfrm>
            <a:off x="8698936" y="766924"/>
            <a:ext cx="0" cy="5367713"/>
          </a:xfrm>
          <a:prstGeom prst="line">
            <a:avLst/>
          </a:prstGeom>
          <a:ln w="38100"/>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99028A9D-9833-7C7A-54B2-CB67BBBD31A6}"/>
              </a:ext>
            </a:extLst>
          </p:cNvPr>
          <p:cNvCxnSpPr>
            <a:cxnSpLocks/>
          </p:cNvCxnSpPr>
          <p:nvPr/>
        </p:nvCxnSpPr>
        <p:spPr>
          <a:xfrm flipH="1">
            <a:off x="6156152" y="3429000"/>
            <a:ext cx="5407364" cy="0"/>
          </a:xfrm>
          <a:prstGeom prst="line">
            <a:avLst/>
          </a:prstGeom>
          <a:ln w="38100"/>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82302083-4678-6F21-9034-B8ABF5FDDC92}"/>
              </a:ext>
            </a:extLst>
          </p:cNvPr>
          <p:cNvSpPr txBox="1"/>
          <p:nvPr/>
        </p:nvSpPr>
        <p:spPr>
          <a:xfrm>
            <a:off x="10327081" y="3397552"/>
            <a:ext cx="1140056" cy="461665"/>
          </a:xfrm>
          <a:prstGeom prst="rect">
            <a:avLst/>
          </a:prstGeom>
          <a:noFill/>
        </p:spPr>
        <p:txBody>
          <a:bodyPr wrap="none" rtlCol="0">
            <a:spAutoFit/>
          </a:bodyPr>
          <a:lstStyle/>
          <a:p>
            <a:r>
              <a:rPr lang="en-US" sz="2400" dirty="0"/>
              <a:t>Gene A</a:t>
            </a:r>
          </a:p>
        </p:txBody>
      </p:sp>
      <p:sp>
        <p:nvSpPr>
          <p:cNvPr id="7" name="TextBox 6">
            <a:extLst>
              <a:ext uri="{FF2B5EF4-FFF2-40B4-BE49-F238E27FC236}">
                <a16:creationId xmlns:a16="http://schemas.microsoft.com/office/drawing/2014/main" id="{4FBB01D8-3FE1-B86E-D514-A64E17A20165}"/>
              </a:ext>
            </a:extLst>
          </p:cNvPr>
          <p:cNvSpPr txBox="1"/>
          <p:nvPr/>
        </p:nvSpPr>
        <p:spPr>
          <a:xfrm rot="16200000">
            <a:off x="8402767" y="1017718"/>
            <a:ext cx="1144864" cy="461665"/>
          </a:xfrm>
          <a:prstGeom prst="rect">
            <a:avLst/>
          </a:prstGeom>
          <a:noFill/>
        </p:spPr>
        <p:txBody>
          <a:bodyPr wrap="none" rtlCol="0">
            <a:spAutoFit/>
          </a:bodyPr>
          <a:lstStyle/>
          <a:p>
            <a:r>
              <a:rPr lang="en-US" sz="2400" dirty="0"/>
              <a:t>Gene B</a:t>
            </a:r>
          </a:p>
        </p:txBody>
      </p:sp>
      <p:sp>
        <p:nvSpPr>
          <p:cNvPr id="8" name="Oval 7">
            <a:extLst>
              <a:ext uri="{FF2B5EF4-FFF2-40B4-BE49-F238E27FC236}">
                <a16:creationId xmlns:a16="http://schemas.microsoft.com/office/drawing/2014/main" id="{8456ECBC-843B-7D5D-CFE2-D839430E8D90}"/>
              </a:ext>
            </a:extLst>
          </p:cNvPr>
          <p:cNvSpPr/>
          <p:nvPr/>
        </p:nvSpPr>
        <p:spPr>
          <a:xfrm>
            <a:off x="10029727" y="1256424"/>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C4CEEF0-11AB-C9D0-7DA6-08940B355443}"/>
              </a:ext>
            </a:extLst>
          </p:cNvPr>
          <p:cNvSpPr/>
          <p:nvPr/>
        </p:nvSpPr>
        <p:spPr>
          <a:xfrm>
            <a:off x="10039617" y="1881096"/>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B4DB0B-12E7-2FA9-AFE5-72161CB5D7A1}"/>
              </a:ext>
            </a:extLst>
          </p:cNvPr>
          <p:cNvSpPr/>
          <p:nvPr/>
        </p:nvSpPr>
        <p:spPr>
          <a:xfrm>
            <a:off x="9573675" y="2663810"/>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07D4E5-EA4F-C32F-C088-BC6FF3FEBAF5}"/>
              </a:ext>
            </a:extLst>
          </p:cNvPr>
          <p:cNvSpPr/>
          <p:nvPr/>
        </p:nvSpPr>
        <p:spPr>
          <a:xfrm>
            <a:off x="10753374" y="175593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AA9BB9-CCF3-E7E4-74D0-C1E075B78C54}"/>
              </a:ext>
            </a:extLst>
          </p:cNvPr>
          <p:cNvSpPr/>
          <p:nvPr/>
        </p:nvSpPr>
        <p:spPr>
          <a:xfrm>
            <a:off x="9325860" y="2048603"/>
            <a:ext cx="495632" cy="495632"/>
          </a:xfrm>
          <a:prstGeom prst="ellipse">
            <a:avLst/>
          </a:prstGeom>
          <a:solidFill>
            <a:srgbClr val="FF000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7B50591-F8A3-7E03-410A-22D7C75566C2}"/>
              </a:ext>
            </a:extLst>
          </p:cNvPr>
          <p:cNvSpPr/>
          <p:nvPr/>
        </p:nvSpPr>
        <p:spPr>
          <a:xfrm>
            <a:off x="7050857" y="5368005"/>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14A05BC-4270-6787-7450-2E09AAF0EE33}"/>
              </a:ext>
            </a:extLst>
          </p:cNvPr>
          <p:cNvSpPr/>
          <p:nvPr/>
        </p:nvSpPr>
        <p:spPr>
          <a:xfrm>
            <a:off x="7191929" y="4666120"/>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C462AE-B25F-24FC-7DBF-762B4E70C128}"/>
              </a:ext>
            </a:extLst>
          </p:cNvPr>
          <p:cNvSpPr/>
          <p:nvPr/>
        </p:nvSpPr>
        <p:spPr>
          <a:xfrm>
            <a:off x="7937908" y="466611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9FD6D2F-40D1-9CF2-9D87-D2C45F9D51D2}"/>
              </a:ext>
            </a:extLst>
          </p:cNvPr>
          <p:cNvSpPr/>
          <p:nvPr/>
        </p:nvSpPr>
        <p:spPr>
          <a:xfrm>
            <a:off x="6504231" y="4975499"/>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67274-0D92-F5CD-7A4C-333C0B83CA19}"/>
              </a:ext>
            </a:extLst>
          </p:cNvPr>
          <p:cNvSpPr/>
          <p:nvPr/>
        </p:nvSpPr>
        <p:spPr>
          <a:xfrm>
            <a:off x="7296629" y="3964236"/>
            <a:ext cx="495632" cy="495632"/>
          </a:xfrm>
          <a:prstGeom prst="ellipse">
            <a:avLst/>
          </a:prstGeom>
          <a:solidFill>
            <a:srgbClr val="0070C0"/>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291ECCB-A8C4-E5AC-2E8D-BAE71C0DA020}"/>
              </a:ext>
            </a:extLst>
          </p:cNvPr>
          <p:cNvCxnSpPr>
            <a:cxnSpLocks/>
          </p:cNvCxnSpPr>
          <p:nvPr/>
        </p:nvCxnSpPr>
        <p:spPr>
          <a:xfrm flipH="1">
            <a:off x="6305921" y="1164962"/>
            <a:ext cx="4603714" cy="4736253"/>
          </a:xfrm>
          <a:prstGeom prst="line">
            <a:avLst/>
          </a:prstGeom>
          <a:ln w="38100">
            <a:solidFill>
              <a:schemeClr val="dk1"/>
            </a:solidFill>
            <a:prstDash val="sysDot"/>
            <a:headEnd type="stealth"/>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8DF72CD1-519C-DAED-A1FC-96DF124EDA3C}"/>
              </a:ext>
            </a:extLst>
          </p:cNvPr>
          <p:cNvSpPr txBox="1"/>
          <p:nvPr/>
        </p:nvSpPr>
        <p:spPr>
          <a:xfrm>
            <a:off x="10821536" y="813608"/>
            <a:ext cx="601447" cy="369332"/>
          </a:xfrm>
          <a:prstGeom prst="rect">
            <a:avLst/>
          </a:prstGeom>
          <a:noFill/>
        </p:spPr>
        <p:txBody>
          <a:bodyPr wrap="none" rtlCol="0">
            <a:spAutoFit/>
          </a:bodyPr>
          <a:lstStyle/>
          <a:p>
            <a:r>
              <a:rPr lang="en-US" dirty="0"/>
              <a:t>PC1</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9C029DD-39C7-0B3C-4BA8-A188FECF0EA9}"/>
                  </a:ext>
                </a:extLst>
              </p14:cNvPr>
              <p14:cNvContentPartPr/>
              <p14:nvPr/>
            </p14:nvContentPartPr>
            <p14:xfrm>
              <a:off x="655200" y="1823400"/>
              <a:ext cx="9367560" cy="4080240"/>
            </p14:xfrm>
          </p:contentPart>
        </mc:Choice>
        <mc:Fallback>
          <p:pic>
            <p:nvPicPr>
              <p:cNvPr id="3" name="Ink 2">
                <a:extLst>
                  <a:ext uri="{FF2B5EF4-FFF2-40B4-BE49-F238E27FC236}">
                    <a16:creationId xmlns:a16="http://schemas.microsoft.com/office/drawing/2014/main" id="{19C029DD-39C7-0B3C-4BA8-A188FECF0EA9}"/>
                  </a:ext>
                </a:extLst>
              </p:cNvPr>
              <p:cNvPicPr/>
              <p:nvPr/>
            </p:nvPicPr>
            <p:blipFill>
              <a:blip r:embed="rId3"/>
              <a:stretch>
                <a:fillRect/>
              </a:stretch>
            </p:blipFill>
            <p:spPr>
              <a:xfrm>
                <a:off x="645840" y="1814040"/>
                <a:ext cx="9386280" cy="4098960"/>
              </a:xfrm>
              <a:prstGeom prst="rect">
                <a:avLst/>
              </a:prstGeom>
            </p:spPr>
          </p:pic>
        </mc:Fallback>
      </mc:AlternateContent>
    </p:spTree>
    <p:extLst>
      <p:ext uri="{BB962C8B-B14F-4D97-AF65-F5344CB8AC3E}">
        <p14:creationId xmlns:p14="http://schemas.microsoft.com/office/powerpoint/2010/main" val="32566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0FB58-3B38-85A3-3554-B655578D7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5CB98-221E-2B0C-A323-087EFD12C533}"/>
              </a:ext>
            </a:extLst>
          </p:cNvPr>
          <p:cNvSpPr>
            <a:spLocks noGrp="1"/>
          </p:cNvSpPr>
          <p:nvPr>
            <p:ph type="title"/>
          </p:nvPr>
        </p:nvSpPr>
        <p:spPr>
          <a:xfrm>
            <a:off x="838200" y="365125"/>
            <a:ext cx="8504583" cy="1325563"/>
          </a:xfrm>
        </p:spPr>
        <p:txBody>
          <a:bodyPr>
            <a:normAutofit/>
          </a:bodyPr>
          <a:lstStyle/>
          <a:p>
            <a:r>
              <a:rPr lang="en-US" sz="3200" dirty="0"/>
              <a:t>Consider the following centered gene expression</a:t>
            </a:r>
          </a:p>
        </p:txBody>
      </p:sp>
      <p:sp>
        <p:nvSpPr>
          <p:cNvPr id="4" name="Title 1">
            <a:extLst>
              <a:ext uri="{FF2B5EF4-FFF2-40B4-BE49-F238E27FC236}">
                <a16:creationId xmlns:a16="http://schemas.microsoft.com/office/drawing/2014/main" id="{88616538-1945-0F91-8F70-82A222A69D88}"/>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p:cxnSp>
        <p:nvCxnSpPr>
          <p:cNvPr id="5" name="Straight Connector 4">
            <a:extLst>
              <a:ext uri="{FF2B5EF4-FFF2-40B4-BE49-F238E27FC236}">
                <a16:creationId xmlns:a16="http://schemas.microsoft.com/office/drawing/2014/main" id="{1791E11D-7B38-5C8C-7895-50042D3D9F37}"/>
              </a:ext>
            </a:extLst>
          </p:cNvPr>
          <p:cNvCxnSpPr/>
          <p:nvPr/>
        </p:nvCxnSpPr>
        <p:spPr>
          <a:xfrm>
            <a:off x="3767204" y="228996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723373B4-37B6-75DD-A4AD-372D3E041EC7}"/>
              </a:ext>
            </a:extLst>
          </p:cNvPr>
          <p:cNvCxnSpPr>
            <a:cxnSpLocks/>
          </p:cNvCxnSpPr>
          <p:nvPr/>
        </p:nvCxnSpPr>
        <p:spPr>
          <a:xfrm flipH="1" flipV="1">
            <a:off x="1096714" y="3972960"/>
            <a:ext cx="5741408" cy="7139"/>
          </a:xfrm>
          <a:prstGeom prst="line">
            <a:avLst/>
          </a:prstGeom>
          <a:ln w="38100"/>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4A2A02E-2544-1197-BBE0-5E396C426818}"/>
              </a:ext>
            </a:extLst>
          </p:cNvPr>
          <p:cNvSpPr txBox="1"/>
          <p:nvPr/>
        </p:nvSpPr>
        <p:spPr>
          <a:xfrm>
            <a:off x="6071839" y="3959744"/>
            <a:ext cx="901209" cy="369332"/>
          </a:xfrm>
          <a:prstGeom prst="rect">
            <a:avLst/>
          </a:prstGeom>
          <a:noFill/>
        </p:spPr>
        <p:txBody>
          <a:bodyPr wrap="none" rtlCol="0">
            <a:spAutoFit/>
          </a:bodyPr>
          <a:lstStyle/>
          <a:p>
            <a:r>
              <a:rPr lang="en-US" dirty="0"/>
              <a:t>Gene A</a:t>
            </a:r>
          </a:p>
        </p:txBody>
      </p:sp>
      <p:sp>
        <p:nvSpPr>
          <p:cNvPr id="8" name="TextBox 7">
            <a:extLst>
              <a:ext uri="{FF2B5EF4-FFF2-40B4-BE49-F238E27FC236}">
                <a16:creationId xmlns:a16="http://schemas.microsoft.com/office/drawing/2014/main" id="{469256D7-4535-91F2-0C7F-8575E7C5EC2C}"/>
              </a:ext>
            </a:extLst>
          </p:cNvPr>
          <p:cNvSpPr txBox="1"/>
          <p:nvPr/>
        </p:nvSpPr>
        <p:spPr>
          <a:xfrm rot="16200000">
            <a:off x="3501266" y="2289390"/>
            <a:ext cx="901209" cy="369332"/>
          </a:xfrm>
          <a:prstGeom prst="rect">
            <a:avLst/>
          </a:prstGeom>
          <a:noFill/>
        </p:spPr>
        <p:txBody>
          <a:bodyPr wrap="none" rtlCol="0">
            <a:spAutoFit/>
          </a:bodyPr>
          <a:lstStyle/>
          <a:p>
            <a:r>
              <a:rPr lang="en-US" dirty="0"/>
              <a:t>Gene B</a:t>
            </a:r>
          </a:p>
        </p:txBody>
      </p:sp>
      <p:sp>
        <p:nvSpPr>
          <p:cNvPr id="9" name="Oval 8">
            <a:extLst>
              <a:ext uri="{FF2B5EF4-FFF2-40B4-BE49-F238E27FC236}">
                <a16:creationId xmlns:a16="http://schemas.microsoft.com/office/drawing/2014/main" id="{BC0A2123-99B5-05A3-DA9F-84F8EFE9A468}"/>
              </a:ext>
            </a:extLst>
          </p:cNvPr>
          <p:cNvSpPr/>
          <p:nvPr/>
        </p:nvSpPr>
        <p:spPr>
          <a:xfrm>
            <a:off x="5506167"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E0C6C5D-17C8-8A41-B49E-96C5BABBF60C}"/>
              </a:ext>
            </a:extLst>
          </p:cNvPr>
          <p:cNvSpPr/>
          <p:nvPr/>
        </p:nvSpPr>
        <p:spPr>
          <a:xfrm rot="18663285">
            <a:off x="1814695" y="3819426"/>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9738C29-A8DC-C395-C18A-3B88FF6E86A8}"/>
              </a:ext>
            </a:extLst>
          </p:cNvPr>
          <p:cNvSpPr/>
          <p:nvPr/>
        </p:nvSpPr>
        <p:spPr>
          <a:xfrm>
            <a:off x="3608041" y="3233937"/>
            <a:ext cx="331303" cy="33130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6833EB-79B6-5F6D-7ADE-07628E31520C}"/>
              </a:ext>
            </a:extLst>
          </p:cNvPr>
          <p:cNvSpPr/>
          <p:nvPr/>
        </p:nvSpPr>
        <p:spPr>
          <a:xfrm>
            <a:off x="3601552" y="4312916"/>
            <a:ext cx="331303" cy="331303"/>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8588E9A-2CBF-A9E3-9297-8495BE5BEAA5}"/>
              </a:ext>
            </a:extLst>
          </p:cNvPr>
          <p:cNvSpPr txBox="1"/>
          <p:nvPr/>
        </p:nvSpPr>
        <p:spPr>
          <a:xfrm>
            <a:off x="8424797" y="2111133"/>
            <a:ext cx="2412077" cy="369332"/>
          </a:xfrm>
          <a:prstGeom prst="rect">
            <a:avLst/>
          </a:prstGeom>
          <a:noFill/>
        </p:spPr>
        <p:txBody>
          <a:bodyPr wrap="square">
            <a:spAutoFit/>
          </a:bodyPr>
          <a:lstStyle/>
          <a:p>
            <a:r>
              <a:rPr lang="en-US" sz="1800" dirty="0"/>
              <a:t>Are solutions unique? </a:t>
            </a:r>
            <a:endParaRPr lang="en-US" dirty="0"/>
          </a:p>
        </p:txBody>
      </p:sp>
      <p:sp>
        <p:nvSpPr>
          <p:cNvPr id="22" name="Oval 21">
            <a:extLst>
              <a:ext uri="{FF2B5EF4-FFF2-40B4-BE49-F238E27FC236}">
                <a16:creationId xmlns:a16="http://schemas.microsoft.com/office/drawing/2014/main" id="{5AAEB8B5-4756-1156-03CA-DBE80A264873}"/>
              </a:ext>
            </a:extLst>
          </p:cNvPr>
          <p:cNvSpPr/>
          <p:nvPr/>
        </p:nvSpPr>
        <p:spPr>
          <a:xfrm rot="18663285">
            <a:off x="1415333" y="3807308"/>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6392EC-6545-9ED6-DFF5-1DE35C0EF5F2}"/>
              </a:ext>
            </a:extLst>
          </p:cNvPr>
          <p:cNvSpPr/>
          <p:nvPr/>
        </p:nvSpPr>
        <p:spPr>
          <a:xfrm rot="18663285">
            <a:off x="2191905" y="3819426"/>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CDCD23-AFBB-6C50-8B56-41D8334330E2}"/>
              </a:ext>
            </a:extLst>
          </p:cNvPr>
          <p:cNvSpPr/>
          <p:nvPr/>
        </p:nvSpPr>
        <p:spPr>
          <a:xfrm>
            <a:off x="5106146"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6B7C2FB-2388-0305-5651-613C7BAB76F7}"/>
              </a:ext>
            </a:extLst>
          </p:cNvPr>
          <p:cNvSpPr/>
          <p:nvPr/>
        </p:nvSpPr>
        <p:spPr>
          <a:xfrm>
            <a:off x="5930348" y="3814447"/>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F7DFD15-BF60-E23D-B671-CFA4E967356C}"/>
              </a:ext>
            </a:extLst>
          </p:cNvPr>
          <p:cNvSpPr/>
          <p:nvPr/>
        </p:nvSpPr>
        <p:spPr>
          <a:xfrm>
            <a:off x="3614212" y="2851505"/>
            <a:ext cx="331303" cy="33130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7366A6E-5CFC-3678-A6D1-5C8D15EBE246}"/>
              </a:ext>
            </a:extLst>
          </p:cNvPr>
          <p:cNvSpPr/>
          <p:nvPr/>
        </p:nvSpPr>
        <p:spPr>
          <a:xfrm>
            <a:off x="3601368" y="4682451"/>
            <a:ext cx="331303" cy="331303"/>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C68D49D2-C94B-4A1E-5A3C-D81B06134213}"/>
                  </a:ext>
                </a:extLst>
              </p14:cNvPr>
              <p14:cNvContentPartPr/>
              <p14:nvPr/>
            </p14:nvContentPartPr>
            <p14:xfrm>
              <a:off x="1006560" y="2230200"/>
              <a:ext cx="7786440" cy="2977920"/>
            </p14:xfrm>
          </p:contentPart>
        </mc:Choice>
        <mc:Fallback>
          <p:pic>
            <p:nvPicPr>
              <p:cNvPr id="10" name="Ink 9">
                <a:extLst>
                  <a:ext uri="{FF2B5EF4-FFF2-40B4-BE49-F238E27FC236}">
                    <a16:creationId xmlns:a16="http://schemas.microsoft.com/office/drawing/2014/main" id="{C68D49D2-C94B-4A1E-5A3C-D81B06134213}"/>
                  </a:ext>
                </a:extLst>
              </p:cNvPr>
              <p:cNvPicPr/>
              <p:nvPr/>
            </p:nvPicPr>
            <p:blipFill>
              <a:blip r:embed="rId4"/>
              <a:stretch>
                <a:fillRect/>
              </a:stretch>
            </p:blipFill>
            <p:spPr>
              <a:xfrm>
                <a:off x="997200" y="2220840"/>
                <a:ext cx="7805160" cy="2996640"/>
              </a:xfrm>
              <a:prstGeom prst="rect">
                <a:avLst/>
              </a:prstGeom>
            </p:spPr>
          </p:pic>
        </mc:Fallback>
      </mc:AlternateContent>
    </p:spTree>
    <p:extLst>
      <p:ext uri="{BB962C8B-B14F-4D97-AF65-F5344CB8AC3E}">
        <p14:creationId xmlns:p14="http://schemas.microsoft.com/office/powerpoint/2010/main" val="102276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1E04-C36D-3E1F-CA9E-98DFECF5E22E}"/>
              </a:ext>
            </a:extLst>
          </p:cNvPr>
          <p:cNvSpPr>
            <a:spLocks noGrp="1"/>
          </p:cNvSpPr>
          <p:nvPr>
            <p:ph type="title"/>
          </p:nvPr>
        </p:nvSpPr>
        <p:spPr>
          <a:xfrm>
            <a:off x="838200" y="365125"/>
            <a:ext cx="8504583" cy="1325563"/>
          </a:xfrm>
        </p:spPr>
        <p:txBody>
          <a:bodyPr>
            <a:normAutofit/>
          </a:bodyPr>
          <a:lstStyle/>
          <a:p>
            <a:r>
              <a:rPr lang="en-US" sz="3200" dirty="0"/>
              <a:t>Genes that are more highly expressed </a:t>
            </a:r>
            <a:r>
              <a:rPr lang="en-US" sz="3200" i="1" dirty="0"/>
              <a:t>tend</a:t>
            </a:r>
            <a:r>
              <a:rPr lang="en-US" sz="3200" dirty="0"/>
              <a:t> to be more variable. How does this impact our PCs?</a:t>
            </a:r>
          </a:p>
        </p:txBody>
      </p:sp>
      <p:sp>
        <p:nvSpPr>
          <p:cNvPr id="4" name="Title 1">
            <a:extLst>
              <a:ext uri="{FF2B5EF4-FFF2-40B4-BE49-F238E27FC236}">
                <a16:creationId xmlns:a16="http://schemas.microsoft.com/office/drawing/2014/main" id="{F9F2591E-746E-188A-6CD1-177161175C1E}"/>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p:cxnSp>
        <p:nvCxnSpPr>
          <p:cNvPr id="5" name="Straight Connector 4">
            <a:extLst>
              <a:ext uri="{FF2B5EF4-FFF2-40B4-BE49-F238E27FC236}">
                <a16:creationId xmlns:a16="http://schemas.microsoft.com/office/drawing/2014/main" id="{0E0B955D-A266-C01D-4A32-AD8AC4A1BBC1}"/>
              </a:ext>
            </a:extLst>
          </p:cNvPr>
          <p:cNvCxnSpPr/>
          <p:nvPr/>
        </p:nvCxnSpPr>
        <p:spPr>
          <a:xfrm>
            <a:off x="1101587" y="2289965"/>
            <a:ext cx="0" cy="3588026"/>
          </a:xfrm>
          <a:prstGeom prst="line">
            <a:avLst/>
          </a:prstGeom>
          <a:ln w="3810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FFE2707C-62CF-640A-8AAE-DF0F211E6020}"/>
              </a:ext>
            </a:extLst>
          </p:cNvPr>
          <p:cNvCxnSpPr>
            <a:cxnSpLocks/>
          </p:cNvCxnSpPr>
          <p:nvPr/>
        </p:nvCxnSpPr>
        <p:spPr>
          <a:xfrm flipH="1" flipV="1">
            <a:off x="1096714" y="5870852"/>
            <a:ext cx="5741408" cy="7139"/>
          </a:xfrm>
          <a:prstGeom prst="line">
            <a:avLst/>
          </a:prstGeom>
          <a:ln w="38100"/>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FCB974E-618A-1D79-5071-332AA5875A78}"/>
              </a:ext>
            </a:extLst>
          </p:cNvPr>
          <p:cNvSpPr txBox="1"/>
          <p:nvPr/>
        </p:nvSpPr>
        <p:spPr>
          <a:xfrm>
            <a:off x="6071839" y="5877991"/>
            <a:ext cx="901209" cy="369332"/>
          </a:xfrm>
          <a:prstGeom prst="rect">
            <a:avLst/>
          </a:prstGeom>
          <a:noFill/>
        </p:spPr>
        <p:txBody>
          <a:bodyPr wrap="none" rtlCol="0">
            <a:spAutoFit/>
          </a:bodyPr>
          <a:lstStyle/>
          <a:p>
            <a:r>
              <a:rPr lang="en-US" dirty="0"/>
              <a:t>Gene A</a:t>
            </a:r>
          </a:p>
        </p:txBody>
      </p:sp>
      <p:sp>
        <p:nvSpPr>
          <p:cNvPr id="8" name="TextBox 7">
            <a:extLst>
              <a:ext uri="{FF2B5EF4-FFF2-40B4-BE49-F238E27FC236}">
                <a16:creationId xmlns:a16="http://schemas.microsoft.com/office/drawing/2014/main" id="{6B6F3508-362A-0D9B-45C1-37CAE6039A3C}"/>
              </a:ext>
            </a:extLst>
          </p:cNvPr>
          <p:cNvSpPr txBox="1"/>
          <p:nvPr/>
        </p:nvSpPr>
        <p:spPr>
          <a:xfrm rot="16200000">
            <a:off x="840523" y="2377071"/>
            <a:ext cx="901209" cy="369332"/>
          </a:xfrm>
          <a:prstGeom prst="rect">
            <a:avLst/>
          </a:prstGeom>
          <a:noFill/>
        </p:spPr>
        <p:txBody>
          <a:bodyPr wrap="none" rtlCol="0">
            <a:spAutoFit/>
          </a:bodyPr>
          <a:lstStyle/>
          <a:p>
            <a:r>
              <a:rPr lang="en-US" dirty="0"/>
              <a:t>Gene B</a:t>
            </a:r>
          </a:p>
        </p:txBody>
      </p:sp>
      <p:sp>
        <p:nvSpPr>
          <p:cNvPr id="9" name="Oval 8">
            <a:extLst>
              <a:ext uri="{FF2B5EF4-FFF2-40B4-BE49-F238E27FC236}">
                <a16:creationId xmlns:a16="http://schemas.microsoft.com/office/drawing/2014/main" id="{74129E78-071E-4BE0-4085-94A5FE4201A5}"/>
              </a:ext>
            </a:extLst>
          </p:cNvPr>
          <p:cNvSpPr/>
          <p:nvPr/>
        </p:nvSpPr>
        <p:spPr>
          <a:xfrm>
            <a:off x="6356793" y="4329076"/>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5768B2-96AA-04AD-2A1C-E5AAC80DE1BC}"/>
              </a:ext>
            </a:extLst>
          </p:cNvPr>
          <p:cNvSpPr/>
          <p:nvPr/>
        </p:nvSpPr>
        <p:spPr>
          <a:xfrm>
            <a:off x="5275804" y="4732182"/>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743D4FC-9C3A-B808-D37B-DF89C8B72CDD}"/>
              </a:ext>
            </a:extLst>
          </p:cNvPr>
          <p:cNvSpPr/>
          <p:nvPr/>
        </p:nvSpPr>
        <p:spPr>
          <a:xfrm>
            <a:off x="5802196" y="4504675"/>
            <a:ext cx="331303" cy="331303"/>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498A909-F62F-F25C-04B8-F526A0DA47D2}"/>
              </a:ext>
            </a:extLst>
          </p:cNvPr>
          <p:cNvSpPr/>
          <p:nvPr/>
        </p:nvSpPr>
        <p:spPr>
          <a:xfrm rot="18663285">
            <a:off x="1757265" y="4924742"/>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6FB114-8029-3E07-BFA6-68051AA2046D}"/>
              </a:ext>
            </a:extLst>
          </p:cNvPr>
          <p:cNvSpPr/>
          <p:nvPr/>
        </p:nvSpPr>
        <p:spPr>
          <a:xfrm rot="18663285">
            <a:off x="2282118" y="4992962"/>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740E91-07C6-D8F0-8973-A4D865913DAE}"/>
              </a:ext>
            </a:extLst>
          </p:cNvPr>
          <p:cNvSpPr/>
          <p:nvPr/>
        </p:nvSpPr>
        <p:spPr>
          <a:xfrm rot="18663285">
            <a:off x="1297576" y="5131545"/>
            <a:ext cx="331303" cy="331303"/>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13296F7-9B87-A2C1-BC7E-6C15914C6E2D}"/>
                  </a:ext>
                </a:extLst>
              </p14:cNvPr>
              <p14:cNvContentPartPr/>
              <p14:nvPr/>
            </p14:nvContentPartPr>
            <p14:xfrm>
              <a:off x="990360" y="1805040"/>
              <a:ext cx="7725960" cy="4173840"/>
            </p14:xfrm>
          </p:contentPart>
        </mc:Choice>
        <mc:Fallback>
          <p:pic>
            <p:nvPicPr>
              <p:cNvPr id="3" name="Ink 2">
                <a:extLst>
                  <a:ext uri="{FF2B5EF4-FFF2-40B4-BE49-F238E27FC236}">
                    <a16:creationId xmlns:a16="http://schemas.microsoft.com/office/drawing/2014/main" id="{313296F7-9B87-A2C1-BC7E-6C15914C6E2D}"/>
                  </a:ext>
                </a:extLst>
              </p:cNvPr>
              <p:cNvPicPr/>
              <p:nvPr/>
            </p:nvPicPr>
            <p:blipFill>
              <a:blip r:embed="rId3"/>
              <a:stretch>
                <a:fillRect/>
              </a:stretch>
            </p:blipFill>
            <p:spPr>
              <a:xfrm>
                <a:off x="981000" y="1795680"/>
                <a:ext cx="7744680" cy="4192560"/>
              </a:xfrm>
              <a:prstGeom prst="rect">
                <a:avLst/>
              </a:prstGeom>
            </p:spPr>
          </p:pic>
        </mc:Fallback>
      </mc:AlternateContent>
    </p:spTree>
    <p:extLst>
      <p:ext uri="{BB962C8B-B14F-4D97-AF65-F5344CB8AC3E}">
        <p14:creationId xmlns:p14="http://schemas.microsoft.com/office/powerpoint/2010/main" val="186854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49B8-F534-1E8F-8FD8-91DF18467B92}"/>
              </a:ext>
            </a:extLst>
          </p:cNvPr>
          <p:cNvSpPr>
            <a:spLocks noGrp="1"/>
          </p:cNvSpPr>
          <p:nvPr>
            <p:ph type="title"/>
          </p:nvPr>
        </p:nvSpPr>
        <p:spPr>
          <a:xfrm>
            <a:off x="838200" y="365125"/>
            <a:ext cx="9200322" cy="1325563"/>
          </a:xfrm>
        </p:spPr>
        <p:txBody>
          <a:bodyPr>
            <a:noAutofit/>
          </a:bodyPr>
          <a:lstStyle/>
          <a:p>
            <a:r>
              <a:rPr lang="en-US" sz="3200" dirty="0"/>
              <a:t>Gene expression is correlated with cell size (for imaging-based ST) or number of cells per spot (for sequencing-based ST). How does this impact our PCs?</a:t>
            </a:r>
          </a:p>
        </p:txBody>
      </p:sp>
      <p:sp>
        <p:nvSpPr>
          <p:cNvPr id="3" name="Content Placeholder 2">
            <a:extLst>
              <a:ext uri="{FF2B5EF4-FFF2-40B4-BE49-F238E27FC236}">
                <a16:creationId xmlns:a16="http://schemas.microsoft.com/office/drawing/2014/main" id="{72E3B0BE-E40B-E32E-9476-EA7A6A7E2C5C}"/>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DF898663-044E-ABCE-4BB4-A53F7FED7DF7}"/>
              </a:ext>
            </a:extLst>
          </p:cNvPr>
          <p:cNvSpPr txBox="1">
            <a:spLocks/>
          </p:cNvSpPr>
          <p:nvPr/>
        </p:nvSpPr>
        <p:spPr>
          <a:xfrm>
            <a:off x="10197342" y="-622227"/>
            <a:ext cx="2312915" cy="2312915"/>
          </a:xfrm>
          <a:prstGeom prst="ellipse">
            <a:avLst/>
          </a:prstGeom>
          <a:solidFill>
            <a:schemeClr val="accent2">
              <a:lumMod val="75000"/>
            </a:schemeClr>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1400" dirty="0">
                <a:solidFill>
                  <a:srgbClr val="FFFFFF"/>
                </a:solidFill>
              </a:rPr>
              <a:t>Practice</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C6912CE-FCCC-CDDB-C00A-A97C21E4A1E1}"/>
                  </a:ext>
                </a:extLst>
              </p14:cNvPr>
              <p14:cNvContentPartPr/>
              <p14:nvPr/>
            </p14:nvContentPartPr>
            <p14:xfrm>
              <a:off x="722160" y="738720"/>
              <a:ext cx="10856520" cy="5594400"/>
            </p14:xfrm>
          </p:contentPart>
        </mc:Choice>
        <mc:Fallback>
          <p:pic>
            <p:nvPicPr>
              <p:cNvPr id="5" name="Ink 4">
                <a:extLst>
                  <a:ext uri="{FF2B5EF4-FFF2-40B4-BE49-F238E27FC236}">
                    <a16:creationId xmlns:a16="http://schemas.microsoft.com/office/drawing/2014/main" id="{EC6912CE-FCCC-CDDB-C00A-A97C21E4A1E1}"/>
                  </a:ext>
                </a:extLst>
              </p:cNvPr>
              <p:cNvPicPr/>
              <p:nvPr/>
            </p:nvPicPr>
            <p:blipFill>
              <a:blip r:embed="rId3"/>
              <a:stretch>
                <a:fillRect/>
              </a:stretch>
            </p:blipFill>
            <p:spPr>
              <a:xfrm>
                <a:off x="712800" y="729360"/>
                <a:ext cx="10875240" cy="5613120"/>
              </a:xfrm>
              <a:prstGeom prst="rect">
                <a:avLst/>
              </a:prstGeom>
            </p:spPr>
          </p:pic>
        </mc:Fallback>
      </mc:AlternateContent>
    </p:spTree>
    <p:extLst>
      <p:ext uri="{BB962C8B-B14F-4D97-AF65-F5344CB8AC3E}">
        <p14:creationId xmlns:p14="http://schemas.microsoft.com/office/powerpoint/2010/main" val="150183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5C6D-512C-EE01-1084-93CF5F25F59A}"/>
              </a:ext>
            </a:extLst>
          </p:cNvPr>
          <p:cNvSpPr>
            <a:spLocks noGrp="1"/>
          </p:cNvSpPr>
          <p:nvPr>
            <p:ph type="title"/>
          </p:nvPr>
        </p:nvSpPr>
        <p:spPr/>
        <p:txBody>
          <a:bodyPr/>
          <a:lstStyle/>
          <a:p>
            <a:r>
              <a:rPr lang="en-US" dirty="0"/>
              <a:t>error from previous slides: a and d swapped</a:t>
            </a:r>
          </a:p>
        </p:txBody>
      </p:sp>
      <p:pic>
        <p:nvPicPr>
          <p:cNvPr id="5" name="Content Placeholder 4" descr="A graph of a mathematical equation&#10;&#10;Description automatically generated with medium confidence">
            <a:extLst>
              <a:ext uri="{FF2B5EF4-FFF2-40B4-BE49-F238E27FC236}">
                <a16:creationId xmlns:a16="http://schemas.microsoft.com/office/drawing/2014/main" id="{116D20D9-E7F5-3AFD-0DCD-4D5B754E340F}"/>
              </a:ext>
            </a:extLst>
          </p:cNvPr>
          <p:cNvPicPr>
            <a:picLocks noGrp="1" noChangeAspect="1"/>
          </p:cNvPicPr>
          <p:nvPr>
            <p:ph idx="1"/>
          </p:nvPr>
        </p:nvPicPr>
        <p:blipFill>
          <a:blip r:embed="rId2"/>
          <a:stretch>
            <a:fillRect/>
          </a:stretch>
        </p:blipFill>
        <p:spPr>
          <a:xfrm>
            <a:off x="1940457" y="1471071"/>
            <a:ext cx="8311086" cy="5021804"/>
          </a:xfrm>
        </p:spPr>
      </p:pic>
    </p:spTree>
    <p:extLst>
      <p:ext uri="{BB962C8B-B14F-4D97-AF65-F5344CB8AC3E}">
        <p14:creationId xmlns:p14="http://schemas.microsoft.com/office/powerpoint/2010/main" val="378290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B7B957-9A54-802F-8158-A463BC041305}"/>
              </a:ext>
            </a:extLst>
          </p:cNvPr>
          <p:cNvSpPr>
            <a:spLocks noGrp="1"/>
          </p:cNvSpPr>
          <p:nvPr>
            <p:ph type="title"/>
          </p:nvPr>
        </p:nvSpPr>
        <p:spPr/>
        <p:txBody>
          <a:bodyPr/>
          <a:lstStyle/>
          <a:p>
            <a:r>
              <a:rPr lang="en-US" dirty="0"/>
              <a:t>Announcements</a:t>
            </a:r>
          </a:p>
        </p:txBody>
      </p:sp>
      <p:sp>
        <p:nvSpPr>
          <p:cNvPr id="7" name="Content Placeholder 6">
            <a:extLst>
              <a:ext uri="{FF2B5EF4-FFF2-40B4-BE49-F238E27FC236}">
                <a16:creationId xmlns:a16="http://schemas.microsoft.com/office/drawing/2014/main" id="{FE539C66-FE8B-6DFB-97E1-8847FC1FA78F}"/>
              </a:ext>
            </a:extLst>
          </p:cNvPr>
          <p:cNvSpPr>
            <a:spLocks noGrp="1"/>
          </p:cNvSpPr>
          <p:nvPr>
            <p:ph idx="1"/>
          </p:nvPr>
        </p:nvSpPr>
        <p:spPr/>
        <p:txBody>
          <a:bodyPr>
            <a:normAutofit/>
          </a:bodyPr>
          <a:lstStyle/>
          <a:p>
            <a:pPr lvl="1"/>
            <a:r>
              <a:rPr lang="en-US" dirty="0"/>
              <a:t>Quiz1 will be returned on Friday</a:t>
            </a:r>
          </a:p>
          <a:p>
            <a:pPr lvl="1"/>
            <a:r>
              <a:rPr lang="en-US" dirty="0"/>
              <a:t>HW1 integrated into class website</a:t>
            </a:r>
          </a:p>
          <a:p>
            <a:pPr lvl="1"/>
            <a:endParaRPr lang="en-US" dirty="0"/>
          </a:p>
        </p:txBody>
      </p:sp>
      <p:pic>
        <p:nvPicPr>
          <p:cNvPr id="3" name="Picture 2" descr="A screenshot of a computer&#10;&#10;Description automatically generated">
            <a:extLst>
              <a:ext uri="{FF2B5EF4-FFF2-40B4-BE49-F238E27FC236}">
                <a16:creationId xmlns:a16="http://schemas.microsoft.com/office/drawing/2014/main" id="{F22728FD-0366-03C7-8DFA-53714ACE5122}"/>
              </a:ext>
            </a:extLst>
          </p:cNvPr>
          <p:cNvPicPr>
            <a:picLocks noChangeAspect="1"/>
          </p:cNvPicPr>
          <p:nvPr/>
        </p:nvPicPr>
        <p:blipFill>
          <a:blip r:embed="rId2"/>
          <a:stretch>
            <a:fillRect/>
          </a:stretch>
        </p:blipFill>
        <p:spPr>
          <a:xfrm>
            <a:off x="3459271" y="2954862"/>
            <a:ext cx="5273458" cy="335703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45975E-8860-5A3D-364B-1829D5DC53F4}"/>
                  </a:ext>
                </a:extLst>
              </p14:cNvPr>
              <p14:cNvContentPartPr/>
              <p14:nvPr/>
            </p14:nvContentPartPr>
            <p14:xfrm>
              <a:off x="5802840" y="968400"/>
              <a:ext cx="2030400" cy="858240"/>
            </p14:xfrm>
          </p:contentPart>
        </mc:Choice>
        <mc:Fallback>
          <p:pic>
            <p:nvPicPr>
              <p:cNvPr id="2" name="Ink 1">
                <a:extLst>
                  <a:ext uri="{FF2B5EF4-FFF2-40B4-BE49-F238E27FC236}">
                    <a16:creationId xmlns:a16="http://schemas.microsoft.com/office/drawing/2014/main" id="{9745975E-8860-5A3D-364B-1829D5DC53F4}"/>
                  </a:ext>
                </a:extLst>
              </p:cNvPr>
              <p:cNvPicPr/>
              <p:nvPr/>
            </p:nvPicPr>
            <p:blipFill>
              <a:blip r:embed="rId4"/>
              <a:stretch>
                <a:fillRect/>
              </a:stretch>
            </p:blipFill>
            <p:spPr>
              <a:xfrm>
                <a:off x="5793480" y="959040"/>
                <a:ext cx="2049120" cy="876960"/>
              </a:xfrm>
              <a:prstGeom prst="rect">
                <a:avLst/>
              </a:prstGeom>
            </p:spPr>
          </p:pic>
        </mc:Fallback>
      </mc:AlternateContent>
    </p:spTree>
    <p:extLst>
      <p:ext uri="{BB962C8B-B14F-4D97-AF65-F5344CB8AC3E}">
        <p14:creationId xmlns:p14="http://schemas.microsoft.com/office/powerpoint/2010/main" val="1070978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DF43-B0CD-9E15-8724-24121E8675EA}"/>
              </a:ext>
            </a:extLst>
          </p:cNvPr>
          <p:cNvSpPr>
            <a:spLocks noGrp="1"/>
          </p:cNvSpPr>
          <p:nvPr>
            <p:ph type="title"/>
          </p:nvPr>
        </p:nvSpPr>
        <p:spPr/>
        <p:txBody>
          <a:bodyPr>
            <a:normAutofit/>
          </a:bodyPr>
          <a:lstStyle/>
          <a:p>
            <a:r>
              <a:rPr lang="en-US" sz="4000" dirty="0"/>
              <a:t>For next class, please install these R packages</a:t>
            </a:r>
          </a:p>
        </p:txBody>
      </p:sp>
      <p:sp>
        <p:nvSpPr>
          <p:cNvPr id="3" name="Content Placeholder 2">
            <a:extLst>
              <a:ext uri="{FF2B5EF4-FFF2-40B4-BE49-F238E27FC236}">
                <a16:creationId xmlns:a16="http://schemas.microsoft.com/office/drawing/2014/main" id="{0981FD78-33E2-D1EB-A28E-86585F74540A}"/>
              </a:ext>
            </a:extLst>
          </p:cNvPr>
          <p:cNvSpPr>
            <a:spLocks noGrp="1"/>
          </p:cNvSpPr>
          <p:nvPr>
            <p:ph idx="1"/>
          </p:nvPr>
        </p:nvSpPr>
        <p:spPr/>
        <p:txBody>
          <a:bodyPr/>
          <a:lstStyle/>
          <a:p>
            <a:r>
              <a:rPr lang="en-US" dirty="0" err="1"/>
              <a:t>Rtsne</a:t>
            </a:r>
            <a:endParaRPr lang="en-US" dirty="0"/>
          </a:p>
          <a:p>
            <a:pPr marL="457200" lvl="1" indent="0">
              <a:buNone/>
            </a:pPr>
            <a:r>
              <a:rPr lang="en-US" dirty="0" err="1">
                <a:latin typeface="Courier" pitchFamily="2" charset="0"/>
              </a:rPr>
              <a:t>install.packages</a:t>
            </a:r>
            <a:r>
              <a:rPr lang="en-US" dirty="0">
                <a:latin typeface="Courier" pitchFamily="2" charset="0"/>
              </a:rPr>
              <a:t>('</a:t>
            </a:r>
            <a:r>
              <a:rPr lang="en-US" dirty="0" err="1">
                <a:latin typeface="Courier" pitchFamily="2" charset="0"/>
              </a:rPr>
              <a:t>Rtsne</a:t>
            </a:r>
            <a:r>
              <a:rPr lang="en-US" dirty="0">
                <a:latin typeface="Courier" pitchFamily="2" charset="0"/>
              </a:rPr>
              <a:t>’)</a:t>
            </a:r>
          </a:p>
          <a:p>
            <a:pPr marL="457200" lvl="1" indent="0">
              <a:buNone/>
            </a:pPr>
            <a:endParaRPr lang="en-US" dirty="0">
              <a:latin typeface="Courier" pitchFamily="2" charset="0"/>
            </a:endParaRPr>
          </a:p>
          <a:p>
            <a:r>
              <a:rPr lang="en-US" dirty="0"/>
              <a:t>patchwork</a:t>
            </a:r>
          </a:p>
          <a:p>
            <a:pPr marL="0" indent="0">
              <a:buNone/>
            </a:pPr>
            <a:r>
              <a:rPr lang="en-US" dirty="0">
                <a:latin typeface="Courier" pitchFamily="2" charset="0"/>
              </a:rPr>
              <a:t>  </a:t>
            </a:r>
            <a:r>
              <a:rPr lang="en-US" sz="2400" dirty="0">
                <a:latin typeface="Courier" pitchFamily="2" charset="0"/>
              </a:rPr>
              <a:t>https://</a:t>
            </a:r>
            <a:r>
              <a:rPr lang="en-US" sz="2400" dirty="0" err="1">
                <a:latin typeface="Courier" pitchFamily="2" charset="0"/>
              </a:rPr>
              <a:t>patchwork.data-imaginist.com</a:t>
            </a:r>
            <a:r>
              <a:rPr lang="en-US" sz="2400" dirty="0">
                <a:latin typeface="Courier" pitchFamily="2" charset="0"/>
              </a:rPr>
              <a:t>/</a:t>
            </a:r>
          </a:p>
        </p:txBody>
      </p:sp>
    </p:spTree>
    <p:extLst>
      <p:ext uri="{BB962C8B-B14F-4D97-AF65-F5344CB8AC3E}">
        <p14:creationId xmlns:p14="http://schemas.microsoft.com/office/powerpoint/2010/main" val="3177449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1ED6D-AC59-5AD2-BAA6-8EED8EBA6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23DB6-6876-3C78-3E07-3061BA31702A}"/>
              </a:ext>
            </a:extLst>
          </p:cNvPr>
          <p:cNvSpPr>
            <a:spLocks noGrp="1"/>
          </p:cNvSpPr>
          <p:nvPr>
            <p:ph type="title"/>
          </p:nvPr>
        </p:nvSpPr>
        <p:spPr/>
        <p:txBody>
          <a:bodyPr/>
          <a:lstStyle/>
          <a:p>
            <a:r>
              <a:rPr lang="en-US" dirty="0"/>
              <a:t>Reflection card</a:t>
            </a:r>
          </a:p>
        </p:txBody>
      </p:sp>
      <p:sp>
        <p:nvSpPr>
          <p:cNvPr id="3" name="Content Placeholder 2">
            <a:extLst>
              <a:ext uri="{FF2B5EF4-FFF2-40B4-BE49-F238E27FC236}">
                <a16:creationId xmlns:a16="http://schemas.microsoft.com/office/drawing/2014/main" id="{EB9A7DC8-922C-9262-C337-F1362A47DBC3}"/>
              </a:ext>
            </a:extLst>
          </p:cNvPr>
          <p:cNvSpPr>
            <a:spLocks noGrp="1"/>
          </p:cNvSpPr>
          <p:nvPr>
            <p:ph idx="1"/>
          </p:nvPr>
        </p:nvSpPr>
        <p:spPr/>
        <p:txBody>
          <a:bodyPr>
            <a:normAutofit/>
          </a:bodyPr>
          <a:lstStyle/>
          <a:p>
            <a:pPr marL="0" indent="0" algn="ctr">
              <a:buNone/>
            </a:pPr>
            <a:endParaRPr lang="en-US" b="1" dirty="0"/>
          </a:p>
          <a:p>
            <a:pPr marL="0" indent="0" algn="ctr">
              <a:buNone/>
            </a:pPr>
            <a:r>
              <a:rPr lang="en-US" b="1" dirty="0"/>
              <a:t>https://</a:t>
            </a:r>
            <a:r>
              <a:rPr lang="en-US" b="1" dirty="0" err="1"/>
              <a:t>bit.ly</a:t>
            </a:r>
            <a:r>
              <a:rPr lang="en-US" b="1" dirty="0"/>
              <a:t>/GDV24_rc</a:t>
            </a:r>
          </a:p>
        </p:txBody>
      </p:sp>
    </p:spTree>
    <p:extLst>
      <p:ext uri="{BB962C8B-B14F-4D97-AF65-F5344CB8AC3E}">
        <p14:creationId xmlns:p14="http://schemas.microsoft.com/office/powerpoint/2010/main" val="337663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85CB-2202-0103-B081-06214D5706DA}"/>
              </a:ext>
            </a:extLst>
          </p:cNvPr>
          <p:cNvSpPr>
            <a:spLocks noGrp="1"/>
          </p:cNvSpPr>
          <p:nvPr>
            <p:ph type="title"/>
          </p:nvPr>
        </p:nvSpPr>
        <p:spPr/>
        <p:txBody>
          <a:bodyPr/>
          <a:lstStyle/>
          <a:p>
            <a:r>
              <a:rPr lang="en-US" dirty="0"/>
              <a:t>Features</a:t>
            </a:r>
          </a:p>
        </p:txBody>
      </p:sp>
      <p:pic>
        <p:nvPicPr>
          <p:cNvPr id="5" name="Picture 2" descr="CCND1 Expression vs ERBB2 Expression">
            <a:extLst>
              <a:ext uri="{FF2B5EF4-FFF2-40B4-BE49-F238E27FC236}">
                <a16:creationId xmlns:a16="http://schemas.microsoft.com/office/drawing/2014/main" id="{3AE4DA75-3557-8F8F-6247-17FEBA31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9" y="1804786"/>
            <a:ext cx="5751167" cy="41686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E981FD5-A819-3FBF-BAB4-B8D62AF3C908}"/>
                  </a:ext>
                </a:extLst>
              </p14:cNvPr>
              <p14:cNvContentPartPr/>
              <p14:nvPr/>
            </p14:nvContentPartPr>
            <p14:xfrm>
              <a:off x="1614240" y="4751280"/>
              <a:ext cx="1081800" cy="687600"/>
            </p14:xfrm>
          </p:contentPart>
        </mc:Choice>
        <mc:Fallback>
          <p:pic>
            <p:nvPicPr>
              <p:cNvPr id="3" name="Ink 2">
                <a:extLst>
                  <a:ext uri="{FF2B5EF4-FFF2-40B4-BE49-F238E27FC236}">
                    <a16:creationId xmlns:a16="http://schemas.microsoft.com/office/drawing/2014/main" id="{BE981FD5-A819-3FBF-BAB4-B8D62AF3C908}"/>
                  </a:ext>
                </a:extLst>
              </p:cNvPr>
              <p:cNvPicPr/>
              <p:nvPr/>
            </p:nvPicPr>
            <p:blipFill>
              <a:blip r:embed="rId4"/>
              <a:stretch>
                <a:fillRect/>
              </a:stretch>
            </p:blipFill>
            <p:spPr>
              <a:xfrm>
                <a:off x="1604880" y="4741920"/>
                <a:ext cx="1100520" cy="706320"/>
              </a:xfrm>
              <a:prstGeom prst="rect">
                <a:avLst/>
              </a:prstGeom>
            </p:spPr>
          </p:pic>
        </mc:Fallback>
      </mc:AlternateContent>
    </p:spTree>
    <p:extLst>
      <p:ext uri="{BB962C8B-B14F-4D97-AF65-F5344CB8AC3E}">
        <p14:creationId xmlns:p14="http://schemas.microsoft.com/office/powerpoint/2010/main" val="298934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B75C7-C9DD-B81B-526B-7ECD705B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56052-FAA6-944B-612D-956DDC5751D8}"/>
              </a:ext>
            </a:extLst>
          </p:cNvPr>
          <p:cNvSpPr>
            <a:spLocks noGrp="1"/>
          </p:cNvSpPr>
          <p:nvPr>
            <p:ph type="title"/>
          </p:nvPr>
        </p:nvSpPr>
        <p:spPr/>
        <p:txBody>
          <a:bodyPr/>
          <a:lstStyle/>
          <a:p>
            <a:r>
              <a:rPr lang="en-US" dirty="0"/>
              <a:t>Features</a:t>
            </a:r>
          </a:p>
        </p:txBody>
      </p:sp>
      <p:pic>
        <p:nvPicPr>
          <p:cNvPr id="1026" name="Picture 2" descr="CCND1 Expression vs ERBB2 Expression">
            <a:extLst>
              <a:ext uri="{FF2B5EF4-FFF2-40B4-BE49-F238E27FC236}">
                <a16:creationId xmlns:a16="http://schemas.microsoft.com/office/drawing/2014/main" id="{38DB7C88-330E-DCE4-CADE-43AD2286D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9" y="1804786"/>
            <a:ext cx="5751167" cy="41686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BC6866-CFAA-E434-5AAA-89AFD9FCA314}"/>
              </a:ext>
            </a:extLst>
          </p:cNvPr>
          <p:cNvPicPr>
            <a:picLocks noChangeAspect="1"/>
          </p:cNvPicPr>
          <p:nvPr/>
        </p:nvPicPr>
        <p:blipFill>
          <a:blip r:embed="rId3"/>
          <a:stretch>
            <a:fillRect/>
          </a:stretch>
        </p:blipFill>
        <p:spPr>
          <a:xfrm>
            <a:off x="6579703" y="1804786"/>
            <a:ext cx="5372100" cy="39751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4EE1ACF-75F6-12DD-4AC3-813F98F0F38B}"/>
                  </a:ext>
                </a:extLst>
              </p14:cNvPr>
              <p14:cNvContentPartPr/>
              <p14:nvPr/>
            </p14:nvContentPartPr>
            <p14:xfrm>
              <a:off x="7172640" y="2561760"/>
              <a:ext cx="2364840" cy="2584800"/>
            </p14:xfrm>
          </p:contentPart>
        </mc:Choice>
        <mc:Fallback>
          <p:pic>
            <p:nvPicPr>
              <p:cNvPr id="3" name="Ink 2">
                <a:extLst>
                  <a:ext uri="{FF2B5EF4-FFF2-40B4-BE49-F238E27FC236}">
                    <a16:creationId xmlns:a16="http://schemas.microsoft.com/office/drawing/2014/main" id="{44EE1ACF-75F6-12DD-4AC3-813F98F0F38B}"/>
                  </a:ext>
                </a:extLst>
              </p:cNvPr>
              <p:cNvPicPr/>
              <p:nvPr/>
            </p:nvPicPr>
            <p:blipFill>
              <a:blip r:embed="rId5"/>
              <a:stretch>
                <a:fillRect/>
              </a:stretch>
            </p:blipFill>
            <p:spPr>
              <a:xfrm>
                <a:off x="7163280" y="2552400"/>
                <a:ext cx="2383560" cy="2603520"/>
              </a:xfrm>
              <a:prstGeom prst="rect">
                <a:avLst/>
              </a:prstGeom>
            </p:spPr>
          </p:pic>
        </mc:Fallback>
      </mc:AlternateContent>
    </p:spTree>
    <p:extLst>
      <p:ext uri="{BB962C8B-B14F-4D97-AF65-F5344CB8AC3E}">
        <p14:creationId xmlns:p14="http://schemas.microsoft.com/office/powerpoint/2010/main" val="84010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01A4-CBB5-3482-7A01-3B1858C45228}"/>
              </a:ext>
            </a:extLst>
          </p:cNvPr>
          <p:cNvSpPr>
            <a:spLocks noGrp="1"/>
          </p:cNvSpPr>
          <p:nvPr>
            <p:ph type="title"/>
          </p:nvPr>
        </p:nvSpPr>
        <p:spPr/>
        <p:txBody>
          <a:bodyPr/>
          <a:lstStyle/>
          <a:p>
            <a:r>
              <a:rPr lang="en-US" dirty="0"/>
              <a:t>Features</a:t>
            </a:r>
          </a:p>
        </p:txBody>
      </p:sp>
      <p:pic>
        <p:nvPicPr>
          <p:cNvPr id="3074" name="Picture 2" descr="Spatial Distribution of Gene Expression">
            <a:extLst>
              <a:ext uri="{FF2B5EF4-FFF2-40B4-BE49-F238E27FC236}">
                <a16:creationId xmlns:a16="http://schemas.microsoft.com/office/drawing/2014/main" id="{5AEBCEB4-5222-5459-36DF-FC01241D0D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8259"/>
            <a:ext cx="6238461" cy="41082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47B7996-C6B6-264E-62DD-2B328391DC8E}"/>
                  </a:ext>
                </a:extLst>
              </p14:cNvPr>
              <p14:cNvContentPartPr/>
              <p14:nvPr/>
            </p14:nvContentPartPr>
            <p14:xfrm>
              <a:off x="1687680" y="2538360"/>
              <a:ext cx="3295800" cy="2937240"/>
            </p14:xfrm>
          </p:contentPart>
        </mc:Choice>
        <mc:Fallback>
          <p:pic>
            <p:nvPicPr>
              <p:cNvPr id="3" name="Ink 2">
                <a:extLst>
                  <a:ext uri="{FF2B5EF4-FFF2-40B4-BE49-F238E27FC236}">
                    <a16:creationId xmlns:a16="http://schemas.microsoft.com/office/drawing/2014/main" id="{847B7996-C6B6-264E-62DD-2B328391DC8E}"/>
                  </a:ext>
                </a:extLst>
              </p:cNvPr>
              <p:cNvPicPr/>
              <p:nvPr/>
            </p:nvPicPr>
            <p:blipFill>
              <a:blip r:embed="rId4"/>
              <a:stretch>
                <a:fillRect/>
              </a:stretch>
            </p:blipFill>
            <p:spPr>
              <a:xfrm>
                <a:off x="1678320" y="2529000"/>
                <a:ext cx="3314520" cy="2955960"/>
              </a:xfrm>
              <a:prstGeom prst="rect">
                <a:avLst/>
              </a:prstGeom>
            </p:spPr>
          </p:pic>
        </mc:Fallback>
      </mc:AlternateContent>
    </p:spTree>
    <p:extLst>
      <p:ext uri="{BB962C8B-B14F-4D97-AF65-F5344CB8AC3E}">
        <p14:creationId xmlns:p14="http://schemas.microsoft.com/office/powerpoint/2010/main" val="393058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B55FD-352B-E5D2-8688-3E45F32F2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E8E70-D2B5-A8CD-1993-FEC8A713A2D7}"/>
              </a:ext>
            </a:extLst>
          </p:cNvPr>
          <p:cNvSpPr>
            <a:spLocks noGrp="1"/>
          </p:cNvSpPr>
          <p:nvPr>
            <p:ph type="title"/>
          </p:nvPr>
        </p:nvSpPr>
        <p:spPr/>
        <p:txBody>
          <a:bodyPr/>
          <a:lstStyle/>
          <a:p>
            <a:r>
              <a:rPr lang="en-US" dirty="0"/>
              <a:t>Features</a:t>
            </a:r>
          </a:p>
        </p:txBody>
      </p:sp>
      <p:pic>
        <p:nvPicPr>
          <p:cNvPr id="3074" name="Picture 2" descr="Spatial Distribution of Gene Expression">
            <a:extLst>
              <a:ext uri="{FF2B5EF4-FFF2-40B4-BE49-F238E27FC236}">
                <a16:creationId xmlns:a16="http://schemas.microsoft.com/office/drawing/2014/main" id="{B321CB56-8357-EC2D-1424-2E3226C63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98259"/>
            <a:ext cx="6238461" cy="4108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28671DF-C73F-C57B-887E-482D99280893}"/>
              </a:ext>
            </a:extLst>
          </p:cNvPr>
          <p:cNvPicPr>
            <a:picLocks noChangeAspect="1"/>
          </p:cNvPicPr>
          <p:nvPr/>
        </p:nvPicPr>
        <p:blipFill rotWithShape="1">
          <a:blip r:embed="rId3"/>
          <a:srcRect r="28804"/>
          <a:stretch/>
        </p:blipFill>
        <p:spPr>
          <a:xfrm>
            <a:off x="7365434" y="2125362"/>
            <a:ext cx="4107043" cy="3881152"/>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67696C7-F621-B184-4F2C-A22AEB034622}"/>
                  </a:ext>
                </a:extLst>
              </p14:cNvPr>
              <p14:cNvContentPartPr/>
              <p14:nvPr/>
            </p14:nvContentPartPr>
            <p14:xfrm>
              <a:off x="8072640" y="2634840"/>
              <a:ext cx="3010680" cy="3373560"/>
            </p14:xfrm>
          </p:contentPart>
        </mc:Choice>
        <mc:Fallback>
          <p:pic>
            <p:nvPicPr>
              <p:cNvPr id="3" name="Ink 2">
                <a:extLst>
                  <a:ext uri="{FF2B5EF4-FFF2-40B4-BE49-F238E27FC236}">
                    <a16:creationId xmlns:a16="http://schemas.microsoft.com/office/drawing/2014/main" id="{667696C7-F621-B184-4F2C-A22AEB034622}"/>
                  </a:ext>
                </a:extLst>
              </p:cNvPr>
              <p:cNvPicPr/>
              <p:nvPr/>
            </p:nvPicPr>
            <p:blipFill>
              <a:blip r:embed="rId5"/>
              <a:stretch>
                <a:fillRect/>
              </a:stretch>
            </p:blipFill>
            <p:spPr>
              <a:xfrm>
                <a:off x="8063280" y="2625480"/>
                <a:ext cx="3029400" cy="3392280"/>
              </a:xfrm>
              <a:prstGeom prst="rect">
                <a:avLst/>
              </a:prstGeom>
            </p:spPr>
          </p:pic>
        </mc:Fallback>
      </mc:AlternateContent>
    </p:spTree>
    <p:extLst>
      <p:ext uri="{BB962C8B-B14F-4D97-AF65-F5344CB8AC3E}">
        <p14:creationId xmlns:p14="http://schemas.microsoft.com/office/powerpoint/2010/main" val="209159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087C-55D5-9C34-766D-2E77E8774E33}"/>
              </a:ext>
            </a:extLst>
          </p:cNvPr>
          <p:cNvSpPr>
            <a:spLocks noGrp="1"/>
          </p:cNvSpPr>
          <p:nvPr>
            <p:ph type="title"/>
          </p:nvPr>
        </p:nvSpPr>
        <p:spPr/>
        <p:txBody>
          <a:bodyPr/>
          <a:lstStyle/>
          <a:p>
            <a:r>
              <a:rPr lang="en-US" dirty="0"/>
              <a:t>HW2 – learn from your classmates </a:t>
            </a:r>
            <a:br>
              <a:rPr lang="en-US" dirty="0"/>
            </a:br>
            <a:r>
              <a:rPr lang="en-US" dirty="0"/>
              <a:t>(due Thursday midnight)</a:t>
            </a:r>
          </a:p>
        </p:txBody>
      </p:sp>
      <p:sp>
        <p:nvSpPr>
          <p:cNvPr id="3" name="Content Placeholder 2">
            <a:extLst>
              <a:ext uri="{FF2B5EF4-FFF2-40B4-BE49-F238E27FC236}">
                <a16:creationId xmlns:a16="http://schemas.microsoft.com/office/drawing/2014/main" id="{667D1090-1F81-8BAD-DF95-F7A7046038F6}"/>
              </a:ext>
            </a:extLst>
          </p:cNvPr>
          <p:cNvSpPr>
            <a:spLocks noGrp="1"/>
          </p:cNvSpPr>
          <p:nvPr>
            <p:ph idx="1"/>
          </p:nvPr>
        </p:nvSpPr>
        <p:spPr/>
        <p:txBody>
          <a:bodyPr>
            <a:normAutofit lnSpcReduction="10000"/>
          </a:bodyPr>
          <a:lstStyle/>
          <a:p>
            <a:r>
              <a:rPr lang="en-US" dirty="0"/>
              <a:t>Choose another classmate’s data visualization from the class website. Apply their code to your data.</a:t>
            </a:r>
          </a:p>
          <a:p>
            <a:pPr lvl="1"/>
            <a:r>
              <a:rPr lang="en-US" dirty="0"/>
              <a:t>Critique the resulting visualization when applied to your data. 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If they visualize a gene that’s not in your dataset, feel free to pick another</a:t>
            </a:r>
          </a:p>
          <a:p>
            <a:r>
              <a:rPr lang="en-US" dirty="0"/>
              <a:t>If they visualize a feature like cell-area that’s not in your dataset, feel free to use total number of genes as an alternative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7D78A19-B847-6EB3-8E18-F5282F97516D}"/>
                  </a:ext>
                </a:extLst>
              </p14:cNvPr>
              <p14:cNvContentPartPr/>
              <p14:nvPr/>
            </p14:nvContentPartPr>
            <p14:xfrm>
              <a:off x="378360" y="4027680"/>
              <a:ext cx="700560" cy="522000"/>
            </p14:xfrm>
          </p:contentPart>
        </mc:Choice>
        <mc:Fallback>
          <p:pic>
            <p:nvPicPr>
              <p:cNvPr id="4" name="Ink 3">
                <a:extLst>
                  <a:ext uri="{FF2B5EF4-FFF2-40B4-BE49-F238E27FC236}">
                    <a16:creationId xmlns:a16="http://schemas.microsoft.com/office/drawing/2014/main" id="{37D78A19-B847-6EB3-8E18-F5282F97516D}"/>
                  </a:ext>
                </a:extLst>
              </p:cNvPr>
              <p:cNvPicPr/>
              <p:nvPr/>
            </p:nvPicPr>
            <p:blipFill>
              <a:blip r:embed="rId3"/>
              <a:stretch>
                <a:fillRect/>
              </a:stretch>
            </p:blipFill>
            <p:spPr>
              <a:xfrm>
                <a:off x="369000" y="4018320"/>
                <a:ext cx="719280" cy="540720"/>
              </a:xfrm>
              <a:prstGeom prst="rect">
                <a:avLst/>
              </a:prstGeom>
            </p:spPr>
          </p:pic>
        </mc:Fallback>
      </mc:AlternateContent>
    </p:spTree>
    <p:extLst>
      <p:ext uri="{BB962C8B-B14F-4D97-AF65-F5344CB8AC3E}">
        <p14:creationId xmlns:p14="http://schemas.microsoft.com/office/powerpoint/2010/main" val="400324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F69B-E6EA-2A43-801A-0AFB317A85F6}"/>
              </a:ext>
            </a:extLst>
          </p:cNvPr>
          <p:cNvSpPr>
            <a:spLocks noGrp="1"/>
          </p:cNvSpPr>
          <p:nvPr>
            <p:ph type="title"/>
          </p:nvPr>
        </p:nvSpPr>
        <p:spPr/>
        <p:txBody>
          <a:bodyPr/>
          <a:lstStyle/>
          <a:p>
            <a:r>
              <a:rPr lang="en-US" dirty="0"/>
              <a:t>Lesson learning objectives</a:t>
            </a:r>
          </a:p>
        </p:txBody>
      </p:sp>
      <p:sp>
        <p:nvSpPr>
          <p:cNvPr id="3" name="Content Placeholder 2">
            <a:extLst>
              <a:ext uri="{FF2B5EF4-FFF2-40B4-BE49-F238E27FC236}">
                <a16:creationId xmlns:a16="http://schemas.microsoft.com/office/drawing/2014/main" id="{D44F0B12-4A98-5C4C-9933-412E66E36515}"/>
              </a:ext>
            </a:extLst>
          </p:cNvPr>
          <p:cNvSpPr>
            <a:spLocks noGrp="1"/>
          </p:cNvSpPr>
          <p:nvPr>
            <p:ph idx="1"/>
          </p:nvPr>
        </p:nvSpPr>
        <p:spPr/>
        <p:txBody>
          <a:bodyPr/>
          <a:lstStyle/>
          <a:p>
            <a:r>
              <a:rPr lang="en-US" b="0" i="0" dirty="0">
                <a:effectLst/>
                <a:latin typeface="-apple-system"/>
              </a:rPr>
              <a:t>Learn about and apply linear dimensionality reduction via principal components analysis</a:t>
            </a:r>
          </a:p>
        </p:txBody>
      </p:sp>
    </p:spTree>
    <p:extLst>
      <p:ext uri="{BB962C8B-B14F-4D97-AF65-F5344CB8AC3E}">
        <p14:creationId xmlns:p14="http://schemas.microsoft.com/office/powerpoint/2010/main" val="81094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9B02-5DD8-534C-648C-37C73F8FD570}"/>
              </a:ext>
            </a:extLst>
          </p:cNvPr>
          <p:cNvSpPr>
            <a:spLocks noGrp="1"/>
          </p:cNvSpPr>
          <p:nvPr>
            <p:ph type="title"/>
          </p:nvPr>
        </p:nvSpPr>
        <p:spPr/>
        <p:txBody>
          <a:bodyPr/>
          <a:lstStyle/>
          <a:p>
            <a:r>
              <a:rPr lang="en-US" dirty="0"/>
              <a:t>Why do we need dimensionality reduction?</a:t>
            </a:r>
          </a:p>
        </p:txBody>
      </p:sp>
      <p:pic>
        <p:nvPicPr>
          <p:cNvPr id="5122" name="Picture 2" descr="3D scatter plot with data points colored according to their group - rstudio  - Posit Community">
            <a:extLst>
              <a:ext uri="{FF2B5EF4-FFF2-40B4-BE49-F238E27FC236}">
                <a16:creationId xmlns:a16="http://schemas.microsoft.com/office/drawing/2014/main" id="{AEA2E408-9C82-411A-8A37-53A743FE8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7826"/>
            <a:ext cx="4503410" cy="3602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77BE56-CE1F-9521-D8FD-EE87010999BD}"/>
              </a:ext>
            </a:extLst>
          </p:cNvPr>
          <p:cNvSpPr txBox="1"/>
          <p:nvPr/>
        </p:nvSpPr>
        <p:spPr>
          <a:xfrm>
            <a:off x="8639653" y="1803160"/>
            <a:ext cx="582211" cy="369332"/>
          </a:xfrm>
          <a:prstGeom prst="rect">
            <a:avLst/>
          </a:prstGeom>
          <a:noFill/>
        </p:spPr>
        <p:txBody>
          <a:bodyPr wrap="none" rtlCol="0">
            <a:spAutoFit/>
          </a:bodyPr>
          <a:lstStyle/>
          <a:p>
            <a:r>
              <a:rPr lang="en-US" dirty="0"/>
              <a:t>4D?</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8C7D3A7-C684-4D96-02D7-F4CD9DEA55B8}"/>
                  </a:ext>
                </a:extLst>
              </p14:cNvPr>
              <p14:cNvContentPartPr/>
              <p14:nvPr/>
            </p14:nvContentPartPr>
            <p14:xfrm>
              <a:off x="2111040" y="1639080"/>
              <a:ext cx="9177120" cy="3847680"/>
            </p14:xfrm>
          </p:contentPart>
        </mc:Choice>
        <mc:Fallback>
          <p:pic>
            <p:nvPicPr>
              <p:cNvPr id="3" name="Ink 2">
                <a:extLst>
                  <a:ext uri="{FF2B5EF4-FFF2-40B4-BE49-F238E27FC236}">
                    <a16:creationId xmlns:a16="http://schemas.microsoft.com/office/drawing/2014/main" id="{A8C7D3A7-C684-4D96-02D7-F4CD9DEA55B8}"/>
                  </a:ext>
                </a:extLst>
              </p:cNvPr>
              <p:cNvPicPr/>
              <p:nvPr/>
            </p:nvPicPr>
            <p:blipFill>
              <a:blip r:embed="rId4"/>
              <a:stretch>
                <a:fillRect/>
              </a:stretch>
            </p:blipFill>
            <p:spPr>
              <a:xfrm>
                <a:off x="2101680" y="1629720"/>
                <a:ext cx="9195840" cy="3866400"/>
              </a:xfrm>
              <a:prstGeom prst="rect">
                <a:avLst/>
              </a:prstGeom>
            </p:spPr>
          </p:pic>
        </mc:Fallback>
      </mc:AlternateContent>
    </p:spTree>
    <p:extLst>
      <p:ext uri="{BB962C8B-B14F-4D97-AF65-F5344CB8AC3E}">
        <p14:creationId xmlns:p14="http://schemas.microsoft.com/office/powerpoint/2010/main" val="313958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620</TotalTime>
  <Words>395</Words>
  <Application>Microsoft Macintosh PowerPoint</Application>
  <PresentationFormat>Widescreen</PresentationFormat>
  <Paragraphs>61</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Aptos</vt:lpstr>
      <vt:lpstr>Aptos Display</vt:lpstr>
      <vt:lpstr>Arial</vt:lpstr>
      <vt:lpstr>Courier</vt:lpstr>
      <vt:lpstr>docs-Roboto</vt:lpstr>
      <vt:lpstr>Office Theme</vt:lpstr>
      <vt:lpstr>EN.580.428  Genomic Data Visualization Lesson 4  Linear Dimensionality Reduction: Principal Components Analysis</vt:lpstr>
      <vt:lpstr>Announcements</vt:lpstr>
      <vt:lpstr>Features</vt:lpstr>
      <vt:lpstr>Features</vt:lpstr>
      <vt:lpstr>Features</vt:lpstr>
      <vt:lpstr>Features</vt:lpstr>
      <vt:lpstr>HW2 – learn from your classmates  (due Thursday midnight)</vt:lpstr>
      <vt:lpstr>Lesson learning objectives</vt:lpstr>
      <vt:lpstr>Why do we need dimensionality reduction?</vt:lpstr>
      <vt:lpstr>Linear dimensionality reduction:  principal components analysis</vt:lpstr>
      <vt:lpstr>Step 1: center the data</vt:lpstr>
      <vt:lpstr>Step 2: find the of best fit</vt:lpstr>
      <vt:lpstr>Equivalent Step 2: find the line of best fit</vt:lpstr>
      <vt:lpstr>Scree plot: PC# vs stdev</vt:lpstr>
      <vt:lpstr>PCs are linear combinations of genes  (why this is linear dimensionality reduction)</vt:lpstr>
      <vt:lpstr>Consider the following centered gene expression</vt:lpstr>
      <vt:lpstr>Genes that are more highly expressed tend to be more variable. How does this impact our PCs?</vt:lpstr>
      <vt:lpstr>Gene expression is correlated with cell size (for imaging-based ST) or number of cells per spot (for sequencing-based ST). How does this impact our PCs?</vt:lpstr>
      <vt:lpstr>error from previous slides: a and d swapped</vt:lpstr>
      <vt:lpstr>For next class, please install these R packages</vt:lpstr>
      <vt:lpstr>Reflection 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EN.580.428  Genomic Data Visualization Lesson 4  Linear Dimensionality Reduction: Principal Components Analysis</dc:title>
  <dc:creator>Jean Fan</dc:creator>
  <cp:lastModifiedBy>Jean Fan</cp:lastModifiedBy>
  <cp:revision>3</cp:revision>
  <dcterms:created xsi:type="dcterms:W3CDTF">2024-01-30T17:39:03Z</dcterms:created>
  <dcterms:modified xsi:type="dcterms:W3CDTF">2024-01-31T15:13:46Z</dcterms:modified>
</cp:coreProperties>
</file>