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9" r:id="rId3"/>
    <p:sldId id="270"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p:restoredTop sz="96327"/>
  </p:normalViewPr>
  <p:slideViewPr>
    <p:cSldViewPr snapToGrid="0">
      <p:cViewPr varScale="1">
        <p:scale>
          <a:sx n="128" d="100"/>
          <a:sy n="128"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89671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420976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56843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0510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6669D-5A44-F242-9DC1-2E1CBC5487EB}"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41928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669D-5A44-F242-9DC1-2E1CBC5487EB}"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05739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669D-5A44-F242-9DC1-2E1CBC5487EB}" type="datetimeFigureOut">
              <a:rPr lang="en-US" smtClean="0"/>
              <a:t>1/28/24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9902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669D-5A44-F242-9DC1-2E1CBC5487EB}" type="datetimeFigureOut">
              <a:rPr lang="en-US" smtClean="0"/>
              <a:t>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8759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6669D-5A44-F242-9DC1-2E1CBC5487EB}" type="datetimeFigureOut">
              <a:rPr lang="en-US" smtClean="0"/>
              <a:t>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26314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669D-5A44-F242-9DC1-2E1CBC5487EB}"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81990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669D-5A44-F242-9DC1-2E1CBC5487EB}"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86866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6669D-5A44-F242-9DC1-2E1CBC5487EB}" type="datetimeFigureOut">
              <a:rPr lang="en-US" smtClean="0"/>
              <a:t>1/28/24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2A485-E0D2-0E44-974E-1EFF3C5C6769}" type="slidenum">
              <a:rPr lang="en-US" smtClean="0"/>
              <a:t>‹#›</a:t>
            </a:fld>
            <a:endParaRPr lang="en-US"/>
          </a:p>
        </p:txBody>
      </p:sp>
    </p:spTree>
    <p:extLst>
      <p:ext uri="{BB962C8B-B14F-4D97-AF65-F5344CB8AC3E}">
        <p14:creationId xmlns:p14="http://schemas.microsoft.com/office/powerpoint/2010/main" val="4088864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Thursday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0A5-3DFB-8CCC-B630-3BE8447C848F}"/>
              </a:ext>
            </a:extLst>
          </p:cNvPr>
          <p:cNvSpPr>
            <a:spLocks noGrp="1"/>
          </p:cNvSpPr>
          <p:nvPr>
            <p:ph type="title"/>
          </p:nvPr>
        </p:nvSpPr>
        <p:spPr/>
        <p:txBody>
          <a:bodyPr/>
          <a:lstStyle/>
          <a:p>
            <a:r>
              <a:rPr lang="en-US" dirty="0"/>
              <a:t>Learn from a teammate’s data visualization</a:t>
            </a:r>
          </a:p>
        </p:txBody>
      </p:sp>
      <p:sp>
        <p:nvSpPr>
          <p:cNvPr id="3" name="Content Placeholder 2">
            <a:extLst>
              <a:ext uri="{FF2B5EF4-FFF2-40B4-BE49-F238E27FC236}">
                <a16:creationId xmlns:a16="http://schemas.microsoft.com/office/drawing/2014/main" id="{898865A8-A1C9-8661-473D-439DDF155245}"/>
              </a:ext>
            </a:extLst>
          </p:cNvPr>
          <p:cNvSpPr>
            <a:spLocks noGrp="1"/>
          </p:cNvSpPr>
          <p:nvPr>
            <p:ph idx="1"/>
          </p:nvPr>
        </p:nvSpPr>
        <p:spPr/>
        <p:txBody>
          <a:bodyPr/>
          <a:lstStyle/>
          <a:p>
            <a:r>
              <a:rPr lang="en-US" dirty="0"/>
              <a:t>Choose another classmate’s data visualization from the class website. Apply their code to your data.</a:t>
            </a:r>
          </a:p>
          <a:p>
            <a:r>
              <a:rPr lang="en-US" dirty="0"/>
              <a:t>Include in your description:</a:t>
            </a:r>
          </a:p>
          <a:p>
            <a:pPr marL="971550" lvl="1" indent="-514350">
              <a:buAutoNum type="arabicPeriod"/>
            </a:pPr>
            <a:r>
              <a:rPr lang="en-US" dirty="0"/>
              <a:t>Whose code are you applying? Provide a JHED</a:t>
            </a:r>
          </a:p>
          <a:p>
            <a:pPr marL="971550" lvl="1" indent="-514350">
              <a:buAutoNum type="arabicPeriod"/>
            </a:pPr>
            <a:r>
              <a:rPr lang="en-US" dirty="0"/>
              <a:t>Critique the resulting visualization when applied to your data. 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Please remember to be constructive in your critique</a:t>
            </a:r>
          </a:p>
        </p:txBody>
      </p:sp>
    </p:spTree>
    <p:extLst>
      <p:ext uri="{BB962C8B-B14F-4D97-AF65-F5344CB8AC3E}">
        <p14:creationId xmlns:p14="http://schemas.microsoft.com/office/powerpoint/2010/main" val="40045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21340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homework/hw2/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2 ]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1531</TotalTime>
  <Words>230</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2013 - 2022 Theme</vt:lpstr>
      <vt:lpstr>Homework Assignment 2</vt:lpstr>
      <vt:lpstr>Learn from a teammate’s data visualization</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2</dc:title>
  <dc:creator>Jean Fan</dc:creator>
  <cp:lastModifiedBy>Jean Fan</cp:lastModifiedBy>
  <cp:revision>9</cp:revision>
  <dcterms:created xsi:type="dcterms:W3CDTF">2023-01-30T14:03:36Z</dcterms:created>
  <dcterms:modified xsi:type="dcterms:W3CDTF">2024-01-28T15:27:11Z</dcterms:modified>
</cp:coreProperties>
</file>