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599-26F6-C6AB-EEA2-DBB09912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8A0A-5786-9443-96C7-3CA499B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82DD-370F-B5B9-9C59-8114A47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FA74-8AB2-3771-9B16-9B0AFCD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05C1-41AF-4113-4728-964B13E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E9B-5D97-A34C-4973-EFC8DB3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4701-BDF7-3608-B959-414D4745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810A4-A0D0-6D30-6B9F-3AE5D1B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92F5-DD25-DF59-F059-53ADA88A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F444-48A8-00A7-9BC6-C5CCA563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3962-F02A-C3F9-14CC-1514F2A0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127D-6E37-7ED7-2FC9-F13ABE55C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5E8E-89FC-7365-9207-8B7A7A0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45E9-0EA6-744D-AA8F-71CAA095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DF5A-4F48-D567-D3B5-AE83B1F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A696-03D4-06F7-167E-8A3529E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F5F6-938E-A950-02DE-E06F9439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365B-D514-86AD-FB54-3246299B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0CCC-169E-4C15-DA40-BB8FF5C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EE8-CE9D-3CF2-A20D-CAF3494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7F42-8B0E-4024-EAD8-E304FF2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2DFE-6D78-0754-A39F-BBAF235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81AEB-8082-44C0-E6C6-84A16A4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654E-06CC-3743-6686-F08D169C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8DDA-E747-FF5E-E08F-C375F706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08E-E616-9BAB-5442-B8070E0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C9C2-C7EF-B31D-8FE7-7580D94FF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5A0C-F26A-0436-2DB0-4003CB8B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2791-7F3B-9235-0D52-5838C8E0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1D7A-EDB2-EB3F-CD30-18D4D5C5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D498-E4EA-809C-9C97-9EE5AEA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405C-84AD-4E6E-63C7-CF83E3F0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98FE-B4D1-2C63-0C7F-83517EA7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13136-8F66-4629-7DDA-60874B92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9B8A2-CD49-6FCF-E9E1-A64189E26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6B85-F14E-556F-C321-2D60A1328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CAFB-B73A-F060-085B-0FCCD8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9C696-4AC9-4A8E-018A-D59A8C5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D0B93-C271-39F0-DA03-BD55AAFD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F1A3-B871-0D60-B4B5-67B6AED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B885-CA35-5F0E-40A7-4D97C76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432B-8412-8B4B-EA98-D4BA82C7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B554-986F-BC4D-AFB5-E9DE700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17F2-82B5-A3F5-36F5-487052C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F81F-E5A7-A636-9EA8-591F7387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2980-78E3-EC4F-8B63-963127AB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DB8C-177C-8FDE-2231-FE9060A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CE5-0EE8-B577-6FB6-F91A4510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DCF6-F222-73DE-A296-F9082BBD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104E-7E54-27F8-8F93-A406E0E8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1B4A-3B32-D314-5765-520A83D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4FA4-1B1F-2746-0CA6-582740C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1A12-E4A5-82B6-DD97-E56C8911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2C760-990C-D67B-36B2-377289DCD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4C6-5521-C3D1-8CD0-DE5782F4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8AB7-F355-8F07-1C38-FAE9B6D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2510-23A7-2F67-7FFE-1B9B21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68D0-B976-223A-096C-C3295E3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F47A-1A09-A472-AE3B-4D10EA0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46AC-5FBE-7425-8009-EFFDB1D8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BDF1-936F-85A1-78CA-B65F7E19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B0B-FC46-9745-924B-CC32BA868C3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3F4-C41E-EACF-D22F-875D43100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E50-3A03-88F0-67E0-8ED02A97B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AEE9-5349-2544-87A4-03392C13D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Wednesday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a cell cluster in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 on the cells (or spots) in your data. Pick at least one cluster and figure out what cell-type (or multiple cell-types) it corresponds to.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Create a multi-panel data visualization that includes at minimum the following components: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your one cluster of interest in physical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differentially expressed genes for your cluster of interest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reduced dimensional space (PCA, </a:t>
            </a:r>
            <a:r>
              <a:rPr lang="en-US" sz="1800" dirty="0" err="1">
                <a:solidFill>
                  <a:srgbClr val="404040"/>
                </a:solidFill>
              </a:rPr>
              <a:t>tSNE</a:t>
            </a:r>
            <a:r>
              <a:rPr lang="en-US" sz="1800" dirty="0">
                <a:solidFill>
                  <a:srgbClr val="404040"/>
                </a:solidFill>
              </a:rPr>
              <a:t>, </a:t>
            </a:r>
            <a:r>
              <a:rPr lang="en-US" sz="1800" dirty="0" err="1">
                <a:solidFill>
                  <a:srgbClr val="404040"/>
                </a:solidFill>
              </a:rPr>
              <a:t>etc</a:t>
            </a:r>
            <a:r>
              <a:rPr lang="en-US" sz="1800" dirty="0">
                <a:solidFill>
                  <a:srgbClr val="404040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rgbClr val="404040"/>
                </a:solidFill>
              </a:rPr>
              <a:t>A panel visualizing one of these genes in space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Describe your figure briefly so we know what you are depicting (you no longer need to use precise data visualization terms as you have been doing). Write a description to convince me that your cluster interpretation is correct. Your description may reference papers and content that allowed you to interpret your cell cluster as a particular cell-type. You must provide attribution to external resources referenced. Links are fine; formatted references are not required. 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from HW0,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[N]/ folder using </a:t>
            </a:r>
            <a:r>
              <a:rPr lang="en-US" sz="1800" dirty="0" err="1">
                <a:solidFill>
                  <a:srgbClr val="404040"/>
                </a:solidFill>
              </a:rPr>
              <a:t>hw</a:t>
            </a:r>
            <a:r>
              <a:rPr lang="en-US" sz="1800" dirty="0">
                <a:solidFill>
                  <a:srgbClr val="404040"/>
                </a:solidFill>
              </a:rPr>
              <a:t>[N]_[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[current-date]-[JHED].md file in main/_posts/ updating the header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Double check your post and make a pull request as you learned from HW0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317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Homework Assignment 4</vt:lpstr>
      <vt:lpstr>Create a multi-panel data visualization to interpret a cell cluster in your data</vt:lpstr>
      <vt:lpstr>To submit your homework, follow the steps from HW0,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5</dc:title>
  <dc:creator>Jean Fan</dc:creator>
  <cp:lastModifiedBy>Jean Fan</cp:lastModifiedBy>
  <cp:revision>7</cp:revision>
  <dcterms:created xsi:type="dcterms:W3CDTF">2023-02-11T14:18:41Z</dcterms:created>
  <dcterms:modified xsi:type="dcterms:W3CDTF">2024-02-06T21:48:19Z</dcterms:modified>
</cp:coreProperties>
</file>