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13C"/>
    <a:srgbClr val="312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evelopers.arcgis.com/labs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evelopers.arcgis.com/lab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555D5-2AA9-47E8-BAEC-AA032E8CCE0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F0CA44-C834-4746-97AA-7E7E354637E5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Literatur</a:t>
          </a:r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 Data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05A7DD5-33B8-4E0E-855E-4162E8232032}" type="parTrans" cxnId="{805C4142-36F6-4E0F-B420-CDFE3BA230E1}">
      <dgm:prSet/>
      <dgm:spPr/>
      <dgm:t>
        <a:bodyPr/>
        <a:lstStyle/>
        <a:p>
          <a:endParaRPr lang="en-US"/>
        </a:p>
      </dgm:t>
    </dgm:pt>
    <dgm:pt modelId="{D55A54DD-AFAD-46F7-9205-F48869480A84}" type="sibTrans" cxnId="{805C4142-36F6-4E0F-B420-CDFE3BA230E1}">
      <dgm:prSet/>
      <dgm:spPr/>
      <dgm:t>
        <a:bodyPr/>
        <a:lstStyle/>
        <a:p>
          <a:endParaRPr lang="en-US"/>
        </a:p>
      </dgm:t>
    </dgm:pt>
    <dgm:pt modelId="{235DBA83-BACA-4B43-A0A1-868C76BE53E0}">
      <dgm:prSet phldrT="[Text]" custT="1"/>
      <dgm:spPr/>
      <dgm:t>
        <a:bodyPr/>
        <a:lstStyle/>
        <a:p>
          <a:r>
            <a:rPr lang="en-US" sz="2000" b="1" dirty="0" smtClean="0">
              <a:latin typeface="Segoe UI" panose="020B0502040204020203" pitchFamily="34" charset="0"/>
              <a:cs typeface="Segoe UI" panose="020B0502040204020203" pitchFamily="34" charset="0"/>
            </a:rPr>
            <a:t>ArcGIS </a:t>
          </a:r>
          <a:r>
            <a:rPr lang="en-US" sz="2000" b="1" dirty="0" err="1" smtClean="0">
              <a:latin typeface="Segoe UI" panose="020B0502040204020203" pitchFamily="34" charset="0"/>
              <a:cs typeface="Segoe UI" panose="020B0502040204020203" pitchFamily="34" charset="0"/>
            </a:rPr>
            <a:t>DevLabs</a:t>
          </a:r>
          <a:r>
            <a:rPr lang="en-US" sz="2000" b="1" dirty="0" smtClean="0">
              <a:latin typeface="Segoe UI" panose="020B0502040204020203" pitchFamily="34" charset="0"/>
              <a:cs typeface="Segoe UI" panose="020B0502040204020203" pitchFamily="34" charset="0"/>
            </a:rPr>
            <a:t> Tutorial </a:t>
          </a:r>
          <a:r>
            <a:rPr lang="en-US" sz="1200" b="1" dirty="0" smtClean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US" sz="1200" b="0" i="1" dirty="0" smtClean="0">
              <a:hlinkClick xmlns:r="http://schemas.openxmlformats.org/officeDocument/2006/relationships" r:id="rId1"/>
            </a:rPr>
            <a:t>https://developers.arcgis.com/labs/</a:t>
          </a:r>
          <a:r>
            <a:rPr lang="en-US" sz="1200" b="0" i="1" dirty="0" smtClean="0"/>
            <a:t>)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E9F14F4-6E94-4B9E-A040-9546B294A1CA}" type="parTrans" cxnId="{8B94BC24-02A6-4676-BCE3-C825A38F3DDD}">
      <dgm:prSet/>
      <dgm:spPr/>
      <dgm:t>
        <a:bodyPr/>
        <a:lstStyle/>
        <a:p>
          <a:endParaRPr lang="en-US"/>
        </a:p>
      </dgm:t>
    </dgm:pt>
    <dgm:pt modelId="{9F2A7D8F-492F-4CA3-A334-8333A991953D}" type="sibTrans" cxnId="{8B94BC24-02A6-4676-BCE3-C825A38F3DDD}">
      <dgm:prSet/>
      <dgm:spPr/>
      <dgm:t>
        <a:bodyPr/>
        <a:lstStyle/>
        <a:p>
          <a:endParaRPr lang="en-US"/>
        </a:p>
      </dgm:t>
    </dgm:pt>
    <dgm:pt modelId="{7FECDA9C-23F2-462E-8760-0E0123CCB5B3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Pengolahan</a:t>
          </a:r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 Data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912D7BC-C417-4F72-9D18-C143ED0A8DAA}" type="parTrans" cxnId="{C5B8A2DE-13C4-4DEC-A6DA-AFBE676488DA}">
      <dgm:prSet/>
      <dgm:spPr/>
      <dgm:t>
        <a:bodyPr/>
        <a:lstStyle/>
        <a:p>
          <a:endParaRPr lang="en-US"/>
        </a:p>
      </dgm:t>
    </dgm:pt>
    <dgm:pt modelId="{9CB15108-2843-4C0B-8F8F-EB86CAF32F08}" type="sibTrans" cxnId="{C5B8A2DE-13C4-4DEC-A6DA-AFBE676488DA}">
      <dgm:prSet/>
      <dgm:spPr/>
      <dgm:t>
        <a:bodyPr/>
        <a:lstStyle/>
        <a:p>
          <a:endParaRPr lang="en-US"/>
        </a:p>
      </dgm:t>
    </dgm:pt>
    <dgm:pt modelId="{A69BB08C-10EE-4C69-8FE8-DE53B4BFC424}">
      <dgm:prSet phldrT="[Text]" custT="1"/>
      <dgm:spPr/>
      <dgm:t>
        <a:bodyPr/>
        <a:lstStyle/>
        <a:p>
          <a:r>
            <a:rPr lang="en-US" sz="2000" dirty="0" err="1" smtClean="0">
              <a:latin typeface="Segoe UI" panose="020B0502040204020203" pitchFamily="34" charset="0"/>
              <a:cs typeface="Segoe UI" panose="020B0502040204020203" pitchFamily="34" charset="0"/>
            </a:rPr>
            <a:t>Membuat</a:t>
          </a:r>
          <a:r>
            <a:rPr lang="en-US" sz="20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i="1" dirty="0" smtClean="0">
              <a:latin typeface="Segoe UI" panose="020B0502040204020203" pitchFamily="34" charset="0"/>
              <a:cs typeface="Segoe UI" panose="020B0502040204020203" pitchFamily="34" charset="0"/>
            </a:rPr>
            <a:t>Starter App</a:t>
          </a:r>
          <a:r>
            <a:rPr lang="en-US" sz="2000" dirty="0" smtClean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2AA9FC-2F7C-4FCD-8185-CE22BC9426D7}" type="parTrans" cxnId="{FECC0BC6-36DB-4BB2-B025-53359AC26E40}">
      <dgm:prSet/>
      <dgm:spPr/>
      <dgm:t>
        <a:bodyPr/>
        <a:lstStyle/>
        <a:p>
          <a:endParaRPr lang="en-US"/>
        </a:p>
      </dgm:t>
    </dgm:pt>
    <dgm:pt modelId="{15C8E0DB-FA88-4117-827F-8952A8EF7E76}" type="sibTrans" cxnId="{FECC0BC6-36DB-4BB2-B025-53359AC26E40}">
      <dgm:prSet/>
      <dgm:spPr/>
      <dgm:t>
        <a:bodyPr/>
        <a:lstStyle/>
        <a:p>
          <a:endParaRPr lang="en-US"/>
        </a:p>
      </dgm:t>
    </dgm:pt>
    <dgm:pt modelId="{7C1C72B2-7625-4AA8-9B5D-1EECD04AAACB}">
      <dgm:prSet phldrT="[Text]" custT="1"/>
      <dgm:spPr/>
      <dgm:t>
        <a:bodyPr/>
        <a:lstStyle/>
        <a:p>
          <a:r>
            <a:rPr lang="en-US" sz="2000" dirty="0" err="1" smtClean="0">
              <a:latin typeface="Segoe UI" panose="020B0502040204020203" pitchFamily="34" charset="0"/>
              <a:cs typeface="Segoe UI" panose="020B0502040204020203" pitchFamily="34" charset="0"/>
            </a:rPr>
            <a:t>Modifikasi</a:t>
          </a:r>
          <a:r>
            <a:rPr lang="en-US" sz="20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 smtClean="0">
              <a:latin typeface="Segoe UI" panose="020B0502040204020203" pitchFamily="34" charset="0"/>
              <a:cs typeface="Segoe UI" panose="020B0502040204020203" pitchFamily="34" charset="0"/>
            </a:rPr>
            <a:t>untuk</a:t>
          </a:r>
          <a:r>
            <a:rPr lang="en-US" sz="20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 smtClean="0">
              <a:latin typeface="Segoe UI" panose="020B0502040204020203" pitchFamily="34" charset="0"/>
              <a:cs typeface="Segoe UI" panose="020B0502040204020203" pitchFamily="34" charset="0"/>
            </a:rPr>
            <a:t>fungsi</a:t>
          </a:r>
          <a:r>
            <a:rPr lang="en-US" sz="20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i="1" dirty="0" smtClean="0">
              <a:latin typeface="Segoe UI" panose="020B0502040204020203" pitchFamily="34" charset="0"/>
              <a:cs typeface="Segoe UI" panose="020B0502040204020203" pitchFamily="34" charset="0"/>
            </a:rPr>
            <a:t>Show Device Location </a:t>
          </a:r>
          <a:r>
            <a:rPr lang="en-US" sz="20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dan</a:t>
          </a:r>
          <a:r>
            <a:rPr lang="en-US" sz="20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i="1" dirty="0" smtClean="0">
              <a:latin typeface="Segoe UI" panose="020B0502040204020203" pitchFamily="34" charset="0"/>
              <a:cs typeface="Segoe UI" panose="020B0502040204020203" pitchFamily="34" charset="0"/>
            </a:rPr>
            <a:t>Get Route and Direction.</a:t>
          </a:r>
          <a:endParaRPr lang="en-US" sz="200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138DA47-424A-4DCA-8B76-8EFDA26D50AC}" type="parTrans" cxnId="{256B1024-3448-4764-9455-81A75EE302CA}">
      <dgm:prSet/>
      <dgm:spPr/>
      <dgm:t>
        <a:bodyPr/>
        <a:lstStyle/>
        <a:p>
          <a:endParaRPr lang="en-US"/>
        </a:p>
      </dgm:t>
    </dgm:pt>
    <dgm:pt modelId="{4272F8FD-B889-439A-BBF0-3F6E863AF4C1}" type="sibTrans" cxnId="{256B1024-3448-4764-9455-81A75EE302CA}">
      <dgm:prSet/>
      <dgm:spPr/>
      <dgm:t>
        <a:bodyPr/>
        <a:lstStyle/>
        <a:p>
          <a:endParaRPr lang="en-US"/>
        </a:p>
      </dgm:t>
    </dgm:pt>
    <dgm:pt modelId="{C092E497-C5FF-49E5-99AD-60AB3EEF8089}" type="pres">
      <dgm:prSet presAssocID="{6A7555D5-2AA9-47E8-BAEC-AA032E8CCE0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3011E0-836A-4776-B50A-E5E46DD771F0}" type="pres">
      <dgm:prSet presAssocID="{12F0CA44-C834-4746-97AA-7E7E354637E5}" presName="linNode" presStyleCnt="0"/>
      <dgm:spPr/>
    </dgm:pt>
    <dgm:pt modelId="{6799AFF5-F36C-4875-8FA8-653268D9B37D}" type="pres">
      <dgm:prSet presAssocID="{12F0CA44-C834-4746-97AA-7E7E354637E5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D9E36-70BF-47F1-9DA2-CE2DFB7749D0}" type="pres">
      <dgm:prSet presAssocID="{12F0CA44-C834-4746-97AA-7E7E354637E5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20AFA-62F6-4638-B98E-01E71790EA5A}" type="pres">
      <dgm:prSet presAssocID="{D55A54DD-AFAD-46F7-9205-F48869480A84}" presName="spacing" presStyleCnt="0"/>
      <dgm:spPr/>
    </dgm:pt>
    <dgm:pt modelId="{E95D4CC6-C964-4EE9-937E-09EB191C8334}" type="pres">
      <dgm:prSet presAssocID="{7FECDA9C-23F2-462E-8760-0E0123CCB5B3}" presName="linNode" presStyleCnt="0"/>
      <dgm:spPr/>
    </dgm:pt>
    <dgm:pt modelId="{8F820CC9-A82B-423B-BDBF-8831EA79E164}" type="pres">
      <dgm:prSet presAssocID="{7FECDA9C-23F2-462E-8760-0E0123CCB5B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F9CC8-0824-47F6-BC81-8AF9CF5D6A8B}" type="pres">
      <dgm:prSet presAssocID="{7FECDA9C-23F2-462E-8760-0E0123CCB5B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2F1F5D-F19B-4E50-86B6-F6B2D2DD744C}" type="presOf" srcId="{235DBA83-BACA-4B43-A0A1-868C76BE53E0}" destId="{4AED9E36-70BF-47F1-9DA2-CE2DFB7749D0}" srcOrd="0" destOrd="0" presId="urn:microsoft.com/office/officeart/2005/8/layout/vList6"/>
    <dgm:cxn modelId="{C5B8A2DE-13C4-4DEC-A6DA-AFBE676488DA}" srcId="{6A7555D5-2AA9-47E8-BAEC-AA032E8CCE0A}" destId="{7FECDA9C-23F2-462E-8760-0E0123CCB5B3}" srcOrd="1" destOrd="0" parTransId="{4912D7BC-C417-4F72-9D18-C143ED0A8DAA}" sibTransId="{9CB15108-2843-4C0B-8F8F-EB86CAF32F08}"/>
    <dgm:cxn modelId="{256B1024-3448-4764-9455-81A75EE302CA}" srcId="{7FECDA9C-23F2-462E-8760-0E0123CCB5B3}" destId="{7C1C72B2-7625-4AA8-9B5D-1EECD04AAACB}" srcOrd="1" destOrd="0" parTransId="{8138DA47-424A-4DCA-8B76-8EFDA26D50AC}" sibTransId="{4272F8FD-B889-439A-BBF0-3F6E863AF4C1}"/>
    <dgm:cxn modelId="{8B94BC24-02A6-4676-BCE3-C825A38F3DDD}" srcId="{12F0CA44-C834-4746-97AA-7E7E354637E5}" destId="{235DBA83-BACA-4B43-A0A1-868C76BE53E0}" srcOrd="0" destOrd="0" parTransId="{5E9F14F4-6E94-4B9E-A040-9546B294A1CA}" sibTransId="{9F2A7D8F-492F-4CA3-A334-8333A991953D}"/>
    <dgm:cxn modelId="{8B1B3D6C-917F-4FD9-ABE3-917419D4E4F5}" type="presOf" srcId="{6A7555D5-2AA9-47E8-BAEC-AA032E8CCE0A}" destId="{C092E497-C5FF-49E5-99AD-60AB3EEF8089}" srcOrd="0" destOrd="0" presId="urn:microsoft.com/office/officeart/2005/8/layout/vList6"/>
    <dgm:cxn modelId="{6667A1AE-FB4B-4342-B9D1-7FF17F277D1E}" type="presOf" srcId="{12F0CA44-C834-4746-97AA-7E7E354637E5}" destId="{6799AFF5-F36C-4875-8FA8-653268D9B37D}" srcOrd="0" destOrd="0" presId="urn:microsoft.com/office/officeart/2005/8/layout/vList6"/>
    <dgm:cxn modelId="{04FD7363-30E5-43C6-83DD-6E940D874D62}" type="presOf" srcId="{7C1C72B2-7625-4AA8-9B5D-1EECD04AAACB}" destId="{C9AF9CC8-0824-47F6-BC81-8AF9CF5D6A8B}" srcOrd="0" destOrd="1" presId="urn:microsoft.com/office/officeart/2005/8/layout/vList6"/>
    <dgm:cxn modelId="{F5F65A56-3C11-4FA3-8B06-8F94D7157C92}" type="presOf" srcId="{7FECDA9C-23F2-462E-8760-0E0123CCB5B3}" destId="{8F820CC9-A82B-423B-BDBF-8831EA79E164}" srcOrd="0" destOrd="0" presId="urn:microsoft.com/office/officeart/2005/8/layout/vList6"/>
    <dgm:cxn modelId="{805C4142-36F6-4E0F-B420-CDFE3BA230E1}" srcId="{6A7555D5-2AA9-47E8-BAEC-AA032E8CCE0A}" destId="{12F0CA44-C834-4746-97AA-7E7E354637E5}" srcOrd="0" destOrd="0" parTransId="{105A7DD5-33B8-4E0E-855E-4162E8232032}" sibTransId="{D55A54DD-AFAD-46F7-9205-F48869480A84}"/>
    <dgm:cxn modelId="{6B1751B6-D014-4B5C-A614-EFE6387FB42E}" type="presOf" srcId="{A69BB08C-10EE-4C69-8FE8-DE53B4BFC424}" destId="{C9AF9CC8-0824-47F6-BC81-8AF9CF5D6A8B}" srcOrd="0" destOrd="0" presId="urn:microsoft.com/office/officeart/2005/8/layout/vList6"/>
    <dgm:cxn modelId="{FECC0BC6-36DB-4BB2-B025-53359AC26E40}" srcId="{7FECDA9C-23F2-462E-8760-0E0123CCB5B3}" destId="{A69BB08C-10EE-4C69-8FE8-DE53B4BFC424}" srcOrd="0" destOrd="0" parTransId="{022AA9FC-2F7C-4FCD-8185-CE22BC9426D7}" sibTransId="{15C8E0DB-FA88-4117-827F-8952A8EF7E76}"/>
    <dgm:cxn modelId="{74BFD8A3-2C5A-4D57-A1E8-0119772F9303}" type="presParOf" srcId="{C092E497-C5FF-49E5-99AD-60AB3EEF8089}" destId="{AF3011E0-836A-4776-B50A-E5E46DD771F0}" srcOrd="0" destOrd="0" presId="urn:microsoft.com/office/officeart/2005/8/layout/vList6"/>
    <dgm:cxn modelId="{F8E7EF82-8436-405A-B8FD-7B284D59E821}" type="presParOf" srcId="{AF3011E0-836A-4776-B50A-E5E46DD771F0}" destId="{6799AFF5-F36C-4875-8FA8-653268D9B37D}" srcOrd="0" destOrd="0" presId="urn:microsoft.com/office/officeart/2005/8/layout/vList6"/>
    <dgm:cxn modelId="{191EEFDF-3C5B-46B0-B18F-9E5B4ACE5F79}" type="presParOf" srcId="{AF3011E0-836A-4776-B50A-E5E46DD771F0}" destId="{4AED9E36-70BF-47F1-9DA2-CE2DFB7749D0}" srcOrd="1" destOrd="0" presId="urn:microsoft.com/office/officeart/2005/8/layout/vList6"/>
    <dgm:cxn modelId="{C6E6C91E-ACF0-4758-A54E-6FC3EFAB4AD9}" type="presParOf" srcId="{C092E497-C5FF-49E5-99AD-60AB3EEF8089}" destId="{F5E20AFA-62F6-4638-B98E-01E71790EA5A}" srcOrd="1" destOrd="0" presId="urn:microsoft.com/office/officeart/2005/8/layout/vList6"/>
    <dgm:cxn modelId="{CE87E11A-56C8-4729-B2A2-91ED35EC9B9D}" type="presParOf" srcId="{C092E497-C5FF-49E5-99AD-60AB3EEF8089}" destId="{E95D4CC6-C964-4EE9-937E-09EB191C8334}" srcOrd="2" destOrd="0" presId="urn:microsoft.com/office/officeart/2005/8/layout/vList6"/>
    <dgm:cxn modelId="{4EC5445E-D324-4A89-9BD2-DEB4326F12A0}" type="presParOf" srcId="{E95D4CC6-C964-4EE9-937E-09EB191C8334}" destId="{8F820CC9-A82B-423B-BDBF-8831EA79E164}" srcOrd="0" destOrd="0" presId="urn:microsoft.com/office/officeart/2005/8/layout/vList6"/>
    <dgm:cxn modelId="{1AD14F53-34EA-4464-8066-1C00C358BC2B}" type="presParOf" srcId="{E95D4CC6-C964-4EE9-937E-09EB191C8334}" destId="{C9AF9CC8-0824-47F6-BC81-8AF9CF5D6A8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9B08DD-A6B2-4562-B95C-3510CC113E9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7257D0-DC7C-44F7-BD69-0BFFB4BE7CDD}">
      <dgm:prSet phldrT="[Text]"/>
      <dgm:spPr/>
      <dgm:t>
        <a:bodyPr/>
        <a:lstStyle/>
        <a:p>
          <a:r>
            <a:rPr lang="en-US" dirty="0" err="1" smtClean="0"/>
            <a:t>EvacuateME</a:t>
          </a:r>
          <a:endParaRPr lang="en-US" dirty="0"/>
        </a:p>
      </dgm:t>
    </dgm:pt>
    <dgm:pt modelId="{9EA899C5-072A-46DA-AB28-A55B8FD01523}" type="parTrans" cxnId="{29293356-8773-445B-AB43-A1516CE6E728}">
      <dgm:prSet/>
      <dgm:spPr/>
      <dgm:t>
        <a:bodyPr/>
        <a:lstStyle/>
        <a:p>
          <a:endParaRPr lang="en-US"/>
        </a:p>
      </dgm:t>
    </dgm:pt>
    <dgm:pt modelId="{EF9C4D72-533F-4B2F-9CA4-D56A43706C15}" type="sibTrans" cxnId="{29293356-8773-445B-AB43-A1516CE6E728}">
      <dgm:prSet/>
      <dgm:spPr/>
      <dgm:t>
        <a:bodyPr/>
        <a:lstStyle/>
        <a:p>
          <a:endParaRPr lang="en-US"/>
        </a:p>
      </dgm:t>
    </dgm:pt>
    <dgm:pt modelId="{9A293D16-5566-4DCC-9923-3879AD831A70}">
      <dgm:prSet phldrT="[Text]"/>
      <dgm:spPr/>
      <dgm:t>
        <a:bodyPr/>
        <a:lstStyle/>
        <a:p>
          <a:r>
            <a:rPr lang="en-US" dirty="0" smtClean="0"/>
            <a:t>Offline Mode</a:t>
          </a:r>
          <a:endParaRPr lang="en-US" dirty="0"/>
        </a:p>
      </dgm:t>
    </dgm:pt>
    <dgm:pt modelId="{ADFFF84E-9C4F-4F7E-B8B9-E683CC0E65CD}" type="parTrans" cxnId="{EE039D83-CDD5-4CDF-89C9-CFEA8E7C3873}">
      <dgm:prSet/>
      <dgm:spPr/>
      <dgm:t>
        <a:bodyPr/>
        <a:lstStyle/>
        <a:p>
          <a:endParaRPr lang="en-US"/>
        </a:p>
      </dgm:t>
    </dgm:pt>
    <dgm:pt modelId="{0BBC2D0F-D15C-400A-964A-0EBB7E7A31F5}" type="sibTrans" cxnId="{EE039D83-CDD5-4CDF-89C9-CFEA8E7C3873}">
      <dgm:prSet/>
      <dgm:spPr/>
      <dgm:t>
        <a:bodyPr/>
        <a:lstStyle/>
        <a:p>
          <a:endParaRPr lang="en-US"/>
        </a:p>
      </dgm:t>
    </dgm:pt>
    <dgm:pt modelId="{3FA3B8DC-752A-4781-945D-21673AD0FE7B}">
      <dgm:prSet phldrT="[Text]"/>
      <dgm:spPr/>
      <dgm:t>
        <a:bodyPr/>
        <a:lstStyle/>
        <a:p>
          <a:r>
            <a:rPr lang="en-US" i="1" dirty="0" smtClean="0"/>
            <a:t>online network service</a:t>
          </a:r>
          <a:endParaRPr lang="en-US" dirty="0"/>
        </a:p>
      </dgm:t>
    </dgm:pt>
    <dgm:pt modelId="{12D5812D-CF0B-4C08-BB4B-0D468CE6434A}" type="parTrans" cxnId="{C1103970-E7AA-41A5-8DDF-C65FD7452D85}">
      <dgm:prSet/>
      <dgm:spPr/>
      <dgm:t>
        <a:bodyPr/>
        <a:lstStyle/>
        <a:p>
          <a:endParaRPr lang="en-US"/>
        </a:p>
      </dgm:t>
    </dgm:pt>
    <dgm:pt modelId="{C8D1A91A-7B11-4C43-8DA2-AC88D07BDE8E}" type="sibTrans" cxnId="{C1103970-E7AA-41A5-8DDF-C65FD7452D85}">
      <dgm:prSet/>
      <dgm:spPr/>
      <dgm:t>
        <a:bodyPr/>
        <a:lstStyle/>
        <a:p>
          <a:endParaRPr lang="en-US"/>
        </a:p>
      </dgm:t>
    </dgm:pt>
    <dgm:pt modelId="{0F1064D1-73B0-426D-B5BE-E09073520E0C}">
      <dgm:prSet phldrT="[Text]"/>
      <dgm:spPr/>
      <dgm:t>
        <a:bodyPr/>
        <a:lstStyle/>
        <a:p>
          <a:r>
            <a:rPr lang="en-US" dirty="0" smtClean="0"/>
            <a:t>Online Mode</a:t>
          </a:r>
          <a:endParaRPr lang="en-US" dirty="0"/>
        </a:p>
      </dgm:t>
    </dgm:pt>
    <dgm:pt modelId="{1F686379-45EE-4B18-8BB1-9CE843ABEB73}" type="parTrans" cxnId="{2128CDAE-1AC7-46F2-8052-AC5AABDDA898}">
      <dgm:prSet/>
      <dgm:spPr/>
      <dgm:t>
        <a:bodyPr/>
        <a:lstStyle/>
        <a:p>
          <a:endParaRPr lang="en-US"/>
        </a:p>
      </dgm:t>
    </dgm:pt>
    <dgm:pt modelId="{31CCD566-D671-43F5-B53D-45CC0454F405}" type="sibTrans" cxnId="{2128CDAE-1AC7-46F2-8052-AC5AABDDA898}">
      <dgm:prSet/>
      <dgm:spPr/>
      <dgm:t>
        <a:bodyPr/>
        <a:lstStyle/>
        <a:p>
          <a:endParaRPr lang="en-US"/>
        </a:p>
      </dgm:t>
    </dgm:pt>
    <dgm:pt modelId="{617BC91D-3D35-45D2-8DC7-BF915E5E0241}">
      <dgm:prSet phldrT="[Text]"/>
      <dgm:spPr/>
      <dgm:t>
        <a:bodyPr/>
        <a:lstStyle/>
        <a:p>
          <a:r>
            <a:rPr lang="en-US" i="1" dirty="0" smtClean="0"/>
            <a:t>local data</a:t>
          </a:r>
          <a:endParaRPr lang="en-US" dirty="0"/>
        </a:p>
      </dgm:t>
    </dgm:pt>
    <dgm:pt modelId="{5199F159-9D77-43E8-92F2-AB1814D53D53}" type="parTrans" cxnId="{EB085BAF-A091-456B-B8F6-283787F7172C}">
      <dgm:prSet/>
      <dgm:spPr/>
      <dgm:t>
        <a:bodyPr/>
        <a:lstStyle/>
        <a:p>
          <a:endParaRPr lang="en-US"/>
        </a:p>
      </dgm:t>
    </dgm:pt>
    <dgm:pt modelId="{BC57C872-F811-4F60-BC3A-B87EFBAF4AED}" type="sibTrans" cxnId="{EB085BAF-A091-456B-B8F6-283787F7172C}">
      <dgm:prSet/>
      <dgm:spPr/>
      <dgm:t>
        <a:bodyPr/>
        <a:lstStyle/>
        <a:p>
          <a:endParaRPr lang="en-US"/>
        </a:p>
      </dgm:t>
    </dgm:pt>
    <dgm:pt modelId="{B3B5CED6-8B27-42F2-BB59-02642869FA52}" type="pres">
      <dgm:prSet presAssocID="{C19B08DD-A6B2-4562-B95C-3510CC113E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39E255-623A-4EBE-AA23-5E63EE21E051}" type="pres">
      <dgm:prSet presAssocID="{327257D0-DC7C-44F7-BD69-0BFFB4BE7CDD}" presName="root1" presStyleCnt="0"/>
      <dgm:spPr/>
    </dgm:pt>
    <dgm:pt modelId="{218A8400-22AD-47FC-9145-AA9152A34D2E}" type="pres">
      <dgm:prSet presAssocID="{327257D0-DC7C-44F7-BD69-0BFFB4BE7CD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D83DC7-F14E-4DA3-BCC8-3D0D174B253C}" type="pres">
      <dgm:prSet presAssocID="{327257D0-DC7C-44F7-BD69-0BFFB4BE7CDD}" presName="level2hierChild" presStyleCnt="0"/>
      <dgm:spPr/>
    </dgm:pt>
    <dgm:pt modelId="{5BBCCB6C-6C86-4BA2-8609-DE416B88A46C}" type="pres">
      <dgm:prSet presAssocID="{ADFFF84E-9C4F-4F7E-B8B9-E683CC0E65C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F1BD72B-B24C-46C5-BE95-F64AB601B6C5}" type="pres">
      <dgm:prSet presAssocID="{ADFFF84E-9C4F-4F7E-B8B9-E683CC0E65C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9DEC034-BDDD-4EF8-8443-579A0FF74F60}" type="pres">
      <dgm:prSet presAssocID="{9A293D16-5566-4DCC-9923-3879AD831A70}" presName="root2" presStyleCnt="0"/>
      <dgm:spPr/>
    </dgm:pt>
    <dgm:pt modelId="{0978C0CE-2896-435A-883C-BFE4D1D10961}" type="pres">
      <dgm:prSet presAssocID="{9A293D16-5566-4DCC-9923-3879AD831A7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75BCBD-7CAF-476B-9AB0-B7063A628857}" type="pres">
      <dgm:prSet presAssocID="{9A293D16-5566-4DCC-9923-3879AD831A70}" presName="level3hierChild" presStyleCnt="0"/>
      <dgm:spPr/>
    </dgm:pt>
    <dgm:pt modelId="{859B413C-58BE-430E-8949-13797336C8A6}" type="pres">
      <dgm:prSet presAssocID="{12D5812D-CF0B-4C08-BB4B-0D468CE6434A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64BF2786-6E7A-4653-89AD-E70317DD8194}" type="pres">
      <dgm:prSet presAssocID="{12D5812D-CF0B-4C08-BB4B-0D468CE6434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E9CEE44E-11A5-46B8-ADDA-9F9B29F2E1C2}" type="pres">
      <dgm:prSet presAssocID="{3FA3B8DC-752A-4781-945D-21673AD0FE7B}" presName="root2" presStyleCnt="0"/>
      <dgm:spPr/>
    </dgm:pt>
    <dgm:pt modelId="{343EE846-530D-4857-9D48-B10E2A70E953}" type="pres">
      <dgm:prSet presAssocID="{3FA3B8DC-752A-4781-945D-21673AD0FE7B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AF90EC-2D96-42F2-AB4B-AC5DC003D8C9}" type="pres">
      <dgm:prSet presAssocID="{3FA3B8DC-752A-4781-945D-21673AD0FE7B}" presName="level3hierChild" presStyleCnt="0"/>
      <dgm:spPr/>
    </dgm:pt>
    <dgm:pt modelId="{D3EF9FE9-0521-462E-B846-72541315E4F4}" type="pres">
      <dgm:prSet presAssocID="{1F686379-45EE-4B18-8BB1-9CE843ABEB7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3B5C9C6-97CA-436C-A7B8-63FEEE0A6DB8}" type="pres">
      <dgm:prSet presAssocID="{1F686379-45EE-4B18-8BB1-9CE843ABEB7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2E3FA94-26B3-4214-A422-4E530A6A4427}" type="pres">
      <dgm:prSet presAssocID="{0F1064D1-73B0-426D-B5BE-E09073520E0C}" presName="root2" presStyleCnt="0"/>
      <dgm:spPr/>
    </dgm:pt>
    <dgm:pt modelId="{87C8F57B-E108-4A52-8C2F-090668C5CCA2}" type="pres">
      <dgm:prSet presAssocID="{0F1064D1-73B0-426D-B5BE-E09073520E0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B0B202-AF51-485F-A8E2-F2E8D37D107F}" type="pres">
      <dgm:prSet presAssocID="{0F1064D1-73B0-426D-B5BE-E09073520E0C}" presName="level3hierChild" presStyleCnt="0"/>
      <dgm:spPr/>
    </dgm:pt>
    <dgm:pt modelId="{EFD0EDAF-1C8E-45F7-BFEC-B53CF787B82C}" type="pres">
      <dgm:prSet presAssocID="{5199F159-9D77-43E8-92F2-AB1814D53D5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3EC4F932-4299-4332-B0A8-A975406912A0}" type="pres">
      <dgm:prSet presAssocID="{5199F159-9D77-43E8-92F2-AB1814D53D5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F29C758-5429-4C5F-A63D-CE83611094C3}" type="pres">
      <dgm:prSet presAssocID="{617BC91D-3D35-45D2-8DC7-BF915E5E0241}" presName="root2" presStyleCnt="0"/>
      <dgm:spPr/>
    </dgm:pt>
    <dgm:pt modelId="{D53004EB-B46B-4768-9B49-28F36419839B}" type="pres">
      <dgm:prSet presAssocID="{617BC91D-3D35-45D2-8DC7-BF915E5E0241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B85B8D-7BFA-43F6-B474-9A155C5F5971}" type="pres">
      <dgm:prSet presAssocID="{617BC91D-3D35-45D2-8DC7-BF915E5E0241}" presName="level3hierChild" presStyleCnt="0"/>
      <dgm:spPr/>
    </dgm:pt>
  </dgm:ptLst>
  <dgm:cxnLst>
    <dgm:cxn modelId="{EE13BBB6-8628-4A4C-8C16-4FD8B25BE439}" type="presOf" srcId="{C19B08DD-A6B2-4562-B95C-3510CC113E97}" destId="{B3B5CED6-8B27-42F2-BB59-02642869FA52}" srcOrd="0" destOrd="0" presId="urn:microsoft.com/office/officeart/2005/8/layout/hierarchy2"/>
    <dgm:cxn modelId="{AA8F6835-48F7-464A-96A1-97AF7C33EFF8}" type="presOf" srcId="{1F686379-45EE-4B18-8BB1-9CE843ABEB73}" destId="{C3B5C9C6-97CA-436C-A7B8-63FEEE0A6DB8}" srcOrd="1" destOrd="0" presId="urn:microsoft.com/office/officeart/2005/8/layout/hierarchy2"/>
    <dgm:cxn modelId="{2128CDAE-1AC7-46F2-8052-AC5AABDDA898}" srcId="{327257D0-DC7C-44F7-BD69-0BFFB4BE7CDD}" destId="{0F1064D1-73B0-426D-B5BE-E09073520E0C}" srcOrd="1" destOrd="0" parTransId="{1F686379-45EE-4B18-8BB1-9CE843ABEB73}" sibTransId="{31CCD566-D671-43F5-B53D-45CC0454F405}"/>
    <dgm:cxn modelId="{6B409B12-C13E-479F-9521-050A0E3623F1}" type="presOf" srcId="{5199F159-9D77-43E8-92F2-AB1814D53D53}" destId="{3EC4F932-4299-4332-B0A8-A975406912A0}" srcOrd="1" destOrd="0" presId="urn:microsoft.com/office/officeart/2005/8/layout/hierarchy2"/>
    <dgm:cxn modelId="{EEC20678-20A9-429C-B43C-694A2F7DEAB0}" type="presOf" srcId="{9A293D16-5566-4DCC-9923-3879AD831A70}" destId="{0978C0CE-2896-435A-883C-BFE4D1D10961}" srcOrd="0" destOrd="0" presId="urn:microsoft.com/office/officeart/2005/8/layout/hierarchy2"/>
    <dgm:cxn modelId="{3CA493DE-5DA9-47D2-8D5F-B809201D64D1}" type="presOf" srcId="{3FA3B8DC-752A-4781-945D-21673AD0FE7B}" destId="{343EE846-530D-4857-9D48-B10E2A70E953}" srcOrd="0" destOrd="0" presId="urn:microsoft.com/office/officeart/2005/8/layout/hierarchy2"/>
    <dgm:cxn modelId="{1BC65C10-EFD0-4996-B6F7-2A57DEB3ACD4}" type="presOf" srcId="{617BC91D-3D35-45D2-8DC7-BF915E5E0241}" destId="{D53004EB-B46B-4768-9B49-28F36419839B}" srcOrd="0" destOrd="0" presId="urn:microsoft.com/office/officeart/2005/8/layout/hierarchy2"/>
    <dgm:cxn modelId="{C1103970-E7AA-41A5-8DDF-C65FD7452D85}" srcId="{9A293D16-5566-4DCC-9923-3879AD831A70}" destId="{3FA3B8DC-752A-4781-945D-21673AD0FE7B}" srcOrd="0" destOrd="0" parTransId="{12D5812D-CF0B-4C08-BB4B-0D468CE6434A}" sibTransId="{C8D1A91A-7B11-4C43-8DA2-AC88D07BDE8E}"/>
    <dgm:cxn modelId="{88C7BBB2-0D18-4896-9D0F-C86DD2FF5951}" type="presOf" srcId="{12D5812D-CF0B-4C08-BB4B-0D468CE6434A}" destId="{859B413C-58BE-430E-8949-13797336C8A6}" srcOrd="0" destOrd="0" presId="urn:microsoft.com/office/officeart/2005/8/layout/hierarchy2"/>
    <dgm:cxn modelId="{5F9E0C08-73C5-408D-A0DD-CB4B5576D6D7}" type="presOf" srcId="{327257D0-DC7C-44F7-BD69-0BFFB4BE7CDD}" destId="{218A8400-22AD-47FC-9145-AA9152A34D2E}" srcOrd="0" destOrd="0" presId="urn:microsoft.com/office/officeart/2005/8/layout/hierarchy2"/>
    <dgm:cxn modelId="{13861F08-C63C-4508-A1F2-3A5F3F6C35F2}" type="presOf" srcId="{0F1064D1-73B0-426D-B5BE-E09073520E0C}" destId="{87C8F57B-E108-4A52-8C2F-090668C5CCA2}" srcOrd="0" destOrd="0" presId="urn:microsoft.com/office/officeart/2005/8/layout/hierarchy2"/>
    <dgm:cxn modelId="{EE039D83-CDD5-4CDF-89C9-CFEA8E7C3873}" srcId="{327257D0-DC7C-44F7-BD69-0BFFB4BE7CDD}" destId="{9A293D16-5566-4DCC-9923-3879AD831A70}" srcOrd="0" destOrd="0" parTransId="{ADFFF84E-9C4F-4F7E-B8B9-E683CC0E65CD}" sibTransId="{0BBC2D0F-D15C-400A-964A-0EBB7E7A31F5}"/>
    <dgm:cxn modelId="{C303C9DB-526E-47D0-B1D3-EBB9AC2646BC}" type="presOf" srcId="{ADFFF84E-9C4F-4F7E-B8B9-E683CC0E65CD}" destId="{5BBCCB6C-6C86-4BA2-8609-DE416B88A46C}" srcOrd="0" destOrd="0" presId="urn:microsoft.com/office/officeart/2005/8/layout/hierarchy2"/>
    <dgm:cxn modelId="{EFD31395-188D-4E35-ADA9-6E0F78CAB63A}" type="presOf" srcId="{ADFFF84E-9C4F-4F7E-B8B9-E683CC0E65CD}" destId="{5F1BD72B-B24C-46C5-BE95-F64AB601B6C5}" srcOrd="1" destOrd="0" presId="urn:microsoft.com/office/officeart/2005/8/layout/hierarchy2"/>
    <dgm:cxn modelId="{29293356-8773-445B-AB43-A1516CE6E728}" srcId="{C19B08DD-A6B2-4562-B95C-3510CC113E97}" destId="{327257D0-DC7C-44F7-BD69-0BFFB4BE7CDD}" srcOrd="0" destOrd="0" parTransId="{9EA899C5-072A-46DA-AB28-A55B8FD01523}" sibTransId="{EF9C4D72-533F-4B2F-9CA4-D56A43706C15}"/>
    <dgm:cxn modelId="{2459A2CE-121B-4E60-9648-C7F0DF466437}" type="presOf" srcId="{1F686379-45EE-4B18-8BB1-9CE843ABEB73}" destId="{D3EF9FE9-0521-462E-B846-72541315E4F4}" srcOrd="0" destOrd="0" presId="urn:microsoft.com/office/officeart/2005/8/layout/hierarchy2"/>
    <dgm:cxn modelId="{EB085BAF-A091-456B-B8F6-283787F7172C}" srcId="{0F1064D1-73B0-426D-B5BE-E09073520E0C}" destId="{617BC91D-3D35-45D2-8DC7-BF915E5E0241}" srcOrd="0" destOrd="0" parTransId="{5199F159-9D77-43E8-92F2-AB1814D53D53}" sibTransId="{BC57C872-F811-4F60-BC3A-B87EFBAF4AED}"/>
    <dgm:cxn modelId="{3F9C83B3-A4CC-42CA-B583-35B5D95AA1C8}" type="presOf" srcId="{12D5812D-CF0B-4C08-BB4B-0D468CE6434A}" destId="{64BF2786-6E7A-4653-89AD-E70317DD8194}" srcOrd="1" destOrd="0" presId="urn:microsoft.com/office/officeart/2005/8/layout/hierarchy2"/>
    <dgm:cxn modelId="{F252983A-E666-4F65-86BF-BDFA59E458EE}" type="presOf" srcId="{5199F159-9D77-43E8-92F2-AB1814D53D53}" destId="{EFD0EDAF-1C8E-45F7-BFEC-B53CF787B82C}" srcOrd="0" destOrd="0" presId="urn:microsoft.com/office/officeart/2005/8/layout/hierarchy2"/>
    <dgm:cxn modelId="{AE94D366-3E54-45C5-8E62-EFBAE54508FE}" type="presParOf" srcId="{B3B5CED6-8B27-42F2-BB59-02642869FA52}" destId="{AA39E255-623A-4EBE-AA23-5E63EE21E051}" srcOrd="0" destOrd="0" presId="urn:microsoft.com/office/officeart/2005/8/layout/hierarchy2"/>
    <dgm:cxn modelId="{8779594B-F3BB-4B68-9AB9-9C7043498668}" type="presParOf" srcId="{AA39E255-623A-4EBE-AA23-5E63EE21E051}" destId="{218A8400-22AD-47FC-9145-AA9152A34D2E}" srcOrd="0" destOrd="0" presId="urn:microsoft.com/office/officeart/2005/8/layout/hierarchy2"/>
    <dgm:cxn modelId="{96162F73-5723-4482-BEEC-455EE45AEB77}" type="presParOf" srcId="{AA39E255-623A-4EBE-AA23-5E63EE21E051}" destId="{E8D83DC7-F14E-4DA3-BCC8-3D0D174B253C}" srcOrd="1" destOrd="0" presId="urn:microsoft.com/office/officeart/2005/8/layout/hierarchy2"/>
    <dgm:cxn modelId="{C84530A0-F903-4760-9A86-DC48BE5E1862}" type="presParOf" srcId="{E8D83DC7-F14E-4DA3-BCC8-3D0D174B253C}" destId="{5BBCCB6C-6C86-4BA2-8609-DE416B88A46C}" srcOrd="0" destOrd="0" presId="urn:microsoft.com/office/officeart/2005/8/layout/hierarchy2"/>
    <dgm:cxn modelId="{D3F41DAF-4370-48A8-8F32-CED5FA7F7A4C}" type="presParOf" srcId="{5BBCCB6C-6C86-4BA2-8609-DE416B88A46C}" destId="{5F1BD72B-B24C-46C5-BE95-F64AB601B6C5}" srcOrd="0" destOrd="0" presId="urn:microsoft.com/office/officeart/2005/8/layout/hierarchy2"/>
    <dgm:cxn modelId="{C2BA6A8A-ED39-49E6-906C-ED3099C789BA}" type="presParOf" srcId="{E8D83DC7-F14E-4DA3-BCC8-3D0D174B253C}" destId="{D9DEC034-BDDD-4EF8-8443-579A0FF74F60}" srcOrd="1" destOrd="0" presId="urn:microsoft.com/office/officeart/2005/8/layout/hierarchy2"/>
    <dgm:cxn modelId="{EF4F3364-F543-4974-A4F4-9ED82E8B839F}" type="presParOf" srcId="{D9DEC034-BDDD-4EF8-8443-579A0FF74F60}" destId="{0978C0CE-2896-435A-883C-BFE4D1D10961}" srcOrd="0" destOrd="0" presId="urn:microsoft.com/office/officeart/2005/8/layout/hierarchy2"/>
    <dgm:cxn modelId="{05B52CA4-1D56-40D4-A921-0C64787CB242}" type="presParOf" srcId="{D9DEC034-BDDD-4EF8-8443-579A0FF74F60}" destId="{4D75BCBD-7CAF-476B-9AB0-B7063A628857}" srcOrd="1" destOrd="0" presId="urn:microsoft.com/office/officeart/2005/8/layout/hierarchy2"/>
    <dgm:cxn modelId="{EA44CEDB-7BA2-437E-90FB-A17F5FD851B1}" type="presParOf" srcId="{4D75BCBD-7CAF-476B-9AB0-B7063A628857}" destId="{859B413C-58BE-430E-8949-13797336C8A6}" srcOrd="0" destOrd="0" presId="urn:microsoft.com/office/officeart/2005/8/layout/hierarchy2"/>
    <dgm:cxn modelId="{06DC8E6A-34A1-424A-8FC5-360B70371810}" type="presParOf" srcId="{859B413C-58BE-430E-8949-13797336C8A6}" destId="{64BF2786-6E7A-4653-89AD-E70317DD8194}" srcOrd="0" destOrd="0" presId="urn:microsoft.com/office/officeart/2005/8/layout/hierarchy2"/>
    <dgm:cxn modelId="{A582BE5C-EA5A-4FF0-842E-6610D7377C6A}" type="presParOf" srcId="{4D75BCBD-7CAF-476B-9AB0-B7063A628857}" destId="{E9CEE44E-11A5-46B8-ADDA-9F9B29F2E1C2}" srcOrd="1" destOrd="0" presId="urn:microsoft.com/office/officeart/2005/8/layout/hierarchy2"/>
    <dgm:cxn modelId="{D5E0B108-A9A3-4F34-935E-BA539677D3F2}" type="presParOf" srcId="{E9CEE44E-11A5-46B8-ADDA-9F9B29F2E1C2}" destId="{343EE846-530D-4857-9D48-B10E2A70E953}" srcOrd="0" destOrd="0" presId="urn:microsoft.com/office/officeart/2005/8/layout/hierarchy2"/>
    <dgm:cxn modelId="{5A44B119-E2B8-4DE5-BB99-133096635DCE}" type="presParOf" srcId="{E9CEE44E-11A5-46B8-ADDA-9F9B29F2E1C2}" destId="{BFAF90EC-2D96-42F2-AB4B-AC5DC003D8C9}" srcOrd="1" destOrd="0" presId="urn:microsoft.com/office/officeart/2005/8/layout/hierarchy2"/>
    <dgm:cxn modelId="{49FE68B2-DFA4-48EC-B354-65756F2CE8B0}" type="presParOf" srcId="{E8D83DC7-F14E-4DA3-BCC8-3D0D174B253C}" destId="{D3EF9FE9-0521-462E-B846-72541315E4F4}" srcOrd="2" destOrd="0" presId="urn:microsoft.com/office/officeart/2005/8/layout/hierarchy2"/>
    <dgm:cxn modelId="{1CBB2231-778B-4C42-AF2D-0EC8A4AB1C98}" type="presParOf" srcId="{D3EF9FE9-0521-462E-B846-72541315E4F4}" destId="{C3B5C9C6-97CA-436C-A7B8-63FEEE0A6DB8}" srcOrd="0" destOrd="0" presId="urn:microsoft.com/office/officeart/2005/8/layout/hierarchy2"/>
    <dgm:cxn modelId="{56A778E1-A4B3-46E4-B428-C65FBBFAFEE3}" type="presParOf" srcId="{E8D83DC7-F14E-4DA3-BCC8-3D0D174B253C}" destId="{B2E3FA94-26B3-4214-A422-4E530A6A4427}" srcOrd="3" destOrd="0" presId="urn:microsoft.com/office/officeart/2005/8/layout/hierarchy2"/>
    <dgm:cxn modelId="{18DD6478-272D-4F00-9817-7E55DEDC703B}" type="presParOf" srcId="{B2E3FA94-26B3-4214-A422-4E530A6A4427}" destId="{87C8F57B-E108-4A52-8C2F-090668C5CCA2}" srcOrd="0" destOrd="0" presId="urn:microsoft.com/office/officeart/2005/8/layout/hierarchy2"/>
    <dgm:cxn modelId="{8243CA6B-8DBB-4947-8526-F99921487734}" type="presParOf" srcId="{B2E3FA94-26B3-4214-A422-4E530A6A4427}" destId="{4BB0B202-AF51-485F-A8E2-F2E8D37D107F}" srcOrd="1" destOrd="0" presId="urn:microsoft.com/office/officeart/2005/8/layout/hierarchy2"/>
    <dgm:cxn modelId="{5726CB1F-CA80-45EA-A70D-CB7A643D86DA}" type="presParOf" srcId="{4BB0B202-AF51-485F-A8E2-F2E8D37D107F}" destId="{EFD0EDAF-1C8E-45F7-BFEC-B53CF787B82C}" srcOrd="0" destOrd="0" presId="urn:microsoft.com/office/officeart/2005/8/layout/hierarchy2"/>
    <dgm:cxn modelId="{39EAAE33-3111-41B1-9071-A3C206DA5FA4}" type="presParOf" srcId="{EFD0EDAF-1C8E-45F7-BFEC-B53CF787B82C}" destId="{3EC4F932-4299-4332-B0A8-A975406912A0}" srcOrd="0" destOrd="0" presId="urn:microsoft.com/office/officeart/2005/8/layout/hierarchy2"/>
    <dgm:cxn modelId="{E52086ED-3994-4566-933C-5589C34663AD}" type="presParOf" srcId="{4BB0B202-AF51-485F-A8E2-F2E8D37D107F}" destId="{8F29C758-5429-4C5F-A63D-CE83611094C3}" srcOrd="1" destOrd="0" presId="urn:microsoft.com/office/officeart/2005/8/layout/hierarchy2"/>
    <dgm:cxn modelId="{2F3793CE-91B9-4402-90C2-C5212033466C}" type="presParOf" srcId="{8F29C758-5429-4C5F-A63D-CE83611094C3}" destId="{D53004EB-B46B-4768-9B49-28F36419839B}" srcOrd="0" destOrd="0" presId="urn:microsoft.com/office/officeart/2005/8/layout/hierarchy2"/>
    <dgm:cxn modelId="{B455ACFD-E260-46CE-8E80-E8384BA241FE}" type="presParOf" srcId="{8F29C758-5429-4C5F-A63D-CE83611094C3}" destId="{E8B85B8D-7BFA-43F6-B474-9A155C5F597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39861-196D-4ADE-A230-FCCF77BAECE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76292F-4193-46E9-BA13-5BC4A3F4C166}">
      <dgm:prSet phldrT="[Text]" custT="1"/>
      <dgm:spPr/>
      <dgm:t>
        <a:bodyPr/>
        <a:lstStyle/>
        <a:p>
          <a:r>
            <a:rPr lang="en-US" sz="2400" dirty="0" err="1" smtClean="0"/>
            <a:t>Navigasi</a:t>
          </a:r>
          <a:endParaRPr lang="en-US" sz="2400" dirty="0"/>
        </a:p>
      </dgm:t>
    </dgm:pt>
    <dgm:pt modelId="{CE32A8A6-394E-4498-BE1C-18A9F5962362}" type="parTrans" cxnId="{A6E6C23A-02AF-492D-A6EE-7A903212423C}">
      <dgm:prSet/>
      <dgm:spPr/>
      <dgm:t>
        <a:bodyPr/>
        <a:lstStyle/>
        <a:p>
          <a:endParaRPr lang="en-US" sz="2400"/>
        </a:p>
      </dgm:t>
    </dgm:pt>
    <dgm:pt modelId="{0A3BD0F9-A7A6-4904-87C4-07617A5B99DF}" type="sibTrans" cxnId="{A6E6C23A-02AF-492D-A6EE-7A903212423C}">
      <dgm:prSet/>
      <dgm:spPr/>
      <dgm:t>
        <a:bodyPr/>
        <a:lstStyle/>
        <a:p>
          <a:endParaRPr lang="en-US" sz="2400"/>
        </a:p>
      </dgm:t>
    </dgm:pt>
    <dgm:pt modelId="{1E6000A4-DCF7-4607-92B7-70A816E8609B}">
      <dgm:prSet phldrT="[Text]" custT="1"/>
      <dgm:spPr/>
      <dgm:t>
        <a:bodyPr/>
        <a:lstStyle/>
        <a:p>
          <a:r>
            <a:rPr lang="en-US" sz="2400" dirty="0" err="1" smtClean="0"/>
            <a:t>Integrasi</a:t>
          </a:r>
          <a:r>
            <a:rPr lang="en-US" sz="2400" dirty="0" smtClean="0"/>
            <a:t> Data</a:t>
          </a:r>
          <a:endParaRPr lang="en-US" sz="2400" dirty="0"/>
        </a:p>
      </dgm:t>
    </dgm:pt>
    <dgm:pt modelId="{F4C473BB-98BC-4A0D-B837-54F7CB0E03E2}" type="parTrans" cxnId="{863B3C3E-ED2B-4AB0-A35B-E813015F147E}">
      <dgm:prSet/>
      <dgm:spPr/>
      <dgm:t>
        <a:bodyPr/>
        <a:lstStyle/>
        <a:p>
          <a:endParaRPr lang="en-US" sz="2400"/>
        </a:p>
      </dgm:t>
    </dgm:pt>
    <dgm:pt modelId="{0F71D8EF-5C2B-4052-9D10-63E085621D4F}" type="sibTrans" cxnId="{863B3C3E-ED2B-4AB0-A35B-E813015F147E}">
      <dgm:prSet/>
      <dgm:spPr/>
      <dgm:t>
        <a:bodyPr/>
        <a:lstStyle/>
        <a:p>
          <a:endParaRPr lang="en-US" sz="2400"/>
        </a:p>
      </dgm:t>
    </dgm:pt>
    <dgm:pt modelId="{F8005907-E9B3-40DB-B341-52DF2B999469}" type="pres">
      <dgm:prSet presAssocID="{39539861-196D-4ADE-A230-FCCF77BAECE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ADDDC9F-B44C-4C1B-9E13-B5EC812B126B}" type="pres">
      <dgm:prSet presAssocID="{39539861-196D-4ADE-A230-FCCF77BAECE2}" presName="Name1" presStyleCnt="0"/>
      <dgm:spPr/>
    </dgm:pt>
    <dgm:pt modelId="{A550D12F-446D-43B2-B71B-E920BD4F0E18}" type="pres">
      <dgm:prSet presAssocID="{39539861-196D-4ADE-A230-FCCF77BAECE2}" presName="cycle" presStyleCnt="0"/>
      <dgm:spPr/>
    </dgm:pt>
    <dgm:pt modelId="{DE8D1D31-92ED-40D7-B34F-66ED4AF2AD21}" type="pres">
      <dgm:prSet presAssocID="{39539861-196D-4ADE-A230-FCCF77BAECE2}" presName="srcNode" presStyleLbl="node1" presStyleIdx="0" presStyleCnt="2"/>
      <dgm:spPr/>
    </dgm:pt>
    <dgm:pt modelId="{67A1E399-36B1-4F3A-BE23-4E55A6E20468}" type="pres">
      <dgm:prSet presAssocID="{39539861-196D-4ADE-A230-FCCF77BAECE2}" presName="conn" presStyleLbl="parChTrans1D2" presStyleIdx="0" presStyleCnt="1"/>
      <dgm:spPr/>
      <dgm:t>
        <a:bodyPr/>
        <a:lstStyle/>
        <a:p>
          <a:endParaRPr lang="en-US"/>
        </a:p>
      </dgm:t>
    </dgm:pt>
    <dgm:pt modelId="{DDF83C6E-4C23-4241-8C8D-10FA0CD60ABE}" type="pres">
      <dgm:prSet presAssocID="{39539861-196D-4ADE-A230-FCCF77BAECE2}" presName="extraNode" presStyleLbl="node1" presStyleIdx="0" presStyleCnt="2"/>
      <dgm:spPr/>
    </dgm:pt>
    <dgm:pt modelId="{9CCF417F-9D0C-4671-87EF-28FAAD944E61}" type="pres">
      <dgm:prSet presAssocID="{39539861-196D-4ADE-A230-FCCF77BAECE2}" presName="dstNode" presStyleLbl="node1" presStyleIdx="0" presStyleCnt="2"/>
      <dgm:spPr/>
    </dgm:pt>
    <dgm:pt modelId="{74F55725-8DEB-4E80-AE8A-0DD79474325A}" type="pres">
      <dgm:prSet presAssocID="{6976292F-4193-46E9-BA13-5BC4A3F4C166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3B45D-7D69-418D-BF05-C8EB6711177B}" type="pres">
      <dgm:prSet presAssocID="{6976292F-4193-46E9-BA13-5BC4A3F4C166}" presName="accent_1" presStyleCnt="0"/>
      <dgm:spPr/>
    </dgm:pt>
    <dgm:pt modelId="{5F7D0712-0C2A-487A-90B6-4309844B3F55}" type="pres">
      <dgm:prSet presAssocID="{6976292F-4193-46E9-BA13-5BC4A3F4C166}" presName="accentRepeatNode" presStyleLbl="solidFgAcc1" presStyleIdx="0" presStyleCnt="2"/>
      <dgm:spPr/>
    </dgm:pt>
    <dgm:pt modelId="{55E48495-6B17-4A0D-A1E7-4507C2269283}" type="pres">
      <dgm:prSet presAssocID="{1E6000A4-DCF7-4607-92B7-70A816E8609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3F896-B517-43BB-812E-754C660E3724}" type="pres">
      <dgm:prSet presAssocID="{1E6000A4-DCF7-4607-92B7-70A816E8609B}" presName="accent_2" presStyleCnt="0"/>
      <dgm:spPr/>
    </dgm:pt>
    <dgm:pt modelId="{4ACB39B1-3C9F-4011-A5BA-D3E6A4FA579E}" type="pres">
      <dgm:prSet presAssocID="{1E6000A4-DCF7-4607-92B7-70A816E8609B}" presName="accentRepeatNode" presStyleLbl="solidFgAcc1" presStyleIdx="1" presStyleCnt="2"/>
      <dgm:spPr/>
    </dgm:pt>
  </dgm:ptLst>
  <dgm:cxnLst>
    <dgm:cxn modelId="{FD4A2E88-41C6-4494-8ED8-988E1CFEDF5F}" type="presOf" srcId="{1E6000A4-DCF7-4607-92B7-70A816E8609B}" destId="{55E48495-6B17-4A0D-A1E7-4507C2269283}" srcOrd="0" destOrd="0" presId="urn:microsoft.com/office/officeart/2008/layout/VerticalCurvedList"/>
    <dgm:cxn modelId="{863B3C3E-ED2B-4AB0-A35B-E813015F147E}" srcId="{39539861-196D-4ADE-A230-FCCF77BAECE2}" destId="{1E6000A4-DCF7-4607-92B7-70A816E8609B}" srcOrd="1" destOrd="0" parTransId="{F4C473BB-98BC-4A0D-B837-54F7CB0E03E2}" sibTransId="{0F71D8EF-5C2B-4052-9D10-63E085621D4F}"/>
    <dgm:cxn modelId="{34FAE8FD-0F3A-49A3-AE78-C5FD96CAE7D5}" type="presOf" srcId="{6976292F-4193-46E9-BA13-5BC4A3F4C166}" destId="{74F55725-8DEB-4E80-AE8A-0DD79474325A}" srcOrd="0" destOrd="0" presId="urn:microsoft.com/office/officeart/2008/layout/VerticalCurvedList"/>
    <dgm:cxn modelId="{A6E6C23A-02AF-492D-A6EE-7A903212423C}" srcId="{39539861-196D-4ADE-A230-FCCF77BAECE2}" destId="{6976292F-4193-46E9-BA13-5BC4A3F4C166}" srcOrd="0" destOrd="0" parTransId="{CE32A8A6-394E-4498-BE1C-18A9F5962362}" sibTransId="{0A3BD0F9-A7A6-4904-87C4-07617A5B99DF}"/>
    <dgm:cxn modelId="{7A032186-3B62-4CFE-8511-6337F1F57D53}" type="presOf" srcId="{0A3BD0F9-A7A6-4904-87C4-07617A5B99DF}" destId="{67A1E399-36B1-4F3A-BE23-4E55A6E20468}" srcOrd="0" destOrd="0" presId="urn:microsoft.com/office/officeart/2008/layout/VerticalCurvedList"/>
    <dgm:cxn modelId="{2A42693B-25B0-491C-8F25-A2E514646F3D}" type="presOf" srcId="{39539861-196D-4ADE-A230-FCCF77BAECE2}" destId="{F8005907-E9B3-40DB-B341-52DF2B999469}" srcOrd="0" destOrd="0" presId="urn:microsoft.com/office/officeart/2008/layout/VerticalCurvedList"/>
    <dgm:cxn modelId="{82A82EA8-F8BE-4E95-866B-433EF8A97F44}" type="presParOf" srcId="{F8005907-E9B3-40DB-B341-52DF2B999469}" destId="{6ADDDC9F-B44C-4C1B-9E13-B5EC812B126B}" srcOrd="0" destOrd="0" presId="urn:microsoft.com/office/officeart/2008/layout/VerticalCurvedList"/>
    <dgm:cxn modelId="{0AEA269B-C979-48DE-BB24-AF06232521DF}" type="presParOf" srcId="{6ADDDC9F-B44C-4C1B-9E13-B5EC812B126B}" destId="{A550D12F-446D-43B2-B71B-E920BD4F0E18}" srcOrd="0" destOrd="0" presId="urn:microsoft.com/office/officeart/2008/layout/VerticalCurvedList"/>
    <dgm:cxn modelId="{3E0D97D2-D8D6-408E-9B2C-EEF5E3BBDB7C}" type="presParOf" srcId="{A550D12F-446D-43B2-B71B-E920BD4F0E18}" destId="{DE8D1D31-92ED-40D7-B34F-66ED4AF2AD21}" srcOrd="0" destOrd="0" presId="urn:microsoft.com/office/officeart/2008/layout/VerticalCurvedList"/>
    <dgm:cxn modelId="{7D47E6CA-D9CB-4296-A2D1-A485F7E7AA8F}" type="presParOf" srcId="{A550D12F-446D-43B2-B71B-E920BD4F0E18}" destId="{67A1E399-36B1-4F3A-BE23-4E55A6E20468}" srcOrd="1" destOrd="0" presId="urn:microsoft.com/office/officeart/2008/layout/VerticalCurvedList"/>
    <dgm:cxn modelId="{973AF745-5935-42A8-A7AC-8881836B55C0}" type="presParOf" srcId="{A550D12F-446D-43B2-B71B-E920BD4F0E18}" destId="{DDF83C6E-4C23-4241-8C8D-10FA0CD60ABE}" srcOrd="2" destOrd="0" presId="urn:microsoft.com/office/officeart/2008/layout/VerticalCurvedList"/>
    <dgm:cxn modelId="{2E2E58CE-F883-4D0E-992E-5847789C3813}" type="presParOf" srcId="{A550D12F-446D-43B2-B71B-E920BD4F0E18}" destId="{9CCF417F-9D0C-4671-87EF-28FAAD944E61}" srcOrd="3" destOrd="0" presId="urn:microsoft.com/office/officeart/2008/layout/VerticalCurvedList"/>
    <dgm:cxn modelId="{A2F80D8D-D52B-474E-AA4A-0E8806E0C6E5}" type="presParOf" srcId="{6ADDDC9F-B44C-4C1B-9E13-B5EC812B126B}" destId="{74F55725-8DEB-4E80-AE8A-0DD79474325A}" srcOrd="1" destOrd="0" presId="urn:microsoft.com/office/officeart/2008/layout/VerticalCurvedList"/>
    <dgm:cxn modelId="{B3FCA5C6-EB4E-47CF-9A60-516AE75A9194}" type="presParOf" srcId="{6ADDDC9F-B44C-4C1B-9E13-B5EC812B126B}" destId="{B713B45D-7D69-418D-BF05-C8EB6711177B}" srcOrd="2" destOrd="0" presId="urn:microsoft.com/office/officeart/2008/layout/VerticalCurvedList"/>
    <dgm:cxn modelId="{C84367DF-C11B-4A0E-BAED-CCB596F55893}" type="presParOf" srcId="{B713B45D-7D69-418D-BF05-C8EB6711177B}" destId="{5F7D0712-0C2A-487A-90B6-4309844B3F55}" srcOrd="0" destOrd="0" presId="urn:microsoft.com/office/officeart/2008/layout/VerticalCurvedList"/>
    <dgm:cxn modelId="{C8192A8F-DFE1-493D-84F1-2DE07123C961}" type="presParOf" srcId="{6ADDDC9F-B44C-4C1B-9E13-B5EC812B126B}" destId="{55E48495-6B17-4A0D-A1E7-4507C2269283}" srcOrd="3" destOrd="0" presId="urn:microsoft.com/office/officeart/2008/layout/VerticalCurvedList"/>
    <dgm:cxn modelId="{D9F13A35-6762-4F42-AAB5-8771966DEF74}" type="presParOf" srcId="{6ADDDC9F-B44C-4C1B-9E13-B5EC812B126B}" destId="{4713F896-B517-43BB-812E-754C660E3724}" srcOrd="4" destOrd="0" presId="urn:microsoft.com/office/officeart/2008/layout/VerticalCurvedList"/>
    <dgm:cxn modelId="{A456BCE9-B0F3-4A5B-AAAF-AA64AA6FA92E}" type="presParOf" srcId="{4713F896-B517-43BB-812E-754C660E3724}" destId="{4ACB39B1-3C9F-4011-A5BA-D3E6A4FA57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D9E36-70BF-47F1-9DA2-CE2DFB7749D0}">
      <dsp:nvSpPr>
        <dsp:cNvPr id="0" name=""/>
        <dsp:cNvSpPr/>
      </dsp:nvSpPr>
      <dsp:spPr>
        <a:xfrm>
          <a:off x="2438400" y="496"/>
          <a:ext cx="365760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ArcGIS </a:t>
          </a:r>
          <a:r>
            <a:rPr lang="en-US" sz="2000" b="1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DevLabs</a:t>
          </a:r>
          <a:r>
            <a:rPr lang="en-US" sz="2000" b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Tutorial </a:t>
          </a:r>
          <a:r>
            <a:rPr lang="en-US" sz="1200" b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US" sz="1200" b="0" i="1" kern="1200" dirty="0" smtClean="0">
              <a:hlinkClick xmlns:r="http://schemas.openxmlformats.org/officeDocument/2006/relationships" r:id="rId1"/>
            </a:rPr>
            <a:t>https://developers.arcgis.com/labs/</a:t>
          </a:r>
          <a:r>
            <a:rPr lang="en-US" sz="1200" b="0" i="1" kern="1200" dirty="0" smtClean="0"/>
            <a:t>)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38400" y="242342"/>
        <a:ext cx="2932063" cy="1451073"/>
      </dsp:txXfrm>
    </dsp:sp>
    <dsp:sp modelId="{6799AFF5-F36C-4875-8FA8-653268D9B37D}">
      <dsp:nvSpPr>
        <dsp:cNvPr id="0" name=""/>
        <dsp:cNvSpPr/>
      </dsp:nvSpPr>
      <dsp:spPr>
        <a:xfrm>
          <a:off x="0" y="496"/>
          <a:ext cx="2438400" cy="1934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2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Literatur</a:t>
          </a:r>
          <a:r>
            <a:rPr lang="en-US" sz="2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Data</a:t>
          </a:r>
          <a:endParaRPr lang="en-US" sz="2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94447" y="94943"/>
        <a:ext cx="2249506" cy="1745871"/>
      </dsp:txXfrm>
    </dsp:sp>
    <dsp:sp modelId="{C9AF9CC8-0824-47F6-BC81-8AF9CF5D6A8B}">
      <dsp:nvSpPr>
        <dsp:cNvPr id="0" name=""/>
        <dsp:cNvSpPr/>
      </dsp:nvSpPr>
      <dsp:spPr>
        <a:xfrm>
          <a:off x="2438400" y="2128738"/>
          <a:ext cx="365760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Membuat</a:t>
          </a:r>
          <a:r>
            <a:rPr lang="en-US" sz="2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Starter App</a:t>
          </a:r>
          <a:r>
            <a:rPr lang="en-US" sz="2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Modifikasi</a:t>
          </a:r>
          <a:r>
            <a:rPr lang="en-US" sz="2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untuk</a:t>
          </a:r>
          <a:r>
            <a:rPr lang="en-US" sz="2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fungsi</a:t>
          </a:r>
          <a:r>
            <a:rPr lang="en-US" sz="2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Show Device Location </a:t>
          </a:r>
          <a:r>
            <a:rPr lang="en-US" sz="20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dan</a:t>
          </a:r>
          <a:r>
            <a:rPr lang="en-US" sz="2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Get Route and Direction.</a:t>
          </a:r>
          <a:endParaRPr lang="en-US" sz="200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38400" y="2370584"/>
        <a:ext cx="2932063" cy="1451073"/>
      </dsp:txXfrm>
    </dsp:sp>
    <dsp:sp modelId="{8F820CC9-A82B-423B-BDBF-8831EA79E164}">
      <dsp:nvSpPr>
        <dsp:cNvPr id="0" name=""/>
        <dsp:cNvSpPr/>
      </dsp:nvSpPr>
      <dsp:spPr>
        <a:xfrm>
          <a:off x="0" y="2128738"/>
          <a:ext cx="2438400" cy="1934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Pengolahan</a:t>
          </a:r>
          <a:r>
            <a:rPr lang="en-US" sz="2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Data</a:t>
          </a:r>
          <a:endParaRPr lang="en-US" sz="2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94447" y="2223185"/>
        <a:ext cx="2249506" cy="1745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A8400-22AD-47FC-9145-AA9152A34D2E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EvacuateME</a:t>
          </a:r>
          <a:endParaRPr lang="en-US" sz="1900" kern="1200" dirty="0"/>
        </a:p>
      </dsp:txBody>
      <dsp:txXfrm>
        <a:off x="25068" y="1654637"/>
        <a:ext cx="1556412" cy="754725"/>
      </dsp:txXfrm>
    </dsp:sp>
    <dsp:sp modelId="{5BBCCB6C-6C86-4BA2-8609-DE416B88A46C}">
      <dsp:nvSpPr>
        <dsp:cNvPr id="0" name=""/>
        <dsp:cNvSpPr/>
      </dsp:nvSpPr>
      <dsp:spPr>
        <a:xfrm rot="19457599">
          <a:off x="1530725" y="178376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5891" y="1781769"/>
        <a:ext cx="39491" cy="39491"/>
      </dsp:txXfrm>
    </dsp:sp>
    <dsp:sp modelId="{0978C0CE-2896-435A-883C-BFE4D1D10961}">
      <dsp:nvSpPr>
        <dsp:cNvPr id="0" name=""/>
        <dsp:cNvSpPr/>
      </dsp:nvSpPr>
      <dsp:spPr>
        <a:xfrm>
          <a:off x="2246312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Offline Mode</a:t>
          </a:r>
          <a:endParaRPr lang="en-US" sz="1900" kern="1200" dirty="0"/>
        </a:p>
      </dsp:txBody>
      <dsp:txXfrm>
        <a:off x="2269793" y="1193666"/>
        <a:ext cx="1556412" cy="754725"/>
      </dsp:txXfrm>
    </dsp:sp>
    <dsp:sp modelId="{859B413C-58BE-430E-8949-13797336C8A6}">
      <dsp:nvSpPr>
        <dsp:cNvPr id="0" name=""/>
        <dsp:cNvSpPr/>
      </dsp:nvSpPr>
      <dsp:spPr>
        <a:xfrm>
          <a:off x="3849687" y="1553275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4328" y="1554995"/>
        <a:ext cx="32067" cy="32067"/>
      </dsp:txXfrm>
    </dsp:sp>
    <dsp:sp modelId="{343EE846-530D-4857-9D48-B10E2A70E953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i="1" kern="1200" dirty="0" smtClean="0"/>
            <a:t>online network service</a:t>
          </a:r>
          <a:endParaRPr lang="en-US" sz="1900" kern="1200" dirty="0"/>
        </a:p>
      </dsp:txBody>
      <dsp:txXfrm>
        <a:off x="4514518" y="1193666"/>
        <a:ext cx="1556412" cy="754725"/>
      </dsp:txXfrm>
    </dsp:sp>
    <dsp:sp modelId="{D3EF9FE9-0521-462E-B846-72541315E4F4}">
      <dsp:nvSpPr>
        <dsp:cNvPr id="0" name=""/>
        <dsp:cNvSpPr/>
      </dsp:nvSpPr>
      <dsp:spPr>
        <a:xfrm rot="2142401">
          <a:off x="1530725" y="224473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5891" y="2242739"/>
        <a:ext cx="39491" cy="39491"/>
      </dsp:txXfrm>
    </dsp:sp>
    <dsp:sp modelId="{87C8F57B-E108-4A52-8C2F-090668C5CCA2}">
      <dsp:nvSpPr>
        <dsp:cNvPr id="0" name=""/>
        <dsp:cNvSpPr/>
      </dsp:nvSpPr>
      <dsp:spPr>
        <a:xfrm>
          <a:off x="2246312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Online Mode</a:t>
          </a:r>
          <a:endParaRPr lang="en-US" sz="1900" kern="1200" dirty="0"/>
        </a:p>
      </dsp:txBody>
      <dsp:txXfrm>
        <a:off x="2269793" y="2115607"/>
        <a:ext cx="1556412" cy="754725"/>
      </dsp:txXfrm>
    </dsp:sp>
    <dsp:sp modelId="{EFD0EDAF-1C8E-45F7-BFEC-B53CF787B82C}">
      <dsp:nvSpPr>
        <dsp:cNvPr id="0" name=""/>
        <dsp:cNvSpPr/>
      </dsp:nvSpPr>
      <dsp:spPr>
        <a:xfrm>
          <a:off x="3849687" y="2475216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4328" y="2476936"/>
        <a:ext cx="32067" cy="32067"/>
      </dsp:txXfrm>
    </dsp:sp>
    <dsp:sp modelId="{D53004EB-B46B-4768-9B49-28F36419839B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i="1" kern="1200" dirty="0" smtClean="0"/>
            <a:t>local data</a:t>
          </a:r>
          <a:endParaRPr lang="en-US" sz="1900" kern="1200" dirty="0"/>
        </a:p>
      </dsp:txBody>
      <dsp:txXfrm>
        <a:off x="4514518" y="2115607"/>
        <a:ext cx="1556412" cy="754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1E399-36B1-4F3A-BE23-4E55A6E20468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55725-8DEB-4E80-AE8A-0DD79474325A}">
      <dsp:nvSpPr>
        <dsp:cNvPr id="0" name=""/>
        <dsp:cNvSpPr/>
      </dsp:nvSpPr>
      <dsp:spPr>
        <a:xfrm>
          <a:off x="747064" y="58058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Navigasi</a:t>
          </a:r>
          <a:endParaRPr lang="en-US" sz="2400" kern="1200" dirty="0"/>
        </a:p>
      </dsp:txBody>
      <dsp:txXfrm>
        <a:off x="747064" y="580583"/>
        <a:ext cx="5327497" cy="1161003"/>
      </dsp:txXfrm>
    </dsp:sp>
    <dsp:sp modelId="{5F7D0712-0C2A-487A-90B6-4309844B3F55}">
      <dsp:nvSpPr>
        <dsp:cNvPr id="0" name=""/>
        <dsp:cNvSpPr/>
      </dsp:nvSpPr>
      <dsp:spPr>
        <a:xfrm>
          <a:off x="21437" y="435457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48495-6B17-4A0D-A1E7-4507C2269283}">
      <dsp:nvSpPr>
        <dsp:cNvPr id="0" name=""/>
        <dsp:cNvSpPr/>
      </dsp:nvSpPr>
      <dsp:spPr>
        <a:xfrm>
          <a:off x="747064" y="232241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Integrasi</a:t>
          </a:r>
          <a:r>
            <a:rPr lang="en-US" sz="2400" kern="1200" dirty="0" smtClean="0"/>
            <a:t> Data</a:t>
          </a:r>
          <a:endParaRPr lang="en-US" sz="2400" kern="1200" dirty="0"/>
        </a:p>
      </dsp:txBody>
      <dsp:txXfrm>
        <a:off x="747064" y="2322413"/>
        <a:ext cx="5327497" cy="1161003"/>
      </dsp:txXfrm>
    </dsp:sp>
    <dsp:sp modelId="{4ACB39B1-3C9F-4011-A5BA-D3E6A4FA579E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7FD5-77BF-4795-ADB5-F8BE7E36B20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5F7B-FB47-49EC-8823-22194C62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7FD5-77BF-4795-ADB5-F8BE7E36B20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5F7B-FB47-49EC-8823-22194C62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2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7FD5-77BF-4795-ADB5-F8BE7E36B20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5F7B-FB47-49EC-8823-22194C62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7FD5-77BF-4795-ADB5-F8BE7E36B20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5F7B-FB47-49EC-8823-22194C62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7FD5-77BF-4795-ADB5-F8BE7E36B20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5F7B-FB47-49EC-8823-22194C62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8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7FD5-77BF-4795-ADB5-F8BE7E36B20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5F7B-FB47-49EC-8823-22194C62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5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7FD5-77BF-4795-ADB5-F8BE7E36B20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5F7B-FB47-49EC-8823-22194C62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7FD5-77BF-4795-ADB5-F8BE7E36B20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5F7B-FB47-49EC-8823-22194C62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7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7FD5-77BF-4795-ADB5-F8BE7E36B20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5F7B-FB47-49EC-8823-22194C62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7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7FD5-77BF-4795-ADB5-F8BE7E36B20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5F7B-FB47-49EC-8823-22194C62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7FD5-77BF-4795-ADB5-F8BE7E36B20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5F7B-FB47-49EC-8823-22194C62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57FD5-77BF-4795-ADB5-F8BE7E36B20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5F7B-FB47-49EC-8823-22194C62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ri.com/en-us/arcgis/products/arcgis-network-analyst/overview" TargetMode="External"/><Relationship Id="rId2" Type="http://schemas.openxmlformats.org/officeDocument/2006/relationships/hyperlink" Target="http://bnpb.cloud/dibi/grafik1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mdat.b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5" y="1861538"/>
            <a:ext cx="2608957" cy="32968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8204" y="1471672"/>
            <a:ext cx="5743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Evacuate-ME: </a:t>
            </a:r>
            <a:r>
              <a:rPr lang="en-US" sz="2400" b="1" dirty="0" err="1" smtClean="0"/>
              <a:t>Aplikasi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Berbasis</a:t>
            </a:r>
            <a:r>
              <a:rPr lang="en-US" sz="2400" b="1" dirty="0" smtClean="0"/>
              <a:t> Android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GIS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Penentuan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Jalur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Evakuasi</a:t>
            </a:r>
            <a:r>
              <a:rPr lang="en-US" sz="2400" b="1" dirty="0" smtClean="0"/>
              <a:t> Tsunami </a:t>
            </a:r>
            <a:r>
              <a:rPr lang="en-US" sz="2400" b="1" dirty="0" err="1" smtClean="0"/>
              <a:t>secara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Efektif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Menyongsong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Smart City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Tangguh</a:t>
            </a:r>
            <a:r>
              <a:rPr lang="en-US" sz="2400" b="1" dirty="0" smtClean="0"/>
              <a:t> Tsunami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45010" y="372637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Oleh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: </a:t>
            </a:r>
          </a:p>
          <a:p>
            <a:pPr algn="ctr"/>
            <a:r>
              <a:rPr lang="id-ID" b="1" dirty="0" smtClean="0">
                <a:solidFill>
                  <a:schemeClr val="tx1"/>
                </a:solidFill>
                <a:latin typeface="+mn-lt"/>
              </a:rPr>
              <a:t>Lalu Aliyya Tirangga Aji Buana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+mn-lt"/>
              </a:rPr>
              <a:t>Abdel Hafiz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+mn-lt"/>
              </a:rPr>
              <a:t>Septiani Laras Ayu Mustikaning Putri</a:t>
            </a:r>
            <a:endParaRPr lang="id-ID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1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47" y="1659353"/>
            <a:ext cx="1966240" cy="34858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25" y="1659353"/>
            <a:ext cx="1954452" cy="34649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6" y="1653718"/>
            <a:ext cx="1954929" cy="34658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3" y="1685040"/>
            <a:ext cx="1931896" cy="3434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66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36530973"/>
              </p:ext>
            </p:extLst>
          </p:nvPr>
        </p:nvGraphicFramePr>
        <p:xfrm>
          <a:off x="432179" y="1277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rved Left Arrow 7"/>
          <p:cNvSpPr/>
          <p:nvPr/>
        </p:nvSpPr>
        <p:spPr>
          <a:xfrm>
            <a:off x="7028596" y="1948294"/>
            <a:ext cx="1419368" cy="307074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83391" y="4189863"/>
            <a:ext cx="4640239" cy="96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Closest Facility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323" y="815032"/>
            <a:ext cx="1869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Kesimpulan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42029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9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7"/>
          <a:stretch/>
        </p:blipFill>
        <p:spPr>
          <a:xfrm>
            <a:off x="995392" y="1386290"/>
            <a:ext cx="1447557" cy="1416953"/>
          </a:xfrm>
        </p:spPr>
      </p:pic>
      <p:sp>
        <p:nvSpPr>
          <p:cNvPr id="2" name="Rectangle 1"/>
          <p:cNvSpPr/>
          <p:nvPr/>
        </p:nvSpPr>
        <p:spPr>
          <a:xfrm>
            <a:off x="401932" y="739368"/>
            <a:ext cx="4285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Saran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Langkah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Strategis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42949" y="1765742"/>
            <a:ext cx="5909480" cy="852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Penyusunan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Peta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Pemodelan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Skenario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Tsunami (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Sumber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28143" y="3635899"/>
            <a:ext cx="3928056" cy="888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Pengembangan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8" r="39555"/>
          <a:stretch/>
        </p:blipFill>
        <p:spPr>
          <a:xfrm>
            <a:off x="893480" y="3051001"/>
            <a:ext cx="1651379" cy="1416953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3" r="104"/>
          <a:stretch/>
        </p:blipFill>
        <p:spPr>
          <a:xfrm>
            <a:off x="1009485" y="4752789"/>
            <a:ext cx="1419368" cy="141695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544859" y="5289190"/>
            <a:ext cx="3928056" cy="888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Implementasi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1194" y="1656522"/>
            <a:ext cx="8611737" cy="4520441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BNPB. 2018.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Bencana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Alam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di Indonesia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1990 s/d 2018. [ONLINE]. </a:t>
            </a:r>
            <a:r>
              <a:rPr lang="en-US" sz="1400" u="sng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http://bnpb.cloud/dibi/grafik1a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Diakses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30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Desember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2018.</a:t>
            </a:r>
          </a:p>
          <a:p>
            <a:pPr algn="just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ESRI. 2019.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ArcGIS Network Analyst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[ONLINE]. </a:t>
            </a:r>
            <a:r>
              <a:rPr lang="en-US" sz="1400" u="sng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https://www.esri.com/en-us/arcgis/products/arcgis-network-analyst/overview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Diakses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30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Desember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2018. </a:t>
            </a:r>
          </a:p>
          <a:p>
            <a:pPr algn="just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GUHA-SAPIR, D., BELOW, R., &amp; HOYOIS, P.H. 2017.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EM-DAT: International Disaster Database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[ONLINE]. </a:t>
            </a:r>
            <a:r>
              <a:rPr lang="en-US" sz="1400" u="sng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http://www.emdat.be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Diakses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30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Desember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2018.</a:t>
            </a:r>
          </a:p>
          <a:p>
            <a:pPr algn="just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NTHMP. 2001.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Designing for Tsunamis: Seven Principles for Planning and Designing for Tsunami Hazards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National Tsunami Hazard Mitigation Program. USA.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Terjemahan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RAHMAN, J., AUGUSTA, P., JUNIARTO, D., GEDSIRI, MINARTI, H., SUPARTONO, A., HUZAIBAH, L., RINALDO, M., PURNOMO, S., LINGGAR, A., PURWANTO, A., SETIAJI, MARIANI, C., NURAINI, C.A., AMAL, N., &amp; RAHMAN, L. 2005. </a:t>
            </a:r>
            <a:r>
              <a:rPr lang="en-US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Menghadapi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Tsunami: </a:t>
            </a:r>
            <a:r>
              <a:rPr lang="en-US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Tujuh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Prinsip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Perencanaan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Perancangan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Masyarakat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Lingkungan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Binaan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Medan.  </a:t>
            </a: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SONI, R. A. 2013.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A Study on Android </a:t>
            </a:r>
            <a:r>
              <a:rPr lang="en-US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Aplication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Development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Journal of Telematics and Informatics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1, 89-90.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194" y="881763"/>
            <a:ext cx="10515600" cy="639667"/>
          </a:xfrm>
        </p:spPr>
        <p:txBody>
          <a:bodyPr>
            <a:normAutofit/>
          </a:bodyPr>
          <a:lstStyle/>
          <a:p>
            <a:r>
              <a:rPr lang="id-ID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Refere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nsi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12" y="1868404"/>
            <a:ext cx="2192404" cy="27704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9969" y="2966855"/>
            <a:ext cx="32828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Terima Kasih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99" y="925272"/>
            <a:ext cx="7500730" cy="544333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354750" y="1358248"/>
            <a:ext cx="2900012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PENDAHULUAN</a:t>
            </a:r>
            <a:endParaRPr lang="id-ID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6345" y="2460924"/>
            <a:ext cx="3599904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TINJAUAN PUSTAKA</a:t>
            </a:r>
            <a:endParaRPr lang="id-ID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80476" y="3424961"/>
            <a:ext cx="2900012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METODOLOGI</a:t>
            </a:r>
            <a:endParaRPr lang="id-ID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96345" y="4512099"/>
            <a:ext cx="5409126" cy="7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ANALISA DATA &amp; PEMBAHASAN</a:t>
            </a:r>
            <a:endParaRPr lang="id-ID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241131" y="5519720"/>
            <a:ext cx="4545433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KESIMPULAN &amp; SARAN</a:t>
            </a:r>
            <a:endParaRPr lang="id-ID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3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465" y="688884"/>
            <a:ext cx="2070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Pendahuluan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59" y="1560727"/>
            <a:ext cx="4583281" cy="1688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1" y="3621068"/>
            <a:ext cx="436026" cy="43602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17887" y="3663247"/>
            <a:ext cx="6045753" cy="428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2/3 </a:t>
            </a:r>
            <a:r>
              <a:rPr lang="en-US" sz="2000" dirty="0" err="1" smtClean="0"/>
              <a:t>laut</a:t>
            </a:r>
            <a:r>
              <a:rPr lang="en-US" sz="2000" dirty="0" smtClean="0"/>
              <a:t> &amp; 1/3 </a:t>
            </a:r>
            <a:r>
              <a:rPr lang="en-US" sz="2000" dirty="0" err="1" smtClean="0"/>
              <a:t>daratan</a:t>
            </a:r>
            <a:r>
              <a:rPr lang="en-US" sz="2000" dirty="0" smtClean="0"/>
              <a:t> </a:t>
            </a:r>
            <a:r>
              <a:rPr lang="en-US" sz="2000" b="1" dirty="0" smtClean="0"/>
              <a:t>(UNCLOS, 1982)</a:t>
            </a:r>
            <a:endParaRPr lang="id-ID" sz="20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3324" y="4188492"/>
            <a:ext cx="4664439" cy="464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Kota-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kota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kawasan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pesisir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1" y="4133581"/>
            <a:ext cx="436026" cy="4360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1" y="4649533"/>
            <a:ext cx="436026" cy="4360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1" y="5165485"/>
            <a:ext cx="436026" cy="4360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5" y="5681437"/>
            <a:ext cx="436026" cy="436026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817887" y="4685003"/>
            <a:ext cx="7834491" cy="464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Daerah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tektonik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aktif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Guha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-Sapir et al., 2017)</a:t>
            </a: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93661" y="5200892"/>
            <a:ext cx="6372976" cy="464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Ancaman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gempa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&amp; tsunami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(BNPB, 2018)</a:t>
            </a: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17887" y="5715745"/>
            <a:ext cx="7705702" cy="464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Tuntutan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Smart City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Mitigasi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Teknologi</a:t>
            </a:r>
            <a:endParaRPr lang="id-ID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48276" y="1168801"/>
            <a:ext cx="6614536" cy="49100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+mj-lt"/>
              </a:rPr>
              <a:t>TUJUAN :</a:t>
            </a:r>
          </a:p>
          <a:p>
            <a:pPr algn="just"/>
            <a:r>
              <a:rPr lang="en-US" sz="2400" b="1" dirty="0" err="1" smtClean="0"/>
              <a:t>Implementasi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Smart City </a:t>
            </a:r>
            <a:r>
              <a:rPr lang="en-US" sz="2400" b="1" dirty="0" err="1" smtClean="0"/>
              <a:t>tangguh</a:t>
            </a:r>
            <a:r>
              <a:rPr lang="en-US" sz="2400" b="1" dirty="0" smtClean="0"/>
              <a:t> tsunami di </a:t>
            </a:r>
            <a:r>
              <a:rPr lang="en-US" sz="2400" b="1" dirty="0" err="1" smtClean="0"/>
              <a:t>kota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pesisir</a:t>
            </a:r>
            <a:endParaRPr lang="en-US" sz="2400" b="1" dirty="0" smtClean="0"/>
          </a:p>
          <a:p>
            <a:pPr algn="just"/>
            <a:endParaRPr lang="en-US" sz="2400" b="1" dirty="0"/>
          </a:p>
          <a:p>
            <a:pPr marL="0" indent="0" algn="just">
              <a:buNone/>
            </a:pPr>
            <a:r>
              <a:rPr lang="en-US" b="1" dirty="0" smtClean="0">
                <a:latin typeface="+mj-lt"/>
              </a:rPr>
              <a:t>MANFAAT :</a:t>
            </a:r>
          </a:p>
          <a:p>
            <a:pPr algn="just"/>
            <a:r>
              <a:rPr lang="en-US" sz="2400" b="1" dirty="0" err="1" smtClean="0"/>
              <a:t>Memudahkan</a:t>
            </a:r>
            <a:r>
              <a:rPr lang="en-US" sz="2400" b="1" dirty="0" smtClean="0"/>
              <a:t> proses </a:t>
            </a:r>
            <a:r>
              <a:rPr lang="en-US" sz="2400" b="1" dirty="0" err="1" smtClean="0"/>
              <a:t>evakuasi</a:t>
            </a:r>
            <a:r>
              <a:rPr lang="en-US" sz="2400" b="1" dirty="0" smtClean="0"/>
              <a:t> tsunami di </a:t>
            </a:r>
            <a:r>
              <a:rPr lang="en-US" sz="2400" b="1" dirty="0" err="1" smtClean="0"/>
              <a:t>kota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pesisir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717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73" y="1725120"/>
            <a:ext cx="667539" cy="667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62" y="1669232"/>
            <a:ext cx="666779" cy="6667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33" y="2445525"/>
            <a:ext cx="666779" cy="6667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85" y="2497244"/>
            <a:ext cx="666779" cy="666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34" y="2409412"/>
            <a:ext cx="666779" cy="666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18" y="1594024"/>
            <a:ext cx="666779" cy="6667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4559" y="3113514"/>
            <a:ext cx="1033272" cy="10332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36" y="1609724"/>
            <a:ext cx="666779" cy="6667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19" y="2393099"/>
            <a:ext cx="666779" cy="6667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66" y="4050239"/>
            <a:ext cx="1924817" cy="1924817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4572000" y="3983803"/>
            <a:ext cx="2790756" cy="1806587"/>
            <a:chOff x="-126781" y="1570676"/>
            <a:chExt cx="7143450" cy="4359965"/>
          </a:xfrm>
        </p:grpSpPr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-126781" y="3018764"/>
              <a:ext cx="7080176" cy="101277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b="1" dirty="0" smtClean="0"/>
                <a:t> </a:t>
              </a:r>
              <a:endParaRPr lang="en-US" sz="2400" dirty="0" smtClean="0"/>
            </a:p>
            <a:p>
              <a:pPr marL="0" indent="0" algn="ctr">
                <a:buFont typeface="Arial" panose="020B0604020202020204" pitchFamily="34" charset="0"/>
                <a:buNone/>
              </a:pPr>
              <a:endParaRPr lang="en-US" sz="2400" dirty="0" smtClean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 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338108" y="1570676"/>
              <a:ext cx="5678561" cy="4359965"/>
              <a:chOff x="1127173" y="1610433"/>
              <a:chExt cx="5678561" cy="435996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127173" y="1610433"/>
                <a:ext cx="5678561" cy="4359965"/>
                <a:chOff x="2944316" y="1636938"/>
                <a:chExt cx="5678561" cy="4359965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4316" y="1636938"/>
                  <a:ext cx="5678561" cy="4359965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83367" y="2283434"/>
                  <a:ext cx="4600457" cy="3066971"/>
                </a:xfrm>
                <a:prstGeom prst="rect">
                  <a:avLst/>
                </a:prstGeom>
              </p:spPr>
            </p:pic>
          </p:grp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5044" y="1764019"/>
                <a:ext cx="727515" cy="727515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3788" y="1773266"/>
                <a:ext cx="731520" cy="731520"/>
              </a:xfrm>
              <a:prstGeom prst="rect">
                <a:avLst/>
              </a:prstGeom>
            </p:spPr>
          </p:pic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903" y="3384897"/>
              <a:ext cx="731520" cy="7315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993" y="3384897"/>
              <a:ext cx="731520" cy="73152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723" y="5000544"/>
              <a:ext cx="731520" cy="73152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483" y="4998996"/>
              <a:ext cx="731520" cy="731520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41806" y="80761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Tinjauan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Pustaka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35583" y="3277632"/>
            <a:ext cx="108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Tsunami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30641" y="3212097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GIS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42572" y="5790390"/>
            <a:ext cx="1068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Android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44189" y="5779284"/>
            <a:ext cx="132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Smart City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806" y="807612"/>
            <a:ext cx="188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Metodologi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2589234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8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0078" y="598732"/>
            <a:ext cx="56602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Analisa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Pembahasan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70" y="1781739"/>
            <a:ext cx="1781973" cy="3167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39" y="1781739"/>
            <a:ext cx="1781610" cy="3167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5" y="1781739"/>
            <a:ext cx="1781610" cy="31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9" y="1366306"/>
            <a:ext cx="2172561" cy="383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69" y="1291521"/>
            <a:ext cx="2283449" cy="391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758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64017"/>
            <a:ext cx="8001000" cy="135092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68225"/>
            <a:ext cx="9144000" cy="289775"/>
          </a:xfrm>
          <a:prstGeom prst="rect">
            <a:avLst/>
          </a:prstGeom>
          <a:solidFill>
            <a:srgbClr val="3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763" y="6368602"/>
            <a:ext cx="3696237" cy="199623"/>
          </a:xfrm>
          <a:prstGeom prst="rect">
            <a:avLst/>
          </a:prstGeom>
          <a:solidFill>
            <a:srgbClr val="742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81" y="734163"/>
            <a:ext cx="299516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399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Septiani Laras Ayu Mustikaning  Putri</dc:creator>
  <cp:lastModifiedBy>Aliyya Tirangga</cp:lastModifiedBy>
  <cp:revision>17</cp:revision>
  <dcterms:created xsi:type="dcterms:W3CDTF">2019-03-01T16:32:16Z</dcterms:created>
  <dcterms:modified xsi:type="dcterms:W3CDTF">2019-03-01T23:02:00Z</dcterms:modified>
</cp:coreProperties>
</file>