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2" d="100"/>
          <a:sy n="22" d="100"/>
        </p:scale>
        <p:origin x="226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laptop-computer-coding-software-492265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pexels.com/photo/laptop-computer-coding-software-492265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7720">
              <a:srgbClr val="CBCBCD"/>
            </a:gs>
            <a:gs pos="8100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73A9AF17-5D8B-420B-973C-8D6215B557BD}"/>
              </a:ext>
            </a:extLst>
          </p:cNvPr>
          <p:cNvGrpSpPr>
            <a:grpSpLocks/>
          </p:cNvGrpSpPr>
          <p:nvPr/>
        </p:nvGrpSpPr>
        <p:grpSpPr>
          <a:xfrm>
            <a:off x="4016829" y="-504226"/>
            <a:ext cx="9326880" cy="10972800"/>
            <a:chOff x="5079172" y="18290"/>
            <a:chExt cx="8109291" cy="11206281"/>
          </a:xfr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43890216-2836-424D-938A-CDEEC89C9606}"/>
                </a:ext>
              </a:extLst>
            </p:cNvPr>
            <p:cNvSpPr/>
            <p:nvPr/>
          </p:nvSpPr>
          <p:spPr>
            <a:xfrm rot="16200000">
              <a:off x="4944821" y="1933319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E1EC1DF5-1097-4405-9C66-7F9D44B86B4C}"/>
                </a:ext>
              </a:extLst>
            </p:cNvPr>
            <p:cNvSpPr/>
            <p:nvPr/>
          </p:nvSpPr>
          <p:spPr>
            <a:xfrm rot="16200000">
              <a:off x="6978159" y="1933318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60C46C94-36F7-4763-B50B-CB22E075D540}"/>
                </a:ext>
              </a:extLst>
            </p:cNvPr>
            <p:cNvSpPr/>
            <p:nvPr/>
          </p:nvSpPr>
          <p:spPr>
            <a:xfrm rot="16200000">
              <a:off x="9011497" y="193331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C3CDE9F6-FAEB-4387-932A-33520C822E06}"/>
                </a:ext>
              </a:extLst>
            </p:cNvPr>
            <p:cNvSpPr/>
            <p:nvPr/>
          </p:nvSpPr>
          <p:spPr>
            <a:xfrm rot="16200000">
              <a:off x="11068899" y="1933316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896D806D-B4E9-4B7C-8BC7-C22F341D7007}"/>
                </a:ext>
              </a:extLst>
            </p:cNvPr>
            <p:cNvSpPr/>
            <p:nvPr/>
          </p:nvSpPr>
          <p:spPr>
            <a:xfrm rot="16200000">
              <a:off x="5961490" y="152644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E69EDC87-847D-4850-AB3B-DB6510DE1B1B}"/>
                </a:ext>
              </a:extLst>
            </p:cNvPr>
            <p:cNvSpPr/>
            <p:nvPr/>
          </p:nvSpPr>
          <p:spPr>
            <a:xfrm rot="16200000">
              <a:off x="7994828" y="152643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6535CF6F-15DB-4C24-8633-1AF6491E9237}"/>
                </a:ext>
              </a:extLst>
            </p:cNvPr>
            <p:cNvSpPr/>
            <p:nvPr/>
          </p:nvSpPr>
          <p:spPr>
            <a:xfrm rot="16200000">
              <a:off x="10028166" y="152642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61B7003E-5E8E-4226-B9D8-127DED455BC6}"/>
                </a:ext>
              </a:extLst>
            </p:cNvPr>
            <p:cNvSpPr/>
            <p:nvPr/>
          </p:nvSpPr>
          <p:spPr>
            <a:xfrm rot="16200000">
              <a:off x="4944820" y="551099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78D954B1-6E63-4E74-98A5-0DA917972957}"/>
                </a:ext>
              </a:extLst>
            </p:cNvPr>
            <p:cNvSpPr/>
            <p:nvPr/>
          </p:nvSpPr>
          <p:spPr>
            <a:xfrm rot="16200000">
              <a:off x="6978158" y="549466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935E0D8-815A-44F4-9C31-8F414F7CCF4B}"/>
                </a:ext>
              </a:extLst>
            </p:cNvPr>
            <p:cNvSpPr/>
            <p:nvPr/>
          </p:nvSpPr>
          <p:spPr>
            <a:xfrm rot="16200000">
              <a:off x="9011496" y="5494666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5FBF380-6721-4C91-8776-8FB23DB8110F}"/>
                </a:ext>
              </a:extLst>
            </p:cNvPr>
            <p:cNvSpPr/>
            <p:nvPr/>
          </p:nvSpPr>
          <p:spPr>
            <a:xfrm rot="16200000">
              <a:off x="11068898" y="5494665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>
              <a:extLst>
                <a:ext uri="{FF2B5EF4-FFF2-40B4-BE49-F238E27FC236}">
                  <a16:creationId xmlns:a16="http://schemas.microsoft.com/office/drawing/2014/main" id="{F283F673-594C-47BB-94A2-329E6867041A}"/>
                </a:ext>
              </a:extLst>
            </p:cNvPr>
            <p:cNvSpPr/>
            <p:nvPr/>
          </p:nvSpPr>
          <p:spPr>
            <a:xfrm rot="16200000">
              <a:off x="5961489" y="3713993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>
              <a:extLst>
                <a:ext uri="{FF2B5EF4-FFF2-40B4-BE49-F238E27FC236}">
                  <a16:creationId xmlns:a16="http://schemas.microsoft.com/office/drawing/2014/main" id="{6CC2EF0A-EFCA-4F80-89BF-A7AA2F3B7D3A}"/>
                </a:ext>
              </a:extLst>
            </p:cNvPr>
            <p:cNvSpPr/>
            <p:nvPr/>
          </p:nvSpPr>
          <p:spPr>
            <a:xfrm rot="16200000">
              <a:off x="7994827" y="3713992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>
              <a:extLst>
                <a:ext uri="{FF2B5EF4-FFF2-40B4-BE49-F238E27FC236}">
                  <a16:creationId xmlns:a16="http://schemas.microsoft.com/office/drawing/2014/main" id="{9A2AF77D-C23D-418C-B099-888B868F6F21}"/>
                </a:ext>
              </a:extLst>
            </p:cNvPr>
            <p:cNvSpPr/>
            <p:nvPr/>
          </p:nvSpPr>
          <p:spPr>
            <a:xfrm rot="16200000">
              <a:off x="10028165" y="3713991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>
              <a:extLst>
                <a:ext uri="{FF2B5EF4-FFF2-40B4-BE49-F238E27FC236}">
                  <a16:creationId xmlns:a16="http://schemas.microsoft.com/office/drawing/2014/main" id="{2B2186D1-7311-44DE-AD58-3D2DAD61BE08}"/>
                </a:ext>
              </a:extLst>
            </p:cNvPr>
            <p:cNvSpPr/>
            <p:nvPr/>
          </p:nvSpPr>
          <p:spPr>
            <a:xfrm rot="16200000">
              <a:off x="4944821" y="551099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>
              <a:extLst>
                <a:ext uri="{FF2B5EF4-FFF2-40B4-BE49-F238E27FC236}">
                  <a16:creationId xmlns:a16="http://schemas.microsoft.com/office/drawing/2014/main" id="{D752CDEF-1B61-4FD4-B38F-111AA7104E1F}"/>
                </a:ext>
              </a:extLst>
            </p:cNvPr>
            <p:cNvSpPr/>
            <p:nvPr/>
          </p:nvSpPr>
          <p:spPr>
            <a:xfrm rot="16200000">
              <a:off x="6978159" y="549466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104DB992-02C4-4DCD-B139-1F1C1C2A6AF6}"/>
                </a:ext>
              </a:extLst>
            </p:cNvPr>
            <p:cNvSpPr/>
            <p:nvPr/>
          </p:nvSpPr>
          <p:spPr>
            <a:xfrm rot="16200000">
              <a:off x="9011497" y="5494666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Hexagon 72">
              <a:extLst>
                <a:ext uri="{FF2B5EF4-FFF2-40B4-BE49-F238E27FC236}">
                  <a16:creationId xmlns:a16="http://schemas.microsoft.com/office/drawing/2014/main" id="{CC65FF80-5A21-41CC-A055-621954509AB7}"/>
                </a:ext>
              </a:extLst>
            </p:cNvPr>
            <p:cNvSpPr/>
            <p:nvPr/>
          </p:nvSpPr>
          <p:spPr>
            <a:xfrm rot="16200000">
              <a:off x="4944822" y="551099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98F4BBB1-D91F-4C2A-923D-6F189CCAB4D2}"/>
                </a:ext>
              </a:extLst>
            </p:cNvPr>
            <p:cNvSpPr/>
            <p:nvPr/>
          </p:nvSpPr>
          <p:spPr>
            <a:xfrm rot="16200000">
              <a:off x="6978160" y="549466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>
              <a:extLst>
                <a:ext uri="{FF2B5EF4-FFF2-40B4-BE49-F238E27FC236}">
                  <a16:creationId xmlns:a16="http://schemas.microsoft.com/office/drawing/2014/main" id="{F84244DE-74B7-4ADC-9A4E-36EC205C03B8}"/>
                </a:ext>
              </a:extLst>
            </p:cNvPr>
            <p:cNvSpPr/>
            <p:nvPr/>
          </p:nvSpPr>
          <p:spPr>
            <a:xfrm rot="16200000">
              <a:off x="11068899" y="5494665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B6024FB4-3BEF-42A9-B480-269B1F60B652}"/>
                </a:ext>
              </a:extLst>
            </p:cNvPr>
            <p:cNvSpPr/>
            <p:nvPr/>
          </p:nvSpPr>
          <p:spPr>
            <a:xfrm rot="16200000">
              <a:off x="9011498" y="5494666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xagon 76">
              <a:extLst>
                <a:ext uri="{FF2B5EF4-FFF2-40B4-BE49-F238E27FC236}">
                  <a16:creationId xmlns:a16="http://schemas.microsoft.com/office/drawing/2014/main" id="{D672632C-80EB-4624-8594-31FD78DA3C38}"/>
                </a:ext>
              </a:extLst>
            </p:cNvPr>
            <p:cNvSpPr/>
            <p:nvPr/>
          </p:nvSpPr>
          <p:spPr>
            <a:xfrm rot="16200000">
              <a:off x="4944823" y="551099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Hexagon 77">
              <a:extLst>
                <a:ext uri="{FF2B5EF4-FFF2-40B4-BE49-F238E27FC236}">
                  <a16:creationId xmlns:a16="http://schemas.microsoft.com/office/drawing/2014/main" id="{C09D80ED-A245-4F47-88CF-E2E70D1D725F}"/>
                </a:ext>
              </a:extLst>
            </p:cNvPr>
            <p:cNvSpPr/>
            <p:nvPr/>
          </p:nvSpPr>
          <p:spPr>
            <a:xfrm rot="16200000">
              <a:off x="6978161" y="549466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Hexagon 78">
              <a:extLst>
                <a:ext uri="{FF2B5EF4-FFF2-40B4-BE49-F238E27FC236}">
                  <a16:creationId xmlns:a16="http://schemas.microsoft.com/office/drawing/2014/main" id="{97171170-DFCA-4D58-AAC4-953CDD48BCB7}"/>
                </a:ext>
              </a:extLst>
            </p:cNvPr>
            <p:cNvSpPr/>
            <p:nvPr/>
          </p:nvSpPr>
          <p:spPr>
            <a:xfrm rot="16200000">
              <a:off x="5961490" y="7308003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C43F2A5A-D257-4DAF-ABA0-83D7AC9FBC57}"/>
                </a:ext>
              </a:extLst>
            </p:cNvPr>
            <p:cNvSpPr/>
            <p:nvPr/>
          </p:nvSpPr>
          <p:spPr>
            <a:xfrm rot="16200000">
              <a:off x="7994828" y="7308002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>
              <a:extLst>
                <a:ext uri="{FF2B5EF4-FFF2-40B4-BE49-F238E27FC236}">
                  <a16:creationId xmlns:a16="http://schemas.microsoft.com/office/drawing/2014/main" id="{77D804BE-9AF0-4E8A-8039-B26FE6A70C11}"/>
                </a:ext>
              </a:extLst>
            </p:cNvPr>
            <p:cNvSpPr/>
            <p:nvPr/>
          </p:nvSpPr>
          <p:spPr>
            <a:xfrm rot="16200000">
              <a:off x="10028166" y="7308001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E5216CF1-BB26-45ED-AA7A-C62629E08F71}"/>
                </a:ext>
              </a:extLst>
            </p:cNvPr>
            <p:cNvSpPr/>
            <p:nvPr/>
          </p:nvSpPr>
          <p:spPr>
            <a:xfrm rot="16200000">
              <a:off x="11068900" y="9088675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exagon 82">
              <a:extLst>
                <a:ext uri="{FF2B5EF4-FFF2-40B4-BE49-F238E27FC236}">
                  <a16:creationId xmlns:a16="http://schemas.microsoft.com/office/drawing/2014/main" id="{ADEF6FA0-BA47-4BFA-B97C-6F970B85D091}"/>
                </a:ext>
              </a:extLst>
            </p:cNvPr>
            <p:cNvSpPr/>
            <p:nvPr/>
          </p:nvSpPr>
          <p:spPr>
            <a:xfrm rot="16200000">
              <a:off x="9011499" y="9088676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D616E9C0-4D00-44E7-8E65-21F8298B44EC}"/>
                </a:ext>
              </a:extLst>
            </p:cNvPr>
            <p:cNvSpPr/>
            <p:nvPr/>
          </p:nvSpPr>
          <p:spPr>
            <a:xfrm rot="16200000">
              <a:off x="4944824" y="910500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EB9879AC-91B4-4836-810F-470242309DBA}"/>
                </a:ext>
              </a:extLst>
            </p:cNvPr>
            <p:cNvSpPr/>
            <p:nvPr/>
          </p:nvSpPr>
          <p:spPr>
            <a:xfrm rot="16200000">
              <a:off x="6978162" y="908867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itle 86">
            <a:extLst>
              <a:ext uri="{FF2B5EF4-FFF2-40B4-BE49-F238E27FC236}">
                <a16:creationId xmlns:a16="http://schemas.microsoft.com/office/drawing/2014/main" id="{C7B8B893-28DC-44D8-B2A7-F175FE15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85" y="2767533"/>
            <a:ext cx="9692640" cy="1325562"/>
          </a:xfrm>
        </p:spPr>
        <p:txBody>
          <a:bodyPr/>
          <a:lstStyle/>
          <a:p>
            <a:r>
              <a:rPr lang="en-GB" dirty="0"/>
              <a:t>Programming</a:t>
            </a:r>
            <a:endParaRPr lang="en-US" dirty="0"/>
          </a:p>
        </p:txBody>
      </p:sp>
      <p:sp>
        <p:nvSpPr>
          <p:cNvPr id="88" name="Title 86">
            <a:extLst>
              <a:ext uri="{FF2B5EF4-FFF2-40B4-BE49-F238E27FC236}">
                <a16:creationId xmlns:a16="http://schemas.microsoft.com/office/drawing/2014/main" id="{E5BAFD04-0346-4DD2-BD84-0C6C0E975853}"/>
              </a:ext>
            </a:extLst>
          </p:cNvPr>
          <p:cNvSpPr txBox="1">
            <a:spLocks/>
          </p:cNvSpPr>
          <p:nvPr/>
        </p:nvSpPr>
        <p:spPr>
          <a:xfrm>
            <a:off x="769285" y="276621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1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7720">
              <a:srgbClr val="CBCBCD"/>
            </a:gs>
            <a:gs pos="8100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73A9AF17-5D8B-420B-973C-8D6215B557BD}"/>
              </a:ext>
            </a:extLst>
          </p:cNvPr>
          <p:cNvGrpSpPr>
            <a:grpSpLocks/>
          </p:cNvGrpSpPr>
          <p:nvPr/>
        </p:nvGrpSpPr>
        <p:grpSpPr>
          <a:xfrm>
            <a:off x="4049488" y="-7364186"/>
            <a:ext cx="9326880" cy="10972799"/>
            <a:chOff x="5079172" y="18290"/>
            <a:chExt cx="8109291" cy="11206281"/>
          </a:xfrm>
          <a:blipFill dpi="0" rotWithShape="1"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43890216-2836-424D-938A-CDEEC89C9606}"/>
                </a:ext>
              </a:extLst>
            </p:cNvPr>
            <p:cNvSpPr/>
            <p:nvPr/>
          </p:nvSpPr>
          <p:spPr>
            <a:xfrm rot="16200000">
              <a:off x="4944821" y="1933319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E1EC1DF5-1097-4405-9C66-7F9D44B86B4C}"/>
                </a:ext>
              </a:extLst>
            </p:cNvPr>
            <p:cNvSpPr/>
            <p:nvPr/>
          </p:nvSpPr>
          <p:spPr>
            <a:xfrm rot="16200000">
              <a:off x="6978159" y="1933318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60C46C94-36F7-4763-B50B-CB22E075D540}"/>
                </a:ext>
              </a:extLst>
            </p:cNvPr>
            <p:cNvSpPr/>
            <p:nvPr/>
          </p:nvSpPr>
          <p:spPr>
            <a:xfrm rot="16200000">
              <a:off x="9011497" y="193331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C3CDE9F6-FAEB-4387-932A-33520C822E06}"/>
                </a:ext>
              </a:extLst>
            </p:cNvPr>
            <p:cNvSpPr/>
            <p:nvPr/>
          </p:nvSpPr>
          <p:spPr>
            <a:xfrm rot="16200000">
              <a:off x="11068899" y="1933316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896D806D-B4E9-4B7C-8BC7-C22F341D7007}"/>
                </a:ext>
              </a:extLst>
            </p:cNvPr>
            <p:cNvSpPr/>
            <p:nvPr/>
          </p:nvSpPr>
          <p:spPr>
            <a:xfrm rot="16200000">
              <a:off x="5961490" y="152644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E69EDC87-847D-4850-AB3B-DB6510DE1B1B}"/>
                </a:ext>
              </a:extLst>
            </p:cNvPr>
            <p:cNvSpPr/>
            <p:nvPr/>
          </p:nvSpPr>
          <p:spPr>
            <a:xfrm rot="16200000">
              <a:off x="7994828" y="152643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6535CF6F-15DB-4C24-8633-1AF6491E9237}"/>
                </a:ext>
              </a:extLst>
            </p:cNvPr>
            <p:cNvSpPr/>
            <p:nvPr/>
          </p:nvSpPr>
          <p:spPr>
            <a:xfrm rot="16200000">
              <a:off x="10028166" y="152642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61B7003E-5E8E-4226-B9D8-127DED455BC6}"/>
                </a:ext>
              </a:extLst>
            </p:cNvPr>
            <p:cNvSpPr/>
            <p:nvPr/>
          </p:nvSpPr>
          <p:spPr>
            <a:xfrm rot="16200000">
              <a:off x="4944820" y="551099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78D954B1-6E63-4E74-98A5-0DA917972957}"/>
                </a:ext>
              </a:extLst>
            </p:cNvPr>
            <p:cNvSpPr/>
            <p:nvPr/>
          </p:nvSpPr>
          <p:spPr>
            <a:xfrm rot="16200000">
              <a:off x="6978158" y="549466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935E0D8-815A-44F4-9C31-8F414F7CCF4B}"/>
                </a:ext>
              </a:extLst>
            </p:cNvPr>
            <p:cNvSpPr/>
            <p:nvPr/>
          </p:nvSpPr>
          <p:spPr>
            <a:xfrm rot="16200000">
              <a:off x="9011496" y="5494666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5FBF380-6721-4C91-8776-8FB23DB8110F}"/>
                </a:ext>
              </a:extLst>
            </p:cNvPr>
            <p:cNvSpPr/>
            <p:nvPr/>
          </p:nvSpPr>
          <p:spPr>
            <a:xfrm rot="16200000">
              <a:off x="11068898" y="5494665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>
              <a:extLst>
                <a:ext uri="{FF2B5EF4-FFF2-40B4-BE49-F238E27FC236}">
                  <a16:creationId xmlns:a16="http://schemas.microsoft.com/office/drawing/2014/main" id="{F283F673-594C-47BB-94A2-329E6867041A}"/>
                </a:ext>
              </a:extLst>
            </p:cNvPr>
            <p:cNvSpPr/>
            <p:nvPr/>
          </p:nvSpPr>
          <p:spPr>
            <a:xfrm rot="16200000">
              <a:off x="5961489" y="3713993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>
              <a:extLst>
                <a:ext uri="{FF2B5EF4-FFF2-40B4-BE49-F238E27FC236}">
                  <a16:creationId xmlns:a16="http://schemas.microsoft.com/office/drawing/2014/main" id="{6CC2EF0A-EFCA-4F80-89BF-A7AA2F3B7D3A}"/>
                </a:ext>
              </a:extLst>
            </p:cNvPr>
            <p:cNvSpPr/>
            <p:nvPr/>
          </p:nvSpPr>
          <p:spPr>
            <a:xfrm rot="16200000">
              <a:off x="7994827" y="3713992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>
              <a:extLst>
                <a:ext uri="{FF2B5EF4-FFF2-40B4-BE49-F238E27FC236}">
                  <a16:creationId xmlns:a16="http://schemas.microsoft.com/office/drawing/2014/main" id="{9A2AF77D-C23D-418C-B099-888B868F6F21}"/>
                </a:ext>
              </a:extLst>
            </p:cNvPr>
            <p:cNvSpPr/>
            <p:nvPr/>
          </p:nvSpPr>
          <p:spPr>
            <a:xfrm rot="16200000">
              <a:off x="10028165" y="3713991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>
              <a:extLst>
                <a:ext uri="{FF2B5EF4-FFF2-40B4-BE49-F238E27FC236}">
                  <a16:creationId xmlns:a16="http://schemas.microsoft.com/office/drawing/2014/main" id="{2B2186D1-7311-44DE-AD58-3D2DAD61BE08}"/>
                </a:ext>
              </a:extLst>
            </p:cNvPr>
            <p:cNvSpPr/>
            <p:nvPr/>
          </p:nvSpPr>
          <p:spPr>
            <a:xfrm rot="16200000">
              <a:off x="4944821" y="551099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>
              <a:extLst>
                <a:ext uri="{FF2B5EF4-FFF2-40B4-BE49-F238E27FC236}">
                  <a16:creationId xmlns:a16="http://schemas.microsoft.com/office/drawing/2014/main" id="{D752CDEF-1B61-4FD4-B38F-111AA7104E1F}"/>
                </a:ext>
              </a:extLst>
            </p:cNvPr>
            <p:cNvSpPr/>
            <p:nvPr/>
          </p:nvSpPr>
          <p:spPr>
            <a:xfrm rot="16200000">
              <a:off x="6978159" y="549466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104DB992-02C4-4DCD-B139-1F1C1C2A6AF6}"/>
                </a:ext>
              </a:extLst>
            </p:cNvPr>
            <p:cNvSpPr/>
            <p:nvPr/>
          </p:nvSpPr>
          <p:spPr>
            <a:xfrm rot="16200000">
              <a:off x="9011497" y="5494666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Hexagon 72">
              <a:extLst>
                <a:ext uri="{FF2B5EF4-FFF2-40B4-BE49-F238E27FC236}">
                  <a16:creationId xmlns:a16="http://schemas.microsoft.com/office/drawing/2014/main" id="{CC65FF80-5A21-41CC-A055-621954509AB7}"/>
                </a:ext>
              </a:extLst>
            </p:cNvPr>
            <p:cNvSpPr/>
            <p:nvPr/>
          </p:nvSpPr>
          <p:spPr>
            <a:xfrm rot="16200000">
              <a:off x="4944822" y="551099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98F4BBB1-D91F-4C2A-923D-6F189CCAB4D2}"/>
                </a:ext>
              </a:extLst>
            </p:cNvPr>
            <p:cNvSpPr/>
            <p:nvPr/>
          </p:nvSpPr>
          <p:spPr>
            <a:xfrm rot="16200000">
              <a:off x="6978160" y="549466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>
              <a:extLst>
                <a:ext uri="{FF2B5EF4-FFF2-40B4-BE49-F238E27FC236}">
                  <a16:creationId xmlns:a16="http://schemas.microsoft.com/office/drawing/2014/main" id="{F84244DE-74B7-4ADC-9A4E-36EC205C03B8}"/>
                </a:ext>
              </a:extLst>
            </p:cNvPr>
            <p:cNvSpPr/>
            <p:nvPr/>
          </p:nvSpPr>
          <p:spPr>
            <a:xfrm rot="16200000">
              <a:off x="11068899" y="5494665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B6024FB4-3BEF-42A9-B480-269B1F60B652}"/>
                </a:ext>
              </a:extLst>
            </p:cNvPr>
            <p:cNvSpPr/>
            <p:nvPr/>
          </p:nvSpPr>
          <p:spPr>
            <a:xfrm rot="16200000">
              <a:off x="9011498" y="5494666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xagon 76">
              <a:extLst>
                <a:ext uri="{FF2B5EF4-FFF2-40B4-BE49-F238E27FC236}">
                  <a16:creationId xmlns:a16="http://schemas.microsoft.com/office/drawing/2014/main" id="{D672632C-80EB-4624-8594-31FD78DA3C38}"/>
                </a:ext>
              </a:extLst>
            </p:cNvPr>
            <p:cNvSpPr/>
            <p:nvPr/>
          </p:nvSpPr>
          <p:spPr>
            <a:xfrm rot="16200000">
              <a:off x="4944823" y="551099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Hexagon 77">
              <a:extLst>
                <a:ext uri="{FF2B5EF4-FFF2-40B4-BE49-F238E27FC236}">
                  <a16:creationId xmlns:a16="http://schemas.microsoft.com/office/drawing/2014/main" id="{C09D80ED-A245-4F47-88CF-E2E70D1D725F}"/>
                </a:ext>
              </a:extLst>
            </p:cNvPr>
            <p:cNvSpPr/>
            <p:nvPr/>
          </p:nvSpPr>
          <p:spPr>
            <a:xfrm rot="16200000">
              <a:off x="6978161" y="549466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Hexagon 78">
              <a:extLst>
                <a:ext uri="{FF2B5EF4-FFF2-40B4-BE49-F238E27FC236}">
                  <a16:creationId xmlns:a16="http://schemas.microsoft.com/office/drawing/2014/main" id="{97171170-DFCA-4D58-AAC4-953CDD48BCB7}"/>
                </a:ext>
              </a:extLst>
            </p:cNvPr>
            <p:cNvSpPr/>
            <p:nvPr/>
          </p:nvSpPr>
          <p:spPr>
            <a:xfrm rot="16200000">
              <a:off x="5961490" y="7308003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C43F2A5A-D257-4DAF-ABA0-83D7AC9FBC57}"/>
                </a:ext>
              </a:extLst>
            </p:cNvPr>
            <p:cNvSpPr/>
            <p:nvPr/>
          </p:nvSpPr>
          <p:spPr>
            <a:xfrm rot="16200000">
              <a:off x="7994828" y="7308002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>
              <a:extLst>
                <a:ext uri="{FF2B5EF4-FFF2-40B4-BE49-F238E27FC236}">
                  <a16:creationId xmlns:a16="http://schemas.microsoft.com/office/drawing/2014/main" id="{77D804BE-9AF0-4E8A-8039-B26FE6A70C11}"/>
                </a:ext>
              </a:extLst>
            </p:cNvPr>
            <p:cNvSpPr/>
            <p:nvPr/>
          </p:nvSpPr>
          <p:spPr>
            <a:xfrm rot="16200000">
              <a:off x="10028166" y="7308001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E5216CF1-BB26-45ED-AA7A-C62629E08F71}"/>
                </a:ext>
              </a:extLst>
            </p:cNvPr>
            <p:cNvSpPr/>
            <p:nvPr/>
          </p:nvSpPr>
          <p:spPr>
            <a:xfrm rot="16200000">
              <a:off x="11068900" y="9088675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exagon 82">
              <a:extLst>
                <a:ext uri="{FF2B5EF4-FFF2-40B4-BE49-F238E27FC236}">
                  <a16:creationId xmlns:a16="http://schemas.microsoft.com/office/drawing/2014/main" id="{ADEF6FA0-BA47-4BFA-B97C-6F970B85D091}"/>
                </a:ext>
              </a:extLst>
            </p:cNvPr>
            <p:cNvSpPr/>
            <p:nvPr/>
          </p:nvSpPr>
          <p:spPr>
            <a:xfrm rot="16200000">
              <a:off x="9011499" y="9088676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D616E9C0-4D00-44E7-8E65-21F8298B44EC}"/>
                </a:ext>
              </a:extLst>
            </p:cNvPr>
            <p:cNvSpPr/>
            <p:nvPr/>
          </p:nvSpPr>
          <p:spPr>
            <a:xfrm rot="16200000">
              <a:off x="4944824" y="910500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EB9879AC-91B4-4836-810F-470242309DBA}"/>
                </a:ext>
              </a:extLst>
            </p:cNvPr>
            <p:cNvSpPr/>
            <p:nvPr/>
          </p:nvSpPr>
          <p:spPr>
            <a:xfrm rot="16200000">
              <a:off x="6978162" y="9088677"/>
              <a:ext cx="2253916" cy="1985211"/>
            </a:xfrm>
            <a:prstGeom prst="hexagon">
              <a:avLst/>
            </a:prstGeom>
            <a:grpFill/>
            <a:ln>
              <a:gradFill>
                <a:gsLst>
                  <a:gs pos="57720">
                    <a:srgbClr val="CBCBCD"/>
                  </a:gs>
                  <a:gs pos="81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9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FCE23896-31D2-4409-A859-BAEF844D0D8B}"/>
              </a:ext>
            </a:extLst>
          </p:cNvPr>
          <p:cNvSpPr/>
          <p:nvPr/>
        </p:nvSpPr>
        <p:spPr>
          <a:xfrm rot="16200000">
            <a:off x="9411625" y="5686047"/>
            <a:ext cx="997825" cy="843713"/>
          </a:xfrm>
          <a:prstGeom prst="hexagon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6701F44-5989-4FE1-8D50-D4F9C9873E69}"/>
              </a:ext>
            </a:extLst>
          </p:cNvPr>
          <p:cNvSpPr/>
          <p:nvPr/>
        </p:nvSpPr>
        <p:spPr>
          <a:xfrm rot="16200000">
            <a:off x="5256974" y="3056081"/>
            <a:ext cx="2206956" cy="2283285"/>
          </a:xfrm>
          <a:prstGeom prst="hexagon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F329C66-F8B4-4E30-97FD-4C03809F2AE1}"/>
              </a:ext>
            </a:extLst>
          </p:cNvPr>
          <p:cNvSpPr/>
          <p:nvPr/>
        </p:nvSpPr>
        <p:spPr>
          <a:xfrm rot="16200000">
            <a:off x="7675647" y="4466895"/>
            <a:ext cx="1639482" cy="1604401"/>
          </a:xfrm>
          <a:prstGeom prst="hexagon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D341FFED-47B2-49BF-939B-1695A796BD00}"/>
              </a:ext>
            </a:extLst>
          </p:cNvPr>
          <p:cNvSpPr/>
          <p:nvPr/>
        </p:nvSpPr>
        <p:spPr>
          <a:xfrm rot="16200000">
            <a:off x="3544160" y="62347"/>
            <a:ext cx="1639482" cy="1604401"/>
          </a:xfrm>
          <a:prstGeom prst="hexagon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tle 86">
            <a:extLst>
              <a:ext uri="{FF2B5EF4-FFF2-40B4-BE49-F238E27FC236}">
                <a16:creationId xmlns:a16="http://schemas.microsoft.com/office/drawing/2014/main" id="{5D3FAB93-0A8F-4852-9BEF-70CE20241612}"/>
              </a:ext>
            </a:extLst>
          </p:cNvPr>
          <p:cNvSpPr txBox="1">
            <a:spLocks/>
          </p:cNvSpPr>
          <p:nvPr/>
        </p:nvSpPr>
        <p:spPr>
          <a:xfrm>
            <a:off x="769285" y="276621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1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Abdullah Arif</dc:creator>
  <cp:lastModifiedBy>Muhammad Abdullah Arif</cp:lastModifiedBy>
  <cp:revision>5</cp:revision>
  <dcterms:created xsi:type="dcterms:W3CDTF">2023-12-23T16:57:44Z</dcterms:created>
  <dcterms:modified xsi:type="dcterms:W3CDTF">2023-12-23T18:01:50Z</dcterms:modified>
</cp:coreProperties>
</file>