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3" r:id="rId2"/>
    <p:sldMasterId id="2147483769" r:id="rId3"/>
    <p:sldMasterId id="2147483781" r:id="rId4"/>
  </p:sldMasterIdLst>
  <p:notesMasterIdLst>
    <p:notesMasterId r:id="rId24"/>
  </p:notesMasterIdLst>
  <p:sldIdLst>
    <p:sldId id="340" r:id="rId5"/>
    <p:sldId id="273" r:id="rId6"/>
    <p:sldId id="322" r:id="rId7"/>
    <p:sldId id="324" r:id="rId8"/>
    <p:sldId id="339" r:id="rId9"/>
    <p:sldId id="258" r:id="rId10"/>
    <p:sldId id="288" r:id="rId11"/>
    <p:sldId id="336" r:id="rId12"/>
    <p:sldId id="260" r:id="rId13"/>
    <p:sldId id="293" r:id="rId14"/>
    <p:sldId id="262" r:id="rId15"/>
    <p:sldId id="298" r:id="rId16"/>
    <p:sldId id="264" r:id="rId17"/>
    <p:sldId id="302" r:id="rId18"/>
    <p:sldId id="267" r:id="rId19"/>
    <p:sldId id="295" r:id="rId20"/>
    <p:sldId id="308" r:id="rId21"/>
    <p:sldId id="335" r:id="rId22"/>
    <p:sldId id="280"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AC"/>
    <a:srgbClr val="0000C5"/>
    <a:srgbClr val="0000D3"/>
    <a:srgbClr val="0099FF"/>
    <a:srgbClr val="0066FF"/>
    <a:srgbClr val="66CCFF"/>
    <a:srgbClr val="00FF00"/>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34" autoAdjust="0"/>
    <p:restoredTop sz="87482" autoAdjust="0"/>
  </p:normalViewPr>
  <p:slideViewPr>
    <p:cSldViewPr>
      <p:cViewPr varScale="1">
        <p:scale>
          <a:sx n="56" d="100"/>
          <a:sy n="56" d="100"/>
        </p:scale>
        <p:origin x="1096" y="28"/>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399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6AB65FEC-BA8A-6840-876A-7516CB7AABE1}" type="slidenum">
              <a:rPr lang="en-US"/>
              <a:pPr>
                <a:defRPr/>
              </a:pPr>
              <a:t>‹#›</a:t>
            </a:fld>
            <a:endParaRPr lang="en-US"/>
          </a:p>
        </p:txBody>
      </p:sp>
    </p:spTree>
    <p:extLst>
      <p:ext uri="{BB962C8B-B14F-4D97-AF65-F5344CB8AC3E}">
        <p14:creationId xmlns:p14="http://schemas.microsoft.com/office/powerpoint/2010/main" val="2711594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This opening</a:t>
            </a:r>
            <a:r>
              <a:rPr lang="en-US" sz="1400" baseline="0" dirty="0"/>
              <a:t> slide is designed to grab the audience’s attention, unlike the audience depicted in this slide.</a:t>
            </a:r>
            <a:endParaRPr lang="en-US" sz="1400" dirty="0"/>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2</a:t>
            </a:fld>
            <a:endParaRPr lang="en-US"/>
          </a:p>
        </p:txBody>
      </p:sp>
    </p:spTree>
    <p:extLst>
      <p:ext uri="{BB962C8B-B14F-4D97-AF65-F5344CB8AC3E}">
        <p14:creationId xmlns:p14="http://schemas.microsoft.com/office/powerpoint/2010/main" val="1420942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11</a:t>
            </a:fld>
            <a:endParaRPr lang="en-US"/>
          </a:p>
        </p:txBody>
      </p:sp>
    </p:spTree>
    <p:extLst>
      <p:ext uri="{BB962C8B-B14F-4D97-AF65-F5344CB8AC3E}">
        <p14:creationId xmlns:p14="http://schemas.microsoft.com/office/powerpoint/2010/main" val="1700621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400" dirty="0"/>
              <a:t>While we are all proud of the Bobcat football team, they really don’t belong in the slide.</a:t>
            </a:r>
          </a:p>
          <a:p>
            <a:pPr>
              <a:defRPr/>
            </a:pPr>
            <a:endParaRPr lang="en-US" sz="1400" dirty="0"/>
          </a:p>
        </p:txBody>
      </p:sp>
      <p:sp>
        <p:nvSpPr>
          <p:cNvPr id="4" name="Slide Number Placeholder 3"/>
          <p:cNvSpPr>
            <a:spLocks noGrp="1"/>
          </p:cNvSpPr>
          <p:nvPr>
            <p:ph type="sldNum" sz="quarter" idx="5"/>
          </p:nvPr>
        </p:nvSpPr>
        <p:spPr/>
        <p:txBody>
          <a:bodyPr/>
          <a:lstStyle/>
          <a:p>
            <a:pPr>
              <a:defRPr/>
            </a:pPr>
            <a:fld id="{21CD72CD-163D-F44F-A0FA-1BA9281E292F}" type="slidenum">
              <a:rPr lang="en-US" smtClean="0"/>
              <a:pPr>
                <a:defRPr/>
              </a:pPr>
              <a:t>12</a:t>
            </a:fld>
            <a:endParaRPr lang="en-US"/>
          </a:p>
        </p:txBody>
      </p:sp>
    </p:spTree>
    <p:extLst>
      <p:ext uri="{BB962C8B-B14F-4D97-AF65-F5344CB8AC3E}">
        <p14:creationId xmlns:p14="http://schemas.microsoft.com/office/powerpoint/2010/main" val="514871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13</a:t>
            </a:fld>
            <a:endParaRPr lang="en-US"/>
          </a:p>
        </p:txBody>
      </p:sp>
    </p:spTree>
    <p:extLst>
      <p:ext uri="{BB962C8B-B14F-4D97-AF65-F5344CB8AC3E}">
        <p14:creationId xmlns:p14="http://schemas.microsoft.com/office/powerpoint/2010/main" val="3600126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14</a:t>
            </a:fld>
            <a:endParaRPr lang="en-US"/>
          </a:p>
        </p:txBody>
      </p:sp>
    </p:spTree>
    <p:extLst>
      <p:ext uri="{BB962C8B-B14F-4D97-AF65-F5344CB8AC3E}">
        <p14:creationId xmlns:p14="http://schemas.microsoft.com/office/powerpoint/2010/main" val="543888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15</a:t>
            </a:fld>
            <a:endParaRPr lang="en-US"/>
          </a:p>
        </p:txBody>
      </p:sp>
    </p:spTree>
    <p:extLst>
      <p:ext uri="{BB962C8B-B14F-4D97-AF65-F5344CB8AC3E}">
        <p14:creationId xmlns:p14="http://schemas.microsoft.com/office/powerpoint/2010/main" val="641673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Cover other ways presentations can</a:t>
            </a:r>
            <a:r>
              <a:rPr lang="en-US" sz="1400" baseline="0" dirty="0"/>
              <a:t> go awry…screen resolution settings, projector issues, etc.  - experiment with the technology before presentation time!</a:t>
            </a:r>
          </a:p>
          <a:p>
            <a:endParaRPr lang="en-US" sz="1400" baseline="0" dirty="0"/>
          </a:p>
          <a:p>
            <a:r>
              <a:rPr lang="en-US" sz="1400" baseline="0" dirty="0"/>
              <a:t>Being nervous can help our performance if we have practiced. </a:t>
            </a:r>
          </a:p>
          <a:p>
            <a:pPr marL="0" marR="0" indent="0" algn="l" defTabSz="914400" rtl="0" eaLnBrk="0" fontAlgn="base" latinLnBrk="0" hangingPunct="0">
              <a:lnSpc>
                <a:spcPct val="100000"/>
              </a:lnSpc>
              <a:spcBef>
                <a:spcPct val="30000"/>
              </a:spcBef>
              <a:spcAft>
                <a:spcPct val="0"/>
              </a:spcAft>
              <a:buClrTx/>
              <a:buSzTx/>
              <a:buFontTx/>
              <a:buNone/>
              <a:tabLst/>
              <a:defRPr/>
            </a:pPr>
            <a:r>
              <a:rPr lang="en-US" sz="1400" dirty="0">
                <a:latin typeface="Garamond" pitchFamily="18" charset="0"/>
              </a:rPr>
              <a:t>Be prepared to do the presentation without the PowerPoint…professionals ALWAYS print handouts for the audience.</a:t>
            </a:r>
          </a:p>
          <a:p>
            <a:endParaRPr lang="en-US" sz="1400" dirty="0"/>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16</a:t>
            </a:fld>
            <a:endParaRPr lang="en-US"/>
          </a:p>
        </p:txBody>
      </p:sp>
    </p:spTree>
    <p:extLst>
      <p:ext uri="{BB962C8B-B14F-4D97-AF65-F5344CB8AC3E}">
        <p14:creationId xmlns:p14="http://schemas.microsoft.com/office/powerpoint/2010/main" val="16707134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tips</a:t>
            </a:r>
          </a:p>
          <a:p>
            <a:r>
              <a:rPr lang="en-US" dirty="0"/>
              <a:t>Avoid fillers:</a:t>
            </a:r>
            <a:r>
              <a:rPr lang="en-US" baseline="0" dirty="0"/>
              <a:t> um, ah, you know, like, . . . .</a:t>
            </a:r>
          </a:p>
          <a:p>
            <a:r>
              <a:rPr lang="en-US" baseline="0" dirty="0"/>
              <a:t>Avoid fidgeting!  Use gestures to emphasize a point</a:t>
            </a:r>
          </a:p>
          <a:p>
            <a:r>
              <a:rPr lang="en-US" baseline="0" dirty="0"/>
              <a:t>Make sure you are loud enough to be heard (Outside voice)!</a:t>
            </a:r>
          </a:p>
          <a:p>
            <a:endParaRPr lang="en-US" baseline="0" dirty="0"/>
          </a:p>
          <a:p>
            <a:r>
              <a:rPr lang="en-US" baseline="0" dirty="0"/>
              <a:t>Eye contact – DO NOT read your slides!</a:t>
            </a:r>
          </a:p>
          <a:p>
            <a:r>
              <a:rPr lang="en-US" baseline="0" dirty="0"/>
              <a:t>Avoid using notes as much as possible.</a:t>
            </a:r>
          </a:p>
          <a:p>
            <a:r>
              <a:rPr lang="en-US" baseline="0" dirty="0"/>
              <a:t>Look at different people in the class – not just your professor or best friend.</a:t>
            </a:r>
          </a:p>
          <a:p>
            <a:r>
              <a:rPr lang="en-US" baseline="0" dirty="0"/>
              <a:t>Avoid speaking in a monotone.</a:t>
            </a:r>
          </a:p>
          <a:p>
            <a:endParaRPr lang="en-US" baseline="0" dirty="0"/>
          </a:p>
          <a:p>
            <a:r>
              <a:rPr lang="en-US" baseline="0" dirty="0"/>
              <a:t>Avoid closing with, “Well, that’s all I have.”  Close with a strong conclusion.</a:t>
            </a:r>
          </a:p>
          <a:p>
            <a:pPr marL="0" indent="0">
              <a:buNone/>
            </a:pPr>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17</a:t>
            </a:fld>
            <a:endParaRPr lang="en-US"/>
          </a:p>
        </p:txBody>
      </p:sp>
    </p:spTree>
    <p:extLst>
      <p:ext uri="{BB962C8B-B14F-4D97-AF65-F5344CB8AC3E}">
        <p14:creationId xmlns:p14="http://schemas.microsoft.com/office/powerpoint/2010/main" val="3780784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aseline="0" dirty="0"/>
              <a:t>Transitions – introduce next team member and briefly tell us what they are going to speak about.</a:t>
            </a:r>
          </a:p>
          <a:p>
            <a:r>
              <a:rPr lang="en-US" sz="1400" baseline="0" dirty="0"/>
              <a:t>Best team member could deliver conclusion and “wrap up.”</a:t>
            </a:r>
          </a:p>
          <a:p>
            <a:r>
              <a:rPr lang="en-US" sz="1400" baseline="0" dirty="0"/>
              <a:t>Avoid interrupting each other. </a:t>
            </a:r>
          </a:p>
          <a:p>
            <a:endParaRPr lang="en-US" sz="1400" baseline="0" dirty="0"/>
          </a:p>
          <a:p>
            <a:r>
              <a:rPr lang="en-US" sz="1400" baseline="0" dirty="0"/>
              <a:t>Practice transitions between speakers</a:t>
            </a:r>
          </a:p>
          <a:p>
            <a:pPr marL="228600" indent="-228600">
              <a:buAutoNum type="arabicParenR"/>
            </a:pPr>
            <a:r>
              <a:rPr lang="en-US" sz="1400" baseline="0" dirty="0"/>
              <a:t>I know you have heard the presentation 30 times before, but the most interesting person in the room is your team member.</a:t>
            </a:r>
          </a:p>
          <a:p>
            <a:pPr marL="228600" indent="-228600">
              <a:buAutoNum type="arabicParenR"/>
            </a:pPr>
            <a:r>
              <a:rPr lang="en-US" sz="1400" baseline="0" dirty="0"/>
              <a:t>How do I get up to the speaker’s area without running into my teammate?</a:t>
            </a:r>
          </a:p>
          <a:p>
            <a:pPr marL="228600" indent="-228600">
              <a:buAutoNum type="arabicParenR"/>
            </a:pPr>
            <a:r>
              <a:rPr lang="en-US" sz="1400" baseline="0" dirty="0"/>
              <a:t>Introducing the next speaker – short, sweet, to the point.</a:t>
            </a:r>
          </a:p>
          <a:p>
            <a:pPr marL="228600" indent="-228600">
              <a:buAutoNum type="arabicParenR"/>
            </a:pPr>
            <a:endParaRPr lang="en-US" sz="1400" baseline="0" dirty="0"/>
          </a:p>
          <a:p>
            <a:pPr marL="0" indent="0">
              <a:buNone/>
            </a:pPr>
            <a:r>
              <a:rPr lang="en-US" sz="1400" baseline="0" dirty="0"/>
              <a:t>During Q &amp; A, rest of team assembles at the front.</a:t>
            </a:r>
          </a:p>
          <a:p>
            <a:pPr marL="228600" indent="-228600">
              <a:buAutoNum type="arabicParenR"/>
            </a:pPr>
            <a:endParaRPr lang="en-US" sz="1400" baseline="0" dirty="0"/>
          </a:p>
          <a:p>
            <a:endParaRPr lang="en-US" dirty="0"/>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18</a:t>
            </a:fld>
            <a:endParaRPr lang="en-US"/>
          </a:p>
        </p:txBody>
      </p:sp>
    </p:spTree>
    <p:extLst>
      <p:ext uri="{BB962C8B-B14F-4D97-AF65-F5344CB8AC3E}">
        <p14:creationId xmlns:p14="http://schemas.microsoft.com/office/powerpoint/2010/main" val="37807840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19</a:t>
            </a:fld>
            <a:endParaRPr lang="en-US"/>
          </a:p>
        </p:txBody>
      </p:sp>
    </p:spTree>
    <p:extLst>
      <p:ext uri="{BB962C8B-B14F-4D97-AF65-F5344CB8AC3E}">
        <p14:creationId xmlns:p14="http://schemas.microsoft.com/office/powerpoint/2010/main" val="2879569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Good</a:t>
            </a:r>
            <a:r>
              <a:rPr lang="en-US" sz="1400" baseline="0" dirty="0"/>
              <a:t> presentations start with a preview of the information to come.  This slide lets the audience know what to expect and makes listening  and understanding easier for them.</a:t>
            </a:r>
            <a:endParaRPr lang="en-US" sz="1400" dirty="0"/>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3</a:t>
            </a:fld>
            <a:endParaRPr lang="en-US"/>
          </a:p>
        </p:txBody>
      </p:sp>
    </p:spTree>
    <p:extLst>
      <p:ext uri="{BB962C8B-B14F-4D97-AF65-F5344CB8AC3E}">
        <p14:creationId xmlns:p14="http://schemas.microsoft.com/office/powerpoint/2010/main" val="3339762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Make sure the attention</a:t>
            </a:r>
            <a:r>
              <a:rPr lang="en-US" sz="1400" baseline="0" dirty="0"/>
              <a:t> getter</a:t>
            </a:r>
            <a:r>
              <a:rPr lang="en-US" sz="1400" dirty="0"/>
              <a:t> is relevant to the topic and makes the audience pause</a:t>
            </a:r>
            <a:r>
              <a:rPr lang="en-US" sz="1400" baseline="0" dirty="0"/>
              <a:t> to consider.</a:t>
            </a:r>
          </a:p>
          <a:p>
            <a:endParaRPr lang="en-US" sz="1400" baseline="0" dirty="0"/>
          </a:p>
          <a:p>
            <a:r>
              <a:rPr lang="en-US" sz="1400" baseline="0" dirty="0"/>
              <a:t>There are lots of options for an attention getter. We use two in this presentation – an image and a question.</a:t>
            </a:r>
          </a:p>
          <a:p>
            <a:endParaRPr lang="en-US" sz="1400" baseline="0" dirty="0"/>
          </a:p>
          <a:p>
            <a:r>
              <a:rPr lang="en-US" sz="1400" baseline="0" dirty="0"/>
              <a:t>The next few slides will provide examples of what to avoid when designing a presentation…</a:t>
            </a:r>
            <a:endParaRPr lang="en-US" sz="1400" dirty="0"/>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4</a:t>
            </a:fld>
            <a:endParaRPr lang="en-US"/>
          </a:p>
        </p:txBody>
      </p:sp>
    </p:spTree>
    <p:extLst>
      <p:ext uri="{BB962C8B-B14F-4D97-AF65-F5344CB8AC3E}">
        <p14:creationId xmlns:p14="http://schemas.microsoft.com/office/powerpoint/2010/main" val="713080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Make sure the attention</a:t>
            </a:r>
            <a:r>
              <a:rPr lang="en-US" sz="1400" baseline="0" dirty="0"/>
              <a:t> getter</a:t>
            </a:r>
            <a:r>
              <a:rPr lang="en-US" sz="1400" dirty="0"/>
              <a:t> is relevant to the topic and makes the audience pause</a:t>
            </a:r>
            <a:r>
              <a:rPr lang="en-US" sz="1400" baseline="0" dirty="0"/>
              <a:t> to consider.</a:t>
            </a:r>
          </a:p>
          <a:p>
            <a:endParaRPr lang="en-US" sz="1400" baseline="0" dirty="0"/>
          </a:p>
          <a:p>
            <a:r>
              <a:rPr lang="en-US" sz="1400" baseline="0" dirty="0"/>
              <a:t>There are lots of options for an attention getter. We use two in this presentation – an image and a question.</a:t>
            </a:r>
          </a:p>
          <a:p>
            <a:endParaRPr lang="en-US" sz="1400" baseline="0" dirty="0"/>
          </a:p>
          <a:p>
            <a:r>
              <a:rPr lang="en-US" sz="1400" baseline="0" dirty="0"/>
              <a:t>The next few slides will provide examples of what to avoid when designing a presentation…</a:t>
            </a:r>
            <a:endParaRPr lang="en-US" sz="1400" dirty="0"/>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5</a:t>
            </a:fld>
            <a:endParaRPr lang="en-US"/>
          </a:p>
        </p:txBody>
      </p:sp>
    </p:spTree>
    <p:extLst>
      <p:ext uri="{BB962C8B-B14F-4D97-AF65-F5344CB8AC3E}">
        <p14:creationId xmlns:p14="http://schemas.microsoft.com/office/powerpoint/2010/main" val="2151494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wrong with this slide?</a:t>
            </a:r>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6</a:t>
            </a:fld>
            <a:endParaRPr lang="en-US"/>
          </a:p>
        </p:txBody>
      </p:sp>
    </p:spTree>
    <p:extLst>
      <p:ext uri="{BB962C8B-B14F-4D97-AF65-F5344CB8AC3E}">
        <p14:creationId xmlns:p14="http://schemas.microsoft.com/office/powerpoint/2010/main" val="1439470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sz="1400" dirty="0"/>
              <a:t>Obviously these are just guidelines.  There are times where you will need to break these rules.</a:t>
            </a:r>
          </a:p>
          <a:p>
            <a:pPr>
              <a:defRPr/>
            </a:pPr>
            <a:endParaRPr lang="en-US" sz="1400" dirty="0"/>
          </a:p>
          <a:p>
            <a:pPr>
              <a:defRPr/>
            </a:pPr>
            <a:r>
              <a:rPr lang="en-US" sz="1400" dirty="0"/>
              <a:t>Remember that YOU are the presentation and your slides are there to support</a:t>
            </a:r>
            <a:r>
              <a:rPr lang="en-US" sz="1400" baseline="0" dirty="0"/>
              <a:t> your points. If your audience is reading your slides, they are not listening to you!</a:t>
            </a:r>
            <a:endParaRPr lang="en-US" sz="1400" dirty="0"/>
          </a:p>
        </p:txBody>
      </p:sp>
      <p:sp>
        <p:nvSpPr>
          <p:cNvPr id="4" name="Slide Number Placeholder 3"/>
          <p:cNvSpPr>
            <a:spLocks noGrp="1"/>
          </p:cNvSpPr>
          <p:nvPr>
            <p:ph type="sldNum" sz="quarter" idx="5"/>
          </p:nvPr>
        </p:nvSpPr>
        <p:spPr/>
        <p:txBody>
          <a:bodyPr/>
          <a:lstStyle/>
          <a:p>
            <a:pPr>
              <a:defRPr/>
            </a:pPr>
            <a:fld id="{2DE49B37-6638-1D4A-B317-9B1576A5F559}" type="slidenum">
              <a:rPr lang="en-US" smtClean="0"/>
              <a:pPr>
                <a:defRPr/>
              </a:pPr>
              <a:t>7</a:t>
            </a:fld>
            <a:endParaRPr lang="en-US"/>
          </a:p>
        </p:txBody>
      </p:sp>
    </p:spTree>
    <p:extLst>
      <p:ext uri="{BB962C8B-B14F-4D97-AF65-F5344CB8AC3E}">
        <p14:creationId xmlns:p14="http://schemas.microsoft.com/office/powerpoint/2010/main" val="1537999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8</a:t>
            </a:fld>
            <a:endParaRPr lang="en-US"/>
          </a:p>
        </p:txBody>
      </p:sp>
    </p:spTree>
    <p:extLst>
      <p:ext uri="{BB962C8B-B14F-4D97-AF65-F5344CB8AC3E}">
        <p14:creationId xmlns:p14="http://schemas.microsoft.com/office/powerpoint/2010/main" val="3013761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9</a:t>
            </a:fld>
            <a:endParaRPr lang="en-US"/>
          </a:p>
        </p:txBody>
      </p:sp>
    </p:spTree>
    <p:extLst>
      <p:ext uri="{BB962C8B-B14F-4D97-AF65-F5344CB8AC3E}">
        <p14:creationId xmlns:p14="http://schemas.microsoft.com/office/powerpoint/2010/main" val="1276208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shows that our</a:t>
            </a:r>
            <a:r>
              <a:rPr lang="en-US" baseline="0" dirty="0"/>
              <a:t> eyes are drawn to brightness, so a white background detracts from dark words. The combination that is easiest for the audience to see is a dark background with light text because our eyes will be drawn to the light text.</a:t>
            </a:r>
            <a:endParaRPr lang="en-US" dirty="0"/>
          </a:p>
        </p:txBody>
      </p:sp>
      <p:sp>
        <p:nvSpPr>
          <p:cNvPr id="4" name="Slide Number Placeholder 3"/>
          <p:cNvSpPr>
            <a:spLocks noGrp="1"/>
          </p:cNvSpPr>
          <p:nvPr>
            <p:ph type="sldNum" sz="quarter" idx="10"/>
          </p:nvPr>
        </p:nvSpPr>
        <p:spPr/>
        <p:txBody>
          <a:bodyPr/>
          <a:lstStyle/>
          <a:p>
            <a:pPr>
              <a:defRPr/>
            </a:pPr>
            <a:fld id="{6AB65FEC-BA8A-6840-876A-7516CB7AABE1}" type="slidenum">
              <a:rPr lang="en-US" smtClean="0"/>
              <a:pPr>
                <a:defRPr/>
              </a:pPr>
              <a:t>10</a:t>
            </a:fld>
            <a:endParaRPr lang="en-US"/>
          </a:p>
        </p:txBody>
      </p:sp>
    </p:spTree>
    <p:extLst>
      <p:ext uri="{BB962C8B-B14F-4D97-AF65-F5344CB8AC3E}">
        <p14:creationId xmlns:p14="http://schemas.microsoft.com/office/powerpoint/2010/main" val="220165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cs typeface="+mn-cs"/>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cs typeface="+mn-cs"/>
                </a:endParaRPr>
              </a:p>
            </p:txBody>
          </p:sp>
          <p:sp>
            <p:nvSpPr>
              <p:cNvPr id="11" name="Rectangle 6"/>
              <p:cNvSpPr>
                <a:spLocks noChangeArrowheads="1"/>
              </p:cNvSpPr>
              <p:nvPr/>
            </p:nvSpPr>
            <p:spPr bwMode="white">
              <a:xfrm>
                <a:off x="654" y="2352"/>
                <a:ext cx="4818" cy="134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cs typeface="+mn-cs"/>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cs typeface="+mn-cs"/>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sp>
        <p:nvSpPr>
          <p:cNvPr id="17419" name="Rectangle 11"/>
          <p:cNvSpPr>
            <a:spLocks noGrp="1" noChangeArrowheads="1"/>
          </p:cNvSpPr>
          <p:nvPr>
            <p:ph type="ctrTitle"/>
          </p:nvPr>
        </p:nvSpPr>
        <p:spPr>
          <a:xfrm>
            <a:off x="2057400" y="1143000"/>
            <a:ext cx="6629400" cy="2209800"/>
          </a:xfrm>
        </p:spPr>
        <p:txBody>
          <a:bodyPr/>
          <a:lstStyle>
            <a:lvl1pPr>
              <a:defRPr sz="4800"/>
            </a:lvl1pPr>
          </a:lstStyle>
          <a:p>
            <a:pPr lvl="0"/>
            <a:r>
              <a:rPr lang="en-US" noProof="0"/>
              <a:t>Click to edit Master title style</a:t>
            </a:r>
          </a:p>
        </p:txBody>
      </p:sp>
      <p:sp>
        <p:nvSpPr>
          <p:cNvPr id="1742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charset="0"/>
              <a:buNone/>
              <a:defRPr/>
            </a:lvl1pPr>
          </a:lstStyle>
          <a:p>
            <a:pPr lvl="0"/>
            <a:r>
              <a:rPr lang="en-US" noProof="0"/>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4C2B0E85-E94F-6141-BDA3-A93BEF003AAE}" type="slidenum">
              <a:rPr lang="en-US"/>
              <a:pPr>
                <a:defRPr/>
              </a:pPr>
              <a:t>‹#›</a:t>
            </a:fld>
            <a:endParaRPr lang="en-US"/>
          </a:p>
        </p:txBody>
      </p:sp>
    </p:spTree>
    <p:extLst>
      <p:ext uri="{BB962C8B-B14F-4D97-AF65-F5344CB8AC3E}">
        <p14:creationId xmlns:p14="http://schemas.microsoft.com/office/powerpoint/2010/main" val="242365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CEA45E6E-15B8-DA49-9BF6-0C648F6B6B87}" type="slidenum">
              <a:rPr lang="en-US"/>
              <a:pPr>
                <a:defRPr/>
              </a:pPr>
              <a:t>‹#›</a:t>
            </a:fld>
            <a:endParaRPr lang="en-US"/>
          </a:p>
        </p:txBody>
      </p:sp>
    </p:spTree>
    <p:extLst>
      <p:ext uri="{BB962C8B-B14F-4D97-AF65-F5344CB8AC3E}">
        <p14:creationId xmlns:p14="http://schemas.microsoft.com/office/powerpoint/2010/main" val="397917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D42356AF-24A7-D44F-B010-C5E13BD4B491}" type="slidenum">
              <a:rPr lang="en-US"/>
              <a:pPr>
                <a:defRPr/>
              </a:pPr>
              <a:t>‹#›</a:t>
            </a:fld>
            <a:endParaRPr lang="en-US"/>
          </a:p>
        </p:txBody>
      </p:sp>
    </p:spTree>
    <p:extLst>
      <p:ext uri="{BB962C8B-B14F-4D97-AF65-F5344CB8AC3E}">
        <p14:creationId xmlns:p14="http://schemas.microsoft.com/office/powerpoint/2010/main" val="1852098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6350" y="20638"/>
            <a:ext cx="9144000" cy="6858000"/>
            <a:chOff x="0" y="0"/>
            <a:chExt cx="5760" cy="4320"/>
          </a:xfrm>
        </p:grpSpPr>
        <p:sp>
          <p:nvSpPr>
            <p:cNvPr id="5" name="Freeform 3"/>
            <p:cNvSpPr>
              <a:spLocks/>
            </p:cNvSpPr>
            <p:nvPr/>
          </p:nvSpPr>
          <p:spPr bwMode="hidden">
            <a:xfrm>
              <a:off x="0" y="3072"/>
              <a:ext cx="5760" cy="1248"/>
            </a:xfrm>
            <a:custGeom>
              <a:avLst/>
              <a:gdLst>
                <a:gd name="T0" fmla="*/ 4009 w 6027"/>
                <a:gd name="T1" fmla="*/ 9 h 2296"/>
                <a:gd name="T2" fmla="*/ 0 w 6027"/>
                <a:gd name="T3" fmla="*/ 9 h 2296"/>
                <a:gd name="T4" fmla="*/ 0 w 6027"/>
                <a:gd name="T5" fmla="*/ 0 h 2296"/>
                <a:gd name="T6" fmla="*/ 4009 w 6027"/>
                <a:gd name="T7" fmla="*/ 0 h 2296"/>
                <a:gd name="T8" fmla="*/ 4009 w 6027"/>
                <a:gd name="T9" fmla="*/ 9 h 2296"/>
                <a:gd name="T10" fmla="*/ 4009 w 6027"/>
                <a:gd name="T11" fmla="*/ 9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4"/>
            <p:cNvSpPr>
              <a:spLocks/>
            </p:cNvSpPr>
            <p:nvPr/>
          </p:nvSpPr>
          <p:spPr bwMode="hidden">
            <a:xfrm>
              <a:off x="0" y="0"/>
              <a:ext cx="5760" cy="3072"/>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Lst>
              <a:ahLst/>
              <a:cxnLst>
                <a:cxn ang="0">
                  <a:pos x="T0" y="T1"/>
                </a:cxn>
                <a:cxn ang="0">
                  <a:pos x="T2" y="T3"/>
                </a:cxn>
                <a:cxn ang="0">
                  <a:pos x="T4" y="T5"/>
                </a:cxn>
                <a:cxn ang="0">
                  <a:pos x="T6" y="T7"/>
                </a:cxn>
                <a:cxn ang="0">
                  <a:pos x="T8" y="T9"/>
                </a:cxn>
                <a:cxn ang="0">
                  <a:pos x="T10" y="T11"/>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cs typeface="+mn-cs"/>
              </a:endParaRPr>
            </a:p>
          </p:txBody>
        </p:sp>
      </p:grpSp>
      <p:sp>
        <p:nvSpPr>
          <p:cNvPr id="7" name="Freeform 5"/>
          <p:cNvSpPr>
            <a:spLocks/>
          </p:cNvSpPr>
          <p:nvPr/>
        </p:nvSpPr>
        <p:spPr bwMode="hidden">
          <a:xfrm>
            <a:off x="6242050" y="6269038"/>
            <a:ext cx="2895600" cy="609600"/>
          </a:xfrm>
          <a:custGeom>
            <a:avLst/>
            <a:gdLst>
              <a:gd name="T0" fmla="*/ 2147483647 w 5748"/>
              <a:gd name="T1" fmla="*/ 2147483647 h 246"/>
              <a:gd name="T2" fmla="*/ 0 w 5748"/>
              <a:gd name="T3" fmla="*/ 2147483647 h 246"/>
              <a:gd name="T4" fmla="*/ 0 w 5748"/>
              <a:gd name="T5" fmla="*/ 0 h 246"/>
              <a:gd name="T6" fmla="*/ 2147483647 w 5748"/>
              <a:gd name="T7" fmla="*/ 0 h 246"/>
              <a:gd name="T8" fmla="*/ 2147483647 w 5748"/>
              <a:gd name="T9" fmla="*/ 2147483647 h 246"/>
              <a:gd name="T10" fmla="*/ 2147483647 w 5748"/>
              <a:gd name="T11" fmla="*/ 2147483647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8" name="Group 6"/>
          <p:cNvGrpSpPr>
            <a:grpSpLocks/>
          </p:cNvGrpSpPr>
          <p:nvPr/>
        </p:nvGrpSpPr>
        <p:grpSpPr bwMode="auto">
          <a:xfrm>
            <a:off x="-1588" y="6034088"/>
            <a:ext cx="7845426" cy="850900"/>
            <a:chOff x="0" y="3792"/>
            <a:chExt cx="4942" cy="536"/>
          </a:xfrm>
        </p:grpSpPr>
        <p:sp>
          <p:nvSpPr>
            <p:cNvPr id="9" name="Freeform 7"/>
            <p:cNvSpPr>
              <a:spLocks/>
            </p:cNvSpPr>
            <p:nvPr userDrawn="1"/>
          </p:nvSpPr>
          <p:spPr bwMode="ltGray">
            <a:xfrm>
              <a:off x="1488" y="3792"/>
              <a:ext cx="3240" cy="536"/>
            </a:xfrm>
            <a:custGeom>
              <a:avLst/>
              <a:gdLst>
                <a:gd name="T0" fmla="*/ 3132 w 3240"/>
                <a:gd name="T1" fmla="*/ 469 h 536"/>
                <a:gd name="T2" fmla="*/ 2995 w 3240"/>
                <a:gd name="T3" fmla="*/ 395 h 536"/>
                <a:gd name="T4" fmla="*/ 2911 w 3240"/>
                <a:gd name="T5" fmla="*/ 375 h 536"/>
                <a:gd name="T6" fmla="*/ 2678 w 3240"/>
                <a:gd name="T7" fmla="*/ 228 h 536"/>
                <a:gd name="T8" fmla="*/ 2553 w 3240"/>
                <a:gd name="T9" fmla="*/ 74 h 536"/>
                <a:gd name="T10" fmla="*/ 2457 w 3240"/>
                <a:gd name="T11" fmla="*/ 7 h 536"/>
                <a:gd name="T12" fmla="*/ 2403 w 3240"/>
                <a:gd name="T13" fmla="*/ 47 h 536"/>
                <a:gd name="T14" fmla="*/ 2289 w 3240"/>
                <a:gd name="T15" fmla="*/ 74 h 536"/>
                <a:gd name="T16" fmla="*/ 2134 w 3240"/>
                <a:gd name="T17" fmla="*/ 74 h 536"/>
                <a:gd name="T18" fmla="*/ 2044 w 3240"/>
                <a:gd name="T19" fmla="*/ 128 h 536"/>
                <a:gd name="T20" fmla="*/ 1775 w 3240"/>
                <a:gd name="T21" fmla="*/ 222 h 536"/>
                <a:gd name="T22" fmla="*/ 1602 w 3240"/>
                <a:gd name="T23" fmla="*/ 181 h 536"/>
                <a:gd name="T24" fmla="*/ 1560 w 3240"/>
                <a:gd name="T25" fmla="*/ 101 h 536"/>
                <a:gd name="T26" fmla="*/ 1542 w 3240"/>
                <a:gd name="T27" fmla="*/ 87 h 536"/>
                <a:gd name="T28" fmla="*/ 1446 w 3240"/>
                <a:gd name="T29" fmla="*/ 60 h 536"/>
                <a:gd name="T30" fmla="*/ 1375 w 3240"/>
                <a:gd name="T31" fmla="*/ 74 h 536"/>
                <a:gd name="T32" fmla="*/ 1309 w 3240"/>
                <a:gd name="T33" fmla="*/ 87 h 536"/>
                <a:gd name="T34" fmla="*/ 1243 w 3240"/>
                <a:gd name="T35" fmla="*/ 13 h 536"/>
                <a:gd name="T36" fmla="*/ 1225 w 3240"/>
                <a:gd name="T37" fmla="*/ 0 h 536"/>
                <a:gd name="T38" fmla="*/ 1189 w 3240"/>
                <a:gd name="T39" fmla="*/ 0 h 536"/>
                <a:gd name="T40" fmla="*/ 1106 w 3240"/>
                <a:gd name="T41" fmla="*/ 34 h 536"/>
                <a:gd name="T42" fmla="*/ 1106 w 3240"/>
                <a:gd name="T43" fmla="*/ 34 h 536"/>
                <a:gd name="T44" fmla="*/ 1094 w 3240"/>
                <a:gd name="T45" fmla="*/ 40 h 536"/>
                <a:gd name="T46" fmla="*/ 1070 w 3240"/>
                <a:gd name="T47" fmla="*/ 54 h 536"/>
                <a:gd name="T48" fmla="*/ 1034 w 3240"/>
                <a:gd name="T49" fmla="*/ 74 h 536"/>
                <a:gd name="T50" fmla="*/ 1004 w 3240"/>
                <a:gd name="T51" fmla="*/ 74 h 536"/>
                <a:gd name="T52" fmla="*/ 986 w 3240"/>
                <a:gd name="T53" fmla="*/ 74 h 536"/>
                <a:gd name="T54" fmla="*/ 956 w 3240"/>
                <a:gd name="T55" fmla="*/ 81 h 536"/>
                <a:gd name="T56" fmla="*/ 920 w 3240"/>
                <a:gd name="T57" fmla="*/ 94 h 536"/>
                <a:gd name="T58" fmla="*/ 884 w 3240"/>
                <a:gd name="T59" fmla="*/ 107 h 536"/>
                <a:gd name="T60" fmla="*/ 843 w 3240"/>
                <a:gd name="T61" fmla="*/ 128 h 536"/>
                <a:gd name="T62" fmla="*/ 813 w 3240"/>
                <a:gd name="T63" fmla="*/ 141 h 536"/>
                <a:gd name="T64" fmla="*/ 789 w 3240"/>
                <a:gd name="T65" fmla="*/ 148 h 536"/>
                <a:gd name="T66" fmla="*/ 783 w 3240"/>
                <a:gd name="T67" fmla="*/ 154 h 536"/>
                <a:gd name="T68" fmla="*/ 556 w 3240"/>
                <a:gd name="T69" fmla="*/ 228 h 536"/>
                <a:gd name="T70" fmla="*/ 394 w 3240"/>
                <a:gd name="T71" fmla="*/ 294 h 536"/>
                <a:gd name="T72" fmla="*/ 107 w 3240"/>
                <a:gd name="T73" fmla="*/ 462 h 536"/>
                <a:gd name="T74" fmla="*/ 0 w 3240"/>
                <a:gd name="T75" fmla="*/ 536 h 536"/>
                <a:gd name="T76" fmla="*/ 3240 w 3240"/>
                <a:gd name="T77" fmla="*/ 536 h 536"/>
                <a:gd name="T78" fmla="*/ 3132 w 3240"/>
                <a:gd name="T79" fmla="*/ 469 h 536"/>
                <a:gd name="T80" fmla="*/ 3132 w 3240"/>
                <a:gd name="T81" fmla="*/ 469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cs typeface="+mn-cs"/>
              </a:endParaRPr>
            </a:p>
          </p:txBody>
        </p:sp>
        <p:grpSp>
          <p:nvGrpSpPr>
            <p:cNvPr id="10" name="Group 8"/>
            <p:cNvGrpSpPr>
              <a:grpSpLocks/>
            </p:cNvGrpSpPr>
            <p:nvPr userDrawn="1"/>
          </p:nvGrpSpPr>
          <p:grpSpPr bwMode="auto">
            <a:xfrm>
              <a:off x="2486" y="3792"/>
              <a:ext cx="2456" cy="536"/>
              <a:chOff x="2486" y="3792"/>
              <a:chExt cx="2456" cy="536"/>
            </a:xfrm>
          </p:grpSpPr>
          <p:sp>
            <p:nvSpPr>
              <p:cNvPr id="12" name="Freeform 9"/>
              <p:cNvSpPr>
                <a:spLocks/>
              </p:cNvSpPr>
              <p:nvPr userDrawn="1"/>
            </p:nvSpPr>
            <p:spPr bwMode="ltGray">
              <a:xfrm>
                <a:off x="3948" y="3799"/>
                <a:ext cx="994" cy="529"/>
              </a:xfrm>
              <a:custGeom>
                <a:avLst/>
                <a:gdLst>
                  <a:gd name="T0" fmla="*/ 636 w 994"/>
                  <a:gd name="T1" fmla="*/ 373 h 529"/>
                  <a:gd name="T2" fmla="*/ 495 w 994"/>
                  <a:gd name="T3" fmla="*/ 370 h 529"/>
                  <a:gd name="T4" fmla="*/ 280 w 994"/>
                  <a:gd name="T5" fmla="*/ 249 h 529"/>
                  <a:gd name="T6" fmla="*/ 127 w 994"/>
                  <a:gd name="T7" fmla="*/ 66 h 529"/>
                  <a:gd name="T8" fmla="*/ 0 w 994"/>
                  <a:gd name="T9" fmla="*/ 0 h 529"/>
                  <a:gd name="T10" fmla="*/ 22 w 994"/>
                  <a:gd name="T11" fmla="*/ 26 h 529"/>
                  <a:gd name="T12" fmla="*/ 0 w 994"/>
                  <a:gd name="T13" fmla="*/ 65 h 529"/>
                  <a:gd name="T14" fmla="*/ 30 w 994"/>
                  <a:gd name="T15" fmla="*/ 119 h 529"/>
                  <a:gd name="T16" fmla="*/ 75 w 994"/>
                  <a:gd name="T17" fmla="*/ 243 h 529"/>
                  <a:gd name="T18" fmla="*/ 45 w 994"/>
                  <a:gd name="T19" fmla="*/ 422 h 529"/>
                  <a:gd name="T20" fmla="*/ 200 w 994"/>
                  <a:gd name="T21" fmla="*/ 329 h 529"/>
                  <a:gd name="T22" fmla="*/ 592 w 994"/>
                  <a:gd name="T23" fmla="*/ 527 h 529"/>
                  <a:gd name="T24" fmla="*/ 994 w 994"/>
                  <a:gd name="T25" fmla="*/ 529 h 529"/>
                  <a:gd name="T26" fmla="*/ 828 w 994"/>
                  <a:gd name="T27" fmla="*/ 473 h 529"/>
                  <a:gd name="T28" fmla="*/ 636 w 994"/>
                  <a:gd name="T29" fmla="*/ 373 h 5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4" h="529">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592" y="527"/>
                    </a:lnTo>
                    <a:lnTo>
                      <a:pt x="994" y="529"/>
                    </a:lnTo>
                    <a:lnTo>
                      <a:pt x="828" y="473"/>
                    </a:lnTo>
                    <a:lnTo>
                      <a:pt x="636" y="37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userDrawn="1"/>
            </p:nvSpPr>
            <p:spPr bwMode="ltGray">
              <a:xfrm>
                <a:off x="2677" y="3792"/>
                <a:ext cx="186" cy="395"/>
              </a:xfrm>
              <a:custGeom>
                <a:avLst/>
                <a:gdLst>
                  <a:gd name="T0" fmla="*/ 36 w 186"/>
                  <a:gd name="T1" fmla="*/ 0 h 353"/>
                  <a:gd name="T2" fmla="*/ 54 w 186"/>
                  <a:gd name="T3" fmla="*/ 49 h 353"/>
                  <a:gd name="T4" fmla="*/ 24 w 186"/>
                  <a:gd name="T5" fmla="*/ 84 h 353"/>
                  <a:gd name="T6" fmla="*/ 18 w 186"/>
                  <a:gd name="T7" fmla="*/ 181 h 353"/>
                  <a:gd name="T8" fmla="*/ 42 w 186"/>
                  <a:gd name="T9" fmla="*/ 314 h 353"/>
                  <a:gd name="T10" fmla="*/ 48 w 186"/>
                  <a:gd name="T11" fmla="*/ 445 h 353"/>
                  <a:gd name="T12" fmla="*/ 0 w 186"/>
                  <a:gd name="T13" fmla="*/ 972 h 353"/>
                  <a:gd name="T14" fmla="*/ 54 w 186"/>
                  <a:gd name="T15" fmla="*/ 643 h 353"/>
                  <a:gd name="T16" fmla="*/ 84 w 186"/>
                  <a:gd name="T17" fmla="*/ 593 h 353"/>
                  <a:gd name="T18" fmla="*/ 126 w 186"/>
                  <a:gd name="T19" fmla="*/ 348 h 353"/>
                  <a:gd name="T20" fmla="*/ 144 w 186"/>
                  <a:gd name="T21" fmla="*/ 329 h 353"/>
                  <a:gd name="T22" fmla="*/ 144 w 186"/>
                  <a:gd name="T23" fmla="*/ 248 h 353"/>
                  <a:gd name="T24" fmla="*/ 186 w 186"/>
                  <a:gd name="T25" fmla="*/ 181 h 353"/>
                  <a:gd name="T26" fmla="*/ 162 w 186"/>
                  <a:gd name="T27" fmla="*/ 164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userDrawn="1"/>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userDrawn="1"/>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17 h 66"/>
                  <a:gd name="T8" fmla="*/ 6 w 155"/>
                  <a:gd name="T9" fmla="*/ 49 h 66"/>
                  <a:gd name="T10" fmla="*/ 0 w 155"/>
                  <a:gd name="T11" fmla="*/ 68 h 66"/>
                  <a:gd name="T12" fmla="*/ 78 w 155"/>
                  <a:gd name="T13" fmla="*/ 166 h 66"/>
                  <a:gd name="T14" fmla="*/ 96 w 155"/>
                  <a:gd name="T15" fmla="*/ 117 h 66"/>
                  <a:gd name="T16" fmla="*/ 155 w 155"/>
                  <a:gd name="T17" fmla="*/ 185 h 66"/>
                  <a:gd name="T18" fmla="*/ 126 w 155"/>
                  <a:gd name="T19" fmla="*/ 68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userDrawn="1"/>
            </p:nvSpPr>
            <p:spPr bwMode="ltGray">
              <a:xfrm>
                <a:off x="2486" y="3859"/>
                <a:ext cx="42" cy="81"/>
              </a:xfrm>
              <a:custGeom>
                <a:avLst/>
                <a:gdLst>
                  <a:gd name="T0" fmla="*/ 6 w 42"/>
                  <a:gd name="T1" fmla="*/ 105 h 72"/>
                  <a:gd name="T2" fmla="*/ 0 w 42"/>
                  <a:gd name="T3" fmla="*/ 53 h 72"/>
                  <a:gd name="T4" fmla="*/ 12 w 42"/>
                  <a:gd name="T5" fmla="*/ 18 h 72"/>
                  <a:gd name="T6" fmla="*/ 0 w 42"/>
                  <a:gd name="T7" fmla="*/ 18 h 72"/>
                  <a:gd name="T8" fmla="*/ 12 w 42"/>
                  <a:gd name="T9" fmla="*/ 18 h 72"/>
                  <a:gd name="T10" fmla="*/ 24 w 42"/>
                  <a:gd name="T11" fmla="*/ 18 h 72"/>
                  <a:gd name="T12" fmla="*/ 36 w 42"/>
                  <a:gd name="T13" fmla="*/ 18 h 72"/>
                  <a:gd name="T14" fmla="*/ 42 w 42"/>
                  <a:gd name="T15" fmla="*/ 0 h 72"/>
                  <a:gd name="T16" fmla="*/ 30 w 42"/>
                  <a:gd name="T17" fmla="*/ 53 h 72"/>
                  <a:gd name="T18" fmla="*/ 42 w 42"/>
                  <a:gd name="T19" fmla="*/ 141 h 72"/>
                  <a:gd name="T20" fmla="*/ 12 w 42"/>
                  <a:gd name="T21" fmla="*/ 206 h 72"/>
                  <a:gd name="T22" fmla="*/ 6 w 42"/>
                  <a:gd name="T23" fmla="*/ 105 h 72"/>
                  <a:gd name="T24" fmla="*/ 6 w 42"/>
                  <a:gd name="T25" fmla="*/ 10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11" name="Freeform 14"/>
            <p:cNvSpPr>
              <a:spLocks/>
            </p:cNvSpPr>
            <p:nvPr userDrawn="1"/>
          </p:nvSpPr>
          <p:spPr bwMode="ltGray">
            <a:xfrm>
              <a:off x="0" y="3792"/>
              <a:ext cx="3976" cy="535"/>
            </a:xfrm>
            <a:custGeom>
              <a:avLst/>
              <a:gdLst>
                <a:gd name="T0" fmla="*/ 3976 w 3976"/>
                <a:gd name="T1" fmla="*/ 527 h 527"/>
                <a:gd name="T2" fmla="*/ 3970 w 3976"/>
                <a:gd name="T3" fmla="*/ 527 h 527"/>
                <a:gd name="T4" fmla="*/ 3844 w 3976"/>
                <a:gd name="T5" fmla="*/ 509 h 527"/>
                <a:gd name="T6" fmla="*/ 2487 w 3976"/>
                <a:gd name="T7" fmla="*/ 305 h 527"/>
                <a:gd name="T8" fmla="*/ 2039 w 3976"/>
                <a:gd name="T9" fmla="*/ 36 h 527"/>
                <a:gd name="T10" fmla="*/ 1907 w 3976"/>
                <a:gd name="T11" fmla="*/ 24 h 527"/>
                <a:gd name="T12" fmla="*/ 1883 w 3976"/>
                <a:gd name="T13" fmla="*/ 54 h 527"/>
                <a:gd name="T14" fmla="*/ 1859 w 3976"/>
                <a:gd name="T15" fmla="*/ 54 h 527"/>
                <a:gd name="T16" fmla="*/ 1830 w 3976"/>
                <a:gd name="T17" fmla="*/ 30 h 527"/>
                <a:gd name="T18" fmla="*/ 1704 w 3976"/>
                <a:gd name="T19" fmla="*/ 102 h 527"/>
                <a:gd name="T20" fmla="*/ 1608 w 3976"/>
                <a:gd name="T21" fmla="*/ 126 h 527"/>
                <a:gd name="T22" fmla="*/ 1561 w 3976"/>
                <a:gd name="T23" fmla="*/ 132 h 527"/>
                <a:gd name="T24" fmla="*/ 1495 w 3976"/>
                <a:gd name="T25" fmla="*/ 102 h 527"/>
                <a:gd name="T26" fmla="*/ 1357 w 3976"/>
                <a:gd name="T27" fmla="*/ 126 h 527"/>
                <a:gd name="T28" fmla="*/ 1285 w 3976"/>
                <a:gd name="T29" fmla="*/ 24 h 527"/>
                <a:gd name="T30" fmla="*/ 1280 w 3976"/>
                <a:gd name="T31" fmla="*/ 18 h 527"/>
                <a:gd name="T32" fmla="*/ 1262 w 3976"/>
                <a:gd name="T33" fmla="*/ 12 h 527"/>
                <a:gd name="T34" fmla="*/ 1238 w 3976"/>
                <a:gd name="T35" fmla="*/ 6 h 527"/>
                <a:gd name="T36" fmla="*/ 1220 w 3976"/>
                <a:gd name="T37" fmla="*/ 0 h 527"/>
                <a:gd name="T38" fmla="*/ 1196 w 3976"/>
                <a:gd name="T39" fmla="*/ 0 h 527"/>
                <a:gd name="T40" fmla="*/ 1166 w 3976"/>
                <a:gd name="T41" fmla="*/ 0 h 527"/>
                <a:gd name="T42" fmla="*/ 1142 w 3976"/>
                <a:gd name="T43" fmla="*/ 0 h 527"/>
                <a:gd name="T44" fmla="*/ 1136 w 3976"/>
                <a:gd name="T45" fmla="*/ 0 h 527"/>
                <a:gd name="T46" fmla="*/ 1130 w 3976"/>
                <a:gd name="T47" fmla="*/ 0 h 527"/>
                <a:gd name="T48" fmla="*/ 1124 w 3976"/>
                <a:gd name="T49" fmla="*/ 6 h 527"/>
                <a:gd name="T50" fmla="*/ 1118 w 3976"/>
                <a:gd name="T51" fmla="*/ 12 h 527"/>
                <a:gd name="T52" fmla="*/ 1100 w 3976"/>
                <a:gd name="T53" fmla="*/ 18 h 527"/>
                <a:gd name="T54" fmla="*/ 1088 w 3976"/>
                <a:gd name="T55" fmla="*/ 18 h 527"/>
                <a:gd name="T56" fmla="*/ 1070 w 3976"/>
                <a:gd name="T57" fmla="*/ 24 h 527"/>
                <a:gd name="T58" fmla="*/ 1052 w 3976"/>
                <a:gd name="T59" fmla="*/ 30 h 527"/>
                <a:gd name="T60" fmla="*/ 1034 w 3976"/>
                <a:gd name="T61" fmla="*/ 36 h 527"/>
                <a:gd name="T62" fmla="*/ 1028 w 3976"/>
                <a:gd name="T63" fmla="*/ 42 h 527"/>
                <a:gd name="T64" fmla="*/ 969 w 3976"/>
                <a:gd name="T65" fmla="*/ 60 h 527"/>
                <a:gd name="T66" fmla="*/ 921 w 3976"/>
                <a:gd name="T67" fmla="*/ 72 h 527"/>
                <a:gd name="T68" fmla="*/ 855 w 3976"/>
                <a:gd name="T69" fmla="*/ 48 h 527"/>
                <a:gd name="T70" fmla="*/ 825 w 3976"/>
                <a:gd name="T71" fmla="*/ 48 h 527"/>
                <a:gd name="T72" fmla="*/ 759 w 3976"/>
                <a:gd name="T73" fmla="*/ 72 h 527"/>
                <a:gd name="T74" fmla="*/ 735 w 3976"/>
                <a:gd name="T75" fmla="*/ 72 h 527"/>
                <a:gd name="T76" fmla="*/ 706 w 3976"/>
                <a:gd name="T77" fmla="*/ 60 h 527"/>
                <a:gd name="T78" fmla="*/ 640 w 3976"/>
                <a:gd name="T79" fmla="*/ 60 h 527"/>
                <a:gd name="T80" fmla="*/ 544 w 3976"/>
                <a:gd name="T81" fmla="*/ 72 h 527"/>
                <a:gd name="T82" fmla="*/ 389 w 3976"/>
                <a:gd name="T83" fmla="*/ 18 h 527"/>
                <a:gd name="T84" fmla="*/ 323 w 3976"/>
                <a:gd name="T85" fmla="*/ 60 h 527"/>
                <a:gd name="T86" fmla="*/ 317 w 3976"/>
                <a:gd name="T87" fmla="*/ 60 h 527"/>
                <a:gd name="T88" fmla="*/ 305 w 3976"/>
                <a:gd name="T89" fmla="*/ 72 h 527"/>
                <a:gd name="T90" fmla="*/ 287 w 3976"/>
                <a:gd name="T91" fmla="*/ 78 h 527"/>
                <a:gd name="T92" fmla="*/ 263 w 3976"/>
                <a:gd name="T93" fmla="*/ 90 h 527"/>
                <a:gd name="T94" fmla="*/ 203 w 3976"/>
                <a:gd name="T95" fmla="*/ 120 h 527"/>
                <a:gd name="T96" fmla="*/ 149 w 3976"/>
                <a:gd name="T97" fmla="*/ 150 h 527"/>
                <a:gd name="T98" fmla="*/ 78 w 3976"/>
                <a:gd name="T99" fmla="*/ 168 h 527"/>
                <a:gd name="T100" fmla="*/ 0 w 3976"/>
                <a:gd name="T101" fmla="*/ 180 h 527"/>
                <a:gd name="T102" fmla="*/ 0 w 3976"/>
                <a:gd name="T103" fmla="*/ 527 h 527"/>
                <a:gd name="T104" fmla="*/ 1010 w 3976"/>
                <a:gd name="T105" fmla="*/ 527 h 527"/>
                <a:gd name="T106" fmla="*/ 3725 w 3976"/>
                <a:gd name="T107" fmla="*/ 527 h 527"/>
                <a:gd name="T108" fmla="*/ 3976 w 3976"/>
                <a:gd name="T109" fmla="*/ 527 h 527"/>
                <a:gd name="T110" fmla="*/ 3976 w 3976"/>
                <a:gd name="T111" fmla="*/ 52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cs typeface="+mn-cs"/>
              </a:endParaRPr>
            </a:p>
          </p:txBody>
        </p:sp>
      </p:grpSp>
      <p:grpSp>
        <p:nvGrpSpPr>
          <p:cNvPr id="17" name="Group 15"/>
          <p:cNvGrpSpPr>
            <a:grpSpLocks/>
          </p:cNvGrpSpPr>
          <p:nvPr/>
        </p:nvGrpSpPr>
        <p:grpSpPr bwMode="auto">
          <a:xfrm>
            <a:off x="627063" y="6021388"/>
            <a:ext cx="5684837" cy="849312"/>
            <a:chOff x="395" y="3793"/>
            <a:chExt cx="3581" cy="535"/>
          </a:xfrm>
        </p:grpSpPr>
        <p:sp>
          <p:nvSpPr>
            <p:cNvPr id="18" name="Freeform 16"/>
            <p:cNvSpPr>
              <a:spLocks/>
            </p:cNvSpPr>
            <p:nvPr userDrawn="1"/>
          </p:nvSpPr>
          <p:spPr bwMode="auto">
            <a:xfrm>
              <a:off x="1196" y="3793"/>
              <a:ext cx="365" cy="291"/>
            </a:xfrm>
            <a:custGeom>
              <a:avLst/>
              <a:gdLst>
                <a:gd name="T0" fmla="*/ 24 w 365"/>
                <a:gd name="T1" fmla="*/ 24 h 287"/>
                <a:gd name="T2" fmla="*/ 0 w 365"/>
                <a:gd name="T3" fmla="*/ 69 h 287"/>
                <a:gd name="T4" fmla="*/ 66 w 365"/>
                <a:gd name="T5" fmla="*/ 126 h 287"/>
                <a:gd name="T6" fmla="*/ 143 w 365"/>
                <a:gd name="T7" fmla="*/ 207 h 287"/>
                <a:gd name="T8" fmla="*/ 191 w 365"/>
                <a:gd name="T9" fmla="*/ 189 h 287"/>
                <a:gd name="T10" fmla="*/ 341 w 365"/>
                <a:gd name="T11" fmla="*/ 323 h 287"/>
                <a:gd name="T12" fmla="*/ 305 w 365"/>
                <a:gd name="T13" fmla="*/ 198 h 287"/>
                <a:gd name="T14" fmla="*/ 365 w 365"/>
                <a:gd name="T15" fmla="*/ 150 h 287"/>
                <a:gd name="T16" fmla="*/ 359 w 365"/>
                <a:gd name="T17" fmla="*/ 144 h 287"/>
                <a:gd name="T18" fmla="*/ 335 w 365"/>
                <a:gd name="T19" fmla="*/ 132 h 287"/>
                <a:gd name="T20" fmla="*/ 299 w 365"/>
                <a:gd name="T21" fmla="*/ 99 h 287"/>
                <a:gd name="T22" fmla="*/ 257 w 365"/>
                <a:gd name="T23" fmla="*/ 81 h 287"/>
                <a:gd name="T24" fmla="*/ 215 w 365"/>
                <a:gd name="T25" fmla="*/ 63 h 287"/>
                <a:gd name="T26" fmla="*/ 173 w 365"/>
                <a:gd name="T27" fmla="*/ 45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 name="Freeform 17"/>
            <p:cNvSpPr>
              <a:spLocks/>
            </p:cNvSpPr>
            <p:nvPr userDrawn="1"/>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 name="Freeform 18"/>
            <p:cNvSpPr>
              <a:spLocks/>
            </p:cNvSpPr>
            <p:nvPr userDrawn="1"/>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9 h 60"/>
                <a:gd name="T16" fmla="*/ 65 w 71"/>
                <a:gd name="T17" fmla="*/ 51 h 60"/>
                <a:gd name="T18" fmla="*/ 71 w 71"/>
                <a:gd name="T19" fmla="*/ 63 h 60"/>
                <a:gd name="T20" fmla="*/ 71 w 71"/>
                <a:gd name="T21" fmla="*/ 69 h 60"/>
                <a:gd name="T22" fmla="*/ 59 w 71"/>
                <a:gd name="T23" fmla="*/ 63 h 60"/>
                <a:gd name="T24" fmla="*/ 47 w 71"/>
                <a:gd name="T25" fmla="*/ 51 h 60"/>
                <a:gd name="T26" fmla="*/ 23 w 71"/>
                <a:gd name="T27" fmla="*/ 39 h 60"/>
                <a:gd name="T28" fmla="*/ 23 w 71"/>
                <a:gd name="T29" fmla="*/ 45 h 60"/>
                <a:gd name="T30" fmla="*/ 18 w 71"/>
                <a:gd name="T31" fmla="*/ 51 h 60"/>
                <a:gd name="T32" fmla="*/ 12 w 71"/>
                <a:gd name="T33" fmla="*/ 57 h 60"/>
                <a:gd name="T34" fmla="*/ 6 w 71"/>
                <a:gd name="T35" fmla="*/ 57 h 60"/>
                <a:gd name="T36" fmla="*/ 6 w 71"/>
                <a:gd name="T37" fmla="*/ 57 h 60"/>
                <a:gd name="T38" fmla="*/ 6 w 71"/>
                <a:gd name="T39" fmla="*/ 45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1" name="Freeform 19"/>
            <p:cNvSpPr>
              <a:spLocks/>
            </p:cNvSpPr>
            <p:nvPr userDrawn="1"/>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63 h 162"/>
                <a:gd name="T10" fmla="*/ 96 w 161"/>
                <a:gd name="T11" fmla="*/ 69 h 162"/>
                <a:gd name="T12" fmla="*/ 102 w 161"/>
                <a:gd name="T13" fmla="*/ 81 h 162"/>
                <a:gd name="T14" fmla="*/ 108 w 161"/>
                <a:gd name="T15" fmla="*/ 93 h 162"/>
                <a:gd name="T16" fmla="*/ 120 w 161"/>
                <a:gd name="T17" fmla="*/ 105 h 162"/>
                <a:gd name="T18" fmla="*/ 143 w 161"/>
                <a:gd name="T19" fmla="*/ 124 h 162"/>
                <a:gd name="T20" fmla="*/ 155 w 161"/>
                <a:gd name="T21" fmla="*/ 156 h 162"/>
                <a:gd name="T22" fmla="*/ 161 w 161"/>
                <a:gd name="T23" fmla="*/ 174 h 162"/>
                <a:gd name="T24" fmla="*/ 161 w 161"/>
                <a:gd name="T25" fmla="*/ 180 h 162"/>
                <a:gd name="T26" fmla="*/ 96 w 161"/>
                <a:gd name="T27" fmla="*/ 111 h 162"/>
                <a:gd name="T28" fmla="*/ 30 w 161"/>
                <a:gd name="T29" fmla="*/ 63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 name="Freeform 20"/>
            <p:cNvSpPr>
              <a:spLocks/>
            </p:cNvSpPr>
            <p:nvPr userDrawn="1"/>
          </p:nvSpPr>
          <p:spPr bwMode="auto">
            <a:xfrm>
              <a:off x="706" y="3854"/>
              <a:ext cx="59" cy="61"/>
            </a:xfrm>
            <a:custGeom>
              <a:avLst/>
              <a:gdLst>
                <a:gd name="T0" fmla="*/ 59 w 59"/>
                <a:gd name="T1" fmla="*/ 6 h 60"/>
                <a:gd name="T2" fmla="*/ 41 w 59"/>
                <a:gd name="T3" fmla="*/ 39 h 60"/>
                <a:gd name="T4" fmla="*/ 41 w 59"/>
                <a:gd name="T5" fmla="*/ 45 h 60"/>
                <a:gd name="T6" fmla="*/ 47 w 59"/>
                <a:gd name="T7" fmla="*/ 51 h 60"/>
                <a:gd name="T8" fmla="*/ 53 w 59"/>
                <a:gd name="T9" fmla="*/ 63 h 60"/>
                <a:gd name="T10" fmla="*/ 53 w 59"/>
                <a:gd name="T11" fmla="*/ 69 h 60"/>
                <a:gd name="T12" fmla="*/ 47 w 59"/>
                <a:gd name="T13" fmla="*/ 63 h 60"/>
                <a:gd name="T14" fmla="*/ 35 w 59"/>
                <a:gd name="T15" fmla="*/ 57 h 60"/>
                <a:gd name="T16" fmla="*/ 23 w 59"/>
                <a:gd name="T17" fmla="*/ 45 h 60"/>
                <a:gd name="T18" fmla="*/ 17 w 59"/>
                <a:gd name="T19" fmla="*/ 39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 name="Freeform 21"/>
            <p:cNvSpPr>
              <a:spLocks/>
            </p:cNvSpPr>
            <p:nvPr userDrawn="1"/>
          </p:nvSpPr>
          <p:spPr bwMode="auto">
            <a:xfrm>
              <a:off x="395" y="3811"/>
              <a:ext cx="245" cy="207"/>
            </a:xfrm>
            <a:custGeom>
              <a:avLst/>
              <a:gdLst>
                <a:gd name="T0" fmla="*/ 233 w 245"/>
                <a:gd name="T1" fmla="*/ 45 h 204"/>
                <a:gd name="T2" fmla="*/ 245 w 245"/>
                <a:gd name="T3" fmla="*/ 51 h 204"/>
                <a:gd name="T4" fmla="*/ 209 w 245"/>
                <a:gd name="T5" fmla="*/ 93 h 204"/>
                <a:gd name="T6" fmla="*/ 143 w 245"/>
                <a:gd name="T7" fmla="*/ 150 h 204"/>
                <a:gd name="T8" fmla="*/ 167 w 245"/>
                <a:gd name="T9" fmla="*/ 176 h 204"/>
                <a:gd name="T10" fmla="*/ 179 w 245"/>
                <a:gd name="T11" fmla="*/ 231 h 204"/>
                <a:gd name="T12" fmla="*/ 77 w 245"/>
                <a:gd name="T13" fmla="*/ 150 h 204"/>
                <a:gd name="T14" fmla="*/ 47 w 245"/>
                <a:gd name="T15" fmla="*/ 93 h 204"/>
                <a:gd name="T16" fmla="*/ 89 w 245"/>
                <a:gd name="T17" fmla="*/ 75 h 204"/>
                <a:gd name="T18" fmla="*/ 59 w 245"/>
                <a:gd name="T19" fmla="*/ 45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45 h 204"/>
                <a:gd name="T50" fmla="*/ 233 w 245"/>
                <a:gd name="T51" fmla="*/ 45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9718" name="Rectangle 22"/>
          <p:cNvSpPr>
            <a:spLocks noGrp="1" noChangeArrowheads="1"/>
          </p:cNvSpPr>
          <p:nvPr>
            <p:ph type="ctrTitle" sz="quarter"/>
          </p:nvPr>
        </p:nvSpPr>
        <p:spPr>
          <a:xfrm>
            <a:off x="457200" y="1447800"/>
            <a:ext cx="8229600" cy="1736725"/>
          </a:xfrm>
        </p:spPr>
        <p:txBody>
          <a:bodyPr/>
          <a:lstStyle>
            <a:lvl1pPr>
              <a:defRPr sz="5400"/>
            </a:lvl1pPr>
          </a:lstStyle>
          <a:p>
            <a:pPr lvl="0"/>
            <a:r>
              <a:rPr lang="en-US" noProof="0"/>
              <a:t>Click to edit Master title style</a:t>
            </a:r>
          </a:p>
        </p:txBody>
      </p:sp>
      <p:sp>
        <p:nvSpPr>
          <p:cNvPr id="29719" name="Rectangle 23"/>
          <p:cNvSpPr>
            <a:spLocks noGrp="1" noChangeArrowheads="1"/>
          </p:cNvSpPr>
          <p:nvPr>
            <p:ph type="subTitle" sz="quarter" idx="1"/>
          </p:nvPr>
        </p:nvSpPr>
        <p:spPr>
          <a:xfrm>
            <a:off x="1371600" y="3429000"/>
            <a:ext cx="6400800" cy="1752600"/>
          </a:xfrm>
        </p:spPr>
        <p:txBody>
          <a:bodyPr/>
          <a:lstStyle>
            <a:lvl1pPr marL="0" indent="0" algn="ctr">
              <a:buFontTx/>
              <a:buNone/>
              <a:defRPr>
                <a:effectLst>
                  <a:outerShdw blurRad="38100" dist="38100" dir="2700000" algn="tl">
                    <a:srgbClr val="000000"/>
                  </a:outerShdw>
                </a:effectLst>
              </a:defRPr>
            </a:lvl1pPr>
          </a:lstStyle>
          <a:p>
            <a:pPr lvl="0"/>
            <a:r>
              <a:rPr lang="en-US" noProof="0"/>
              <a:t>Click to edit Master subtitle style</a:t>
            </a:r>
          </a:p>
        </p:txBody>
      </p:sp>
      <p:sp>
        <p:nvSpPr>
          <p:cNvPr id="24" name="Rectangle 24"/>
          <p:cNvSpPr>
            <a:spLocks noGrp="1" noChangeArrowheads="1"/>
          </p:cNvSpPr>
          <p:nvPr>
            <p:ph type="dt" sz="quarter" idx="10"/>
          </p:nvPr>
        </p:nvSpPr>
        <p:spPr/>
        <p:txBody>
          <a:bodyPr/>
          <a:lstStyle>
            <a:lvl1pPr>
              <a:defRPr/>
            </a:lvl1pPr>
          </a:lstStyle>
          <a:p>
            <a:pPr>
              <a:defRPr/>
            </a:pPr>
            <a:endParaRPr lang="en-US"/>
          </a:p>
        </p:txBody>
      </p:sp>
      <p:sp>
        <p:nvSpPr>
          <p:cNvPr id="25" name="Rectangle 25"/>
          <p:cNvSpPr>
            <a:spLocks noGrp="1" noChangeArrowheads="1"/>
          </p:cNvSpPr>
          <p:nvPr>
            <p:ph type="sldNum" sz="quarter" idx="11"/>
          </p:nvPr>
        </p:nvSpPr>
        <p:spPr/>
        <p:txBody>
          <a:bodyPr/>
          <a:lstStyle>
            <a:lvl1pPr>
              <a:defRPr/>
            </a:lvl1pPr>
          </a:lstStyle>
          <a:p>
            <a:pPr>
              <a:defRPr/>
            </a:pPr>
            <a:fld id="{567A6D90-A85E-2745-A434-00C37677DFCB}" type="slidenum">
              <a:rPr lang="en-US"/>
              <a:pPr>
                <a:defRPr/>
              </a:pPr>
              <a:t>‹#›</a:t>
            </a:fld>
            <a:endParaRPr lang="en-US"/>
          </a:p>
        </p:txBody>
      </p:sp>
      <p:sp>
        <p:nvSpPr>
          <p:cNvPr id="26" name="Rectangle 26"/>
          <p:cNvSpPr>
            <a:spLocks noGrp="1" noChangeArrowheads="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742431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pPr>
              <a:defRPr/>
            </a:pPr>
            <a:fld id="{0665AB26-9A44-D949-9B8A-88F60DFC01CF}" type="slidenum">
              <a:rPr lang="en-US"/>
              <a:pPr>
                <a:defRPr/>
              </a:pPr>
              <a:t>‹#›</a:t>
            </a:fld>
            <a:endParaRPr lang="en-US"/>
          </a:p>
        </p:txBody>
      </p:sp>
    </p:spTree>
    <p:extLst>
      <p:ext uri="{BB962C8B-B14F-4D97-AF65-F5344CB8AC3E}">
        <p14:creationId xmlns:p14="http://schemas.microsoft.com/office/powerpoint/2010/main" val="1514677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pPr>
              <a:defRPr/>
            </a:pPr>
            <a:fld id="{B51C1729-1757-2748-9903-A7A07C8233F1}" type="slidenum">
              <a:rPr lang="en-US"/>
              <a:pPr>
                <a:defRPr/>
              </a:pPr>
              <a:t>‹#›</a:t>
            </a:fld>
            <a:endParaRPr lang="en-US"/>
          </a:p>
        </p:txBody>
      </p:sp>
    </p:spTree>
    <p:extLst>
      <p:ext uri="{BB962C8B-B14F-4D97-AF65-F5344CB8AC3E}">
        <p14:creationId xmlns:p14="http://schemas.microsoft.com/office/powerpoint/2010/main" val="1008396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4"/>
          <p:cNvSpPr>
            <a:spLocks noGrp="1" noChangeArrowheads="1"/>
          </p:cNvSpPr>
          <p:nvPr>
            <p:ph type="dt" sz="half" idx="10"/>
          </p:nvPr>
        </p:nvSpPr>
        <p:spPr>
          <a:ln/>
        </p:spPr>
        <p:txBody>
          <a:bodyPr/>
          <a:lstStyle>
            <a:lvl1pPr>
              <a:defRPr/>
            </a:lvl1pPr>
          </a:lstStyle>
          <a:p>
            <a:pPr>
              <a:defRPr/>
            </a:pPr>
            <a:endParaRPr lang="en-US"/>
          </a:p>
        </p:txBody>
      </p:sp>
      <p:sp>
        <p:nvSpPr>
          <p:cNvPr id="6" name="Rectangle 25"/>
          <p:cNvSpPr>
            <a:spLocks noGrp="1" noChangeArrowheads="1"/>
          </p:cNvSpPr>
          <p:nvPr>
            <p:ph type="ftr" sz="quarter" idx="11"/>
          </p:nvPr>
        </p:nvSpPr>
        <p:spPr>
          <a:ln/>
        </p:spPr>
        <p:txBody>
          <a:bodyPr/>
          <a:lstStyle>
            <a:lvl1pPr>
              <a:defRPr/>
            </a:lvl1pPr>
          </a:lstStyle>
          <a:p>
            <a:pPr>
              <a:defRPr/>
            </a:pPr>
            <a:endParaRPr lang="en-US"/>
          </a:p>
        </p:txBody>
      </p:sp>
      <p:sp>
        <p:nvSpPr>
          <p:cNvPr id="7" name="Rectangle 26"/>
          <p:cNvSpPr>
            <a:spLocks noGrp="1" noChangeArrowheads="1"/>
          </p:cNvSpPr>
          <p:nvPr>
            <p:ph type="sldNum" sz="quarter" idx="12"/>
          </p:nvPr>
        </p:nvSpPr>
        <p:spPr>
          <a:ln/>
        </p:spPr>
        <p:txBody>
          <a:bodyPr/>
          <a:lstStyle>
            <a:lvl1pPr>
              <a:defRPr/>
            </a:lvl1pPr>
          </a:lstStyle>
          <a:p>
            <a:pPr>
              <a:defRPr/>
            </a:pPr>
            <a:fld id="{A7BB69B0-6271-A141-B635-AF2666382331}" type="slidenum">
              <a:rPr lang="en-US"/>
              <a:pPr>
                <a:defRPr/>
              </a:pPr>
              <a:t>‹#›</a:t>
            </a:fld>
            <a:endParaRPr lang="en-US"/>
          </a:p>
        </p:txBody>
      </p:sp>
    </p:spTree>
    <p:extLst>
      <p:ext uri="{BB962C8B-B14F-4D97-AF65-F5344CB8AC3E}">
        <p14:creationId xmlns:p14="http://schemas.microsoft.com/office/powerpoint/2010/main" val="135140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4"/>
          <p:cNvSpPr>
            <a:spLocks noGrp="1" noChangeArrowheads="1"/>
          </p:cNvSpPr>
          <p:nvPr>
            <p:ph type="dt" sz="half" idx="10"/>
          </p:nvPr>
        </p:nvSpPr>
        <p:spPr>
          <a:ln/>
        </p:spPr>
        <p:txBody>
          <a:bodyPr/>
          <a:lstStyle>
            <a:lvl1pPr>
              <a:defRPr/>
            </a:lvl1pPr>
          </a:lstStyle>
          <a:p>
            <a:pPr>
              <a:defRPr/>
            </a:pPr>
            <a:endParaRPr lang="en-US"/>
          </a:p>
        </p:txBody>
      </p:sp>
      <p:sp>
        <p:nvSpPr>
          <p:cNvPr id="8" name="Rectangle 25"/>
          <p:cNvSpPr>
            <a:spLocks noGrp="1" noChangeArrowheads="1"/>
          </p:cNvSpPr>
          <p:nvPr>
            <p:ph type="ftr" sz="quarter" idx="11"/>
          </p:nvPr>
        </p:nvSpPr>
        <p:spPr>
          <a:ln/>
        </p:spPr>
        <p:txBody>
          <a:bodyPr/>
          <a:lstStyle>
            <a:lvl1pPr>
              <a:defRPr/>
            </a:lvl1pPr>
          </a:lstStyle>
          <a:p>
            <a:pPr>
              <a:defRPr/>
            </a:pPr>
            <a:endParaRPr lang="en-US"/>
          </a:p>
        </p:txBody>
      </p:sp>
      <p:sp>
        <p:nvSpPr>
          <p:cNvPr id="9" name="Rectangle 26"/>
          <p:cNvSpPr>
            <a:spLocks noGrp="1" noChangeArrowheads="1"/>
          </p:cNvSpPr>
          <p:nvPr>
            <p:ph type="sldNum" sz="quarter" idx="12"/>
          </p:nvPr>
        </p:nvSpPr>
        <p:spPr>
          <a:ln/>
        </p:spPr>
        <p:txBody>
          <a:bodyPr/>
          <a:lstStyle>
            <a:lvl1pPr>
              <a:defRPr/>
            </a:lvl1pPr>
          </a:lstStyle>
          <a:p>
            <a:pPr>
              <a:defRPr/>
            </a:pPr>
            <a:fld id="{8A122E59-DE87-4B4F-B461-0D27F4707A76}" type="slidenum">
              <a:rPr lang="en-US"/>
              <a:pPr>
                <a:defRPr/>
              </a:pPr>
              <a:t>‹#›</a:t>
            </a:fld>
            <a:endParaRPr lang="en-US"/>
          </a:p>
        </p:txBody>
      </p:sp>
    </p:spTree>
    <p:extLst>
      <p:ext uri="{BB962C8B-B14F-4D97-AF65-F5344CB8AC3E}">
        <p14:creationId xmlns:p14="http://schemas.microsoft.com/office/powerpoint/2010/main" val="1079207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4"/>
          <p:cNvSpPr>
            <a:spLocks noGrp="1" noChangeArrowheads="1"/>
          </p:cNvSpPr>
          <p:nvPr>
            <p:ph type="dt" sz="half" idx="10"/>
          </p:nvPr>
        </p:nvSpPr>
        <p:spPr>
          <a:ln/>
        </p:spPr>
        <p:txBody>
          <a:bodyPr/>
          <a:lstStyle>
            <a:lvl1pPr>
              <a:defRPr/>
            </a:lvl1pPr>
          </a:lstStyle>
          <a:p>
            <a:pPr>
              <a:defRPr/>
            </a:pPr>
            <a:endParaRPr lang="en-US"/>
          </a:p>
        </p:txBody>
      </p:sp>
      <p:sp>
        <p:nvSpPr>
          <p:cNvPr id="4" name="Rectangle 25"/>
          <p:cNvSpPr>
            <a:spLocks noGrp="1" noChangeArrowheads="1"/>
          </p:cNvSpPr>
          <p:nvPr>
            <p:ph type="ftr" sz="quarter" idx="11"/>
          </p:nvPr>
        </p:nvSpPr>
        <p:spPr>
          <a:ln/>
        </p:spPr>
        <p:txBody>
          <a:bodyPr/>
          <a:lstStyle>
            <a:lvl1pPr>
              <a:defRPr/>
            </a:lvl1pPr>
          </a:lstStyle>
          <a:p>
            <a:pPr>
              <a:defRPr/>
            </a:pPr>
            <a:endParaRPr lang="en-US"/>
          </a:p>
        </p:txBody>
      </p:sp>
      <p:sp>
        <p:nvSpPr>
          <p:cNvPr id="5" name="Rectangle 26"/>
          <p:cNvSpPr>
            <a:spLocks noGrp="1" noChangeArrowheads="1"/>
          </p:cNvSpPr>
          <p:nvPr>
            <p:ph type="sldNum" sz="quarter" idx="12"/>
          </p:nvPr>
        </p:nvSpPr>
        <p:spPr>
          <a:ln/>
        </p:spPr>
        <p:txBody>
          <a:bodyPr/>
          <a:lstStyle>
            <a:lvl1pPr>
              <a:defRPr/>
            </a:lvl1pPr>
          </a:lstStyle>
          <a:p>
            <a:pPr>
              <a:defRPr/>
            </a:pPr>
            <a:fld id="{93232B77-BD1B-0140-B3E3-AEE697C9DA5D}" type="slidenum">
              <a:rPr lang="en-US"/>
              <a:pPr>
                <a:defRPr/>
              </a:pPr>
              <a:t>‹#›</a:t>
            </a:fld>
            <a:endParaRPr lang="en-US"/>
          </a:p>
        </p:txBody>
      </p:sp>
    </p:spTree>
    <p:extLst>
      <p:ext uri="{BB962C8B-B14F-4D97-AF65-F5344CB8AC3E}">
        <p14:creationId xmlns:p14="http://schemas.microsoft.com/office/powerpoint/2010/main" val="2683015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4"/>
          <p:cNvSpPr>
            <a:spLocks noGrp="1" noChangeArrowheads="1"/>
          </p:cNvSpPr>
          <p:nvPr>
            <p:ph type="dt" sz="half" idx="10"/>
          </p:nvPr>
        </p:nvSpPr>
        <p:spPr>
          <a:ln/>
        </p:spPr>
        <p:txBody>
          <a:bodyPr/>
          <a:lstStyle>
            <a:lvl1pPr>
              <a:defRPr/>
            </a:lvl1pPr>
          </a:lstStyle>
          <a:p>
            <a:pPr>
              <a:defRPr/>
            </a:pPr>
            <a:endParaRPr lang="en-US"/>
          </a:p>
        </p:txBody>
      </p:sp>
      <p:sp>
        <p:nvSpPr>
          <p:cNvPr id="3" name="Rectangle 25"/>
          <p:cNvSpPr>
            <a:spLocks noGrp="1" noChangeArrowheads="1"/>
          </p:cNvSpPr>
          <p:nvPr>
            <p:ph type="ftr" sz="quarter" idx="11"/>
          </p:nvPr>
        </p:nvSpPr>
        <p:spPr>
          <a:ln/>
        </p:spPr>
        <p:txBody>
          <a:bodyPr/>
          <a:lstStyle>
            <a:lvl1pPr>
              <a:defRPr/>
            </a:lvl1pPr>
          </a:lstStyle>
          <a:p>
            <a:pPr>
              <a:defRPr/>
            </a:pPr>
            <a:endParaRPr lang="en-US"/>
          </a:p>
        </p:txBody>
      </p:sp>
      <p:sp>
        <p:nvSpPr>
          <p:cNvPr id="4" name="Rectangle 26"/>
          <p:cNvSpPr>
            <a:spLocks noGrp="1" noChangeArrowheads="1"/>
          </p:cNvSpPr>
          <p:nvPr>
            <p:ph type="sldNum" sz="quarter" idx="12"/>
          </p:nvPr>
        </p:nvSpPr>
        <p:spPr>
          <a:ln/>
        </p:spPr>
        <p:txBody>
          <a:bodyPr/>
          <a:lstStyle>
            <a:lvl1pPr>
              <a:defRPr/>
            </a:lvl1pPr>
          </a:lstStyle>
          <a:p>
            <a:pPr>
              <a:defRPr/>
            </a:pPr>
            <a:fld id="{D49906A9-F802-114F-8558-61F618747222}" type="slidenum">
              <a:rPr lang="en-US"/>
              <a:pPr>
                <a:defRPr/>
              </a:pPr>
              <a:t>‹#›</a:t>
            </a:fld>
            <a:endParaRPr lang="en-US"/>
          </a:p>
        </p:txBody>
      </p:sp>
    </p:spTree>
    <p:extLst>
      <p:ext uri="{BB962C8B-B14F-4D97-AF65-F5344CB8AC3E}">
        <p14:creationId xmlns:p14="http://schemas.microsoft.com/office/powerpoint/2010/main" val="15462602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4"/>
          <p:cNvSpPr>
            <a:spLocks noGrp="1" noChangeArrowheads="1"/>
          </p:cNvSpPr>
          <p:nvPr>
            <p:ph type="dt" sz="half" idx="10"/>
          </p:nvPr>
        </p:nvSpPr>
        <p:spPr>
          <a:ln/>
        </p:spPr>
        <p:txBody>
          <a:bodyPr/>
          <a:lstStyle>
            <a:lvl1pPr>
              <a:defRPr/>
            </a:lvl1pPr>
          </a:lstStyle>
          <a:p>
            <a:pPr>
              <a:defRPr/>
            </a:pPr>
            <a:endParaRPr lang="en-US"/>
          </a:p>
        </p:txBody>
      </p:sp>
      <p:sp>
        <p:nvSpPr>
          <p:cNvPr id="6" name="Rectangle 25"/>
          <p:cNvSpPr>
            <a:spLocks noGrp="1" noChangeArrowheads="1"/>
          </p:cNvSpPr>
          <p:nvPr>
            <p:ph type="ftr" sz="quarter" idx="11"/>
          </p:nvPr>
        </p:nvSpPr>
        <p:spPr>
          <a:ln/>
        </p:spPr>
        <p:txBody>
          <a:bodyPr/>
          <a:lstStyle>
            <a:lvl1pPr>
              <a:defRPr/>
            </a:lvl1pPr>
          </a:lstStyle>
          <a:p>
            <a:pPr>
              <a:defRPr/>
            </a:pPr>
            <a:endParaRPr lang="en-US"/>
          </a:p>
        </p:txBody>
      </p:sp>
      <p:sp>
        <p:nvSpPr>
          <p:cNvPr id="7" name="Rectangle 26"/>
          <p:cNvSpPr>
            <a:spLocks noGrp="1" noChangeArrowheads="1"/>
          </p:cNvSpPr>
          <p:nvPr>
            <p:ph type="sldNum" sz="quarter" idx="12"/>
          </p:nvPr>
        </p:nvSpPr>
        <p:spPr>
          <a:ln/>
        </p:spPr>
        <p:txBody>
          <a:bodyPr/>
          <a:lstStyle>
            <a:lvl1pPr>
              <a:defRPr/>
            </a:lvl1pPr>
          </a:lstStyle>
          <a:p>
            <a:pPr>
              <a:defRPr/>
            </a:pPr>
            <a:fld id="{7D0CE41A-4738-E44C-888F-5C87FD3D9108}" type="slidenum">
              <a:rPr lang="en-US"/>
              <a:pPr>
                <a:defRPr/>
              </a:pPr>
              <a:t>‹#›</a:t>
            </a:fld>
            <a:endParaRPr lang="en-US"/>
          </a:p>
        </p:txBody>
      </p:sp>
    </p:spTree>
    <p:extLst>
      <p:ext uri="{BB962C8B-B14F-4D97-AF65-F5344CB8AC3E}">
        <p14:creationId xmlns:p14="http://schemas.microsoft.com/office/powerpoint/2010/main" val="2318840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AB71F497-37E6-8349-85C3-7B07B5299886}" type="slidenum">
              <a:rPr lang="en-US"/>
              <a:pPr>
                <a:defRPr/>
              </a:pPr>
              <a:t>‹#›</a:t>
            </a:fld>
            <a:endParaRPr lang="en-US"/>
          </a:p>
        </p:txBody>
      </p:sp>
    </p:spTree>
    <p:extLst>
      <p:ext uri="{BB962C8B-B14F-4D97-AF65-F5344CB8AC3E}">
        <p14:creationId xmlns:p14="http://schemas.microsoft.com/office/powerpoint/2010/main" val="347313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4"/>
          <p:cNvSpPr>
            <a:spLocks noGrp="1" noChangeArrowheads="1"/>
          </p:cNvSpPr>
          <p:nvPr>
            <p:ph type="dt" sz="half" idx="10"/>
          </p:nvPr>
        </p:nvSpPr>
        <p:spPr>
          <a:ln/>
        </p:spPr>
        <p:txBody>
          <a:bodyPr/>
          <a:lstStyle>
            <a:lvl1pPr>
              <a:defRPr/>
            </a:lvl1pPr>
          </a:lstStyle>
          <a:p>
            <a:pPr>
              <a:defRPr/>
            </a:pPr>
            <a:endParaRPr lang="en-US"/>
          </a:p>
        </p:txBody>
      </p:sp>
      <p:sp>
        <p:nvSpPr>
          <p:cNvPr id="6" name="Rectangle 25"/>
          <p:cNvSpPr>
            <a:spLocks noGrp="1" noChangeArrowheads="1"/>
          </p:cNvSpPr>
          <p:nvPr>
            <p:ph type="ftr" sz="quarter" idx="11"/>
          </p:nvPr>
        </p:nvSpPr>
        <p:spPr>
          <a:ln/>
        </p:spPr>
        <p:txBody>
          <a:bodyPr/>
          <a:lstStyle>
            <a:lvl1pPr>
              <a:defRPr/>
            </a:lvl1pPr>
          </a:lstStyle>
          <a:p>
            <a:pPr>
              <a:defRPr/>
            </a:pPr>
            <a:endParaRPr lang="en-US"/>
          </a:p>
        </p:txBody>
      </p:sp>
      <p:sp>
        <p:nvSpPr>
          <p:cNvPr id="7" name="Rectangle 26"/>
          <p:cNvSpPr>
            <a:spLocks noGrp="1" noChangeArrowheads="1"/>
          </p:cNvSpPr>
          <p:nvPr>
            <p:ph type="sldNum" sz="quarter" idx="12"/>
          </p:nvPr>
        </p:nvSpPr>
        <p:spPr>
          <a:ln/>
        </p:spPr>
        <p:txBody>
          <a:bodyPr/>
          <a:lstStyle>
            <a:lvl1pPr>
              <a:defRPr/>
            </a:lvl1pPr>
          </a:lstStyle>
          <a:p>
            <a:pPr>
              <a:defRPr/>
            </a:pPr>
            <a:fld id="{4ED07FA8-E249-9A4A-9E46-21B6C1E73B12}" type="slidenum">
              <a:rPr lang="en-US"/>
              <a:pPr>
                <a:defRPr/>
              </a:pPr>
              <a:t>‹#›</a:t>
            </a:fld>
            <a:endParaRPr lang="en-US"/>
          </a:p>
        </p:txBody>
      </p:sp>
    </p:spTree>
    <p:extLst>
      <p:ext uri="{BB962C8B-B14F-4D97-AF65-F5344CB8AC3E}">
        <p14:creationId xmlns:p14="http://schemas.microsoft.com/office/powerpoint/2010/main" val="196083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pPr>
              <a:defRPr/>
            </a:pPr>
            <a:fld id="{FC952AAB-A789-8B4C-8669-D93C91B8AA41}" type="slidenum">
              <a:rPr lang="en-US"/>
              <a:pPr>
                <a:defRPr/>
              </a:pPr>
              <a:t>‹#›</a:t>
            </a:fld>
            <a:endParaRPr lang="en-US"/>
          </a:p>
        </p:txBody>
      </p:sp>
    </p:spTree>
    <p:extLst>
      <p:ext uri="{BB962C8B-B14F-4D97-AF65-F5344CB8AC3E}">
        <p14:creationId xmlns:p14="http://schemas.microsoft.com/office/powerpoint/2010/main" val="3804503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4"/>
          <p:cNvSpPr>
            <a:spLocks noGrp="1" noChangeArrowheads="1"/>
          </p:cNvSpPr>
          <p:nvPr>
            <p:ph type="dt" sz="half" idx="10"/>
          </p:nvPr>
        </p:nvSpPr>
        <p:spPr>
          <a:ln/>
        </p:spPr>
        <p:txBody>
          <a:bodyPr/>
          <a:lstStyle>
            <a:lvl1pPr>
              <a:defRPr/>
            </a:lvl1pPr>
          </a:lstStyle>
          <a:p>
            <a:pPr>
              <a:defRPr/>
            </a:pPr>
            <a:endParaRPr lang="en-US"/>
          </a:p>
        </p:txBody>
      </p:sp>
      <p:sp>
        <p:nvSpPr>
          <p:cNvPr id="5" name="Rectangle 25"/>
          <p:cNvSpPr>
            <a:spLocks noGrp="1" noChangeArrowheads="1"/>
          </p:cNvSpPr>
          <p:nvPr>
            <p:ph type="ftr" sz="quarter" idx="11"/>
          </p:nvPr>
        </p:nvSpPr>
        <p:spPr>
          <a:ln/>
        </p:spPr>
        <p:txBody>
          <a:bodyPr/>
          <a:lstStyle>
            <a:lvl1pPr>
              <a:defRPr/>
            </a:lvl1pPr>
          </a:lstStyle>
          <a:p>
            <a:pPr>
              <a:defRPr/>
            </a:pPr>
            <a:endParaRPr lang="en-US"/>
          </a:p>
        </p:txBody>
      </p:sp>
      <p:sp>
        <p:nvSpPr>
          <p:cNvPr id="6" name="Rectangle 26"/>
          <p:cNvSpPr>
            <a:spLocks noGrp="1" noChangeArrowheads="1"/>
          </p:cNvSpPr>
          <p:nvPr>
            <p:ph type="sldNum" sz="quarter" idx="12"/>
          </p:nvPr>
        </p:nvSpPr>
        <p:spPr>
          <a:ln/>
        </p:spPr>
        <p:txBody>
          <a:bodyPr/>
          <a:lstStyle>
            <a:lvl1pPr>
              <a:defRPr/>
            </a:lvl1pPr>
          </a:lstStyle>
          <a:p>
            <a:pPr>
              <a:defRPr/>
            </a:pPr>
            <a:fld id="{88AD78DF-2753-D144-A61A-323082BD3549}" type="slidenum">
              <a:rPr lang="en-US"/>
              <a:pPr>
                <a:defRPr/>
              </a:pPr>
              <a:t>‹#›</a:t>
            </a:fld>
            <a:endParaRPr lang="en-US"/>
          </a:p>
        </p:txBody>
      </p:sp>
    </p:spTree>
    <p:extLst>
      <p:ext uri="{BB962C8B-B14F-4D97-AF65-F5344CB8AC3E}">
        <p14:creationId xmlns:p14="http://schemas.microsoft.com/office/powerpoint/2010/main" val="34003767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5"/>
          <p:cNvSpPr>
            <a:spLocks noGrp="1"/>
          </p:cNvSpPr>
          <p:nvPr>
            <p:ph type="sldNum" sz="quarter" idx="10"/>
          </p:nvPr>
        </p:nvSpPr>
        <p:spPr>
          <a:ln/>
        </p:spPr>
        <p:txBody>
          <a:bodyPr/>
          <a:lstStyle>
            <a:lvl1pPr>
              <a:defRPr/>
            </a:lvl1pPr>
          </a:lstStyle>
          <a:p>
            <a:pPr>
              <a:defRPr/>
            </a:pPr>
            <a:fld id="{0464E718-BC83-9B45-8486-CA52F8D50951}"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4406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567D6EA9-72B1-C047-AFC6-B3D44DA7B713}"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7098933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9A605E99-1155-3B44-9187-C118C3A6FE47}"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40917521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a:ln/>
        </p:spPr>
        <p:txBody>
          <a:bodyPr/>
          <a:lstStyle>
            <a:lvl1pPr>
              <a:defRPr/>
            </a:lvl1pPr>
          </a:lstStyle>
          <a:p>
            <a:pPr>
              <a:defRPr/>
            </a:pPr>
            <a:fld id="{9E9F73CF-98DB-2140-84D4-098A44072C3B}" type="slidenum">
              <a:rPr lang="en-US"/>
              <a:pPr>
                <a:defRPr/>
              </a:pPr>
              <a:t>‹#›</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8324714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6DA35309-9EEE-A846-BD07-D85CAFDBDB46}" type="slidenum">
              <a:rPr lang="en-US"/>
              <a:pPr>
                <a:defRPr/>
              </a:pPr>
              <a:t>‹#›</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6056131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44003D41-6F93-AD42-9DF4-CD166E300C10}" type="slidenum">
              <a:rPr lang="en-US"/>
              <a:pPr>
                <a:defRPr/>
              </a:pPr>
              <a:t>‹#›</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335050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DE0F4754-710A-1045-84CE-F28D69EC7959}" type="slidenum">
              <a:rPr lang="en-US"/>
              <a:pPr>
                <a:defRPr/>
              </a:pPr>
              <a:t>‹#›</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4003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136AAC1C-5146-7146-BD5D-F5C7D43BF618}" type="slidenum">
              <a:rPr lang="en-US"/>
              <a:pPr>
                <a:defRPr/>
              </a:pPr>
              <a:t>‹#›</a:t>
            </a:fld>
            <a:endParaRPr lang="en-US"/>
          </a:p>
        </p:txBody>
      </p:sp>
    </p:spTree>
    <p:extLst>
      <p:ext uri="{BB962C8B-B14F-4D97-AF65-F5344CB8AC3E}">
        <p14:creationId xmlns:p14="http://schemas.microsoft.com/office/powerpoint/2010/main" val="7759070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4"/>
          </p:nvPr>
        </p:nvSpPr>
        <p:spPr>
          <a:ln/>
        </p:spPr>
        <p:txBody>
          <a:bodyPr/>
          <a:lstStyle>
            <a:lvl1pPr>
              <a:defRPr/>
            </a:lvl1pPr>
          </a:lstStyle>
          <a:p>
            <a:pPr>
              <a:defRPr/>
            </a:pPr>
            <a:fld id="{C875D8A4-1BE1-7B49-B2C1-C06A923D7569}" type="slidenum">
              <a:rPr lang="en-US"/>
              <a:pPr>
                <a:defRPr/>
              </a:pPr>
              <a:t>‹#›</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Date Placeholder 3"/>
          <p:cNvSpPr>
            <a:spLocks noGrp="1"/>
          </p:cNvSpPr>
          <p:nvPr>
            <p:ph type="dt" sz="half" idx="16"/>
          </p:nvPr>
        </p:nvSpPr>
        <p:spPr/>
        <p:txBody>
          <a:bodyPr/>
          <a:lstStyle>
            <a:lvl1pPr>
              <a:defRPr/>
            </a:lvl1pPr>
          </a:lstStyle>
          <a:p>
            <a:pPr>
              <a:defRPr/>
            </a:pPr>
            <a:endParaRPr lang="en-US"/>
          </a:p>
        </p:txBody>
      </p:sp>
    </p:spTree>
    <p:extLst>
      <p:ext uri="{BB962C8B-B14F-4D97-AF65-F5344CB8AC3E}">
        <p14:creationId xmlns:p14="http://schemas.microsoft.com/office/powerpoint/2010/main" val="2844383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CCE4242B-DB40-344B-B00C-F929BD8A5C43}" type="slidenum">
              <a:rPr lang="en-US"/>
              <a:pPr>
                <a:defRPr/>
              </a:pPr>
              <a:t>‹#›</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69991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2E028D1D-9730-A349-AC88-E5DA5A052ACC}"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4153037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F1F158E5-7F63-5447-8326-A8D1D86A8205}"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2315579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Slide Number Placeholder 5"/>
          <p:cNvSpPr>
            <a:spLocks noGrp="1"/>
          </p:cNvSpPr>
          <p:nvPr>
            <p:ph type="sldNum" sz="quarter" idx="10"/>
          </p:nvPr>
        </p:nvSpPr>
        <p:spPr>
          <a:ln/>
        </p:spPr>
        <p:txBody>
          <a:bodyPr/>
          <a:lstStyle>
            <a:lvl1pPr>
              <a:defRPr/>
            </a:lvl1pPr>
          </a:lstStyle>
          <a:p>
            <a:pPr>
              <a:defRPr/>
            </a:pPr>
            <a:fld id="{3739FABE-22AE-0040-B909-DAD85E4D0CD1}"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0688977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98474C3B-1E4D-E243-AAAE-17DAF82B750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22072500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5"/>
          <p:cNvSpPr>
            <a:spLocks noGrp="1"/>
          </p:cNvSpPr>
          <p:nvPr>
            <p:ph type="sldNum" sz="quarter" idx="10"/>
          </p:nvPr>
        </p:nvSpPr>
        <p:spPr>
          <a:ln/>
        </p:spPr>
        <p:txBody>
          <a:bodyPr/>
          <a:lstStyle>
            <a:lvl1pPr>
              <a:defRPr/>
            </a:lvl1pPr>
          </a:lstStyle>
          <a:p>
            <a:pPr>
              <a:defRPr/>
            </a:pPr>
            <a:fld id="{7939D704-FE04-A84F-B393-73B243BCBE4E}"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6323592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a:ln/>
        </p:spPr>
        <p:txBody>
          <a:bodyPr/>
          <a:lstStyle>
            <a:lvl1pPr>
              <a:defRPr/>
            </a:lvl1pPr>
          </a:lstStyle>
          <a:p>
            <a:pPr>
              <a:defRPr/>
            </a:pPr>
            <a:fld id="{67009DC7-3A49-3B42-B129-A913ECC12040}" type="slidenum">
              <a:rPr lang="en-US"/>
              <a:pPr>
                <a:defRPr/>
              </a:pPr>
              <a:t>‹#›</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5000560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a:ln/>
        </p:spPr>
        <p:txBody>
          <a:bodyPr/>
          <a:lstStyle>
            <a:lvl1pPr>
              <a:defRPr/>
            </a:lvl1pPr>
          </a:lstStyle>
          <a:p>
            <a:pPr>
              <a:defRPr/>
            </a:pPr>
            <a:fld id="{E845F918-7D1E-EF40-8634-495B9D6E3D90}" type="slidenum">
              <a:rPr lang="en-US"/>
              <a:pPr>
                <a:defRPr/>
              </a:pPr>
              <a:t>‹#›</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1750352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a:ln/>
        </p:spPr>
        <p:txBody>
          <a:bodyPr/>
          <a:lstStyle>
            <a:lvl1pPr>
              <a:defRPr/>
            </a:lvl1pPr>
          </a:lstStyle>
          <a:p>
            <a:pPr>
              <a:defRPr/>
            </a:pPr>
            <a:fld id="{E749CC53-C024-1B42-B669-71176FF3208E}" type="slidenum">
              <a:rPr lang="en-US"/>
              <a:pPr>
                <a:defRPr/>
              </a:pPr>
              <a:t>‹#›</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14287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CFCDD1A1-B396-4840-9C5C-9AD8B813055D}" type="slidenum">
              <a:rPr lang="en-US"/>
              <a:pPr>
                <a:defRPr/>
              </a:pPr>
              <a:t>‹#›</a:t>
            </a:fld>
            <a:endParaRPr lang="en-US"/>
          </a:p>
        </p:txBody>
      </p:sp>
    </p:spTree>
    <p:extLst>
      <p:ext uri="{BB962C8B-B14F-4D97-AF65-F5344CB8AC3E}">
        <p14:creationId xmlns:p14="http://schemas.microsoft.com/office/powerpoint/2010/main" val="33215627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pPr>
              <a:defRPr/>
            </a:pPr>
            <a:fld id="{A03990C3-4CD7-164B-9593-42987511ADE7}" type="slidenum">
              <a:rPr lang="en-US"/>
              <a:pPr>
                <a:defRPr/>
              </a:pPr>
              <a:t>‹#›</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4924533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4"/>
          </p:nvPr>
        </p:nvSpPr>
        <p:spPr>
          <a:ln/>
        </p:spPr>
        <p:txBody>
          <a:bodyPr/>
          <a:lstStyle>
            <a:lvl1pPr>
              <a:defRPr/>
            </a:lvl1pPr>
          </a:lstStyle>
          <a:p>
            <a:pPr>
              <a:defRPr/>
            </a:pPr>
            <a:fld id="{B98814BA-1D10-BD4A-987E-4219CB150A15}" type="slidenum">
              <a:rPr lang="en-US"/>
              <a:pPr>
                <a:defRPr/>
              </a:pPr>
              <a:t>‹#›</a:t>
            </a:fld>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Date Placeholder 3"/>
          <p:cNvSpPr>
            <a:spLocks noGrp="1"/>
          </p:cNvSpPr>
          <p:nvPr>
            <p:ph type="dt" sz="half" idx="16"/>
          </p:nvPr>
        </p:nvSpPr>
        <p:spPr/>
        <p:txBody>
          <a:bodyPr/>
          <a:lstStyle>
            <a:lvl1pPr>
              <a:defRPr/>
            </a:lvl1pPr>
          </a:lstStyle>
          <a:p>
            <a:pPr>
              <a:defRPr/>
            </a:pPr>
            <a:endParaRPr lang="en-US"/>
          </a:p>
        </p:txBody>
      </p:sp>
    </p:spTree>
    <p:extLst>
      <p:ext uri="{BB962C8B-B14F-4D97-AF65-F5344CB8AC3E}">
        <p14:creationId xmlns:p14="http://schemas.microsoft.com/office/powerpoint/2010/main" val="38995320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US" noProof="0"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a:ln/>
        </p:spPr>
        <p:txBody>
          <a:bodyPr/>
          <a:lstStyle>
            <a:lvl1pPr>
              <a:defRPr/>
            </a:lvl1pPr>
          </a:lstStyle>
          <a:p>
            <a:pPr>
              <a:defRPr/>
            </a:pPr>
            <a:fld id="{CACDF094-897E-9247-AA0A-F7CED5DA4798}" type="slidenum">
              <a:rPr lang="en-US"/>
              <a:pPr>
                <a:defRPr/>
              </a:pPr>
              <a:t>‹#›</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8264962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32A5BBF7-C85A-A748-825E-82127384F058}"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3735990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ln/>
        </p:spPr>
        <p:txBody>
          <a:bodyPr/>
          <a:lstStyle>
            <a:lvl1pPr>
              <a:defRPr/>
            </a:lvl1pPr>
          </a:lstStyle>
          <a:p>
            <a:pPr>
              <a:defRPr/>
            </a:pPr>
            <a:fld id="{55A091AD-E3B6-9845-A4B2-4B3C1108D014}"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17461681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a:ln/>
        </p:spPr>
        <p:txBody>
          <a:bodyPr/>
          <a:lstStyle>
            <a:lvl1pPr>
              <a:defRPr/>
            </a:lvl1pPr>
          </a:lstStyle>
          <a:p>
            <a:pPr>
              <a:defRPr/>
            </a:pPr>
            <a:fld id="{3916255B-F697-3A48-8775-6B87AEC56507}" type="slidenum">
              <a:rPr lang="en-US"/>
              <a:pPr>
                <a:defRPr/>
              </a:pPr>
              <a:t>‹#›</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Date Placeholder 3"/>
          <p:cNvSpPr>
            <a:spLocks noGrp="1"/>
          </p:cNvSpPr>
          <p:nvPr>
            <p:ph type="dt" sz="half" idx="12"/>
          </p:nvPr>
        </p:nvSpPr>
        <p:spPr/>
        <p:txBody>
          <a:bodyPr/>
          <a:lstStyle>
            <a:lvl1pPr>
              <a:defRPr/>
            </a:lvl1pPr>
          </a:lstStyle>
          <a:p>
            <a:pPr>
              <a:defRPr/>
            </a:pPr>
            <a:endParaRPr lang="en-US"/>
          </a:p>
        </p:txBody>
      </p:sp>
    </p:spTree>
    <p:extLst>
      <p:ext uri="{BB962C8B-B14F-4D97-AF65-F5344CB8AC3E}">
        <p14:creationId xmlns:p14="http://schemas.microsoft.com/office/powerpoint/2010/main" val="51266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D96B002C-DB20-8E43-AAC8-0F74096778CC}" type="slidenum">
              <a:rPr lang="en-US"/>
              <a:pPr>
                <a:defRPr/>
              </a:pPr>
              <a:t>‹#›</a:t>
            </a:fld>
            <a:endParaRPr lang="en-US"/>
          </a:p>
        </p:txBody>
      </p:sp>
    </p:spTree>
    <p:extLst>
      <p:ext uri="{BB962C8B-B14F-4D97-AF65-F5344CB8AC3E}">
        <p14:creationId xmlns:p14="http://schemas.microsoft.com/office/powerpoint/2010/main" val="57242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6A586D40-49D0-D340-8441-1B544A9E15DF}" type="slidenum">
              <a:rPr lang="en-US"/>
              <a:pPr>
                <a:defRPr/>
              </a:pPr>
              <a:t>‹#›</a:t>
            </a:fld>
            <a:endParaRPr lang="en-US"/>
          </a:p>
        </p:txBody>
      </p:sp>
    </p:spTree>
    <p:extLst>
      <p:ext uri="{BB962C8B-B14F-4D97-AF65-F5344CB8AC3E}">
        <p14:creationId xmlns:p14="http://schemas.microsoft.com/office/powerpoint/2010/main" val="2099834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85557C0E-2FBC-D442-B719-E7B85DBE993B}" type="slidenum">
              <a:rPr lang="en-US"/>
              <a:pPr>
                <a:defRPr/>
              </a:pPr>
              <a:t>‹#›</a:t>
            </a:fld>
            <a:endParaRPr lang="en-US"/>
          </a:p>
        </p:txBody>
      </p:sp>
    </p:spTree>
    <p:extLst>
      <p:ext uri="{BB962C8B-B14F-4D97-AF65-F5344CB8AC3E}">
        <p14:creationId xmlns:p14="http://schemas.microsoft.com/office/powerpoint/2010/main" val="9064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04D96B39-A399-C24F-8E7F-E22E0337F1AE}" type="slidenum">
              <a:rPr lang="en-US"/>
              <a:pPr>
                <a:defRPr/>
              </a:pPr>
              <a:t>‹#›</a:t>
            </a:fld>
            <a:endParaRPr lang="en-US"/>
          </a:p>
        </p:txBody>
      </p:sp>
    </p:spTree>
    <p:extLst>
      <p:ext uri="{BB962C8B-B14F-4D97-AF65-F5344CB8AC3E}">
        <p14:creationId xmlns:p14="http://schemas.microsoft.com/office/powerpoint/2010/main" val="1096197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20713C78-7A5B-6F4C-B42A-95290943BEEB}" type="slidenum">
              <a:rPr lang="en-US"/>
              <a:pPr>
                <a:defRPr/>
              </a:pPr>
              <a:t>‹#›</a:t>
            </a:fld>
            <a:endParaRPr lang="en-US"/>
          </a:p>
        </p:txBody>
      </p:sp>
    </p:spTree>
    <p:extLst>
      <p:ext uri="{BB962C8B-B14F-4D97-AF65-F5344CB8AC3E}">
        <p14:creationId xmlns:p14="http://schemas.microsoft.com/office/powerpoint/2010/main" val="357269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8686800" cy="4876800"/>
            <a:chOff x="0" y="0"/>
            <a:chExt cx="5472" cy="3072"/>
          </a:xfrm>
        </p:grpSpPr>
        <p:sp>
          <p:nvSpPr>
            <p:cNvPr id="16387" name="Rectangle 3"/>
            <p:cNvSpPr>
              <a:spLocks noChangeArrowheads="1"/>
            </p:cNvSpPr>
            <p:nvPr/>
          </p:nvSpPr>
          <p:spPr bwMode="auto">
            <a:xfrm>
              <a:off x="0" y="0"/>
              <a:ext cx="384" cy="3072"/>
            </a:xfrm>
            <a:prstGeom prst="rect">
              <a:avLst/>
            </a:prstGeom>
            <a:solidFill>
              <a:schemeClr val="accent1"/>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cs typeface="+mn-cs"/>
              </a:endParaRPr>
            </a:p>
          </p:txBody>
        </p:sp>
        <p:grpSp>
          <p:nvGrpSpPr>
            <p:cNvPr id="1034" name="Group 4"/>
            <p:cNvGrpSpPr>
              <a:grpSpLocks/>
            </p:cNvGrpSpPr>
            <p:nvPr/>
          </p:nvGrpSpPr>
          <p:grpSpPr bwMode="auto">
            <a:xfrm>
              <a:off x="240" y="893"/>
              <a:ext cx="5232" cy="115"/>
              <a:chOff x="240" y="893"/>
              <a:chExt cx="5232" cy="115"/>
            </a:xfrm>
          </p:grpSpPr>
          <p:sp>
            <p:nvSpPr>
              <p:cNvPr id="16389" name="Rectangle 5"/>
              <p:cNvSpPr>
                <a:spLocks noChangeArrowheads="1"/>
              </p:cNvSpPr>
              <p:nvPr/>
            </p:nvSpPr>
            <p:spPr bwMode="auto">
              <a:xfrm>
                <a:off x="4320" y="893"/>
                <a:ext cx="1152" cy="11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a:latin typeface="Times New Roman" charset="0"/>
                  <a:cs typeface="+mn-cs"/>
                </a:endParaRPr>
              </a:p>
            </p:txBody>
          </p:sp>
          <p:sp>
            <p:nvSpPr>
              <p:cNvPr id="16390" name="Line 6"/>
              <p:cNvSpPr>
                <a:spLocks noChangeShapeType="1"/>
              </p:cNvSpPr>
              <p:nvPr/>
            </p:nvSpPr>
            <p:spPr bwMode="auto">
              <a:xfrm>
                <a:off x="240" y="941"/>
                <a:ext cx="5232"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sp>
        <p:nvSpPr>
          <p:cNvPr id="16391" name="Rectangle 7"/>
          <p:cNvSpPr>
            <a:spLocks noGrp="1" noChangeArrowheads="1"/>
          </p:cNvSpPr>
          <p:nvPr>
            <p:ph type="title"/>
          </p:nvPr>
        </p:nvSpPr>
        <p:spPr bwMode="auto">
          <a:xfrm>
            <a:off x="914400" y="27781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6392" name="Rectangle 8"/>
          <p:cNvSpPr>
            <a:spLocks noGrp="1" noChangeArrowheads="1"/>
          </p:cNvSpPr>
          <p:nvPr>
            <p:ph type="body" idx="1"/>
          </p:nvPr>
        </p:nvSpPr>
        <p:spPr bwMode="auto">
          <a:xfrm>
            <a:off x="914400" y="1600200"/>
            <a:ext cx="77724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393" name="Rectangle 9"/>
          <p:cNvSpPr>
            <a:spLocks noGrp="1" noChangeArrowheads="1"/>
          </p:cNvSpPr>
          <p:nvPr>
            <p:ph type="dt" sz="half" idx="2"/>
          </p:nvPr>
        </p:nvSpPr>
        <p:spPr bwMode="auto">
          <a:xfrm>
            <a:off x="914400" y="6251575"/>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000">
                <a:cs typeface="+mn-cs"/>
              </a:defRPr>
            </a:lvl1pPr>
          </a:lstStyle>
          <a:p>
            <a:pPr>
              <a:defRPr/>
            </a:pPr>
            <a:endParaRPr lang="en-US"/>
          </a:p>
        </p:txBody>
      </p:sp>
      <p:sp>
        <p:nvSpPr>
          <p:cNvPr id="16394" name="Rectangle 10"/>
          <p:cNvSpPr>
            <a:spLocks noGrp="1" noChangeArrowheads="1"/>
          </p:cNvSpPr>
          <p:nvPr>
            <p:ph type="ftr" sz="quarter" idx="3"/>
          </p:nvPr>
        </p:nvSpPr>
        <p:spPr bwMode="auto">
          <a:xfrm>
            <a:off x="3352800" y="62484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000">
                <a:cs typeface="+mn-cs"/>
              </a:defRPr>
            </a:lvl1pPr>
          </a:lstStyle>
          <a:p>
            <a:pPr>
              <a:defRPr/>
            </a:pPr>
            <a:endParaRPr lang="en-US"/>
          </a:p>
        </p:txBody>
      </p:sp>
      <p:sp>
        <p:nvSpPr>
          <p:cNvPr id="16395" name="Rectangle 11"/>
          <p:cNvSpPr>
            <a:spLocks noGrp="1" noChangeArrowheads="1"/>
          </p:cNvSpPr>
          <p:nvPr>
            <p:ph type="sldNum" sz="quarter" idx="4"/>
          </p:nvPr>
        </p:nvSpPr>
        <p:spPr bwMode="auto">
          <a:xfrm>
            <a:off x="6781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000">
                <a:cs typeface="+mn-cs"/>
              </a:defRPr>
            </a:lvl1pPr>
          </a:lstStyle>
          <a:p>
            <a:pPr>
              <a:defRPr/>
            </a:pPr>
            <a:fld id="{E9378860-2166-A84D-AF7C-4E6451166BDE}" type="slidenum">
              <a:rPr lang="en-US"/>
              <a:pPr>
                <a:defRPr/>
              </a:pPr>
              <a:t>‹#›</a:t>
            </a:fld>
            <a:endParaRPr lang="en-US"/>
          </a:p>
        </p:txBody>
      </p:sp>
      <p:sp>
        <p:nvSpPr>
          <p:cNvPr id="16396" name="Line 12"/>
          <p:cNvSpPr>
            <a:spLocks noChangeShapeType="1"/>
          </p:cNvSpPr>
          <p:nvPr/>
        </p:nvSpPr>
        <p:spPr bwMode="auto">
          <a:xfrm>
            <a:off x="0" y="4876800"/>
            <a:ext cx="609600" cy="0"/>
          </a:xfrm>
          <a:prstGeom prst="line">
            <a:avLst/>
          </a:prstGeom>
          <a:noFill/>
          <a:ln w="444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cSld>
  <p:clrMap bg1="lt1" tx1="dk1" bg2="lt2" tx2="dk2" accent1="accent1" accent2="accent2" accent3="accent3" accent4="accent4" accent5="accent5" accent6="accent6" hlink="hlink" folHlink="folHlink"/>
  <p:sldLayoutIdLst>
    <p:sldLayoutId id="2147484264" r:id="rId1"/>
    <p:sldLayoutId id="2147484211" r:id="rId2"/>
    <p:sldLayoutId id="2147484212" r:id="rId3"/>
    <p:sldLayoutId id="2147484213" r:id="rId4"/>
    <p:sldLayoutId id="2147484214" r:id="rId5"/>
    <p:sldLayoutId id="2147484215" r:id="rId6"/>
    <p:sldLayoutId id="2147484216" r:id="rId7"/>
    <p:sldLayoutId id="2147484217" r:id="rId8"/>
    <p:sldLayoutId id="2147484218" r:id="rId9"/>
    <p:sldLayoutId id="2147484219" r:id="rId10"/>
    <p:sldLayoutId id="2147484220" r:id="rId11"/>
  </p:sldLayoutIdLst>
  <p:txStyles>
    <p:titleStyle>
      <a:lvl1pPr algn="l" rtl="0" eaLnBrk="0" fontAlgn="base" hangingPunct="0">
        <a:spcBef>
          <a:spcPct val="0"/>
        </a:spcBef>
        <a:spcAft>
          <a:spcPct val="0"/>
        </a:spcAft>
        <a:defRPr sz="4200">
          <a:solidFill>
            <a:schemeClr val="tx2"/>
          </a:solidFill>
          <a:latin typeface="+mj-lt"/>
          <a:ea typeface="+mj-ea"/>
          <a:cs typeface="ＭＳ Ｐゴシック" charset="0"/>
        </a:defRPr>
      </a:lvl1pPr>
      <a:lvl2pPr algn="l" rtl="0" eaLnBrk="0" fontAlgn="base" hangingPunct="0">
        <a:spcBef>
          <a:spcPct val="0"/>
        </a:spcBef>
        <a:spcAft>
          <a:spcPct val="0"/>
        </a:spcAft>
        <a:defRPr sz="4200">
          <a:solidFill>
            <a:schemeClr val="tx2"/>
          </a:solidFill>
          <a:latin typeface="Times New Roman" charset="0"/>
          <a:ea typeface="ＭＳ Ｐゴシック" charset="0"/>
          <a:cs typeface="ＭＳ Ｐゴシック" charset="0"/>
        </a:defRPr>
      </a:lvl2pPr>
      <a:lvl3pPr algn="l" rtl="0" eaLnBrk="0" fontAlgn="base" hangingPunct="0">
        <a:spcBef>
          <a:spcPct val="0"/>
        </a:spcBef>
        <a:spcAft>
          <a:spcPct val="0"/>
        </a:spcAft>
        <a:defRPr sz="4200">
          <a:solidFill>
            <a:schemeClr val="tx2"/>
          </a:solidFill>
          <a:latin typeface="Times New Roman" charset="0"/>
          <a:ea typeface="ＭＳ Ｐゴシック" charset="0"/>
          <a:cs typeface="ＭＳ Ｐゴシック" charset="0"/>
        </a:defRPr>
      </a:lvl3pPr>
      <a:lvl4pPr algn="l" rtl="0" eaLnBrk="0" fontAlgn="base" hangingPunct="0">
        <a:spcBef>
          <a:spcPct val="0"/>
        </a:spcBef>
        <a:spcAft>
          <a:spcPct val="0"/>
        </a:spcAft>
        <a:defRPr sz="4200">
          <a:solidFill>
            <a:schemeClr val="tx2"/>
          </a:solidFill>
          <a:latin typeface="Times New Roman" charset="0"/>
          <a:ea typeface="ＭＳ Ｐゴシック" charset="0"/>
          <a:cs typeface="ＭＳ Ｐゴシック" charset="0"/>
        </a:defRPr>
      </a:lvl4pPr>
      <a:lvl5pPr algn="l" rtl="0" eaLnBrk="0" fontAlgn="base" hangingPunct="0">
        <a:spcBef>
          <a:spcPct val="0"/>
        </a:spcBef>
        <a:spcAft>
          <a:spcPct val="0"/>
        </a:spcAft>
        <a:defRPr sz="4200">
          <a:solidFill>
            <a:schemeClr val="tx2"/>
          </a:solidFill>
          <a:latin typeface="Times New Roman" charset="0"/>
          <a:ea typeface="ＭＳ Ｐゴシック" charset="0"/>
          <a:cs typeface="ＭＳ Ｐゴシック" charset="0"/>
        </a:defRPr>
      </a:lvl5pPr>
      <a:lvl6pPr marL="457200" algn="l" rtl="0" fontAlgn="base">
        <a:spcBef>
          <a:spcPct val="0"/>
        </a:spcBef>
        <a:spcAft>
          <a:spcPct val="0"/>
        </a:spcAft>
        <a:defRPr sz="4200">
          <a:solidFill>
            <a:schemeClr val="tx2"/>
          </a:solidFill>
          <a:latin typeface="Times New Roman" charset="0"/>
          <a:ea typeface="ＭＳ Ｐゴシック" charset="0"/>
        </a:defRPr>
      </a:lvl6pPr>
      <a:lvl7pPr marL="914400" algn="l" rtl="0" fontAlgn="base">
        <a:spcBef>
          <a:spcPct val="0"/>
        </a:spcBef>
        <a:spcAft>
          <a:spcPct val="0"/>
        </a:spcAft>
        <a:defRPr sz="4200">
          <a:solidFill>
            <a:schemeClr val="tx2"/>
          </a:solidFill>
          <a:latin typeface="Times New Roman" charset="0"/>
          <a:ea typeface="ＭＳ Ｐゴシック" charset="0"/>
        </a:defRPr>
      </a:lvl7pPr>
      <a:lvl8pPr marL="1371600" algn="l" rtl="0" fontAlgn="base">
        <a:spcBef>
          <a:spcPct val="0"/>
        </a:spcBef>
        <a:spcAft>
          <a:spcPct val="0"/>
        </a:spcAft>
        <a:defRPr sz="4200">
          <a:solidFill>
            <a:schemeClr val="tx2"/>
          </a:solidFill>
          <a:latin typeface="Times New Roman" charset="0"/>
          <a:ea typeface="ＭＳ Ｐゴシック" charset="0"/>
        </a:defRPr>
      </a:lvl8pPr>
      <a:lvl9pPr marL="1828800" algn="l" rtl="0" fontAlgn="base">
        <a:spcBef>
          <a:spcPct val="0"/>
        </a:spcBef>
        <a:spcAft>
          <a:spcPct val="0"/>
        </a:spcAft>
        <a:defRPr sz="4200">
          <a:solidFill>
            <a:schemeClr val="tx2"/>
          </a:solidFill>
          <a:latin typeface="Times New Roman" charset="0"/>
          <a:ea typeface="ＭＳ Ｐゴシック" charset="0"/>
        </a:defRPr>
      </a:lvl9pPr>
    </p:titleStyle>
    <p:bodyStyle>
      <a:lvl1pPr marL="342900" indent="-342900" algn="l" rtl="0" eaLnBrk="0" fontAlgn="base" hangingPunct="0">
        <a:spcBef>
          <a:spcPct val="20000"/>
        </a:spcBef>
        <a:spcAft>
          <a:spcPct val="0"/>
        </a:spcAft>
        <a:buClr>
          <a:schemeClr val="folHlink"/>
        </a:buClr>
        <a:buSzPct val="90000"/>
        <a:buFont typeface="Wingdings" charset="0"/>
        <a:buChar char="n"/>
        <a:defRPr sz="28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lr>
          <a:schemeClr val="accent1"/>
        </a:buClr>
        <a:buSzPct val="75000"/>
        <a:buFont typeface="Wingdings" charset="0"/>
        <a:buChar char="n"/>
        <a:defRPr sz="26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charset="0"/>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charset="0"/>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charset="0"/>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charset="0"/>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charset="0"/>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charset="0"/>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25602" name="Group 2"/>
          <p:cNvGrpSpPr>
            <a:grpSpLocks/>
          </p:cNvGrpSpPr>
          <p:nvPr/>
        </p:nvGrpSpPr>
        <p:grpSpPr bwMode="auto">
          <a:xfrm>
            <a:off x="0" y="0"/>
            <a:ext cx="9144000" cy="6858000"/>
            <a:chOff x="0" y="0"/>
            <a:chExt cx="5760" cy="4320"/>
          </a:xfrm>
        </p:grpSpPr>
        <p:sp>
          <p:nvSpPr>
            <p:cNvPr id="25625" name="Freeform 3"/>
            <p:cNvSpPr>
              <a:spLocks/>
            </p:cNvSpPr>
            <p:nvPr/>
          </p:nvSpPr>
          <p:spPr bwMode="hidden">
            <a:xfrm>
              <a:off x="0" y="3072"/>
              <a:ext cx="5760" cy="1248"/>
            </a:xfrm>
            <a:custGeom>
              <a:avLst/>
              <a:gdLst>
                <a:gd name="T0" fmla="*/ 4009 w 6027"/>
                <a:gd name="T1" fmla="*/ 9 h 2296"/>
                <a:gd name="T2" fmla="*/ 0 w 6027"/>
                <a:gd name="T3" fmla="*/ 9 h 2296"/>
                <a:gd name="T4" fmla="*/ 0 w 6027"/>
                <a:gd name="T5" fmla="*/ 0 h 2296"/>
                <a:gd name="T6" fmla="*/ 4009 w 6027"/>
                <a:gd name="T7" fmla="*/ 0 h 2296"/>
                <a:gd name="T8" fmla="*/ 4009 w 6027"/>
                <a:gd name="T9" fmla="*/ 9 h 2296"/>
                <a:gd name="T10" fmla="*/ 4009 w 6027"/>
                <a:gd name="T11" fmla="*/ 9 h 22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27" h="2296">
                  <a:moveTo>
                    <a:pt x="6027" y="2296"/>
                  </a:moveTo>
                  <a:lnTo>
                    <a:pt x="0" y="2296"/>
                  </a:lnTo>
                  <a:lnTo>
                    <a:pt x="0" y="0"/>
                  </a:lnTo>
                  <a:lnTo>
                    <a:pt x="6027" y="0"/>
                  </a:lnTo>
                  <a:lnTo>
                    <a:pt x="6027" y="229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76" name="Freeform 4"/>
            <p:cNvSpPr>
              <a:spLocks/>
            </p:cNvSpPr>
            <p:nvPr/>
          </p:nvSpPr>
          <p:spPr bwMode="hidden">
            <a:xfrm>
              <a:off x="0" y="0"/>
              <a:ext cx="5760" cy="3072"/>
            </a:xfrm>
            <a:custGeom>
              <a:avLst/>
              <a:gdLst>
                <a:gd name="T0" fmla="*/ 6027 w 6027"/>
                <a:gd name="T1" fmla="*/ 2296 h 2296"/>
                <a:gd name="T2" fmla="*/ 0 w 6027"/>
                <a:gd name="T3" fmla="*/ 2296 h 2296"/>
                <a:gd name="T4" fmla="*/ 0 w 6027"/>
                <a:gd name="T5" fmla="*/ 0 h 2296"/>
                <a:gd name="T6" fmla="*/ 6027 w 6027"/>
                <a:gd name="T7" fmla="*/ 0 h 2296"/>
                <a:gd name="T8" fmla="*/ 6027 w 6027"/>
                <a:gd name="T9" fmla="*/ 2296 h 2296"/>
                <a:gd name="T10" fmla="*/ 6027 w 6027"/>
                <a:gd name="T11" fmla="*/ 2296 h 2296"/>
              </a:gdLst>
              <a:ahLst/>
              <a:cxnLst>
                <a:cxn ang="0">
                  <a:pos x="T0" y="T1"/>
                </a:cxn>
                <a:cxn ang="0">
                  <a:pos x="T2" y="T3"/>
                </a:cxn>
                <a:cxn ang="0">
                  <a:pos x="T4" y="T5"/>
                </a:cxn>
                <a:cxn ang="0">
                  <a:pos x="T6" y="T7"/>
                </a:cxn>
                <a:cxn ang="0">
                  <a:pos x="T8" y="T9"/>
                </a:cxn>
                <a:cxn ang="0">
                  <a:pos x="T10" y="T11"/>
                </a:cxn>
              </a:cxnLst>
              <a:rect l="0" t="0" r="r" b="b"/>
              <a:pathLst>
                <a:path w="6027" h="2296">
                  <a:moveTo>
                    <a:pt x="6027" y="2296"/>
                  </a:moveTo>
                  <a:lnTo>
                    <a:pt x="0" y="2296"/>
                  </a:lnTo>
                  <a:lnTo>
                    <a:pt x="0" y="0"/>
                  </a:lnTo>
                  <a:lnTo>
                    <a:pt x="6027" y="0"/>
                  </a:lnTo>
                  <a:lnTo>
                    <a:pt x="6027" y="2296"/>
                  </a:lnTo>
                  <a:lnTo>
                    <a:pt x="6027" y="2296"/>
                  </a:lnTo>
                  <a:close/>
                </a:path>
              </a:pathLst>
            </a:custGeom>
            <a:gradFill rotWithShape="0">
              <a:gsLst>
                <a:gs pos="0">
                  <a:schemeClr val="bg1">
                    <a:gamma/>
                    <a:shade val="46275"/>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cs typeface="+mn-cs"/>
              </a:endParaRPr>
            </a:p>
          </p:txBody>
        </p:sp>
      </p:grpSp>
      <p:sp>
        <p:nvSpPr>
          <p:cNvPr id="25603" name="Freeform 5"/>
          <p:cNvSpPr>
            <a:spLocks/>
          </p:cNvSpPr>
          <p:nvPr/>
        </p:nvSpPr>
        <p:spPr bwMode="hidden">
          <a:xfrm>
            <a:off x="6248400" y="6262688"/>
            <a:ext cx="2895600" cy="609600"/>
          </a:xfrm>
          <a:custGeom>
            <a:avLst/>
            <a:gdLst>
              <a:gd name="T0" fmla="*/ 2147483647 w 5748"/>
              <a:gd name="T1" fmla="*/ 2147483647 h 246"/>
              <a:gd name="T2" fmla="*/ 0 w 5748"/>
              <a:gd name="T3" fmla="*/ 2147483647 h 246"/>
              <a:gd name="T4" fmla="*/ 0 w 5748"/>
              <a:gd name="T5" fmla="*/ 0 h 246"/>
              <a:gd name="T6" fmla="*/ 2147483647 w 5748"/>
              <a:gd name="T7" fmla="*/ 0 h 246"/>
              <a:gd name="T8" fmla="*/ 2147483647 w 5748"/>
              <a:gd name="T9" fmla="*/ 2147483647 h 246"/>
              <a:gd name="T10" fmla="*/ 2147483647 w 5748"/>
              <a:gd name="T11" fmla="*/ 2147483647 h 2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8" h="246">
                <a:moveTo>
                  <a:pt x="5748" y="246"/>
                </a:moveTo>
                <a:lnTo>
                  <a:pt x="0" y="246"/>
                </a:lnTo>
                <a:lnTo>
                  <a:pt x="0" y="0"/>
                </a:lnTo>
                <a:lnTo>
                  <a:pt x="5748" y="0"/>
                </a:lnTo>
                <a:lnTo>
                  <a:pt x="5748" y="246"/>
                </a:lnTo>
                <a:close/>
              </a:path>
            </a:pathLst>
          </a:cu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25604" name="Group 6"/>
          <p:cNvGrpSpPr>
            <a:grpSpLocks/>
          </p:cNvGrpSpPr>
          <p:nvPr/>
        </p:nvGrpSpPr>
        <p:grpSpPr bwMode="auto">
          <a:xfrm>
            <a:off x="0" y="6019800"/>
            <a:ext cx="7848600" cy="857250"/>
            <a:chOff x="0" y="3792"/>
            <a:chExt cx="4944" cy="540"/>
          </a:xfrm>
        </p:grpSpPr>
        <p:sp>
          <p:nvSpPr>
            <p:cNvPr id="28679" name="Freeform 7"/>
            <p:cNvSpPr>
              <a:spLocks/>
            </p:cNvSpPr>
            <p:nvPr userDrawn="1"/>
          </p:nvSpPr>
          <p:spPr bwMode="ltGray">
            <a:xfrm>
              <a:off x="1488" y="3792"/>
              <a:ext cx="3240" cy="536"/>
            </a:xfrm>
            <a:custGeom>
              <a:avLst/>
              <a:gdLst>
                <a:gd name="T0" fmla="*/ 3132 w 3240"/>
                <a:gd name="T1" fmla="*/ 469 h 536"/>
                <a:gd name="T2" fmla="*/ 2995 w 3240"/>
                <a:gd name="T3" fmla="*/ 395 h 536"/>
                <a:gd name="T4" fmla="*/ 2911 w 3240"/>
                <a:gd name="T5" fmla="*/ 375 h 536"/>
                <a:gd name="T6" fmla="*/ 2678 w 3240"/>
                <a:gd name="T7" fmla="*/ 228 h 536"/>
                <a:gd name="T8" fmla="*/ 2553 w 3240"/>
                <a:gd name="T9" fmla="*/ 74 h 536"/>
                <a:gd name="T10" fmla="*/ 2457 w 3240"/>
                <a:gd name="T11" fmla="*/ 7 h 536"/>
                <a:gd name="T12" fmla="*/ 2403 w 3240"/>
                <a:gd name="T13" fmla="*/ 47 h 536"/>
                <a:gd name="T14" fmla="*/ 2289 w 3240"/>
                <a:gd name="T15" fmla="*/ 74 h 536"/>
                <a:gd name="T16" fmla="*/ 2134 w 3240"/>
                <a:gd name="T17" fmla="*/ 74 h 536"/>
                <a:gd name="T18" fmla="*/ 2044 w 3240"/>
                <a:gd name="T19" fmla="*/ 128 h 536"/>
                <a:gd name="T20" fmla="*/ 1775 w 3240"/>
                <a:gd name="T21" fmla="*/ 222 h 536"/>
                <a:gd name="T22" fmla="*/ 1602 w 3240"/>
                <a:gd name="T23" fmla="*/ 181 h 536"/>
                <a:gd name="T24" fmla="*/ 1560 w 3240"/>
                <a:gd name="T25" fmla="*/ 101 h 536"/>
                <a:gd name="T26" fmla="*/ 1542 w 3240"/>
                <a:gd name="T27" fmla="*/ 87 h 536"/>
                <a:gd name="T28" fmla="*/ 1446 w 3240"/>
                <a:gd name="T29" fmla="*/ 60 h 536"/>
                <a:gd name="T30" fmla="*/ 1375 w 3240"/>
                <a:gd name="T31" fmla="*/ 74 h 536"/>
                <a:gd name="T32" fmla="*/ 1309 w 3240"/>
                <a:gd name="T33" fmla="*/ 87 h 536"/>
                <a:gd name="T34" fmla="*/ 1243 w 3240"/>
                <a:gd name="T35" fmla="*/ 13 h 536"/>
                <a:gd name="T36" fmla="*/ 1225 w 3240"/>
                <a:gd name="T37" fmla="*/ 0 h 536"/>
                <a:gd name="T38" fmla="*/ 1189 w 3240"/>
                <a:gd name="T39" fmla="*/ 0 h 536"/>
                <a:gd name="T40" fmla="*/ 1106 w 3240"/>
                <a:gd name="T41" fmla="*/ 34 h 536"/>
                <a:gd name="T42" fmla="*/ 1106 w 3240"/>
                <a:gd name="T43" fmla="*/ 34 h 536"/>
                <a:gd name="T44" fmla="*/ 1094 w 3240"/>
                <a:gd name="T45" fmla="*/ 40 h 536"/>
                <a:gd name="T46" fmla="*/ 1070 w 3240"/>
                <a:gd name="T47" fmla="*/ 54 h 536"/>
                <a:gd name="T48" fmla="*/ 1034 w 3240"/>
                <a:gd name="T49" fmla="*/ 74 h 536"/>
                <a:gd name="T50" fmla="*/ 1004 w 3240"/>
                <a:gd name="T51" fmla="*/ 74 h 536"/>
                <a:gd name="T52" fmla="*/ 986 w 3240"/>
                <a:gd name="T53" fmla="*/ 74 h 536"/>
                <a:gd name="T54" fmla="*/ 956 w 3240"/>
                <a:gd name="T55" fmla="*/ 81 h 536"/>
                <a:gd name="T56" fmla="*/ 920 w 3240"/>
                <a:gd name="T57" fmla="*/ 94 h 536"/>
                <a:gd name="T58" fmla="*/ 884 w 3240"/>
                <a:gd name="T59" fmla="*/ 107 h 536"/>
                <a:gd name="T60" fmla="*/ 843 w 3240"/>
                <a:gd name="T61" fmla="*/ 128 h 536"/>
                <a:gd name="T62" fmla="*/ 813 w 3240"/>
                <a:gd name="T63" fmla="*/ 141 h 536"/>
                <a:gd name="T64" fmla="*/ 789 w 3240"/>
                <a:gd name="T65" fmla="*/ 148 h 536"/>
                <a:gd name="T66" fmla="*/ 783 w 3240"/>
                <a:gd name="T67" fmla="*/ 154 h 536"/>
                <a:gd name="T68" fmla="*/ 556 w 3240"/>
                <a:gd name="T69" fmla="*/ 228 h 536"/>
                <a:gd name="T70" fmla="*/ 394 w 3240"/>
                <a:gd name="T71" fmla="*/ 294 h 536"/>
                <a:gd name="T72" fmla="*/ 107 w 3240"/>
                <a:gd name="T73" fmla="*/ 462 h 536"/>
                <a:gd name="T74" fmla="*/ 0 w 3240"/>
                <a:gd name="T75" fmla="*/ 536 h 536"/>
                <a:gd name="T76" fmla="*/ 3240 w 3240"/>
                <a:gd name="T77" fmla="*/ 536 h 536"/>
                <a:gd name="T78" fmla="*/ 3132 w 3240"/>
                <a:gd name="T79" fmla="*/ 469 h 536"/>
                <a:gd name="T80" fmla="*/ 3132 w 3240"/>
                <a:gd name="T81" fmla="*/ 469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40" h="536">
                  <a:moveTo>
                    <a:pt x="3132" y="469"/>
                  </a:moveTo>
                  <a:lnTo>
                    <a:pt x="2995" y="395"/>
                  </a:lnTo>
                  <a:lnTo>
                    <a:pt x="2911" y="375"/>
                  </a:lnTo>
                  <a:lnTo>
                    <a:pt x="2678" y="228"/>
                  </a:lnTo>
                  <a:lnTo>
                    <a:pt x="2553" y="74"/>
                  </a:lnTo>
                  <a:lnTo>
                    <a:pt x="2457" y="7"/>
                  </a:lnTo>
                  <a:lnTo>
                    <a:pt x="2403" y="47"/>
                  </a:lnTo>
                  <a:lnTo>
                    <a:pt x="2289" y="74"/>
                  </a:lnTo>
                  <a:lnTo>
                    <a:pt x="2134" y="74"/>
                  </a:lnTo>
                  <a:lnTo>
                    <a:pt x="2044" y="128"/>
                  </a:lnTo>
                  <a:lnTo>
                    <a:pt x="1775" y="222"/>
                  </a:lnTo>
                  <a:lnTo>
                    <a:pt x="1602" y="181"/>
                  </a:lnTo>
                  <a:lnTo>
                    <a:pt x="1560" y="101"/>
                  </a:lnTo>
                  <a:lnTo>
                    <a:pt x="1542" y="87"/>
                  </a:lnTo>
                  <a:lnTo>
                    <a:pt x="1446" y="60"/>
                  </a:lnTo>
                  <a:lnTo>
                    <a:pt x="1375" y="74"/>
                  </a:lnTo>
                  <a:lnTo>
                    <a:pt x="1309" y="87"/>
                  </a:lnTo>
                  <a:lnTo>
                    <a:pt x="1243" y="13"/>
                  </a:lnTo>
                  <a:lnTo>
                    <a:pt x="1225" y="0"/>
                  </a:lnTo>
                  <a:lnTo>
                    <a:pt x="1189" y="0"/>
                  </a:lnTo>
                  <a:lnTo>
                    <a:pt x="1106" y="34"/>
                  </a:lnTo>
                  <a:lnTo>
                    <a:pt x="1106" y="34"/>
                  </a:lnTo>
                  <a:lnTo>
                    <a:pt x="1094" y="40"/>
                  </a:lnTo>
                  <a:lnTo>
                    <a:pt x="1070" y="54"/>
                  </a:lnTo>
                  <a:lnTo>
                    <a:pt x="1034" y="74"/>
                  </a:lnTo>
                  <a:lnTo>
                    <a:pt x="1004" y="74"/>
                  </a:lnTo>
                  <a:lnTo>
                    <a:pt x="986" y="74"/>
                  </a:lnTo>
                  <a:lnTo>
                    <a:pt x="956" y="81"/>
                  </a:lnTo>
                  <a:lnTo>
                    <a:pt x="920" y="94"/>
                  </a:lnTo>
                  <a:lnTo>
                    <a:pt x="884" y="107"/>
                  </a:lnTo>
                  <a:lnTo>
                    <a:pt x="843" y="128"/>
                  </a:lnTo>
                  <a:lnTo>
                    <a:pt x="813" y="141"/>
                  </a:lnTo>
                  <a:lnTo>
                    <a:pt x="789" y="148"/>
                  </a:lnTo>
                  <a:lnTo>
                    <a:pt x="783" y="154"/>
                  </a:lnTo>
                  <a:lnTo>
                    <a:pt x="556" y="228"/>
                  </a:lnTo>
                  <a:lnTo>
                    <a:pt x="394" y="294"/>
                  </a:lnTo>
                  <a:lnTo>
                    <a:pt x="107" y="462"/>
                  </a:lnTo>
                  <a:lnTo>
                    <a:pt x="0" y="536"/>
                  </a:lnTo>
                  <a:lnTo>
                    <a:pt x="3240" y="536"/>
                  </a:lnTo>
                  <a:lnTo>
                    <a:pt x="3132" y="469"/>
                  </a:lnTo>
                  <a:lnTo>
                    <a:pt x="3132" y="469"/>
                  </a:lnTo>
                  <a:close/>
                </a:path>
              </a:pathLst>
            </a:custGeom>
            <a:gradFill rotWithShape="0">
              <a:gsLst>
                <a:gs pos="0">
                  <a:schemeClr val="bg2">
                    <a:gamma/>
                    <a:tint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cs typeface="+mn-cs"/>
              </a:endParaRPr>
            </a:p>
          </p:txBody>
        </p:sp>
        <p:grpSp>
          <p:nvGrpSpPr>
            <p:cNvPr id="25618" name="Group 8"/>
            <p:cNvGrpSpPr>
              <a:grpSpLocks/>
            </p:cNvGrpSpPr>
            <p:nvPr userDrawn="1"/>
          </p:nvGrpSpPr>
          <p:grpSpPr bwMode="auto">
            <a:xfrm>
              <a:off x="2486" y="3792"/>
              <a:ext cx="2458" cy="540"/>
              <a:chOff x="2486" y="3792"/>
              <a:chExt cx="2458" cy="540"/>
            </a:xfrm>
          </p:grpSpPr>
          <p:sp>
            <p:nvSpPr>
              <p:cNvPr id="25620" name="Freeform 9"/>
              <p:cNvSpPr>
                <a:spLocks/>
              </p:cNvSpPr>
              <p:nvPr userDrawn="1"/>
            </p:nvSpPr>
            <p:spPr bwMode="ltGray">
              <a:xfrm>
                <a:off x="3948" y="3799"/>
                <a:ext cx="996" cy="533"/>
              </a:xfrm>
              <a:custGeom>
                <a:avLst/>
                <a:gdLst>
                  <a:gd name="T0" fmla="*/ 636 w 996"/>
                  <a:gd name="T1" fmla="*/ 373 h 533"/>
                  <a:gd name="T2" fmla="*/ 495 w 996"/>
                  <a:gd name="T3" fmla="*/ 370 h 533"/>
                  <a:gd name="T4" fmla="*/ 280 w 996"/>
                  <a:gd name="T5" fmla="*/ 249 h 533"/>
                  <a:gd name="T6" fmla="*/ 127 w 996"/>
                  <a:gd name="T7" fmla="*/ 66 h 533"/>
                  <a:gd name="T8" fmla="*/ 0 w 996"/>
                  <a:gd name="T9" fmla="*/ 0 h 533"/>
                  <a:gd name="T10" fmla="*/ 22 w 996"/>
                  <a:gd name="T11" fmla="*/ 26 h 533"/>
                  <a:gd name="T12" fmla="*/ 0 w 996"/>
                  <a:gd name="T13" fmla="*/ 65 h 533"/>
                  <a:gd name="T14" fmla="*/ 30 w 996"/>
                  <a:gd name="T15" fmla="*/ 119 h 533"/>
                  <a:gd name="T16" fmla="*/ 75 w 996"/>
                  <a:gd name="T17" fmla="*/ 243 h 533"/>
                  <a:gd name="T18" fmla="*/ 45 w 996"/>
                  <a:gd name="T19" fmla="*/ 422 h 533"/>
                  <a:gd name="T20" fmla="*/ 200 w 996"/>
                  <a:gd name="T21" fmla="*/ 329 h 533"/>
                  <a:gd name="T22" fmla="*/ 612 w 996"/>
                  <a:gd name="T23" fmla="*/ 533 h 533"/>
                  <a:gd name="T24" fmla="*/ 996 w 996"/>
                  <a:gd name="T25" fmla="*/ 529 h 533"/>
                  <a:gd name="T26" fmla="*/ 828 w 996"/>
                  <a:gd name="T27" fmla="*/ 473 h 533"/>
                  <a:gd name="T28" fmla="*/ 636 w 996"/>
                  <a:gd name="T29" fmla="*/ 373 h 5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996" h="533">
                    <a:moveTo>
                      <a:pt x="636" y="373"/>
                    </a:moveTo>
                    <a:lnTo>
                      <a:pt x="495" y="370"/>
                    </a:lnTo>
                    <a:lnTo>
                      <a:pt x="280" y="249"/>
                    </a:lnTo>
                    <a:lnTo>
                      <a:pt x="127" y="66"/>
                    </a:lnTo>
                    <a:lnTo>
                      <a:pt x="0" y="0"/>
                    </a:lnTo>
                    <a:lnTo>
                      <a:pt x="22" y="26"/>
                    </a:lnTo>
                    <a:lnTo>
                      <a:pt x="0" y="65"/>
                    </a:lnTo>
                    <a:lnTo>
                      <a:pt x="30" y="119"/>
                    </a:lnTo>
                    <a:lnTo>
                      <a:pt x="75" y="243"/>
                    </a:lnTo>
                    <a:lnTo>
                      <a:pt x="45" y="422"/>
                    </a:lnTo>
                    <a:lnTo>
                      <a:pt x="200" y="329"/>
                    </a:lnTo>
                    <a:lnTo>
                      <a:pt x="612" y="533"/>
                    </a:lnTo>
                    <a:lnTo>
                      <a:pt x="996" y="529"/>
                    </a:lnTo>
                    <a:lnTo>
                      <a:pt x="828" y="473"/>
                    </a:lnTo>
                    <a:lnTo>
                      <a:pt x="636" y="373"/>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1" name="Freeform 10"/>
              <p:cNvSpPr>
                <a:spLocks/>
              </p:cNvSpPr>
              <p:nvPr userDrawn="1"/>
            </p:nvSpPr>
            <p:spPr bwMode="ltGray">
              <a:xfrm>
                <a:off x="2677" y="3792"/>
                <a:ext cx="186" cy="395"/>
              </a:xfrm>
              <a:custGeom>
                <a:avLst/>
                <a:gdLst>
                  <a:gd name="T0" fmla="*/ 36 w 186"/>
                  <a:gd name="T1" fmla="*/ 0 h 353"/>
                  <a:gd name="T2" fmla="*/ 54 w 186"/>
                  <a:gd name="T3" fmla="*/ 49 h 353"/>
                  <a:gd name="T4" fmla="*/ 24 w 186"/>
                  <a:gd name="T5" fmla="*/ 84 h 353"/>
                  <a:gd name="T6" fmla="*/ 18 w 186"/>
                  <a:gd name="T7" fmla="*/ 181 h 353"/>
                  <a:gd name="T8" fmla="*/ 42 w 186"/>
                  <a:gd name="T9" fmla="*/ 314 h 353"/>
                  <a:gd name="T10" fmla="*/ 48 w 186"/>
                  <a:gd name="T11" fmla="*/ 445 h 353"/>
                  <a:gd name="T12" fmla="*/ 0 w 186"/>
                  <a:gd name="T13" fmla="*/ 972 h 353"/>
                  <a:gd name="T14" fmla="*/ 54 w 186"/>
                  <a:gd name="T15" fmla="*/ 643 h 353"/>
                  <a:gd name="T16" fmla="*/ 84 w 186"/>
                  <a:gd name="T17" fmla="*/ 593 h 353"/>
                  <a:gd name="T18" fmla="*/ 126 w 186"/>
                  <a:gd name="T19" fmla="*/ 348 h 353"/>
                  <a:gd name="T20" fmla="*/ 144 w 186"/>
                  <a:gd name="T21" fmla="*/ 329 h 353"/>
                  <a:gd name="T22" fmla="*/ 144 w 186"/>
                  <a:gd name="T23" fmla="*/ 248 h 353"/>
                  <a:gd name="T24" fmla="*/ 186 w 186"/>
                  <a:gd name="T25" fmla="*/ 181 h 353"/>
                  <a:gd name="T26" fmla="*/ 162 w 186"/>
                  <a:gd name="T27" fmla="*/ 164 h 353"/>
                  <a:gd name="T28" fmla="*/ 36 w 186"/>
                  <a:gd name="T29" fmla="*/ 0 h 353"/>
                  <a:gd name="T30" fmla="*/ 36 w 186"/>
                  <a:gd name="T31" fmla="*/ 0 h 3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86" h="353">
                    <a:moveTo>
                      <a:pt x="36" y="0"/>
                    </a:moveTo>
                    <a:lnTo>
                      <a:pt x="54" y="18"/>
                    </a:lnTo>
                    <a:lnTo>
                      <a:pt x="24" y="30"/>
                    </a:lnTo>
                    <a:lnTo>
                      <a:pt x="18" y="66"/>
                    </a:lnTo>
                    <a:lnTo>
                      <a:pt x="42" y="114"/>
                    </a:lnTo>
                    <a:lnTo>
                      <a:pt x="48" y="162"/>
                    </a:lnTo>
                    <a:lnTo>
                      <a:pt x="0" y="353"/>
                    </a:lnTo>
                    <a:lnTo>
                      <a:pt x="54" y="233"/>
                    </a:lnTo>
                    <a:lnTo>
                      <a:pt x="84" y="216"/>
                    </a:lnTo>
                    <a:lnTo>
                      <a:pt x="126" y="126"/>
                    </a:lnTo>
                    <a:lnTo>
                      <a:pt x="144" y="120"/>
                    </a:lnTo>
                    <a:lnTo>
                      <a:pt x="144" y="90"/>
                    </a:lnTo>
                    <a:lnTo>
                      <a:pt x="186" y="66"/>
                    </a:lnTo>
                    <a:lnTo>
                      <a:pt x="162" y="60"/>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2" name="Freeform 11"/>
              <p:cNvSpPr>
                <a:spLocks/>
              </p:cNvSpPr>
              <p:nvPr userDrawn="1"/>
            </p:nvSpPr>
            <p:spPr bwMode="ltGray">
              <a:xfrm>
                <a:off x="3030" y="3893"/>
                <a:ext cx="378" cy="271"/>
              </a:xfrm>
              <a:custGeom>
                <a:avLst/>
                <a:gdLst>
                  <a:gd name="T0" fmla="*/ 18 w 378"/>
                  <a:gd name="T1" fmla="*/ 0 h 271"/>
                  <a:gd name="T2" fmla="*/ 12 w 378"/>
                  <a:gd name="T3" fmla="*/ 13 h 271"/>
                  <a:gd name="T4" fmla="*/ 0 w 378"/>
                  <a:gd name="T5" fmla="*/ 40 h 271"/>
                  <a:gd name="T6" fmla="*/ 60 w 378"/>
                  <a:gd name="T7" fmla="*/ 121 h 271"/>
                  <a:gd name="T8" fmla="*/ 310 w 378"/>
                  <a:gd name="T9" fmla="*/ 271 h 271"/>
                  <a:gd name="T10" fmla="*/ 290 w 378"/>
                  <a:gd name="T11" fmla="*/ 139 h 271"/>
                  <a:gd name="T12" fmla="*/ 378 w 378"/>
                  <a:gd name="T13" fmla="*/ 76 h 271"/>
                  <a:gd name="T14" fmla="*/ 251 w 378"/>
                  <a:gd name="T15" fmla="*/ 94 h 271"/>
                  <a:gd name="T16" fmla="*/ 90 w 378"/>
                  <a:gd name="T17" fmla="*/ 54 h 271"/>
                  <a:gd name="T18" fmla="*/ 18 w 378"/>
                  <a:gd name="T19" fmla="*/ 0 h 271"/>
                  <a:gd name="T20" fmla="*/ 18 w 378"/>
                  <a:gd name="T21" fmla="*/ 0 h 2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8" h="271">
                    <a:moveTo>
                      <a:pt x="18" y="0"/>
                    </a:moveTo>
                    <a:lnTo>
                      <a:pt x="12" y="13"/>
                    </a:lnTo>
                    <a:lnTo>
                      <a:pt x="0" y="40"/>
                    </a:lnTo>
                    <a:lnTo>
                      <a:pt x="60" y="121"/>
                    </a:lnTo>
                    <a:lnTo>
                      <a:pt x="310" y="271"/>
                    </a:lnTo>
                    <a:lnTo>
                      <a:pt x="290" y="139"/>
                    </a:lnTo>
                    <a:lnTo>
                      <a:pt x="378" y="76"/>
                    </a:lnTo>
                    <a:lnTo>
                      <a:pt x="251" y="94"/>
                    </a:lnTo>
                    <a:lnTo>
                      <a:pt x="90" y="54"/>
                    </a:lnTo>
                    <a:lnTo>
                      <a:pt x="1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3" name="Freeform 12"/>
              <p:cNvSpPr>
                <a:spLocks/>
              </p:cNvSpPr>
              <p:nvPr userDrawn="1"/>
            </p:nvSpPr>
            <p:spPr bwMode="ltGray">
              <a:xfrm>
                <a:off x="3628" y="3866"/>
                <a:ext cx="155" cy="74"/>
              </a:xfrm>
              <a:custGeom>
                <a:avLst/>
                <a:gdLst>
                  <a:gd name="T0" fmla="*/ 114 w 155"/>
                  <a:gd name="T1" fmla="*/ 0 h 66"/>
                  <a:gd name="T2" fmla="*/ 0 w 155"/>
                  <a:gd name="T3" fmla="*/ 0 h 66"/>
                  <a:gd name="T4" fmla="*/ 0 w 155"/>
                  <a:gd name="T5" fmla="*/ 0 h 66"/>
                  <a:gd name="T6" fmla="*/ 6 w 155"/>
                  <a:gd name="T7" fmla="*/ 17 h 66"/>
                  <a:gd name="T8" fmla="*/ 6 w 155"/>
                  <a:gd name="T9" fmla="*/ 49 h 66"/>
                  <a:gd name="T10" fmla="*/ 0 w 155"/>
                  <a:gd name="T11" fmla="*/ 68 h 66"/>
                  <a:gd name="T12" fmla="*/ 78 w 155"/>
                  <a:gd name="T13" fmla="*/ 166 h 66"/>
                  <a:gd name="T14" fmla="*/ 96 w 155"/>
                  <a:gd name="T15" fmla="*/ 117 h 66"/>
                  <a:gd name="T16" fmla="*/ 155 w 155"/>
                  <a:gd name="T17" fmla="*/ 185 h 66"/>
                  <a:gd name="T18" fmla="*/ 126 w 155"/>
                  <a:gd name="T19" fmla="*/ 68 h 66"/>
                  <a:gd name="T20" fmla="*/ 149 w 155"/>
                  <a:gd name="T21" fmla="*/ 0 h 66"/>
                  <a:gd name="T22" fmla="*/ 114 w 155"/>
                  <a:gd name="T23" fmla="*/ 0 h 66"/>
                  <a:gd name="T24" fmla="*/ 114 w 155"/>
                  <a:gd name="T25" fmla="*/ 0 h 6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55" h="66">
                    <a:moveTo>
                      <a:pt x="114" y="0"/>
                    </a:moveTo>
                    <a:lnTo>
                      <a:pt x="0" y="0"/>
                    </a:lnTo>
                    <a:lnTo>
                      <a:pt x="6" y="6"/>
                    </a:lnTo>
                    <a:lnTo>
                      <a:pt x="6" y="18"/>
                    </a:lnTo>
                    <a:lnTo>
                      <a:pt x="0" y="24"/>
                    </a:lnTo>
                    <a:lnTo>
                      <a:pt x="78" y="60"/>
                    </a:lnTo>
                    <a:lnTo>
                      <a:pt x="96" y="42"/>
                    </a:lnTo>
                    <a:lnTo>
                      <a:pt x="155" y="66"/>
                    </a:lnTo>
                    <a:lnTo>
                      <a:pt x="126" y="24"/>
                    </a:lnTo>
                    <a:lnTo>
                      <a:pt x="149" y="0"/>
                    </a:lnTo>
                    <a:lnTo>
                      <a:pt x="114"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24" name="Freeform 13"/>
              <p:cNvSpPr>
                <a:spLocks/>
              </p:cNvSpPr>
              <p:nvPr userDrawn="1"/>
            </p:nvSpPr>
            <p:spPr bwMode="ltGray">
              <a:xfrm>
                <a:off x="2486" y="3859"/>
                <a:ext cx="42" cy="81"/>
              </a:xfrm>
              <a:custGeom>
                <a:avLst/>
                <a:gdLst>
                  <a:gd name="T0" fmla="*/ 6 w 42"/>
                  <a:gd name="T1" fmla="*/ 105 h 72"/>
                  <a:gd name="T2" fmla="*/ 0 w 42"/>
                  <a:gd name="T3" fmla="*/ 53 h 72"/>
                  <a:gd name="T4" fmla="*/ 12 w 42"/>
                  <a:gd name="T5" fmla="*/ 18 h 72"/>
                  <a:gd name="T6" fmla="*/ 0 w 42"/>
                  <a:gd name="T7" fmla="*/ 18 h 72"/>
                  <a:gd name="T8" fmla="*/ 12 w 42"/>
                  <a:gd name="T9" fmla="*/ 18 h 72"/>
                  <a:gd name="T10" fmla="*/ 24 w 42"/>
                  <a:gd name="T11" fmla="*/ 18 h 72"/>
                  <a:gd name="T12" fmla="*/ 36 w 42"/>
                  <a:gd name="T13" fmla="*/ 18 h 72"/>
                  <a:gd name="T14" fmla="*/ 42 w 42"/>
                  <a:gd name="T15" fmla="*/ 0 h 72"/>
                  <a:gd name="T16" fmla="*/ 30 w 42"/>
                  <a:gd name="T17" fmla="*/ 53 h 72"/>
                  <a:gd name="T18" fmla="*/ 42 w 42"/>
                  <a:gd name="T19" fmla="*/ 141 h 72"/>
                  <a:gd name="T20" fmla="*/ 12 w 42"/>
                  <a:gd name="T21" fmla="*/ 206 h 72"/>
                  <a:gd name="T22" fmla="*/ 6 w 42"/>
                  <a:gd name="T23" fmla="*/ 105 h 72"/>
                  <a:gd name="T24" fmla="*/ 6 w 42"/>
                  <a:gd name="T25" fmla="*/ 105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2" h="72">
                    <a:moveTo>
                      <a:pt x="6" y="36"/>
                    </a:moveTo>
                    <a:lnTo>
                      <a:pt x="0" y="18"/>
                    </a:lnTo>
                    <a:lnTo>
                      <a:pt x="12" y="6"/>
                    </a:lnTo>
                    <a:lnTo>
                      <a:pt x="0" y="6"/>
                    </a:lnTo>
                    <a:lnTo>
                      <a:pt x="12" y="6"/>
                    </a:lnTo>
                    <a:lnTo>
                      <a:pt x="24" y="6"/>
                    </a:lnTo>
                    <a:lnTo>
                      <a:pt x="36" y="6"/>
                    </a:lnTo>
                    <a:lnTo>
                      <a:pt x="42" y="0"/>
                    </a:lnTo>
                    <a:lnTo>
                      <a:pt x="30" y="18"/>
                    </a:lnTo>
                    <a:lnTo>
                      <a:pt x="42" y="48"/>
                    </a:lnTo>
                    <a:lnTo>
                      <a:pt x="12" y="72"/>
                    </a:lnTo>
                    <a:lnTo>
                      <a:pt x="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686" name="Freeform 14"/>
            <p:cNvSpPr>
              <a:spLocks/>
            </p:cNvSpPr>
            <p:nvPr userDrawn="1"/>
          </p:nvSpPr>
          <p:spPr bwMode="ltGray">
            <a:xfrm>
              <a:off x="0" y="3792"/>
              <a:ext cx="3976" cy="535"/>
            </a:xfrm>
            <a:custGeom>
              <a:avLst/>
              <a:gdLst>
                <a:gd name="T0" fmla="*/ 3976 w 3976"/>
                <a:gd name="T1" fmla="*/ 527 h 527"/>
                <a:gd name="T2" fmla="*/ 3970 w 3976"/>
                <a:gd name="T3" fmla="*/ 527 h 527"/>
                <a:gd name="T4" fmla="*/ 3844 w 3976"/>
                <a:gd name="T5" fmla="*/ 509 h 527"/>
                <a:gd name="T6" fmla="*/ 2487 w 3976"/>
                <a:gd name="T7" fmla="*/ 305 h 527"/>
                <a:gd name="T8" fmla="*/ 2039 w 3976"/>
                <a:gd name="T9" fmla="*/ 36 h 527"/>
                <a:gd name="T10" fmla="*/ 1907 w 3976"/>
                <a:gd name="T11" fmla="*/ 24 h 527"/>
                <a:gd name="T12" fmla="*/ 1883 w 3976"/>
                <a:gd name="T13" fmla="*/ 54 h 527"/>
                <a:gd name="T14" fmla="*/ 1859 w 3976"/>
                <a:gd name="T15" fmla="*/ 54 h 527"/>
                <a:gd name="T16" fmla="*/ 1830 w 3976"/>
                <a:gd name="T17" fmla="*/ 30 h 527"/>
                <a:gd name="T18" fmla="*/ 1704 w 3976"/>
                <a:gd name="T19" fmla="*/ 102 h 527"/>
                <a:gd name="T20" fmla="*/ 1608 w 3976"/>
                <a:gd name="T21" fmla="*/ 126 h 527"/>
                <a:gd name="T22" fmla="*/ 1561 w 3976"/>
                <a:gd name="T23" fmla="*/ 132 h 527"/>
                <a:gd name="T24" fmla="*/ 1495 w 3976"/>
                <a:gd name="T25" fmla="*/ 102 h 527"/>
                <a:gd name="T26" fmla="*/ 1357 w 3976"/>
                <a:gd name="T27" fmla="*/ 126 h 527"/>
                <a:gd name="T28" fmla="*/ 1285 w 3976"/>
                <a:gd name="T29" fmla="*/ 24 h 527"/>
                <a:gd name="T30" fmla="*/ 1280 w 3976"/>
                <a:gd name="T31" fmla="*/ 18 h 527"/>
                <a:gd name="T32" fmla="*/ 1262 w 3976"/>
                <a:gd name="T33" fmla="*/ 12 h 527"/>
                <a:gd name="T34" fmla="*/ 1238 w 3976"/>
                <a:gd name="T35" fmla="*/ 6 h 527"/>
                <a:gd name="T36" fmla="*/ 1220 w 3976"/>
                <a:gd name="T37" fmla="*/ 0 h 527"/>
                <a:gd name="T38" fmla="*/ 1196 w 3976"/>
                <a:gd name="T39" fmla="*/ 0 h 527"/>
                <a:gd name="T40" fmla="*/ 1166 w 3976"/>
                <a:gd name="T41" fmla="*/ 0 h 527"/>
                <a:gd name="T42" fmla="*/ 1142 w 3976"/>
                <a:gd name="T43" fmla="*/ 0 h 527"/>
                <a:gd name="T44" fmla="*/ 1136 w 3976"/>
                <a:gd name="T45" fmla="*/ 0 h 527"/>
                <a:gd name="T46" fmla="*/ 1130 w 3976"/>
                <a:gd name="T47" fmla="*/ 0 h 527"/>
                <a:gd name="T48" fmla="*/ 1124 w 3976"/>
                <a:gd name="T49" fmla="*/ 6 h 527"/>
                <a:gd name="T50" fmla="*/ 1118 w 3976"/>
                <a:gd name="T51" fmla="*/ 12 h 527"/>
                <a:gd name="T52" fmla="*/ 1100 w 3976"/>
                <a:gd name="T53" fmla="*/ 18 h 527"/>
                <a:gd name="T54" fmla="*/ 1088 w 3976"/>
                <a:gd name="T55" fmla="*/ 18 h 527"/>
                <a:gd name="T56" fmla="*/ 1070 w 3976"/>
                <a:gd name="T57" fmla="*/ 24 h 527"/>
                <a:gd name="T58" fmla="*/ 1052 w 3976"/>
                <a:gd name="T59" fmla="*/ 30 h 527"/>
                <a:gd name="T60" fmla="*/ 1034 w 3976"/>
                <a:gd name="T61" fmla="*/ 36 h 527"/>
                <a:gd name="T62" fmla="*/ 1028 w 3976"/>
                <a:gd name="T63" fmla="*/ 42 h 527"/>
                <a:gd name="T64" fmla="*/ 969 w 3976"/>
                <a:gd name="T65" fmla="*/ 60 h 527"/>
                <a:gd name="T66" fmla="*/ 921 w 3976"/>
                <a:gd name="T67" fmla="*/ 72 h 527"/>
                <a:gd name="T68" fmla="*/ 855 w 3976"/>
                <a:gd name="T69" fmla="*/ 48 h 527"/>
                <a:gd name="T70" fmla="*/ 825 w 3976"/>
                <a:gd name="T71" fmla="*/ 48 h 527"/>
                <a:gd name="T72" fmla="*/ 759 w 3976"/>
                <a:gd name="T73" fmla="*/ 72 h 527"/>
                <a:gd name="T74" fmla="*/ 735 w 3976"/>
                <a:gd name="T75" fmla="*/ 72 h 527"/>
                <a:gd name="T76" fmla="*/ 706 w 3976"/>
                <a:gd name="T77" fmla="*/ 60 h 527"/>
                <a:gd name="T78" fmla="*/ 640 w 3976"/>
                <a:gd name="T79" fmla="*/ 60 h 527"/>
                <a:gd name="T80" fmla="*/ 544 w 3976"/>
                <a:gd name="T81" fmla="*/ 72 h 527"/>
                <a:gd name="T82" fmla="*/ 389 w 3976"/>
                <a:gd name="T83" fmla="*/ 18 h 527"/>
                <a:gd name="T84" fmla="*/ 323 w 3976"/>
                <a:gd name="T85" fmla="*/ 60 h 527"/>
                <a:gd name="T86" fmla="*/ 317 w 3976"/>
                <a:gd name="T87" fmla="*/ 60 h 527"/>
                <a:gd name="T88" fmla="*/ 305 w 3976"/>
                <a:gd name="T89" fmla="*/ 72 h 527"/>
                <a:gd name="T90" fmla="*/ 287 w 3976"/>
                <a:gd name="T91" fmla="*/ 78 h 527"/>
                <a:gd name="T92" fmla="*/ 263 w 3976"/>
                <a:gd name="T93" fmla="*/ 90 h 527"/>
                <a:gd name="T94" fmla="*/ 203 w 3976"/>
                <a:gd name="T95" fmla="*/ 120 h 527"/>
                <a:gd name="T96" fmla="*/ 149 w 3976"/>
                <a:gd name="T97" fmla="*/ 150 h 527"/>
                <a:gd name="T98" fmla="*/ 78 w 3976"/>
                <a:gd name="T99" fmla="*/ 168 h 527"/>
                <a:gd name="T100" fmla="*/ 0 w 3976"/>
                <a:gd name="T101" fmla="*/ 180 h 527"/>
                <a:gd name="T102" fmla="*/ 0 w 3976"/>
                <a:gd name="T103" fmla="*/ 527 h 527"/>
                <a:gd name="T104" fmla="*/ 1010 w 3976"/>
                <a:gd name="T105" fmla="*/ 527 h 527"/>
                <a:gd name="T106" fmla="*/ 3725 w 3976"/>
                <a:gd name="T107" fmla="*/ 527 h 527"/>
                <a:gd name="T108" fmla="*/ 3976 w 3976"/>
                <a:gd name="T109" fmla="*/ 527 h 527"/>
                <a:gd name="T110" fmla="*/ 3976 w 3976"/>
                <a:gd name="T111" fmla="*/ 52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976" h="527">
                  <a:moveTo>
                    <a:pt x="3976" y="527"/>
                  </a:moveTo>
                  <a:lnTo>
                    <a:pt x="3970" y="527"/>
                  </a:lnTo>
                  <a:lnTo>
                    <a:pt x="3844" y="509"/>
                  </a:lnTo>
                  <a:lnTo>
                    <a:pt x="2487" y="305"/>
                  </a:lnTo>
                  <a:lnTo>
                    <a:pt x="2039" y="36"/>
                  </a:lnTo>
                  <a:lnTo>
                    <a:pt x="1907" y="24"/>
                  </a:lnTo>
                  <a:lnTo>
                    <a:pt x="1883" y="54"/>
                  </a:lnTo>
                  <a:lnTo>
                    <a:pt x="1859" y="54"/>
                  </a:lnTo>
                  <a:lnTo>
                    <a:pt x="1830" y="30"/>
                  </a:lnTo>
                  <a:lnTo>
                    <a:pt x="1704" y="102"/>
                  </a:lnTo>
                  <a:lnTo>
                    <a:pt x="1608" y="126"/>
                  </a:lnTo>
                  <a:lnTo>
                    <a:pt x="1561" y="132"/>
                  </a:lnTo>
                  <a:lnTo>
                    <a:pt x="1495" y="102"/>
                  </a:lnTo>
                  <a:lnTo>
                    <a:pt x="1357" y="126"/>
                  </a:lnTo>
                  <a:lnTo>
                    <a:pt x="1285" y="24"/>
                  </a:lnTo>
                  <a:lnTo>
                    <a:pt x="1280" y="18"/>
                  </a:lnTo>
                  <a:lnTo>
                    <a:pt x="1262" y="12"/>
                  </a:lnTo>
                  <a:lnTo>
                    <a:pt x="1238" y="6"/>
                  </a:lnTo>
                  <a:lnTo>
                    <a:pt x="1220" y="0"/>
                  </a:lnTo>
                  <a:lnTo>
                    <a:pt x="1196" y="0"/>
                  </a:lnTo>
                  <a:lnTo>
                    <a:pt x="1166" y="0"/>
                  </a:lnTo>
                  <a:lnTo>
                    <a:pt x="1142" y="0"/>
                  </a:lnTo>
                  <a:lnTo>
                    <a:pt x="1136" y="0"/>
                  </a:lnTo>
                  <a:lnTo>
                    <a:pt x="1130" y="0"/>
                  </a:lnTo>
                  <a:lnTo>
                    <a:pt x="1124" y="6"/>
                  </a:lnTo>
                  <a:lnTo>
                    <a:pt x="1118" y="12"/>
                  </a:lnTo>
                  <a:lnTo>
                    <a:pt x="1100" y="18"/>
                  </a:lnTo>
                  <a:lnTo>
                    <a:pt x="1088" y="18"/>
                  </a:lnTo>
                  <a:lnTo>
                    <a:pt x="1070" y="24"/>
                  </a:lnTo>
                  <a:lnTo>
                    <a:pt x="1052" y="30"/>
                  </a:lnTo>
                  <a:lnTo>
                    <a:pt x="1034" y="36"/>
                  </a:lnTo>
                  <a:lnTo>
                    <a:pt x="1028" y="42"/>
                  </a:lnTo>
                  <a:lnTo>
                    <a:pt x="969" y="60"/>
                  </a:lnTo>
                  <a:lnTo>
                    <a:pt x="921" y="72"/>
                  </a:lnTo>
                  <a:lnTo>
                    <a:pt x="855" y="48"/>
                  </a:lnTo>
                  <a:lnTo>
                    <a:pt x="825" y="48"/>
                  </a:lnTo>
                  <a:lnTo>
                    <a:pt x="759" y="72"/>
                  </a:lnTo>
                  <a:lnTo>
                    <a:pt x="735" y="72"/>
                  </a:lnTo>
                  <a:lnTo>
                    <a:pt x="706" y="60"/>
                  </a:lnTo>
                  <a:lnTo>
                    <a:pt x="640" y="60"/>
                  </a:lnTo>
                  <a:lnTo>
                    <a:pt x="544" y="72"/>
                  </a:lnTo>
                  <a:lnTo>
                    <a:pt x="389" y="18"/>
                  </a:lnTo>
                  <a:lnTo>
                    <a:pt x="323" y="60"/>
                  </a:lnTo>
                  <a:lnTo>
                    <a:pt x="317" y="60"/>
                  </a:lnTo>
                  <a:lnTo>
                    <a:pt x="305" y="72"/>
                  </a:lnTo>
                  <a:lnTo>
                    <a:pt x="287" y="78"/>
                  </a:lnTo>
                  <a:lnTo>
                    <a:pt x="263" y="90"/>
                  </a:lnTo>
                  <a:lnTo>
                    <a:pt x="203" y="120"/>
                  </a:lnTo>
                  <a:lnTo>
                    <a:pt x="149" y="150"/>
                  </a:lnTo>
                  <a:lnTo>
                    <a:pt x="78" y="168"/>
                  </a:lnTo>
                  <a:lnTo>
                    <a:pt x="0" y="180"/>
                  </a:lnTo>
                  <a:lnTo>
                    <a:pt x="0" y="527"/>
                  </a:lnTo>
                  <a:lnTo>
                    <a:pt x="1010" y="527"/>
                  </a:lnTo>
                  <a:lnTo>
                    <a:pt x="3725" y="527"/>
                  </a:lnTo>
                  <a:lnTo>
                    <a:pt x="3976" y="527"/>
                  </a:lnTo>
                  <a:lnTo>
                    <a:pt x="3976" y="527"/>
                  </a:lnTo>
                  <a:close/>
                </a:path>
              </a:pathLst>
            </a:custGeom>
            <a:gradFill rotWithShape="0">
              <a:gsLst>
                <a:gs pos="0">
                  <a:schemeClr val="bg2">
                    <a:gamma/>
                    <a:tint val="75686"/>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US">
                <a:cs typeface="+mn-cs"/>
              </a:endParaRPr>
            </a:p>
          </p:txBody>
        </p:sp>
      </p:grpSp>
      <p:grpSp>
        <p:nvGrpSpPr>
          <p:cNvPr id="25605" name="Group 15"/>
          <p:cNvGrpSpPr>
            <a:grpSpLocks/>
          </p:cNvGrpSpPr>
          <p:nvPr/>
        </p:nvGrpSpPr>
        <p:grpSpPr bwMode="auto">
          <a:xfrm>
            <a:off x="627063" y="6021388"/>
            <a:ext cx="5684837" cy="849312"/>
            <a:chOff x="395" y="3793"/>
            <a:chExt cx="3581" cy="535"/>
          </a:xfrm>
        </p:grpSpPr>
        <p:sp>
          <p:nvSpPr>
            <p:cNvPr id="25611" name="Freeform 16"/>
            <p:cNvSpPr>
              <a:spLocks/>
            </p:cNvSpPr>
            <p:nvPr/>
          </p:nvSpPr>
          <p:spPr bwMode="auto">
            <a:xfrm>
              <a:off x="1196" y="3793"/>
              <a:ext cx="365" cy="291"/>
            </a:xfrm>
            <a:custGeom>
              <a:avLst/>
              <a:gdLst>
                <a:gd name="T0" fmla="*/ 24 w 365"/>
                <a:gd name="T1" fmla="*/ 24 h 287"/>
                <a:gd name="T2" fmla="*/ 0 w 365"/>
                <a:gd name="T3" fmla="*/ 69 h 287"/>
                <a:gd name="T4" fmla="*/ 66 w 365"/>
                <a:gd name="T5" fmla="*/ 126 h 287"/>
                <a:gd name="T6" fmla="*/ 143 w 365"/>
                <a:gd name="T7" fmla="*/ 207 h 287"/>
                <a:gd name="T8" fmla="*/ 191 w 365"/>
                <a:gd name="T9" fmla="*/ 189 h 287"/>
                <a:gd name="T10" fmla="*/ 341 w 365"/>
                <a:gd name="T11" fmla="*/ 323 h 287"/>
                <a:gd name="T12" fmla="*/ 305 w 365"/>
                <a:gd name="T13" fmla="*/ 198 h 287"/>
                <a:gd name="T14" fmla="*/ 365 w 365"/>
                <a:gd name="T15" fmla="*/ 150 h 287"/>
                <a:gd name="T16" fmla="*/ 359 w 365"/>
                <a:gd name="T17" fmla="*/ 144 h 287"/>
                <a:gd name="T18" fmla="*/ 335 w 365"/>
                <a:gd name="T19" fmla="*/ 132 h 287"/>
                <a:gd name="T20" fmla="*/ 299 w 365"/>
                <a:gd name="T21" fmla="*/ 99 h 287"/>
                <a:gd name="T22" fmla="*/ 257 w 365"/>
                <a:gd name="T23" fmla="*/ 81 h 287"/>
                <a:gd name="T24" fmla="*/ 215 w 365"/>
                <a:gd name="T25" fmla="*/ 63 h 287"/>
                <a:gd name="T26" fmla="*/ 173 w 365"/>
                <a:gd name="T27" fmla="*/ 45 h 287"/>
                <a:gd name="T28" fmla="*/ 143 w 365"/>
                <a:gd name="T29" fmla="*/ 24 h 287"/>
                <a:gd name="T30" fmla="*/ 131 w 365"/>
                <a:gd name="T31" fmla="*/ 18 h 287"/>
                <a:gd name="T32" fmla="*/ 107 w 365"/>
                <a:gd name="T33" fmla="*/ 18 h 287"/>
                <a:gd name="T34" fmla="*/ 95 w 365"/>
                <a:gd name="T35" fmla="*/ 18 h 287"/>
                <a:gd name="T36" fmla="*/ 72 w 365"/>
                <a:gd name="T37" fmla="*/ 12 h 287"/>
                <a:gd name="T38" fmla="*/ 66 w 365"/>
                <a:gd name="T39" fmla="*/ 12 h 287"/>
                <a:gd name="T40" fmla="*/ 54 w 365"/>
                <a:gd name="T41" fmla="*/ 6 h 287"/>
                <a:gd name="T42" fmla="*/ 42 w 365"/>
                <a:gd name="T43" fmla="*/ 0 h 287"/>
                <a:gd name="T44" fmla="*/ 30 w 365"/>
                <a:gd name="T45" fmla="*/ 0 h 287"/>
                <a:gd name="T46" fmla="*/ 24 w 365"/>
                <a:gd name="T47" fmla="*/ 24 h 287"/>
                <a:gd name="T48" fmla="*/ 24 w 365"/>
                <a:gd name="T49" fmla="*/ 24 h 2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5" h="287">
                  <a:moveTo>
                    <a:pt x="24" y="24"/>
                  </a:moveTo>
                  <a:lnTo>
                    <a:pt x="0" y="60"/>
                  </a:lnTo>
                  <a:lnTo>
                    <a:pt x="66" y="108"/>
                  </a:lnTo>
                  <a:lnTo>
                    <a:pt x="143" y="180"/>
                  </a:lnTo>
                  <a:lnTo>
                    <a:pt x="191" y="168"/>
                  </a:lnTo>
                  <a:lnTo>
                    <a:pt x="341" y="287"/>
                  </a:lnTo>
                  <a:lnTo>
                    <a:pt x="305" y="174"/>
                  </a:lnTo>
                  <a:lnTo>
                    <a:pt x="365" y="132"/>
                  </a:lnTo>
                  <a:lnTo>
                    <a:pt x="359" y="126"/>
                  </a:lnTo>
                  <a:lnTo>
                    <a:pt x="335" y="114"/>
                  </a:lnTo>
                  <a:lnTo>
                    <a:pt x="299" y="90"/>
                  </a:lnTo>
                  <a:lnTo>
                    <a:pt x="257" y="72"/>
                  </a:lnTo>
                  <a:lnTo>
                    <a:pt x="215" y="54"/>
                  </a:lnTo>
                  <a:lnTo>
                    <a:pt x="173" y="36"/>
                  </a:lnTo>
                  <a:lnTo>
                    <a:pt x="143" y="24"/>
                  </a:lnTo>
                  <a:lnTo>
                    <a:pt x="131" y="18"/>
                  </a:lnTo>
                  <a:lnTo>
                    <a:pt x="107" y="18"/>
                  </a:lnTo>
                  <a:lnTo>
                    <a:pt x="95" y="18"/>
                  </a:lnTo>
                  <a:lnTo>
                    <a:pt x="72" y="12"/>
                  </a:lnTo>
                  <a:lnTo>
                    <a:pt x="66" y="12"/>
                  </a:lnTo>
                  <a:lnTo>
                    <a:pt x="54" y="6"/>
                  </a:lnTo>
                  <a:lnTo>
                    <a:pt x="42" y="0"/>
                  </a:lnTo>
                  <a:lnTo>
                    <a:pt x="30" y="0"/>
                  </a:lnTo>
                  <a:lnTo>
                    <a:pt x="24" y="2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2" name="Freeform 17"/>
            <p:cNvSpPr>
              <a:spLocks/>
            </p:cNvSpPr>
            <p:nvPr/>
          </p:nvSpPr>
          <p:spPr bwMode="auto">
            <a:xfrm>
              <a:off x="1943" y="3829"/>
              <a:ext cx="2033" cy="499"/>
            </a:xfrm>
            <a:custGeom>
              <a:avLst/>
              <a:gdLst>
                <a:gd name="T0" fmla="*/ 186 w 2033"/>
                <a:gd name="T1" fmla="*/ 18 h 499"/>
                <a:gd name="T2" fmla="*/ 138 w 2033"/>
                <a:gd name="T3" fmla="*/ 6 h 499"/>
                <a:gd name="T4" fmla="*/ 96 w 2033"/>
                <a:gd name="T5" fmla="*/ 0 h 499"/>
                <a:gd name="T6" fmla="*/ 36 w 2033"/>
                <a:gd name="T7" fmla="*/ 0 h 499"/>
                <a:gd name="T8" fmla="*/ 12 w 2033"/>
                <a:gd name="T9" fmla="*/ 25 h 499"/>
                <a:gd name="T10" fmla="*/ 0 w 2033"/>
                <a:gd name="T11" fmla="*/ 128 h 499"/>
                <a:gd name="T12" fmla="*/ 60 w 2033"/>
                <a:gd name="T13" fmla="*/ 104 h 499"/>
                <a:gd name="T14" fmla="*/ 90 w 2033"/>
                <a:gd name="T15" fmla="*/ 134 h 499"/>
                <a:gd name="T16" fmla="*/ 150 w 2033"/>
                <a:gd name="T17" fmla="*/ 153 h 499"/>
                <a:gd name="T18" fmla="*/ 209 w 2033"/>
                <a:gd name="T19" fmla="*/ 273 h 499"/>
                <a:gd name="T20" fmla="*/ 401 w 2033"/>
                <a:gd name="T21" fmla="*/ 359 h 499"/>
                <a:gd name="T22" fmla="*/ 777 w 2033"/>
                <a:gd name="T23" fmla="*/ 359 h 499"/>
                <a:gd name="T24" fmla="*/ 2033 w 2033"/>
                <a:gd name="T25" fmla="*/ 499 h 499"/>
                <a:gd name="T26" fmla="*/ 2033 w 2033"/>
                <a:gd name="T27" fmla="*/ 499 h 499"/>
                <a:gd name="T28" fmla="*/ 1991 w 2033"/>
                <a:gd name="T29" fmla="*/ 493 h 499"/>
                <a:gd name="T30" fmla="*/ 676 w 2033"/>
                <a:gd name="T31" fmla="*/ 243 h 499"/>
                <a:gd name="T32" fmla="*/ 514 w 2033"/>
                <a:gd name="T33" fmla="*/ 159 h 499"/>
                <a:gd name="T34" fmla="*/ 425 w 2033"/>
                <a:gd name="T35" fmla="*/ 110 h 499"/>
                <a:gd name="T36" fmla="*/ 365 w 2033"/>
                <a:gd name="T37" fmla="*/ 92 h 499"/>
                <a:gd name="T38" fmla="*/ 281 w 2033"/>
                <a:gd name="T39" fmla="*/ 61 h 499"/>
                <a:gd name="T40" fmla="*/ 186 w 2033"/>
                <a:gd name="T41" fmla="*/ 18 h 499"/>
                <a:gd name="T42" fmla="*/ 186 w 2033"/>
                <a:gd name="T43" fmla="*/ 18 h 4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33" h="499">
                  <a:moveTo>
                    <a:pt x="186" y="18"/>
                  </a:moveTo>
                  <a:lnTo>
                    <a:pt x="138" y="6"/>
                  </a:lnTo>
                  <a:lnTo>
                    <a:pt x="96" y="0"/>
                  </a:lnTo>
                  <a:lnTo>
                    <a:pt x="36" y="0"/>
                  </a:lnTo>
                  <a:lnTo>
                    <a:pt x="12" y="25"/>
                  </a:lnTo>
                  <a:lnTo>
                    <a:pt x="0" y="128"/>
                  </a:lnTo>
                  <a:lnTo>
                    <a:pt x="60" y="104"/>
                  </a:lnTo>
                  <a:lnTo>
                    <a:pt x="90" y="134"/>
                  </a:lnTo>
                  <a:lnTo>
                    <a:pt x="150" y="153"/>
                  </a:lnTo>
                  <a:lnTo>
                    <a:pt x="209" y="273"/>
                  </a:lnTo>
                  <a:lnTo>
                    <a:pt x="401" y="359"/>
                  </a:lnTo>
                  <a:lnTo>
                    <a:pt x="777" y="359"/>
                  </a:lnTo>
                  <a:lnTo>
                    <a:pt x="2033" y="499"/>
                  </a:lnTo>
                  <a:lnTo>
                    <a:pt x="1991" y="493"/>
                  </a:lnTo>
                  <a:lnTo>
                    <a:pt x="676" y="243"/>
                  </a:lnTo>
                  <a:lnTo>
                    <a:pt x="514" y="159"/>
                  </a:lnTo>
                  <a:lnTo>
                    <a:pt x="425" y="110"/>
                  </a:lnTo>
                  <a:lnTo>
                    <a:pt x="365" y="92"/>
                  </a:lnTo>
                  <a:lnTo>
                    <a:pt x="281" y="61"/>
                  </a:lnTo>
                  <a:lnTo>
                    <a:pt x="186" y="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3" name="Freeform 18"/>
            <p:cNvSpPr>
              <a:spLocks/>
            </p:cNvSpPr>
            <p:nvPr/>
          </p:nvSpPr>
          <p:spPr bwMode="auto">
            <a:xfrm>
              <a:off x="1830" y="3823"/>
              <a:ext cx="71" cy="61"/>
            </a:xfrm>
            <a:custGeom>
              <a:avLst/>
              <a:gdLst>
                <a:gd name="T0" fmla="*/ 0 w 71"/>
                <a:gd name="T1" fmla="*/ 18 h 60"/>
                <a:gd name="T2" fmla="*/ 6 w 71"/>
                <a:gd name="T3" fmla="*/ 18 h 60"/>
                <a:gd name="T4" fmla="*/ 12 w 71"/>
                <a:gd name="T5" fmla="*/ 12 h 60"/>
                <a:gd name="T6" fmla="*/ 6 w 71"/>
                <a:gd name="T7" fmla="*/ 6 h 60"/>
                <a:gd name="T8" fmla="*/ 0 w 71"/>
                <a:gd name="T9" fmla="*/ 0 h 60"/>
                <a:gd name="T10" fmla="*/ 29 w 71"/>
                <a:gd name="T11" fmla="*/ 18 h 60"/>
                <a:gd name="T12" fmla="*/ 53 w 71"/>
                <a:gd name="T13" fmla="*/ 18 h 60"/>
                <a:gd name="T14" fmla="*/ 59 w 71"/>
                <a:gd name="T15" fmla="*/ 39 h 60"/>
                <a:gd name="T16" fmla="*/ 65 w 71"/>
                <a:gd name="T17" fmla="*/ 51 h 60"/>
                <a:gd name="T18" fmla="*/ 71 w 71"/>
                <a:gd name="T19" fmla="*/ 63 h 60"/>
                <a:gd name="T20" fmla="*/ 71 w 71"/>
                <a:gd name="T21" fmla="*/ 69 h 60"/>
                <a:gd name="T22" fmla="*/ 59 w 71"/>
                <a:gd name="T23" fmla="*/ 63 h 60"/>
                <a:gd name="T24" fmla="*/ 47 w 71"/>
                <a:gd name="T25" fmla="*/ 51 h 60"/>
                <a:gd name="T26" fmla="*/ 23 w 71"/>
                <a:gd name="T27" fmla="*/ 39 h 60"/>
                <a:gd name="T28" fmla="*/ 23 w 71"/>
                <a:gd name="T29" fmla="*/ 45 h 60"/>
                <a:gd name="T30" fmla="*/ 18 w 71"/>
                <a:gd name="T31" fmla="*/ 51 h 60"/>
                <a:gd name="T32" fmla="*/ 12 w 71"/>
                <a:gd name="T33" fmla="*/ 57 h 60"/>
                <a:gd name="T34" fmla="*/ 6 w 71"/>
                <a:gd name="T35" fmla="*/ 57 h 60"/>
                <a:gd name="T36" fmla="*/ 6 w 71"/>
                <a:gd name="T37" fmla="*/ 57 h 60"/>
                <a:gd name="T38" fmla="*/ 6 w 71"/>
                <a:gd name="T39" fmla="*/ 45 h 60"/>
                <a:gd name="T40" fmla="*/ 0 w 71"/>
                <a:gd name="T41" fmla="*/ 18 h 60"/>
                <a:gd name="T42" fmla="*/ 0 w 71"/>
                <a:gd name="T43" fmla="*/ 18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1" h="60">
                  <a:moveTo>
                    <a:pt x="0" y="18"/>
                  </a:moveTo>
                  <a:lnTo>
                    <a:pt x="6" y="18"/>
                  </a:lnTo>
                  <a:lnTo>
                    <a:pt x="12" y="12"/>
                  </a:lnTo>
                  <a:lnTo>
                    <a:pt x="6" y="6"/>
                  </a:lnTo>
                  <a:lnTo>
                    <a:pt x="0" y="0"/>
                  </a:lnTo>
                  <a:lnTo>
                    <a:pt x="29" y="18"/>
                  </a:lnTo>
                  <a:lnTo>
                    <a:pt x="53" y="18"/>
                  </a:lnTo>
                  <a:lnTo>
                    <a:pt x="59" y="30"/>
                  </a:lnTo>
                  <a:lnTo>
                    <a:pt x="65" y="42"/>
                  </a:lnTo>
                  <a:lnTo>
                    <a:pt x="71" y="54"/>
                  </a:lnTo>
                  <a:lnTo>
                    <a:pt x="71" y="60"/>
                  </a:lnTo>
                  <a:lnTo>
                    <a:pt x="59" y="54"/>
                  </a:lnTo>
                  <a:lnTo>
                    <a:pt x="47" y="42"/>
                  </a:lnTo>
                  <a:lnTo>
                    <a:pt x="23" y="30"/>
                  </a:lnTo>
                  <a:lnTo>
                    <a:pt x="23" y="36"/>
                  </a:lnTo>
                  <a:lnTo>
                    <a:pt x="18" y="42"/>
                  </a:lnTo>
                  <a:lnTo>
                    <a:pt x="12" y="48"/>
                  </a:lnTo>
                  <a:lnTo>
                    <a:pt x="6" y="48"/>
                  </a:lnTo>
                  <a:lnTo>
                    <a:pt x="6" y="36"/>
                  </a:lnTo>
                  <a:lnTo>
                    <a:pt x="0" y="1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4" name="Freeform 19"/>
            <p:cNvSpPr>
              <a:spLocks/>
            </p:cNvSpPr>
            <p:nvPr/>
          </p:nvSpPr>
          <p:spPr bwMode="auto">
            <a:xfrm>
              <a:off x="855" y="3842"/>
              <a:ext cx="161" cy="164"/>
            </a:xfrm>
            <a:custGeom>
              <a:avLst/>
              <a:gdLst>
                <a:gd name="T0" fmla="*/ 30 w 161"/>
                <a:gd name="T1" fmla="*/ 0 h 162"/>
                <a:gd name="T2" fmla="*/ 48 w 161"/>
                <a:gd name="T3" fmla="*/ 6 h 162"/>
                <a:gd name="T4" fmla="*/ 72 w 161"/>
                <a:gd name="T5" fmla="*/ 6 h 162"/>
                <a:gd name="T6" fmla="*/ 114 w 161"/>
                <a:gd name="T7" fmla="*/ 12 h 162"/>
                <a:gd name="T8" fmla="*/ 96 w 161"/>
                <a:gd name="T9" fmla="*/ 63 h 162"/>
                <a:gd name="T10" fmla="*/ 96 w 161"/>
                <a:gd name="T11" fmla="*/ 69 h 162"/>
                <a:gd name="T12" fmla="*/ 102 w 161"/>
                <a:gd name="T13" fmla="*/ 81 h 162"/>
                <a:gd name="T14" fmla="*/ 108 w 161"/>
                <a:gd name="T15" fmla="*/ 93 h 162"/>
                <a:gd name="T16" fmla="*/ 120 w 161"/>
                <a:gd name="T17" fmla="*/ 105 h 162"/>
                <a:gd name="T18" fmla="*/ 143 w 161"/>
                <a:gd name="T19" fmla="*/ 124 h 162"/>
                <a:gd name="T20" fmla="*/ 155 w 161"/>
                <a:gd name="T21" fmla="*/ 156 h 162"/>
                <a:gd name="T22" fmla="*/ 161 w 161"/>
                <a:gd name="T23" fmla="*/ 174 h 162"/>
                <a:gd name="T24" fmla="*/ 161 w 161"/>
                <a:gd name="T25" fmla="*/ 180 h 162"/>
                <a:gd name="T26" fmla="*/ 96 w 161"/>
                <a:gd name="T27" fmla="*/ 111 h 162"/>
                <a:gd name="T28" fmla="*/ 30 w 161"/>
                <a:gd name="T29" fmla="*/ 63 h 162"/>
                <a:gd name="T30" fmla="*/ 0 w 161"/>
                <a:gd name="T31" fmla="*/ 0 h 162"/>
                <a:gd name="T32" fmla="*/ 30 w 161"/>
                <a:gd name="T33" fmla="*/ 0 h 162"/>
                <a:gd name="T34" fmla="*/ 30 w 161"/>
                <a:gd name="T35" fmla="*/ 0 h 1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162">
                  <a:moveTo>
                    <a:pt x="30" y="0"/>
                  </a:moveTo>
                  <a:lnTo>
                    <a:pt x="48" y="6"/>
                  </a:lnTo>
                  <a:lnTo>
                    <a:pt x="72" y="6"/>
                  </a:lnTo>
                  <a:lnTo>
                    <a:pt x="114" y="12"/>
                  </a:lnTo>
                  <a:lnTo>
                    <a:pt x="96" y="54"/>
                  </a:lnTo>
                  <a:lnTo>
                    <a:pt x="96" y="60"/>
                  </a:lnTo>
                  <a:lnTo>
                    <a:pt x="102" y="72"/>
                  </a:lnTo>
                  <a:lnTo>
                    <a:pt x="108" y="84"/>
                  </a:lnTo>
                  <a:lnTo>
                    <a:pt x="120" y="96"/>
                  </a:lnTo>
                  <a:lnTo>
                    <a:pt x="143" y="114"/>
                  </a:lnTo>
                  <a:lnTo>
                    <a:pt x="155" y="138"/>
                  </a:lnTo>
                  <a:lnTo>
                    <a:pt x="161" y="156"/>
                  </a:lnTo>
                  <a:lnTo>
                    <a:pt x="161" y="162"/>
                  </a:lnTo>
                  <a:lnTo>
                    <a:pt x="96" y="102"/>
                  </a:lnTo>
                  <a:lnTo>
                    <a:pt x="30" y="54"/>
                  </a:lnTo>
                  <a:lnTo>
                    <a:pt x="0" y="0"/>
                  </a:lnTo>
                  <a:lnTo>
                    <a:pt x="3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5" name="Freeform 20"/>
            <p:cNvSpPr>
              <a:spLocks/>
            </p:cNvSpPr>
            <p:nvPr/>
          </p:nvSpPr>
          <p:spPr bwMode="auto">
            <a:xfrm>
              <a:off x="706" y="3854"/>
              <a:ext cx="59" cy="61"/>
            </a:xfrm>
            <a:custGeom>
              <a:avLst/>
              <a:gdLst>
                <a:gd name="T0" fmla="*/ 59 w 59"/>
                <a:gd name="T1" fmla="*/ 6 h 60"/>
                <a:gd name="T2" fmla="*/ 41 w 59"/>
                <a:gd name="T3" fmla="*/ 39 h 60"/>
                <a:gd name="T4" fmla="*/ 41 w 59"/>
                <a:gd name="T5" fmla="*/ 45 h 60"/>
                <a:gd name="T6" fmla="*/ 47 w 59"/>
                <a:gd name="T7" fmla="*/ 51 h 60"/>
                <a:gd name="T8" fmla="*/ 53 w 59"/>
                <a:gd name="T9" fmla="*/ 63 h 60"/>
                <a:gd name="T10" fmla="*/ 53 w 59"/>
                <a:gd name="T11" fmla="*/ 69 h 60"/>
                <a:gd name="T12" fmla="*/ 47 w 59"/>
                <a:gd name="T13" fmla="*/ 63 h 60"/>
                <a:gd name="T14" fmla="*/ 35 w 59"/>
                <a:gd name="T15" fmla="*/ 57 h 60"/>
                <a:gd name="T16" fmla="*/ 23 w 59"/>
                <a:gd name="T17" fmla="*/ 45 h 60"/>
                <a:gd name="T18" fmla="*/ 17 w 59"/>
                <a:gd name="T19" fmla="*/ 39 h 60"/>
                <a:gd name="T20" fmla="*/ 0 w 59"/>
                <a:gd name="T21" fmla="*/ 0 h 60"/>
                <a:gd name="T22" fmla="*/ 59 w 59"/>
                <a:gd name="T23" fmla="*/ 6 h 60"/>
                <a:gd name="T24" fmla="*/ 59 w 59"/>
                <a:gd name="T25" fmla="*/ 6 h 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9" h="60">
                  <a:moveTo>
                    <a:pt x="59" y="6"/>
                  </a:moveTo>
                  <a:lnTo>
                    <a:pt x="41" y="30"/>
                  </a:lnTo>
                  <a:lnTo>
                    <a:pt x="41" y="36"/>
                  </a:lnTo>
                  <a:lnTo>
                    <a:pt x="47" y="42"/>
                  </a:lnTo>
                  <a:lnTo>
                    <a:pt x="53" y="54"/>
                  </a:lnTo>
                  <a:lnTo>
                    <a:pt x="53" y="60"/>
                  </a:lnTo>
                  <a:lnTo>
                    <a:pt x="47" y="54"/>
                  </a:lnTo>
                  <a:lnTo>
                    <a:pt x="35" y="48"/>
                  </a:lnTo>
                  <a:lnTo>
                    <a:pt x="23" y="36"/>
                  </a:lnTo>
                  <a:lnTo>
                    <a:pt x="17" y="30"/>
                  </a:lnTo>
                  <a:lnTo>
                    <a:pt x="0" y="0"/>
                  </a:lnTo>
                  <a:lnTo>
                    <a:pt x="59" y="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5616" name="Freeform 21"/>
            <p:cNvSpPr>
              <a:spLocks/>
            </p:cNvSpPr>
            <p:nvPr/>
          </p:nvSpPr>
          <p:spPr bwMode="auto">
            <a:xfrm>
              <a:off x="395" y="3811"/>
              <a:ext cx="245" cy="207"/>
            </a:xfrm>
            <a:custGeom>
              <a:avLst/>
              <a:gdLst>
                <a:gd name="T0" fmla="*/ 233 w 245"/>
                <a:gd name="T1" fmla="*/ 45 h 204"/>
                <a:gd name="T2" fmla="*/ 245 w 245"/>
                <a:gd name="T3" fmla="*/ 51 h 204"/>
                <a:gd name="T4" fmla="*/ 209 w 245"/>
                <a:gd name="T5" fmla="*/ 93 h 204"/>
                <a:gd name="T6" fmla="*/ 143 w 245"/>
                <a:gd name="T7" fmla="*/ 150 h 204"/>
                <a:gd name="T8" fmla="*/ 167 w 245"/>
                <a:gd name="T9" fmla="*/ 176 h 204"/>
                <a:gd name="T10" fmla="*/ 179 w 245"/>
                <a:gd name="T11" fmla="*/ 231 h 204"/>
                <a:gd name="T12" fmla="*/ 77 w 245"/>
                <a:gd name="T13" fmla="*/ 150 h 204"/>
                <a:gd name="T14" fmla="*/ 47 w 245"/>
                <a:gd name="T15" fmla="*/ 93 h 204"/>
                <a:gd name="T16" fmla="*/ 89 w 245"/>
                <a:gd name="T17" fmla="*/ 75 h 204"/>
                <a:gd name="T18" fmla="*/ 59 w 245"/>
                <a:gd name="T19" fmla="*/ 45 h 204"/>
                <a:gd name="T20" fmla="*/ 0 w 245"/>
                <a:gd name="T21" fmla="*/ 12 h 204"/>
                <a:gd name="T22" fmla="*/ 0 w 245"/>
                <a:gd name="T23" fmla="*/ 0 h 204"/>
                <a:gd name="T24" fmla="*/ 6 w 245"/>
                <a:gd name="T25" fmla="*/ 0 h 204"/>
                <a:gd name="T26" fmla="*/ 12 w 245"/>
                <a:gd name="T27" fmla="*/ 0 h 204"/>
                <a:gd name="T28" fmla="*/ 47 w 245"/>
                <a:gd name="T29" fmla="*/ 6 h 204"/>
                <a:gd name="T30" fmla="*/ 77 w 245"/>
                <a:gd name="T31" fmla="*/ 6 h 204"/>
                <a:gd name="T32" fmla="*/ 83 w 245"/>
                <a:gd name="T33" fmla="*/ 6 h 204"/>
                <a:gd name="T34" fmla="*/ 89 w 245"/>
                <a:gd name="T35" fmla="*/ 6 h 204"/>
                <a:gd name="T36" fmla="*/ 101 w 245"/>
                <a:gd name="T37" fmla="*/ 12 h 204"/>
                <a:gd name="T38" fmla="*/ 125 w 245"/>
                <a:gd name="T39" fmla="*/ 12 h 204"/>
                <a:gd name="T40" fmla="*/ 143 w 245"/>
                <a:gd name="T41" fmla="*/ 18 h 204"/>
                <a:gd name="T42" fmla="*/ 149 w 245"/>
                <a:gd name="T43" fmla="*/ 18 h 204"/>
                <a:gd name="T44" fmla="*/ 149 w 245"/>
                <a:gd name="T45" fmla="*/ 18 h 204"/>
                <a:gd name="T46" fmla="*/ 203 w 245"/>
                <a:gd name="T47" fmla="*/ 24 h 204"/>
                <a:gd name="T48" fmla="*/ 233 w 245"/>
                <a:gd name="T49" fmla="*/ 45 h 204"/>
                <a:gd name="T50" fmla="*/ 233 w 245"/>
                <a:gd name="T51" fmla="*/ 45 h 20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04">
                  <a:moveTo>
                    <a:pt x="233" y="36"/>
                  </a:moveTo>
                  <a:lnTo>
                    <a:pt x="245" y="42"/>
                  </a:lnTo>
                  <a:lnTo>
                    <a:pt x="209" y="84"/>
                  </a:lnTo>
                  <a:lnTo>
                    <a:pt x="143" y="132"/>
                  </a:lnTo>
                  <a:lnTo>
                    <a:pt x="167" y="156"/>
                  </a:lnTo>
                  <a:lnTo>
                    <a:pt x="179" y="204"/>
                  </a:lnTo>
                  <a:lnTo>
                    <a:pt x="77" y="132"/>
                  </a:lnTo>
                  <a:lnTo>
                    <a:pt x="47" y="84"/>
                  </a:lnTo>
                  <a:lnTo>
                    <a:pt x="89" y="66"/>
                  </a:lnTo>
                  <a:lnTo>
                    <a:pt x="59" y="36"/>
                  </a:lnTo>
                  <a:lnTo>
                    <a:pt x="0" y="12"/>
                  </a:lnTo>
                  <a:lnTo>
                    <a:pt x="0" y="0"/>
                  </a:lnTo>
                  <a:lnTo>
                    <a:pt x="6" y="0"/>
                  </a:lnTo>
                  <a:lnTo>
                    <a:pt x="12" y="0"/>
                  </a:lnTo>
                  <a:lnTo>
                    <a:pt x="47" y="6"/>
                  </a:lnTo>
                  <a:lnTo>
                    <a:pt x="77" y="6"/>
                  </a:lnTo>
                  <a:lnTo>
                    <a:pt x="83" y="6"/>
                  </a:lnTo>
                  <a:lnTo>
                    <a:pt x="89" y="6"/>
                  </a:lnTo>
                  <a:lnTo>
                    <a:pt x="101" y="12"/>
                  </a:lnTo>
                  <a:lnTo>
                    <a:pt x="125" y="12"/>
                  </a:lnTo>
                  <a:lnTo>
                    <a:pt x="143" y="18"/>
                  </a:lnTo>
                  <a:lnTo>
                    <a:pt x="149" y="18"/>
                  </a:lnTo>
                  <a:lnTo>
                    <a:pt x="203" y="24"/>
                  </a:lnTo>
                  <a:lnTo>
                    <a:pt x="233"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8694" name="Rectangle 22"/>
          <p:cNvSpPr>
            <a:spLocks noGrp="1" noChangeArrowheads="1"/>
          </p:cNvSpPr>
          <p:nvPr>
            <p:ph type="title"/>
          </p:nvPr>
        </p:nvSpPr>
        <p:spPr bwMode="auto">
          <a:xfrm>
            <a:off x="457200" y="22860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8695" name="Rectangle 23"/>
          <p:cNvSpPr>
            <a:spLocks noGrp="1" noChangeArrowheads="1"/>
          </p:cNvSpPr>
          <p:nvPr>
            <p:ph type="body" idx="1"/>
          </p:nvPr>
        </p:nvSpPr>
        <p:spPr bwMode="auto">
          <a:xfrm>
            <a:off x="457200" y="16002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696" name="Rectangle 24"/>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effectLst>
                  <a:outerShdw blurRad="38100" dist="38100" dir="2700000" algn="tl">
                    <a:srgbClr val="000000"/>
                  </a:outerShdw>
                </a:effectLst>
                <a:cs typeface="+mn-cs"/>
              </a:defRPr>
            </a:lvl1pPr>
          </a:lstStyle>
          <a:p>
            <a:pPr>
              <a:defRPr/>
            </a:pPr>
            <a:endParaRPr lang="en-US"/>
          </a:p>
        </p:txBody>
      </p:sp>
      <p:sp>
        <p:nvSpPr>
          <p:cNvPr id="28697" name="Rectangle 2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ctr">
              <a:defRPr sz="1200">
                <a:effectLst>
                  <a:outerShdw blurRad="38100" dist="38100" dir="2700000" algn="tl">
                    <a:srgbClr val="000000"/>
                  </a:outerShdw>
                </a:effectLst>
                <a:cs typeface="+mn-cs"/>
              </a:defRPr>
            </a:lvl1pPr>
          </a:lstStyle>
          <a:p>
            <a:pPr>
              <a:defRPr/>
            </a:pPr>
            <a:endParaRPr lang="en-US"/>
          </a:p>
        </p:txBody>
      </p:sp>
      <p:sp>
        <p:nvSpPr>
          <p:cNvPr id="28698" name="Rectangle 26"/>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000000"/>
                  </a:outerShdw>
                </a:effectLst>
                <a:cs typeface="+mn-cs"/>
              </a:defRPr>
            </a:lvl1pPr>
          </a:lstStyle>
          <a:p>
            <a:pPr>
              <a:defRPr/>
            </a:pPr>
            <a:fld id="{246635D9-49BD-F44E-B7C9-01F0FAE6134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4266"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ＭＳ Ｐゴシック" charset="0"/>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cs typeface="ＭＳ Ｐゴシック"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ea typeface="+mn-ea"/>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7891" name="Text Placeholder 2"/>
          <p:cNvSpPr>
            <a:spLocks noGrp="1"/>
          </p:cNvSpPr>
          <p:nvPr>
            <p:ph type="body" idx="1"/>
          </p:nvPr>
        </p:nvSpPr>
        <p:spPr bwMode="auto">
          <a:xfrm>
            <a:off x="457200" y="16002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a:spLocks noGrp="1"/>
          </p:cNvSpPr>
          <p:nvPr>
            <p:ph type="sldNum" sz="quarter" idx="4"/>
          </p:nvPr>
        </p:nvSpPr>
        <p:spPr>
          <a:xfrm>
            <a:off x="8531225" y="5648325"/>
            <a:ext cx="549275" cy="396875"/>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9EE76D49-01A2-854B-8DCC-213503FBDA92}" type="slidenum">
              <a:rPr lang="en-US"/>
              <a:pPr>
                <a:defRPr/>
              </a:pPr>
              <a:t>‹#›</a:t>
            </a:fld>
            <a:endParaRPr lang="en-US"/>
          </a:p>
        </p:txBody>
      </p:sp>
      <p:sp>
        <p:nvSpPr>
          <p:cNvPr id="5" name="Footer Placeholder 4"/>
          <p:cNvSpPr>
            <a:spLocks noGrp="1"/>
          </p:cNvSpPr>
          <p:nvPr>
            <p:ph type="ftr" sz="quarter" idx="3"/>
          </p:nvPr>
        </p:nvSpPr>
        <p:spPr>
          <a:xfrm rot="16200000">
            <a:off x="7587456" y="4048919"/>
            <a:ext cx="2366963" cy="365125"/>
          </a:xfrm>
          <a:prstGeom prst="rect">
            <a:avLst/>
          </a:prstGeom>
        </p:spPr>
        <p:txBody>
          <a:bodyPr vert="horz" lIns="91440" tIns="45720" rIns="91440" bIns="45720" rtlCol="0" anchor="ctr"/>
          <a:lstStyle>
            <a:lvl1pPr algn="r">
              <a:defRPr sz="1200">
                <a:solidFill>
                  <a:schemeClr val="bg2"/>
                </a:solidFill>
              </a:defRPr>
            </a:lvl1pPr>
          </a:lstStyle>
          <a:p>
            <a:pPr>
              <a:defRPr/>
            </a:pPr>
            <a:endParaRPr lang="en-US"/>
          </a:p>
        </p:txBody>
      </p:sp>
      <p:sp>
        <p:nvSpPr>
          <p:cNvPr id="4" name="Date Placeholder 3"/>
          <p:cNvSpPr>
            <a:spLocks noGrp="1"/>
          </p:cNvSpPr>
          <p:nvPr>
            <p:ph type="dt" sz="half" idx="2"/>
          </p:nvPr>
        </p:nvSpPr>
        <p:spPr>
          <a:xfrm rot="16200000">
            <a:off x="7551738" y="1646237"/>
            <a:ext cx="2438400" cy="365125"/>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241"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Lst>
  <p:txStyles>
    <p:titleStyle>
      <a:lvl1pPr algn="l" rtl="0" eaLnBrk="0" fontAlgn="base" hangingPunct="0">
        <a:spcBef>
          <a:spcPct val="0"/>
        </a:spcBef>
        <a:spcAft>
          <a:spcPct val="0"/>
        </a:spcAft>
        <a:defRPr sz="4600" kern="1200" spc="-1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600">
          <a:solidFill>
            <a:schemeClr val="tx2"/>
          </a:solidFill>
          <a:latin typeface="Cambria" charset="0"/>
          <a:ea typeface="ＭＳ Ｐゴシック" charset="0"/>
          <a:cs typeface="ＭＳ Ｐゴシック" charset="0"/>
        </a:defRPr>
      </a:lvl2pPr>
      <a:lvl3pPr algn="l" rtl="0" eaLnBrk="0" fontAlgn="base" hangingPunct="0">
        <a:spcBef>
          <a:spcPct val="0"/>
        </a:spcBef>
        <a:spcAft>
          <a:spcPct val="0"/>
        </a:spcAft>
        <a:defRPr sz="4600">
          <a:solidFill>
            <a:schemeClr val="tx2"/>
          </a:solidFill>
          <a:latin typeface="Cambria" charset="0"/>
          <a:ea typeface="ＭＳ Ｐゴシック" charset="0"/>
          <a:cs typeface="ＭＳ Ｐゴシック" charset="0"/>
        </a:defRPr>
      </a:lvl3pPr>
      <a:lvl4pPr algn="l" rtl="0" eaLnBrk="0" fontAlgn="base" hangingPunct="0">
        <a:spcBef>
          <a:spcPct val="0"/>
        </a:spcBef>
        <a:spcAft>
          <a:spcPct val="0"/>
        </a:spcAft>
        <a:defRPr sz="4600">
          <a:solidFill>
            <a:schemeClr val="tx2"/>
          </a:solidFill>
          <a:latin typeface="Cambria" charset="0"/>
          <a:ea typeface="ＭＳ Ｐゴシック" charset="0"/>
          <a:cs typeface="ＭＳ Ｐゴシック" charset="0"/>
        </a:defRPr>
      </a:lvl4pPr>
      <a:lvl5pPr algn="l" rtl="0" eaLnBrk="0" fontAlgn="base" hangingPunct="0">
        <a:spcBef>
          <a:spcPct val="0"/>
        </a:spcBef>
        <a:spcAft>
          <a:spcPct val="0"/>
        </a:spcAft>
        <a:defRPr sz="4600">
          <a:solidFill>
            <a:schemeClr val="tx2"/>
          </a:solidFill>
          <a:latin typeface="Cambria" charset="0"/>
          <a:ea typeface="ＭＳ Ｐゴシック" charset="0"/>
          <a:cs typeface="ＭＳ Ｐゴシック" charset="0"/>
        </a:defRPr>
      </a:lvl5pPr>
      <a:lvl6pPr marL="457200" algn="l" rtl="0" fontAlgn="base">
        <a:spcBef>
          <a:spcPct val="0"/>
        </a:spcBef>
        <a:spcAft>
          <a:spcPct val="0"/>
        </a:spcAft>
        <a:defRPr sz="4600">
          <a:solidFill>
            <a:schemeClr val="tx2"/>
          </a:solidFill>
          <a:latin typeface="Cambria" charset="0"/>
          <a:ea typeface="ＭＳ Ｐゴシック" charset="0"/>
          <a:cs typeface="ＭＳ Ｐゴシック" charset="0"/>
        </a:defRPr>
      </a:lvl6pPr>
      <a:lvl7pPr marL="914400" algn="l" rtl="0" fontAlgn="base">
        <a:spcBef>
          <a:spcPct val="0"/>
        </a:spcBef>
        <a:spcAft>
          <a:spcPct val="0"/>
        </a:spcAft>
        <a:defRPr sz="4600">
          <a:solidFill>
            <a:schemeClr val="tx2"/>
          </a:solidFill>
          <a:latin typeface="Cambria" charset="0"/>
          <a:ea typeface="ＭＳ Ｐゴシック" charset="0"/>
          <a:cs typeface="ＭＳ Ｐゴシック" charset="0"/>
        </a:defRPr>
      </a:lvl7pPr>
      <a:lvl8pPr marL="1371600" algn="l" rtl="0" fontAlgn="base">
        <a:spcBef>
          <a:spcPct val="0"/>
        </a:spcBef>
        <a:spcAft>
          <a:spcPct val="0"/>
        </a:spcAft>
        <a:defRPr sz="4600">
          <a:solidFill>
            <a:schemeClr val="tx2"/>
          </a:solidFill>
          <a:latin typeface="Cambria" charset="0"/>
          <a:ea typeface="ＭＳ Ｐゴシック" charset="0"/>
          <a:cs typeface="ＭＳ Ｐゴシック" charset="0"/>
        </a:defRPr>
      </a:lvl8pPr>
      <a:lvl9pPr marL="1828800" algn="l" rtl="0" fontAlgn="base">
        <a:spcBef>
          <a:spcPct val="0"/>
        </a:spcBef>
        <a:spcAft>
          <a:spcPct val="0"/>
        </a:spcAft>
        <a:defRPr sz="4600">
          <a:solidFill>
            <a:schemeClr val="tx2"/>
          </a:solidFill>
          <a:latin typeface="Cambria" charset="0"/>
          <a:ea typeface="ＭＳ Ｐゴシック" charset="0"/>
          <a:cs typeface="ＭＳ Ｐゴシック" charset="0"/>
        </a:defRPr>
      </a:lvl9pPr>
    </p:titleStyle>
    <p:body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ＭＳ Ｐゴシック" charset="0"/>
          <a:cs typeface="ＭＳ Ｐゴシック" charset="0"/>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ＭＳ Ｐゴシック" charset="0"/>
          <a:cs typeface="+mn-cs"/>
        </a:defRPr>
      </a:lvl2pPr>
      <a:lvl3pPr marL="1004888" indent="-228600" algn="l" rtl="0" eaLnBrk="0" fontAlgn="base" hangingPunct="0">
        <a:spcBef>
          <a:spcPct val="20000"/>
        </a:spcBef>
        <a:spcAft>
          <a:spcPct val="0"/>
        </a:spcAft>
        <a:buClr>
          <a:srgbClr val="D2CB6C"/>
        </a:buClr>
        <a:buFont typeface="Arial" charset="0"/>
        <a:buChar char="•"/>
        <a:defRPr kern="1200">
          <a:solidFill>
            <a:schemeClr val="tx1"/>
          </a:solidFill>
          <a:latin typeface="+mn-lt"/>
          <a:ea typeface="ＭＳ Ｐゴシック" charset="0"/>
          <a:cs typeface="+mn-cs"/>
        </a:defRPr>
      </a:lvl3pPr>
      <a:lvl4pPr marL="1279525" indent="-228600" algn="l" rtl="0" eaLnBrk="0" fontAlgn="base" hangingPunct="0">
        <a:spcBef>
          <a:spcPct val="20000"/>
        </a:spcBef>
        <a:spcAft>
          <a:spcPct val="0"/>
        </a:spcAft>
        <a:buClr>
          <a:srgbClr val="95A39D"/>
        </a:buClr>
        <a:buFont typeface="Arial" charset="0"/>
        <a:buChar char="•"/>
        <a:defRPr sz="1600" kern="1200">
          <a:solidFill>
            <a:schemeClr val="tx1"/>
          </a:solidFill>
          <a:latin typeface="+mn-lt"/>
          <a:ea typeface="ＭＳ Ｐゴシック" charset="0"/>
          <a:cs typeface="+mn-cs"/>
        </a:defRPr>
      </a:lvl4pPr>
      <a:lvl5pPr marL="1554163" indent="-228600" algn="l" rtl="0" eaLnBrk="0" fontAlgn="base" hangingPunct="0">
        <a:spcBef>
          <a:spcPct val="20000"/>
        </a:spcBef>
        <a:spcAft>
          <a:spcPct val="0"/>
        </a:spcAft>
        <a:buClr>
          <a:srgbClr val="C89F5D"/>
        </a:buClr>
        <a:buFont typeface="Arial" charset="0"/>
        <a:buChar char="•"/>
        <a:defRPr sz="1400" kern="1200">
          <a:solidFill>
            <a:schemeClr val="tx1"/>
          </a:solidFill>
          <a:latin typeface="+mn-lt"/>
          <a:ea typeface="ＭＳ Ｐゴシック" charset="0"/>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50179" name="Text Placeholder 2"/>
          <p:cNvSpPr>
            <a:spLocks noGrp="1"/>
          </p:cNvSpPr>
          <p:nvPr>
            <p:ph type="body" idx="1"/>
          </p:nvPr>
        </p:nvSpPr>
        <p:spPr bwMode="auto">
          <a:xfrm>
            <a:off x="457200" y="16002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Slide Number Placeholder 5"/>
          <p:cNvSpPr>
            <a:spLocks noGrp="1"/>
          </p:cNvSpPr>
          <p:nvPr>
            <p:ph type="sldNum" sz="quarter" idx="4"/>
          </p:nvPr>
        </p:nvSpPr>
        <p:spPr>
          <a:xfrm>
            <a:off x="8531225" y="5648325"/>
            <a:ext cx="549275" cy="396875"/>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6F8B8836-C80A-074B-8B5B-1745929A97ED}" type="slidenum">
              <a:rPr lang="en-US"/>
              <a:pPr>
                <a:defRPr/>
              </a:pPr>
              <a:t>‹#›</a:t>
            </a:fld>
            <a:endParaRPr lang="en-US"/>
          </a:p>
        </p:txBody>
      </p:sp>
      <p:sp>
        <p:nvSpPr>
          <p:cNvPr id="5" name="Footer Placeholder 4"/>
          <p:cNvSpPr>
            <a:spLocks noGrp="1"/>
          </p:cNvSpPr>
          <p:nvPr>
            <p:ph type="ftr" sz="quarter" idx="3"/>
          </p:nvPr>
        </p:nvSpPr>
        <p:spPr>
          <a:xfrm rot="16200000">
            <a:off x="7587456" y="4048919"/>
            <a:ext cx="2366963" cy="365125"/>
          </a:xfrm>
          <a:prstGeom prst="rect">
            <a:avLst/>
          </a:prstGeom>
        </p:spPr>
        <p:txBody>
          <a:bodyPr vert="horz" lIns="91440" tIns="45720" rIns="91440" bIns="45720" rtlCol="0" anchor="ctr"/>
          <a:lstStyle>
            <a:lvl1pPr algn="r">
              <a:defRPr sz="1200">
                <a:solidFill>
                  <a:schemeClr val="bg2"/>
                </a:solidFill>
              </a:defRPr>
            </a:lvl1pPr>
          </a:lstStyle>
          <a:p>
            <a:pPr>
              <a:defRPr/>
            </a:pPr>
            <a:endParaRPr lang="en-US"/>
          </a:p>
        </p:txBody>
      </p:sp>
      <p:sp>
        <p:nvSpPr>
          <p:cNvPr id="4" name="Date Placeholder 3"/>
          <p:cNvSpPr>
            <a:spLocks noGrp="1"/>
          </p:cNvSpPr>
          <p:nvPr>
            <p:ph type="dt" sz="half" idx="2"/>
          </p:nvPr>
        </p:nvSpPr>
        <p:spPr>
          <a:xfrm rot="16200000">
            <a:off x="7551738" y="1646237"/>
            <a:ext cx="2438400" cy="365125"/>
          </a:xfrm>
          <a:prstGeom prst="rect">
            <a:avLst/>
          </a:prstGeom>
        </p:spPr>
        <p:txBody>
          <a:bodyPr vert="horz" lIns="91440" tIns="45720" rIns="91440" bIns="45720" rtlCol="0" anchor="ctr"/>
          <a:lstStyle>
            <a:lvl1pPr algn="l">
              <a:defRPr sz="1200">
                <a:solidFill>
                  <a:schemeClr val="bg2"/>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252" r:id="rId1"/>
    <p:sldLayoutId id="2147484253" r:id="rId2"/>
    <p:sldLayoutId id="2147484254" r:id="rId3"/>
    <p:sldLayoutId id="2147484255" r:id="rId4"/>
    <p:sldLayoutId id="2147484256" r:id="rId5"/>
    <p:sldLayoutId id="2147484257" r:id="rId6"/>
    <p:sldLayoutId id="2147484258" r:id="rId7"/>
    <p:sldLayoutId id="2147484259" r:id="rId8"/>
    <p:sldLayoutId id="2147484260" r:id="rId9"/>
    <p:sldLayoutId id="2147484261" r:id="rId10"/>
    <p:sldLayoutId id="2147484262" r:id="rId11"/>
    <p:sldLayoutId id="2147484263" r:id="rId12"/>
  </p:sldLayoutIdLst>
  <p:txStyles>
    <p:titleStyle>
      <a:lvl1pPr algn="l" rtl="0" eaLnBrk="0" fontAlgn="base" hangingPunct="0">
        <a:spcBef>
          <a:spcPct val="0"/>
        </a:spcBef>
        <a:spcAft>
          <a:spcPct val="0"/>
        </a:spcAft>
        <a:defRPr sz="4600" kern="1200" spc="-1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600">
          <a:solidFill>
            <a:schemeClr val="tx2"/>
          </a:solidFill>
          <a:latin typeface="Cambria" charset="0"/>
          <a:ea typeface="ＭＳ Ｐゴシック" charset="0"/>
          <a:cs typeface="ＭＳ Ｐゴシック" charset="0"/>
        </a:defRPr>
      </a:lvl2pPr>
      <a:lvl3pPr algn="l" rtl="0" eaLnBrk="0" fontAlgn="base" hangingPunct="0">
        <a:spcBef>
          <a:spcPct val="0"/>
        </a:spcBef>
        <a:spcAft>
          <a:spcPct val="0"/>
        </a:spcAft>
        <a:defRPr sz="4600">
          <a:solidFill>
            <a:schemeClr val="tx2"/>
          </a:solidFill>
          <a:latin typeface="Cambria" charset="0"/>
          <a:ea typeface="ＭＳ Ｐゴシック" charset="0"/>
          <a:cs typeface="ＭＳ Ｐゴシック" charset="0"/>
        </a:defRPr>
      </a:lvl3pPr>
      <a:lvl4pPr algn="l" rtl="0" eaLnBrk="0" fontAlgn="base" hangingPunct="0">
        <a:spcBef>
          <a:spcPct val="0"/>
        </a:spcBef>
        <a:spcAft>
          <a:spcPct val="0"/>
        </a:spcAft>
        <a:defRPr sz="4600">
          <a:solidFill>
            <a:schemeClr val="tx2"/>
          </a:solidFill>
          <a:latin typeface="Cambria" charset="0"/>
          <a:ea typeface="ＭＳ Ｐゴシック" charset="0"/>
          <a:cs typeface="ＭＳ Ｐゴシック" charset="0"/>
        </a:defRPr>
      </a:lvl4pPr>
      <a:lvl5pPr algn="l" rtl="0" eaLnBrk="0" fontAlgn="base" hangingPunct="0">
        <a:spcBef>
          <a:spcPct val="0"/>
        </a:spcBef>
        <a:spcAft>
          <a:spcPct val="0"/>
        </a:spcAft>
        <a:defRPr sz="4600">
          <a:solidFill>
            <a:schemeClr val="tx2"/>
          </a:solidFill>
          <a:latin typeface="Cambria" charset="0"/>
          <a:ea typeface="ＭＳ Ｐゴシック" charset="0"/>
          <a:cs typeface="ＭＳ Ｐゴシック" charset="0"/>
        </a:defRPr>
      </a:lvl5pPr>
      <a:lvl6pPr marL="457200" algn="l" rtl="0" fontAlgn="base">
        <a:spcBef>
          <a:spcPct val="0"/>
        </a:spcBef>
        <a:spcAft>
          <a:spcPct val="0"/>
        </a:spcAft>
        <a:defRPr sz="4600">
          <a:solidFill>
            <a:schemeClr val="tx2"/>
          </a:solidFill>
          <a:latin typeface="Cambria" charset="0"/>
          <a:ea typeface="ＭＳ Ｐゴシック" charset="0"/>
          <a:cs typeface="ＭＳ Ｐゴシック" charset="0"/>
        </a:defRPr>
      </a:lvl6pPr>
      <a:lvl7pPr marL="914400" algn="l" rtl="0" fontAlgn="base">
        <a:spcBef>
          <a:spcPct val="0"/>
        </a:spcBef>
        <a:spcAft>
          <a:spcPct val="0"/>
        </a:spcAft>
        <a:defRPr sz="4600">
          <a:solidFill>
            <a:schemeClr val="tx2"/>
          </a:solidFill>
          <a:latin typeface="Cambria" charset="0"/>
          <a:ea typeface="ＭＳ Ｐゴシック" charset="0"/>
          <a:cs typeface="ＭＳ Ｐゴシック" charset="0"/>
        </a:defRPr>
      </a:lvl7pPr>
      <a:lvl8pPr marL="1371600" algn="l" rtl="0" fontAlgn="base">
        <a:spcBef>
          <a:spcPct val="0"/>
        </a:spcBef>
        <a:spcAft>
          <a:spcPct val="0"/>
        </a:spcAft>
        <a:defRPr sz="4600">
          <a:solidFill>
            <a:schemeClr val="tx2"/>
          </a:solidFill>
          <a:latin typeface="Cambria" charset="0"/>
          <a:ea typeface="ＭＳ Ｐゴシック" charset="0"/>
          <a:cs typeface="ＭＳ Ｐゴシック" charset="0"/>
        </a:defRPr>
      </a:lvl8pPr>
      <a:lvl9pPr marL="1828800" algn="l" rtl="0" fontAlgn="base">
        <a:spcBef>
          <a:spcPct val="0"/>
        </a:spcBef>
        <a:spcAft>
          <a:spcPct val="0"/>
        </a:spcAft>
        <a:defRPr sz="4600">
          <a:solidFill>
            <a:schemeClr val="tx2"/>
          </a:solidFill>
          <a:latin typeface="Cambria" charset="0"/>
          <a:ea typeface="ＭＳ Ｐゴシック" charset="0"/>
          <a:cs typeface="ＭＳ Ｐゴシック" charset="0"/>
        </a:defRPr>
      </a:lvl9pPr>
    </p:titleStyle>
    <p:bodyStyle>
      <a:lvl1pPr marL="342900" indent="-228600" algn="l" rtl="0" eaLnBrk="0" fontAlgn="base" hangingPunct="0">
        <a:spcBef>
          <a:spcPct val="20000"/>
        </a:spcBef>
        <a:spcAft>
          <a:spcPct val="0"/>
        </a:spcAft>
        <a:buClr>
          <a:schemeClr val="accent1"/>
        </a:buClr>
        <a:buFont typeface="Arial" charset="0"/>
        <a:buChar char="•"/>
        <a:defRPr sz="2200" kern="1200">
          <a:solidFill>
            <a:schemeClr val="tx1"/>
          </a:solidFill>
          <a:latin typeface="+mn-lt"/>
          <a:ea typeface="ＭＳ Ｐゴシック" charset="0"/>
          <a:cs typeface="ＭＳ Ｐゴシック" charset="0"/>
        </a:defRPr>
      </a:lvl1pPr>
      <a:lvl2pPr marL="639763" indent="-228600" algn="l" rtl="0" eaLnBrk="0" fontAlgn="base" hangingPunct="0">
        <a:spcBef>
          <a:spcPct val="20000"/>
        </a:spcBef>
        <a:spcAft>
          <a:spcPct val="0"/>
        </a:spcAft>
        <a:buClr>
          <a:schemeClr val="accent2"/>
        </a:buClr>
        <a:buFont typeface="Arial" charset="0"/>
        <a:buChar char="•"/>
        <a:defRPr sz="2000" kern="1200">
          <a:solidFill>
            <a:schemeClr val="tx1"/>
          </a:solidFill>
          <a:latin typeface="+mn-lt"/>
          <a:ea typeface="ＭＳ Ｐゴシック" charset="0"/>
          <a:cs typeface="+mn-cs"/>
        </a:defRPr>
      </a:lvl2pPr>
      <a:lvl3pPr marL="1004888" indent="-228600" algn="l" rtl="0" eaLnBrk="0" fontAlgn="base" hangingPunct="0">
        <a:spcBef>
          <a:spcPct val="20000"/>
        </a:spcBef>
        <a:spcAft>
          <a:spcPct val="0"/>
        </a:spcAft>
        <a:buClr>
          <a:srgbClr val="D2CB6C"/>
        </a:buClr>
        <a:buFont typeface="Arial" charset="0"/>
        <a:buChar char="•"/>
        <a:defRPr kern="1200">
          <a:solidFill>
            <a:schemeClr val="tx1"/>
          </a:solidFill>
          <a:latin typeface="+mn-lt"/>
          <a:ea typeface="ＭＳ Ｐゴシック" charset="0"/>
          <a:cs typeface="+mn-cs"/>
        </a:defRPr>
      </a:lvl3pPr>
      <a:lvl4pPr marL="1279525" indent="-228600" algn="l" rtl="0" eaLnBrk="0" fontAlgn="base" hangingPunct="0">
        <a:spcBef>
          <a:spcPct val="20000"/>
        </a:spcBef>
        <a:spcAft>
          <a:spcPct val="0"/>
        </a:spcAft>
        <a:buClr>
          <a:srgbClr val="95A39D"/>
        </a:buClr>
        <a:buFont typeface="Arial" charset="0"/>
        <a:buChar char="•"/>
        <a:defRPr sz="1600" kern="1200">
          <a:solidFill>
            <a:schemeClr val="tx1"/>
          </a:solidFill>
          <a:latin typeface="+mn-lt"/>
          <a:ea typeface="ＭＳ Ｐゴシック" charset="0"/>
          <a:cs typeface="+mn-cs"/>
        </a:defRPr>
      </a:lvl4pPr>
      <a:lvl5pPr marL="1554163" indent="-228600" algn="l" rtl="0" eaLnBrk="0" fontAlgn="base" hangingPunct="0">
        <a:spcBef>
          <a:spcPct val="20000"/>
        </a:spcBef>
        <a:spcAft>
          <a:spcPct val="0"/>
        </a:spcAft>
        <a:buClr>
          <a:srgbClr val="C89F5D"/>
        </a:buClr>
        <a:buFont typeface="Arial" charset="0"/>
        <a:buChar char="•"/>
        <a:defRPr sz="1400" kern="1200">
          <a:solidFill>
            <a:schemeClr val="tx1"/>
          </a:solidFill>
          <a:latin typeface="+mn-lt"/>
          <a:ea typeface="ＭＳ Ｐゴシック" charset="0"/>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muhabdullah.me/" TargetMode="Externa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35.xml"/><Relationship Id="rId6" Type="http://schemas.openxmlformats.org/officeDocument/2006/relationships/image" Target="../media/image9.png"/><Relationship Id="rId11" Type="http://schemas.openxmlformats.org/officeDocument/2006/relationships/image" Target="../media/image14.gif"/><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gi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6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A50ACD-AE40-4DB4-9B4D-6FB2FD30D999}"/>
              </a:ext>
            </a:extLst>
          </p:cNvPr>
          <p:cNvSpPr>
            <a:spLocks noGrp="1"/>
          </p:cNvSpPr>
          <p:nvPr>
            <p:ph type="ctrTitle"/>
          </p:nvPr>
        </p:nvSpPr>
        <p:spPr/>
        <p:txBody>
          <a:bodyPr/>
          <a:lstStyle/>
          <a:p>
            <a:r>
              <a:rPr lang="en-GB" dirty="0"/>
              <a:t>Microsoft PowerPoint</a:t>
            </a:r>
            <a:endParaRPr lang="en-US" dirty="0"/>
          </a:p>
        </p:txBody>
      </p:sp>
      <p:sp>
        <p:nvSpPr>
          <p:cNvPr id="5" name="Subtitle 4">
            <a:extLst>
              <a:ext uri="{FF2B5EF4-FFF2-40B4-BE49-F238E27FC236}">
                <a16:creationId xmlns:a16="http://schemas.microsoft.com/office/drawing/2014/main" id="{F662A4D4-8A88-4466-9964-D406A896C495}"/>
              </a:ext>
            </a:extLst>
          </p:cNvPr>
          <p:cNvSpPr>
            <a:spLocks noGrp="1"/>
          </p:cNvSpPr>
          <p:nvPr>
            <p:ph type="subTitle" idx="1"/>
          </p:nvPr>
        </p:nvSpPr>
        <p:spPr/>
        <p:txBody>
          <a:bodyPr/>
          <a:lstStyle/>
          <a:p>
            <a:r>
              <a:rPr lang="en-GB" dirty="0"/>
              <a:t>Muhammad Abdullah</a:t>
            </a:r>
          </a:p>
          <a:p>
            <a:r>
              <a:rPr lang="en-GB" sz="1400" b="1" dirty="0">
                <a:hlinkClick r:id="rId2">
                  <a:extLst>
                    <a:ext uri="{A12FA001-AC4F-418D-AE19-62706E023703}">
                      <ahyp:hlinkClr xmlns:ahyp="http://schemas.microsoft.com/office/drawing/2018/hyperlinkcolor" val="tx"/>
                    </a:ext>
                  </a:extLst>
                </a:hlinkClick>
              </a:rPr>
              <a:t>smuhabdullah.me</a:t>
            </a:r>
            <a:endParaRPr lang="en-US" sz="1400" b="1" dirty="0"/>
          </a:p>
        </p:txBody>
      </p:sp>
      <p:pic>
        <p:nvPicPr>
          <p:cNvPr id="1026" name="Picture 2" descr="https://miro.medium.com/v2/resize:fill:88:88/1*NDIEoqfmBnWViFsZt-bueg.png">
            <a:extLst>
              <a:ext uri="{FF2B5EF4-FFF2-40B4-BE49-F238E27FC236}">
                <a16:creationId xmlns:a16="http://schemas.microsoft.com/office/drawing/2014/main" id="{B7DD595C-E1CB-4EBC-8943-B99F7F8DD9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2640" y="4114800"/>
            <a:ext cx="10668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banoqabil.pk/media/logo.png">
            <a:extLst>
              <a:ext uri="{FF2B5EF4-FFF2-40B4-BE49-F238E27FC236}">
                <a16:creationId xmlns:a16="http://schemas.microsoft.com/office/drawing/2014/main" id="{A3955413-7D0D-42EF-8600-6CB78C17E2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945263"/>
            <a:ext cx="1066800" cy="70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755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88066" name="Content Placeholder 2"/>
          <p:cNvSpPr>
            <a:spLocks noGrp="1"/>
          </p:cNvSpPr>
          <p:nvPr>
            <p:ph idx="1"/>
          </p:nvPr>
        </p:nvSpPr>
        <p:spPr/>
        <p:txBody>
          <a:bodyPr/>
          <a:lstStyle/>
          <a:p>
            <a:pPr eaLnBrk="1" hangingPunct="1"/>
            <a:endParaRPr lang="en-US">
              <a:latin typeface="Calibri" charset="0"/>
            </a:endParaRPr>
          </a:p>
        </p:txBody>
      </p:sp>
      <p:sp>
        <p:nvSpPr>
          <p:cNvPr id="88067" name="Rectangle 4"/>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 name="Rectangle 2"/>
          <p:cNvSpPr txBox="1">
            <a:spLocks noChangeArrowheads="1"/>
          </p:cNvSpPr>
          <p:nvPr/>
        </p:nvSpPr>
        <p:spPr>
          <a:xfrm>
            <a:off x="609600" y="427038"/>
            <a:ext cx="7620000" cy="1143000"/>
          </a:xfrm>
          <a:prstGeom prst="rect">
            <a:avLst/>
          </a:prstGeom>
        </p:spPr>
        <p:txBody>
          <a:bodyPr anchor="ctr"/>
          <a:lstStyle>
            <a:lvl1pPr algn="l" rtl="0" fontAlgn="base">
              <a:spcBef>
                <a:spcPct val="0"/>
              </a:spcBef>
              <a:spcAft>
                <a:spcPct val="0"/>
              </a:spcAft>
              <a:defRPr sz="4600" kern="1200" spc="-100">
                <a:solidFill>
                  <a:schemeClr val="tx2"/>
                </a:solidFill>
                <a:latin typeface="+mj-lt"/>
                <a:ea typeface="ＭＳ Ｐゴシック" charset="0"/>
                <a:cs typeface="ＭＳ Ｐゴシック" charset="0"/>
              </a:defRPr>
            </a:lvl1pPr>
            <a:lvl2pPr algn="l" rtl="0" fontAlgn="base">
              <a:spcBef>
                <a:spcPct val="0"/>
              </a:spcBef>
              <a:spcAft>
                <a:spcPct val="0"/>
              </a:spcAft>
              <a:defRPr sz="4600">
                <a:solidFill>
                  <a:schemeClr val="tx2"/>
                </a:solidFill>
                <a:latin typeface="Cambria" charset="0"/>
                <a:ea typeface="ＭＳ Ｐゴシック" charset="0"/>
                <a:cs typeface="ＭＳ Ｐゴシック" charset="0"/>
              </a:defRPr>
            </a:lvl2pPr>
            <a:lvl3pPr algn="l" rtl="0" fontAlgn="base">
              <a:spcBef>
                <a:spcPct val="0"/>
              </a:spcBef>
              <a:spcAft>
                <a:spcPct val="0"/>
              </a:spcAft>
              <a:defRPr sz="4600">
                <a:solidFill>
                  <a:schemeClr val="tx2"/>
                </a:solidFill>
                <a:latin typeface="Cambria" charset="0"/>
                <a:ea typeface="ＭＳ Ｐゴシック" charset="0"/>
                <a:cs typeface="ＭＳ Ｐゴシック" charset="0"/>
              </a:defRPr>
            </a:lvl3pPr>
            <a:lvl4pPr algn="l" rtl="0" fontAlgn="base">
              <a:spcBef>
                <a:spcPct val="0"/>
              </a:spcBef>
              <a:spcAft>
                <a:spcPct val="0"/>
              </a:spcAft>
              <a:defRPr sz="4600">
                <a:solidFill>
                  <a:schemeClr val="tx2"/>
                </a:solidFill>
                <a:latin typeface="Cambria" charset="0"/>
                <a:ea typeface="ＭＳ Ｐゴシック" charset="0"/>
                <a:cs typeface="ＭＳ Ｐゴシック" charset="0"/>
              </a:defRPr>
            </a:lvl4pPr>
            <a:lvl5pPr algn="l" rtl="0" fontAlgn="base">
              <a:spcBef>
                <a:spcPct val="0"/>
              </a:spcBef>
              <a:spcAft>
                <a:spcPct val="0"/>
              </a:spcAft>
              <a:defRPr sz="4600">
                <a:solidFill>
                  <a:schemeClr val="tx2"/>
                </a:solidFill>
                <a:latin typeface="Cambria" charset="0"/>
                <a:ea typeface="ＭＳ Ｐゴシック" charset="0"/>
                <a:cs typeface="ＭＳ Ｐゴシック" charset="0"/>
              </a:defRPr>
            </a:lvl5pPr>
            <a:lvl6pPr marL="457200" algn="l" rtl="0" fontAlgn="base">
              <a:spcBef>
                <a:spcPct val="0"/>
              </a:spcBef>
              <a:spcAft>
                <a:spcPct val="0"/>
              </a:spcAft>
              <a:defRPr sz="4600">
                <a:solidFill>
                  <a:schemeClr val="tx2"/>
                </a:solidFill>
                <a:latin typeface="Cambria" charset="0"/>
                <a:ea typeface="ＭＳ Ｐゴシック" charset="0"/>
                <a:cs typeface="ＭＳ Ｐゴシック" charset="0"/>
              </a:defRPr>
            </a:lvl6pPr>
            <a:lvl7pPr marL="914400" algn="l" rtl="0" fontAlgn="base">
              <a:spcBef>
                <a:spcPct val="0"/>
              </a:spcBef>
              <a:spcAft>
                <a:spcPct val="0"/>
              </a:spcAft>
              <a:defRPr sz="4600">
                <a:solidFill>
                  <a:schemeClr val="tx2"/>
                </a:solidFill>
                <a:latin typeface="Cambria" charset="0"/>
                <a:ea typeface="ＭＳ Ｐゴシック" charset="0"/>
                <a:cs typeface="ＭＳ Ｐゴシック" charset="0"/>
              </a:defRPr>
            </a:lvl7pPr>
            <a:lvl8pPr marL="1371600" algn="l" rtl="0" fontAlgn="base">
              <a:spcBef>
                <a:spcPct val="0"/>
              </a:spcBef>
              <a:spcAft>
                <a:spcPct val="0"/>
              </a:spcAft>
              <a:defRPr sz="4600">
                <a:solidFill>
                  <a:schemeClr val="tx2"/>
                </a:solidFill>
                <a:latin typeface="Cambria" charset="0"/>
                <a:ea typeface="ＭＳ Ｐゴシック" charset="0"/>
                <a:cs typeface="ＭＳ Ｐゴシック" charset="0"/>
              </a:defRPr>
            </a:lvl8pPr>
            <a:lvl9pPr marL="1828800" algn="l" rtl="0" fontAlgn="base">
              <a:spcBef>
                <a:spcPct val="0"/>
              </a:spcBef>
              <a:spcAft>
                <a:spcPct val="0"/>
              </a:spcAft>
              <a:defRPr sz="4600">
                <a:solidFill>
                  <a:schemeClr val="tx2"/>
                </a:solidFill>
                <a:latin typeface="Cambria" charset="0"/>
                <a:ea typeface="ＭＳ Ｐゴシック" charset="0"/>
                <a:cs typeface="ＭＳ Ｐゴシック" charset="0"/>
              </a:defRPr>
            </a:lvl9pPr>
          </a:lstStyle>
          <a:p>
            <a:pPr algn="ctr" fontAlgn="auto">
              <a:spcAft>
                <a:spcPts val="0"/>
              </a:spcAft>
              <a:defRPr/>
            </a:pPr>
            <a:r>
              <a:rPr lang="en-US" b="1" dirty="0">
                <a:solidFill>
                  <a:srgbClr val="2F2B20"/>
                </a:solidFill>
                <a:latin typeface="Garamond Premr Pro Smbd" pitchFamily="18" charset="0"/>
                <a:ea typeface="+mj-ea"/>
                <a:cs typeface="+mj-cs"/>
              </a:rPr>
              <a:t>Bad Color Choices</a:t>
            </a:r>
          </a:p>
        </p:txBody>
      </p:sp>
      <p:sp>
        <p:nvSpPr>
          <p:cNvPr id="88069" name="Rectangle 3"/>
          <p:cNvSpPr txBox="1">
            <a:spLocks noChangeArrowheads="1"/>
          </p:cNvSpPr>
          <p:nvPr/>
        </p:nvSpPr>
        <p:spPr bwMode="auto">
          <a:xfrm>
            <a:off x="609600" y="17526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228600" eaLnBrk="0" hangingPunct="0">
              <a:defRPr sz="2400">
                <a:solidFill>
                  <a:schemeClr val="tx1"/>
                </a:solidFill>
                <a:latin typeface="Arial" charset="0"/>
                <a:ea typeface="ＭＳ Ｐゴシック" charset="0"/>
                <a:cs typeface="ＭＳ Ｐゴシック" charset="0"/>
              </a:defRPr>
            </a:lvl1pPr>
            <a:lvl2pPr marL="639763" indent="-22860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Clr>
                <a:schemeClr val="accent1"/>
              </a:buClr>
              <a:buFont typeface="Arial" charset="0"/>
              <a:buChar char="•"/>
            </a:pPr>
            <a:r>
              <a:rPr lang="en-US" sz="2800" dirty="0">
                <a:latin typeface="Garamond" pitchFamily="18" charset="0"/>
              </a:rPr>
              <a:t>Avoid loud, garish colors</a:t>
            </a:r>
          </a:p>
          <a:p>
            <a:pPr eaLnBrk="1" hangingPunct="1">
              <a:spcBef>
                <a:spcPct val="20000"/>
              </a:spcBef>
              <a:buClr>
                <a:schemeClr val="accent1"/>
              </a:buClr>
              <a:buFont typeface="Arial" charset="0"/>
              <a:buChar char="•"/>
            </a:pPr>
            <a:endParaRPr lang="en-US" sz="2800" dirty="0">
              <a:latin typeface="Garamond" pitchFamily="18" charset="0"/>
            </a:endParaRPr>
          </a:p>
          <a:p>
            <a:pPr eaLnBrk="1" hangingPunct="1">
              <a:spcBef>
                <a:spcPct val="20000"/>
              </a:spcBef>
              <a:buClr>
                <a:schemeClr val="accent1"/>
              </a:buClr>
              <a:buFont typeface="Arial" charset="0"/>
              <a:buChar char="•"/>
            </a:pPr>
            <a:r>
              <a:rPr lang="en-US" sz="2800" dirty="0">
                <a:latin typeface="Garamond" pitchFamily="18" charset="0"/>
              </a:rPr>
              <a:t>Text and background should be in contrast</a:t>
            </a:r>
          </a:p>
          <a:p>
            <a:pPr lvl="2" eaLnBrk="1" hangingPunct="1">
              <a:spcBef>
                <a:spcPct val="20000"/>
              </a:spcBef>
              <a:buClr>
                <a:schemeClr val="accent1"/>
              </a:buClr>
              <a:buFont typeface="Arial" charset="0"/>
              <a:buChar char="•"/>
            </a:pPr>
            <a:r>
              <a:rPr lang="en-US" sz="2800" dirty="0">
                <a:latin typeface="Garamond" pitchFamily="18" charset="0"/>
              </a:rPr>
              <a:t>Light text on a dark background is best</a:t>
            </a:r>
          </a:p>
          <a:p>
            <a:pPr eaLnBrk="1" hangingPunct="1">
              <a:spcBef>
                <a:spcPct val="20000"/>
              </a:spcBef>
              <a:buClr>
                <a:schemeClr val="accent1"/>
              </a:buClr>
              <a:buFont typeface="Arial" charset="0"/>
              <a:buChar char="•"/>
            </a:pPr>
            <a:endParaRPr lang="en-US" sz="2800" dirty="0">
              <a:latin typeface="Garamond" pitchFamily="18" charset="0"/>
            </a:endParaRPr>
          </a:p>
          <a:p>
            <a:pPr eaLnBrk="1" hangingPunct="1">
              <a:spcBef>
                <a:spcPct val="20000"/>
              </a:spcBef>
              <a:buClr>
                <a:schemeClr val="accent1"/>
              </a:buClr>
              <a:buFont typeface="Arial" charset="0"/>
              <a:buChar char="•"/>
            </a:pPr>
            <a:r>
              <a:rPr lang="en-US" sz="2800" dirty="0">
                <a:latin typeface="Garamond" pitchFamily="18" charset="0"/>
              </a:rPr>
              <a:t>Avoid color-blind combinations:</a:t>
            </a:r>
          </a:p>
          <a:p>
            <a:pPr lvl="1" eaLnBrk="1" hangingPunct="1">
              <a:spcBef>
                <a:spcPct val="20000"/>
              </a:spcBef>
              <a:buClr>
                <a:schemeClr val="accent2"/>
              </a:buClr>
              <a:buFont typeface="Arial" charset="0"/>
              <a:buChar char="•"/>
            </a:pPr>
            <a:r>
              <a:rPr lang="en-US" sz="2800" dirty="0">
                <a:latin typeface="Garamond" pitchFamily="18" charset="0"/>
              </a:rPr>
              <a:t>Red and green.</a:t>
            </a:r>
          </a:p>
          <a:p>
            <a:pPr lvl="1" eaLnBrk="1" hangingPunct="1">
              <a:spcBef>
                <a:spcPct val="20000"/>
              </a:spcBef>
              <a:buClr>
                <a:schemeClr val="accent2"/>
              </a:buClr>
              <a:buFont typeface="Arial" charset="0"/>
              <a:buChar char="•"/>
            </a:pPr>
            <a:r>
              <a:rPr lang="en-US" sz="2800" dirty="0">
                <a:latin typeface="Garamond" pitchFamily="18" charset="0"/>
              </a:rPr>
              <a:t>Blue and yellow.</a:t>
            </a:r>
          </a:p>
        </p:txBody>
      </p:sp>
      <p:sp>
        <p:nvSpPr>
          <p:cNvPr id="88070" name="Freeform 19"/>
          <p:cNvSpPr>
            <a:spLocks/>
          </p:cNvSpPr>
          <p:nvPr/>
        </p:nvSpPr>
        <p:spPr bwMode="auto">
          <a:xfrm>
            <a:off x="-762000" y="6324600"/>
            <a:ext cx="10668000" cy="685800"/>
          </a:xfrm>
          <a:custGeom>
            <a:avLst/>
            <a:gdLst>
              <a:gd name="T0" fmla="*/ 2147483647 w 1400"/>
              <a:gd name="T1" fmla="*/ 2147483647 h 168"/>
              <a:gd name="T2" fmla="*/ 2147483647 w 1400"/>
              <a:gd name="T3" fmla="*/ 0 h 168"/>
              <a:gd name="T4" fmla="*/ 2147483647 w 1400"/>
              <a:gd name="T5" fmla="*/ 2147483647 h 168"/>
              <a:gd name="T6" fmla="*/ 2147483647 w 1400"/>
              <a:gd name="T7" fmla="*/ 2147483647 h 168"/>
              <a:gd name="T8" fmla="*/ 0 60000 65536"/>
              <a:gd name="T9" fmla="*/ 0 60000 65536"/>
              <a:gd name="T10" fmla="*/ 0 60000 65536"/>
              <a:gd name="T11" fmla="*/ 0 60000 65536"/>
              <a:gd name="T12" fmla="*/ 0 w 1400"/>
              <a:gd name="T13" fmla="*/ 0 h 168"/>
              <a:gd name="T14" fmla="*/ 1400 w 1400"/>
              <a:gd name="T15" fmla="*/ 168 h 168"/>
            </a:gdLst>
            <a:ahLst/>
            <a:cxnLst>
              <a:cxn ang="T8">
                <a:pos x="T0" y="T1"/>
              </a:cxn>
              <a:cxn ang="T9">
                <a:pos x="T2" y="T3"/>
              </a:cxn>
              <a:cxn ang="T10">
                <a:pos x="T4" y="T5"/>
              </a:cxn>
              <a:cxn ang="T11">
                <a:pos x="T6" y="T7"/>
              </a:cxn>
            </a:cxnLst>
            <a:rect l="T12" t="T13" r="T14" b="T15"/>
            <a:pathLst>
              <a:path w="1400" h="168">
                <a:moveTo>
                  <a:pt x="104" y="144"/>
                </a:moveTo>
                <a:cubicBezTo>
                  <a:pt x="0" y="120"/>
                  <a:pt x="480" y="0"/>
                  <a:pt x="680" y="0"/>
                </a:cubicBezTo>
                <a:cubicBezTo>
                  <a:pt x="880" y="0"/>
                  <a:pt x="1400" y="120"/>
                  <a:pt x="1304" y="144"/>
                </a:cubicBezTo>
                <a:cubicBezTo>
                  <a:pt x="1208" y="168"/>
                  <a:pt x="208" y="168"/>
                  <a:pt x="104" y="144"/>
                </a:cubicBezTo>
                <a:close/>
              </a:path>
            </a:pathLst>
          </a:custGeom>
          <a:gradFill rotWithShape="1">
            <a:gsLst>
              <a:gs pos="0">
                <a:srgbClr val="005DC4"/>
              </a:gs>
              <a:gs pos="100000">
                <a:srgbClr val="0032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 name="Picture 4" descr="https://banoqabil.pk/media/logo.png">
            <a:extLst>
              <a:ext uri="{FF2B5EF4-FFF2-40B4-BE49-F238E27FC236}">
                <a16:creationId xmlns:a16="http://schemas.microsoft.com/office/drawing/2014/main" id="{3226A188-1548-4391-8649-841BCB33E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5700527"/>
            <a:ext cx="1066800" cy="7002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6CCFF"/>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fontAlgn="auto" hangingPunct="1">
              <a:spcAft>
                <a:spcPts val="0"/>
              </a:spcAft>
              <a:defRPr/>
            </a:pPr>
            <a:endParaRPr lang="en-US" i="1">
              <a:ea typeface="+mj-ea"/>
              <a:cs typeface="+mj-cs"/>
            </a:endParaRPr>
          </a:p>
        </p:txBody>
      </p:sp>
      <p:pic>
        <p:nvPicPr>
          <p:cNvPr id="8909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1828800"/>
            <a:ext cx="1524000" cy="1309688"/>
          </a:xfrm>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191000"/>
            <a:ext cx="210502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429000"/>
            <a:ext cx="1389063"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92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24600" y="3429000"/>
            <a:ext cx="2092325"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9095" name="Picture 19" descr="wow2ani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533400"/>
            <a:ext cx="12065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6" name="WordArt 20"/>
          <p:cNvSpPr>
            <a:spLocks noChangeArrowheads="1" noChangeShapeType="1" noTextEdit="1"/>
          </p:cNvSpPr>
          <p:nvPr/>
        </p:nvSpPr>
        <p:spPr bwMode="auto">
          <a:xfrm>
            <a:off x="2362200" y="228600"/>
            <a:ext cx="4562475" cy="1295400"/>
          </a:xfrm>
          <a:prstGeom prst="rect">
            <a:avLst/>
          </a:prstGeom>
        </p:spPr>
        <p:txBody>
          <a:bodyPr wrap="none" fromWordArt="1">
            <a:prstTxWarp prst="textPlain">
              <a:avLst>
                <a:gd name="adj" fmla="val 50000"/>
              </a:avLst>
            </a:prstTxWarp>
            <a:scene3d>
              <a:camera prst="legacyPerspectiveBottomRight">
                <a:rot lat="0" lon="21239990" rev="0"/>
              </a:camera>
              <a:lightRig rig="legacyHarsh3" dir="l"/>
            </a:scene3d>
            <a:sp3d extrusionH="430200" prstMaterial="legacyMatte">
              <a:extrusionClr>
                <a:srgbClr val="C0C0C0"/>
              </a:extrusionClr>
            </a:sp3d>
          </a:bodyPr>
          <a:lstStyle/>
          <a:p>
            <a:pPr algn="ctr"/>
            <a:r>
              <a:rPr lang="en-US" sz="3600" kern="10">
                <a:ln w="9525">
                  <a:round/>
                  <a:headEnd/>
                  <a:tailEnd/>
                </a:ln>
                <a:gradFill rotWithShape="1">
                  <a:gsLst>
                    <a:gs pos="0">
                      <a:srgbClr val="DCEBF5"/>
                    </a:gs>
                    <a:gs pos="8000">
                      <a:srgbClr val="83A7C3"/>
                    </a:gs>
                    <a:gs pos="13000">
                      <a:srgbClr val="768FB9"/>
                    </a:gs>
                    <a:gs pos="21001">
                      <a:srgbClr val="83A7C3"/>
                    </a:gs>
                    <a:gs pos="52000">
                      <a:srgbClr val="FFFFFF"/>
                    </a:gs>
                    <a:gs pos="56000">
                      <a:srgbClr val="9C6563"/>
                    </a:gs>
                    <a:gs pos="58000">
                      <a:srgbClr val="80302D"/>
                    </a:gs>
                    <a:gs pos="71001">
                      <a:srgbClr val="C0524E"/>
                    </a:gs>
                    <a:gs pos="94000">
                      <a:srgbClr val="EBDAD4"/>
                    </a:gs>
                    <a:gs pos="100000">
                      <a:srgbClr val="55261C"/>
                    </a:gs>
                  </a:gsLst>
                  <a:lin ang="5400000" scaled="1"/>
                </a:gradFill>
                <a:latin typeface="Arial Black"/>
                <a:ea typeface="Arial Black"/>
                <a:cs typeface="Arial Black"/>
              </a:rPr>
              <a:t>Buying a New Suit</a:t>
            </a:r>
          </a:p>
        </p:txBody>
      </p:sp>
      <p:pic>
        <p:nvPicPr>
          <p:cNvPr id="89097" name="Picture 21" descr="wow2ani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0" y="457200"/>
            <a:ext cx="12065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8" name="Picture 1"/>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1600200"/>
            <a:ext cx="294798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9" name="Picture 27" descr="The image “http://www.crews.org/curriculum/ex/compsci/webresources/animation/eyescan.gif” cannot be displayed, because it contains errors."/>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5715000"/>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00" name="Picture 15" descr="The image “http://www.crews.org/curriculum/ex/compsci/webresources/animation/eyescan.gif” cannot be displayed, because it contains errors."/>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3733800"/>
            <a:ext cx="1295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2800" y="1600200"/>
            <a:ext cx="10096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9102" name="Picture 29" descr="flames"/>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25400" y="4876800"/>
            <a:ext cx="8001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103" name="Picture 28" descr="flames"/>
          <p:cNvPicPr>
            <a:picLocks noChangeAspect="1" noChangeArrowheads="1" noCrop="1"/>
          </p:cNvPicPr>
          <p:nvPr/>
        </p:nvPicPr>
        <p:blipFill>
          <a:blip r:embed="rId11">
            <a:extLst>
              <a:ext uri="{28A0092B-C50C-407E-A947-70E740481C1C}">
                <a14:useLocalDpi xmlns:a14="http://schemas.microsoft.com/office/drawing/2010/main" val="0"/>
              </a:ext>
            </a:extLst>
          </a:blip>
          <a:srcRect/>
          <a:stretch>
            <a:fillRect/>
          </a:stretch>
        </p:blipFill>
        <p:spPr bwMode="auto">
          <a:xfrm>
            <a:off x="5181600" y="4495800"/>
            <a:ext cx="90487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96258" name="Content Placeholder 2"/>
          <p:cNvSpPr>
            <a:spLocks noGrp="1"/>
          </p:cNvSpPr>
          <p:nvPr>
            <p:ph idx="1"/>
          </p:nvPr>
        </p:nvSpPr>
        <p:spPr/>
        <p:txBody>
          <a:bodyPr/>
          <a:lstStyle/>
          <a:p>
            <a:pPr eaLnBrk="1" hangingPunct="1"/>
            <a:endParaRPr lang="en-US">
              <a:latin typeface="Calibri" charset="0"/>
            </a:endParaRPr>
          </a:p>
        </p:txBody>
      </p:sp>
      <p:sp>
        <p:nvSpPr>
          <p:cNvPr id="96259" name="Rectangle 3"/>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 name="Rectangle 2"/>
          <p:cNvSpPr txBox="1">
            <a:spLocks noChangeArrowheads="1"/>
          </p:cNvSpPr>
          <p:nvPr/>
        </p:nvSpPr>
        <p:spPr>
          <a:xfrm>
            <a:off x="609600" y="427038"/>
            <a:ext cx="7620000" cy="1143000"/>
          </a:xfrm>
          <a:prstGeom prst="rect">
            <a:avLst/>
          </a:prstGeom>
        </p:spPr>
        <p:txBody>
          <a:bodyPr anchor="ctr"/>
          <a:lstStyle>
            <a:lvl1pPr algn="l" rtl="0" fontAlgn="base">
              <a:spcBef>
                <a:spcPct val="0"/>
              </a:spcBef>
              <a:spcAft>
                <a:spcPct val="0"/>
              </a:spcAft>
              <a:defRPr sz="4600" kern="1200" spc="-100">
                <a:solidFill>
                  <a:schemeClr val="tx2"/>
                </a:solidFill>
                <a:latin typeface="+mj-lt"/>
                <a:ea typeface="ＭＳ Ｐゴシック" charset="0"/>
                <a:cs typeface="ＭＳ Ｐゴシック" charset="0"/>
              </a:defRPr>
            </a:lvl1pPr>
            <a:lvl2pPr algn="l" rtl="0" fontAlgn="base">
              <a:spcBef>
                <a:spcPct val="0"/>
              </a:spcBef>
              <a:spcAft>
                <a:spcPct val="0"/>
              </a:spcAft>
              <a:defRPr sz="4600">
                <a:solidFill>
                  <a:schemeClr val="tx2"/>
                </a:solidFill>
                <a:latin typeface="Cambria" charset="0"/>
                <a:ea typeface="ＭＳ Ｐゴシック" charset="0"/>
                <a:cs typeface="ＭＳ Ｐゴシック" charset="0"/>
              </a:defRPr>
            </a:lvl2pPr>
            <a:lvl3pPr algn="l" rtl="0" fontAlgn="base">
              <a:spcBef>
                <a:spcPct val="0"/>
              </a:spcBef>
              <a:spcAft>
                <a:spcPct val="0"/>
              </a:spcAft>
              <a:defRPr sz="4600">
                <a:solidFill>
                  <a:schemeClr val="tx2"/>
                </a:solidFill>
                <a:latin typeface="Cambria" charset="0"/>
                <a:ea typeface="ＭＳ Ｐゴシック" charset="0"/>
                <a:cs typeface="ＭＳ Ｐゴシック" charset="0"/>
              </a:defRPr>
            </a:lvl3pPr>
            <a:lvl4pPr algn="l" rtl="0" fontAlgn="base">
              <a:spcBef>
                <a:spcPct val="0"/>
              </a:spcBef>
              <a:spcAft>
                <a:spcPct val="0"/>
              </a:spcAft>
              <a:defRPr sz="4600">
                <a:solidFill>
                  <a:schemeClr val="tx2"/>
                </a:solidFill>
                <a:latin typeface="Cambria" charset="0"/>
                <a:ea typeface="ＭＳ Ｐゴシック" charset="0"/>
                <a:cs typeface="ＭＳ Ｐゴシック" charset="0"/>
              </a:defRPr>
            </a:lvl4pPr>
            <a:lvl5pPr algn="l" rtl="0" fontAlgn="base">
              <a:spcBef>
                <a:spcPct val="0"/>
              </a:spcBef>
              <a:spcAft>
                <a:spcPct val="0"/>
              </a:spcAft>
              <a:defRPr sz="4600">
                <a:solidFill>
                  <a:schemeClr val="tx2"/>
                </a:solidFill>
                <a:latin typeface="Cambria" charset="0"/>
                <a:ea typeface="ＭＳ Ｐゴシック" charset="0"/>
                <a:cs typeface="ＭＳ Ｐゴシック" charset="0"/>
              </a:defRPr>
            </a:lvl5pPr>
            <a:lvl6pPr marL="457200" algn="l" rtl="0" fontAlgn="base">
              <a:spcBef>
                <a:spcPct val="0"/>
              </a:spcBef>
              <a:spcAft>
                <a:spcPct val="0"/>
              </a:spcAft>
              <a:defRPr sz="4600">
                <a:solidFill>
                  <a:schemeClr val="tx2"/>
                </a:solidFill>
                <a:latin typeface="Cambria" charset="0"/>
                <a:ea typeface="ＭＳ Ｐゴシック" charset="0"/>
                <a:cs typeface="ＭＳ Ｐゴシック" charset="0"/>
              </a:defRPr>
            </a:lvl6pPr>
            <a:lvl7pPr marL="914400" algn="l" rtl="0" fontAlgn="base">
              <a:spcBef>
                <a:spcPct val="0"/>
              </a:spcBef>
              <a:spcAft>
                <a:spcPct val="0"/>
              </a:spcAft>
              <a:defRPr sz="4600">
                <a:solidFill>
                  <a:schemeClr val="tx2"/>
                </a:solidFill>
                <a:latin typeface="Cambria" charset="0"/>
                <a:ea typeface="ＭＳ Ｐゴシック" charset="0"/>
                <a:cs typeface="ＭＳ Ｐゴシック" charset="0"/>
              </a:defRPr>
            </a:lvl7pPr>
            <a:lvl8pPr marL="1371600" algn="l" rtl="0" fontAlgn="base">
              <a:spcBef>
                <a:spcPct val="0"/>
              </a:spcBef>
              <a:spcAft>
                <a:spcPct val="0"/>
              </a:spcAft>
              <a:defRPr sz="4600">
                <a:solidFill>
                  <a:schemeClr val="tx2"/>
                </a:solidFill>
                <a:latin typeface="Cambria" charset="0"/>
                <a:ea typeface="ＭＳ Ｐゴシック" charset="0"/>
                <a:cs typeface="ＭＳ Ｐゴシック" charset="0"/>
              </a:defRPr>
            </a:lvl8pPr>
            <a:lvl9pPr marL="1828800" algn="l" rtl="0" fontAlgn="base">
              <a:spcBef>
                <a:spcPct val="0"/>
              </a:spcBef>
              <a:spcAft>
                <a:spcPct val="0"/>
              </a:spcAft>
              <a:defRPr sz="4600">
                <a:solidFill>
                  <a:schemeClr val="tx2"/>
                </a:solidFill>
                <a:latin typeface="Cambria" charset="0"/>
                <a:ea typeface="ＭＳ Ｐゴシック" charset="0"/>
                <a:cs typeface="ＭＳ Ｐゴシック" charset="0"/>
              </a:defRPr>
            </a:lvl9pPr>
          </a:lstStyle>
          <a:p>
            <a:pPr algn="ctr" fontAlgn="auto">
              <a:spcAft>
                <a:spcPts val="0"/>
              </a:spcAft>
              <a:defRPr/>
            </a:pPr>
            <a:r>
              <a:rPr lang="en-US" dirty="0">
                <a:solidFill>
                  <a:srgbClr val="2F2B20"/>
                </a:solidFill>
                <a:latin typeface="Garamond Premr Pro Smbd" pitchFamily="18" charset="0"/>
                <a:ea typeface="+mj-ea"/>
                <a:cs typeface="+mj-cs"/>
              </a:rPr>
              <a:t>Overwhelming Pictures</a:t>
            </a:r>
          </a:p>
        </p:txBody>
      </p:sp>
      <p:sp>
        <p:nvSpPr>
          <p:cNvPr id="6" name="Rectangle 3"/>
          <p:cNvSpPr txBox="1">
            <a:spLocks noChangeArrowheads="1"/>
          </p:cNvSpPr>
          <p:nvPr/>
        </p:nvSpPr>
        <p:spPr bwMode="auto">
          <a:xfrm>
            <a:off x="609600" y="17526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228600" algn="l" rtl="0" fontAlgn="base">
              <a:spcBef>
                <a:spcPct val="20000"/>
              </a:spcBef>
              <a:spcAft>
                <a:spcPct val="0"/>
              </a:spcAft>
              <a:buClr>
                <a:schemeClr val="accent1"/>
              </a:buClr>
              <a:buFont typeface="Arial" charset="0"/>
              <a:buChar char="•"/>
              <a:defRPr sz="2200" kern="1200">
                <a:solidFill>
                  <a:schemeClr val="tx1"/>
                </a:solidFill>
                <a:latin typeface="+mn-lt"/>
                <a:ea typeface="ＭＳ Ｐゴシック" charset="0"/>
                <a:cs typeface="ＭＳ Ｐゴシック" charset="0"/>
              </a:defRPr>
            </a:lvl1pPr>
            <a:lvl2pPr marL="639763" indent="-228600" algn="l" rtl="0" fontAlgn="base">
              <a:spcBef>
                <a:spcPct val="20000"/>
              </a:spcBef>
              <a:spcAft>
                <a:spcPct val="0"/>
              </a:spcAft>
              <a:buClr>
                <a:schemeClr val="accent2"/>
              </a:buClr>
              <a:buFont typeface="Arial" charset="0"/>
              <a:buChar char="•"/>
              <a:defRPr sz="2000" kern="1200">
                <a:solidFill>
                  <a:schemeClr val="tx1"/>
                </a:solidFill>
                <a:latin typeface="+mn-lt"/>
                <a:ea typeface="ＭＳ Ｐゴシック" charset="0"/>
                <a:cs typeface="+mn-cs"/>
              </a:defRPr>
            </a:lvl2pPr>
            <a:lvl3pPr marL="1004888" indent="-228600" algn="l" rtl="0" fontAlgn="base">
              <a:spcBef>
                <a:spcPct val="20000"/>
              </a:spcBef>
              <a:spcAft>
                <a:spcPct val="0"/>
              </a:spcAft>
              <a:buClr>
                <a:srgbClr val="D2CB6C"/>
              </a:buClr>
              <a:buFont typeface="Arial" charset="0"/>
              <a:buChar char="•"/>
              <a:defRPr kern="1200">
                <a:solidFill>
                  <a:schemeClr val="tx1"/>
                </a:solidFill>
                <a:latin typeface="+mn-lt"/>
                <a:ea typeface="ＭＳ Ｐゴシック" charset="0"/>
                <a:cs typeface="+mn-cs"/>
              </a:defRPr>
            </a:lvl3pPr>
            <a:lvl4pPr marL="1279525" indent="-228600" algn="l" rtl="0" fontAlgn="base">
              <a:spcBef>
                <a:spcPct val="20000"/>
              </a:spcBef>
              <a:spcAft>
                <a:spcPct val="0"/>
              </a:spcAft>
              <a:buClr>
                <a:srgbClr val="95A39D"/>
              </a:buClr>
              <a:buFont typeface="Arial" charset="0"/>
              <a:buChar char="•"/>
              <a:defRPr sz="1600" kern="1200">
                <a:solidFill>
                  <a:schemeClr val="tx1"/>
                </a:solidFill>
                <a:latin typeface="+mn-lt"/>
                <a:ea typeface="ＭＳ Ｐゴシック" charset="0"/>
                <a:cs typeface="+mn-cs"/>
              </a:defRPr>
            </a:lvl4pPr>
            <a:lvl5pPr marL="1554163" indent="-228600" algn="l" rtl="0" fontAlgn="base">
              <a:spcBef>
                <a:spcPct val="20000"/>
              </a:spcBef>
              <a:spcAft>
                <a:spcPct val="0"/>
              </a:spcAft>
              <a:buClr>
                <a:srgbClr val="C89F5D"/>
              </a:buClr>
              <a:buFont typeface="Arial" charset="0"/>
              <a:buChar char="•"/>
              <a:defRPr sz="1400" kern="1200">
                <a:solidFill>
                  <a:schemeClr val="tx1"/>
                </a:solidFill>
                <a:latin typeface="+mn-lt"/>
                <a:ea typeface="ＭＳ Ｐゴシック" charset="0"/>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defRPr/>
            </a:pPr>
            <a:r>
              <a:rPr lang="en-US" sz="2800" dirty="0">
                <a:latin typeface="Garamond" pitchFamily="18" charset="0"/>
              </a:rPr>
              <a:t>Keep slides SIMPLE! </a:t>
            </a:r>
          </a:p>
          <a:p>
            <a:pPr>
              <a:defRPr/>
            </a:pPr>
            <a:r>
              <a:rPr lang="en-US" sz="2800" dirty="0">
                <a:latin typeface="Garamond" pitchFamily="18" charset="0"/>
              </a:rPr>
              <a:t>Too many pictures make saving a presentation difficult.</a:t>
            </a:r>
          </a:p>
          <a:p>
            <a:pPr>
              <a:defRPr/>
            </a:pPr>
            <a:r>
              <a:rPr lang="en-US" sz="2800" dirty="0">
                <a:latin typeface="Garamond" pitchFamily="18" charset="0"/>
              </a:rPr>
              <a:t>1 or 2 pictures per slide is best.</a:t>
            </a:r>
          </a:p>
          <a:p>
            <a:pPr>
              <a:defRPr/>
            </a:pPr>
            <a:r>
              <a:rPr lang="en-US" sz="2800" dirty="0">
                <a:latin typeface="Garamond" pitchFamily="18" charset="0"/>
              </a:rPr>
              <a:t>Pictures should relate to your topic.</a:t>
            </a:r>
          </a:p>
          <a:p>
            <a:pPr>
              <a:buFontTx/>
              <a:buNone/>
              <a:defRPr/>
            </a:pPr>
            <a:endParaRPr lang="en-US" sz="2800" dirty="0">
              <a:latin typeface="+mj-lt"/>
            </a:endParaRPr>
          </a:p>
        </p:txBody>
      </p:sp>
      <p:sp>
        <p:nvSpPr>
          <p:cNvPr id="96262" name="Freeform 19"/>
          <p:cNvSpPr>
            <a:spLocks/>
          </p:cNvSpPr>
          <p:nvPr/>
        </p:nvSpPr>
        <p:spPr bwMode="auto">
          <a:xfrm>
            <a:off x="-762000" y="6324600"/>
            <a:ext cx="10668000" cy="685800"/>
          </a:xfrm>
          <a:custGeom>
            <a:avLst/>
            <a:gdLst>
              <a:gd name="T0" fmla="*/ 2147483647 w 1400"/>
              <a:gd name="T1" fmla="*/ 2147483647 h 168"/>
              <a:gd name="T2" fmla="*/ 2147483647 w 1400"/>
              <a:gd name="T3" fmla="*/ 0 h 168"/>
              <a:gd name="T4" fmla="*/ 2147483647 w 1400"/>
              <a:gd name="T5" fmla="*/ 2147483647 h 168"/>
              <a:gd name="T6" fmla="*/ 2147483647 w 1400"/>
              <a:gd name="T7" fmla="*/ 2147483647 h 168"/>
              <a:gd name="T8" fmla="*/ 0 60000 65536"/>
              <a:gd name="T9" fmla="*/ 0 60000 65536"/>
              <a:gd name="T10" fmla="*/ 0 60000 65536"/>
              <a:gd name="T11" fmla="*/ 0 60000 65536"/>
              <a:gd name="T12" fmla="*/ 0 w 1400"/>
              <a:gd name="T13" fmla="*/ 0 h 168"/>
              <a:gd name="T14" fmla="*/ 1400 w 1400"/>
              <a:gd name="T15" fmla="*/ 168 h 168"/>
            </a:gdLst>
            <a:ahLst/>
            <a:cxnLst>
              <a:cxn ang="T8">
                <a:pos x="T0" y="T1"/>
              </a:cxn>
              <a:cxn ang="T9">
                <a:pos x="T2" y="T3"/>
              </a:cxn>
              <a:cxn ang="T10">
                <a:pos x="T4" y="T5"/>
              </a:cxn>
              <a:cxn ang="T11">
                <a:pos x="T6" y="T7"/>
              </a:cxn>
            </a:cxnLst>
            <a:rect l="T12" t="T13" r="T14" b="T15"/>
            <a:pathLst>
              <a:path w="1400" h="168">
                <a:moveTo>
                  <a:pt x="104" y="144"/>
                </a:moveTo>
                <a:cubicBezTo>
                  <a:pt x="0" y="120"/>
                  <a:pt x="480" y="0"/>
                  <a:pt x="680" y="0"/>
                </a:cubicBezTo>
                <a:cubicBezTo>
                  <a:pt x="880" y="0"/>
                  <a:pt x="1400" y="120"/>
                  <a:pt x="1304" y="144"/>
                </a:cubicBezTo>
                <a:cubicBezTo>
                  <a:pt x="1208" y="168"/>
                  <a:pt x="208" y="168"/>
                  <a:pt x="104" y="144"/>
                </a:cubicBezTo>
                <a:close/>
              </a:path>
            </a:pathLst>
          </a:custGeom>
          <a:gradFill rotWithShape="1">
            <a:gsLst>
              <a:gs pos="0">
                <a:srgbClr val="005DC4"/>
              </a:gs>
              <a:gs pos="100000">
                <a:srgbClr val="0032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 name="Picture 4" descr="https://banoqabil.pk/media/logo.png">
            <a:extLst>
              <a:ext uri="{FF2B5EF4-FFF2-40B4-BE49-F238E27FC236}">
                <a16:creationId xmlns:a16="http://schemas.microsoft.com/office/drawing/2014/main" id="{06F70017-E7EB-43AA-87B8-F1984C0B7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5720" y="5670431"/>
            <a:ext cx="1066800" cy="7002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cs typeface="+mj-cs"/>
              </a:rPr>
              <a:t>Racquetball Fundamentals</a:t>
            </a:r>
          </a:p>
        </p:txBody>
      </p:sp>
      <p:sp>
        <p:nvSpPr>
          <p:cNvPr id="11267" name="Rectangle 3"/>
          <p:cNvSpPr>
            <a:spLocks noGrp="1" noChangeArrowheads="1"/>
          </p:cNvSpPr>
          <p:nvPr>
            <p:ph type="body" idx="1"/>
          </p:nvPr>
        </p:nvSpPr>
        <p:spPr/>
        <p:txBody>
          <a:bodyPr/>
          <a:lstStyle/>
          <a:p>
            <a:pPr eaLnBrk="1" hangingPunct="1">
              <a:defRPr/>
            </a:pPr>
            <a:r>
              <a:rPr lang="en-US">
                <a:cs typeface="+mn-cs"/>
              </a:rPr>
              <a:t>2, 3, or 4 players.</a:t>
            </a:r>
          </a:p>
          <a:p>
            <a:pPr eaLnBrk="1" hangingPunct="1">
              <a:defRPr/>
            </a:pPr>
            <a:r>
              <a:rPr lang="en-US">
                <a:cs typeface="+mn-cs"/>
              </a:rPr>
              <a:t>1 player serves, other </a:t>
            </a:r>
            <a:r>
              <a:rPr lang="ja-JP" altLang="en-US">
                <a:latin typeface="Arial"/>
                <a:cs typeface="+mn-cs"/>
              </a:rPr>
              <a:t>“</a:t>
            </a:r>
            <a:r>
              <a:rPr lang="en-US">
                <a:cs typeface="+mn-cs"/>
              </a:rPr>
              <a:t>returns.</a:t>
            </a:r>
            <a:r>
              <a:rPr lang="ja-JP" altLang="en-US">
                <a:latin typeface="Arial"/>
                <a:cs typeface="+mn-cs"/>
              </a:rPr>
              <a:t>”</a:t>
            </a:r>
            <a:endParaRPr lang="en-US">
              <a:cs typeface="+mn-cs"/>
            </a:endParaRPr>
          </a:p>
          <a:p>
            <a:pPr eaLnBrk="1" hangingPunct="1">
              <a:defRPr/>
            </a:pPr>
            <a:r>
              <a:rPr lang="en-US">
                <a:cs typeface="+mn-cs"/>
              </a:rPr>
              <a:t>Only serving player can score.</a:t>
            </a:r>
          </a:p>
          <a:p>
            <a:pPr eaLnBrk="1" hangingPunct="1">
              <a:defRPr/>
            </a:pPr>
            <a:r>
              <a:rPr lang="en-US">
                <a:cs typeface="+mn-cs"/>
              </a:rPr>
              <a:t>Served ball must land past serving line and cannot hit back wall.</a:t>
            </a:r>
          </a:p>
          <a:p>
            <a:pPr eaLnBrk="1" hangingPunct="1">
              <a:defRPr/>
            </a:pPr>
            <a:r>
              <a:rPr lang="en-US">
                <a:cs typeface="+mn-cs"/>
              </a:rPr>
              <a:t>Ball can only bounce once before striking front wall…but ball does not have to bounce.</a:t>
            </a:r>
          </a:p>
          <a:p>
            <a:pPr eaLnBrk="1" hangingPunct="1">
              <a:buFont typeface="Wingdings" charset="0"/>
              <a:buNone/>
              <a:defRPr/>
            </a:pPr>
            <a:endParaRPr lang="en-US">
              <a:cs typeface="+mn-cs"/>
            </a:endParaRPr>
          </a:p>
          <a:p>
            <a:pPr eaLnBrk="1" hangingPunct="1">
              <a:defRPr/>
            </a:pPr>
            <a:endParaRPr lang="en-US">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path" presetSubtype="0" accel="50000" decel="50000" fill="hold" grpId="0" nodeType="withEffect">
                                  <p:stCondLst>
                                    <p:cond delay="0"/>
                                  </p:stCondLst>
                                  <p:iterate type="lt">
                                    <p:tmPct val="10000"/>
                                  </p:iterate>
                                  <p:childTnLst>
                                    <p:animMotion origin="layout" path="M 0.0 0.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0  -0.071 0.01333  C -0.051 0.01867  -0.032 0.02133  -0.017 0.02  C -0.004 0.02  0.01 0.01733  0.025 0.01333  C 0.069 0.0  0.102 -0.028  0.098 -0.048  C 0.095 -0.068  0.057 -0.07333  0.013 -0.06  C -0.008 -0.05333  -0.027 -0.044  -0.04 -0.03333  C -0.051 -0.02533  -0.062 -0.016  -0.074 -0.004  C -0.109 0.03467  -0.13 0.07733  -0.12 0.09333  C -0.111 0.10933  -0.074 0.092  -0.039 0.05467  C -0.022 0.036  -0.008 0.01733  0.0 0.0  Z" pathEditMode="relative">
                                      <p:cBhvr>
                                        <p:cTn id="6" dur="1299" fill="hold">
                                          <p:stCondLst>
                                            <p:cond delay="0"/>
                                          </p:stCondLst>
                                        </p:cTn>
                                        <p:tgtEl>
                                          <p:spTgt spid="11266"/>
                                        </p:tgtEl>
                                        <p:attrNameLst>
                                          <p:attrName>ppt_x</p:attrName>
                                          <p:attrName>ppt_y</p:attrName>
                                        </p:attrNameLst>
                                      </p:cBhvr>
                                    </p:animMotion>
                                  </p:childTnLst>
                                </p:cTn>
                              </p:par>
                            </p:childTnLst>
                          </p:cTn>
                        </p:par>
                        <p:par>
                          <p:cTn id="7" fill="hold">
                            <p:stCondLst>
                              <p:cond delay="4157"/>
                            </p:stCondLst>
                            <p:childTnLst>
                              <p:par>
                                <p:cTn id="8" presetID="37" presetClass="entr" presetSubtype="0" fill="hold" grpId="0" nodeType="afterEffect">
                                  <p:stCondLst>
                                    <p:cond delay="0"/>
                                  </p:stCondLst>
                                  <p:childTnLst>
                                    <p:set>
                                      <p:cBhvr>
                                        <p:cTn id="9" dur="1" fill="hold">
                                          <p:stCondLst>
                                            <p:cond delay="0"/>
                                          </p:stCondLst>
                                        </p:cTn>
                                        <p:tgtEl>
                                          <p:spTgt spid="11267">
                                            <p:txEl>
                                              <p:pRg st="0" end="0"/>
                                            </p:txEl>
                                          </p:spTgt>
                                        </p:tgtEl>
                                        <p:attrNameLst>
                                          <p:attrName>style.visibility</p:attrName>
                                        </p:attrNameLst>
                                      </p:cBhvr>
                                      <p:to>
                                        <p:strVal val="visible"/>
                                      </p:to>
                                    </p:set>
                                    <p:animEffect transition="in" filter="fade">
                                      <p:cBhvr>
                                        <p:cTn id="10" dur="1000"/>
                                        <p:tgtEl>
                                          <p:spTgt spid="11267">
                                            <p:txEl>
                                              <p:pRg st="0" end="0"/>
                                            </p:txEl>
                                          </p:spTgt>
                                        </p:tgtEl>
                                      </p:cBhvr>
                                    </p:animEffect>
                                    <p:anim calcmode="lin" valueType="num">
                                      <p:cBhvr>
                                        <p:cTn id="11"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12" dur="898" decel="100000" fill="hold"/>
                                        <p:tgtEl>
                                          <p:spTgt spid="11267">
                                            <p:txEl>
                                              <p:pRg st="0" end="0"/>
                                            </p:txEl>
                                          </p:spTgt>
                                        </p:tgtEl>
                                        <p:attrNameLst>
                                          <p:attrName>ppt_y</p:attrName>
                                        </p:attrNameLst>
                                      </p:cBhvr>
                                      <p:tavLst>
                                        <p:tav tm="0">
                                          <p:val>
                                            <p:strVal val="#ppt_y+1"/>
                                          </p:val>
                                        </p:tav>
                                        <p:tav tm="100000">
                                          <p:val>
                                            <p:strVal val="#ppt_y-.03"/>
                                          </p:val>
                                        </p:tav>
                                      </p:tavLst>
                                    </p:anim>
                                    <p:anim calcmode="lin" valueType="num">
                                      <p:cBhvr>
                                        <p:cTn id="13" dur="100" accel="100000" fill="hold">
                                          <p:stCondLst>
                                            <p:cond delay="898"/>
                                          </p:stCondLst>
                                        </p:cTn>
                                        <p:tgtEl>
                                          <p:spTgt spid="11267">
                                            <p:txEl>
                                              <p:pRg st="0" end="0"/>
                                            </p:txEl>
                                          </p:spTgt>
                                        </p:tgtEl>
                                        <p:attrNameLst>
                                          <p:attrName>ppt_y</p:attrName>
                                        </p:attrNameLst>
                                      </p:cBhvr>
                                      <p:tavLst>
                                        <p:tav tm="0">
                                          <p:val>
                                            <p:strVal val="#ppt_y-.03"/>
                                          </p:val>
                                        </p:tav>
                                        <p:tav tm="100000">
                                          <p:val>
                                            <p:strVal val="#ppt_y"/>
                                          </p:val>
                                        </p:tav>
                                      </p:tavLst>
                                    </p:anim>
                                  </p:childTnLst>
                                </p:cTn>
                              </p:par>
                            </p:childTnLst>
                          </p:cTn>
                        </p:par>
                        <p:par>
                          <p:cTn id="14" fill="hold" nodeType="withGroup">
                            <p:stCondLst>
                              <p:cond delay="5157"/>
                            </p:stCondLst>
                            <p:childTnLst>
                              <p:par>
                                <p:cTn id="15" presetID="37" presetClass="entr" presetSubtype="0" fill="hold" grpId="0" nodeType="afterEffect">
                                  <p:stCondLst>
                                    <p:cond delay="0"/>
                                  </p:stCondLst>
                                  <p:childTnLst>
                                    <p:set>
                                      <p:cBhvr>
                                        <p:cTn id="16" dur="1" fill="hold">
                                          <p:stCondLst>
                                            <p:cond delay="0"/>
                                          </p:stCondLst>
                                        </p:cTn>
                                        <p:tgtEl>
                                          <p:spTgt spid="11267">
                                            <p:txEl>
                                              <p:pRg st="1" end="1"/>
                                            </p:txEl>
                                          </p:spTgt>
                                        </p:tgtEl>
                                        <p:attrNameLst>
                                          <p:attrName>style.visibility</p:attrName>
                                        </p:attrNameLst>
                                      </p:cBhvr>
                                      <p:to>
                                        <p:strVal val="visible"/>
                                      </p:to>
                                    </p:set>
                                    <p:animEffect transition="in" filter="fade">
                                      <p:cBhvr>
                                        <p:cTn id="17" dur="1000"/>
                                        <p:tgtEl>
                                          <p:spTgt spid="11267">
                                            <p:txEl>
                                              <p:pRg st="1" end="1"/>
                                            </p:txEl>
                                          </p:spTgt>
                                        </p:tgtEl>
                                      </p:cBhvr>
                                    </p:animEffect>
                                    <p:anim calcmode="lin" valueType="num">
                                      <p:cBhvr>
                                        <p:cTn id="18"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9" dur="898" decel="100000" fill="hold"/>
                                        <p:tgtEl>
                                          <p:spTgt spid="11267">
                                            <p:txEl>
                                              <p:pRg st="1" end="1"/>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898"/>
                                          </p:stCondLst>
                                        </p:cTn>
                                        <p:tgtEl>
                                          <p:spTgt spid="11267">
                                            <p:txEl>
                                              <p:pRg st="1" end="1"/>
                                            </p:txEl>
                                          </p:spTgt>
                                        </p:tgtEl>
                                        <p:attrNameLst>
                                          <p:attrName>ppt_y</p:attrName>
                                        </p:attrNameLst>
                                      </p:cBhvr>
                                      <p:tavLst>
                                        <p:tav tm="0">
                                          <p:val>
                                            <p:strVal val="#ppt_y-.03"/>
                                          </p:val>
                                        </p:tav>
                                        <p:tav tm="100000">
                                          <p:val>
                                            <p:strVal val="#ppt_y"/>
                                          </p:val>
                                        </p:tav>
                                      </p:tavLst>
                                    </p:anim>
                                  </p:childTnLst>
                                </p:cTn>
                              </p:par>
                            </p:childTnLst>
                          </p:cTn>
                        </p:par>
                        <p:par>
                          <p:cTn id="21" fill="hold" nodeType="withGroup">
                            <p:stCondLst>
                              <p:cond delay="6157"/>
                            </p:stCondLst>
                            <p:childTnLst>
                              <p:par>
                                <p:cTn id="22" presetID="37" presetClass="entr" presetSubtype="0" fill="hold" grpId="0" nodeType="afterEffect">
                                  <p:stCondLst>
                                    <p:cond delay="0"/>
                                  </p:stCondLst>
                                  <p:iterate type="lt">
                                    <p:tmPct val="0"/>
                                  </p:iterate>
                                  <p:childTnLst>
                                    <p:set>
                                      <p:cBhvr>
                                        <p:cTn id="23" dur="1" fill="hold">
                                          <p:stCondLst>
                                            <p:cond delay="0"/>
                                          </p:stCondLst>
                                        </p:cTn>
                                        <p:tgtEl>
                                          <p:spTgt spid="11267">
                                            <p:txEl>
                                              <p:pRg st="2" end="2"/>
                                            </p:txEl>
                                          </p:spTgt>
                                        </p:tgtEl>
                                        <p:attrNameLst>
                                          <p:attrName>style.visibility</p:attrName>
                                        </p:attrNameLst>
                                      </p:cBhvr>
                                      <p:to>
                                        <p:strVal val="visible"/>
                                      </p:to>
                                    </p:set>
                                    <p:animEffect transition="in" filter="fade">
                                      <p:cBhvr>
                                        <p:cTn id="24" dur="1000"/>
                                        <p:tgtEl>
                                          <p:spTgt spid="11267">
                                            <p:txEl>
                                              <p:pRg st="2" end="2"/>
                                            </p:txEl>
                                          </p:spTgt>
                                        </p:tgtEl>
                                      </p:cBhvr>
                                    </p:animEffect>
                                    <p:anim calcmode="lin" valueType="num">
                                      <p:cBhvr>
                                        <p:cTn id="25"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26" dur="898" decel="100000" fill="hold"/>
                                        <p:tgtEl>
                                          <p:spTgt spid="11267">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898"/>
                                          </p:stCondLst>
                                        </p:cTn>
                                        <p:tgtEl>
                                          <p:spTgt spid="11267">
                                            <p:txEl>
                                              <p:pRg st="2" end="2"/>
                                            </p:txEl>
                                          </p:spTgt>
                                        </p:tgtEl>
                                        <p:attrNameLst>
                                          <p:attrName>ppt_y</p:attrName>
                                        </p:attrNameLst>
                                      </p:cBhvr>
                                      <p:tavLst>
                                        <p:tav tm="0">
                                          <p:val>
                                            <p:strVal val="#ppt_y-.03"/>
                                          </p:val>
                                        </p:tav>
                                        <p:tav tm="100000">
                                          <p:val>
                                            <p:strVal val="#ppt_y"/>
                                          </p:val>
                                        </p:tav>
                                      </p:tavLst>
                                    </p:anim>
                                  </p:childTnLst>
                                </p:cTn>
                              </p:par>
                            </p:childTnLst>
                          </p:cTn>
                        </p:par>
                        <p:par>
                          <p:cTn id="28" fill="hold" nodeType="withGroup">
                            <p:stCondLst>
                              <p:cond delay="7157"/>
                            </p:stCondLst>
                            <p:childTnLst>
                              <p:par>
                                <p:cTn id="29" presetID="37" presetClass="entr" presetSubtype="0" fill="hold" grpId="0" nodeType="afterEffect">
                                  <p:stCondLst>
                                    <p:cond delay="0"/>
                                  </p:stCondLst>
                                  <p:childTnLst>
                                    <p:set>
                                      <p:cBhvr>
                                        <p:cTn id="30" dur="1" fill="hold">
                                          <p:stCondLst>
                                            <p:cond delay="0"/>
                                          </p:stCondLst>
                                        </p:cTn>
                                        <p:tgtEl>
                                          <p:spTgt spid="11267">
                                            <p:txEl>
                                              <p:pRg st="3" end="3"/>
                                            </p:txEl>
                                          </p:spTgt>
                                        </p:tgtEl>
                                        <p:attrNameLst>
                                          <p:attrName>style.visibility</p:attrName>
                                        </p:attrNameLst>
                                      </p:cBhvr>
                                      <p:to>
                                        <p:strVal val="visible"/>
                                      </p:to>
                                    </p:set>
                                    <p:animEffect transition="in" filter="fade">
                                      <p:cBhvr>
                                        <p:cTn id="31" dur="1000"/>
                                        <p:tgtEl>
                                          <p:spTgt spid="11267">
                                            <p:txEl>
                                              <p:pRg st="3" end="3"/>
                                            </p:txEl>
                                          </p:spTgt>
                                        </p:tgtEl>
                                      </p:cBhvr>
                                    </p:animEffect>
                                    <p:anim calcmode="lin" valueType="num">
                                      <p:cBhvr>
                                        <p:cTn id="32"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11267">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11267">
                                            <p:txEl>
                                              <p:pRg st="3" end="3"/>
                                            </p:txEl>
                                          </p:spTgt>
                                        </p:tgtEl>
                                        <p:attrNameLst>
                                          <p:attrName>ppt_y</p:attrName>
                                        </p:attrNameLst>
                                      </p:cBhvr>
                                      <p:tavLst>
                                        <p:tav tm="0">
                                          <p:val>
                                            <p:strVal val="#ppt_y-.03"/>
                                          </p:val>
                                        </p:tav>
                                        <p:tav tm="100000">
                                          <p:val>
                                            <p:strVal val="#ppt_y"/>
                                          </p:val>
                                        </p:tav>
                                      </p:tavLst>
                                    </p:anim>
                                  </p:childTnLst>
                                </p:cTn>
                              </p:par>
                            </p:childTnLst>
                          </p:cTn>
                        </p:par>
                        <p:par>
                          <p:cTn id="35" fill="hold" nodeType="withGroup">
                            <p:stCondLst>
                              <p:cond delay="8157"/>
                            </p:stCondLst>
                            <p:childTnLst>
                              <p:par>
                                <p:cTn id="36" presetID="37" presetClass="entr" presetSubtype="0" fill="hold" grpId="0" nodeType="afterEffect">
                                  <p:stCondLst>
                                    <p:cond delay="0"/>
                                  </p:stCondLst>
                                  <p:iterate type="lt">
                                    <p:tmPct val="0"/>
                                  </p:iterate>
                                  <p:childTnLst>
                                    <p:set>
                                      <p:cBhvr>
                                        <p:cTn id="37" dur="1" fill="hold">
                                          <p:stCondLst>
                                            <p:cond delay="0"/>
                                          </p:stCondLst>
                                        </p:cTn>
                                        <p:tgtEl>
                                          <p:spTgt spid="11267">
                                            <p:txEl>
                                              <p:pRg st="4" end="4"/>
                                            </p:txEl>
                                          </p:spTgt>
                                        </p:tgtEl>
                                        <p:attrNameLst>
                                          <p:attrName>style.visibility</p:attrName>
                                        </p:attrNameLst>
                                      </p:cBhvr>
                                      <p:to>
                                        <p:strVal val="visible"/>
                                      </p:to>
                                    </p:set>
                                    <p:animEffect transition="in" filter="fade">
                                      <p:cBhvr>
                                        <p:cTn id="38" dur="1000"/>
                                        <p:tgtEl>
                                          <p:spTgt spid="11267">
                                            <p:txEl>
                                              <p:pRg st="4" end="4"/>
                                            </p:txEl>
                                          </p:spTgt>
                                        </p:tgtEl>
                                      </p:cBhvr>
                                    </p:animEffect>
                                    <p:anim calcmode="lin" valueType="num">
                                      <p:cBhvr>
                                        <p:cTn id="39"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40" dur="898" decel="100000" fill="hold"/>
                                        <p:tgtEl>
                                          <p:spTgt spid="11267">
                                            <p:txEl>
                                              <p:pRg st="4" end="4"/>
                                            </p:txEl>
                                          </p:spTgt>
                                        </p:tgtEl>
                                        <p:attrNameLst>
                                          <p:attrName>ppt_y</p:attrName>
                                        </p:attrNameLst>
                                      </p:cBhvr>
                                      <p:tavLst>
                                        <p:tav tm="0">
                                          <p:val>
                                            <p:strVal val="#ppt_y+1"/>
                                          </p:val>
                                        </p:tav>
                                        <p:tav tm="100000">
                                          <p:val>
                                            <p:strVal val="#ppt_y-.03"/>
                                          </p:val>
                                        </p:tav>
                                      </p:tavLst>
                                    </p:anim>
                                    <p:anim calcmode="lin" valueType="num">
                                      <p:cBhvr>
                                        <p:cTn id="41" dur="100" accel="100000" fill="hold">
                                          <p:stCondLst>
                                            <p:cond delay="898"/>
                                          </p:stCondLst>
                                        </p:cTn>
                                        <p:tgtEl>
                                          <p:spTgt spid="11267">
                                            <p:txEl>
                                              <p:pRg st="4" end="4"/>
                                            </p:txEl>
                                          </p:spTgt>
                                        </p:tgtEl>
                                        <p:attrNameLst>
                                          <p:attrName>ppt_y</p:attrName>
                                        </p:attrNameLst>
                                      </p:cBhvr>
                                      <p:tavLst>
                                        <p:tav tm="0">
                                          <p:val>
                                            <p:strVal val="#ppt_y-.03"/>
                                          </p:val>
                                        </p:tav>
                                        <p:tav tm="100000">
                                          <p:val>
                                            <p:strVal val="#ppt_y"/>
                                          </p:val>
                                        </p:tav>
                                      </p:tavLst>
                                    </p:anim>
                                  </p:childTnLst>
                                </p:cTn>
                              </p:par>
                            </p:childTnLst>
                          </p:cTn>
                        </p:par>
                        <p:par>
                          <p:cTn id="42" fill="hold" nodeType="withGroup">
                            <p:stCondLst>
                              <p:cond delay="9157"/>
                            </p:stCondLst>
                            <p:childTnLst>
                              <p:par>
                                <p:cTn id="43" presetID="2" presetClass="entr" presetSubtype="4" fill="hold" nodeType="afterEffect">
                                  <p:stCondLst>
                                    <p:cond delay="0"/>
                                  </p:stCondLst>
                                  <p:childTnLst>
                                    <p:set>
                                      <p:cBhvr>
                                        <p:cTn id="44" dur="1" fill="hold">
                                          <p:stCondLst>
                                            <p:cond delay="0"/>
                                          </p:stCondLst>
                                        </p:cTn>
                                        <p:tgtEl>
                                          <p:spTgt spid="11267">
                                            <p:txEl>
                                              <p:pRg st="0" end="0"/>
                                            </p:txEl>
                                          </p:spTgt>
                                        </p:tgtEl>
                                        <p:attrNameLst>
                                          <p:attrName>style.visibility</p:attrName>
                                        </p:attrNameLst>
                                      </p:cBhvr>
                                      <p:to>
                                        <p:strVal val="visible"/>
                                      </p:to>
                                    </p:set>
                                    <p:anim calcmode="lin" valueType="num">
                                      <p:cBhvr additive="base">
                                        <p:cTn id="45" dur="5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1267">
                                            <p:txEl>
                                              <p:pRg st="0" end="0"/>
                                            </p:txEl>
                                          </p:spTgt>
                                        </p:tgtEl>
                                        <p:attrNameLst>
                                          <p:attrName>ppt_y</p:attrName>
                                        </p:attrNameLst>
                                      </p:cBhvr>
                                      <p:tavLst>
                                        <p:tav tm="0">
                                          <p:val>
                                            <p:strVal val="1+#ppt_h/2"/>
                                          </p:val>
                                        </p:tav>
                                        <p:tav tm="100000">
                                          <p:val>
                                            <p:strVal val="#ppt_y"/>
                                          </p:val>
                                        </p:tav>
                                      </p:tavLst>
                                    </p:anim>
                                  </p:childTnLst>
                                </p:cTn>
                              </p:par>
                            </p:childTnLst>
                          </p:cTn>
                        </p:par>
                        <p:par>
                          <p:cTn id="47" fill="hold" nodeType="withGroup">
                            <p:stCondLst>
                              <p:cond delay="9657"/>
                            </p:stCondLst>
                            <p:childTnLst>
                              <p:par>
                                <p:cTn id="48" presetID="6" presetClass="emph" presetSubtype="0" fill="hold" nodeType="afterEffect">
                                  <p:stCondLst>
                                    <p:cond delay="0"/>
                                  </p:stCondLst>
                                  <p:childTnLst>
                                    <p:animScale>
                                      <p:cBhvr>
                                        <p:cTn id="49" dur="2000" fill="hold"/>
                                        <p:tgtEl>
                                          <p:spTgt spid="11267">
                                            <p:txEl>
                                              <p:pRg st="1" end="1"/>
                                            </p:txEl>
                                          </p:spTgt>
                                        </p:tgtEl>
                                      </p:cBhvr>
                                      <p:by x="150000" y="150000"/>
                                    </p:animScale>
                                  </p:childTnLst>
                                </p:cTn>
                              </p:par>
                            </p:childTnLst>
                          </p:cTn>
                        </p:par>
                        <p:par>
                          <p:cTn id="50" fill="hold" nodeType="withGroup">
                            <p:stCondLst>
                              <p:cond delay="11657"/>
                            </p:stCondLst>
                            <p:childTnLst>
                              <p:par>
                                <p:cTn id="51" presetID="27" presetClass="entr" presetSubtype="0" fill="hold" nodeType="afterEffect">
                                  <p:stCondLst>
                                    <p:cond delay="0"/>
                                  </p:stCondLst>
                                  <p:iterate type="lt">
                                    <p:tmPct val="50000"/>
                                  </p:iterate>
                                  <p:childTnLst>
                                    <p:set>
                                      <p:cBhvr>
                                        <p:cTn id="52" dur="1" fill="hold">
                                          <p:stCondLst>
                                            <p:cond delay="0"/>
                                          </p:stCondLst>
                                        </p:cTn>
                                        <p:tgtEl>
                                          <p:spTgt spid="11267">
                                            <p:txEl>
                                              <p:pRg st="2" end="2"/>
                                            </p:txEl>
                                          </p:spTgt>
                                        </p:tgtEl>
                                        <p:attrNameLst>
                                          <p:attrName>style.visibility</p:attrName>
                                        </p:attrNameLst>
                                      </p:cBhvr>
                                      <p:to>
                                        <p:strVal val="visible"/>
                                      </p:to>
                                    </p:set>
                                    <p:anim calcmode="discrete" valueType="clr">
                                      <p:cBhvr override="childStyle">
                                        <p:cTn id="53" dur="80"/>
                                        <p:tgtEl>
                                          <p:spTgt spid="11267">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4" dur="80"/>
                                        <p:tgtEl>
                                          <p:spTgt spid="11267">
                                            <p:txEl>
                                              <p:pRg st="2" end="2"/>
                                            </p:txEl>
                                          </p:spTgt>
                                        </p:tgtEl>
                                        <p:attrNameLst>
                                          <p:attrName>fillcolor</p:attrName>
                                        </p:attrNameLst>
                                      </p:cBhvr>
                                      <p:tavLst>
                                        <p:tav tm="0">
                                          <p:val>
                                            <p:clrVal>
                                              <a:schemeClr val="accent2"/>
                                            </p:clrVal>
                                          </p:val>
                                        </p:tav>
                                        <p:tav tm="50000">
                                          <p:val>
                                            <p:clrVal>
                                              <a:schemeClr val="hlink"/>
                                            </p:clrVal>
                                          </p:val>
                                        </p:tav>
                                      </p:tavLst>
                                    </p:anim>
                                    <p:set>
                                      <p:cBhvr>
                                        <p:cTn id="55" dur="80"/>
                                        <p:tgtEl>
                                          <p:spTgt spid="11267">
                                            <p:txEl>
                                              <p:pRg st="2" end="2"/>
                                            </p:txEl>
                                          </p:spTgt>
                                        </p:tgtEl>
                                        <p:attrNameLst>
                                          <p:attrName>fill.type</p:attrName>
                                        </p:attrNameLst>
                                      </p:cBhvr>
                                      <p:to>
                                        <p:strVal val="solid"/>
                                      </p:to>
                                    </p:set>
                                  </p:childTnLst>
                                </p:cTn>
                              </p:par>
                            </p:childTnLst>
                          </p:cTn>
                        </p:par>
                        <p:par>
                          <p:cTn id="56" fill="hold" nodeType="withGroup">
                            <p:stCondLst>
                              <p:cond delay="12737"/>
                            </p:stCondLst>
                            <p:childTnLst>
                              <p:par>
                                <p:cTn id="57" presetID="8" presetClass="emph" presetSubtype="0" fill="hold" nodeType="afterEffect">
                                  <p:stCondLst>
                                    <p:cond delay="0"/>
                                  </p:stCondLst>
                                  <p:childTnLst>
                                    <p:animRot by="21600000">
                                      <p:cBhvr>
                                        <p:cTn id="58" dur="2000" fill="hold"/>
                                        <p:tgtEl>
                                          <p:spTgt spid="11267">
                                            <p:txEl>
                                              <p:pRg st="3" end="3"/>
                                            </p:txEl>
                                          </p:spTgt>
                                        </p:tgtEl>
                                        <p:attrNameLst>
                                          <p:attrName>r</p:attrName>
                                        </p:attrNameLst>
                                      </p:cBhvr>
                                    </p:animRot>
                                  </p:childTnLst>
                                </p:cTn>
                              </p:par>
                            </p:childTnLst>
                          </p:cTn>
                        </p:par>
                        <p:par>
                          <p:cTn id="59" fill="hold" nodeType="withGroup">
                            <p:stCondLst>
                              <p:cond delay="14737"/>
                            </p:stCondLst>
                            <p:childTnLst>
                              <p:par>
                                <p:cTn id="60" presetID="27" presetClass="entr" presetSubtype="0" fill="hold" nodeType="afterEffect">
                                  <p:stCondLst>
                                    <p:cond delay="0"/>
                                  </p:stCondLst>
                                  <p:iterate type="lt">
                                    <p:tmPct val="50000"/>
                                  </p:iterate>
                                  <p:childTnLst>
                                    <p:set>
                                      <p:cBhvr>
                                        <p:cTn id="61" dur="1" fill="hold">
                                          <p:stCondLst>
                                            <p:cond delay="0"/>
                                          </p:stCondLst>
                                        </p:cTn>
                                        <p:tgtEl>
                                          <p:spTgt spid="11267">
                                            <p:txEl>
                                              <p:pRg st="4" end="4"/>
                                            </p:txEl>
                                          </p:spTgt>
                                        </p:tgtEl>
                                        <p:attrNameLst>
                                          <p:attrName>style.visibility</p:attrName>
                                        </p:attrNameLst>
                                      </p:cBhvr>
                                      <p:to>
                                        <p:strVal val="visible"/>
                                      </p:to>
                                    </p:set>
                                    <p:anim calcmode="discrete" valueType="clr">
                                      <p:cBhvr override="childStyle">
                                        <p:cTn id="62" dur="80"/>
                                        <p:tgtEl>
                                          <p:spTgt spid="11267">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11267">
                                            <p:txEl>
                                              <p:pRg st="4" end="4"/>
                                            </p:txEl>
                                          </p:spTgt>
                                        </p:tgtEl>
                                        <p:attrNameLst>
                                          <p:attrName>fillcolor</p:attrName>
                                        </p:attrNameLst>
                                      </p:cBhvr>
                                      <p:tavLst>
                                        <p:tav tm="0">
                                          <p:val>
                                            <p:clrVal>
                                              <a:schemeClr val="accent2"/>
                                            </p:clrVal>
                                          </p:val>
                                        </p:tav>
                                        <p:tav tm="50000">
                                          <p:val>
                                            <p:clrVal>
                                              <a:schemeClr val="hlink"/>
                                            </p:clrVal>
                                          </p:val>
                                        </p:tav>
                                      </p:tavLst>
                                    </p:anim>
                                    <p:set>
                                      <p:cBhvr>
                                        <p:cTn id="64" dur="80"/>
                                        <p:tgtEl>
                                          <p:spTgt spid="11267">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99330" name="Content Placeholder 2"/>
          <p:cNvSpPr>
            <a:spLocks noGrp="1"/>
          </p:cNvSpPr>
          <p:nvPr>
            <p:ph idx="1"/>
          </p:nvPr>
        </p:nvSpPr>
        <p:spPr/>
        <p:txBody>
          <a:bodyPr/>
          <a:lstStyle/>
          <a:p>
            <a:pPr eaLnBrk="1" hangingPunct="1"/>
            <a:endParaRPr lang="en-US">
              <a:latin typeface="Calibri" charset="0"/>
            </a:endParaRPr>
          </a:p>
        </p:txBody>
      </p:sp>
      <p:sp>
        <p:nvSpPr>
          <p:cNvPr id="99331" name="Rectangle 3"/>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 name="Rectangle 2"/>
          <p:cNvSpPr txBox="1">
            <a:spLocks noChangeArrowheads="1"/>
          </p:cNvSpPr>
          <p:nvPr/>
        </p:nvSpPr>
        <p:spPr>
          <a:xfrm>
            <a:off x="762000" y="579438"/>
            <a:ext cx="7620000" cy="1143000"/>
          </a:xfrm>
          <a:prstGeom prst="rect">
            <a:avLst/>
          </a:prstGeom>
        </p:spPr>
        <p:txBody>
          <a:bodyPr anchor="ctr"/>
          <a:lstStyle>
            <a:lvl1pPr algn="l" rtl="0" fontAlgn="base">
              <a:spcBef>
                <a:spcPct val="0"/>
              </a:spcBef>
              <a:spcAft>
                <a:spcPct val="0"/>
              </a:spcAft>
              <a:defRPr sz="4600" kern="1200" spc="-100">
                <a:solidFill>
                  <a:schemeClr val="tx2"/>
                </a:solidFill>
                <a:latin typeface="+mj-lt"/>
                <a:ea typeface="ＭＳ Ｐゴシック" charset="0"/>
                <a:cs typeface="ＭＳ Ｐゴシック" charset="0"/>
              </a:defRPr>
            </a:lvl1pPr>
            <a:lvl2pPr algn="l" rtl="0" fontAlgn="base">
              <a:spcBef>
                <a:spcPct val="0"/>
              </a:spcBef>
              <a:spcAft>
                <a:spcPct val="0"/>
              </a:spcAft>
              <a:defRPr sz="4600">
                <a:solidFill>
                  <a:schemeClr val="tx2"/>
                </a:solidFill>
                <a:latin typeface="Cambria" charset="0"/>
                <a:ea typeface="ＭＳ Ｐゴシック" charset="0"/>
                <a:cs typeface="ＭＳ Ｐゴシック" charset="0"/>
              </a:defRPr>
            </a:lvl2pPr>
            <a:lvl3pPr algn="l" rtl="0" fontAlgn="base">
              <a:spcBef>
                <a:spcPct val="0"/>
              </a:spcBef>
              <a:spcAft>
                <a:spcPct val="0"/>
              </a:spcAft>
              <a:defRPr sz="4600">
                <a:solidFill>
                  <a:schemeClr val="tx2"/>
                </a:solidFill>
                <a:latin typeface="Cambria" charset="0"/>
                <a:ea typeface="ＭＳ Ｐゴシック" charset="0"/>
                <a:cs typeface="ＭＳ Ｐゴシック" charset="0"/>
              </a:defRPr>
            </a:lvl3pPr>
            <a:lvl4pPr algn="l" rtl="0" fontAlgn="base">
              <a:spcBef>
                <a:spcPct val="0"/>
              </a:spcBef>
              <a:spcAft>
                <a:spcPct val="0"/>
              </a:spcAft>
              <a:defRPr sz="4600">
                <a:solidFill>
                  <a:schemeClr val="tx2"/>
                </a:solidFill>
                <a:latin typeface="Cambria" charset="0"/>
                <a:ea typeface="ＭＳ Ｐゴシック" charset="0"/>
                <a:cs typeface="ＭＳ Ｐゴシック" charset="0"/>
              </a:defRPr>
            </a:lvl4pPr>
            <a:lvl5pPr algn="l" rtl="0" fontAlgn="base">
              <a:spcBef>
                <a:spcPct val="0"/>
              </a:spcBef>
              <a:spcAft>
                <a:spcPct val="0"/>
              </a:spcAft>
              <a:defRPr sz="4600">
                <a:solidFill>
                  <a:schemeClr val="tx2"/>
                </a:solidFill>
                <a:latin typeface="Cambria" charset="0"/>
                <a:ea typeface="ＭＳ Ｐゴシック" charset="0"/>
                <a:cs typeface="ＭＳ Ｐゴシック" charset="0"/>
              </a:defRPr>
            </a:lvl5pPr>
            <a:lvl6pPr marL="457200" algn="l" rtl="0" fontAlgn="base">
              <a:spcBef>
                <a:spcPct val="0"/>
              </a:spcBef>
              <a:spcAft>
                <a:spcPct val="0"/>
              </a:spcAft>
              <a:defRPr sz="4600">
                <a:solidFill>
                  <a:schemeClr val="tx2"/>
                </a:solidFill>
                <a:latin typeface="Cambria" charset="0"/>
                <a:ea typeface="ＭＳ Ｐゴシック" charset="0"/>
                <a:cs typeface="ＭＳ Ｐゴシック" charset="0"/>
              </a:defRPr>
            </a:lvl6pPr>
            <a:lvl7pPr marL="914400" algn="l" rtl="0" fontAlgn="base">
              <a:spcBef>
                <a:spcPct val="0"/>
              </a:spcBef>
              <a:spcAft>
                <a:spcPct val="0"/>
              </a:spcAft>
              <a:defRPr sz="4600">
                <a:solidFill>
                  <a:schemeClr val="tx2"/>
                </a:solidFill>
                <a:latin typeface="Cambria" charset="0"/>
                <a:ea typeface="ＭＳ Ｐゴシック" charset="0"/>
                <a:cs typeface="ＭＳ Ｐゴシック" charset="0"/>
              </a:defRPr>
            </a:lvl7pPr>
            <a:lvl8pPr marL="1371600" algn="l" rtl="0" fontAlgn="base">
              <a:spcBef>
                <a:spcPct val="0"/>
              </a:spcBef>
              <a:spcAft>
                <a:spcPct val="0"/>
              </a:spcAft>
              <a:defRPr sz="4600">
                <a:solidFill>
                  <a:schemeClr val="tx2"/>
                </a:solidFill>
                <a:latin typeface="Cambria" charset="0"/>
                <a:ea typeface="ＭＳ Ｐゴシック" charset="0"/>
                <a:cs typeface="ＭＳ Ｐゴシック" charset="0"/>
              </a:defRPr>
            </a:lvl8pPr>
            <a:lvl9pPr marL="1828800" algn="l" rtl="0" fontAlgn="base">
              <a:spcBef>
                <a:spcPct val="0"/>
              </a:spcBef>
              <a:spcAft>
                <a:spcPct val="0"/>
              </a:spcAft>
              <a:defRPr sz="4600">
                <a:solidFill>
                  <a:schemeClr val="tx2"/>
                </a:solidFill>
                <a:latin typeface="Cambria" charset="0"/>
                <a:ea typeface="ＭＳ Ｐゴシック" charset="0"/>
                <a:cs typeface="ＭＳ Ｐゴシック" charset="0"/>
              </a:defRPr>
            </a:lvl9pPr>
          </a:lstStyle>
          <a:p>
            <a:pPr algn="ctr" fontAlgn="auto">
              <a:spcAft>
                <a:spcPts val="0"/>
              </a:spcAft>
              <a:defRPr/>
            </a:pPr>
            <a:r>
              <a:rPr lang="en-US" sz="4400" dirty="0">
                <a:solidFill>
                  <a:srgbClr val="2F2B20"/>
                </a:solidFill>
                <a:latin typeface="Garamond Premr Pro Smbd" pitchFamily="18" charset="0"/>
                <a:ea typeface="+mj-ea"/>
                <a:cs typeface="+mj-cs"/>
              </a:rPr>
              <a:t>Too Much Animation</a:t>
            </a:r>
          </a:p>
        </p:txBody>
      </p:sp>
      <p:sp>
        <p:nvSpPr>
          <p:cNvPr id="8" name="Rectangle 3"/>
          <p:cNvSpPr txBox="1">
            <a:spLocks noChangeArrowheads="1"/>
          </p:cNvSpPr>
          <p:nvPr/>
        </p:nvSpPr>
        <p:spPr bwMode="auto">
          <a:xfrm>
            <a:off x="609600" y="17526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2286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Clr>
                <a:schemeClr val="accent1"/>
              </a:buClr>
              <a:buFont typeface="Arial" charset="0"/>
              <a:buChar char="•"/>
            </a:pPr>
            <a:r>
              <a:rPr lang="en-US" sz="2800" dirty="0">
                <a:latin typeface="Garamond" pitchFamily="18" charset="0"/>
              </a:rPr>
              <a:t>Again, keep slides simple!</a:t>
            </a:r>
          </a:p>
          <a:p>
            <a:pPr eaLnBrk="1" hangingPunct="1">
              <a:spcBef>
                <a:spcPct val="20000"/>
              </a:spcBef>
              <a:buClr>
                <a:schemeClr val="accent1"/>
              </a:buClr>
              <a:buFont typeface="Arial" charset="0"/>
              <a:buChar char="•"/>
            </a:pPr>
            <a:r>
              <a:rPr lang="en-US" sz="2800" dirty="0">
                <a:latin typeface="Garamond" pitchFamily="18" charset="0"/>
              </a:rPr>
              <a:t>Be consistent!</a:t>
            </a:r>
          </a:p>
          <a:p>
            <a:pPr lvl="1" eaLnBrk="1" hangingPunct="1">
              <a:spcBef>
                <a:spcPct val="20000"/>
              </a:spcBef>
              <a:buClr>
                <a:schemeClr val="accent1"/>
              </a:buClr>
              <a:buFont typeface="Arial" charset="0"/>
              <a:buChar char="•"/>
            </a:pPr>
            <a:r>
              <a:rPr lang="en-US" sz="2800" dirty="0">
                <a:latin typeface="Garamond" pitchFamily="18" charset="0"/>
              </a:rPr>
              <a:t>Apply 1 Slide Transition style and 1 Animation Scheme to ALL slides.</a:t>
            </a:r>
          </a:p>
          <a:p>
            <a:pPr eaLnBrk="1" hangingPunct="1">
              <a:spcBef>
                <a:spcPct val="20000"/>
              </a:spcBef>
              <a:buClr>
                <a:schemeClr val="accent1"/>
              </a:buClr>
              <a:buFont typeface="Arial" charset="0"/>
              <a:buChar char="•"/>
            </a:pPr>
            <a:r>
              <a:rPr lang="en-US" altLang="ja-JP" sz="2800" dirty="0">
                <a:latin typeface="Garamond" pitchFamily="18" charset="0"/>
                <a:ea typeface="ＭＳ 明朝" charset="0"/>
                <a:cs typeface="ＭＳ 明朝" charset="0"/>
              </a:rPr>
              <a:t>“</a:t>
            </a:r>
            <a:r>
              <a:rPr lang="en-US" altLang="ja-JP" sz="2800" dirty="0">
                <a:latin typeface="Garamond" pitchFamily="18" charset="0"/>
              </a:rPr>
              <a:t>Busy</a:t>
            </a:r>
            <a:r>
              <a:rPr lang="en-US" altLang="ja-JP" sz="2800" dirty="0">
                <a:latin typeface="Garamond" pitchFamily="18" charset="0"/>
                <a:ea typeface="ＭＳ 明朝" charset="0"/>
                <a:cs typeface="ＭＳ 明朝" charset="0"/>
              </a:rPr>
              <a:t>” </a:t>
            </a:r>
            <a:r>
              <a:rPr lang="en-US" altLang="ja-JP" sz="2800" dirty="0">
                <a:latin typeface="Garamond" pitchFamily="18" charset="0"/>
              </a:rPr>
              <a:t>presentations distract the audience.</a:t>
            </a:r>
            <a:endParaRPr lang="en-US" sz="2800" dirty="0">
              <a:latin typeface="Garamond" pitchFamily="18" charset="0"/>
            </a:endParaRPr>
          </a:p>
        </p:txBody>
      </p:sp>
      <p:sp>
        <p:nvSpPr>
          <p:cNvPr id="99334" name="Freeform 19"/>
          <p:cNvSpPr>
            <a:spLocks/>
          </p:cNvSpPr>
          <p:nvPr/>
        </p:nvSpPr>
        <p:spPr bwMode="auto">
          <a:xfrm>
            <a:off x="-762000" y="6324600"/>
            <a:ext cx="10668000" cy="685800"/>
          </a:xfrm>
          <a:custGeom>
            <a:avLst/>
            <a:gdLst>
              <a:gd name="T0" fmla="*/ 2147483647 w 1400"/>
              <a:gd name="T1" fmla="*/ 2147483647 h 168"/>
              <a:gd name="T2" fmla="*/ 2147483647 w 1400"/>
              <a:gd name="T3" fmla="*/ 0 h 168"/>
              <a:gd name="T4" fmla="*/ 2147483647 w 1400"/>
              <a:gd name="T5" fmla="*/ 2147483647 h 168"/>
              <a:gd name="T6" fmla="*/ 2147483647 w 1400"/>
              <a:gd name="T7" fmla="*/ 2147483647 h 168"/>
              <a:gd name="T8" fmla="*/ 0 60000 65536"/>
              <a:gd name="T9" fmla="*/ 0 60000 65536"/>
              <a:gd name="T10" fmla="*/ 0 60000 65536"/>
              <a:gd name="T11" fmla="*/ 0 60000 65536"/>
              <a:gd name="T12" fmla="*/ 0 w 1400"/>
              <a:gd name="T13" fmla="*/ 0 h 168"/>
              <a:gd name="T14" fmla="*/ 1400 w 1400"/>
              <a:gd name="T15" fmla="*/ 168 h 168"/>
            </a:gdLst>
            <a:ahLst/>
            <a:cxnLst>
              <a:cxn ang="T8">
                <a:pos x="T0" y="T1"/>
              </a:cxn>
              <a:cxn ang="T9">
                <a:pos x="T2" y="T3"/>
              </a:cxn>
              <a:cxn ang="T10">
                <a:pos x="T4" y="T5"/>
              </a:cxn>
              <a:cxn ang="T11">
                <a:pos x="T6" y="T7"/>
              </a:cxn>
            </a:cxnLst>
            <a:rect l="T12" t="T13" r="T14" b="T15"/>
            <a:pathLst>
              <a:path w="1400" h="168">
                <a:moveTo>
                  <a:pt x="104" y="144"/>
                </a:moveTo>
                <a:cubicBezTo>
                  <a:pt x="0" y="120"/>
                  <a:pt x="480" y="0"/>
                  <a:pt x="680" y="0"/>
                </a:cubicBezTo>
                <a:cubicBezTo>
                  <a:pt x="880" y="0"/>
                  <a:pt x="1400" y="120"/>
                  <a:pt x="1304" y="144"/>
                </a:cubicBezTo>
                <a:cubicBezTo>
                  <a:pt x="1208" y="168"/>
                  <a:pt x="208" y="168"/>
                  <a:pt x="104" y="144"/>
                </a:cubicBezTo>
                <a:close/>
              </a:path>
            </a:pathLst>
          </a:custGeom>
          <a:gradFill rotWithShape="1">
            <a:gsLst>
              <a:gs pos="0">
                <a:srgbClr val="005DC4"/>
              </a:gs>
              <a:gs pos="100000">
                <a:srgbClr val="0032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9" name="Picture 4" descr="https://banoqabil.pk/media/logo.png">
            <a:extLst>
              <a:ext uri="{FF2B5EF4-FFF2-40B4-BE49-F238E27FC236}">
                <a16:creationId xmlns:a16="http://schemas.microsoft.com/office/drawing/2014/main" id="{2543B8A6-52E7-4A96-B280-CFFCF97E2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5609246"/>
            <a:ext cx="1066800" cy="7002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99FF"/>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fontAlgn="auto" hangingPunct="1">
              <a:spcAft>
                <a:spcPts val="0"/>
              </a:spcAft>
              <a:defRPr/>
            </a:pPr>
            <a:r>
              <a:rPr lang="en-US">
                <a:ea typeface="+mj-ea"/>
                <a:cs typeface="+mj-cs"/>
              </a:rPr>
              <a:t>FILE NOT FOUND</a:t>
            </a:r>
          </a:p>
        </p:txBody>
      </p:sp>
      <p:sp>
        <p:nvSpPr>
          <p:cNvPr id="109571" name="Rectangle 3"/>
          <p:cNvSpPr>
            <a:spLocks noGrp="1" noChangeArrowheads="1"/>
          </p:cNvSpPr>
          <p:nvPr>
            <p:ph idx="1"/>
          </p:nvPr>
        </p:nvSpPr>
        <p:spPr/>
        <p:txBody>
          <a:bodyPr/>
          <a:lstStyle/>
          <a:p>
            <a:pPr eaLnBrk="1" hangingPunct="1">
              <a:lnSpc>
                <a:spcPct val="90000"/>
              </a:lnSpc>
            </a:pPr>
            <a:r>
              <a:rPr lang="en-US">
                <a:latin typeface="Calibri" charset="0"/>
              </a:rPr>
              <a:t>Microsoft PowerPoint is unable to open the requested file. This could be because your file is corrupted and/or this is an unsupported file type. Do you wish to retry or cancel?</a:t>
            </a:r>
          </a:p>
          <a:p>
            <a:pPr eaLnBrk="1" hangingPunct="1">
              <a:lnSpc>
                <a:spcPct val="90000"/>
              </a:lnSpc>
            </a:pPr>
            <a:r>
              <a:rPr lang="en-US">
                <a:latin typeface="Calibri" charset="0"/>
              </a:rPr>
              <a:t>Disk is unformatted. Click </a:t>
            </a:r>
            <a:r>
              <a:rPr lang="ja-JP" altLang="en-US">
                <a:latin typeface="Arial" charset="0"/>
                <a:ea typeface="ＭＳ 明朝" charset="0"/>
                <a:cs typeface="ＭＳ 明朝" charset="0"/>
              </a:rPr>
              <a:t>“</a:t>
            </a:r>
            <a:r>
              <a:rPr lang="en-US" altLang="ja-JP">
                <a:latin typeface="Calibri" charset="0"/>
              </a:rPr>
              <a:t>yes</a:t>
            </a:r>
            <a:r>
              <a:rPr lang="ja-JP" altLang="en-US">
                <a:latin typeface="Arial" charset="0"/>
                <a:ea typeface="ＭＳ 明朝" charset="0"/>
                <a:cs typeface="ＭＳ 明朝" charset="0"/>
              </a:rPr>
              <a:t>”</a:t>
            </a:r>
            <a:r>
              <a:rPr lang="en-US" altLang="ja-JP">
                <a:latin typeface="Calibri" charset="0"/>
              </a:rPr>
              <a:t> to format your disk now.</a:t>
            </a:r>
          </a:p>
          <a:p>
            <a:pPr eaLnBrk="1" hangingPunct="1">
              <a:lnSpc>
                <a:spcPct val="90000"/>
              </a:lnSpc>
            </a:pPr>
            <a:r>
              <a:rPr lang="en-US">
                <a:latin typeface="Calibri" charset="0"/>
              </a:rPr>
              <a:t>Boot startup failure, press any key to reboot.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112642" name="Content Placeholder 2"/>
          <p:cNvSpPr>
            <a:spLocks noGrp="1"/>
          </p:cNvSpPr>
          <p:nvPr>
            <p:ph idx="1"/>
          </p:nvPr>
        </p:nvSpPr>
        <p:spPr/>
        <p:txBody>
          <a:bodyPr/>
          <a:lstStyle/>
          <a:p>
            <a:pPr eaLnBrk="1" hangingPunct="1"/>
            <a:endParaRPr lang="en-US">
              <a:latin typeface="Calibri" charset="0"/>
            </a:endParaRPr>
          </a:p>
        </p:txBody>
      </p:sp>
      <p:sp>
        <p:nvSpPr>
          <p:cNvPr id="112643" name="Rectangle 3"/>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 name="AutoShape 2"/>
          <p:cNvSpPr txBox="1">
            <a:spLocks noChangeArrowheads="1"/>
          </p:cNvSpPr>
          <p:nvPr/>
        </p:nvSpPr>
        <p:spPr>
          <a:xfrm>
            <a:off x="609600" y="427038"/>
            <a:ext cx="7620000" cy="1143000"/>
          </a:xfrm>
          <a:prstGeom prst="rect">
            <a:avLst/>
          </a:prstGeom>
        </p:spPr>
        <p:txBody>
          <a:bodyPr anchor="ctr"/>
          <a:lstStyle>
            <a:lvl1pPr algn="l" rtl="0" fontAlgn="base">
              <a:spcBef>
                <a:spcPct val="0"/>
              </a:spcBef>
              <a:spcAft>
                <a:spcPct val="0"/>
              </a:spcAft>
              <a:defRPr sz="4600" kern="1200" spc="-100">
                <a:solidFill>
                  <a:schemeClr val="tx2"/>
                </a:solidFill>
                <a:latin typeface="+mj-lt"/>
                <a:ea typeface="ＭＳ Ｐゴシック" charset="0"/>
                <a:cs typeface="ＭＳ Ｐゴシック" charset="0"/>
              </a:defRPr>
            </a:lvl1pPr>
            <a:lvl2pPr algn="l" rtl="0" fontAlgn="base">
              <a:spcBef>
                <a:spcPct val="0"/>
              </a:spcBef>
              <a:spcAft>
                <a:spcPct val="0"/>
              </a:spcAft>
              <a:defRPr sz="4600">
                <a:solidFill>
                  <a:schemeClr val="tx2"/>
                </a:solidFill>
                <a:latin typeface="Cambria" charset="0"/>
                <a:ea typeface="ＭＳ Ｐゴシック" charset="0"/>
                <a:cs typeface="ＭＳ Ｐゴシック" charset="0"/>
              </a:defRPr>
            </a:lvl2pPr>
            <a:lvl3pPr algn="l" rtl="0" fontAlgn="base">
              <a:spcBef>
                <a:spcPct val="0"/>
              </a:spcBef>
              <a:spcAft>
                <a:spcPct val="0"/>
              </a:spcAft>
              <a:defRPr sz="4600">
                <a:solidFill>
                  <a:schemeClr val="tx2"/>
                </a:solidFill>
                <a:latin typeface="Cambria" charset="0"/>
                <a:ea typeface="ＭＳ Ｐゴシック" charset="0"/>
                <a:cs typeface="ＭＳ Ｐゴシック" charset="0"/>
              </a:defRPr>
            </a:lvl3pPr>
            <a:lvl4pPr algn="l" rtl="0" fontAlgn="base">
              <a:spcBef>
                <a:spcPct val="0"/>
              </a:spcBef>
              <a:spcAft>
                <a:spcPct val="0"/>
              </a:spcAft>
              <a:defRPr sz="4600">
                <a:solidFill>
                  <a:schemeClr val="tx2"/>
                </a:solidFill>
                <a:latin typeface="Cambria" charset="0"/>
                <a:ea typeface="ＭＳ Ｐゴシック" charset="0"/>
                <a:cs typeface="ＭＳ Ｐゴシック" charset="0"/>
              </a:defRPr>
            </a:lvl4pPr>
            <a:lvl5pPr algn="l" rtl="0" fontAlgn="base">
              <a:spcBef>
                <a:spcPct val="0"/>
              </a:spcBef>
              <a:spcAft>
                <a:spcPct val="0"/>
              </a:spcAft>
              <a:defRPr sz="4600">
                <a:solidFill>
                  <a:schemeClr val="tx2"/>
                </a:solidFill>
                <a:latin typeface="Cambria" charset="0"/>
                <a:ea typeface="ＭＳ Ｐゴシック" charset="0"/>
                <a:cs typeface="ＭＳ Ｐゴシック" charset="0"/>
              </a:defRPr>
            </a:lvl5pPr>
            <a:lvl6pPr marL="457200" algn="l" rtl="0" fontAlgn="base">
              <a:spcBef>
                <a:spcPct val="0"/>
              </a:spcBef>
              <a:spcAft>
                <a:spcPct val="0"/>
              </a:spcAft>
              <a:defRPr sz="4600">
                <a:solidFill>
                  <a:schemeClr val="tx2"/>
                </a:solidFill>
                <a:latin typeface="Cambria" charset="0"/>
                <a:ea typeface="ＭＳ Ｐゴシック" charset="0"/>
                <a:cs typeface="ＭＳ Ｐゴシック" charset="0"/>
              </a:defRPr>
            </a:lvl6pPr>
            <a:lvl7pPr marL="914400" algn="l" rtl="0" fontAlgn="base">
              <a:spcBef>
                <a:spcPct val="0"/>
              </a:spcBef>
              <a:spcAft>
                <a:spcPct val="0"/>
              </a:spcAft>
              <a:defRPr sz="4600">
                <a:solidFill>
                  <a:schemeClr val="tx2"/>
                </a:solidFill>
                <a:latin typeface="Cambria" charset="0"/>
                <a:ea typeface="ＭＳ Ｐゴシック" charset="0"/>
                <a:cs typeface="ＭＳ Ｐゴシック" charset="0"/>
              </a:defRPr>
            </a:lvl7pPr>
            <a:lvl8pPr marL="1371600" algn="l" rtl="0" fontAlgn="base">
              <a:spcBef>
                <a:spcPct val="0"/>
              </a:spcBef>
              <a:spcAft>
                <a:spcPct val="0"/>
              </a:spcAft>
              <a:defRPr sz="4600">
                <a:solidFill>
                  <a:schemeClr val="tx2"/>
                </a:solidFill>
                <a:latin typeface="Cambria" charset="0"/>
                <a:ea typeface="ＭＳ Ｐゴシック" charset="0"/>
                <a:cs typeface="ＭＳ Ｐゴシック" charset="0"/>
              </a:defRPr>
            </a:lvl8pPr>
            <a:lvl9pPr marL="1828800" algn="l" rtl="0" fontAlgn="base">
              <a:spcBef>
                <a:spcPct val="0"/>
              </a:spcBef>
              <a:spcAft>
                <a:spcPct val="0"/>
              </a:spcAft>
              <a:defRPr sz="4600">
                <a:solidFill>
                  <a:schemeClr val="tx2"/>
                </a:solidFill>
                <a:latin typeface="Cambria" charset="0"/>
                <a:ea typeface="ＭＳ Ｐゴシック" charset="0"/>
                <a:cs typeface="ＭＳ Ｐゴシック" charset="0"/>
              </a:defRPr>
            </a:lvl9pPr>
          </a:lstStyle>
          <a:p>
            <a:pPr algn="ctr" fontAlgn="auto">
              <a:spcAft>
                <a:spcPts val="0"/>
              </a:spcAft>
              <a:defRPr/>
            </a:pPr>
            <a:r>
              <a:rPr lang="en-US" dirty="0">
                <a:solidFill>
                  <a:srgbClr val="2F2B20"/>
                </a:solidFill>
                <a:latin typeface="Garamond Premr Pro Smbd" pitchFamily="18" charset="0"/>
                <a:ea typeface="+mj-ea"/>
                <a:cs typeface="+mj-cs"/>
              </a:rPr>
              <a:t>Murphy’s Law</a:t>
            </a:r>
          </a:p>
        </p:txBody>
      </p:sp>
      <p:sp>
        <p:nvSpPr>
          <p:cNvPr id="112645" name="Rectangle 3"/>
          <p:cNvSpPr txBox="1">
            <a:spLocks noChangeArrowheads="1"/>
          </p:cNvSpPr>
          <p:nvPr/>
        </p:nvSpPr>
        <p:spPr bwMode="auto">
          <a:xfrm>
            <a:off x="609600" y="17526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2286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Clr>
                <a:schemeClr val="accent1"/>
              </a:buClr>
              <a:buFont typeface="Arial" charset="0"/>
              <a:buChar char="•"/>
            </a:pPr>
            <a:r>
              <a:rPr lang="en-US" sz="3200" dirty="0">
                <a:latin typeface="Garamond" pitchFamily="18" charset="0"/>
              </a:rPr>
              <a:t>Something may go wrong – be prepared.</a:t>
            </a:r>
          </a:p>
          <a:p>
            <a:pPr lvl="1" eaLnBrk="1" hangingPunct="1">
              <a:spcBef>
                <a:spcPct val="20000"/>
              </a:spcBef>
              <a:buClr>
                <a:schemeClr val="accent1"/>
              </a:buClr>
              <a:buFont typeface="Arial" charset="0"/>
              <a:buChar char="•"/>
            </a:pPr>
            <a:r>
              <a:rPr lang="en-US" sz="3200" dirty="0">
                <a:latin typeface="Garamond" pitchFamily="18" charset="0"/>
              </a:rPr>
              <a:t>Test your presentation.</a:t>
            </a:r>
          </a:p>
          <a:p>
            <a:pPr lvl="1" eaLnBrk="1" hangingPunct="1">
              <a:spcBef>
                <a:spcPct val="20000"/>
              </a:spcBef>
              <a:buClr>
                <a:schemeClr val="accent1"/>
              </a:buClr>
              <a:buFont typeface="Arial" charset="0"/>
              <a:buChar char="•"/>
            </a:pPr>
            <a:r>
              <a:rPr lang="en-US" sz="3200" dirty="0">
                <a:latin typeface="Garamond" pitchFamily="18" charset="0"/>
              </a:rPr>
              <a:t>Practice!</a:t>
            </a:r>
          </a:p>
          <a:p>
            <a:pPr eaLnBrk="1" hangingPunct="1">
              <a:spcBef>
                <a:spcPct val="20000"/>
              </a:spcBef>
              <a:buClr>
                <a:schemeClr val="accent1"/>
              </a:buClr>
              <a:buFont typeface="Arial" charset="0"/>
              <a:buChar char="•"/>
            </a:pPr>
            <a:endParaRPr lang="en-US" sz="3200" dirty="0">
              <a:latin typeface="Garamond" pitchFamily="18" charset="0"/>
            </a:endParaRPr>
          </a:p>
          <a:p>
            <a:pPr eaLnBrk="1" hangingPunct="1">
              <a:spcBef>
                <a:spcPct val="20000"/>
              </a:spcBef>
              <a:buClr>
                <a:schemeClr val="accent1"/>
              </a:buClr>
              <a:buFont typeface="Arial" charset="0"/>
              <a:buChar char="•"/>
            </a:pPr>
            <a:r>
              <a:rPr lang="en-US" sz="3200" dirty="0">
                <a:latin typeface="Garamond" pitchFamily="18" charset="0"/>
              </a:rPr>
              <a:t>Always have a backup of your presentation.</a:t>
            </a:r>
          </a:p>
          <a:p>
            <a:pPr lvl="1" eaLnBrk="1" hangingPunct="1">
              <a:spcBef>
                <a:spcPct val="20000"/>
              </a:spcBef>
              <a:buClr>
                <a:schemeClr val="accent1"/>
              </a:buClr>
              <a:buFont typeface="Arial" charset="0"/>
              <a:buChar char="•"/>
            </a:pPr>
            <a:r>
              <a:rPr lang="en-US" sz="3200" dirty="0">
                <a:latin typeface="Garamond" pitchFamily="18" charset="0"/>
              </a:rPr>
              <a:t>Have a hard copy with you.</a:t>
            </a:r>
          </a:p>
          <a:p>
            <a:pPr eaLnBrk="1" hangingPunct="1">
              <a:spcBef>
                <a:spcPct val="20000"/>
              </a:spcBef>
              <a:buClr>
                <a:schemeClr val="accent1"/>
              </a:buClr>
              <a:buFont typeface="Wingdings" charset="0"/>
              <a:buNone/>
            </a:pPr>
            <a:endParaRPr lang="en-US" sz="2200" dirty="0">
              <a:latin typeface="Garamond" pitchFamily="18" charset="0"/>
            </a:endParaRPr>
          </a:p>
        </p:txBody>
      </p:sp>
      <p:sp>
        <p:nvSpPr>
          <p:cNvPr id="112646" name="Freeform 19"/>
          <p:cNvSpPr>
            <a:spLocks/>
          </p:cNvSpPr>
          <p:nvPr/>
        </p:nvSpPr>
        <p:spPr bwMode="auto">
          <a:xfrm>
            <a:off x="-762000" y="6324600"/>
            <a:ext cx="10668000" cy="685800"/>
          </a:xfrm>
          <a:custGeom>
            <a:avLst/>
            <a:gdLst>
              <a:gd name="T0" fmla="*/ 2147483647 w 1400"/>
              <a:gd name="T1" fmla="*/ 2147483647 h 168"/>
              <a:gd name="T2" fmla="*/ 2147483647 w 1400"/>
              <a:gd name="T3" fmla="*/ 0 h 168"/>
              <a:gd name="T4" fmla="*/ 2147483647 w 1400"/>
              <a:gd name="T5" fmla="*/ 2147483647 h 168"/>
              <a:gd name="T6" fmla="*/ 2147483647 w 1400"/>
              <a:gd name="T7" fmla="*/ 2147483647 h 168"/>
              <a:gd name="T8" fmla="*/ 0 60000 65536"/>
              <a:gd name="T9" fmla="*/ 0 60000 65536"/>
              <a:gd name="T10" fmla="*/ 0 60000 65536"/>
              <a:gd name="T11" fmla="*/ 0 60000 65536"/>
              <a:gd name="T12" fmla="*/ 0 w 1400"/>
              <a:gd name="T13" fmla="*/ 0 h 168"/>
              <a:gd name="T14" fmla="*/ 1400 w 1400"/>
              <a:gd name="T15" fmla="*/ 168 h 168"/>
            </a:gdLst>
            <a:ahLst/>
            <a:cxnLst>
              <a:cxn ang="T8">
                <a:pos x="T0" y="T1"/>
              </a:cxn>
              <a:cxn ang="T9">
                <a:pos x="T2" y="T3"/>
              </a:cxn>
              <a:cxn ang="T10">
                <a:pos x="T4" y="T5"/>
              </a:cxn>
              <a:cxn ang="T11">
                <a:pos x="T6" y="T7"/>
              </a:cxn>
            </a:cxnLst>
            <a:rect l="T12" t="T13" r="T14" b="T15"/>
            <a:pathLst>
              <a:path w="1400" h="168">
                <a:moveTo>
                  <a:pt x="104" y="144"/>
                </a:moveTo>
                <a:cubicBezTo>
                  <a:pt x="0" y="120"/>
                  <a:pt x="480" y="0"/>
                  <a:pt x="680" y="0"/>
                </a:cubicBezTo>
                <a:cubicBezTo>
                  <a:pt x="880" y="0"/>
                  <a:pt x="1400" y="120"/>
                  <a:pt x="1304" y="144"/>
                </a:cubicBezTo>
                <a:cubicBezTo>
                  <a:pt x="1208" y="168"/>
                  <a:pt x="208" y="168"/>
                  <a:pt x="104" y="144"/>
                </a:cubicBezTo>
                <a:close/>
              </a:path>
            </a:pathLst>
          </a:custGeom>
          <a:gradFill rotWithShape="1">
            <a:gsLst>
              <a:gs pos="0">
                <a:srgbClr val="005DC4"/>
              </a:gs>
              <a:gs pos="100000">
                <a:srgbClr val="0032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 name="Picture 4" descr="https://banoqabil.pk/media/logo.png">
            <a:extLst>
              <a:ext uri="{FF2B5EF4-FFF2-40B4-BE49-F238E27FC236}">
                <a16:creationId xmlns:a16="http://schemas.microsoft.com/office/drawing/2014/main" id="{B588D594-1397-4397-9F94-72397367B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5624711"/>
            <a:ext cx="1066800" cy="7002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116738" name="Content Placeholder 2"/>
          <p:cNvSpPr>
            <a:spLocks noGrp="1"/>
          </p:cNvSpPr>
          <p:nvPr>
            <p:ph idx="1"/>
          </p:nvPr>
        </p:nvSpPr>
        <p:spPr/>
        <p:txBody>
          <a:bodyPr/>
          <a:lstStyle/>
          <a:p>
            <a:pPr eaLnBrk="1" hangingPunct="1"/>
            <a:endParaRPr lang="en-US">
              <a:latin typeface="Calibri" charset="0"/>
            </a:endParaRPr>
          </a:p>
        </p:txBody>
      </p:sp>
      <p:sp>
        <p:nvSpPr>
          <p:cNvPr id="116739" name="Rectangle 3"/>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 name="AutoShape 2"/>
          <p:cNvSpPr txBox="1">
            <a:spLocks noChangeArrowheads="1"/>
          </p:cNvSpPr>
          <p:nvPr/>
        </p:nvSpPr>
        <p:spPr>
          <a:xfrm>
            <a:off x="609600" y="427038"/>
            <a:ext cx="7620000" cy="1143000"/>
          </a:xfrm>
          <a:prstGeom prst="rect">
            <a:avLst/>
          </a:prstGeom>
        </p:spPr>
        <p:txBody>
          <a:bodyPr anchor="ctr"/>
          <a:lstStyle>
            <a:lvl1pPr algn="l" rtl="0" fontAlgn="base">
              <a:spcBef>
                <a:spcPct val="0"/>
              </a:spcBef>
              <a:spcAft>
                <a:spcPct val="0"/>
              </a:spcAft>
              <a:defRPr sz="4600" kern="1200" spc="-100">
                <a:solidFill>
                  <a:schemeClr val="tx2"/>
                </a:solidFill>
                <a:latin typeface="+mj-lt"/>
                <a:ea typeface="ＭＳ Ｐゴシック" charset="0"/>
                <a:cs typeface="ＭＳ Ｐゴシック" charset="0"/>
              </a:defRPr>
            </a:lvl1pPr>
            <a:lvl2pPr algn="l" rtl="0" fontAlgn="base">
              <a:spcBef>
                <a:spcPct val="0"/>
              </a:spcBef>
              <a:spcAft>
                <a:spcPct val="0"/>
              </a:spcAft>
              <a:defRPr sz="4600">
                <a:solidFill>
                  <a:schemeClr val="tx2"/>
                </a:solidFill>
                <a:latin typeface="Cambria" charset="0"/>
                <a:ea typeface="ＭＳ Ｐゴシック" charset="0"/>
                <a:cs typeface="ＭＳ Ｐゴシック" charset="0"/>
              </a:defRPr>
            </a:lvl2pPr>
            <a:lvl3pPr algn="l" rtl="0" fontAlgn="base">
              <a:spcBef>
                <a:spcPct val="0"/>
              </a:spcBef>
              <a:spcAft>
                <a:spcPct val="0"/>
              </a:spcAft>
              <a:defRPr sz="4600">
                <a:solidFill>
                  <a:schemeClr val="tx2"/>
                </a:solidFill>
                <a:latin typeface="Cambria" charset="0"/>
                <a:ea typeface="ＭＳ Ｐゴシック" charset="0"/>
                <a:cs typeface="ＭＳ Ｐゴシック" charset="0"/>
              </a:defRPr>
            </a:lvl3pPr>
            <a:lvl4pPr algn="l" rtl="0" fontAlgn="base">
              <a:spcBef>
                <a:spcPct val="0"/>
              </a:spcBef>
              <a:spcAft>
                <a:spcPct val="0"/>
              </a:spcAft>
              <a:defRPr sz="4600">
                <a:solidFill>
                  <a:schemeClr val="tx2"/>
                </a:solidFill>
                <a:latin typeface="Cambria" charset="0"/>
                <a:ea typeface="ＭＳ Ｐゴシック" charset="0"/>
                <a:cs typeface="ＭＳ Ｐゴシック" charset="0"/>
              </a:defRPr>
            </a:lvl4pPr>
            <a:lvl5pPr algn="l" rtl="0" fontAlgn="base">
              <a:spcBef>
                <a:spcPct val="0"/>
              </a:spcBef>
              <a:spcAft>
                <a:spcPct val="0"/>
              </a:spcAft>
              <a:defRPr sz="4600">
                <a:solidFill>
                  <a:schemeClr val="tx2"/>
                </a:solidFill>
                <a:latin typeface="Cambria" charset="0"/>
                <a:ea typeface="ＭＳ Ｐゴシック" charset="0"/>
                <a:cs typeface="ＭＳ Ｐゴシック" charset="0"/>
              </a:defRPr>
            </a:lvl5pPr>
            <a:lvl6pPr marL="457200" algn="l" rtl="0" fontAlgn="base">
              <a:spcBef>
                <a:spcPct val="0"/>
              </a:spcBef>
              <a:spcAft>
                <a:spcPct val="0"/>
              </a:spcAft>
              <a:defRPr sz="4600">
                <a:solidFill>
                  <a:schemeClr val="tx2"/>
                </a:solidFill>
                <a:latin typeface="Cambria" charset="0"/>
                <a:ea typeface="ＭＳ Ｐゴシック" charset="0"/>
                <a:cs typeface="ＭＳ Ｐゴシック" charset="0"/>
              </a:defRPr>
            </a:lvl6pPr>
            <a:lvl7pPr marL="914400" algn="l" rtl="0" fontAlgn="base">
              <a:spcBef>
                <a:spcPct val="0"/>
              </a:spcBef>
              <a:spcAft>
                <a:spcPct val="0"/>
              </a:spcAft>
              <a:defRPr sz="4600">
                <a:solidFill>
                  <a:schemeClr val="tx2"/>
                </a:solidFill>
                <a:latin typeface="Cambria" charset="0"/>
                <a:ea typeface="ＭＳ Ｐゴシック" charset="0"/>
                <a:cs typeface="ＭＳ Ｐゴシック" charset="0"/>
              </a:defRPr>
            </a:lvl7pPr>
            <a:lvl8pPr marL="1371600" algn="l" rtl="0" fontAlgn="base">
              <a:spcBef>
                <a:spcPct val="0"/>
              </a:spcBef>
              <a:spcAft>
                <a:spcPct val="0"/>
              </a:spcAft>
              <a:defRPr sz="4600">
                <a:solidFill>
                  <a:schemeClr val="tx2"/>
                </a:solidFill>
                <a:latin typeface="Cambria" charset="0"/>
                <a:ea typeface="ＭＳ Ｐゴシック" charset="0"/>
                <a:cs typeface="ＭＳ Ｐゴシック" charset="0"/>
              </a:defRPr>
            </a:lvl8pPr>
            <a:lvl9pPr marL="1828800" algn="l" rtl="0" fontAlgn="base">
              <a:spcBef>
                <a:spcPct val="0"/>
              </a:spcBef>
              <a:spcAft>
                <a:spcPct val="0"/>
              </a:spcAft>
              <a:defRPr sz="4600">
                <a:solidFill>
                  <a:schemeClr val="tx2"/>
                </a:solidFill>
                <a:latin typeface="Cambria" charset="0"/>
                <a:ea typeface="ＭＳ Ｐゴシック" charset="0"/>
                <a:cs typeface="ＭＳ Ｐゴシック" charset="0"/>
              </a:defRPr>
            </a:lvl9pPr>
          </a:lstStyle>
          <a:p>
            <a:pPr algn="ctr" fontAlgn="auto">
              <a:spcAft>
                <a:spcPts val="0"/>
              </a:spcAft>
              <a:defRPr/>
            </a:pPr>
            <a:r>
              <a:rPr lang="en-US" dirty="0">
                <a:solidFill>
                  <a:srgbClr val="2F2B20"/>
                </a:solidFill>
                <a:latin typeface="Garamond Premr Pro Smbd" pitchFamily="18" charset="0"/>
                <a:ea typeface="+mj-ea"/>
                <a:cs typeface="+mj-cs"/>
              </a:rPr>
              <a:t>Tips For Speakers</a:t>
            </a:r>
          </a:p>
        </p:txBody>
      </p:sp>
      <p:sp>
        <p:nvSpPr>
          <p:cNvPr id="116741" name="Rectangle 3"/>
          <p:cNvSpPr txBox="1">
            <a:spLocks noChangeArrowheads="1"/>
          </p:cNvSpPr>
          <p:nvPr/>
        </p:nvSpPr>
        <p:spPr bwMode="auto">
          <a:xfrm>
            <a:off x="457200" y="1752600"/>
            <a:ext cx="82677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2286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90000"/>
              </a:lnSpc>
              <a:spcBef>
                <a:spcPct val="20000"/>
              </a:spcBef>
              <a:buClr>
                <a:schemeClr val="accent1"/>
              </a:buClr>
              <a:buFont typeface="Arial" charset="0"/>
              <a:buChar char="•"/>
            </a:pPr>
            <a:r>
              <a:rPr lang="en-US" sz="3200" dirty="0">
                <a:latin typeface="Garamond" pitchFamily="18" charset="0"/>
              </a:rPr>
              <a:t>Demonstrate conviction, confidence, and poise.</a:t>
            </a:r>
          </a:p>
          <a:p>
            <a:pPr eaLnBrk="1" hangingPunct="1">
              <a:lnSpc>
                <a:spcPct val="90000"/>
              </a:lnSpc>
              <a:spcBef>
                <a:spcPct val="20000"/>
              </a:spcBef>
              <a:buClr>
                <a:schemeClr val="accent1"/>
              </a:buClr>
              <a:buFont typeface="Arial" charset="0"/>
              <a:buChar char="•"/>
            </a:pPr>
            <a:r>
              <a:rPr lang="en-US" sz="3200" dirty="0">
                <a:latin typeface="Garamond" pitchFamily="18" charset="0"/>
              </a:rPr>
              <a:t>Engage your audience.</a:t>
            </a:r>
          </a:p>
          <a:p>
            <a:pPr lvl="1" eaLnBrk="1" hangingPunct="1">
              <a:lnSpc>
                <a:spcPct val="90000"/>
              </a:lnSpc>
              <a:spcBef>
                <a:spcPct val="20000"/>
              </a:spcBef>
              <a:buClr>
                <a:schemeClr val="accent1"/>
              </a:buClr>
              <a:buFont typeface="Arial" charset="0"/>
              <a:buChar char="•"/>
            </a:pPr>
            <a:r>
              <a:rPr lang="en-US" sz="3200" dirty="0">
                <a:latin typeface="Garamond" pitchFamily="18" charset="0"/>
              </a:rPr>
              <a:t>Make eye contact.</a:t>
            </a:r>
          </a:p>
          <a:p>
            <a:pPr lvl="1" eaLnBrk="1" hangingPunct="1">
              <a:lnSpc>
                <a:spcPct val="90000"/>
              </a:lnSpc>
              <a:spcBef>
                <a:spcPct val="20000"/>
              </a:spcBef>
              <a:buClr>
                <a:schemeClr val="accent1"/>
              </a:buClr>
              <a:buFont typeface="Arial" charset="0"/>
              <a:buChar char="•"/>
            </a:pPr>
            <a:r>
              <a:rPr lang="en-US" sz="3200" dirty="0">
                <a:latin typeface="Garamond" pitchFamily="18" charset="0"/>
              </a:rPr>
              <a:t>Speak slowly and project your voice.</a:t>
            </a:r>
          </a:p>
          <a:p>
            <a:pPr eaLnBrk="1" hangingPunct="1">
              <a:lnSpc>
                <a:spcPct val="90000"/>
              </a:lnSpc>
              <a:spcBef>
                <a:spcPct val="20000"/>
              </a:spcBef>
              <a:buClr>
                <a:schemeClr val="accent1"/>
              </a:buClr>
              <a:buFont typeface="Arial" charset="0"/>
              <a:buChar char="•"/>
            </a:pPr>
            <a:r>
              <a:rPr lang="en-US" sz="3200" dirty="0">
                <a:latin typeface="Garamond" pitchFamily="18" charset="0"/>
              </a:rPr>
              <a:t>Remember to breathe.</a:t>
            </a:r>
          </a:p>
          <a:p>
            <a:pPr eaLnBrk="1" hangingPunct="1">
              <a:lnSpc>
                <a:spcPct val="90000"/>
              </a:lnSpc>
              <a:spcBef>
                <a:spcPct val="20000"/>
              </a:spcBef>
              <a:buClr>
                <a:schemeClr val="accent1"/>
              </a:buClr>
              <a:buFont typeface="Arial" charset="0"/>
              <a:buChar char="•"/>
            </a:pPr>
            <a:r>
              <a:rPr lang="en-US" sz="3200" dirty="0">
                <a:latin typeface="Garamond" pitchFamily="18" charset="0"/>
              </a:rPr>
              <a:t>Practice, practice, practice. . . .</a:t>
            </a:r>
          </a:p>
          <a:p>
            <a:pPr eaLnBrk="1" hangingPunct="1">
              <a:lnSpc>
                <a:spcPct val="90000"/>
              </a:lnSpc>
              <a:spcBef>
                <a:spcPct val="20000"/>
              </a:spcBef>
              <a:buClr>
                <a:schemeClr val="accent1"/>
              </a:buClr>
              <a:buFont typeface="Arial" charset="0"/>
              <a:buChar char="•"/>
            </a:pPr>
            <a:endParaRPr lang="en-US" sz="3200" dirty="0">
              <a:latin typeface="Garamond" pitchFamily="18" charset="0"/>
            </a:endParaRPr>
          </a:p>
        </p:txBody>
      </p:sp>
      <p:sp>
        <p:nvSpPr>
          <p:cNvPr id="116742" name="Freeform 19"/>
          <p:cNvSpPr>
            <a:spLocks/>
          </p:cNvSpPr>
          <p:nvPr/>
        </p:nvSpPr>
        <p:spPr bwMode="auto">
          <a:xfrm>
            <a:off x="-762000" y="6324600"/>
            <a:ext cx="10668000" cy="685800"/>
          </a:xfrm>
          <a:custGeom>
            <a:avLst/>
            <a:gdLst>
              <a:gd name="T0" fmla="*/ 2147483647 w 1400"/>
              <a:gd name="T1" fmla="*/ 2147483647 h 168"/>
              <a:gd name="T2" fmla="*/ 2147483647 w 1400"/>
              <a:gd name="T3" fmla="*/ 0 h 168"/>
              <a:gd name="T4" fmla="*/ 2147483647 w 1400"/>
              <a:gd name="T5" fmla="*/ 2147483647 h 168"/>
              <a:gd name="T6" fmla="*/ 2147483647 w 1400"/>
              <a:gd name="T7" fmla="*/ 2147483647 h 168"/>
              <a:gd name="T8" fmla="*/ 0 60000 65536"/>
              <a:gd name="T9" fmla="*/ 0 60000 65536"/>
              <a:gd name="T10" fmla="*/ 0 60000 65536"/>
              <a:gd name="T11" fmla="*/ 0 60000 65536"/>
              <a:gd name="T12" fmla="*/ 0 w 1400"/>
              <a:gd name="T13" fmla="*/ 0 h 168"/>
              <a:gd name="T14" fmla="*/ 1400 w 1400"/>
              <a:gd name="T15" fmla="*/ 168 h 168"/>
            </a:gdLst>
            <a:ahLst/>
            <a:cxnLst>
              <a:cxn ang="T8">
                <a:pos x="T0" y="T1"/>
              </a:cxn>
              <a:cxn ang="T9">
                <a:pos x="T2" y="T3"/>
              </a:cxn>
              <a:cxn ang="T10">
                <a:pos x="T4" y="T5"/>
              </a:cxn>
              <a:cxn ang="T11">
                <a:pos x="T6" y="T7"/>
              </a:cxn>
            </a:cxnLst>
            <a:rect l="T12" t="T13" r="T14" b="T15"/>
            <a:pathLst>
              <a:path w="1400" h="168">
                <a:moveTo>
                  <a:pt x="104" y="144"/>
                </a:moveTo>
                <a:cubicBezTo>
                  <a:pt x="0" y="120"/>
                  <a:pt x="480" y="0"/>
                  <a:pt x="680" y="0"/>
                </a:cubicBezTo>
                <a:cubicBezTo>
                  <a:pt x="880" y="0"/>
                  <a:pt x="1400" y="120"/>
                  <a:pt x="1304" y="144"/>
                </a:cubicBezTo>
                <a:cubicBezTo>
                  <a:pt x="1208" y="168"/>
                  <a:pt x="208" y="168"/>
                  <a:pt x="104" y="144"/>
                </a:cubicBezTo>
                <a:close/>
              </a:path>
            </a:pathLst>
          </a:custGeom>
          <a:gradFill rotWithShape="1">
            <a:gsLst>
              <a:gs pos="0">
                <a:srgbClr val="005DC4"/>
              </a:gs>
              <a:gs pos="100000">
                <a:srgbClr val="0032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 name="Picture 4" descr="https://banoqabil.pk/media/logo.png">
            <a:extLst>
              <a:ext uri="{FF2B5EF4-FFF2-40B4-BE49-F238E27FC236}">
                <a16:creationId xmlns:a16="http://schemas.microsoft.com/office/drawing/2014/main" id="{4F91EA9E-2ED8-4742-8576-7DBF1D23E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0" y="5639501"/>
            <a:ext cx="1066800" cy="7002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2</a:t>
            </a:r>
          </a:p>
        </p:txBody>
      </p:sp>
      <p:sp>
        <p:nvSpPr>
          <p:cNvPr id="116738" name="Content Placeholder 2"/>
          <p:cNvSpPr>
            <a:spLocks noGrp="1"/>
          </p:cNvSpPr>
          <p:nvPr>
            <p:ph idx="1"/>
          </p:nvPr>
        </p:nvSpPr>
        <p:spPr/>
        <p:txBody>
          <a:bodyPr/>
          <a:lstStyle/>
          <a:p>
            <a:pPr eaLnBrk="1" hangingPunct="1"/>
            <a:endParaRPr lang="en-US">
              <a:latin typeface="Calibri" charset="0"/>
            </a:endParaRPr>
          </a:p>
        </p:txBody>
      </p:sp>
      <p:sp>
        <p:nvSpPr>
          <p:cNvPr id="116739" name="Rectangle 3"/>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 name="AutoShape 2"/>
          <p:cNvSpPr txBox="1">
            <a:spLocks noChangeArrowheads="1"/>
          </p:cNvSpPr>
          <p:nvPr/>
        </p:nvSpPr>
        <p:spPr>
          <a:xfrm>
            <a:off x="609600" y="427038"/>
            <a:ext cx="7620000" cy="1143000"/>
          </a:xfrm>
          <a:prstGeom prst="rect">
            <a:avLst/>
          </a:prstGeom>
        </p:spPr>
        <p:txBody>
          <a:bodyPr anchor="ctr"/>
          <a:lstStyle>
            <a:lvl1pPr algn="l" rtl="0" fontAlgn="base">
              <a:spcBef>
                <a:spcPct val="0"/>
              </a:spcBef>
              <a:spcAft>
                <a:spcPct val="0"/>
              </a:spcAft>
              <a:defRPr sz="4600" kern="1200" spc="-100">
                <a:solidFill>
                  <a:schemeClr val="tx2"/>
                </a:solidFill>
                <a:latin typeface="+mj-lt"/>
                <a:ea typeface="ＭＳ Ｐゴシック" charset="0"/>
                <a:cs typeface="ＭＳ Ｐゴシック" charset="0"/>
              </a:defRPr>
            </a:lvl1pPr>
            <a:lvl2pPr algn="l" rtl="0" fontAlgn="base">
              <a:spcBef>
                <a:spcPct val="0"/>
              </a:spcBef>
              <a:spcAft>
                <a:spcPct val="0"/>
              </a:spcAft>
              <a:defRPr sz="4600">
                <a:solidFill>
                  <a:schemeClr val="tx2"/>
                </a:solidFill>
                <a:latin typeface="Cambria" charset="0"/>
                <a:ea typeface="ＭＳ Ｐゴシック" charset="0"/>
                <a:cs typeface="ＭＳ Ｐゴシック" charset="0"/>
              </a:defRPr>
            </a:lvl2pPr>
            <a:lvl3pPr algn="l" rtl="0" fontAlgn="base">
              <a:spcBef>
                <a:spcPct val="0"/>
              </a:spcBef>
              <a:spcAft>
                <a:spcPct val="0"/>
              </a:spcAft>
              <a:defRPr sz="4600">
                <a:solidFill>
                  <a:schemeClr val="tx2"/>
                </a:solidFill>
                <a:latin typeface="Cambria" charset="0"/>
                <a:ea typeface="ＭＳ Ｐゴシック" charset="0"/>
                <a:cs typeface="ＭＳ Ｐゴシック" charset="0"/>
              </a:defRPr>
            </a:lvl3pPr>
            <a:lvl4pPr algn="l" rtl="0" fontAlgn="base">
              <a:spcBef>
                <a:spcPct val="0"/>
              </a:spcBef>
              <a:spcAft>
                <a:spcPct val="0"/>
              </a:spcAft>
              <a:defRPr sz="4600">
                <a:solidFill>
                  <a:schemeClr val="tx2"/>
                </a:solidFill>
                <a:latin typeface="Cambria" charset="0"/>
                <a:ea typeface="ＭＳ Ｐゴシック" charset="0"/>
                <a:cs typeface="ＭＳ Ｐゴシック" charset="0"/>
              </a:defRPr>
            </a:lvl4pPr>
            <a:lvl5pPr algn="l" rtl="0" fontAlgn="base">
              <a:spcBef>
                <a:spcPct val="0"/>
              </a:spcBef>
              <a:spcAft>
                <a:spcPct val="0"/>
              </a:spcAft>
              <a:defRPr sz="4600">
                <a:solidFill>
                  <a:schemeClr val="tx2"/>
                </a:solidFill>
                <a:latin typeface="Cambria" charset="0"/>
                <a:ea typeface="ＭＳ Ｐゴシック" charset="0"/>
                <a:cs typeface="ＭＳ Ｐゴシック" charset="0"/>
              </a:defRPr>
            </a:lvl5pPr>
            <a:lvl6pPr marL="457200" algn="l" rtl="0" fontAlgn="base">
              <a:spcBef>
                <a:spcPct val="0"/>
              </a:spcBef>
              <a:spcAft>
                <a:spcPct val="0"/>
              </a:spcAft>
              <a:defRPr sz="4600">
                <a:solidFill>
                  <a:schemeClr val="tx2"/>
                </a:solidFill>
                <a:latin typeface="Cambria" charset="0"/>
                <a:ea typeface="ＭＳ Ｐゴシック" charset="0"/>
                <a:cs typeface="ＭＳ Ｐゴシック" charset="0"/>
              </a:defRPr>
            </a:lvl6pPr>
            <a:lvl7pPr marL="914400" algn="l" rtl="0" fontAlgn="base">
              <a:spcBef>
                <a:spcPct val="0"/>
              </a:spcBef>
              <a:spcAft>
                <a:spcPct val="0"/>
              </a:spcAft>
              <a:defRPr sz="4600">
                <a:solidFill>
                  <a:schemeClr val="tx2"/>
                </a:solidFill>
                <a:latin typeface="Cambria" charset="0"/>
                <a:ea typeface="ＭＳ Ｐゴシック" charset="0"/>
                <a:cs typeface="ＭＳ Ｐゴシック" charset="0"/>
              </a:defRPr>
            </a:lvl7pPr>
            <a:lvl8pPr marL="1371600" algn="l" rtl="0" fontAlgn="base">
              <a:spcBef>
                <a:spcPct val="0"/>
              </a:spcBef>
              <a:spcAft>
                <a:spcPct val="0"/>
              </a:spcAft>
              <a:defRPr sz="4600">
                <a:solidFill>
                  <a:schemeClr val="tx2"/>
                </a:solidFill>
                <a:latin typeface="Cambria" charset="0"/>
                <a:ea typeface="ＭＳ Ｐゴシック" charset="0"/>
                <a:cs typeface="ＭＳ Ｐゴシック" charset="0"/>
              </a:defRPr>
            </a:lvl8pPr>
            <a:lvl9pPr marL="1828800" algn="l" rtl="0" fontAlgn="base">
              <a:spcBef>
                <a:spcPct val="0"/>
              </a:spcBef>
              <a:spcAft>
                <a:spcPct val="0"/>
              </a:spcAft>
              <a:defRPr sz="4600">
                <a:solidFill>
                  <a:schemeClr val="tx2"/>
                </a:solidFill>
                <a:latin typeface="Cambria" charset="0"/>
                <a:ea typeface="ＭＳ Ｐゴシック" charset="0"/>
                <a:cs typeface="ＭＳ Ｐゴシック" charset="0"/>
              </a:defRPr>
            </a:lvl9pPr>
          </a:lstStyle>
          <a:p>
            <a:pPr algn="ctr" fontAlgn="auto">
              <a:spcAft>
                <a:spcPts val="0"/>
              </a:spcAft>
              <a:defRPr/>
            </a:pPr>
            <a:r>
              <a:rPr lang="en-US" dirty="0">
                <a:solidFill>
                  <a:srgbClr val="2F2B20"/>
                </a:solidFill>
                <a:latin typeface="Garamond Premr Pro Smbd" pitchFamily="18" charset="0"/>
                <a:ea typeface="+mj-ea"/>
                <a:cs typeface="+mj-cs"/>
              </a:rPr>
              <a:t>Transitioning </a:t>
            </a:r>
            <a:br>
              <a:rPr lang="en-US" dirty="0">
                <a:solidFill>
                  <a:srgbClr val="2F2B20"/>
                </a:solidFill>
                <a:latin typeface="Garamond Premr Pro Smbd" pitchFamily="18" charset="0"/>
                <a:ea typeface="+mj-ea"/>
                <a:cs typeface="+mj-cs"/>
              </a:rPr>
            </a:br>
            <a:r>
              <a:rPr lang="en-US" dirty="0">
                <a:solidFill>
                  <a:srgbClr val="2F2B20"/>
                </a:solidFill>
                <a:latin typeface="Garamond Premr Pro Smbd" pitchFamily="18" charset="0"/>
                <a:ea typeface="+mj-ea"/>
                <a:cs typeface="+mj-cs"/>
              </a:rPr>
              <a:t>Between Speakers</a:t>
            </a:r>
          </a:p>
        </p:txBody>
      </p:sp>
      <p:sp>
        <p:nvSpPr>
          <p:cNvPr id="116741" name="Rectangle 3"/>
          <p:cNvSpPr txBox="1">
            <a:spLocks noChangeArrowheads="1"/>
          </p:cNvSpPr>
          <p:nvPr/>
        </p:nvSpPr>
        <p:spPr bwMode="auto">
          <a:xfrm>
            <a:off x="457200" y="1752600"/>
            <a:ext cx="82677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2286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90000"/>
              </a:lnSpc>
              <a:spcBef>
                <a:spcPct val="20000"/>
              </a:spcBef>
              <a:buClr>
                <a:schemeClr val="accent1"/>
              </a:buClr>
              <a:buFont typeface="Arial" charset="0"/>
              <a:buChar char="•"/>
            </a:pPr>
            <a:r>
              <a:rPr lang="en-US" altLang="ja-JP" sz="3200" dirty="0">
                <a:latin typeface="Garamond" pitchFamily="18" charset="0"/>
              </a:rPr>
              <a:t>First speaker: Introduce team members</a:t>
            </a:r>
          </a:p>
          <a:p>
            <a:pPr eaLnBrk="1" hangingPunct="1">
              <a:lnSpc>
                <a:spcPct val="90000"/>
              </a:lnSpc>
              <a:spcBef>
                <a:spcPct val="20000"/>
              </a:spcBef>
              <a:buClr>
                <a:schemeClr val="accent1"/>
              </a:buClr>
              <a:buFont typeface="Arial" charset="0"/>
              <a:buChar char="•"/>
            </a:pPr>
            <a:r>
              <a:rPr lang="en-US" sz="3200" dirty="0">
                <a:latin typeface="Garamond" pitchFamily="18" charset="0"/>
              </a:rPr>
              <a:t>Subsequent speakers: Introduce next speaker and his/her topic</a:t>
            </a:r>
          </a:p>
          <a:p>
            <a:pPr eaLnBrk="1" hangingPunct="1">
              <a:lnSpc>
                <a:spcPct val="90000"/>
              </a:lnSpc>
              <a:spcBef>
                <a:spcPct val="20000"/>
              </a:spcBef>
              <a:buClr>
                <a:schemeClr val="accent1"/>
              </a:buClr>
              <a:buFont typeface="Arial" charset="0"/>
              <a:buChar char="•"/>
            </a:pPr>
            <a:r>
              <a:rPr lang="en-US" sz="3200" dirty="0">
                <a:latin typeface="Garamond" pitchFamily="18" charset="0"/>
              </a:rPr>
              <a:t>Team members not presenting - remain attentive</a:t>
            </a:r>
          </a:p>
          <a:p>
            <a:pPr eaLnBrk="1" hangingPunct="1">
              <a:lnSpc>
                <a:spcPct val="90000"/>
              </a:lnSpc>
              <a:spcBef>
                <a:spcPct val="20000"/>
              </a:spcBef>
              <a:buClr>
                <a:schemeClr val="accent1"/>
              </a:buClr>
              <a:buFont typeface="Arial" charset="0"/>
              <a:buChar char="•"/>
            </a:pPr>
            <a:r>
              <a:rPr lang="en-US" sz="3200" dirty="0">
                <a:latin typeface="Garamond" pitchFamily="18" charset="0"/>
              </a:rPr>
              <a:t>Last speaker: Thank the audience and ask for questions.</a:t>
            </a:r>
          </a:p>
          <a:p>
            <a:pPr eaLnBrk="1" hangingPunct="1">
              <a:lnSpc>
                <a:spcPct val="90000"/>
              </a:lnSpc>
              <a:spcBef>
                <a:spcPct val="20000"/>
              </a:spcBef>
              <a:buClr>
                <a:schemeClr val="accent1"/>
              </a:buClr>
              <a:buFont typeface="Arial" charset="0"/>
              <a:buChar char="•"/>
            </a:pPr>
            <a:r>
              <a:rPr lang="en-US" sz="3200" dirty="0">
                <a:latin typeface="Garamond" pitchFamily="18" charset="0"/>
              </a:rPr>
              <a:t>Leave time for Q &amp; A. </a:t>
            </a:r>
          </a:p>
        </p:txBody>
      </p:sp>
      <p:sp>
        <p:nvSpPr>
          <p:cNvPr id="116742" name="Freeform 19"/>
          <p:cNvSpPr>
            <a:spLocks/>
          </p:cNvSpPr>
          <p:nvPr/>
        </p:nvSpPr>
        <p:spPr bwMode="auto">
          <a:xfrm>
            <a:off x="-762000" y="6324600"/>
            <a:ext cx="10668000" cy="685800"/>
          </a:xfrm>
          <a:custGeom>
            <a:avLst/>
            <a:gdLst>
              <a:gd name="T0" fmla="*/ 2147483647 w 1400"/>
              <a:gd name="T1" fmla="*/ 2147483647 h 168"/>
              <a:gd name="T2" fmla="*/ 2147483647 w 1400"/>
              <a:gd name="T3" fmla="*/ 0 h 168"/>
              <a:gd name="T4" fmla="*/ 2147483647 w 1400"/>
              <a:gd name="T5" fmla="*/ 2147483647 h 168"/>
              <a:gd name="T6" fmla="*/ 2147483647 w 1400"/>
              <a:gd name="T7" fmla="*/ 2147483647 h 168"/>
              <a:gd name="T8" fmla="*/ 0 60000 65536"/>
              <a:gd name="T9" fmla="*/ 0 60000 65536"/>
              <a:gd name="T10" fmla="*/ 0 60000 65536"/>
              <a:gd name="T11" fmla="*/ 0 60000 65536"/>
              <a:gd name="T12" fmla="*/ 0 w 1400"/>
              <a:gd name="T13" fmla="*/ 0 h 168"/>
              <a:gd name="T14" fmla="*/ 1400 w 1400"/>
              <a:gd name="T15" fmla="*/ 168 h 168"/>
            </a:gdLst>
            <a:ahLst/>
            <a:cxnLst>
              <a:cxn ang="T8">
                <a:pos x="T0" y="T1"/>
              </a:cxn>
              <a:cxn ang="T9">
                <a:pos x="T2" y="T3"/>
              </a:cxn>
              <a:cxn ang="T10">
                <a:pos x="T4" y="T5"/>
              </a:cxn>
              <a:cxn ang="T11">
                <a:pos x="T6" y="T7"/>
              </a:cxn>
            </a:cxnLst>
            <a:rect l="T12" t="T13" r="T14" b="T15"/>
            <a:pathLst>
              <a:path w="1400" h="168">
                <a:moveTo>
                  <a:pt x="104" y="144"/>
                </a:moveTo>
                <a:cubicBezTo>
                  <a:pt x="0" y="120"/>
                  <a:pt x="480" y="0"/>
                  <a:pt x="680" y="0"/>
                </a:cubicBezTo>
                <a:cubicBezTo>
                  <a:pt x="880" y="0"/>
                  <a:pt x="1400" y="120"/>
                  <a:pt x="1304" y="144"/>
                </a:cubicBezTo>
                <a:cubicBezTo>
                  <a:pt x="1208" y="168"/>
                  <a:pt x="208" y="168"/>
                  <a:pt x="104" y="144"/>
                </a:cubicBezTo>
                <a:close/>
              </a:path>
            </a:pathLst>
          </a:custGeom>
          <a:gradFill rotWithShape="1">
            <a:gsLst>
              <a:gs pos="0">
                <a:srgbClr val="005DC4"/>
              </a:gs>
              <a:gs pos="100000">
                <a:srgbClr val="0032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 name="Picture 4" descr="https://banoqabil.pk/media/logo.png">
            <a:extLst>
              <a:ext uri="{FF2B5EF4-FFF2-40B4-BE49-F238E27FC236}">
                <a16:creationId xmlns:a16="http://schemas.microsoft.com/office/drawing/2014/main" id="{89832EC7-A947-4743-8D98-79824AE3B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3350" y="5578991"/>
            <a:ext cx="1066800" cy="70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49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7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67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67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7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67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117762" name="Content Placeholder 2"/>
          <p:cNvSpPr>
            <a:spLocks noGrp="1"/>
          </p:cNvSpPr>
          <p:nvPr>
            <p:ph idx="1"/>
          </p:nvPr>
        </p:nvSpPr>
        <p:spPr/>
        <p:txBody>
          <a:bodyPr/>
          <a:lstStyle/>
          <a:p>
            <a:pPr eaLnBrk="1" hangingPunct="1"/>
            <a:endParaRPr lang="en-US">
              <a:latin typeface="Calibri" charset="0"/>
            </a:endParaRPr>
          </a:p>
        </p:txBody>
      </p:sp>
      <p:sp>
        <p:nvSpPr>
          <p:cNvPr id="117763" name="Rectangle 3"/>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 name="AutoShape 2"/>
          <p:cNvSpPr txBox="1">
            <a:spLocks noChangeArrowheads="1"/>
          </p:cNvSpPr>
          <p:nvPr/>
        </p:nvSpPr>
        <p:spPr>
          <a:xfrm>
            <a:off x="609600" y="427038"/>
            <a:ext cx="7620000" cy="1143000"/>
          </a:xfrm>
          <a:prstGeom prst="rect">
            <a:avLst/>
          </a:prstGeom>
        </p:spPr>
        <p:txBody>
          <a:bodyPr anchor="ctr"/>
          <a:lstStyle>
            <a:lvl1pPr algn="l" rtl="0" fontAlgn="base">
              <a:spcBef>
                <a:spcPct val="0"/>
              </a:spcBef>
              <a:spcAft>
                <a:spcPct val="0"/>
              </a:spcAft>
              <a:defRPr sz="4600" kern="1200" spc="-100">
                <a:solidFill>
                  <a:schemeClr val="tx2"/>
                </a:solidFill>
                <a:latin typeface="+mj-lt"/>
                <a:ea typeface="ＭＳ Ｐゴシック" charset="0"/>
                <a:cs typeface="ＭＳ Ｐゴシック" charset="0"/>
              </a:defRPr>
            </a:lvl1pPr>
            <a:lvl2pPr algn="l" rtl="0" fontAlgn="base">
              <a:spcBef>
                <a:spcPct val="0"/>
              </a:spcBef>
              <a:spcAft>
                <a:spcPct val="0"/>
              </a:spcAft>
              <a:defRPr sz="4600">
                <a:solidFill>
                  <a:schemeClr val="tx2"/>
                </a:solidFill>
                <a:latin typeface="Cambria" charset="0"/>
                <a:ea typeface="ＭＳ Ｐゴシック" charset="0"/>
                <a:cs typeface="ＭＳ Ｐゴシック" charset="0"/>
              </a:defRPr>
            </a:lvl2pPr>
            <a:lvl3pPr algn="l" rtl="0" fontAlgn="base">
              <a:spcBef>
                <a:spcPct val="0"/>
              </a:spcBef>
              <a:spcAft>
                <a:spcPct val="0"/>
              </a:spcAft>
              <a:defRPr sz="4600">
                <a:solidFill>
                  <a:schemeClr val="tx2"/>
                </a:solidFill>
                <a:latin typeface="Cambria" charset="0"/>
                <a:ea typeface="ＭＳ Ｐゴシック" charset="0"/>
                <a:cs typeface="ＭＳ Ｐゴシック" charset="0"/>
              </a:defRPr>
            </a:lvl3pPr>
            <a:lvl4pPr algn="l" rtl="0" fontAlgn="base">
              <a:spcBef>
                <a:spcPct val="0"/>
              </a:spcBef>
              <a:spcAft>
                <a:spcPct val="0"/>
              </a:spcAft>
              <a:defRPr sz="4600">
                <a:solidFill>
                  <a:schemeClr val="tx2"/>
                </a:solidFill>
                <a:latin typeface="Cambria" charset="0"/>
                <a:ea typeface="ＭＳ Ｐゴシック" charset="0"/>
                <a:cs typeface="ＭＳ Ｐゴシック" charset="0"/>
              </a:defRPr>
            </a:lvl4pPr>
            <a:lvl5pPr algn="l" rtl="0" fontAlgn="base">
              <a:spcBef>
                <a:spcPct val="0"/>
              </a:spcBef>
              <a:spcAft>
                <a:spcPct val="0"/>
              </a:spcAft>
              <a:defRPr sz="4600">
                <a:solidFill>
                  <a:schemeClr val="tx2"/>
                </a:solidFill>
                <a:latin typeface="Cambria" charset="0"/>
                <a:ea typeface="ＭＳ Ｐゴシック" charset="0"/>
                <a:cs typeface="ＭＳ Ｐゴシック" charset="0"/>
              </a:defRPr>
            </a:lvl5pPr>
            <a:lvl6pPr marL="457200" algn="l" rtl="0" fontAlgn="base">
              <a:spcBef>
                <a:spcPct val="0"/>
              </a:spcBef>
              <a:spcAft>
                <a:spcPct val="0"/>
              </a:spcAft>
              <a:defRPr sz="4600">
                <a:solidFill>
                  <a:schemeClr val="tx2"/>
                </a:solidFill>
                <a:latin typeface="Cambria" charset="0"/>
                <a:ea typeface="ＭＳ Ｐゴシック" charset="0"/>
                <a:cs typeface="ＭＳ Ｐゴシック" charset="0"/>
              </a:defRPr>
            </a:lvl6pPr>
            <a:lvl7pPr marL="914400" algn="l" rtl="0" fontAlgn="base">
              <a:spcBef>
                <a:spcPct val="0"/>
              </a:spcBef>
              <a:spcAft>
                <a:spcPct val="0"/>
              </a:spcAft>
              <a:defRPr sz="4600">
                <a:solidFill>
                  <a:schemeClr val="tx2"/>
                </a:solidFill>
                <a:latin typeface="Cambria" charset="0"/>
                <a:ea typeface="ＭＳ Ｐゴシック" charset="0"/>
                <a:cs typeface="ＭＳ Ｐゴシック" charset="0"/>
              </a:defRPr>
            </a:lvl7pPr>
            <a:lvl8pPr marL="1371600" algn="l" rtl="0" fontAlgn="base">
              <a:spcBef>
                <a:spcPct val="0"/>
              </a:spcBef>
              <a:spcAft>
                <a:spcPct val="0"/>
              </a:spcAft>
              <a:defRPr sz="4600">
                <a:solidFill>
                  <a:schemeClr val="tx2"/>
                </a:solidFill>
                <a:latin typeface="Cambria" charset="0"/>
                <a:ea typeface="ＭＳ Ｐゴシック" charset="0"/>
                <a:cs typeface="ＭＳ Ｐゴシック" charset="0"/>
              </a:defRPr>
            </a:lvl8pPr>
            <a:lvl9pPr marL="1828800" algn="l" rtl="0" fontAlgn="base">
              <a:spcBef>
                <a:spcPct val="0"/>
              </a:spcBef>
              <a:spcAft>
                <a:spcPct val="0"/>
              </a:spcAft>
              <a:defRPr sz="4600">
                <a:solidFill>
                  <a:schemeClr val="tx2"/>
                </a:solidFill>
                <a:latin typeface="Cambria" charset="0"/>
                <a:ea typeface="ＭＳ Ｐゴシック" charset="0"/>
                <a:cs typeface="ＭＳ Ｐゴシック" charset="0"/>
              </a:defRPr>
            </a:lvl9pPr>
          </a:lstStyle>
          <a:p>
            <a:pPr algn="ctr" fontAlgn="auto">
              <a:spcAft>
                <a:spcPts val="0"/>
              </a:spcAft>
              <a:defRPr/>
            </a:pPr>
            <a:r>
              <a:rPr lang="en-US" dirty="0">
                <a:solidFill>
                  <a:srgbClr val="2F2B20"/>
                </a:solidFill>
                <a:latin typeface="Garamond Premr Pro Smbd" pitchFamily="18" charset="0"/>
                <a:ea typeface="+mj-ea"/>
                <a:cs typeface="+mj-cs"/>
              </a:rPr>
              <a:t>More Presentation Tips</a:t>
            </a:r>
          </a:p>
        </p:txBody>
      </p:sp>
      <p:sp>
        <p:nvSpPr>
          <p:cNvPr id="117765" name="Rectangle 3"/>
          <p:cNvSpPr txBox="1">
            <a:spLocks noChangeArrowheads="1"/>
          </p:cNvSpPr>
          <p:nvPr/>
        </p:nvSpPr>
        <p:spPr bwMode="auto">
          <a:xfrm>
            <a:off x="609600" y="17526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2286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lnSpc>
                <a:spcPct val="90000"/>
              </a:lnSpc>
              <a:spcBef>
                <a:spcPct val="20000"/>
              </a:spcBef>
              <a:buClr>
                <a:schemeClr val="accent1"/>
              </a:buClr>
              <a:buFont typeface="Arial" charset="0"/>
              <a:buChar char="•"/>
            </a:pPr>
            <a:r>
              <a:rPr lang="en-US" sz="3200" dirty="0">
                <a:latin typeface="Garamond" pitchFamily="18" charset="0"/>
              </a:rPr>
              <a:t>Check grammar! </a:t>
            </a:r>
          </a:p>
          <a:p>
            <a:pPr eaLnBrk="1" hangingPunct="1">
              <a:lnSpc>
                <a:spcPct val="90000"/>
              </a:lnSpc>
              <a:spcBef>
                <a:spcPct val="20000"/>
              </a:spcBef>
              <a:buClr>
                <a:schemeClr val="accent1"/>
              </a:buClr>
              <a:buFont typeface="Arial" charset="0"/>
              <a:buChar char="•"/>
            </a:pPr>
            <a:r>
              <a:rPr lang="en-US" sz="3200" dirty="0">
                <a:latin typeface="Garamond" pitchFamily="18" charset="0"/>
              </a:rPr>
              <a:t>Don’</a:t>
            </a:r>
            <a:r>
              <a:rPr lang="en-US" altLang="ja-JP" sz="3200" dirty="0">
                <a:latin typeface="Garamond" pitchFamily="18" charset="0"/>
              </a:rPr>
              <a:t>t make too many slides.</a:t>
            </a:r>
          </a:p>
          <a:p>
            <a:pPr eaLnBrk="1" hangingPunct="1">
              <a:lnSpc>
                <a:spcPct val="90000"/>
              </a:lnSpc>
              <a:spcBef>
                <a:spcPct val="20000"/>
              </a:spcBef>
              <a:buClr>
                <a:schemeClr val="accent1"/>
              </a:buClr>
              <a:buFont typeface="Arial" charset="0"/>
              <a:buChar char="•"/>
            </a:pPr>
            <a:r>
              <a:rPr lang="en-US" sz="3200" dirty="0">
                <a:latin typeface="Garamond" pitchFamily="18" charset="0"/>
              </a:rPr>
              <a:t>Cite your sources.</a:t>
            </a:r>
          </a:p>
          <a:p>
            <a:pPr eaLnBrk="1" hangingPunct="1">
              <a:lnSpc>
                <a:spcPct val="90000"/>
              </a:lnSpc>
              <a:spcBef>
                <a:spcPct val="20000"/>
              </a:spcBef>
              <a:buClr>
                <a:schemeClr val="accent1"/>
              </a:buClr>
              <a:buFont typeface="Arial" charset="0"/>
              <a:buChar char="•"/>
            </a:pPr>
            <a:r>
              <a:rPr lang="en-US" altLang="ja-JP" sz="3200" dirty="0">
                <a:latin typeface="Garamond" pitchFamily="18" charset="0"/>
              </a:rPr>
              <a:t>Close with a strong conclusion.</a:t>
            </a:r>
          </a:p>
          <a:p>
            <a:pPr lvl="1" eaLnBrk="1" hangingPunct="1">
              <a:lnSpc>
                <a:spcPct val="90000"/>
              </a:lnSpc>
              <a:spcBef>
                <a:spcPct val="20000"/>
              </a:spcBef>
              <a:buClr>
                <a:schemeClr val="accent1"/>
              </a:buClr>
              <a:buFont typeface="Arial" charset="0"/>
              <a:buChar char="•"/>
            </a:pPr>
            <a:r>
              <a:rPr lang="en-US" altLang="ja-JP" sz="3200" dirty="0">
                <a:latin typeface="Garamond" pitchFamily="18" charset="0"/>
              </a:rPr>
              <a:t>Return to your introduction/attention getter.</a:t>
            </a:r>
            <a:endParaRPr lang="en-US" sz="3200" dirty="0">
              <a:latin typeface="Garamond" pitchFamily="18" charset="0"/>
            </a:endParaRPr>
          </a:p>
          <a:p>
            <a:pPr eaLnBrk="1" hangingPunct="1">
              <a:lnSpc>
                <a:spcPct val="90000"/>
              </a:lnSpc>
              <a:spcBef>
                <a:spcPct val="20000"/>
              </a:spcBef>
              <a:buClr>
                <a:schemeClr val="accent1"/>
              </a:buClr>
              <a:buFont typeface="Arial" charset="0"/>
              <a:buChar char="•"/>
            </a:pPr>
            <a:r>
              <a:rPr lang="en-US" sz="3200" dirty="0">
                <a:latin typeface="Garamond" pitchFamily="18" charset="0"/>
              </a:rPr>
              <a:t>Remember: KEEP IT SIMPLE! It’</a:t>
            </a:r>
            <a:r>
              <a:rPr lang="en-US" altLang="ja-JP" sz="3200" dirty="0">
                <a:latin typeface="Garamond" pitchFamily="18" charset="0"/>
              </a:rPr>
              <a:t>s just a tool!</a:t>
            </a:r>
            <a:endParaRPr lang="en-US" sz="3200" dirty="0">
              <a:latin typeface="Garamond" pitchFamily="18" charset="0"/>
            </a:endParaRPr>
          </a:p>
        </p:txBody>
      </p:sp>
      <p:sp>
        <p:nvSpPr>
          <p:cNvPr id="117766" name="Freeform 19"/>
          <p:cNvSpPr>
            <a:spLocks/>
          </p:cNvSpPr>
          <p:nvPr/>
        </p:nvSpPr>
        <p:spPr bwMode="auto">
          <a:xfrm>
            <a:off x="-762000" y="6324600"/>
            <a:ext cx="10668000" cy="685800"/>
          </a:xfrm>
          <a:custGeom>
            <a:avLst/>
            <a:gdLst>
              <a:gd name="T0" fmla="*/ 2147483647 w 1400"/>
              <a:gd name="T1" fmla="*/ 2147483647 h 168"/>
              <a:gd name="T2" fmla="*/ 2147483647 w 1400"/>
              <a:gd name="T3" fmla="*/ 0 h 168"/>
              <a:gd name="T4" fmla="*/ 2147483647 w 1400"/>
              <a:gd name="T5" fmla="*/ 2147483647 h 168"/>
              <a:gd name="T6" fmla="*/ 2147483647 w 1400"/>
              <a:gd name="T7" fmla="*/ 2147483647 h 168"/>
              <a:gd name="T8" fmla="*/ 0 60000 65536"/>
              <a:gd name="T9" fmla="*/ 0 60000 65536"/>
              <a:gd name="T10" fmla="*/ 0 60000 65536"/>
              <a:gd name="T11" fmla="*/ 0 60000 65536"/>
              <a:gd name="T12" fmla="*/ 0 w 1400"/>
              <a:gd name="T13" fmla="*/ 0 h 168"/>
              <a:gd name="T14" fmla="*/ 1400 w 1400"/>
              <a:gd name="T15" fmla="*/ 168 h 168"/>
            </a:gdLst>
            <a:ahLst/>
            <a:cxnLst>
              <a:cxn ang="T8">
                <a:pos x="T0" y="T1"/>
              </a:cxn>
              <a:cxn ang="T9">
                <a:pos x="T2" y="T3"/>
              </a:cxn>
              <a:cxn ang="T10">
                <a:pos x="T4" y="T5"/>
              </a:cxn>
              <a:cxn ang="T11">
                <a:pos x="T6" y="T7"/>
              </a:cxn>
            </a:cxnLst>
            <a:rect l="T12" t="T13" r="T14" b="T15"/>
            <a:pathLst>
              <a:path w="1400" h="168">
                <a:moveTo>
                  <a:pt x="104" y="144"/>
                </a:moveTo>
                <a:cubicBezTo>
                  <a:pt x="0" y="120"/>
                  <a:pt x="480" y="0"/>
                  <a:pt x="680" y="0"/>
                </a:cubicBezTo>
                <a:cubicBezTo>
                  <a:pt x="880" y="0"/>
                  <a:pt x="1400" y="120"/>
                  <a:pt x="1304" y="144"/>
                </a:cubicBezTo>
                <a:cubicBezTo>
                  <a:pt x="1208" y="168"/>
                  <a:pt x="208" y="168"/>
                  <a:pt x="104" y="144"/>
                </a:cubicBezTo>
                <a:close/>
              </a:path>
            </a:pathLst>
          </a:custGeom>
          <a:gradFill rotWithShape="1">
            <a:gsLst>
              <a:gs pos="0">
                <a:srgbClr val="005DC4"/>
              </a:gs>
              <a:gs pos="100000">
                <a:srgbClr val="0032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 name="Picture 4" descr="https://banoqabil.pk/media/logo.png">
            <a:extLst>
              <a:ext uri="{FF2B5EF4-FFF2-40B4-BE49-F238E27FC236}">
                <a16:creationId xmlns:a16="http://schemas.microsoft.com/office/drawing/2014/main" id="{98EB426C-6823-41FC-A4E4-F6B95528C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5700527"/>
            <a:ext cx="1066800" cy="7002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a:t>  </a:t>
            </a:r>
          </a:p>
        </p:txBody>
      </p:sp>
      <p:sp>
        <p:nvSpPr>
          <p:cNvPr id="64514" name="Rectangle 4"/>
          <p:cNvSpPr>
            <a:spLocks noChangeArrowheads="1"/>
          </p:cNvSpPr>
          <p:nvPr/>
        </p:nvSpPr>
        <p:spPr bwMode="auto">
          <a:xfrm>
            <a:off x="0" y="0"/>
            <a:ext cx="9144000" cy="6858000"/>
          </a:xfrm>
          <a:prstGeom prst="rect">
            <a:avLst/>
          </a:prstGeom>
          <a:gradFill rotWithShape="1">
            <a:gsLst>
              <a:gs pos="0">
                <a:srgbClr val="EEB10F"/>
              </a:gs>
              <a:gs pos="100000">
                <a:srgbClr val="FCEFCC"/>
              </a:gs>
            </a:gsLst>
            <a:lin ang="5400000" scaled="1"/>
          </a:gradFill>
          <a:ln w="9525">
            <a:solidFill>
              <a:schemeClr val="tx1"/>
            </a:solidFill>
            <a:miter lim="800000"/>
            <a:headEnd/>
            <a:tailEnd/>
          </a:ln>
        </p:spPr>
        <p:txBody>
          <a:bodyPr wrap="none" anchor="ctr"/>
          <a:lstStyle/>
          <a:p>
            <a:endParaRPr lang="en-US"/>
          </a:p>
        </p:txBody>
      </p:sp>
      <p:pic>
        <p:nvPicPr>
          <p:cNvPr id="64515"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rcRect t="2797" b="2797"/>
          <a:stretch>
            <a:fillRect/>
          </a:stretch>
        </p:blipFill>
        <p:spPr>
          <a:xfrm>
            <a:off x="-14288" y="0"/>
            <a:ext cx="9191626" cy="6858000"/>
          </a:xfrm>
          <a:gradFill rotWithShape="1">
            <a:gsLst>
              <a:gs pos="0">
                <a:srgbClr val="EEB10F"/>
              </a:gs>
              <a:gs pos="100000">
                <a:srgbClr val="FCEFCC"/>
              </a:gs>
            </a:gsLst>
            <a:lin ang="5400000" scaled="1"/>
          </a:gradFill>
          <a:ln>
            <a:solidFill>
              <a:schemeClr val="tx1"/>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3"/>
          <p:cNvSpPr>
            <a:spLocks noChangeArrowheads="1"/>
          </p:cNvSpPr>
          <p:nvPr/>
        </p:nvSpPr>
        <p:spPr bwMode="auto">
          <a:xfrm>
            <a:off x="9525"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4937" name="Freeform 19"/>
          <p:cNvSpPr>
            <a:spLocks/>
          </p:cNvSpPr>
          <p:nvPr/>
        </p:nvSpPr>
        <p:spPr bwMode="auto">
          <a:xfrm>
            <a:off x="-762000" y="6324600"/>
            <a:ext cx="10668000" cy="685800"/>
          </a:xfrm>
          <a:custGeom>
            <a:avLst/>
            <a:gdLst>
              <a:gd name="T0" fmla="*/ 2147483647 w 1400"/>
              <a:gd name="T1" fmla="*/ 2147483647 h 168"/>
              <a:gd name="T2" fmla="*/ 2147483647 w 1400"/>
              <a:gd name="T3" fmla="*/ 0 h 168"/>
              <a:gd name="T4" fmla="*/ 2147483647 w 1400"/>
              <a:gd name="T5" fmla="*/ 2147483647 h 168"/>
              <a:gd name="T6" fmla="*/ 2147483647 w 1400"/>
              <a:gd name="T7" fmla="*/ 2147483647 h 168"/>
              <a:gd name="T8" fmla="*/ 0 60000 65536"/>
              <a:gd name="T9" fmla="*/ 0 60000 65536"/>
              <a:gd name="T10" fmla="*/ 0 60000 65536"/>
              <a:gd name="T11" fmla="*/ 0 60000 65536"/>
              <a:gd name="T12" fmla="*/ 0 w 1400"/>
              <a:gd name="T13" fmla="*/ 0 h 168"/>
              <a:gd name="T14" fmla="*/ 1400 w 1400"/>
              <a:gd name="T15" fmla="*/ 168 h 168"/>
            </a:gdLst>
            <a:ahLst/>
            <a:cxnLst>
              <a:cxn ang="T8">
                <a:pos x="T0" y="T1"/>
              </a:cxn>
              <a:cxn ang="T9">
                <a:pos x="T2" y="T3"/>
              </a:cxn>
              <a:cxn ang="T10">
                <a:pos x="T4" y="T5"/>
              </a:cxn>
              <a:cxn ang="T11">
                <a:pos x="T6" y="T7"/>
              </a:cxn>
            </a:cxnLst>
            <a:rect l="T12" t="T13" r="T14" b="T15"/>
            <a:pathLst>
              <a:path w="1400" h="168">
                <a:moveTo>
                  <a:pt x="104" y="144"/>
                </a:moveTo>
                <a:cubicBezTo>
                  <a:pt x="0" y="120"/>
                  <a:pt x="480" y="0"/>
                  <a:pt x="680" y="0"/>
                </a:cubicBezTo>
                <a:cubicBezTo>
                  <a:pt x="880" y="0"/>
                  <a:pt x="1400" y="120"/>
                  <a:pt x="1304" y="144"/>
                </a:cubicBezTo>
                <a:cubicBezTo>
                  <a:pt x="1208" y="168"/>
                  <a:pt x="208" y="168"/>
                  <a:pt x="104" y="144"/>
                </a:cubicBezTo>
                <a:close/>
              </a:path>
            </a:pathLst>
          </a:custGeom>
          <a:gradFill rotWithShape="1">
            <a:gsLst>
              <a:gs pos="0">
                <a:srgbClr val="005DC4"/>
              </a:gs>
              <a:gs pos="100000">
                <a:srgbClr val="0032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 name="Title 2"/>
          <p:cNvSpPr>
            <a:spLocks noGrp="1"/>
          </p:cNvSpPr>
          <p:nvPr>
            <p:ph type="title"/>
          </p:nvPr>
        </p:nvSpPr>
        <p:spPr>
          <a:xfrm>
            <a:off x="457200" y="274638"/>
            <a:ext cx="8153400" cy="1143000"/>
          </a:xfrm>
        </p:spPr>
        <p:txBody>
          <a:bodyPr/>
          <a:lstStyle/>
          <a:p>
            <a:pPr algn="ctr"/>
            <a:r>
              <a:rPr lang="en-US" sz="4400" dirty="0">
                <a:solidFill>
                  <a:schemeClr val="tx1"/>
                </a:solidFill>
                <a:latin typeface="Garamond Premr Pro Smbd" pitchFamily="18" charset="0"/>
              </a:rPr>
              <a:t>How to Give a Strong Presentation</a:t>
            </a:r>
          </a:p>
        </p:txBody>
      </p:sp>
      <p:sp>
        <p:nvSpPr>
          <p:cNvPr id="4" name="Content Placeholder 3"/>
          <p:cNvSpPr>
            <a:spLocks noGrp="1"/>
          </p:cNvSpPr>
          <p:nvPr>
            <p:ph idx="1"/>
          </p:nvPr>
        </p:nvSpPr>
        <p:spPr>
          <a:xfrm>
            <a:off x="457200" y="1676400"/>
            <a:ext cx="7620000" cy="4419600"/>
          </a:xfrm>
        </p:spPr>
        <p:txBody>
          <a:bodyPr/>
          <a:lstStyle/>
          <a:p>
            <a:pPr marL="114300" indent="0" algn="ctr">
              <a:buNone/>
            </a:pPr>
            <a:r>
              <a:rPr lang="en-US" sz="2800" dirty="0">
                <a:latin typeface="Garamond" pitchFamily="18" charset="0"/>
              </a:rPr>
              <a:t>How many in this room are uncomfortable giving presentations?</a:t>
            </a:r>
          </a:p>
          <a:p>
            <a:pPr marL="114300" indent="0">
              <a:buNone/>
            </a:pPr>
            <a:endParaRPr lang="en-US" sz="2800" dirty="0">
              <a:latin typeface="Garamond" pitchFamily="18" charset="0"/>
            </a:endParaRPr>
          </a:p>
          <a:p>
            <a:pPr marL="114300" indent="0">
              <a:buNone/>
            </a:pPr>
            <a:r>
              <a:rPr lang="en-US" sz="2800" dirty="0">
                <a:latin typeface="Garamond" pitchFamily="18" charset="0"/>
              </a:rPr>
              <a:t>We will cover:</a:t>
            </a:r>
          </a:p>
          <a:p>
            <a:pPr marL="114300" indent="0">
              <a:buNone/>
            </a:pPr>
            <a:r>
              <a:rPr lang="en-US" sz="2800" dirty="0">
                <a:latin typeface="Garamond" pitchFamily="18" charset="0"/>
              </a:rPr>
              <a:t>	How to avoid presentation pitfalls.</a:t>
            </a:r>
          </a:p>
          <a:p>
            <a:pPr marL="114300" indent="0">
              <a:buNone/>
            </a:pPr>
            <a:r>
              <a:rPr lang="en-US" sz="2800" dirty="0">
                <a:latin typeface="Garamond" pitchFamily="18" charset="0"/>
              </a:rPr>
              <a:t>	How to dress for success.</a:t>
            </a:r>
          </a:p>
          <a:p>
            <a:pPr marL="114300" indent="0">
              <a:buNone/>
            </a:pPr>
            <a:r>
              <a:rPr lang="en-US" sz="2800" dirty="0">
                <a:latin typeface="Garamond" pitchFamily="18" charset="0"/>
              </a:rPr>
              <a:t>	How to exude confidence.</a:t>
            </a:r>
          </a:p>
          <a:p>
            <a:pPr marL="114300" indent="0">
              <a:buNone/>
            </a:pPr>
            <a:r>
              <a:rPr lang="en-US" sz="2800" dirty="0">
                <a:latin typeface="Garamond" pitchFamily="18" charset="0"/>
              </a:rPr>
              <a:t>	</a:t>
            </a:r>
          </a:p>
        </p:txBody>
      </p:sp>
      <p:pic>
        <p:nvPicPr>
          <p:cNvPr id="6" name="Picture 4" descr="https://banoqabil.pk/media/logo.png">
            <a:extLst>
              <a:ext uri="{FF2B5EF4-FFF2-40B4-BE49-F238E27FC236}">
                <a16:creationId xmlns:a16="http://schemas.microsoft.com/office/drawing/2014/main" id="{A7D8725A-D82B-4BAC-BE65-B2F5ECC64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0975" y="5745863"/>
            <a:ext cx="1066800" cy="70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09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29" name="Rectangle 3"/>
          <p:cNvSpPr>
            <a:spLocks noChangeArrowheads="1"/>
          </p:cNvSpPr>
          <p:nvPr/>
        </p:nvSpPr>
        <p:spPr bwMode="auto">
          <a:xfrm>
            <a:off x="9525"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4937" name="Freeform 19"/>
          <p:cNvSpPr>
            <a:spLocks/>
          </p:cNvSpPr>
          <p:nvPr/>
        </p:nvSpPr>
        <p:spPr bwMode="auto">
          <a:xfrm>
            <a:off x="-762000" y="6324600"/>
            <a:ext cx="10668000" cy="685800"/>
          </a:xfrm>
          <a:custGeom>
            <a:avLst/>
            <a:gdLst>
              <a:gd name="T0" fmla="*/ 2147483647 w 1400"/>
              <a:gd name="T1" fmla="*/ 2147483647 h 168"/>
              <a:gd name="T2" fmla="*/ 2147483647 w 1400"/>
              <a:gd name="T3" fmla="*/ 0 h 168"/>
              <a:gd name="T4" fmla="*/ 2147483647 w 1400"/>
              <a:gd name="T5" fmla="*/ 2147483647 h 168"/>
              <a:gd name="T6" fmla="*/ 2147483647 w 1400"/>
              <a:gd name="T7" fmla="*/ 2147483647 h 168"/>
              <a:gd name="T8" fmla="*/ 0 60000 65536"/>
              <a:gd name="T9" fmla="*/ 0 60000 65536"/>
              <a:gd name="T10" fmla="*/ 0 60000 65536"/>
              <a:gd name="T11" fmla="*/ 0 60000 65536"/>
              <a:gd name="T12" fmla="*/ 0 w 1400"/>
              <a:gd name="T13" fmla="*/ 0 h 168"/>
              <a:gd name="T14" fmla="*/ 1400 w 1400"/>
              <a:gd name="T15" fmla="*/ 168 h 168"/>
            </a:gdLst>
            <a:ahLst/>
            <a:cxnLst>
              <a:cxn ang="T8">
                <a:pos x="T0" y="T1"/>
              </a:cxn>
              <a:cxn ang="T9">
                <a:pos x="T2" y="T3"/>
              </a:cxn>
              <a:cxn ang="T10">
                <a:pos x="T4" y="T5"/>
              </a:cxn>
              <a:cxn ang="T11">
                <a:pos x="T6" y="T7"/>
              </a:cxn>
            </a:cxnLst>
            <a:rect l="T12" t="T13" r="T14" b="T15"/>
            <a:pathLst>
              <a:path w="1400" h="168">
                <a:moveTo>
                  <a:pt x="104" y="144"/>
                </a:moveTo>
                <a:cubicBezTo>
                  <a:pt x="0" y="120"/>
                  <a:pt x="480" y="0"/>
                  <a:pt x="680" y="0"/>
                </a:cubicBezTo>
                <a:cubicBezTo>
                  <a:pt x="880" y="0"/>
                  <a:pt x="1400" y="120"/>
                  <a:pt x="1304" y="144"/>
                </a:cubicBezTo>
                <a:cubicBezTo>
                  <a:pt x="1208" y="168"/>
                  <a:pt x="208" y="168"/>
                  <a:pt x="104" y="144"/>
                </a:cubicBezTo>
                <a:close/>
              </a:path>
            </a:pathLst>
          </a:custGeom>
          <a:gradFill rotWithShape="1">
            <a:gsLst>
              <a:gs pos="0">
                <a:srgbClr val="005DC4"/>
              </a:gs>
              <a:gs pos="100000">
                <a:srgbClr val="0032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381000" y="274638"/>
            <a:ext cx="8458200" cy="1143000"/>
          </a:xfrm>
        </p:spPr>
        <p:txBody>
          <a:bodyPr/>
          <a:lstStyle/>
          <a:p>
            <a:pPr algn="ctr"/>
            <a:r>
              <a:rPr lang="en-US" dirty="0">
                <a:solidFill>
                  <a:schemeClr val="tx1"/>
                </a:solidFill>
                <a:latin typeface="Garamond Premr Pro Smbd" pitchFamily="18" charset="0"/>
              </a:rPr>
              <a:t>Start with an Attention Getter</a:t>
            </a:r>
            <a:endParaRPr lang="en-US" dirty="0">
              <a:latin typeface="Garamond Premr Pro Smbd" pitchFamily="18" charset="0"/>
            </a:endParaRPr>
          </a:p>
        </p:txBody>
      </p:sp>
      <p:sp>
        <p:nvSpPr>
          <p:cNvPr id="3" name="Content Placeholder 2"/>
          <p:cNvSpPr>
            <a:spLocks noGrp="1"/>
          </p:cNvSpPr>
          <p:nvPr>
            <p:ph idx="1"/>
          </p:nvPr>
        </p:nvSpPr>
        <p:spPr>
          <a:xfrm>
            <a:off x="457200" y="1600200"/>
            <a:ext cx="7620000" cy="4114800"/>
          </a:xfrm>
        </p:spPr>
        <p:txBody>
          <a:bodyPr/>
          <a:lstStyle/>
          <a:p>
            <a:r>
              <a:rPr lang="en-US" sz="2800" dirty="0">
                <a:latin typeface="Garamond" pitchFamily="18" charset="0"/>
              </a:rPr>
              <a:t>Interesting Images</a:t>
            </a:r>
          </a:p>
          <a:p>
            <a:r>
              <a:rPr lang="en-US" sz="2800" dirty="0">
                <a:latin typeface="Garamond" pitchFamily="18" charset="0"/>
              </a:rPr>
              <a:t>Question for the audience</a:t>
            </a:r>
          </a:p>
          <a:p>
            <a:r>
              <a:rPr lang="en-US" sz="2800" dirty="0">
                <a:latin typeface="Garamond" pitchFamily="18" charset="0"/>
              </a:rPr>
              <a:t>Relevant statistics</a:t>
            </a:r>
          </a:p>
          <a:p>
            <a:r>
              <a:rPr lang="en-US" sz="2800" dirty="0">
                <a:latin typeface="Garamond" pitchFamily="18" charset="0"/>
              </a:rPr>
              <a:t>Personal story</a:t>
            </a:r>
          </a:p>
          <a:p>
            <a:r>
              <a:rPr lang="en-US" sz="2800" dirty="0">
                <a:latin typeface="Garamond" pitchFamily="18" charset="0"/>
              </a:rPr>
              <a:t>Thought-provoking quote</a:t>
            </a:r>
          </a:p>
          <a:p>
            <a:r>
              <a:rPr lang="en-US" sz="2800" dirty="0">
                <a:latin typeface="Garamond" pitchFamily="18" charset="0"/>
              </a:rPr>
              <a:t>Demonstration</a:t>
            </a:r>
            <a:endParaRPr lang="en-US" sz="2400" dirty="0">
              <a:latin typeface="Garamond" pitchFamily="18" charset="0"/>
            </a:endParaRPr>
          </a:p>
        </p:txBody>
      </p:sp>
      <p:pic>
        <p:nvPicPr>
          <p:cNvPr id="6" name="Picture 4" descr="https://banoqabil.pk/media/logo.png">
            <a:extLst>
              <a:ext uri="{FF2B5EF4-FFF2-40B4-BE49-F238E27FC236}">
                <a16:creationId xmlns:a16="http://schemas.microsoft.com/office/drawing/2014/main" id="{BEE0590E-59F7-4E32-99D6-10BA122D3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5730240"/>
            <a:ext cx="1066800" cy="70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72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29" name="Rectangle 3"/>
          <p:cNvSpPr>
            <a:spLocks noChangeArrowheads="1"/>
          </p:cNvSpPr>
          <p:nvPr/>
        </p:nvSpPr>
        <p:spPr bwMode="auto">
          <a:xfrm>
            <a:off x="9525"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24937" name="Freeform 19"/>
          <p:cNvSpPr>
            <a:spLocks/>
          </p:cNvSpPr>
          <p:nvPr/>
        </p:nvSpPr>
        <p:spPr bwMode="auto">
          <a:xfrm>
            <a:off x="-762000" y="6324600"/>
            <a:ext cx="10668000" cy="685800"/>
          </a:xfrm>
          <a:custGeom>
            <a:avLst/>
            <a:gdLst>
              <a:gd name="T0" fmla="*/ 2147483647 w 1400"/>
              <a:gd name="T1" fmla="*/ 2147483647 h 168"/>
              <a:gd name="T2" fmla="*/ 2147483647 w 1400"/>
              <a:gd name="T3" fmla="*/ 0 h 168"/>
              <a:gd name="T4" fmla="*/ 2147483647 w 1400"/>
              <a:gd name="T5" fmla="*/ 2147483647 h 168"/>
              <a:gd name="T6" fmla="*/ 2147483647 w 1400"/>
              <a:gd name="T7" fmla="*/ 2147483647 h 168"/>
              <a:gd name="T8" fmla="*/ 0 60000 65536"/>
              <a:gd name="T9" fmla="*/ 0 60000 65536"/>
              <a:gd name="T10" fmla="*/ 0 60000 65536"/>
              <a:gd name="T11" fmla="*/ 0 60000 65536"/>
              <a:gd name="T12" fmla="*/ 0 w 1400"/>
              <a:gd name="T13" fmla="*/ 0 h 168"/>
              <a:gd name="T14" fmla="*/ 1400 w 1400"/>
              <a:gd name="T15" fmla="*/ 168 h 168"/>
            </a:gdLst>
            <a:ahLst/>
            <a:cxnLst>
              <a:cxn ang="T8">
                <a:pos x="T0" y="T1"/>
              </a:cxn>
              <a:cxn ang="T9">
                <a:pos x="T2" y="T3"/>
              </a:cxn>
              <a:cxn ang="T10">
                <a:pos x="T4" y="T5"/>
              </a:cxn>
              <a:cxn ang="T11">
                <a:pos x="T6" y="T7"/>
              </a:cxn>
            </a:cxnLst>
            <a:rect l="T12" t="T13" r="T14" b="T15"/>
            <a:pathLst>
              <a:path w="1400" h="168">
                <a:moveTo>
                  <a:pt x="104" y="144"/>
                </a:moveTo>
                <a:cubicBezTo>
                  <a:pt x="0" y="120"/>
                  <a:pt x="480" y="0"/>
                  <a:pt x="680" y="0"/>
                </a:cubicBezTo>
                <a:cubicBezTo>
                  <a:pt x="880" y="0"/>
                  <a:pt x="1400" y="120"/>
                  <a:pt x="1304" y="144"/>
                </a:cubicBezTo>
                <a:cubicBezTo>
                  <a:pt x="1208" y="168"/>
                  <a:pt x="208" y="168"/>
                  <a:pt x="104" y="144"/>
                </a:cubicBezTo>
                <a:close/>
              </a:path>
            </a:pathLst>
          </a:custGeom>
          <a:gradFill rotWithShape="1">
            <a:gsLst>
              <a:gs pos="0">
                <a:srgbClr val="005DC4"/>
              </a:gs>
              <a:gs pos="100000">
                <a:srgbClr val="0032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title"/>
          </p:nvPr>
        </p:nvSpPr>
        <p:spPr>
          <a:xfrm>
            <a:off x="381000" y="274638"/>
            <a:ext cx="8458200" cy="1143000"/>
          </a:xfrm>
        </p:spPr>
        <p:txBody>
          <a:bodyPr/>
          <a:lstStyle/>
          <a:p>
            <a:pPr algn="ctr"/>
            <a:endParaRPr lang="en-US" dirty="0">
              <a:latin typeface="Garamond Premr Pro Smbd" pitchFamily="18" charset="0"/>
            </a:endParaRPr>
          </a:p>
        </p:txBody>
      </p:sp>
      <p:sp>
        <p:nvSpPr>
          <p:cNvPr id="3" name="Content Placeholder 2"/>
          <p:cNvSpPr>
            <a:spLocks noGrp="1"/>
          </p:cNvSpPr>
          <p:nvPr>
            <p:ph idx="1"/>
          </p:nvPr>
        </p:nvSpPr>
        <p:spPr>
          <a:xfrm>
            <a:off x="457200" y="1600200"/>
            <a:ext cx="7620000" cy="4114800"/>
          </a:xfrm>
        </p:spPr>
        <p:txBody>
          <a:bodyPr/>
          <a:lstStyle/>
          <a:p>
            <a:pPr marL="114300" indent="0" algn="ctr">
              <a:buNone/>
            </a:pPr>
            <a:r>
              <a:rPr lang="en-US" sz="4000" dirty="0">
                <a:latin typeface="Garamond" pitchFamily="18" charset="0"/>
              </a:rPr>
              <a:t>The following are examples of what </a:t>
            </a:r>
            <a:r>
              <a:rPr lang="en-US" sz="4000" b="1" dirty="0">
                <a:latin typeface="Garamond" pitchFamily="18" charset="0"/>
              </a:rPr>
              <a:t>NOT</a:t>
            </a:r>
            <a:r>
              <a:rPr lang="en-US" sz="4000" dirty="0">
                <a:latin typeface="Garamond" pitchFamily="18" charset="0"/>
              </a:rPr>
              <a:t> to do when designing a presentation.</a:t>
            </a:r>
          </a:p>
        </p:txBody>
      </p:sp>
      <p:pic>
        <p:nvPicPr>
          <p:cNvPr id="6" name="Picture 4" descr="https://banoqabil.pk/media/logo.png">
            <a:extLst>
              <a:ext uri="{FF2B5EF4-FFF2-40B4-BE49-F238E27FC236}">
                <a16:creationId xmlns:a16="http://schemas.microsoft.com/office/drawing/2014/main" id="{A51AB1A9-6DEC-4FD4-867A-65E9C2BD2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5669664"/>
            <a:ext cx="1066800" cy="70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999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cs typeface="+mj-cs"/>
              </a:rPr>
              <a:t>Chilean Exports</a:t>
            </a:r>
          </a:p>
        </p:txBody>
      </p:sp>
      <p:sp>
        <p:nvSpPr>
          <p:cNvPr id="4099" name="Rectangle 3"/>
          <p:cNvSpPr>
            <a:spLocks noGrp="1" noChangeArrowheads="1"/>
          </p:cNvSpPr>
          <p:nvPr>
            <p:ph type="body" idx="1"/>
          </p:nvPr>
        </p:nvSpPr>
        <p:spPr/>
        <p:txBody>
          <a:bodyPr/>
          <a:lstStyle/>
          <a:p>
            <a:pPr eaLnBrk="1" hangingPunct="1">
              <a:lnSpc>
                <a:spcPct val="80000"/>
              </a:lnSpc>
              <a:defRPr/>
            </a:pPr>
            <a:r>
              <a:rPr lang="en-US" sz="1600">
                <a:cs typeface="+mn-cs"/>
              </a:rPr>
              <a:t>Fresh fruit leads Chile's export mix - Chile emerges as major supplier of fresh fruit to world market due to ample natural resources, consumer demand for fresh fruit during winter season in U.S. and Europe, and incentives in agricultural policies of Chilean government, encouraging trend toward diversification of exports and development of nontraditional crops - U.S. Dept. of Agriculture, Economic Research Service Report </a:t>
            </a:r>
          </a:p>
          <a:p>
            <a:pPr eaLnBrk="1" hangingPunct="1">
              <a:lnSpc>
                <a:spcPct val="80000"/>
              </a:lnSpc>
              <a:defRPr/>
            </a:pPr>
            <a:r>
              <a:rPr lang="en-US" sz="1600">
                <a:cs typeface="+mn-cs"/>
              </a:rPr>
              <a:t>Chile is among the developing economies taking advantage of these trends, pursuing a free market economy. This has allowed for diversification through the expansion of fruit production for export, especially to the U.S. and Western Europe. Chile has successfully diversified its agricultural sector to the extent that it is now a major fruit exporting nation. Many countries view Chile's diversification of agriculture as a model to be followed. </a:t>
            </a:r>
          </a:p>
          <a:p>
            <a:pPr eaLnBrk="1" hangingPunct="1">
              <a:lnSpc>
                <a:spcPct val="80000"/>
              </a:lnSpc>
              <a:defRPr/>
            </a:pPr>
            <a:r>
              <a:rPr lang="en-US" sz="1600">
                <a:cs typeface="+mn-cs"/>
              </a:rPr>
              <a:t>Meanwhile, the U.S. remains the largest single market for Chile's fruit exports. However, increasing demand from the EC and Central and East European countries combined may eventually surpass exports to the U.S., spurring further growth in Chile's exports. </a:t>
            </a:r>
          </a:p>
          <a:p>
            <a:pPr eaLnBrk="1" hangingPunct="1">
              <a:lnSpc>
                <a:spcPct val="80000"/>
              </a:lnSpc>
              <a:defRPr/>
            </a:pPr>
            <a:r>
              <a:rPr lang="en-US" sz="1600">
                <a:cs typeface="+mn-cs"/>
              </a:rPr>
              <a:t>If you</a:t>
            </a:r>
            <a:r>
              <a:rPr lang="ja-JP" altLang="en-US" sz="1600">
                <a:latin typeface="Arial"/>
                <a:cs typeface="+mn-cs"/>
              </a:rPr>
              <a:t>’</a:t>
            </a:r>
            <a:r>
              <a:rPr lang="en-US" sz="1600">
                <a:cs typeface="+mn-cs"/>
              </a:rPr>
              <a:t>ve read this far, your eyes probably hurt and you</a:t>
            </a:r>
            <a:r>
              <a:rPr lang="ja-JP" altLang="en-US" sz="1600">
                <a:latin typeface="Arial"/>
                <a:cs typeface="+mn-cs"/>
              </a:rPr>
              <a:t>’</a:t>
            </a:r>
            <a:r>
              <a:rPr lang="en-US" sz="1600">
                <a:cs typeface="+mn-cs"/>
              </a:rPr>
              <a:t>ve been reading this tedious long-winded text instead of listening to me. I</a:t>
            </a:r>
            <a:r>
              <a:rPr lang="ja-JP" altLang="en-US" sz="1600">
                <a:latin typeface="Arial"/>
                <a:cs typeface="+mn-cs"/>
              </a:rPr>
              <a:t>’</a:t>
            </a:r>
            <a:r>
              <a:rPr lang="en-US" sz="1600">
                <a:cs typeface="+mn-cs"/>
              </a:rPr>
              <a:t>m insulted- can</a:t>
            </a:r>
            <a:r>
              <a:rPr lang="ja-JP" altLang="en-US" sz="1600">
                <a:latin typeface="Arial"/>
                <a:cs typeface="+mn-cs"/>
              </a:rPr>
              <a:t>’</a:t>
            </a:r>
            <a:r>
              <a:rPr lang="en-US" sz="1600">
                <a:cs typeface="+mn-cs"/>
              </a:rPr>
              <a:t>t you see I</a:t>
            </a:r>
            <a:r>
              <a:rPr lang="ja-JP" altLang="en-US" sz="1600">
                <a:latin typeface="Arial"/>
                <a:cs typeface="+mn-cs"/>
              </a:rPr>
              <a:t>’</a:t>
            </a:r>
            <a:r>
              <a:rPr lang="en-US" sz="1600">
                <a:cs typeface="+mn-cs"/>
              </a:rPr>
              <a:t>m doing a presentation up here? Look at me! Congratulations, however, on having such good eyesight.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a:p>
        </p:txBody>
      </p:sp>
      <p:sp>
        <p:nvSpPr>
          <p:cNvPr id="81922" name="Content Placeholder 2"/>
          <p:cNvSpPr>
            <a:spLocks noGrp="1"/>
          </p:cNvSpPr>
          <p:nvPr>
            <p:ph idx="1"/>
          </p:nvPr>
        </p:nvSpPr>
        <p:spPr/>
        <p:txBody>
          <a:bodyPr/>
          <a:lstStyle/>
          <a:p>
            <a:pPr eaLnBrk="1" hangingPunct="1"/>
            <a:endParaRPr lang="en-US">
              <a:latin typeface="Calibri" charset="0"/>
            </a:endParaRPr>
          </a:p>
        </p:txBody>
      </p:sp>
      <p:sp>
        <p:nvSpPr>
          <p:cNvPr id="81923" name="Rectangle 3"/>
          <p:cNvSpPr>
            <a:spLocks noChangeArrowheads="1"/>
          </p:cNvSpPr>
          <p:nvPr/>
        </p:nvSpPr>
        <p:spPr bwMode="auto">
          <a:xfrm>
            <a:off x="0"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 name="Rectangle 2"/>
          <p:cNvSpPr txBox="1">
            <a:spLocks noChangeArrowheads="1"/>
          </p:cNvSpPr>
          <p:nvPr/>
        </p:nvSpPr>
        <p:spPr>
          <a:xfrm>
            <a:off x="685800" y="457200"/>
            <a:ext cx="7620000" cy="1143000"/>
          </a:xfrm>
          <a:prstGeom prst="rect">
            <a:avLst/>
          </a:prstGeom>
        </p:spPr>
        <p:txBody>
          <a:bodyPr anchor="ctr"/>
          <a:lstStyle>
            <a:lvl1pPr algn="l" rtl="0" fontAlgn="base">
              <a:spcBef>
                <a:spcPct val="0"/>
              </a:spcBef>
              <a:spcAft>
                <a:spcPct val="0"/>
              </a:spcAft>
              <a:defRPr sz="4600" kern="1200" spc="-100">
                <a:solidFill>
                  <a:schemeClr val="tx2"/>
                </a:solidFill>
                <a:latin typeface="+mj-lt"/>
                <a:ea typeface="ＭＳ Ｐゴシック" charset="0"/>
                <a:cs typeface="ＭＳ Ｐゴシック" charset="0"/>
              </a:defRPr>
            </a:lvl1pPr>
            <a:lvl2pPr algn="l" rtl="0" fontAlgn="base">
              <a:spcBef>
                <a:spcPct val="0"/>
              </a:spcBef>
              <a:spcAft>
                <a:spcPct val="0"/>
              </a:spcAft>
              <a:defRPr sz="4600">
                <a:solidFill>
                  <a:schemeClr val="tx2"/>
                </a:solidFill>
                <a:latin typeface="Cambria" charset="0"/>
                <a:ea typeface="ＭＳ Ｐゴシック" charset="0"/>
                <a:cs typeface="ＭＳ Ｐゴシック" charset="0"/>
              </a:defRPr>
            </a:lvl2pPr>
            <a:lvl3pPr algn="l" rtl="0" fontAlgn="base">
              <a:spcBef>
                <a:spcPct val="0"/>
              </a:spcBef>
              <a:spcAft>
                <a:spcPct val="0"/>
              </a:spcAft>
              <a:defRPr sz="4600">
                <a:solidFill>
                  <a:schemeClr val="tx2"/>
                </a:solidFill>
                <a:latin typeface="Cambria" charset="0"/>
                <a:ea typeface="ＭＳ Ｐゴシック" charset="0"/>
                <a:cs typeface="ＭＳ Ｐゴシック" charset="0"/>
              </a:defRPr>
            </a:lvl3pPr>
            <a:lvl4pPr algn="l" rtl="0" fontAlgn="base">
              <a:spcBef>
                <a:spcPct val="0"/>
              </a:spcBef>
              <a:spcAft>
                <a:spcPct val="0"/>
              </a:spcAft>
              <a:defRPr sz="4600">
                <a:solidFill>
                  <a:schemeClr val="tx2"/>
                </a:solidFill>
                <a:latin typeface="Cambria" charset="0"/>
                <a:ea typeface="ＭＳ Ｐゴシック" charset="0"/>
                <a:cs typeface="ＭＳ Ｐゴシック" charset="0"/>
              </a:defRPr>
            </a:lvl4pPr>
            <a:lvl5pPr algn="l" rtl="0" fontAlgn="base">
              <a:spcBef>
                <a:spcPct val="0"/>
              </a:spcBef>
              <a:spcAft>
                <a:spcPct val="0"/>
              </a:spcAft>
              <a:defRPr sz="4600">
                <a:solidFill>
                  <a:schemeClr val="tx2"/>
                </a:solidFill>
                <a:latin typeface="Cambria" charset="0"/>
                <a:ea typeface="ＭＳ Ｐゴシック" charset="0"/>
                <a:cs typeface="ＭＳ Ｐゴシック" charset="0"/>
              </a:defRPr>
            </a:lvl5pPr>
            <a:lvl6pPr marL="457200" algn="l" rtl="0" fontAlgn="base">
              <a:spcBef>
                <a:spcPct val="0"/>
              </a:spcBef>
              <a:spcAft>
                <a:spcPct val="0"/>
              </a:spcAft>
              <a:defRPr sz="4600">
                <a:solidFill>
                  <a:schemeClr val="tx2"/>
                </a:solidFill>
                <a:latin typeface="Cambria" charset="0"/>
                <a:ea typeface="ＭＳ Ｐゴシック" charset="0"/>
                <a:cs typeface="ＭＳ Ｐゴシック" charset="0"/>
              </a:defRPr>
            </a:lvl6pPr>
            <a:lvl7pPr marL="914400" algn="l" rtl="0" fontAlgn="base">
              <a:spcBef>
                <a:spcPct val="0"/>
              </a:spcBef>
              <a:spcAft>
                <a:spcPct val="0"/>
              </a:spcAft>
              <a:defRPr sz="4600">
                <a:solidFill>
                  <a:schemeClr val="tx2"/>
                </a:solidFill>
                <a:latin typeface="Cambria" charset="0"/>
                <a:ea typeface="ＭＳ Ｐゴシック" charset="0"/>
                <a:cs typeface="ＭＳ Ｐゴシック" charset="0"/>
              </a:defRPr>
            </a:lvl7pPr>
            <a:lvl8pPr marL="1371600" algn="l" rtl="0" fontAlgn="base">
              <a:spcBef>
                <a:spcPct val="0"/>
              </a:spcBef>
              <a:spcAft>
                <a:spcPct val="0"/>
              </a:spcAft>
              <a:defRPr sz="4600">
                <a:solidFill>
                  <a:schemeClr val="tx2"/>
                </a:solidFill>
                <a:latin typeface="Cambria" charset="0"/>
                <a:ea typeface="ＭＳ Ｐゴシック" charset="0"/>
                <a:cs typeface="ＭＳ Ｐゴシック" charset="0"/>
              </a:defRPr>
            </a:lvl8pPr>
            <a:lvl9pPr marL="1828800" algn="l" rtl="0" fontAlgn="base">
              <a:spcBef>
                <a:spcPct val="0"/>
              </a:spcBef>
              <a:spcAft>
                <a:spcPct val="0"/>
              </a:spcAft>
              <a:defRPr sz="4600">
                <a:solidFill>
                  <a:schemeClr val="tx2"/>
                </a:solidFill>
                <a:latin typeface="Cambria" charset="0"/>
                <a:ea typeface="ＭＳ Ｐゴシック" charset="0"/>
                <a:cs typeface="ＭＳ Ｐゴシック" charset="0"/>
              </a:defRPr>
            </a:lvl9pPr>
          </a:lstStyle>
          <a:p>
            <a:pPr algn="ctr" fontAlgn="auto">
              <a:spcAft>
                <a:spcPts val="0"/>
              </a:spcAft>
              <a:defRPr/>
            </a:pPr>
            <a:r>
              <a:rPr lang="en-US" sz="4000" b="1" dirty="0">
                <a:solidFill>
                  <a:srgbClr val="2F2B20"/>
                </a:solidFill>
                <a:latin typeface="Garamond Premr Pro Smbd" pitchFamily="18" charset="0"/>
                <a:ea typeface="+mj-ea"/>
                <a:cs typeface="+mj-cs"/>
              </a:rPr>
              <a:t>Too Much Text and Font </a:t>
            </a:r>
            <a:r>
              <a:rPr lang="en-US" sz="1600" b="1" dirty="0">
                <a:solidFill>
                  <a:srgbClr val="2F2B20"/>
                </a:solidFill>
                <a:latin typeface="Garamond Premr Pro Smbd" pitchFamily="18" charset="0"/>
                <a:ea typeface="+mj-ea"/>
                <a:cs typeface="+mj-cs"/>
              </a:rPr>
              <a:t>too small</a:t>
            </a:r>
          </a:p>
        </p:txBody>
      </p:sp>
      <p:sp>
        <p:nvSpPr>
          <p:cNvPr id="81925" name="Rectangle 3"/>
          <p:cNvSpPr txBox="1">
            <a:spLocks noChangeArrowheads="1"/>
          </p:cNvSpPr>
          <p:nvPr/>
        </p:nvSpPr>
        <p:spPr bwMode="auto">
          <a:xfrm>
            <a:off x="609600" y="17526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228600"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Clr>
                <a:schemeClr val="accent1"/>
              </a:buClr>
              <a:buFont typeface="Arial" charset="0"/>
              <a:buChar char="•"/>
            </a:pPr>
            <a:r>
              <a:rPr lang="en-US" sz="2800" dirty="0">
                <a:latin typeface="Garamond" pitchFamily="18" charset="0"/>
              </a:rPr>
              <a:t>Avoid </a:t>
            </a:r>
            <a:r>
              <a:rPr lang="en-US" altLang="ja-JP" sz="2800" dirty="0">
                <a:latin typeface="Garamond" pitchFamily="18" charset="0"/>
              </a:rPr>
              <a:t>large blocks of text.</a:t>
            </a:r>
          </a:p>
          <a:p>
            <a:pPr eaLnBrk="1" hangingPunct="1">
              <a:spcBef>
                <a:spcPct val="20000"/>
              </a:spcBef>
              <a:buClr>
                <a:schemeClr val="accent1"/>
              </a:buClr>
              <a:buFont typeface="Arial" charset="0"/>
              <a:buChar char="•"/>
            </a:pPr>
            <a:r>
              <a:rPr lang="en-US" sz="2800" dirty="0">
                <a:latin typeface="Garamond" pitchFamily="18" charset="0"/>
              </a:rPr>
              <a:t>Emphasize the main points.</a:t>
            </a:r>
          </a:p>
          <a:p>
            <a:pPr eaLnBrk="1" hangingPunct="1">
              <a:spcBef>
                <a:spcPct val="20000"/>
              </a:spcBef>
              <a:buClr>
                <a:schemeClr val="accent1"/>
              </a:buClr>
              <a:buFont typeface="Arial" charset="0"/>
              <a:buChar char="•"/>
            </a:pPr>
            <a:r>
              <a:rPr lang="en-US" sz="2800" dirty="0">
                <a:latin typeface="Garamond" pitchFamily="18" charset="0"/>
              </a:rPr>
              <a:t>The </a:t>
            </a:r>
            <a:r>
              <a:rPr lang="ja-JP" altLang="en-US" sz="2800" dirty="0">
                <a:latin typeface="Garamond" pitchFamily="18" charset="0"/>
                <a:ea typeface="ＭＳ 明朝" charset="0"/>
                <a:cs typeface="ＭＳ 明朝" charset="0"/>
              </a:rPr>
              <a:t>“</a:t>
            </a:r>
            <a:r>
              <a:rPr lang="en-US" altLang="ja-JP" sz="2800" dirty="0">
                <a:latin typeface="Garamond" pitchFamily="18" charset="0"/>
              </a:rPr>
              <a:t>Six-by-Six</a:t>
            </a:r>
            <a:r>
              <a:rPr lang="ja-JP" altLang="en-US" sz="2800" dirty="0">
                <a:latin typeface="Garamond" pitchFamily="18" charset="0"/>
                <a:ea typeface="ＭＳ 明朝" charset="0"/>
                <a:cs typeface="ＭＳ 明朝" charset="0"/>
              </a:rPr>
              <a:t>”</a:t>
            </a:r>
            <a:r>
              <a:rPr lang="en-US" altLang="ja-JP" sz="2800" dirty="0">
                <a:latin typeface="Garamond" pitchFamily="18" charset="0"/>
              </a:rPr>
              <a:t> Rule.</a:t>
            </a:r>
          </a:p>
          <a:p>
            <a:pPr lvl="2" eaLnBrk="1" hangingPunct="1">
              <a:spcBef>
                <a:spcPct val="20000"/>
              </a:spcBef>
              <a:buClr>
                <a:schemeClr val="accent1"/>
              </a:buClr>
              <a:buFont typeface="Arial" charset="0"/>
              <a:buChar char="•"/>
            </a:pPr>
            <a:r>
              <a:rPr lang="en-US" altLang="ja-JP" sz="2800" dirty="0">
                <a:latin typeface="Garamond" pitchFamily="18" charset="0"/>
              </a:rPr>
              <a:t>No more than six bullets per slide</a:t>
            </a:r>
          </a:p>
          <a:p>
            <a:pPr lvl="2" eaLnBrk="1" hangingPunct="1">
              <a:spcBef>
                <a:spcPct val="20000"/>
              </a:spcBef>
              <a:buClr>
                <a:schemeClr val="accent1"/>
              </a:buClr>
              <a:buFont typeface="Arial" charset="0"/>
              <a:buChar char="•"/>
            </a:pPr>
            <a:r>
              <a:rPr lang="en-US" altLang="ja-JP" sz="2800" dirty="0">
                <a:latin typeface="Garamond" pitchFamily="18" charset="0"/>
              </a:rPr>
              <a:t>No more than six words per bullet</a:t>
            </a:r>
          </a:p>
          <a:p>
            <a:pPr eaLnBrk="1" hangingPunct="1">
              <a:spcBef>
                <a:spcPct val="20000"/>
              </a:spcBef>
              <a:buClr>
                <a:schemeClr val="accent1"/>
              </a:buClr>
              <a:buFont typeface="Arial" charset="0"/>
              <a:buChar char="•"/>
            </a:pPr>
            <a:r>
              <a:rPr lang="en-US" sz="2800" dirty="0">
                <a:latin typeface="Garamond" pitchFamily="18" charset="0"/>
              </a:rPr>
              <a:t>Use pictures- PowerPoint is multimedia!</a:t>
            </a:r>
          </a:p>
        </p:txBody>
      </p:sp>
      <p:sp>
        <p:nvSpPr>
          <p:cNvPr id="81926" name="Freeform 19"/>
          <p:cNvSpPr>
            <a:spLocks/>
          </p:cNvSpPr>
          <p:nvPr/>
        </p:nvSpPr>
        <p:spPr bwMode="auto">
          <a:xfrm>
            <a:off x="-762000" y="6324600"/>
            <a:ext cx="10668000" cy="685800"/>
          </a:xfrm>
          <a:custGeom>
            <a:avLst/>
            <a:gdLst>
              <a:gd name="T0" fmla="*/ 2147483647 w 1400"/>
              <a:gd name="T1" fmla="*/ 2147483647 h 168"/>
              <a:gd name="T2" fmla="*/ 2147483647 w 1400"/>
              <a:gd name="T3" fmla="*/ 0 h 168"/>
              <a:gd name="T4" fmla="*/ 2147483647 w 1400"/>
              <a:gd name="T5" fmla="*/ 2147483647 h 168"/>
              <a:gd name="T6" fmla="*/ 2147483647 w 1400"/>
              <a:gd name="T7" fmla="*/ 2147483647 h 168"/>
              <a:gd name="T8" fmla="*/ 0 60000 65536"/>
              <a:gd name="T9" fmla="*/ 0 60000 65536"/>
              <a:gd name="T10" fmla="*/ 0 60000 65536"/>
              <a:gd name="T11" fmla="*/ 0 60000 65536"/>
              <a:gd name="T12" fmla="*/ 0 w 1400"/>
              <a:gd name="T13" fmla="*/ 0 h 168"/>
              <a:gd name="T14" fmla="*/ 1400 w 1400"/>
              <a:gd name="T15" fmla="*/ 168 h 168"/>
            </a:gdLst>
            <a:ahLst/>
            <a:cxnLst>
              <a:cxn ang="T8">
                <a:pos x="T0" y="T1"/>
              </a:cxn>
              <a:cxn ang="T9">
                <a:pos x="T2" y="T3"/>
              </a:cxn>
              <a:cxn ang="T10">
                <a:pos x="T4" y="T5"/>
              </a:cxn>
              <a:cxn ang="T11">
                <a:pos x="T6" y="T7"/>
              </a:cxn>
            </a:cxnLst>
            <a:rect l="T12" t="T13" r="T14" b="T15"/>
            <a:pathLst>
              <a:path w="1400" h="168">
                <a:moveTo>
                  <a:pt x="104" y="144"/>
                </a:moveTo>
                <a:cubicBezTo>
                  <a:pt x="0" y="120"/>
                  <a:pt x="480" y="0"/>
                  <a:pt x="680" y="0"/>
                </a:cubicBezTo>
                <a:cubicBezTo>
                  <a:pt x="880" y="0"/>
                  <a:pt x="1400" y="120"/>
                  <a:pt x="1304" y="144"/>
                </a:cubicBezTo>
                <a:cubicBezTo>
                  <a:pt x="1208" y="168"/>
                  <a:pt x="208" y="168"/>
                  <a:pt x="104" y="144"/>
                </a:cubicBezTo>
                <a:close/>
              </a:path>
            </a:pathLst>
          </a:custGeom>
          <a:gradFill rotWithShape="1">
            <a:gsLst>
              <a:gs pos="0">
                <a:srgbClr val="005DC4"/>
              </a:gs>
              <a:gs pos="100000">
                <a:srgbClr val="0032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8" name="Picture 4" descr="https://banoqabil.pk/media/logo.png">
            <a:extLst>
              <a:ext uri="{FF2B5EF4-FFF2-40B4-BE49-F238E27FC236}">
                <a16:creationId xmlns:a16="http://schemas.microsoft.com/office/drawing/2014/main" id="{EDDCE425-070A-4A33-BE43-C5A7FF0C98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5700527"/>
            <a:ext cx="1066800" cy="7002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1" name="Rectangle 3"/>
          <p:cNvSpPr>
            <a:spLocks noChangeArrowheads="1"/>
          </p:cNvSpPr>
          <p:nvPr/>
        </p:nvSpPr>
        <p:spPr bwMode="auto">
          <a:xfrm>
            <a:off x="9525" y="0"/>
            <a:ext cx="9144000" cy="68580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 name="Title 1"/>
          <p:cNvSpPr txBox="1">
            <a:spLocks/>
          </p:cNvSpPr>
          <p:nvPr/>
        </p:nvSpPr>
        <p:spPr>
          <a:xfrm>
            <a:off x="609600" y="228600"/>
            <a:ext cx="7620000" cy="1143000"/>
          </a:xfrm>
          <a:prstGeom prst="rect">
            <a:avLst/>
          </a:prstGeom>
        </p:spPr>
        <p:txBody>
          <a:bodyPr anchor="ctr"/>
          <a:lstStyle>
            <a:lvl1pPr algn="l" rtl="0" fontAlgn="base">
              <a:spcBef>
                <a:spcPct val="0"/>
              </a:spcBef>
              <a:spcAft>
                <a:spcPct val="0"/>
              </a:spcAft>
              <a:defRPr sz="4600" kern="1200" spc="-100">
                <a:solidFill>
                  <a:schemeClr val="tx2"/>
                </a:solidFill>
                <a:latin typeface="+mj-lt"/>
                <a:ea typeface="ＭＳ Ｐゴシック" charset="0"/>
                <a:cs typeface="ＭＳ Ｐゴシック" charset="0"/>
              </a:defRPr>
            </a:lvl1pPr>
            <a:lvl2pPr algn="l" rtl="0" fontAlgn="base">
              <a:spcBef>
                <a:spcPct val="0"/>
              </a:spcBef>
              <a:spcAft>
                <a:spcPct val="0"/>
              </a:spcAft>
              <a:defRPr sz="4600">
                <a:solidFill>
                  <a:schemeClr val="tx2"/>
                </a:solidFill>
                <a:latin typeface="Cambria" charset="0"/>
                <a:ea typeface="ＭＳ Ｐゴシック" charset="0"/>
                <a:cs typeface="ＭＳ Ｐゴシック" charset="0"/>
              </a:defRPr>
            </a:lvl2pPr>
            <a:lvl3pPr algn="l" rtl="0" fontAlgn="base">
              <a:spcBef>
                <a:spcPct val="0"/>
              </a:spcBef>
              <a:spcAft>
                <a:spcPct val="0"/>
              </a:spcAft>
              <a:defRPr sz="4600">
                <a:solidFill>
                  <a:schemeClr val="tx2"/>
                </a:solidFill>
                <a:latin typeface="Cambria" charset="0"/>
                <a:ea typeface="ＭＳ Ｐゴシック" charset="0"/>
                <a:cs typeface="ＭＳ Ｐゴシック" charset="0"/>
              </a:defRPr>
            </a:lvl3pPr>
            <a:lvl4pPr algn="l" rtl="0" fontAlgn="base">
              <a:spcBef>
                <a:spcPct val="0"/>
              </a:spcBef>
              <a:spcAft>
                <a:spcPct val="0"/>
              </a:spcAft>
              <a:defRPr sz="4600">
                <a:solidFill>
                  <a:schemeClr val="tx2"/>
                </a:solidFill>
                <a:latin typeface="Cambria" charset="0"/>
                <a:ea typeface="ＭＳ Ｐゴシック" charset="0"/>
                <a:cs typeface="ＭＳ Ｐゴシック" charset="0"/>
              </a:defRPr>
            </a:lvl4pPr>
            <a:lvl5pPr algn="l" rtl="0" fontAlgn="base">
              <a:spcBef>
                <a:spcPct val="0"/>
              </a:spcBef>
              <a:spcAft>
                <a:spcPct val="0"/>
              </a:spcAft>
              <a:defRPr sz="4600">
                <a:solidFill>
                  <a:schemeClr val="tx2"/>
                </a:solidFill>
                <a:latin typeface="Cambria" charset="0"/>
                <a:ea typeface="ＭＳ Ｐゴシック" charset="0"/>
                <a:cs typeface="ＭＳ Ｐゴシック" charset="0"/>
              </a:defRPr>
            </a:lvl5pPr>
            <a:lvl6pPr marL="457200" algn="l" rtl="0" fontAlgn="base">
              <a:spcBef>
                <a:spcPct val="0"/>
              </a:spcBef>
              <a:spcAft>
                <a:spcPct val="0"/>
              </a:spcAft>
              <a:defRPr sz="4600">
                <a:solidFill>
                  <a:schemeClr val="tx2"/>
                </a:solidFill>
                <a:latin typeface="Cambria" charset="0"/>
                <a:ea typeface="ＭＳ Ｐゴシック" charset="0"/>
                <a:cs typeface="ＭＳ Ｐゴシック" charset="0"/>
              </a:defRPr>
            </a:lvl6pPr>
            <a:lvl7pPr marL="914400" algn="l" rtl="0" fontAlgn="base">
              <a:spcBef>
                <a:spcPct val="0"/>
              </a:spcBef>
              <a:spcAft>
                <a:spcPct val="0"/>
              </a:spcAft>
              <a:defRPr sz="4600">
                <a:solidFill>
                  <a:schemeClr val="tx2"/>
                </a:solidFill>
                <a:latin typeface="Cambria" charset="0"/>
                <a:ea typeface="ＭＳ Ｐゴシック" charset="0"/>
                <a:cs typeface="ＭＳ Ｐゴシック" charset="0"/>
              </a:defRPr>
            </a:lvl7pPr>
            <a:lvl8pPr marL="1371600" algn="l" rtl="0" fontAlgn="base">
              <a:spcBef>
                <a:spcPct val="0"/>
              </a:spcBef>
              <a:spcAft>
                <a:spcPct val="0"/>
              </a:spcAft>
              <a:defRPr sz="4600">
                <a:solidFill>
                  <a:schemeClr val="tx2"/>
                </a:solidFill>
                <a:latin typeface="Cambria" charset="0"/>
                <a:ea typeface="ＭＳ Ｐゴシック" charset="0"/>
                <a:cs typeface="ＭＳ Ｐゴシック" charset="0"/>
              </a:defRPr>
            </a:lvl8pPr>
            <a:lvl9pPr marL="1828800" algn="l" rtl="0" fontAlgn="base">
              <a:spcBef>
                <a:spcPct val="0"/>
              </a:spcBef>
              <a:spcAft>
                <a:spcPct val="0"/>
              </a:spcAft>
              <a:defRPr sz="4600">
                <a:solidFill>
                  <a:schemeClr val="tx2"/>
                </a:solidFill>
                <a:latin typeface="Cambria" charset="0"/>
                <a:ea typeface="ＭＳ Ｐゴシック" charset="0"/>
                <a:cs typeface="ＭＳ Ｐゴシック" charset="0"/>
              </a:defRPr>
            </a:lvl9pPr>
          </a:lstStyle>
          <a:p>
            <a:pPr algn="ctr" fontAlgn="auto">
              <a:spcAft>
                <a:spcPts val="0"/>
              </a:spcAft>
              <a:defRPr/>
            </a:pPr>
            <a:r>
              <a:rPr lang="en-US" dirty="0">
                <a:solidFill>
                  <a:srgbClr val="2F2B20"/>
                </a:solidFill>
                <a:latin typeface="Garamond Premr Pro Smbd" pitchFamily="18" charset="0"/>
                <a:ea typeface="+mj-ea"/>
                <a:cs typeface="+mj-cs"/>
              </a:rPr>
              <a:t>Ditch the Bullets?</a:t>
            </a:r>
          </a:p>
        </p:txBody>
      </p:sp>
      <p:sp>
        <p:nvSpPr>
          <p:cNvPr id="122883" name="Content Placeholder 2"/>
          <p:cNvSpPr txBox="1">
            <a:spLocks/>
          </p:cNvSpPr>
          <p:nvPr/>
        </p:nvSpPr>
        <p:spPr bwMode="auto">
          <a:xfrm>
            <a:off x="685800" y="1600200"/>
            <a:ext cx="769302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buClr>
                <a:schemeClr val="accent1"/>
              </a:buClr>
              <a:buFont typeface="Arial" charset="0"/>
              <a:buNone/>
            </a:pPr>
            <a:r>
              <a:rPr lang="en-US" b="1" dirty="0">
                <a:latin typeface="Garamond" pitchFamily="18" charset="0"/>
              </a:rPr>
              <a:t>A More Effective Slide	</a:t>
            </a:r>
            <a:r>
              <a:rPr lang="en-US" dirty="0">
                <a:latin typeface="Garamond" pitchFamily="18" charset="0"/>
              </a:rPr>
              <a:t>Choosing to ditch the bullets</a:t>
            </a:r>
            <a:endParaRPr lang="en-US" b="1" dirty="0">
              <a:latin typeface="Garamond" pitchFamily="18" charset="0"/>
            </a:endParaRPr>
          </a:p>
          <a:p>
            <a:pPr eaLnBrk="1" hangingPunct="1">
              <a:spcBef>
                <a:spcPct val="20000"/>
              </a:spcBef>
              <a:buClr>
                <a:schemeClr val="accent1"/>
              </a:buClr>
              <a:buFont typeface="Arial" charset="0"/>
              <a:buNone/>
            </a:pPr>
            <a:r>
              <a:rPr lang="en-US" b="1" dirty="0">
                <a:latin typeface="Garamond" pitchFamily="18" charset="0"/>
              </a:rPr>
              <a:t>Design Choice?		</a:t>
            </a:r>
            <a:r>
              <a:rPr lang="en-US" dirty="0">
                <a:latin typeface="Garamond" pitchFamily="18" charset="0"/>
              </a:rPr>
              <a:t>may actually make your</a:t>
            </a:r>
          </a:p>
          <a:p>
            <a:pPr eaLnBrk="1" hangingPunct="1">
              <a:spcBef>
                <a:spcPct val="20000"/>
              </a:spcBef>
              <a:buClr>
                <a:schemeClr val="accent1"/>
              </a:buClr>
              <a:buFont typeface="Arial" charset="0"/>
              <a:buNone/>
            </a:pPr>
            <a:r>
              <a:rPr lang="en-US" b="1" dirty="0">
                <a:latin typeface="Garamond" pitchFamily="18" charset="0"/>
              </a:rPr>
              <a:t>				</a:t>
            </a:r>
            <a:r>
              <a:rPr lang="en-US" dirty="0">
                <a:latin typeface="Garamond" pitchFamily="18" charset="0"/>
              </a:rPr>
              <a:t>presentation easier to read.</a:t>
            </a:r>
          </a:p>
          <a:p>
            <a:pPr eaLnBrk="1" hangingPunct="1">
              <a:spcBef>
                <a:spcPct val="20000"/>
              </a:spcBef>
              <a:buClr>
                <a:schemeClr val="accent1"/>
              </a:buClr>
              <a:buFont typeface="Arial" charset="0"/>
              <a:buNone/>
            </a:pPr>
            <a:endParaRPr lang="en-US" b="1" dirty="0">
              <a:latin typeface="Garamond" pitchFamily="18" charset="0"/>
            </a:endParaRPr>
          </a:p>
          <a:p>
            <a:pPr eaLnBrk="1" hangingPunct="1">
              <a:spcBef>
                <a:spcPct val="20000"/>
              </a:spcBef>
              <a:buClr>
                <a:schemeClr val="accent1"/>
              </a:buClr>
              <a:buFont typeface="Arial" charset="0"/>
              <a:buNone/>
            </a:pPr>
            <a:r>
              <a:rPr lang="en-US" b="1" dirty="0">
                <a:latin typeface="Garamond" pitchFamily="18" charset="0"/>
              </a:rPr>
              <a:t>Conclusion Or Topic	</a:t>
            </a:r>
            <a:r>
              <a:rPr lang="en-US" dirty="0">
                <a:latin typeface="Garamond" pitchFamily="18" charset="0"/>
              </a:rPr>
              <a:t>	Your conclusion goes to the</a:t>
            </a:r>
          </a:p>
          <a:p>
            <a:pPr eaLnBrk="1" hangingPunct="1">
              <a:spcBef>
                <a:spcPct val="20000"/>
              </a:spcBef>
              <a:buClr>
                <a:schemeClr val="accent1"/>
              </a:buClr>
              <a:buFont typeface="Arial" charset="0"/>
              <a:buNone/>
            </a:pPr>
            <a:r>
              <a:rPr lang="en-US" b="1" dirty="0">
                <a:latin typeface="Garamond" pitchFamily="18" charset="0"/>
              </a:rPr>
              <a:t>Goes Here			</a:t>
            </a:r>
            <a:r>
              <a:rPr lang="en-US" dirty="0">
                <a:latin typeface="Garamond" pitchFamily="18" charset="0"/>
              </a:rPr>
              <a:t>left where people can </a:t>
            </a:r>
          </a:p>
          <a:p>
            <a:pPr eaLnBrk="1" hangingPunct="1">
              <a:spcBef>
                <a:spcPct val="20000"/>
              </a:spcBef>
              <a:buClr>
                <a:schemeClr val="accent1"/>
              </a:buClr>
              <a:buFont typeface="Arial" charset="0"/>
              <a:buNone/>
            </a:pPr>
            <a:r>
              <a:rPr lang="en-US" b="1" dirty="0">
                <a:latin typeface="Garamond" pitchFamily="18" charset="0"/>
              </a:rPr>
              <a:t>				</a:t>
            </a:r>
            <a:r>
              <a:rPr lang="en-US" dirty="0">
                <a:latin typeface="Garamond" pitchFamily="18" charset="0"/>
              </a:rPr>
              <a:t>quickly see your main points,</a:t>
            </a:r>
          </a:p>
          <a:p>
            <a:pPr eaLnBrk="1" hangingPunct="1">
              <a:spcBef>
                <a:spcPct val="20000"/>
              </a:spcBef>
              <a:buClr>
                <a:schemeClr val="accent1"/>
              </a:buClr>
              <a:buFont typeface="Arial" charset="0"/>
              <a:buNone/>
            </a:pPr>
            <a:r>
              <a:rPr lang="en-US" dirty="0">
                <a:latin typeface="Garamond" pitchFamily="18" charset="0"/>
              </a:rPr>
              <a:t>				and discussion goes to the</a:t>
            </a:r>
          </a:p>
          <a:p>
            <a:pPr eaLnBrk="1" hangingPunct="1">
              <a:spcBef>
                <a:spcPct val="20000"/>
              </a:spcBef>
              <a:buClr>
                <a:schemeClr val="accent1"/>
              </a:buClr>
              <a:buFont typeface="Arial" charset="0"/>
              <a:buNone/>
            </a:pPr>
            <a:r>
              <a:rPr lang="en-US" dirty="0">
                <a:latin typeface="Garamond" pitchFamily="18" charset="0"/>
              </a:rPr>
              <a:t>				right.</a:t>
            </a:r>
          </a:p>
        </p:txBody>
      </p:sp>
      <p:cxnSp>
        <p:nvCxnSpPr>
          <p:cNvPr id="10" name="Straight Connector 9"/>
          <p:cNvCxnSpPr/>
          <p:nvPr/>
        </p:nvCxnSpPr>
        <p:spPr>
          <a:xfrm>
            <a:off x="533400" y="3124200"/>
            <a:ext cx="7772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2885" name="Freeform 19"/>
          <p:cNvSpPr>
            <a:spLocks/>
          </p:cNvSpPr>
          <p:nvPr/>
        </p:nvSpPr>
        <p:spPr bwMode="auto">
          <a:xfrm>
            <a:off x="-762000" y="6324600"/>
            <a:ext cx="10668000" cy="685800"/>
          </a:xfrm>
          <a:custGeom>
            <a:avLst/>
            <a:gdLst>
              <a:gd name="T0" fmla="*/ 2147483647 w 1400"/>
              <a:gd name="T1" fmla="*/ 2147483647 h 168"/>
              <a:gd name="T2" fmla="*/ 2147483647 w 1400"/>
              <a:gd name="T3" fmla="*/ 0 h 168"/>
              <a:gd name="T4" fmla="*/ 2147483647 w 1400"/>
              <a:gd name="T5" fmla="*/ 2147483647 h 168"/>
              <a:gd name="T6" fmla="*/ 2147483647 w 1400"/>
              <a:gd name="T7" fmla="*/ 2147483647 h 168"/>
              <a:gd name="T8" fmla="*/ 0 60000 65536"/>
              <a:gd name="T9" fmla="*/ 0 60000 65536"/>
              <a:gd name="T10" fmla="*/ 0 60000 65536"/>
              <a:gd name="T11" fmla="*/ 0 60000 65536"/>
              <a:gd name="T12" fmla="*/ 0 w 1400"/>
              <a:gd name="T13" fmla="*/ 0 h 168"/>
              <a:gd name="T14" fmla="*/ 1400 w 1400"/>
              <a:gd name="T15" fmla="*/ 168 h 168"/>
            </a:gdLst>
            <a:ahLst/>
            <a:cxnLst>
              <a:cxn ang="T8">
                <a:pos x="T0" y="T1"/>
              </a:cxn>
              <a:cxn ang="T9">
                <a:pos x="T2" y="T3"/>
              </a:cxn>
              <a:cxn ang="T10">
                <a:pos x="T4" y="T5"/>
              </a:cxn>
              <a:cxn ang="T11">
                <a:pos x="T6" y="T7"/>
              </a:cxn>
            </a:cxnLst>
            <a:rect l="T12" t="T13" r="T14" b="T15"/>
            <a:pathLst>
              <a:path w="1400" h="168">
                <a:moveTo>
                  <a:pt x="104" y="144"/>
                </a:moveTo>
                <a:cubicBezTo>
                  <a:pt x="0" y="120"/>
                  <a:pt x="480" y="0"/>
                  <a:pt x="680" y="0"/>
                </a:cubicBezTo>
                <a:cubicBezTo>
                  <a:pt x="880" y="0"/>
                  <a:pt x="1400" y="120"/>
                  <a:pt x="1304" y="144"/>
                </a:cubicBezTo>
                <a:cubicBezTo>
                  <a:pt x="1208" y="168"/>
                  <a:pt x="208" y="168"/>
                  <a:pt x="104" y="144"/>
                </a:cubicBezTo>
                <a:close/>
              </a:path>
            </a:pathLst>
          </a:custGeom>
          <a:gradFill rotWithShape="1">
            <a:gsLst>
              <a:gs pos="0">
                <a:srgbClr val="005DC4"/>
              </a:gs>
              <a:gs pos="100000">
                <a:srgbClr val="003268"/>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7" name="Picture 4" descr="https://banoqabil.pk/media/logo.png">
            <a:extLst>
              <a:ext uri="{FF2B5EF4-FFF2-40B4-BE49-F238E27FC236}">
                <a16:creationId xmlns:a16="http://schemas.microsoft.com/office/drawing/2014/main" id="{79B659F9-5E55-49AF-87CB-E6839FFBC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5425" y="5745863"/>
            <a:ext cx="1066800" cy="700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02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FF00"/>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fontAlgn="auto" hangingPunct="1">
              <a:spcAft>
                <a:spcPts val="0"/>
              </a:spcAft>
              <a:defRPr/>
            </a:pPr>
            <a:r>
              <a:rPr lang="en-US" dirty="0">
                <a:solidFill>
                  <a:srgbClr val="FFFF00"/>
                </a:solidFill>
                <a:ea typeface="+mj-ea"/>
                <a:cs typeface="+mj-cs"/>
              </a:rPr>
              <a:t>Beginner Motorcycles</a:t>
            </a:r>
          </a:p>
        </p:txBody>
      </p:sp>
      <p:pic>
        <p:nvPicPr>
          <p:cNvPr id="83971"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33400" y="1600200"/>
            <a:ext cx="4038600" cy="3048000"/>
          </a:xfrm>
        </p:spPr>
      </p:pic>
      <p:sp>
        <p:nvSpPr>
          <p:cNvPr id="83972" name="Rectangle 5"/>
          <p:cNvSpPr>
            <a:spLocks noGrp="1" noChangeArrowheads="1"/>
          </p:cNvSpPr>
          <p:nvPr>
            <p:ph type="body" sz="half" idx="2"/>
          </p:nvPr>
        </p:nvSpPr>
        <p:spPr/>
        <p:txBody>
          <a:bodyPr/>
          <a:lstStyle/>
          <a:p>
            <a:pPr eaLnBrk="1" hangingPunct="1"/>
            <a:r>
              <a:rPr lang="en-US" sz="2800" dirty="0">
                <a:solidFill>
                  <a:srgbClr val="FFFF00"/>
                </a:solidFill>
                <a:latin typeface="Calibri" charset="0"/>
              </a:rPr>
              <a:t>My personal favorite: the Suzuki Savage</a:t>
            </a:r>
          </a:p>
          <a:p>
            <a:pPr eaLnBrk="1" hangingPunct="1"/>
            <a:r>
              <a:rPr lang="en-US" sz="2800" dirty="0">
                <a:solidFill>
                  <a:srgbClr val="FFFF00"/>
                </a:solidFill>
                <a:latin typeface="Calibri" charset="0"/>
              </a:rPr>
              <a:t>Light weight (~380lbs)</a:t>
            </a:r>
          </a:p>
          <a:p>
            <a:pPr eaLnBrk="1" hangingPunct="1"/>
            <a:r>
              <a:rPr lang="en-US" sz="2800" dirty="0">
                <a:solidFill>
                  <a:srgbClr val="FFFF00"/>
                </a:solidFill>
                <a:latin typeface="Calibri" charset="0"/>
              </a:rPr>
              <a:t>Adequate power (650cc engine)</a:t>
            </a:r>
          </a:p>
          <a:p>
            <a:pPr eaLnBrk="1" hangingPunct="1"/>
            <a:r>
              <a:rPr lang="en-US" sz="2800" dirty="0">
                <a:solidFill>
                  <a:srgbClr val="FFFF00"/>
                </a:solidFill>
                <a:latin typeface="Calibri" charset="0"/>
              </a:rPr>
              <a:t>Low seat height fits most riders</a:t>
            </a:r>
          </a:p>
          <a:p>
            <a:pPr eaLnBrk="1" hangingPunct="1"/>
            <a:endParaRPr lang="en-US" sz="2800" dirty="0">
              <a:solidFill>
                <a:srgbClr val="FFFF00"/>
              </a:solidFill>
              <a:latin typeface="Calibri" charset="0"/>
            </a:endParaRPr>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untain Top">
  <a:themeElements>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fontScheme name="Mountain Top">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Mountain Top 1">
        <a:dk1>
          <a:srgbClr val="4C3A1C"/>
        </a:dk1>
        <a:lt1>
          <a:srgbClr val="FFFFFF"/>
        </a:lt1>
        <a:dk2>
          <a:srgbClr val="993300"/>
        </a:dk2>
        <a:lt2>
          <a:srgbClr val="CCAA00"/>
        </a:lt2>
        <a:accent1>
          <a:srgbClr val="FF3300"/>
        </a:accent1>
        <a:accent2>
          <a:srgbClr val="9E6600"/>
        </a:accent2>
        <a:accent3>
          <a:srgbClr val="CAADAA"/>
        </a:accent3>
        <a:accent4>
          <a:srgbClr val="DADADA"/>
        </a:accent4>
        <a:accent5>
          <a:srgbClr val="FFADAA"/>
        </a:accent5>
        <a:accent6>
          <a:srgbClr val="8F5C00"/>
        </a:accent6>
        <a:hlink>
          <a:srgbClr val="FFCC00"/>
        </a:hlink>
        <a:folHlink>
          <a:srgbClr val="F7DC97"/>
        </a:folHlink>
      </a:clrScheme>
      <a:clrMap bg1="dk2" tx1="lt1" bg2="dk1" tx2="lt2" accent1="accent1" accent2="accent2" accent3="accent3" accent4="accent4" accent5="accent5" accent6="accent6" hlink="hlink" folHlink="folHlink"/>
    </a:extraClrScheme>
    <a:extraClrScheme>
      <a:clrScheme name="Mountain Top 2">
        <a:dk1>
          <a:srgbClr val="3D0058"/>
        </a:dk1>
        <a:lt1>
          <a:srgbClr val="FFFFFF"/>
        </a:lt1>
        <a:dk2>
          <a:srgbClr val="9188B0"/>
        </a:dk2>
        <a:lt2>
          <a:srgbClr val="DDE0DC"/>
        </a:lt2>
        <a:accent1>
          <a:srgbClr val="FFCC00"/>
        </a:accent1>
        <a:accent2>
          <a:srgbClr val="4C3D78"/>
        </a:accent2>
        <a:accent3>
          <a:srgbClr val="C7C3D4"/>
        </a:accent3>
        <a:accent4>
          <a:srgbClr val="DADADA"/>
        </a:accent4>
        <a:accent5>
          <a:srgbClr val="FFE2AA"/>
        </a:accent5>
        <a:accent6>
          <a:srgbClr val="44366C"/>
        </a:accent6>
        <a:hlink>
          <a:srgbClr val="743D78"/>
        </a:hlink>
        <a:folHlink>
          <a:srgbClr val="CC9900"/>
        </a:folHlink>
      </a:clrScheme>
      <a:clrMap bg1="dk2" tx1="lt1" bg2="dk1" tx2="lt2" accent1="accent1" accent2="accent2" accent3="accent3" accent4="accent4" accent5="accent5" accent6="accent6" hlink="hlink" folHlink="folHlink"/>
    </a:extraClrScheme>
    <a:extraClrScheme>
      <a:clrScheme name="Mountain Top 3">
        <a:dk1>
          <a:srgbClr val="10104C"/>
        </a:dk1>
        <a:lt1>
          <a:srgbClr val="FFFFFF"/>
        </a:lt1>
        <a:dk2>
          <a:srgbClr val="003366"/>
        </a:dk2>
        <a:lt2>
          <a:srgbClr val="C6CCD4"/>
        </a:lt2>
        <a:accent1>
          <a:srgbClr val="33CCFF"/>
        </a:accent1>
        <a:accent2>
          <a:srgbClr val="5B5B8D"/>
        </a:accent2>
        <a:accent3>
          <a:srgbClr val="AAADB8"/>
        </a:accent3>
        <a:accent4>
          <a:srgbClr val="DADADA"/>
        </a:accent4>
        <a:accent5>
          <a:srgbClr val="ADE2FF"/>
        </a:accent5>
        <a:accent6>
          <a:srgbClr val="52527F"/>
        </a:accent6>
        <a:hlink>
          <a:srgbClr val="4529AB"/>
        </a:hlink>
        <a:folHlink>
          <a:srgbClr val="00CC99"/>
        </a:folHlink>
      </a:clrScheme>
      <a:clrMap bg1="dk2" tx1="lt1" bg2="dk1" tx2="lt2" accent1="accent1" accent2="accent2" accent3="accent3" accent4="accent4" accent5="accent5" accent6="accent6" hlink="hlink" folHlink="folHlink"/>
    </a:extraClrScheme>
    <a:extraClrScheme>
      <a:clrScheme name="Mountain Top 4">
        <a:dk1>
          <a:srgbClr val="B0C8CA"/>
        </a:dk1>
        <a:lt1>
          <a:srgbClr val="FFFFFF"/>
        </a:lt1>
        <a:dk2>
          <a:srgbClr val="000099"/>
        </a:dk2>
        <a:lt2>
          <a:srgbClr val="FFFFFF"/>
        </a:lt2>
        <a:accent1>
          <a:srgbClr val="89C4FF"/>
        </a:accent1>
        <a:accent2>
          <a:srgbClr val="00008C"/>
        </a:accent2>
        <a:accent3>
          <a:srgbClr val="AAAACA"/>
        </a:accent3>
        <a:accent4>
          <a:srgbClr val="DADADA"/>
        </a:accent4>
        <a:accent5>
          <a:srgbClr val="C4DEFF"/>
        </a:accent5>
        <a:accent6>
          <a:srgbClr val="00007E"/>
        </a:accent6>
        <a:hlink>
          <a:srgbClr val="6666FF"/>
        </a:hlink>
        <a:folHlink>
          <a:srgbClr val="C0C0C0"/>
        </a:folHlink>
      </a:clrScheme>
      <a:clrMap bg1="dk2" tx1="lt1" bg2="dk1" tx2="lt2" accent1="accent1" accent2="accent2" accent3="accent3" accent4="accent4" accent5="accent5" accent6="accent6" hlink="hlink" folHlink="folHlink"/>
    </a:extraClrScheme>
    <a:extraClrScheme>
      <a:clrScheme name="Mountain Top 5">
        <a:dk1>
          <a:srgbClr val="463416"/>
        </a:dk1>
        <a:lt1>
          <a:srgbClr val="FFFFFF"/>
        </a:lt1>
        <a:dk2>
          <a:srgbClr val="003399"/>
        </a:dk2>
        <a:lt2>
          <a:srgbClr val="E3E3FF"/>
        </a:lt2>
        <a:accent1>
          <a:srgbClr val="3399FF"/>
        </a:accent1>
        <a:accent2>
          <a:srgbClr val="33CCCC"/>
        </a:accent2>
        <a:accent3>
          <a:srgbClr val="AAADCA"/>
        </a:accent3>
        <a:accent4>
          <a:srgbClr val="DADADA"/>
        </a:accent4>
        <a:accent5>
          <a:srgbClr val="ADCAFF"/>
        </a:accent5>
        <a:accent6>
          <a:srgbClr val="2DB9B9"/>
        </a:accent6>
        <a:hlink>
          <a:srgbClr val="00FFCC"/>
        </a:hlink>
        <a:folHlink>
          <a:srgbClr val="808000"/>
        </a:folHlink>
      </a:clrScheme>
      <a:clrMap bg1="dk2" tx1="lt1" bg2="dk1" tx2="lt2" accent1="accent1" accent2="accent2" accent3="accent3" accent4="accent4" accent5="accent5" accent6="accent6" hlink="hlink" folHlink="folHlink"/>
    </a:extraClrScheme>
    <a:extraClrScheme>
      <a:clrScheme name="Mountain Top 6">
        <a:dk1>
          <a:srgbClr val="809296"/>
        </a:dk1>
        <a:lt1>
          <a:srgbClr val="FFFFFF"/>
        </a:lt1>
        <a:dk2>
          <a:srgbClr val="6699FF"/>
        </a:dk2>
        <a:lt2>
          <a:srgbClr val="B3EDFF"/>
        </a:lt2>
        <a:accent1>
          <a:srgbClr val="FF9933"/>
        </a:accent1>
        <a:accent2>
          <a:srgbClr val="FFAA99"/>
        </a:accent2>
        <a:accent3>
          <a:srgbClr val="B8CAFF"/>
        </a:accent3>
        <a:accent4>
          <a:srgbClr val="DADADA"/>
        </a:accent4>
        <a:accent5>
          <a:srgbClr val="FFCAAD"/>
        </a:accent5>
        <a:accent6>
          <a:srgbClr val="E79A8A"/>
        </a:accent6>
        <a:hlink>
          <a:srgbClr val="FFCFAB"/>
        </a:hlink>
        <a:folHlink>
          <a:srgbClr val="CC9900"/>
        </a:folHlink>
      </a:clrScheme>
      <a:clrMap bg1="dk2" tx1="lt1" bg2="dk1" tx2="lt2" accent1="accent1" accent2="accent2" accent3="accent3" accent4="accent4" accent5="accent5" accent6="accent6" hlink="hlink" folHlink="folHlink"/>
    </a:extraClrScheme>
    <a:extraClrScheme>
      <a:clrScheme name="Mountain Top 7">
        <a:dk1>
          <a:srgbClr val="006666"/>
        </a:dk1>
        <a:lt1>
          <a:srgbClr val="FFFFFF"/>
        </a:lt1>
        <a:dk2>
          <a:srgbClr val="85D1E3"/>
        </a:dk2>
        <a:lt2>
          <a:srgbClr val="CCFFFF"/>
        </a:lt2>
        <a:accent1>
          <a:srgbClr val="FFCC00"/>
        </a:accent1>
        <a:accent2>
          <a:srgbClr val="00CC99"/>
        </a:accent2>
        <a:accent3>
          <a:srgbClr val="C2E5EF"/>
        </a:accent3>
        <a:accent4>
          <a:srgbClr val="DADADA"/>
        </a:accent4>
        <a:accent5>
          <a:srgbClr val="FFE2AA"/>
        </a:accent5>
        <a:accent6>
          <a:srgbClr val="00B98A"/>
        </a:accent6>
        <a:hlink>
          <a:srgbClr val="0099FF"/>
        </a:hlink>
        <a:folHlink>
          <a:srgbClr val="6600CC"/>
        </a:folHlink>
      </a:clrScheme>
      <a:clrMap bg1="dk2" tx1="lt1" bg2="dk1" tx2="lt2" accent1="accent1" accent2="accent2" accent3="accent3" accent4="accent4" accent5="accent5" accent6="accent6" hlink="hlink" folHlink="folHlink"/>
    </a:extraClrScheme>
    <a:extraClrScheme>
      <a:clrScheme name="Mountain Top 8">
        <a:dk1>
          <a:srgbClr val="404B3D"/>
        </a:dk1>
        <a:lt1>
          <a:srgbClr val="FFFFFF"/>
        </a:lt1>
        <a:dk2>
          <a:srgbClr val="A7A491"/>
        </a:dk2>
        <a:lt2>
          <a:srgbClr val="CCD0CA"/>
        </a:lt2>
        <a:accent1>
          <a:srgbClr val="33CCCC"/>
        </a:accent1>
        <a:accent2>
          <a:srgbClr val="004E4C"/>
        </a:accent2>
        <a:accent3>
          <a:srgbClr val="D0CFC7"/>
        </a:accent3>
        <a:accent4>
          <a:srgbClr val="DADADA"/>
        </a:accent4>
        <a:accent5>
          <a:srgbClr val="ADE2E2"/>
        </a:accent5>
        <a:accent6>
          <a:srgbClr val="004644"/>
        </a:accent6>
        <a:hlink>
          <a:srgbClr val="477781"/>
        </a:hlink>
        <a:folHlink>
          <a:srgbClr val="85CC74"/>
        </a:folHlink>
      </a:clrScheme>
      <a:clrMap bg1="dk2" tx1="lt1" bg2="dk1" tx2="lt2" accent1="accent1" accent2="accent2" accent3="accent3" accent4="accent4" accent5="accent5" accent6="accent6" hlink="hlink" folHlink="folHlink"/>
    </a:extraClrScheme>
    <a:extraClrScheme>
      <a:clrScheme name="Mountain Top 9">
        <a:dk1>
          <a:srgbClr val="000000"/>
        </a:dk1>
        <a:lt1>
          <a:srgbClr val="FFFFFF"/>
        </a:lt1>
        <a:dk2>
          <a:srgbClr val="FFFFAF"/>
        </a:dk2>
        <a:lt2>
          <a:srgbClr val="676597"/>
        </a:lt2>
        <a:accent1>
          <a:srgbClr val="66CCFF"/>
        </a:accent1>
        <a:accent2>
          <a:srgbClr val="CCECFF"/>
        </a:accent2>
        <a:accent3>
          <a:srgbClr val="FFFFFF"/>
        </a:accent3>
        <a:accent4>
          <a:srgbClr val="000000"/>
        </a:accent4>
        <a:accent5>
          <a:srgbClr val="B8E2FF"/>
        </a:accent5>
        <a:accent6>
          <a:srgbClr val="B9D6E7"/>
        </a:accent6>
        <a:hlink>
          <a:srgbClr val="6600CC"/>
        </a:hlink>
        <a:folHlink>
          <a:srgbClr val="0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4.xml><?xml version="1.0" encoding="utf-8"?>
<a:theme xmlns:a="http://schemas.openxmlformats.org/drawingml/2006/main" name="1_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Layers</Template>
  <TotalTime>1739</TotalTime>
  <Words>1425</Words>
  <Application>Microsoft Office PowerPoint</Application>
  <PresentationFormat>On-screen Show (4:3)</PresentationFormat>
  <Paragraphs>166</Paragraphs>
  <Slides>19</Slides>
  <Notes>18</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19</vt:i4>
      </vt:variant>
    </vt:vector>
  </HeadingPairs>
  <TitlesOfParts>
    <vt:vector size="33" baseType="lpstr">
      <vt:lpstr>ＭＳ 明朝</vt:lpstr>
      <vt:lpstr>ＭＳ Ｐゴシック</vt:lpstr>
      <vt:lpstr>Arial</vt:lpstr>
      <vt:lpstr>Arial Black</vt:lpstr>
      <vt:lpstr>Calibri</vt:lpstr>
      <vt:lpstr>Cambria</vt:lpstr>
      <vt:lpstr>Garamond</vt:lpstr>
      <vt:lpstr>Garamond Premr Pro Smbd</vt:lpstr>
      <vt:lpstr>Times New Roman</vt:lpstr>
      <vt:lpstr>Wingdings</vt:lpstr>
      <vt:lpstr>Layers</vt:lpstr>
      <vt:lpstr>Mountain Top</vt:lpstr>
      <vt:lpstr>Adjacency</vt:lpstr>
      <vt:lpstr>1_Adjacency</vt:lpstr>
      <vt:lpstr>Microsoft PowerPoint</vt:lpstr>
      <vt:lpstr>  </vt:lpstr>
      <vt:lpstr>How to Give a Strong Presentation</vt:lpstr>
      <vt:lpstr>Start with an Attention Getter</vt:lpstr>
      <vt:lpstr>PowerPoint Presentation</vt:lpstr>
      <vt:lpstr>Chilean Exports</vt:lpstr>
      <vt:lpstr>PowerPoint Presentation</vt:lpstr>
      <vt:lpstr>PowerPoint Presentation</vt:lpstr>
      <vt:lpstr>Beginner Motorcycles</vt:lpstr>
      <vt:lpstr>PowerPoint Presentation</vt:lpstr>
      <vt:lpstr>PowerPoint Presentation</vt:lpstr>
      <vt:lpstr>PowerPoint Presentation</vt:lpstr>
      <vt:lpstr>Racquetball Fundamentals</vt:lpstr>
      <vt:lpstr>PowerPoint Presentation</vt:lpstr>
      <vt:lpstr>FILE NOT FOUND</vt:lpstr>
      <vt:lpstr>PowerPoint Presentation</vt:lpstr>
      <vt:lpstr>PowerPoint Presentation</vt:lpstr>
      <vt:lpstr>2</vt:lpstr>
      <vt:lpstr>PowerPoint Presentation</vt:lpstr>
    </vt:vector>
  </TitlesOfParts>
  <Company>Elmhurst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Quite Possibly The World’s Worst PowerPoint Presentation Ever</dc:title>
  <dc:creator>jacobh</dc:creator>
  <cp:lastModifiedBy>Muhammad Abdullah Arif</cp:lastModifiedBy>
  <cp:revision>140</cp:revision>
  <cp:lastPrinted>2014-09-17T19:36:23Z</cp:lastPrinted>
  <dcterms:created xsi:type="dcterms:W3CDTF">2005-11-04T17:12:34Z</dcterms:created>
  <dcterms:modified xsi:type="dcterms:W3CDTF">2023-12-18T09:40:42Z</dcterms:modified>
</cp:coreProperties>
</file>