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Gelasio Semi Bold" panose="020B0604020202020204" charset="0"/>
      <p:regular r:id="rId11"/>
    </p:embeddedFont>
    <p:embeddedFont>
      <p:font typeface="Gelasio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370" y="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20EF-8447-4464-AFBA-00C015DC15A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90B0-0011-40C9-94FF-6BA70CDD3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83381"/>
            <a:ext cx="69580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Understanding Deadlock</a:t>
            </a:r>
            <a:endParaRPr lang="en-US" sz="44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33232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Deadlock occurs when two or more processes block each other indefinitely.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39503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Each waits for a resource held by the other, causing system halt.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456842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Common in databases and operating systems with concurrent resource access.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6280190" y="556629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573911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56440" y="5549384"/>
            <a:ext cx="280144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By: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 </a:t>
            </a:r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SEHER FATIMA</a:t>
            </a:r>
            <a:endParaRPr lang="en-US" sz="2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64" y="2738"/>
            <a:ext cx="5559136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67848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Conditions for Deadlock</a:t>
            </a:r>
            <a:endParaRPr lang="en-US" sz="44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431965" y="1612761"/>
            <a:ext cx="7508545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Mutual Exclusion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Resources cannot be shared (e.g., printers).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408026" y="328261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Hold and Wait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Processes hold one resource while requesting others.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360151" y="488799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No Preemption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95964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Resources can’t be forcibly taken from processes.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Shape 10"/>
          <p:cNvSpPr/>
          <p:nvPr/>
        </p:nvSpPr>
        <p:spPr>
          <a:xfrm>
            <a:off x="360152" y="651319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Circular Wait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Processes wait in a circular chain for resources.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0520" y="1719263"/>
            <a:ext cx="7999691" cy="947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Breaking Mutual Exclusion</a:t>
            </a:r>
            <a:endParaRPr lang="en-US" sz="44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3122652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Make resources sharable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50746" y="4010779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Convert exclusive resources to sharable when possible.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4479965" y="32817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Example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4115514" y="3721734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Allow multiple reads to the same file but restrict writes.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2567226" y="5224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Limitation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1559301" y="565273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Some resources must remain exclusive, like printers.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 0"/>
          <p:cNvSpPr/>
          <p:nvPr/>
        </p:nvSpPr>
        <p:spPr>
          <a:xfrm>
            <a:off x="6280190" y="1041003"/>
            <a:ext cx="67522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Breaking Hold and Wait</a:t>
            </a:r>
            <a:endParaRPr lang="en-US" sz="44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364979"/>
            <a:ext cx="1134070" cy="136088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Text 1"/>
          <p:cNvSpPr/>
          <p:nvPr/>
        </p:nvSpPr>
        <p:spPr>
          <a:xfrm>
            <a:off x="7754422" y="2824758"/>
            <a:ext cx="41228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Request all resources upfront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7544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prevents holding some while waiting for others.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958828"/>
            <a:ext cx="1134070" cy="136088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" name="Text 3"/>
          <p:cNvSpPr/>
          <p:nvPr/>
        </p:nvSpPr>
        <p:spPr>
          <a:xfrm>
            <a:off x="7754422" y="4185642"/>
            <a:ext cx="44168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Release before requesting more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77544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Processes free resources before acquiring new ones.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723691"/>
            <a:ext cx="1134070" cy="1346041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Text 5"/>
          <p:cNvSpPr/>
          <p:nvPr/>
        </p:nvSpPr>
        <p:spPr>
          <a:xfrm>
            <a:off x="77544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Challenges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 6"/>
          <p:cNvSpPr/>
          <p:nvPr/>
        </p:nvSpPr>
        <p:spPr>
          <a:xfrm>
            <a:off x="77544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Can lead to resource wastage and possible starvation.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3710" y="953572"/>
            <a:ext cx="69396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Breaking No Preemption</a:t>
            </a:r>
            <a:endParaRPr lang="en-US" sz="44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960846"/>
            <a:ext cx="38036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Allow resource preemption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06577" y="3751897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OS can forcibly take resources if safe to do so.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536128" y="33181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Conditions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11194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Preemption applies where resource state can be saved and restored.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6" y="28184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Example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0065107" y="36639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Memory or CPU can be reallocated; printers cannot.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0" y="0"/>
            <a:ext cx="619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1265"/>
            <a:ext cx="6458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Breaking Circular Wait</a:t>
            </a:r>
            <a:endParaRPr lang="en-US" sz="44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711181" y="15940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sp>
      <p:sp>
        <p:nvSpPr>
          <p:cNvPr id="5" name="Text 2"/>
          <p:cNvSpPr/>
          <p:nvPr/>
        </p:nvSpPr>
        <p:spPr>
          <a:xfrm>
            <a:off x="878860" y="316087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1579722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Impose ordering on resources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484426" y="259508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Assign numbers to resource types and acquire in order.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4570412" y="4021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sp>
      <p:sp>
        <p:nvSpPr>
          <p:cNvPr id="9" name="Text 6"/>
          <p:cNvSpPr/>
          <p:nvPr/>
        </p:nvSpPr>
        <p:spPr>
          <a:xfrm>
            <a:off x="4628296" y="40642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353725" y="40997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Benefits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5450205" y="467217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Prevents cyclic waiting and simplifies resource management.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751643" y="603150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sp>
      <p:sp>
        <p:nvSpPr>
          <p:cNvPr id="13" name="Text 10"/>
          <p:cNvSpPr/>
          <p:nvPr/>
        </p:nvSpPr>
        <p:spPr>
          <a:xfrm>
            <a:off x="836713" y="60740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1530905" y="61094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Example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5" y="680311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Processes must request Lock 1 before Lock 2 consistently.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757" y="1629909"/>
            <a:ext cx="34496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50"/>
              </a:lnSpc>
            </a:pPr>
            <a:r>
              <a:rPr lang="en-US" sz="2650" dirty="0">
                <a:solidFill>
                  <a:prstClr val="black">
                    <a:lumMod val="95000"/>
                    <a:lumOff val="5000"/>
                  </a:prst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1469" y="7387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Deadlock Detection and Recovery</a:t>
            </a:r>
            <a:endParaRPr lang="en-US" sz="44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095943"/>
            <a:ext cx="566976" cy="5669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6150292" y="393763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Detection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5883950" y="4546997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Algorithms identify cycles in resource allocation graphs.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701" y="2923342"/>
            <a:ext cx="566976" cy="5669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Text 3"/>
          <p:cNvSpPr/>
          <p:nvPr/>
        </p:nvSpPr>
        <p:spPr>
          <a:xfrm>
            <a:off x="8441968" y="403856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Recovery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8480107" y="4652923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Processes may be aborted or resources preempted to resolve.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5697" y="2812455"/>
            <a:ext cx="566976" cy="5669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5"/>
          <p:cNvSpPr/>
          <p:nvPr/>
        </p:nvSpPr>
        <p:spPr>
          <a:xfrm>
            <a:off x="11191835" y="3946247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Cost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 6"/>
          <p:cNvSpPr/>
          <p:nvPr/>
        </p:nvSpPr>
        <p:spPr>
          <a:xfrm>
            <a:off x="11506794" y="4652923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Extra CPU time and possible disruption to running processes.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1790" y="648335"/>
            <a:ext cx="82231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Summary: Averting Deadlock</a:t>
            </a:r>
            <a:endParaRPr lang="en-US" sz="445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866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Deadlock means processes stuck waiting forever.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288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Break Coffman conditions to prevent deadlocks.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5710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Detection finds cycles; recovery frees stuck resources.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0132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 perfect solution; each method has trade-offs.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Effective deadlock management requires balancing resource sharing, system performance, and complexity.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these strategies improves robust system design.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345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Gelasio Semi Bold</vt:lpstr>
      <vt:lpstr>Gelasio</vt:lpstr>
      <vt:lpstr>Gelasio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Seher Fatima</cp:lastModifiedBy>
  <cp:revision>4</cp:revision>
  <dcterms:created xsi:type="dcterms:W3CDTF">2025-05-06T12:40:38Z</dcterms:created>
  <dcterms:modified xsi:type="dcterms:W3CDTF">2025-05-06T13:12:00Z</dcterms:modified>
</cp:coreProperties>
</file>