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veat" panose="020B0604020202020204" charset="0"/>
      <p:regular r:id="rId12"/>
      <p:bold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Black" panose="020000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f5faab1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2ef5faab1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f5faab1c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f5faab1c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f5faab1c6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f5faab1c6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f5faab1c6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f5faab1c6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f5faab1c6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f5faab1c6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f5faab1c6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f5faab1c6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f5faab1c6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f5faab1c6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f5faab1c6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f5faab1c6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google.com/document/d/1MYNs-7qkSsU3Wkx9joNt-FNnEJU4d3N6Vc9mCeTSRdk/edit?usp=sharin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Case Study - E-Learning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92125" y="1691150"/>
            <a:ext cx="52695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d" sz="4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Implementing SQL: </a:t>
            </a:r>
            <a:endParaRPr sz="45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d" sz="45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TechCorp</a:t>
            </a:r>
            <a:endParaRPr sz="4500" b="0" i="0" u="none" strike="noStrike" cap="none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Iqbal Fajari</a:t>
            </a:r>
            <a:endParaRPr sz="23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 </a:t>
            </a:r>
            <a:endParaRPr sz="14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Implementing SQL: TechCorp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25" y="1656851"/>
            <a:ext cx="2797700" cy="22390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930925" y="1272800"/>
            <a:ext cx="5717100" cy="3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TechCorp adalah perusahaan e-commerce yang berfokus pada penjualan produk elektronik seperti laptop, smartphone, dan aksesoris. TechCorp juga menyediakan layanan dukungan pelanggan untuk membantu pelanggan dengan masalah teknis dan pertanyaan mengenai produk yang dijual.  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Sebagai seorang Data Analyst di Perusahaan ini, kamu ditugaskan untuk menganalisis beberapa data untuk keperluan laporan keuangan dan analisis performa bisnis.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500" b="1">
                <a:latin typeface="Roboto"/>
                <a:ea typeface="Roboto"/>
                <a:cs typeface="Roboto"/>
                <a:sym typeface="Roboto"/>
              </a:rPr>
              <a:t>Data Input for Tables :</a:t>
            </a:r>
            <a:r>
              <a:rPr lang="id" sz="15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Download disini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Identifikasi 3 pelanggan teratas berdasarkan total nominal pesanan!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94" name="Google Shape;94;p1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98" name="Google Shape;98;p1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6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Implementing SQL: TechCorp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DEE35-FF69-44A6-3829-3D2983741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260" y="2659822"/>
            <a:ext cx="5133479" cy="1420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Temukan rata-rata nominal pesanan untuk setiap pelanggan!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6" name="Google Shape;116;p17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17" name="Google Shape;117;p1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21" name="Google Shape;121;p1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7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Implementing SQL: TechCorp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9098A-3942-5764-0419-FF45E73C0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993" y="2554390"/>
            <a:ext cx="3663614" cy="16315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Temukan semua karyawan yang telah menyelesaikan lebih dari 4 tiket support!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40" name="Google Shape;140;p1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44" name="Google Shape;144;p1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8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Implementing SQL: TechCorp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C03BF-2EA1-31FD-C11D-59145184D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493" y="3037114"/>
            <a:ext cx="5106374" cy="10212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4. Temukan semua produk yang belum pernah dipesan!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2" name="Google Shape;162;p19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63" name="Google Shape;163;p1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9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67" name="Google Shape;167;p1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9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Implementing SQL: TechCorp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02877-481E-3BE2-8255-BD6934789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887" y="2595014"/>
            <a:ext cx="4191826" cy="15607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Hitung total pendapatan yang dihasilkan dari penjualan produk!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5" name="Google Shape;185;p20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86" name="Google Shape;186;p2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20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90" name="Google Shape;190;p2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2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Implementing SQL: TechCorp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6A870-2248-572E-B94B-A345138A8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453" y="2595014"/>
            <a:ext cx="2746643" cy="15846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6. Temukan harga rata-rata produk untuk setiap kategori dan temukan kategori dengan harga rata-rata lebih dari $500!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8" name="Google Shape;208;p21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209" name="Google Shape;209;p2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1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213" name="Google Shape;213;p2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1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Implementing SQL: TechCorp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69B98C-3D88-988E-F65A-CCE55BE2AA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41"/>
          <a:stretch/>
        </p:blipFill>
        <p:spPr>
          <a:xfrm>
            <a:off x="2303112" y="2571750"/>
            <a:ext cx="4094906" cy="16325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6658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7. Temukan pelanggan yang telah membuat setidaknya satu pesanan dengan total jumlah lebih dari $1000!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" name="Google Shape;231;p22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232" name="Google Shape;232;p2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2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236" name="Google Shape;236;p2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Implementing SQL: TechCorp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10DA9-8729-AA6A-136D-5426F9220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20" y="2775657"/>
            <a:ext cx="7434655" cy="12696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283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Black</vt:lpstr>
      <vt:lpstr>Open Sans</vt:lpstr>
      <vt:lpstr>Arial</vt:lpstr>
      <vt:lpstr>Caveat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 120s</dc:creator>
  <cp:lastModifiedBy>Aliza Muslimah</cp:lastModifiedBy>
  <cp:revision>2</cp:revision>
  <dcterms:modified xsi:type="dcterms:W3CDTF">2025-06-05T18:06:25Z</dcterms:modified>
</cp:coreProperties>
</file>