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Lovelo" charset="1" panose="02000000000000000000"/>
      <p:regular r:id="rId22"/>
    </p:embeddedFont>
    <p:embeddedFont>
      <p:font typeface="Canva Sans" charset="1" panose="020B0503030501040103"/>
      <p:regular r:id="rId23"/>
    </p:embeddedFont>
    <p:embeddedFont>
      <p:font typeface="Canva Sans Bold" charset="1" panose="020B0803030501040103"/>
      <p:regular r:id="rId24"/>
    </p:embeddedFont>
    <p:embeddedFont>
      <p:font typeface="Poppins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5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94062" y="2726275"/>
            <a:ext cx="5699876" cy="4834449"/>
          </a:xfrm>
          <a:custGeom>
            <a:avLst/>
            <a:gdLst/>
            <a:ahLst/>
            <a:cxnLst/>
            <a:rect r="r" b="b" t="t" l="l"/>
            <a:pathLst>
              <a:path h="4834449" w="5699876">
                <a:moveTo>
                  <a:pt x="0" y="0"/>
                </a:moveTo>
                <a:lnTo>
                  <a:pt x="5699876" y="0"/>
                </a:lnTo>
                <a:lnTo>
                  <a:pt x="5699876" y="4834450"/>
                </a:lnTo>
                <a:lnTo>
                  <a:pt x="0" y="483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715"/>
            <a:ext cx="18288000" cy="10275570"/>
          </a:xfrm>
          <a:custGeom>
            <a:avLst/>
            <a:gdLst/>
            <a:ahLst/>
            <a:cxnLst/>
            <a:rect r="r" b="b" t="t" l="l"/>
            <a:pathLst>
              <a:path h="10275570" w="18288000">
                <a:moveTo>
                  <a:pt x="0" y="0"/>
                </a:moveTo>
                <a:lnTo>
                  <a:pt x="18288000" y="0"/>
                </a:lnTo>
                <a:lnTo>
                  <a:pt x="18288000" y="10275570"/>
                </a:lnTo>
                <a:lnTo>
                  <a:pt x="0" y="10275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126892" y="7881498"/>
            <a:ext cx="1278610" cy="3532394"/>
            <a:chOff x="0" y="0"/>
            <a:chExt cx="336753" cy="9303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6753" cy="930342"/>
            </a:xfrm>
            <a:custGeom>
              <a:avLst/>
              <a:gdLst/>
              <a:ahLst/>
              <a:cxnLst/>
              <a:rect r="r" b="b" t="t" l="l"/>
              <a:pathLst>
                <a:path h="930342" w="336753">
                  <a:moveTo>
                    <a:pt x="168377" y="0"/>
                  </a:moveTo>
                  <a:lnTo>
                    <a:pt x="168377" y="0"/>
                  </a:lnTo>
                  <a:cubicBezTo>
                    <a:pt x="213033" y="0"/>
                    <a:pt x="255860" y="17740"/>
                    <a:pt x="287437" y="49316"/>
                  </a:cubicBezTo>
                  <a:cubicBezTo>
                    <a:pt x="319014" y="80893"/>
                    <a:pt x="336753" y="123720"/>
                    <a:pt x="336753" y="168377"/>
                  </a:cubicBezTo>
                  <a:lnTo>
                    <a:pt x="336753" y="761966"/>
                  </a:lnTo>
                  <a:cubicBezTo>
                    <a:pt x="336753" y="854958"/>
                    <a:pt x="261369" y="930342"/>
                    <a:pt x="168377" y="930342"/>
                  </a:cubicBezTo>
                  <a:lnTo>
                    <a:pt x="168377" y="930342"/>
                  </a:lnTo>
                  <a:cubicBezTo>
                    <a:pt x="75385" y="930342"/>
                    <a:pt x="0" y="854958"/>
                    <a:pt x="0" y="761966"/>
                  </a:cubicBezTo>
                  <a:lnTo>
                    <a:pt x="0" y="168377"/>
                  </a:lnTo>
                  <a:cubicBezTo>
                    <a:pt x="0" y="75385"/>
                    <a:pt x="75385" y="0"/>
                    <a:pt x="168377" y="0"/>
                  </a:cubicBezTo>
                  <a:close/>
                </a:path>
              </a:pathLst>
            </a:custGeom>
            <a:solidFill>
              <a:srgbClr val="CBE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36753" cy="977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2481" y="2060737"/>
            <a:ext cx="787687" cy="386023"/>
            <a:chOff x="0" y="0"/>
            <a:chExt cx="207457" cy="1016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7457" cy="101669"/>
            </a:xfrm>
            <a:custGeom>
              <a:avLst/>
              <a:gdLst/>
              <a:ahLst/>
              <a:cxnLst/>
              <a:rect r="r" b="b" t="t" l="l"/>
              <a:pathLst>
                <a:path h="101669" w="207457">
                  <a:moveTo>
                    <a:pt x="50834" y="0"/>
                  </a:moveTo>
                  <a:lnTo>
                    <a:pt x="156622" y="0"/>
                  </a:lnTo>
                  <a:cubicBezTo>
                    <a:pt x="170105" y="0"/>
                    <a:pt x="183034" y="5356"/>
                    <a:pt x="192568" y="14889"/>
                  </a:cubicBezTo>
                  <a:cubicBezTo>
                    <a:pt x="202101" y="24422"/>
                    <a:pt x="207457" y="37352"/>
                    <a:pt x="207457" y="50834"/>
                  </a:cubicBezTo>
                  <a:lnTo>
                    <a:pt x="207457" y="50834"/>
                  </a:lnTo>
                  <a:cubicBezTo>
                    <a:pt x="207457" y="78909"/>
                    <a:pt x="184697" y="101669"/>
                    <a:pt x="156622" y="101669"/>
                  </a:cubicBezTo>
                  <a:lnTo>
                    <a:pt x="50834" y="101669"/>
                  </a:lnTo>
                  <a:cubicBezTo>
                    <a:pt x="22759" y="101669"/>
                    <a:pt x="0" y="78909"/>
                    <a:pt x="0" y="50834"/>
                  </a:cubicBezTo>
                  <a:lnTo>
                    <a:pt x="0" y="50834"/>
                  </a:lnTo>
                  <a:cubicBezTo>
                    <a:pt x="0" y="22759"/>
                    <a:pt x="22759" y="0"/>
                    <a:pt x="50834" y="0"/>
                  </a:cubicBezTo>
                  <a:close/>
                </a:path>
              </a:pathLst>
            </a:custGeom>
            <a:solidFill>
              <a:srgbClr val="CBE1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7457" cy="149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4789" y="0"/>
            <a:ext cx="5094422" cy="1278610"/>
            <a:chOff x="0" y="0"/>
            <a:chExt cx="1341741" cy="3367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1741" cy="336753"/>
            </a:xfrm>
            <a:custGeom>
              <a:avLst/>
              <a:gdLst/>
              <a:ahLst/>
              <a:cxnLst/>
              <a:rect r="r" b="b" t="t" l="l"/>
              <a:pathLst>
                <a:path h="336753" w="1341741">
                  <a:moveTo>
                    <a:pt x="77504" y="0"/>
                  </a:moveTo>
                  <a:lnTo>
                    <a:pt x="1264237" y="0"/>
                  </a:lnTo>
                  <a:cubicBezTo>
                    <a:pt x="1284792" y="0"/>
                    <a:pt x="1304505" y="8166"/>
                    <a:pt x="1319040" y="22700"/>
                  </a:cubicBezTo>
                  <a:cubicBezTo>
                    <a:pt x="1333575" y="37235"/>
                    <a:pt x="1341741" y="56949"/>
                    <a:pt x="1341741" y="77504"/>
                  </a:cubicBezTo>
                  <a:lnTo>
                    <a:pt x="1341741" y="259249"/>
                  </a:lnTo>
                  <a:cubicBezTo>
                    <a:pt x="1341741" y="302054"/>
                    <a:pt x="1307041" y="336753"/>
                    <a:pt x="1264237" y="336753"/>
                  </a:cubicBezTo>
                  <a:lnTo>
                    <a:pt x="77504" y="336753"/>
                  </a:lnTo>
                  <a:cubicBezTo>
                    <a:pt x="34700" y="336753"/>
                    <a:pt x="0" y="302054"/>
                    <a:pt x="0" y="259249"/>
                  </a:cubicBezTo>
                  <a:lnTo>
                    <a:pt x="0" y="77504"/>
                  </a:lnTo>
                  <a:cubicBezTo>
                    <a:pt x="0" y="34700"/>
                    <a:pt x="34700" y="0"/>
                    <a:pt x="77504" y="0"/>
                  </a:cubicBezTo>
                  <a:close/>
                </a:path>
              </a:pathLst>
            </a:custGeom>
            <a:solidFill>
              <a:srgbClr val="B1E4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41741" cy="384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762000" y="102870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E4D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83239" y="827868"/>
            <a:ext cx="4848960" cy="3086100"/>
            <a:chOff x="0" y="0"/>
            <a:chExt cx="1277092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7092" cy="812800"/>
            </a:xfrm>
            <a:custGeom>
              <a:avLst/>
              <a:gdLst/>
              <a:ahLst/>
              <a:cxnLst/>
              <a:rect r="r" b="b" t="t" l="l"/>
              <a:pathLst>
                <a:path h="812800" w="1277092">
                  <a:moveTo>
                    <a:pt x="638546" y="0"/>
                  </a:moveTo>
                  <a:cubicBezTo>
                    <a:pt x="285887" y="0"/>
                    <a:pt x="0" y="181951"/>
                    <a:pt x="0" y="406400"/>
                  </a:cubicBezTo>
                  <a:cubicBezTo>
                    <a:pt x="0" y="630849"/>
                    <a:pt x="285887" y="812800"/>
                    <a:pt x="638546" y="812800"/>
                  </a:cubicBezTo>
                  <a:cubicBezTo>
                    <a:pt x="991205" y="812800"/>
                    <a:pt x="1277092" y="630849"/>
                    <a:pt x="1277092" y="406400"/>
                  </a:cubicBezTo>
                  <a:cubicBezTo>
                    <a:pt x="1277092" y="181951"/>
                    <a:pt x="991205" y="0"/>
                    <a:pt x="638546" y="0"/>
                  </a:cubicBezTo>
                  <a:close/>
                </a:path>
              </a:pathLst>
            </a:custGeom>
            <a:solidFill>
              <a:srgbClr val="B1E4D1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19727" y="28575"/>
              <a:ext cx="1037638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74554">
            <a:off x="9051553" y="-578798"/>
            <a:ext cx="1051858" cy="11396900"/>
            <a:chOff x="0" y="0"/>
            <a:chExt cx="277033" cy="30016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7033" cy="3001653"/>
            </a:xfrm>
            <a:custGeom>
              <a:avLst/>
              <a:gdLst/>
              <a:ahLst/>
              <a:cxnLst/>
              <a:rect r="r" b="b" t="t" l="l"/>
              <a:pathLst>
                <a:path h="3001653" w="277033">
                  <a:moveTo>
                    <a:pt x="0" y="0"/>
                  </a:moveTo>
                  <a:lnTo>
                    <a:pt x="277033" y="0"/>
                  </a:lnTo>
                  <a:lnTo>
                    <a:pt x="277033" y="3001653"/>
                  </a:lnTo>
                  <a:lnTo>
                    <a:pt x="0" y="3001653"/>
                  </a:lnTo>
                  <a:close/>
                </a:path>
              </a:pathLst>
            </a:custGeom>
            <a:solidFill>
              <a:srgbClr val="B1E4D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77033" cy="3049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4641" y="2317653"/>
            <a:ext cx="19377282" cy="7799550"/>
            <a:chOff x="0" y="0"/>
            <a:chExt cx="25836375" cy="103993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36375" cy="9456632"/>
            </a:xfrm>
            <a:custGeom>
              <a:avLst/>
              <a:gdLst/>
              <a:ahLst/>
              <a:cxnLst/>
              <a:rect r="r" b="b" t="t" l="l"/>
              <a:pathLst>
                <a:path h="9456632" w="25836375">
                  <a:moveTo>
                    <a:pt x="0" y="0"/>
                  </a:moveTo>
                  <a:lnTo>
                    <a:pt x="25836375" y="0"/>
                  </a:lnTo>
                  <a:lnTo>
                    <a:pt x="25836375" y="9456632"/>
                  </a:lnTo>
                  <a:lnTo>
                    <a:pt x="0" y="9456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011" t="0" r="-1011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2490399" y="7741761"/>
              <a:ext cx="21892681" cy="2657639"/>
              <a:chOff x="0" y="0"/>
              <a:chExt cx="4081382" cy="49545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081382" cy="495455"/>
              </a:xfrm>
              <a:custGeom>
                <a:avLst/>
                <a:gdLst/>
                <a:ahLst/>
                <a:cxnLst/>
                <a:rect r="r" b="b" t="t" l="l"/>
                <a:pathLst>
                  <a:path h="495455" w="4081382">
                    <a:moveTo>
                      <a:pt x="25479" y="0"/>
                    </a:moveTo>
                    <a:lnTo>
                      <a:pt x="4055903" y="0"/>
                    </a:lnTo>
                    <a:cubicBezTo>
                      <a:pt x="4062661" y="0"/>
                      <a:pt x="4069141" y="2684"/>
                      <a:pt x="4073920" y="7463"/>
                    </a:cubicBezTo>
                    <a:cubicBezTo>
                      <a:pt x="4078698" y="12241"/>
                      <a:pt x="4081382" y="18722"/>
                      <a:pt x="4081382" y="25479"/>
                    </a:cubicBezTo>
                    <a:lnTo>
                      <a:pt x="4081382" y="469976"/>
                    </a:lnTo>
                    <a:cubicBezTo>
                      <a:pt x="4081382" y="476733"/>
                      <a:pt x="4078698" y="483214"/>
                      <a:pt x="4073920" y="487992"/>
                    </a:cubicBezTo>
                    <a:cubicBezTo>
                      <a:pt x="4069141" y="492771"/>
                      <a:pt x="4062661" y="495455"/>
                      <a:pt x="4055903" y="495455"/>
                    </a:cubicBezTo>
                    <a:lnTo>
                      <a:pt x="25479" y="495455"/>
                    </a:lnTo>
                    <a:cubicBezTo>
                      <a:pt x="18722" y="495455"/>
                      <a:pt x="12241" y="492771"/>
                      <a:pt x="7463" y="487992"/>
                    </a:cubicBezTo>
                    <a:cubicBezTo>
                      <a:pt x="2684" y="483214"/>
                      <a:pt x="0" y="476733"/>
                      <a:pt x="0" y="469976"/>
                    </a:cubicBezTo>
                    <a:lnTo>
                      <a:pt x="0" y="25479"/>
                    </a:lnTo>
                    <a:cubicBezTo>
                      <a:pt x="0" y="18722"/>
                      <a:pt x="2684" y="12241"/>
                      <a:pt x="7463" y="7463"/>
                    </a:cubicBezTo>
                    <a:cubicBezTo>
                      <a:pt x="12241" y="2684"/>
                      <a:pt x="18722" y="0"/>
                      <a:pt x="2547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081382" cy="53355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</p:grp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C6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14266"/>
            <a:ext cx="20459933" cy="173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41"/>
              </a:lnSpc>
            </a:pPr>
            <a:r>
              <a:rPr lang="en-US" sz="10100">
                <a:solidFill>
                  <a:srgbClr val="FFFFFF">
                    <a:alpha val="26667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back-endbackendback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438449"/>
            <a:ext cx="20459933" cy="173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41"/>
              </a:lnSpc>
            </a:pPr>
            <a:r>
              <a:rPr lang="en-US" sz="10100">
                <a:solidFill>
                  <a:srgbClr val="FFFFFF">
                    <a:alpha val="53725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back-endbackendback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897986"/>
            <a:ext cx="20459933" cy="173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41"/>
              </a:lnSpc>
            </a:pPr>
            <a:r>
              <a:rPr lang="en-US" sz="10100">
                <a:solidFill>
                  <a:srgbClr val="FFFFFF">
                    <a:alpha val="26667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back-endbackendback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350701"/>
            <a:ext cx="20459933" cy="173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41"/>
              </a:lnSpc>
            </a:pPr>
            <a:r>
              <a:rPr lang="en-US" sz="10100">
                <a:solidFill>
                  <a:srgbClr val="FFFFFF">
                    <a:alpha val="53725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back-endbackendback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5811994"/>
            <a:ext cx="20459933" cy="173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41"/>
              </a:lnSpc>
            </a:pPr>
            <a:r>
              <a:rPr lang="en-US" sz="10100">
                <a:solidFill>
                  <a:srgbClr val="FFFFFF">
                    <a:alpha val="26667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back-endbackendback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7264709"/>
            <a:ext cx="20459933" cy="173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41"/>
              </a:lnSpc>
            </a:pPr>
            <a:r>
              <a:rPr lang="en-US" sz="10100">
                <a:solidFill>
                  <a:srgbClr val="FFFFFF">
                    <a:alpha val="53725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back-endbackendback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8726002"/>
            <a:ext cx="20459933" cy="173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41"/>
              </a:lnSpc>
            </a:pPr>
            <a:r>
              <a:rPr lang="en-US" sz="10100">
                <a:solidFill>
                  <a:srgbClr val="FFFFFF">
                    <a:alpha val="26667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back-endbackendback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60425" y="9954858"/>
            <a:ext cx="20459933" cy="212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60"/>
              </a:lnSpc>
            </a:pPr>
            <a:r>
              <a:rPr lang="en-US" sz="12400">
                <a:solidFill>
                  <a:srgbClr val="FFFFFF">
                    <a:alpha val="53725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back-endbackendback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300635" y="0"/>
            <a:ext cx="12241378" cy="10967600"/>
            <a:chOff x="0" y="0"/>
            <a:chExt cx="3224067" cy="28885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24067" cy="2888586"/>
            </a:xfrm>
            <a:custGeom>
              <a:avLst/>
              <a:gdLst/>
              <a:ahLst/>
              <a:cxnLst/>
              <a:rect r="r" b="b" t="t" l="l"/>
              <a:pathLst>
                <a:path h="2888586" w="3224067">
                  <a:moveTo>
                    <a:pt x="0" y="0"/>
                  </a:moveTo>
                  <a:lnTo>
                    <a:pt x="3224067" y="0"/>
                  </a:lnTo>
                  <a:lnTo>
                    <a:pt x="3224067" y="2888586"/>
                  </a:lnTo>
                  <a:lnTo>
                    <a:pt x="0" y="288858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224067" cy="2936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607684" y="2177865"/>
            <a:ext cx="10317242" cy="6282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20"/>
              </a:lnSpc>
            </a:pPr>
            <a:r>
              <a:rPr lang="en-US" sz="8800" b="tru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Proqramlaşdırma</a:t>
            </a:r>
          </a:p>
          <a:p>
            <a:pPr algn="ctr">
              <a:lnSpc>
                <a:spcPts val="12320"/>
              </a:lnSpc>
            </a:pPr>
            <a:r>
              <a:rPr lang="en-US" sz="8800" b="tru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 dili</a:t>
            </a:r>
          </a:p>
          <a:p>
            <a:pPr algn="ctr">
              <a:lnSpc>
                <a:spcPts val="12320"/>
              </a:lnSpc>
            </a:pPr>
          </a:p>
          <a:p>
            <a:pPr algn="ctr">
              <a:lnSpc>
                <a:spcPts val="12320"/>
              </a:lnSpc>
            </a:pPr>
            <a:r>
              <a:rPr lang="en-US" sz="8800" b="tru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Verilənlər bazası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582426" y="2803826"/>
            <a:ext cx="737572" cy="73757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582426" y="7546158"/>
            <a:ext cx="737572" cy="73757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7298" y="2533819"/>
            <a:ext cx="5427014" cy="5427014"/>
          </a:xfrm>
          <a:custGeom>
            <a:avLst/>
            <a:gdLst/>
            <a:ahLst/>
            <a:cxnLst/>
            <a:rect r="r" b="b" t="t" l="l"/>
            <a:pathLst>
              <a:path h="5427014" w="5427014">
                <a:moveTo>
                  <a:pt x="0" y="0"/>
                </a:moveTo>
                <a:lnTo>
                  <a:pt x="5427013" y="0"/>
                </a:lnTo>
                <a:lnTo>
                  <a:pt x="5427013" y="5427014"/>
                </a:lnTo>
                <a:lnTo>
                  <a:pt x="0" y="5427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0"/>
            <a:ext cx="9144000" cy="10491783"/>
            <a:chOff x="0" y="0"/>
            <a:chExt cx="2408296" cy="27632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63268"/>
            </a:xfrm>
            <a:custGeom>
              <a:avLst/>
              <a:gdLst/>
              <a:ahLst/>
              <a:cxnLst/>
              <a:rect r="r" b="b" t="t" l="l"/>
              <a:pathLst>
                <a:path h="2763268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63268"/>
                  </a:lnTo>
                  <a:lnTo>
                    <a:pt x="0" y="2763268"/>
                  </a:lnTo>
                  <a:close/>
                </a:path>
              </a:pathLst>
            </a:custGeom>
            <a:solidFill>
              <a:srgbClr val="B160C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08296" cy="2810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001059" y="2530951"/>
            <a:ext cx="5429882" cy="5429882"/>
          </a:xfrm>
          <a:custGeom>
            <a:avLst/>
            <a:gdLst/>
            <a:ahLst/>
            <a:cxnLst/>
            <a:rect r="r" b="b" t="t" l="l"/>
            <a:pathLst>
              <a:path h="5429882" w="5429882">
                <a:moveTo>
                  <a:pt x="0" y="0"/>
                </a:moveTo>
                <a:lnTo>
                  <a:pt x="5429882" y="0"/>
                </a:lnTo>
                <a:lnTo>
                  <a:pt x="5429882" y="5429882"/>
                </a:lnTo>
                <a:lnTo>
                  <a:pt x="0" y="5429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5260" y="2797959"/>
            <a:ext cx="4526339" cy="5326869"/>
          </a:xfrm>
          <a:custGeom>
            <a:avLst/>
            <a:gdLst/>
            <a:ahLst/>
            <a:cxnLst/>
            <a:rect r="r" b="b" t="t" l="l"/>
            <a:pathLst>
              <a:path h="5326869" w="4526339">
                <a:moveTo>
                  <a:pt x="0" y="0"/>
                </a:moveTo>
                <a:lnTo>
                  <a:pt x="4526339" y="0"/>
                </a:lnTo>
                <a:lnTo>
                  <a:pt x="4526339" y="5326869"/>
                </a:lnTo>
                <a:lnTo>
                  <a:pt x="0" y="53268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43" t="0" r="-884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45604" y="3237828"/>
            <a:ext cx="4298768" cy="4376424"/>
          </a:xfrm>
          <a:custGeom>
            <a:avLst/>
            <a:gdLst/>
            <a:ahLst/>
            <a:cxnLst/>
            <a:rect r="r" b="b" t="t" l="l"/>
            <a:pathLst>
              <a:path h="4376424" w="4298768">
                <a:moveTo>
                  <a:pt x="0" y="0"/>
                </a:moveTo>
                <a:lnTo>
                  <a:pt x="4298768" y="0"/>
                </a:lnTo>
                <a:lnTo>
                  <a:pt x="4298768" y="4376424"/>
                </a:lnTo>
                <a:lnTo>
                  <a:pt x="0" y="4376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03" t="0" r="-90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47862" y="4042723"/>
            <a:ext cx="2045905" cy="1418670"/>
          </a:xfrm>
          <a:custGeom>
            <a:avLst/>
            <a:gdLst/>
            <a:ahLst/>
            <a:cxnLst/>
            <a:rect r="r" b="b" t="t" l="l"/>
            <a:pathLst>
              <a:path h="1418670" w="2045905">
                <a:moveTo>
                  <a:pt x="0" y="0"/>
                </a:moveTo>
                <a:lnTo>
                  <a:pt x="2045905" y="0"/>
                </a:lnTo>
                <a:lnTo>
                  <a:pt x="2045905" y="1418671"/>
                </a:lnTo>
                <a:lnTo>
                  <a:pt x="0" y="1418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82" r="0" b="-58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44372" y="5143500"/>
            <a:ext cx="2045905" cy="1418670"/>
          </a:xfrm>
          <a:custGeom>
            <a:avLst/>
            <a:gdLst/>
            <a:ahLst/>
            <a:cxnLst/>
            <a:rect r="r" b="b" t="t" l="l"/>
            <a:pathLst>
              <a:path h="1418670" w="2045905">
                <a:moveTo>
                  <a:pt x="0" y="0"/>
                </a:moveTo>
                <a:lnTo>
                  <a:pt x="2045904" y="0"/>
                </a:lnTo>
                <a:lnTo>
                  <a:pt x="2045904" y="1418670"/>
                </a:lnTo>
                <a:lnTo>
                  <a:pt x="0" y="1418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82" r="0" b="-58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1412576" y="4042723"/>
            <a:ext cx="2045905" cy="1418670"/>
          </a:xfrm>
          <a:custGeom>
            <a:avLst/>
            <a:gdLst/>
            <a:ahLst/>
            <a:cxnLst/>
            <a:rect r="r" b="b" t="t" l="l"/>
            <a:pathLst>
              <a:path h="1418670" w="2045905">
                <a:moveTo>
                  <a:pt x="0" y="0"/>
                </a:moveTo>
                <a:lnTo>
                  <a:pt x="2045905" y="0"/>
                </a:lnTo>
                <a:lnTo>
                  <a:pt x="2045905" y="1418671"/>
                </a:lnTo>
                <a:lnTo>
                  <a:pt x="0" y="1418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82" r="0" b="-58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4801599" y="5143500"/>
            <a:ext cx="2045905" cy="1418670"/>
          </a:xfrm>
          <a:custGeom>
            <a:avLst/>
            <a:gdLst/>
            <a:ahLst/>
            <a:cxnLst/>
            <a:rect r="r" b="b" t="t" l="l"/>
            <a:pathLst>
              <a:path h="1418670" w="2045905">
                <a:moveTo>
                  <a:pt x="0" y="0"/>
                </a:moveTo>
                <a:lnTo>
                  <a:pt x="2045904" y="0"/>
                </a:lnTo>
                <a:lnTo>
                  <a:pt x="2045904" y="1418670"/>
                </a:lnTo>
                <a:lnTo>
                  <a:pt x="0" y="1418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82" r="0" b="-58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49226" y="2421203"/>
            <a:ext cx="6009675" cy="6009675"/>
          </a:xfrm>
          <a:custGeom>
            <a:avLst/>
            <a:gdLst/>
            <a:ahLst/>
            <a:cxnLst/>
            <a:rect r="r" b="b" t="t" l="l"/>
            <a:pathLst>
              <a:path h="6009675" w="6009675">
                <a:moveTo>
                  <a:pt x="0" y="0"/>
                </a:moveTo>
                <a:lnTo>
                  <a:pt x="6009674" y="0"/>
                </a:lnTo>
                <a:lnTo>
                  <a:pt x="6009674" y="6009674"/>
                </a:lnTo>
                <a:lnTo>
                  <a:pt x="0" y="60096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56483" y="3866736"/>
            <a:ext cx="7317713" cy="7317713"/>
          </a:xfrm>
          <a:custGeom>
            <a:avLst/>
            <a:gdLst/>
            <a:ahLst/>
            <a:cxnLst/>
            <a:rect r="r" b="b" t="t" l="l"/>
            <a:pathLst>
              <a:path h="7317713" w="7317713">
                <a:moveTo>
                  <a:pt x="0" y="0"/>
                </a:moveTo>
                <a:lnTo>
                  <a:pt x="7317713" y="0"/>
                </a:lnTo>
                <a:lnTo>
                  <a:pt x="7317713" y="7317713"/>
                </a:lnTo>
                <a:lnTo>
                  <a:pt x="0" y="7317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8695">
            <a:off x="54872" y="54872"/>
            <a:ext cx="5547759" cy="5547759"/>
          </a:xfrm>
          <a:custGeom>
            <a:avLst/>
            <a:gdLst/>
            <a:ahLst/>
            <a:cxnLst/>
            <a:rect r="r" b="b" t="t" l="l"/>
            <a:pathLst>
              <a:path h="5547759" w="5547759">
                <a:moveTo>
                  <a:pt x="0" y="0"/>
                </a:moveTo>
                <a:lnTo>
                  <a:pt x="5547759" y="0"/>
                </a:lnTo>
                <a:lnTo>
                  <a:pt x="5547759" y="5547759"/>
                </a:lnTo>
                <a:lnTo>
                  <a:pt x="0" y="55477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10494" y="-631044"/>
            <a:ext cx="2467012" cy="2467012"/>
          </a:xfrm>
          <a:custGeom>
            <a:avLst/>
            <a:gdLst/>
            <a:ahLst/>
            <a:cxnLst/>
            <a:rect r="r" b="b" t="t" l="l"/>
            <a:pathLst>
              <a:path h="2467012" w="2467012">
                <a:moveTo>
                  <a:pt x="0" y="0"/>
                </a:moveTo>
                <a:lnTo>
                  <a:pt x="2467012" y="0"/>
                </a:lnTo>
                <a:lnTo>
                  <a:pt x="2467012" y="2467011"/>
                </a:lnTo>
                <a:lnTo>
                  <a:pt x="0" y="24670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120789"/>
            <a:ext cx="11986856" cy="172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59"/>
              </a:lnSpc>
            </a:pPr>
            <a:r>
              <a:rPr lang="en-US" sz="9970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WEB DEVELOPMENT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C6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12192000" cy="137160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2192000" cy="13716000"/>
            </a:xfrm>
            <a:prstGeom prst="rect">
              <a:avLst/>
            </a:prstGeom>
            <a:solidFill>
              <a:srgbClr val="FFC6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sp>
          <p:nvSpPr>
            <p:cNvPr name="AutoShape 5" id="5"/>
            <p:cNvSpPr/>
            <p:nvPr/>
          </p:nvSpPr>
          <p:spPr>
            <a:xfrm>
              <a:off x="0" y="0"/>
              <a:ext cx="12192000" cy="13716000"/>
            </a:xfrm>
            <a:prstGeom prst="rect">
              <a:avLst/>
            </a:prstGeom>
            <a:solidFill>
              <a:srgbClr val="FEFE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600950" y="6392606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61A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-2153225" y="4067014"/>
            <a:ext cx="13450450" cy="194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34"/>
              </a:lnSpc>
            </a:pPr>
            <a:r>
              <a:rPr lang="en-US" b="true" sz="11310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FRONT-END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98552" y="4076270"/>
            <a:ext cx="10834895" cy="193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20"/>
              </a:lnSpc>
            </a:pPr>
            <a:r>
              <a:rPr lang="en-US" b="true" sz="11300">
                <a:solidFill>
                  <a:srgbClr val="FFC61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BACK-END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600950" y="818989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059889" y="1277617"/>
            <a:ext cx="2168223" cy="2168843"/>
            <a:chOff x="0" y="0"/>
            <a:chExt cx="812568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568" cy="812800"/>
            </a:xfrm>
            <a:custGeom>
              <a:avLst/>
              <a:gdLst/>
              <a:ahLst/>
              <a:cxnLst/>
              <a:rect r="r" b="b" t="t" l="l"/>
              <a:pathLst>
                <a:path h="812800" w="812568">
                  <a:moveTo>
                    <a:pt x="406284" y="0"/>
                  </a:moveTo>
                  <a:cubicBezTo>
                    <a:pt x="181899" y="0"/>
                    <a:pt x="0" y="181951"/>
                    <a:pt x="0" y="406400"/>
                  </a:cubicBezTo>
                  <a:cubicBezTo>
                    <a:pt x="0" y="630849"/>
                    <a:pt x="181899" y="812800"/>
                    <a:pt x="406284" y="812800"/>
                  </a:cubicBezTo>
                  <a:cubicBezTo>
                    <a:pt x="630668" y="812800"/>
                    <a:pt x="812568" y="630849"/>
                    <a:pt x="812568" y="406400"/>
                  </a:cubicBezTo>
                  <a:cubicBezTo>
                    <a:pt x="812568" y="181951"/>
                    <a:pt x="630668" y="0"/>
                    <a:pt x="406284" y="0"/>
                  </a:cubicBezTo>
                  <a:close/>
                </a:path>
              </a:pathLst>
            </a:custGeom>
            <a:solidFill>
              <a:srgbClr val="FFC61A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178" y="28575"/>
              <a:ext cx="660211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059889" y="6856299"/>
            <a:ext cx="2168223" cy="2168843"/>
            <a:chOff x="0" y="0"/>
            <a:chExt cx="812568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568" cy="812800"/>
            </a:xfrm>
            <a:custGeom>
              <a:avLst/>
              <a:gdLst/>
              <a:ahLst/>
              <a:cxnLst/>
              <a:rect r="r" b="b" t="t" l="l"/>
              <a:pathLst>
                <a:path h="812800" w="812568">
                  <a:moveTo>
                    <a:pt x="406284" y="0"/>
                  </a:moveTo>
                  <a:cubicBezTo>
                    <a:pt x="181899" y="0"/>
                    <a:pt x="0" y="181951"/>
                    <a:pt x="0" y="406400"/>
                  </a:cubicBezTo>
                  <a:cubicBezTo>
                    <a:pt x="0" y="630849"/>
                    <a:pt x="181899" y="812800"/>
                    <a:pt x="406284" y="812800"/>
                  </a:cubicBezTo>
                  <a:cubicBezTo>
                    <a:pt x="630668" y="812800"/>
                    <a:pt x="812568" y="630849"/>
                    <a:pt x="812568" y="406400"/>
                  </a:cubicBezTo>
                  <a:cubicBezTo>
                    <a:pt x="812568" y="181951"/>
                    <a:pt x="630668" y="0"/>
                    <a:pt x="406284" y="0"/>
                  </a:cubicBezTo>
                  <a:close/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178" y="28575"/>
              <a:ext cx="660211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8139" y="385091"/>
            <a:ext cx="13450450" cy="194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34"/>
              </a:lnSpc>
            </a:pPr>
            <a:r>
              <a:rPr lang="en-US" b="true" sz="11310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FRONT-END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98139" y="3877341"/>
            <a:ext cx="13450450" cy="194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34"/>
              </a:lnSpc>
            </a:pPr>
            <a:r>
              <a:rPr lang="en-US" b="true" sz="11310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8139" y="7618364"/>
            <a:ext cx="13450450" cy="194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34"/>
              </a:lnSpc>
            </a:pPr>
            <a:r>
              <a:rPr lang="en-US" b="true" sz="11310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FULL-STACK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8139" y="4733925"/>
            <a:ext cx="13450450" cy="375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9"/>
              </a:lnSpc>
            </a:pPr>
            <a:r>
              <a:rPr lang="en-US" b="true" sz="21999">
                <a:solidFill>
                  <a:srgbClr val="E7A9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=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98139" y="1055833"/>
            <a:ext cx="13450450" cy="375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9"/>
              </a:lnSpc>
            </a:pPr>
            <a:r>
              <a:rPr lang="en-US" sz="21999">
                <a:solidFill>
                  <a:srgbClr val="E7A924"/>
                </a:solidFill>
                <a:latin typeface="Canva Sans"/>
                <a:ea typeface="Canva Sans"/>
                <a:cs typeface="Canva Sans"/>
                <a:sym typeface="Canva Sans"/>
              </a:rPr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33888" y="4634043"/>
            <a:ext cx="20459933" cy="224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0"/>
              </a:lnSpc>
            </a:pPr>
            <a:r>
              <a:rPr lang="en-US" sz="13100">
                <a:solidFill>
                  <a:srgbClr val="000000">
                    <a:alpha val="5882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front-endfront-end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124363" y="3275388"/>
            <a:ext cx="20459933" cy="224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0"/>
              </a:lnSpc>
            </a:pPr>
            <a:r>
              <a:rPr lang="en-US" sz="13100">
                <a:solidFill>
                  <a:srgbClr val="000000">
                    <a:alpha val="11765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front-endfront-end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33888" y="1823536"/>
            <a:ext cx="20459933" cy="224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0"/>
              </a:lnSpc>
            </a:pPr>
            <a:r>
              <a:rPr lang="en-US" sz="13100">
                <a:solidFill>
                  <a:srgbClr val="000000">
                    <a:alpha val="5882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front-endfront-end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33888" y="434660"/>
            <a:ext cx="20459933" cy="224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0"/>
              </a:lnSpc>
            </a:pPr>
            <a:r>
              <a:rPr lang="en-US" sz="13100">
                <a:solidFill>
                  <a:srgbClr val="000000">
                    <a:alpha val="11765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front-endfront-end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33888" y="-983978"/>
            <a:ext cx="20459933" cy="224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0"/>
              </a:lnSpc>
            </a:pPr>
            <a:r>
              <a:rPr lang="en-US" sz="13100">
                <a:solidFill>
                  <a:srgbClr val="000000">
                    <a:alpha val="5882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front-endfront-end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94331" y="1264554"/>
            <a:ext cx="4960805" cy="4960805"/>
          </a:xfrm>
          <a:custGeom>
            <a:avLst/>
            <a:gdLst/>
            <a:ahLst/>
            <a:cxnLst/>
            <a:rect r="r" b="b" t="t" l="l"/>
            <a:pathLst>
              <a:path h="4960805" w="4960805">
                <a:moveTo>
                  <a:pt x="0" y="0"/>
                </a:moveTo>
                <a:lnTo>
                  <a:pt x="4960806" y="0"/>
                </a:lnTo>
                <a:lnTo>
                  <a:pt x="4960806" y="4960805"/>
                </a:lnTo>
                <a:lnTo>
                  <a:pt x="0" y="4960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133888" y="7601122"/>
            <a:ext cx="20459933" cy="2248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0"/>
              </a:lnSpc>
            </a:pPr>
            <a:r>
              <a:rPr lang="en-US" sz="13100">
                <a:solidFill>
                  <a:srgbClr val="000000">
                    <a:alpha val="5882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front-endfront-end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33888" y="6247118"/>
            <a:ext cx="20459933" cy="224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0"/>
              </a:lnSpc>
            </a:pPr>
            <a:r>
              <a:rPr lang="en-US" sz="13100">
                <a:solidFill>
                  <a:srgbClr val="000000">
                    <a:alpha val="11765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front-endFront-end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32776" y="4022536"/>
            <a:ext cx="4958436" cy="4958436"/>
          </a:xfrm>
          <a:custGeom>
            <a:avLst/>
            <a:gdLst/>
            <a:ahLst/>
            <a:cxnLst/>
            <a:rect r="r" b="b" t="t" l="l"/>
            <a:pathLst>
              <a:path h="4958436" w="4958436">
                <a:moveTo>
                  <a:pt x="0" y="0"/>
                </a:moveTo>
                <a:lnTo>
                  <a:pt x="4958436" y="0"/>
                </a:lnTo>
                <a:lnTo>
                  <a:pt x="4958436" y="4958437"/>
                </a:lnTo>
                <a:lnTo>
                  <a:pt x="0" y="49584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300864" y="1266923"/>
            <a:ext cx="4958436" cy="4958436"/>
          </a:xfrm>
          <a:custGeom>
            <a:avLst/>
            <a:gdLst/>
            <a:ahLst/>
            <a:cxnLst/>
            <a:rect r="r" b="b" t="t" l="l"/>
            <a:pathLst>
              <a:path h="4958436" w="4958436">
                <a:moveTo>
                  <a:pt x="0" y="0"/>
                </a:moveTo>
                <a:lnTo>
                  <a:pt x="4958436" y="0"/>
                </a:lnTo>
                <a:lnTo>
                  <a:pt x="4958436" y="4958436"/>
                </a:lnTo>
                <a:lnTo>
                  <a:pt x="0" y="49584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24363" y="9034145"/>
            <a:ext cx="20459933" cy="2248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0"/>
              </a:lnSpc>
            </a:pPr>
            <a:r>
              <a:rPr lang="en-US" sz="13100">
                <a:solidFill>
                  <a:srgbClr val="000000">
                    <a:alpha val="11765"/>
                  </a:srgbClr>
                </a:solidFill>
                <a:latin typeface="Lovelo"/>
                <a:ea typeface="Lovelo"/>
                <a:cs typeface="Lovelo"/>
                <a:sym typeface="Lovelo"/>
              </a:rPr>
              <a:t>front-endfront-end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9975">
            <a:off x="-559607" y="-553285"/>
            <a:ext cx="3734640" cy="3734640"/>
          </a:xfrm>
          <a:custGeom>
            <a:avLst/>
            <a:gdLst/>
            <a:ahLst/>
            <a:cxnLst/>
            <a:rect r="r" b="b" t="t" l="l"/>
            <a:pathLst>
              <a:path h="3734640" w="3734640">
                <a:moveTo>
                  <a:pt x="0" y="0"/>
                </a:moveTo>
                <a:lnTo>
                  <a:pt x="3734640" y="0"/>
                </a:lnTo>
                <a:lnTo>
                  <a:pt x="3734640" y="3734639"/>
                </a:lnTo>
                <a:lnTo>
                  <a:pt x="0" y="3734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30489" y="3642167"/>
            <a:ext cx="14372273" cy="3281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Veb-saytın </a:t>
            </a:r>
            <a:r>
              <a:rPr lang="en-US" sz="9200" b="tru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strukturunu</a:t>
            </a:r>
          </a:p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 yaradır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245861">
            <a:off x="14469138" y="6490453"/>
            <a:ext cx="3667246" cy="3667246"/>
          </a:xfrm>
          <a:custGeom>
            <a:avLst/>
            <a:gdLst/>
            <a:ahLst/>
            <a:cxnLst/>
            <a:rect r="r" b="b" t="t" l="l"/>
            <a:pathLst>
              <a:path h="3667246" w="3667246">
                <a:moveTo>
                  <a:pt x="0" y="0"/>
                </a:moveTo>
                <a:lnTo>
                  <a:pt x="3667246" y="0"/>
                </a:lnTo>
                <a:lnTo>
                  <a:pt x="3667246" y="3667246"/>
                </a:lnTo>
                <a:lnTo>
                  <a:pt x="0" y="3667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245861">
            <a:off x="14643007" y="6646656"/>
            <a:ext cx="3667246" cy="3667246"/>
          </a:xfrm>
          <a:custGeom>
            <a:avLst/>
            <a:gdLst/>
            <a:ahLst/>
            <a:cxnLst/>
            <a:rect r="r" b="b" t="t" l="l"/>
            <a:pathLst>
              <a:path h="3667246" w="3667246">
                <a:moveTo>
                  <a:pt x="0" y="0"/>
                </a:moveTo>
                <a:lnTo>
                  <a:pt x="3667246" y="0"/>
                </a:lnTo>
                <a:lnTo>
                  <a:pt x="3667246" y="3667246"/>
                </a:lnTo>
                <a:lnTo>
                  <a:pt x="0" y="3667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41061" y="-1779141"/>
            <a:ext cx="4601402" cy="4601402"/>
          </a:xfrm>
          <a:custGeom>
            <a:avLst/>
            <a:gdLst/>
            <a:ahLst/>
            <a:cxnLst/>
            <a:rect r="r" b="b" t="t" l="l"/>
            <a:pathLst>
              <a:path h="4601402" w="4601402">
                <a:moveTo>
                  <a:pt x="0" y="0"/>
                </a:moveTo>
                <a:lnTo>
                  <a:pt x="4601402" y="0"/>
                </a:lnTo>
                <a:lnTo>
                  <a:pt x="4601402" y="4601401"/>
                </a:lnTo>
                <a:lnTo>
                  <a:pt x="0" y="4601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41762" y="3237564"/>
            <a:ext cx="2448034" cy="2448034"/>
          </a:xfrm>
          <a:custGeom>
            <a:avLst/>
            <a:gdLst/>
            <a:ahLst/>
            <a:cxnLst/>
            <a:rect r="r" b="b" t="t" l="l"/>
            <a:pathLst>
              <a:path h="2448034" w="2448034">
                <a:moveTo>
                  <a:pt x="0" y="0"/>
                </a:moveTo>
                <a:lnTo>
                  <a:pt x="2448035" y="0"/>
                </a:lnTo>
                <a:lnTo>
                  <a:pt x="2448035" y="2448034"/>
                </a:lnTo>
                <a:lnTo>
                  <a:pt x="0" y="2448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507797" y="5685598"/>
            <a:ext cx="4601402" cy="4601402"/>
          </a:xfrm>
          <a:custGeom>
            <a:avLst/>
            <a:gdLst/>
            <a:ahLst/>
            <a:cxnLst/>
            <a:rect r="r" b="b" t="t" l="l"/>
            <a:pathLst>
              <a:path h="4601402" w="4601402">
                <a:moveTo>
                  <a:pt x="0" y="0"/>
                </a:moveTo>
                <a:lnTo>
                  <a:pt x="4601401" y="0"/>
                </a:lnTo>
                <a:lnTo>
                  <a:pt x="4601401" y="4601402"/>
                </a:lnTo>
                <a:lnTo>
                  <a:pt x="0" y="4601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00763" y="8947916"/>
            <a:ext cx="1224017" cy="1224017"/>
          </a:xfrm>
          <a:custGeom>
            <a:avLst/>
            <a:gdLst/>
            <a:ahLst/>
            <a:cxnLst/>
            <a:rect r="r" b="b" t="t" l="l"/>
            <a:pathLst>
              <a:path h="1224017" w="1224017">
                <a:moveTo>
                  <a:pt x="0" y="0"/>
                </a:moveTo>
                <a:lnTo>
                  <a:pt x="1224017" y="0"/>
                </a:lnTo>
                <a:lnTo>
                  <a:pt x="1224017" y="1224018"/>
                </a:lnTo>
                <a:lnTo>
                  <a:pt x="0" y="1224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6476" y="2180320"/>
            <a:ext cx="8975025" cy="664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03"/>
              </a:lnSpc>
            </a:pPr>
            <a:r>
              <a:rPr lang="en-US" sz="1243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Web saytı </a:t>
            </a:r>
          </a:p>
          <a:p>
            <a:pPr algn="ctr">
              <a:lnSpc>
                <a:spcPts val="17403"/>
              </a:lnSpc>
            </a:pPr>
            <a:r>
              <a:rPr lang="en-US" sz="12431" b="true">
                <a:solidFill>
                  <a:srgbClr val="FFC61A"/>
                </a:solidFill>
                <a:latin typeface="Poppins Bold"/>
                <a:ea typeface="Poppins Bold"/>
                <a:cs typeface="Poppins Bold"/>
                <a:sym typeface="Poppins Bold"/>
              </a:rPr>
              <a:t>dizayn edir</a:t>
            </a:r>
          </a:p>
          <a:p>
            <a:pPr algn="ctr">
              <a:lnSpc>
                <a:spcPts val="1740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5050" y="2473127"/>
            <a:ext cx="2281535" cy="228153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3801" y="6422522"/>
            <a:ext cx="1736062" cy="17360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59095" y="3200147"/>
            <a:ext cx="4958436" cy="4958436"/>
          </a:xfrm>
          <a:custGeom>
            <a:avLst/>
            <a:gdLst/>
            <a:ahLst/>
            <a:cxnLst/>
            <a:rect r="r" b="b" t="t" l="l"/>
            <a:pathLst>
              <a:path h="4958436" w="4958436">
                <a:moveTo>
                  <a:pt x="0" y="0"/>
                </a:moveTo>
                <a:lnTo>
                  <a:pt x="4958437" y="0"/>
                </a:lnTo>
                <a:lnTo>
                  <a:pt x="4958437" y="4958437"/>
                </a:lnTo>
                <a:lnTo>
                  <a:pt x="0" y="49584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749703" y="-803329"/>
            <a:ext cx="2281535" cy="228153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978769" y="9614841"/>
            <a:ext cx="1344318" cy="134431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1022439" y="9258300"/>
            <a:ext cx="2281535" cy="228153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992159" y="3010143"/>
            <a:ext cx="10991016" cy="638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9"/>
              </a:lnSpc>
            </a:pPr>
            <a:r>
              <a:rPr lang="en-US" sz="118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Veb-saytı </a:t>
            </a:r>
          </a:p>
          <a:p>
            <a:pPr algn="ctr">
              <a:lnSpc>
                <a:spcPts val="16659"/>
              </a:lnSpc>
            </a:pPr>
            <a:r>
              <a:rPr lang="en-US" sz="11899" b="true">
                <a:solidFill>
                  <a:srgbClr val="FFDA00"/>
                </a:solidFill>
                <a:latin typeface="Poppins Bold"/>
                <a:ea typeface="Poppins Bold"/>
                <a:cs typeface="Poppins Bold"/>
                <a:sym typeface="Poppins Bold"/>
              </a:rPr>
              <a:t>interaktiv edir</a:t>
            </a:r>
          </a:p>
          <a:p>
            <a:pPr algn="ctr">
              <a:lnSpc>
                <a:spcPts val="16659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7200983" y="337439"/>
            <a:ext cx="782192" cy="78219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7098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6418791" y="1478206"/>
            <a:ext cx="1173288" cy="117328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00">
                <a:alpha val="56863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DAGWicFQYH8</dc:identifier>
  <dcterms:modified xsi:type="dcterms:W3CDTF">2011-08-01T06:04:30Z</dcterms:modified>
  <cp:revision>1</cp:revision>
  <dc:title>Web development nədir?</dc:title>
</cp:coreProperties>
</file>