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64" r:id="rId3"/>
    <p:sldId id="258" r:id="rId4"/>
    <p:sldId id="260" r:id="rId5"/>
    <p:sldId id="307" r:id="rId6"/>
    <p:sldId id="308" r:id="rId7"/>
    <p:sldId id="309" r:id="rId8"/>
    <p:sldId id="282" r:id="rId9"/>
    <p:sldId id="278" r:id="rId10"/>
  </p:sldIdLst>
  <p:sldSz cx="9144000" cy="5143500" type="screen16x9"/>
  <p:notesSz cx="6858000" cy="9144000"/>
  <p:embeddedFontLst>
    <p:embeddedFont>
      <p:font typeface="Nanum Gothic" panose="020B0604020202020204" charset="-127"/>
      <p:regular r:id="rId12"/>
      <p:bold r:id="rId13"/>
    </p:embeddedFont>
    <p:embeddedFont>
      <p:font typeface="Anton" pitchFamily="2" charset="0"/>
      <p:regular r:id="rId14"/>
    </p:embeddedFont>
    <p:embeddedFont>
      <p:font typeface="Archivo Black" panose="020B0604020202020204" charset="0"/>
      <p:regular r:id="rId15"/>
    </p:embeddedFont>
    <p:embeddedFont>
      <p:font typeface="Roboto Mono" panose="00000009000000000000"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2E0796-AF54-4331-8C8F-9E3C6A366437}">
  <a:tblStyle styleId="{8D2E0796-AF54-4331-8C8F-9E3C6A3664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44" autoAdjust="0"/>
  </p:normalViewPr>
  <p:slideViewPr>
    <p:cSldViewPr snapToGrid="0">
      <p:cViewPr varScale="1">
        <p:scale>
          <a:sx n="99" d="100"/>
          <a:sy n="99" d="100"/>
        </p:scale>
        <p:origin x="34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bd7213305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bd7213305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99eea159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799eea159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99eea159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9eea159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4797E492-A4A5-CA5A-B3AB-47CDACF9CEBD}"/>
            </a:ext>
          </a:extLst>
        </p:cNvPr>
        <p:cNvGrpSpPr/>
        <p:nvPr/>
      </p:nvGrpSpPr>
      <p:grpSpPr>
        <a:xfrm>
          <a:off x="0" y="0"/>
          <a:ext cx="0" cy="0"/>
          <a:chOff x="0" y="0"/>
          <a:chExt cx="0" cy="0"/>
        </a:xfrm>
      </p:grpSpPr>
      <p:sp>
        <p:nvSpPr>
          <p:cNvPr id="384" name="Google Shape;384;g799eea159c_0_57:notes">
            <a:extLst>
              <a:ext uri="{FF2B5EF4-FFF2-40B4-BE49-F238E27FC236}">
                <a16:creationId xmlns:a16="http://schemas.microsoft.com/office/drawing/2014/main" id="{F8763C6D-92C0-479C-12B4-175EC6182F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9eea159c_0_57:notes">
            <a:extLst>
              <a:ext uri="{FF2B5EF4-FFF2-40B4-BE49-F238E27FC236}">
                <a16:creationId xmlns:a16="http://schemas.microsoft.com/office/drawing/2014/main" id="{D7CB1BF8-BE88-C830-6FBC-75CF04CAC2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599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9689F878-13C7-4B8D-C5B4-B30BB7BFAB38}"/>
            </a:ext>
          </a:extLst>
        </p:cNvPr>
        <p:cNvGrpSpPr/>
        <p:nvPr/>
      </p:nvGrpSpPr>
      <p:grpSpPr>
        <a:xfrm>
          <a:off x="0" y="0"/>
          <a:ext cx="0" cy="0"/>
          <a:chOff x="0" y="0"/>
          <a:chExt cx="0" cy="0"/>
        </a:xfrm>
      </p:grpSpPr>
      <p:sp>
        <p:nvSpPr>
          <p:cNvPr id="384" name="Google Shape;384;g799eea159c_0_57:notes">
            <a:extLst>
              <a:ext uri="{FF2B5EF4-FFF2-40B4-BE49-F238E27FC236}">
                <a16:creationId xmlns:a16="http://schemas.microsoft.com/office/drawing/2014/main" id="{F8A14541-B360-95D5-0FD3-720584C360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9eea159c_0_57:notes">
            <a:extLst>
              <a:ext uri="{FF2B5EF4-FFF2-40B4-BE49-F238E27FC236}">
                <a16:creationId xmlns:a16="http://schemas.microsoft.com/office/drawing/2014/main" id="{5A02C3A1-D9F3-D25A-275B-5A0EA26C23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33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5FB410FD-5961-6A18-029B-00EA4DB3DB1B}"/>
            </a:ext>
          </a:extLst>
        </p:cNvPr>
        <p:cNvGrpSpPr/>
        <p:nvPr/>
      </p:nvGrpSpPr>
      <p:grpSpPr>
        <a:xfrm>
          <a:off x="0" y="0"/>
          <a:ext cx="0" cy="0"/>
          <a:chOff x="0" y="0"/>
          <a:chExt cx="0" cy="0"/>
        </a:xfrm>
      </p:grpSpPr>
      <p:sp>
        <p:nvSpPr>
          <p:cNvPr id="384" name="Google Shape;384;g799eea159c_0_57:notes">
            <a:extLst>
              <a:ext uri="{FF2B5EF4-FFF2-40B4-BE49-F238E27FC236}">
                <a16:creationId xmlns:a16="http://schemas.microsoft.com/office/drawing/2014/main" id="{75805328-B345-B341-7F6E-4FD34204A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99eea159c_0_57:notes">
            <a:extLst>
              <a:ext uri="{FF2B5EF4-FFF2-40B4-BE49-F238E27FC236}">
                <a16:creationId xmlns:a16="http://schemas.microsoft.com/office/drawing/2014/main" id="{3F6D2416-9979-58B6-2F91-FB80CECE24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282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8"/>
        <p:cNvGrpSpPr/>
        <p:nvPr/>
      </p:nvGrpSpPr>
      <p:grpSpPr>
        <a:xfrm>
          <a:off x="0" y="0"/>
          <a:ext cx="0" cy="0"/>
          <a:chOff x="0" y="0"/>
          <a:chExt cx="0" cy="0"/>
        </a:xfrm>
      </p:grpSpPr>
      <p:sp>
        <p:nvSpPr>
          <p:cNvPr id="2049" name="Google Shape;2049;gbd74612d9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0" name="Google Shape;2050;gbd74612d9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bd7213305d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bd7213305d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587200" y="1353925"/>
            <a:ext cx="2843700" cy="2106900"/>
          </a:xfrm>
          <a:prstGeom prst="rect">
            <a:avLst/>
          </a:prstGeom>
        </p:spPr>
        <p:txBody>
          <a:bodyPr spcFirstLastPara="1" wrap="square" lIns="91425" tIns="91425" rIns="91425" bIns="91425" anchor="b" anchorCtr="0">
            <a:normAutofit/>
          </a:bodyPr>
          <a:lstStyle>
            <a:lvl1pPr lvl="0">
              <a:spcBef>
                <a:spcPts val="0"/>
              </a:spcBef>
              <a:spcAft>
                <a:spcPts val="0"/>
              </a:spcAft>
              <a:buSzPts val="5200"/>
              <a:buNone/>
              <a:defRPr sz="4400">
                <a:solidFill>
                  <a:srgbClr val="27DEBF"/>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5587200" y="3651300"/>
            <a:ext cx="2843700" cy="571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FFFFF"/>
              </a:buClr>
              <a:buSzPts val="2800"/>
              <a:buNone/>
              <a:defRPr sz="1400">
                <a:solidFill>
                  <a:srgbClr val="FFFFFF"/>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7DEB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3225" y="1895475"/>
            <a:ext cx="4382700" cy="1114500"/>
          </a:xfrm>
          <a:prstGeom prst="rect">
            <a:avLst/>
          </a:prstGeom>
        </p:spPr>
        <p:txBody>
          <a:bodyPr spcFirstLastPara="1" wrap="square" lIns="91425" tIns="91425" rIns="91425" bIns="91425" anchor="ctr" anchorCtr="0">
            <a:normAutofit/>
          </a:bodyPr>
          <a:lstStyle>
            <a:lvl1pPr lvl="0">
              <a:spcBef>
                <a:spcPts val="0"/>
              </a:spcBef>
              <a:spcAft>
                <a:spcPts val="0"/>
              </a:spcAft>
              <a:buClr>
                <a:srgbClr val="FFFFFF"/>
              </a:buClr>
              <a:buSzPts val="2500"/>
              <a:buFont typeface="Anton"/>
              <a:buNone/>
              <a:defRPr sz="3600">
                <a:solidFill>
                  <a:srgbClr val="FFFFFF"/>
                </a:solidFill>
                <a:latin typeface="Anton"/>
                <a:ea typeface="Anton"/>
                <a:cs typeface="Anton"/>
                <a:sym typeface="Anton"/>
              </a:defRPr>
            </a:lvl1pPr>
            <a:lvl2pPr lvl="1">
              <a:spcBef>
                <a:spcPts val="0"/>
              </a:spcBef>
              <a:spcAft>
                <a:spcPts val="0"/>
              </a:spcAft>
              <a:buClr>
                <a:srgbClr val="FFFFFF"/>
              </a:buClr>
              <a:buSzPts val="2500"/>
              <a:buFont typeface="Anton"/>
              <a:buNone/>
              <a:defRPr sz="2500">
                <a:solidFill>
                  <a:srgbClr val="FFFFFF"/>
                </a:solidFill>
                <a:latin typeface="Anton"/>
                <a:ea typeface="Anton"/>
                <a:cs typeface="Anton"/>
                <a:sym typeface="Anton"/>
              </a:defRPr>
            </a:lvl2pPr>
            <a:lvl3pPr lvl="2">
              <a:spcBef>
                <a:spcPts val="0"/>
              </a:spcBef>
              <a:spcAft>
                <a:spcPts val="0"/>
              </a:spcAft>
              <a:buClr>
                <a:srgbClr val="FFFFFF"/>
              </a:buClr>
              <a:buSzPts val="2500"/>
              <a:buFont typeface="Anton"/>
              <a:buNone/>
              <a:defRPr sz="2500">
                <a:solidFill>
                  <a:srgbClr val="FFFFFF"/>
                </a:solidFill>
                <a:latin typeface="Anton"/>
                <a:ea typeface="Anton"/>
                <a:cs typeface="Anton"/>
                <a:sym typeface="Anton"/>
              </a:defRPr>
            </a:lvl3pPr>
            <a:lvl4pPr lvl="3">
              <a:spcBef>
                <a:spcPts val="0"/>
              </a:spcBef>
              <a:spcAft>
                <a:spcPts val="0"/>
              </a:spcAft>
              <a:buClr>
                <a:srgbClr val="FFFFFF"/>
              </a:buClr>
              <a:buSzPts val="2500"/>
              <a:buFont typeface="Anton"/>
              <a:buNone/>
              <a:defRPr sz="2500">
                <a:solidFill>
                  <a:srgbClr val="FFFFFF"/>
                </a:solidFill>
                <a:latin typeface="Anton"/>
                <a:ea typeface="Anton"/>
                <a:cs typeface="Anton"/>
                <a:sym typeface="Anton"/>
              </a:defRPr>
            </a:lvl4pPr>
            <a:lvl5pPr lvl="4">
              <a:spcBef>
                <a:spcPts val="0"/>
              </a:spcBef>
              <a:spcAft>
                <a:spcPts val="0"/>
              </a:spcAft>
              <a:buClr>
                <a:srgbClr val="FFFFFF"/>
              </a:buClr>
              <a:buSzPts val="2500"/>
              <a:buFont typeface="Anton"/>
              <a:buNone/>
              <a:defRPr sz="2500">
                <a:solidFill>
                  <a:srgbClr val="FFFFFF"/>
                </a:solidFill>
                <a:latin typeface="Anton"/>
                <a:ea typeface="Anton"/>
                <a:cs typeface="Anton"/>
                <a:sym typeface="Anton"/>
              </a:defRPr>
            </a:lvl5pPr>
            <a:lvl6pPr lvl="5">
              <a:spcBef>
                <a:spcPts val="0"/>
              </a:spcBef>
              <a:spcAft>
                <a:spcPts val="0"/>
              </a:spcAft>
              <a:buClr>
                <a:srgbClr val="FFFFFF"/>
              </a:buClr>
              <a:buSzPts val="2500"/>
              <a:buFont typeface="Anton"/>
              <a:buNone/>
              <a:defRPr sz="2500">
                <a:solidFill>
                  <a:srgbClr val="FFFFFF"/>
                </a:solidFill>
                <a:latin typeface="Anton"/>
                <a:ea typeface="Anton"/>
                <a:cs typeface="Anton"/>
                <a:sym typeface="Anton"/>
              </a:defRPr>
            </a:lvl6pPr>
            <a:lvl7pPr lvl="6">
              <a:spcBef>
                <a:spcPts val="0"/>
              </a:spcBef>
              <a:spcAft>
                <a:spcPts val="0"/>
              </a:spcAft>
              <a:buClr>
                <a:srgbClr val="FFFFFF"/>
              </a:buClr>
              <a:buSzPts val="2500"/>
              <a:buFont typeface="Anton"/>
              <a:buNone/>
              <a:defRPr sz="2500">
                <a:solidFill>
                  <a:srgbClr val="FFFFFF"/>
                </a:solidFill>
                <a:latin typeface="Anton"/>
                <a:ea typeface="Anton"/>
                <a:cs typeface="Anton"/>
                <a:sym typeface="Anton"/>
              </a:defRPr>
            </a:lvl7pPr>
            <a:lvl8pPr lvl="7">
              <a:spcBef>
                <a:spcPts val="0"/>
              </a:spcBef>
              <a:spcAft>
                <a:spcPts val="0"/>
              </a:spcAft>
              <a:buClr>
                <a:srgbClr val="FFFFFF"/>
              </a:buClr>
              <a:buSzPts val="2500"/>
              <a:buFont typeface="Anton"/>
              <a:buNone/>
              <a:defRPr sz="2500">
                <a:solidFill>
                  <a:srgbClr val="FFFFFF"/>
                </a:solidFill>
                <a:latin typeface="Anton"/>
                <a:ea typeface="Anton"/>
                <a:cs typeface="Anton"/>
                <a:sym typeface="Anton"/>
              </a:defRPr>
            </a:lvl8pPr>
            <a:lvl9pPr lvl="8">
              <a:spcBef>
                <a:spcPts val="0"/>
              </a:spcBef>
              <a:spcAft>
                <a:spcPts val="0"/>
              </a:spcAft>
              <a:buClr>
                <a:srgbClr val="FFFFFF"/>
              </a:buClr>
              <a:buSzPts val="2500"/>
              <a:buFont typeface="Anton"/>
              <a:buNone/>
              <a:defRPr sz="2500">
                <a:solidFill>
                  <a:srgbClr val="FFFFFF"/>
                </a:solidFill>
                <a:latin typeface="Anton"/>
                <a:ea typeface="Anton"/>
                <a:cs typeface="Anton"/>
                <a:sym typeface="Anton"/>
              </a:defRPr>
            </a:lvl9pPr>
          </a:lstStyle>
          <a:p>
            <a:endParaRPr/>
          </a:p>
        </p:txBody>
      </p:sp>
      <p:sp>
        <p:nvSpPr>
          <p:cNvPr id="14" name="Google Shape;14;p3"/>
          <p:cNvSpPr txBox="1">
            <a:spLocks noGrp="1"/>
          </p:cNvSpPr>
          <p:nvPr>
            <p:ph type="subTitle" idx="1"/>
          </p:nvPr>
        </p:nvSpPr>
        <p:spPr>
          <a:xfrm>
            <a:off x="713225" y="2800350"/>
            <a:ext cx="4382700" cy="847800"/>
          </a:xfrm>
          <a:prstGeom prst="rect">
            <a:avLst/>
          </a:prstGeom>
        </p:spPr>
        <p:txBody>
          <a:bodyPr spcFirstLastPara="1" wrap="square" lIns="91425" tIns="91425" rIns="91425" bIns="91425" anchor="t" anchorCtr="0">
            <a:normAutofit/>
          </a:bodyPr>
          <a:lstStyle>
            <a:lvl1pPr lvl="0">
              <a:lnSpc>
                <a:spcPct val="95000"/>
              </a:lnSpc>
              <a:spcBef>
                <a:spcPts val="0"/>
              </a:spcBef>
              <a:spcAft>
                <a:spcPts val="0"/>
              </a:spcAft>
              <a:buClr>
                <a:srgbClr val="455A64"/>
              </a:buClr>
              <a:buSzPts val="1200"/>
              <a:buFont typeface="Nanum Gothic"/>
              <a:buNone/>
              <a:defRPr sz="1210">
                <a:solidFill>
                  <a:srgbClr val="455A64"/>
                </a:solidFill>
              </a:defRPr>
            </a:lvl1pPr>
            <a:lvl2pPr lvl="1">
              <a:spcBef>
                <a:spcPts val="0"/>
              </a:spcBef>
              <a:spcAft>
                <a:spcPts val="0"/>
              </a:spcAft>
              <a:buClr>
                <a:srgbClr val="455A64"/>
              </a:buClr>
              <a:buSzPts val="1200"/>
              <a:buFont typeface="Nanum Gothic"/>
              <a:buNone/>
              <a:defRPr sz="1200">
                <a:solidFill>
                  <a:srgbClr val="455A64"/>
                </a:solidFill>
                <a:latin typeface="Nanum Gothic"/>
                <a:ea typeface="Nanum Gothic"/>
                <a:cs typeface="Nanum Gothic"/>
                <a:sym typeface="Nanum Gothic"/>
              </a:defRPr>
            </a:lvl2pPr>
            <a:lvl3pPr lvl="2">
              <a:spcBef>
                <a:spcPts val="0"/>
              </a:spcBef>
              <a:spcAft>
                <a:spcPts val="0"/>
              </a:spcAft>
              <a:buClr>
                <a:srgbClr val="455A64"/>
              </a:buClr>
              <a:buSzPts val="1200"/>
              <a:buFont typeface="Nanum Gothic"/>
              <a:buNone/>
              <a:defRPr sz="1200">
                <a:solidFill>
                  <a:srgbClr val="455A64"/>
                </a:solidFill>
                <a:latin typeface="Nanum Gothic"/>
                <a:ea typeface="Nanum Gothic"/>
                <a:cs typeface="Nanum Gothic"/>
                <a:sym typeface="Nanum Gothic"/>
              </a:defRPr>
            </a:lvl3pPr>
            <a:lvl4pPr lvl="3">
              <a:spcBef>
                <a:spcPts val="0"/>
              </a:spcBef>
              <a:spcAft>
                <a:spcPts val="0"/>
              </a:spcAft>
              <a:buClr>
                <a:srgbClr val="455A64"/>
              </a:buClr>
              <a:buSzPts val="1200"/>
              <a:buFont typeface="Nanum Gothic"/>
              <a:buNone/>
              <a:defRPr sz="1200">
                <a:solidFill>
                  <a:srgbClr val="455A64"/>
                </a:solidFill>
                <a:latin typeface="Nanum Gothic"/>
                <a:ea typeface="Nanum Gothic"/>
                <a:cs typeface="Nanum Gothic"/>
                <a:sym typeface="Nanum Gothic"/>
              </a:defRPr>
            </a:lvl4pPr>
            <a:lvl5pPr lvl="4">
              <a:spcBef>
                <a:spcPts val="0"/>
              </a:spcBef>
              <a:spcAft>
                <a:spcPts val="0"/>
              </a:spcAft>
              <a:buClr>
                <a:srgbClr val="455A64"/>
              </a:buClr>
              <a:buSzPts val="1200"/>
              <a:buFont typeface="Nanum Gothic"/>
              <a:buNone/>
              <a:defRPr sz="1200">
                <a:solidFill>
                  <a:srgbClr val="455A64"/>
                </a:solidFill>
                <a:latin typeface="Nanum Gothic"/>
                <a:ea typeface="Nanum Gothic"/>
                <a:cs typeface="Nanum Gothic"/>
                <a:sym typeface="Nanum Gothic"/>
              </a:defRPr>
            </a:lvl5pPr>
            <a:lvl6pPr lvl="5">
              <a:spcBef>
                <a:spcPts val="0"/>
              </a:spcBef>
              <a:spcAft>
                <a:spcPts val="0"/>
              </a:spcAft>
              <a:buClr>
                <a:srgbClr val="455A64"/>
              </a:buClr>
              <a:buSzPts val="1200"/>
              <a:buFont typeface="Nanum Gothic"/>
              <a:buNone/>
              <a:defRPr sz="1200">
                <a:solidFill>
                  <a:srgbClr val="455A64"/>
                </a:solidFill>
                <a:latin typeface="Nanum Gothic"/>
                <a:ea typeface="Nanum Gothic"/>
                <a:cs typeface="Nanum Gothic"/>
                <a:sym typeface="Nanum Gothic"/>
              </a:defRPr>
            </a:lvl6pPr>
            <a:lvl7pPr lvl="6">
              <a:spcBef>
                <a:spcPts val="0"/>
              </a:spcBef>
              <a:spcAft>
                <a:spcPts val="0"/>
              </a:spcAft>
              <a:buClr>
                <a:srgbClr val="455A64"/>
              </a:buClr>
              <a:buSzPts val="1200"/>
              <a:buFont typeface="Nanum Gothic"/>
              <a:buNone/>
              <a:defRPr sz="1200">
                <a:solidFill>
                  <a:srgbClr val="455A64"/>
                </a:solidFill>
                <a:latin typeface="Nanum Gothic"/>
                <a:ea typeface="Nanum Gothic"/>
                <a:cs typeface="Nanum Gothic"/>
                <a:sym typeface="Nanum Gothic"/>
              </a:defRPr>
            </a:lvl7pPr>
            <a:lvl8pPr lvl="7">
              <a:spcBef>
                <a:spcPts val="0"/>
              </a:spcBef>
              <a:spcAft>
                <a:spcPts val="0"/>
              </a:spcAft>
              <a:buClr>
                <a:srgbClr val="455A64"/>
              </a:buClr>
              <a:buSzPts val="1200"/>
              <a:buFont typeface="Nanum Gothic"/>
              <a:buNone/>
              <a:defRPr sz="1200">
                <a:solidFill>
                  <a:srgbClr val="455A64"/>
                </a:solidFill>
                <a:latin typeface="Nanum Gothic"/>
                <a:ea typeface="Nanum Gothic"/>
                <a:cs typeface="Nanum Gothic"/>
                <a:sym typeface="Nanum Gothic"/>
              </a:defRPr>
            </a:lvl8pPr>
            <a:lvl9pPr lvl="8">
              <a:spcBef>
                <a:spcPts val="0"/>
              </a:spcBef>
              <a:spcAft>
                <a:spcPts val="0"/>
              </a:spcAft>
              <a:buClr>
                <a:srgbClr val="455A64"/>
              </a:buClr>
              <a:buSzPts val="1200"/>
              <a:buFont typeface="Nanum Gothic"/>
              <a:buNone/>
              <a:defRPr sz="1200">
                <a:solidFill>
                  <a:srgbClr val="455A64"/>
                </a:solidFill>
                <a:latin typeface="Nanum Gothic"/>
                <a:ea typeface="Nanum Gothic"/>
                <a:cs typeface="Nanum Gothic"/>
                <a:sym typeface="Nanum Gothic"/>
              </a:defRPr>
            </a:lvl9pPr>
          </a:lstStyle>
          <a:p>
            <a:endParaRPr/>
          </a:p>
        </p:txBody>
      </p:sp>
      <p:sp>
        <p:nvSpPr>
          <p:cNvPr id="15" name="Google Shape;15;p3"/>
          <p:cNvSpPr txBox="1">
            <a:spLocks noGrp="1"/>
          </p:cNvSpPr>
          <p:nvPr>
            <p:ph type="title" idx="2" hasCustomPrompt="1"/>
          </p:nvPr>
        </p:nvSpPr>
        <p:spPr>
          <a:xfrm>
            <a:off x="713225" y="1546450"/>
            <a:ext cx="4382700" cy="539400"/>
          </a:xfrm>
          <a:prstGeom prst="rect">
            <a:avLst/>
          </a:prstGeom>
          <a:ln>
            <a:noFill/>
          </a:ln>
        </p:spPr>
        <p:txBody>
          <a:bodyPr spcFirstLastPara="1" wrap="square" lIns="91425" tIns="91425" rIns="91425" bIns="91425" anchor="t" anchorCtr="0">
            <a:normAutofit/>
          </a:bodyPr>
          <a:lstStyle>
            <a:lvl1pPr lvl="0" rtl="0">
              <a:spcBef>
                <a:spcPts val="0"/>
              </a:spcBef>
              <a:spcAft>
                <a:spcPts val="0"/>
              </a:spcAft>
              <a:buClr>
                <a:srgbClr val="FFFFFF"/>
              </a:buClr>
              <a:buSzPts val="2500"/>
              <a:buNone/>
              <a:defRPr sz="3600">
                <a:solidFill>
                  <a:srgbClr val="FFFFFF"/>
                </a:solidFill>
                <a:latin typeface="Anton"/>
                <a:ea typeface="Anton"/>
                <a:cs typeface="Anton"/>
                <a:sym typeface="Anton"/>
              </a:defRPr>
            </a:lvl1pPr>
            <a:lvl2pPr lvl="1" rtl="0">
              <a:spcBef>
                <a:spcPts val="0"/>
              </a:spcBef>
              <a:spcAft>
                <a:spcPts val="0"/>
              </a:spcAft>
              <a:buClr>
                <a:srgbClr val="FFFFFF"/>
              </a:buClr>
              <a:buSzPts val="2500"/>
              <a:buNone/>
              <a:defRPr sz="2500">
                <a:solidFill>
                  <a:srgbClr val="FFFFFF"/>
                </a:solidFill>
              </a:defRPr>
            </a:lvl2pPr>
            <a:lvl3pPr lvl="2" rtl="0">
              <a:spcBef>
                <a:spcPts val="0"/>
              </a:spcBef>
              <a:spcAft>
                <a:spcPts val="0"/>
              </a:spcAft>
              <a:buClr>
                <a:srgbClr val="FFFFFF"/>
              </a:buClr>
              <a:buSzPts val="2500"/>
              <a:buNone/>
              <a:defRPr sz="2500">
                <a:solidFill>
                  <a:srgbClr val="FFFFFF"/>
                </a:solidFill>
              </a:defRPr>
            </a:lvl3pPr>
            <a:lvl4pPr lvl="3" rtl="0">
              <a:spcBef>
                <a:spcPts val="0"/>
              </a:spcBef>
              <a:spcAft>
                <a:spcPts val="0"/>
              </a:spcAft>
              <a:buClr>
                <a:srgbClr val="FFFFFF"/>
              </a:buClr>
              <a:buSzPts val="2500"/>
              <a:buNone/>
              <a:defRPr sz="2500">
                <a:solidFill>
                  <a:srgbClr val="FFFFFF"/>
                </a:solidFill>
              </a:defRPr>
            </a:lvl4pPr>
            <a:lvl5pPr lvl="4" rtl="0">
              <a:spcBef>
                <a:spcPts val="0"/>
              </a:spcBef>
              <a:spcAft>
                <a:spcPts val="0"/>
              </a:spcAft>
              <a:buClr>
                <a:srgbClr val="FFFFFF"/>
              </a:buClr>
              <a:buSzPts val="2500"/>
              <a:buNone/>
              <a:defRPr sz="2500">
                <a:solidFill>
                  <a:srgbClr val="FFFFFF"/>
                </a:solidFill>
              </a:defRPr>
            </a:lvl5pPr>
            <a:lvl6pPr lvl="5" rtl="0">
              <a:spcBef>
                <a:spcPts val="0"/>
              </a:spcBef>
              <a:spcAft>
                <a:spcPts val="0"/>
              </a:spcAft>
              <a:buClr>
                <a:srgbClr val="FFFFFF"/>
              </a:buClr>
              <a:buSzPts val="2500"/>
              <a:buNone/>
              <a:defRPr sz="2500">
                <a:solidFill>
                  <a:srgbClr val="FFFFFF"/>
                </a:solidFill>
              </a:defRPr>
            </a:lvl6pPr>
            <a:lvl7pPr lvl="6" rtl="0">
              <a:spcBef>
                <a:spcPts val="0"/>
              </a:spcBef>
              <a:spcAft>
                <a:spcPts val="0"/>
              </a:spcAft>
              <a:buClr>
                <a:srgbClr val="FFFFFF"/>
              </a:buClr>
              <a:buSzPts val="2500"/>
              <a:buNone/>
              <a:defRPr sz="2500">
                <a:solidFill>
                  <a:srgbClr val="FFFFFF"/>
                </a:solidFill>
              </a:defRPr>
            </a:lvl7pPr>
            <a:lvl8pPr lvl="7" rtl="0">
              <a:spcBef>
                <a:spcPts val="0"/>
              </a:spcBef>
              <a:spcAft>
                <a:spcPts val="0"/>
              </a:spcAft>
              <a:buClr>
                <a:srgbClr val="FFFFFF"/>
              </a:buClr>
              <a:buSzPts val="2500"/>
              <a:buNone/>
              <a:defRPr sz="2500">
                <a:solidFill>
                  <a:srgbClr val="FFFFFF"/>
                </a:solidFill>
              </a:defRPr>
            </a:lvl8pPr>
            <a:lvl9pPr lvl="8" rtl="0">
              <a:spcBef>
                <a:spcPts val="0"/>
              </a:spcBef>
              <a:spcAft>
                <a:spcPts val="0"/>
              </a:spcAft>
              <a:buClr>
                <a:srgbClr val="FFFFFF"/>
              </a:buClr>
              <a:buSzPts val="2500"/>
              <a:buNone/>
              <a:defRPr sz="2500">
                <a:solidFill>
                  <a:srgbClr val="FFFFFF"/>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27DEBF"/>
        </a:solidFill>
        <a:effectLst/>
      </p:bgPr>
    </p:bg>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713225" y="1842775"/>
            <a:ext cx="3191700" cy="837900"/>
          </a:xfrm>
          <a:prstGeom prst="rect">
            <a:avLst/>
          </a:prstGeom>
        </p:spPr>
        <p:txBody>
          <a:bodyPr spcFirstLastPara="1" wrap="square" lIns="91425" tIns="91425" rIns="91425" bIns="91425" anchor="b" anchorCtr="0">
            <a:normAutofit/>
          </a:bodyPr>
          <a:lstStyle>
            <a:lvl1pPr lvl="0">
              <a:spcBef>
                <a:spcPts val="0"/>
              </a:spcBef>
              <a:spcAft>
                <a:spcPts val="0"/>
              </a:spcAft>
              <a:buClr>
                <a:srgbClr val="455A64"/>
              </a:buClr>
              <a:buSzPts val="4200"/>
              <a:buNone/>
              <a:defRPr sz="2500">
                <a:solidFill>
                  <a:srgbClr val="FFFFFF"/>
                </a:solidFill>
                <a:latin typeface="Anton"/>
                <a:ea typeface="Anton"/>
                <a:cs typeface="Anton"/>
                <a:sym typeface="Anton"/>
              </a:defRPr>
            </a:lvl1pPr>
            <a:lvl2pPr lvl="1" algn="ctr">
              <a:spcBef>
                <a:spcPts val="0"/>
              </a:spcBef>
              <a:spcAft>
                <a:spcPts val="0"/>
              </a:spcAft>
              <a:buClr>
                <a:srgbClr val="455A64"/>
              </a:buClr>
              <a:buSzPts val="4200"/>
              <a:buNone/>
              <a:defRPr sz="4200">
                <a:solidFill>
                  <a:srgbClr val="455A64"/>
                </a:solidFill>
              </a:defRPr>
            </a:lvl2pPr>
            <a:lvl3pPr lvl="2" algn="ctr">
              <a:spcBef>
                <a:spcPts val="0"/>
              </a:spcBef>
              <a:spcAft>
                <a:spcPts val="0"/>
              </a:spcAft>
              <a:buClr>
                <a:srgbClr val="455A64"/>
              </a:buClr>
              <a:buSzPts val="4200"/>
              <a:buNone/>
              <a:defRPr sz="4200">
                <a:solidFill>
                  <a:srgbClr val="455A64"/>
                </a:solidFill>
              </a:defRPr>
            </a:lvl3pPr>
            <a:lvl4pPr lvl="3" algn="ctr">
              <a:spcBef>
                <a:spcPts val="0"/>
              </a:spcBef>
              <a:spcAft>
                <a:spcPts val="0"/>
              </a:spcAft>
              <a:buClr>
                <a:srgbClr val="455A64"/>
              </a:buClr>
              <a:buSzPts val="4200"/>
              <a:buNone/>
              <a:defRPr sz="4200">
                <a:solidFill>
                  <a:srgbClr val="455A64"/>
                </a:solidFill>
              </a:defRPr>
            </a:lvl4pPr>
            <a:lvl5pPr lvl="4" algn="ctr">
              <a:spcBef>
                <a:spcPts val="0"/>
              </a:spcBef>
              <a:spcAft>
                <a:spcPts val="0"/>
              </a:spcAft>
              <a:buClr>
                <a:srgbClr val="455A64"/>
              </a:buClr>
              <a:buSzPts val="4200"/>
              <a:buNone/>
              <a:defRPr sz="4200">
                <a:solidFill>
                  <a:srgbClr val="455A64"/>
                </a:solidFill>
              </a:defRPr>
            </a:lvl5pPr>
            <a:lvl6pPr lvl="5" algn="ctr">
              <a:spcBef>
                <a:spcPts val="0"/>
              </a:spcBef>
              <a:spcAft>
                <a:spcPts val="0"/>
              </a:spcAft>
              <a:buClr>
                <a:srgbClr val="455A64"/>
              </a:buClr>
              <a:buSzPts val="4200"/>
              <a:buNone/>
              <a:defRPr sz="4200">
                <a:solidFill>
                  <a:srgbClr val="455A64"/>
                </a:solidFill>
              </a:defRPr>
            </a:lvl6pPr>
            <a:lvl7pPr lvl="6" algn="ctr">
              <a:spcBef>
                <a:spcPts val="0"/>
              </a:spcBef>
              <a:spcAft>
                <a:spcPts val="0"/>
              </a:spcAft>
              <a:buClr>
                <a:srgbClr val="455A64"/>
              </a:buClr>
              <a:buSzPts val="4200"/>
              <a:buNone/>
              <a:defRPr sz="4200">
                <a:solidFill>
                  <a:srgbClr val="455A64"/>
                </a:solidFill>
              </a:defRPr>
            </a:lvl7pPr>
            <a:lvl8pPr lvl="7" algn="ctr">
              <a:spcBef>
                <a:spcPts val="0"/>
              </a:spcBef>
              <a:spcAft>
                <a:spcPts val="0"/>
              </a:spcAft>
              <a:buClr>
                <a:srgbClr val="455A64"/>
              </a:buClr>
              <a:buSzPts val="4200"/>
              <a:buNone/>
              <a:defRPr sz="4200">
                <a:solidFill>
                  <a:srgbClr val="455A64"/>
                </a:solidFill>
              </a:defRPr>
            </a:lvl8pPr>
            <a:lvl9pPr lvl="8" algn="ctr">
              <a:spcBef>
                <a:spcPts val="0"/>
              </a:spcBef>
              <a:spcAft>
                <a:spcPts val="0"/>
              </a:spcAft>
              <a:buClr>
                <a:srgbClr val="455A64"/>
              </a:buClr>
              <a:buSzPts val="4200"/>
              <a:buNone/>
              <a:defRPr sz="4200">
                <a:solidFill>
                  <a:srgbClr val="455A64"/>
                </a:solidFill>
              </a:defRPr>
            </a:lvl9pPr>
          </a:lstStyle>
          <a:p>
            <a:endParaRPr/>
          </a:p>
        </p:txBody>
      </p:sp>
      <p:sp>
        <p:nvSpPr>
          <p:cNvPr id="35" name="Google Shape;35;p9"/>
          <p:cNvSpPr txBox="1">
            <a:spLocks noGrp="1"/>
          </p:cNvSpPr>
          <p:nvPr>
            <p:ph type="body" idx="1"/>
          </p:nvPr>
        </p:nvSpPr>
        <p:spPr>
          <a:xfrm>
            <a:off x="713225" y="2800350"/>
            <a:ext cx="3191700" cy="903900"/>
          </a:xfrm>
          <a:prstGeom prst="rect">
            <a:avLst/>
          </a:prstGeom>
        </p:spPr>
        <p:txBody>
          <a:bodyPr spcFirstLastPara="1" wrap="square" lIns="91425" tIns="91425" rIns="91425" bIns="91425" anchor="t" anchorCtr="0">
            <a:normAutofit/>
          </a:bodyPr>
          <a:lstStyle>
            <a:lvl1pPr marL="457200" lvl="0" indent="-325755">
              <a:lnSpc>
                <a:spcPct val="100000"/>
              </a:lnSpc>
              <a:spcBef>
                <a:spcPts val="0"/>
              </a:spcBef>
              <a:spcAft>
                <a:spcPts val="0"/>
              </a:spcAft>
              <a:buClr>
                <a:srgbClr val="FFFFFF"/>
              </a:buClr>
              <a:buSzPts val="1530"/>
              <a:buChar char="●"/>
              <a:defRPr sz="1200">
                <a:solidFill>
                  <a:schemeClr val="accent2"/>
                </a:solidFill>
              </a:defRPr>
            </a:lvl1pPr>
            <a:lvl2pPr marL="914400" lvl="1" indent="-304165">
              <a:spcBef>
                <a:spcPts val="0"/>
              </a:spcBef>
              <a:spcAft>
                <a:spcPts val="0"/>
              </a:spcAft>
              <a:buClr>
                <a:srgbClr val="FFFFFF"/>
              </a:buClr>
              <a:buSzPts val="1190"/>
              <a:buChar char="○"/>
              <a:defRPr>
                <a:solidFill>
                  <a:srgbClr val="FFFFFF"/>
                </a:solidFill>
              </a:defRPr>
            </a:lvl2pPr>
            <a:lvl3pPr marL="1371600" lvl="2" indent="-304164">
              <a:spcBef>
                <a:spcPts val="0"/>
              </a:spcBef>
              <a:spcAft>
                <a:spcPts val="0"/>
              </a:spcAft>
              <a:buClr>
                <a:srgbClr val="FFFFFF"/>
              </a:buClr>
              <a:buSzPts val="1190"/>
              <a:buChar char="■"/>
              <a:defRPr>
                <a:solidFill>
                  <a:srgbClr val="FFFFFF"/>
                </a:solidFill>
              </a:defRPr>
            </a:lvl3pPr>
            <a:lvl4pPr marL="1828800" lvl="3" indent="-304164">
              <a:spcBef>
                <a:spcPts val="0"/>
              </a:spcBef>
              <a:spcAft>
                <a:spcPts val="0"/>
              </a:spcAft>
              <a:buClr>
                <a:srgbClr val="FFFFFF"/>
              </a:buClr>
              <a:buSzPts val="1190"/>
              <a:buChar char="●"/>
              <a:defRPr>
                <a:solidFill>
                  <a:srgbClr val="FFFFFF"/>
                </a:solidFill>
              </a:defRPr>
            </a:lvl4pPr>
            <a:lvl5pPr marL="2286000" lvl="4" indent="-304164">
              <a:spcBef>
                <a:spcPts val="0"/>
              </a:spcBef>
              <a:spcAft>
                <a:spcPts val="0"/>
              </a:spcAft>
              <a:buClr>
                <a:srgbClr val="FFFFFF"/>
              </a:buClr>
              <a:buSzPts val="1190"/>
              <a:buChar char="○"/>
              <a:defRPr>
                <a:solidFill>
                  <a:srgbClr val="FFFFFF"/>
                </a:solidFill>
              </a:defRPr>
            </a:lvl5pPr>
            <a:lvl6pPr marL="2743200" lvl="5" indent="-304164">
              <a:spcBef>
                <a:spcPts val="0"/>
              </a:spcBef>
              <a:spcAft>
                <a:spcPts val="0"/>
              </a:spcAft>
              <a:buClr>
                <a:srgbClr val="FFFFFF"/>
              </a:buClr>
              <a:buSzPts val="1190"/>
              <a:buChar char="■"/>
              <a:defRPr>
                <a:solidFill>
                  <a:srgbClr val="FFFFFF"/>
                </a:solidFill>
              </a:defRPr>
            </a:lvl6pPr>
            <a:lvl7pPr marL="3200400" lvl="6" indent="-304164">
              <a:spcBef>
                <a:spcPts val="0"/>
              </a:spcBef>
              <a:spcAft>
                <a:spcPts val="0"/>
              </a:spcAft>
              <a:buClr>
                <a:srgbClr val="FFFFFF"/>
              </a:buClr>
              <a:buSzPts val="1190"/>
              <a:buChar char="●"/>
              <a:defRPr>
                <a:solidFill>
                  <a:srgbClr val="FFFFFF"/>
                </a:solidFill>
              </a:defRPr>
            </a:lvl7pPr>
            <a:lvl8pPr marL="3657600" lvl="7" indent="-304165">
              <a:spcBef>
                <a:spcPts val="0"/>
              </a:spcBef>
              <a:spcAft>
                <a:spcPts val="0"/>
              </a:spcAft>
              <a:buClr>
                <a:srgbClr val="FFFFFF"/>
              </a:buClr>
              <a:buSzPts val="1190"/>
              <a:buChar char="○"/>
              <a:defRPr>
                <a:solidFill>
                  <a:srgbClr val="FFFFFF"/>
                </a:solidFill>
              </a:defRPr>
            </a:lvl8pPr>
            <a:lvl9pPr marL="4114800" lvl="8" indent="-304165">
              <a:spcBef>
                <a:spcPts val="0"/>
              </a:spcBef>
              <a:spcAft>
                <a:spcPts val="0"/>
              </a:spcAft>
              <a:buClr>
                <a:srgbClr val="FFFFFF"/>
              </a:buClr>
              <a:buSzPts val="1190"/>
              <a:buChar char="■"/>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2"/>
        </a:solidFill>
        <a:effectLst/>
      </p:bgPr>
    </p:bg>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670125" y="539500"/>
            <a:ext cx="3194100" cy="1071900"/>
          </a:xfrm>
          <a:prstGeom prst="rect">
            <a:avLst/>
          </a:prstGeom>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lvl1pPr marL="457200" lvl="0" indent="-228600" algn="ctr">
              <a:lnSpc>
                <a:spcPct val="100000"/>
              </a:lnSpc>
              <a:spcBef>
                <a:spcPts val="0"/>
              </a:spcBef>
              <a:spcAft>
                <a:spcPts val="0"/>
              </a:spcAft>
              <a:buSzPts val="1800"/>
              <a:buNone/>
              <a:defRPr sz="2500">
                <a:solidFill>
                  <a:srgbClr val="FFFFFF"/>
                </a:solidFill>
                <a:latin typeface="Anton"/>
                <a:ea typeface="Anton"/>
                <a:cs typeface="Anton"/>
                <a:sym typeface="Anton"/>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
    <p:bg>
      <p:bgPr>
        <a:solidFill>
          <a:schemeClr val="accent2"/>
        </a:solidFill>
        <a:effectLst/>
      </p:bgPr>
    </p:bg>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713225" y="539500"/>
            <a:ext cx="7717500" cy="5478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27DEBF"/>
              </a:buClr>
              <a:buSzPts val="2500"/>
              <a:buFont typeface="Archivo Black"/>
              <a:buNone/>
              <a:defRPr sz="2500">
                <a:solidFill>
                  <a:srgbClr val="27DEBF"/>
                </a:solidFill>
              </a:defRPr>
            </a:lvl1pPr>
            <a:lvl2pPr lvl="1">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2pPr>
            <a:lvl3pPr lvl="2">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3pPr>
            <a:lvl4pPr lvl="3">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4pPr>
            <a:lvl5pPr lvl="4">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5pPr>
            <a:lvl6pPr lvl="5">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6pPr>
            <a:lvl7pPr lvl="6">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7pPr>
            <a:lvl8pPr lvl="7">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8pPr>
            <a:lvl9pPr lvl="8">
              <a:spcBef>
                <a:spcPts val="0"/>
              </a:spcBef>
              <a:spcAft>
                <a:spcPts val="0"/>
              </a:spcAft>
              <a:buClr>
                <a:srgbClr val="27DEBF"/>
              </a:buClr>
              <a:buSzPts val="2500"/>
              <a:buFont typeface="Archivo Black"/>
              <a:buNone/>
              <a:defRPr sz="2500">
                <a:solidFill>
                  <a:srgbClr val="27DEBF"/>
                </a:solidFill>
                <a:latin typeface="Archivo Black"/>
                <a:ea typeface="Archivo Black"/>
                <a:cs typeface="Archivo Black"/>
                <a:sym typeface="Archivo Black"/>
              </a:defRPr>
            </a:lvl9pPr>
          </a:lstStyle>
          <a:p>
            <a:endParaRPr/>
          </a:p>
        </p:txBody>
      </p:sp>
      <p:sp>
        <p:nvSpPr>
          <p:cNvPr id="45" name="Google Shape;45;p13"/>
          <p:cNvSpPr txBox="1">
            <a:spLocks noGrp="1"/>
          </p:cNvSpPr>
          <p:nvPr>
            <p:ph type="title" idx="2" hasCustomPrompt="1"/>
          </p:nvPr>
        </p:nvSpPr>
        <p:spPr>
          <a:xfrm>
            <a:off x="1275125" y="1731800"/>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6" name="Google Shape;46;p13"/>
          <p:cNvSpPr txBox="1">
            <a:spLocks noGrp="1"/>
          </p:cNvSpPr>
          <p:nvPr>
            <p:ph type="title" idx="3" hasCustomPrompt="1"/>
          </p:nvPr>
        </p:nvSpPr>
        <p:spPr>
          <a:xfrm>
            <a:off x="2715738" y="3289188"/>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7" name="Google Shape;47;p13"/>
          <p:cNvSpPr txBox="1">
            <a:spLocks noGrp="1"/>
          </p:cNvSpPr>
          <p:nvPr>
            <p:ph type="title" idx="4" hasCustomPrompt="1"/>
          </p:nvPr>
        </p:nvSpPr>
        <p:spPr>
          <a:xfrm>
            <a:off x="5639238" y="3289188"/>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8" name="Google Shape;48;p13"/>
          <p:cNvSpPr txBox="1">
            <a:spLocks noGrp="1"/>
          </p:cNvSpPr>
          <p:nvPr>
            <p:ph type="title" idx="5" hasCustomPrompt="1"/>
          </p:nvPr>
        </p:nvSpPr>
        <p:spPr>
          <a:xfrm>
            <a:off x="4188300" y="1731838"/>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49" name="Google Shape;49;p13"/>
          <p:cNvSpPr txBox="1">
            <a:spLocks noGrp="1"/>
          </p:cNvSpPr>
          <p:nvPr>
            <p:ph type="title" idx="6" hasCustomPrompt="1"/>
          </p:nvPr>
        </p:nvSpPr>
        <p:spPr>
          <a:xfrm>
            <a:off x="7090200" y="1731800"/>
            <a:ext cx="775200" cy="775200"/>
          </a:xfrm>
          <a:prstGeom prst="rect">
            <a:avLst/>
          </a:prstGeom>
          <a:solidFill>
            <a:srgbClr val="27DEBF"/>
          </a:solidFill>
        </p:spPr>
        <p:txBody>
          <a:bodyPr spcFirstLastPara="1" wrap="square" lIns="91425" tIns="91425" rIns="91425" bIns="91425" anchor="ctr" anchorCtr="0">
            <a:normAutofit/>
          </a:bodyPr>
          <a:lstStyle>
            <a:lvl1pPr lvl="0" algn="ctr" rtl="0">
              <a:spcBef>
                <a:spcPts val="0"/>
              </a:spcBef>
              <a:spcAft>
                <a:spcPts val="0"/>
              </a:spcAft>
              <a:buClr>
                <a:srgbClr val="FFFFFF"/>
              </a:buClr>
              <a:buSzPts val="2400"/>
              <a:buNone/>
              <a:defRPr sz="2500">
                <a:solidFill>
                  <a:srgbClr val="FFFFFF"/>
                </a:solidFill>
                <a:latin typeface="Anton"/>
                <a:ea typeface="Anton"/>
                <a:cs typeface="Anton"/>
                <a:sym typeface="Anton"/>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r>
              <a:t>xx%</a:t>
            </a:r>
          </a:p>
        </p:txBody>
      </p:sp>
      <p:sp>
        <p:nvSpPr>
          <p:cNvPr id="50" name="Google Shape;50;p13"/>
          <p:cNvSpPr txBox="1">
            <a:spLocks noGrp="1"/>
          </p:cNvSpPr>
          <p:nvPr>
            <p:ph type="subTitle" idx="1"/>
          </p:nvPr>
        </p:nvSpPr>
        <p:spPr>
          <a:xfrm>
            <a:off x="900363" y="3365400"/>
            <a:ext cx="1536000" cy="932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200"/>
              <a:buFont typeface="Nanum Gothic"/>
              <a:buNone/>
              <a:defRPr sz="1200"/>
            </a:lvl1pPr>
            <a:lvl2pPr lvl="1" algn="ctr">
              <a:spcBef>
                <a:spcPts val="0"/>
              </a:spcBef>
              <a:spcAft>
                <a:spcPts val="0"/>
              </a:spcAft>
              <a:buSzPts val="1200"/>
              <a:buFont typeface="Nanum Gothic"/>
              <a:buNone/>
              <a:defRPr sz="1200">
                <a:latin typeface="Nanum Gothic"/>
                <a:ea typeface="Nanum Gothic"/>
                <a:cs typeface="Nanum Gothic"/>
                <a:sym typeface="Nanum Gothic"/>
              </a:defRPr>
            </a:lvl2pPr>
            <a:lvl3pPr lvl="2" algn="ctr">
              <a:spcBef>
                <a:spcPts val="0"/>
              </a:spcBef>
              <a:spcAft>
                <a:spcPts val="0"/>
              </a:spcAft>
              <a:buSzPts val="1200"/>
              <a:buFont typeface="Nanum Gothic"/>
              <a:buNone/>
              <a:defRPr sz="1200">
                <a:latin typeface="Nanum Gothic"/>
                <a:ea typeface="Nanum Gothic"/>
                <a:cs typeface="Nanum Gothic"/>
                <a:sym typeface="Nanum Gothic"/>
              </a:defRPr>
            </a:lvl3pPr>
            <a:lvl4pPr lvl="3" algn="ctr">
              <a:spcBef>
                <a:spcPts val="0"/>
              </a:spcBef>
              <a:spcAft>
                <a:spcPts val="0"/>
              </a:spcAft>
              <a:buSzPts val="1200"/>
              <a:buFont typeface="Nanum Gothic"/>
              <a:buNone/>
              <a:defRPr sz="1200">
                <a:latin typeface="Nanum Gothic"/>
                <a:ea typeface="Nanum Gothic"/>
                <a:cs typeface="Nanum Gothic"/>
                <a:sym typeface="Nanum Gothic"/>
              </a:defRPr>
            </a:lvl4pPr>
            <a:lvl5pPr lvl="4" algn="ctr">
              <a:spcBef>
                <a:spcPts val="0"/>
              </a:spcBef>
              <a:spcAft>
                <a:spcPts val="0"/>
              </a:spcAft>
              <a:buSzPts val="1200"/>
              <a:buFont typeface="Nanum Gothic"/>
              <a:buNone/>
              <a:defRPr sz="1200">
                <a:latin typeface="Nanum Gothic"/>
                <a:ea typeface="Nanum Gothic"/>
                <a:cs typeface="Nanum Gothic"/>
                <a:sym typeface="Nanum Gothic"/>
              </a:defRPr>
            </a:lvl5pPr>
            <a:lvl6pPr lvl="5" algn="ctr">
              <a:spcBef>
                <a:spcPts val="0"/>
              </a:spcBef>
              <a:spcAft>
                <a:spcPts val="0"/>
              </a:spcAft>
              <a:buSzPts val="1200"/>
              <a:buFont typeface="Nanum Gothic"/>
              <a:buNone/>
              <a:defRPr sz="1200">
                <a:latin typeface="Nanum Gothic"/>
                <a:ea typeface="Nanum Gothic"/>
                <a:cs typeface="Nanum Gothic"/>
                <a:sym typeface="Nanum Gothic"/>
              </a:defRPr>
            </a:lvl6pPr>
            <a:lvl7pPr lvl="6" algn="ctr">
              <a:spcBef>
                <a:spcPts val="0"/>
              </a:spcBef>
              <a:spcAft>
                <a:spcPts val="0"/>
              </a:spcAft>
              <a:buSzPts val="1200"/>
              <a:buFont typeface="Nanum Gothic"/>
              <a:buNone/>
              <a:defRPr sz="1200">
                <a:latin typeface="Nanum Gothic"/>
                <a:ea typeface="Nanum Gothic"/>
                <a:cs typeface="Nanum Gothic"/>
                <a:sym typeface="Nanum Gothic"/>
              </a:defRPr>
            </a:lvl7pPr>
            <a:lvl8pPr lvl="7" algn="ctr">
              <a:spcBef>
                <a:spcPts val="0"/>
              </a:spcBef>
              <a:spcAft>
                <a:spcPts val="0"/>
              </a:spcAft>
              <a:buSzPts val="1200"/>
              <a:buFont typeface="Nanum Gothic"/>
              <a:buNone/>
              <a:defRPr sz="1200">
                <a:latin typeface="Nanum Gothic"/>
                <a:ea typeface="Nanum Gothic"/>
                <a:cs typeface="Nanum Gothic"/>
                <a:sym typeface="Nanum Gothic"/>
              </a:defRPr>
            </a:lvl8pPr>
            <a:lvl9pPr lvl="8" algn="ctr">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1" name="Google Shape;51;p13"/>
          <p:cNvSpPr txBox="1">
            <a:spLocks noGrp="1"/>
          </p:cNvSpPr>
          <p:nvPr>
            <p:ph type="subTitle" idx="7"/>
          </p:nvPr>
        </p:nvSpPr>
        <p:spPr>
          <a:xfrm>
            <a:off x="2335350" y="1447800"/>
            <a:ext cx="1536000" cy="983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SzPts val="1200"/>
              <a:buFont typeface="Nanum Gothic"/>
              <a:buNone/>
              <a:defRPr sz="1200"/>
            </a:lvl1pPr>
            <a:lvl2pPr lvl="1" algn="ctr" rtl="0">
              <a:spcBef>
                <a:spcPts val="0"/>
              </a:spcBef>
              <a:spcAft>
                <a:spcPts val="0"/>
              </a:spcAft>
              <a:buSzPts val="1200"/>
              <a:buFont typeface="Nanum Gothic"/>
              <a:buNone/>
              <a:defRPr sz="1200">
                <a:latin typeface="Nanum Gothic"/>
                <a:ea typeface="Nanum Gothic"/>
                <a:cs typeface="Nanum Gothic"/>
                <a:sym typeface="Nanum Gothic"/>
              </a:defRPr>
            </a:lvl2pPr>
            <a:lvl3pPr lvl="2" algn="ctr" rtl="0">
              <a:spcBef>
                <a:spcPts val="0"/>
              </a:spcBef>
              <a:spcAft>
                <a:spcPts val="0"/>
              </a:spcAft>
              <a:buSzPts val="1200"/>
              <a:buFont typeface="Nanum Gothic"/>
              <a:buNone/>
              <a:defRPr sz="1200">
                <a:latin typeface="Nanum Gothic"/>
                <a:ea typeface="Nanum Gothic"/>
                <a:cs typeface="Nanum Gothic"/>
                <a:sym typeface="Nanum Gothic"/>
              </a:defRPr>
            </a:lvl3pPr>
            <a:lvl4pPr lvl="3" algn="ctr" rtl="0">
              <a:spcBef>
                <a:spcPts val="0"/>
              </a:spcBef>
              <a:spcAft>
                <a:spcPts val="0"/>
              </a:spcAft>
              <a:buSzPts val="1200"/>
              <a:buFont typeface="Nanum Gothic"/>
              <a:buNone/>
              <a:defRPr sz="1200">
                <a:latin typeface="Nanum Gothic"/>
                <a:ea typeface="Nanum Gothic"/>
                <a:cs typeface="Nanum Gothic"/>
                <a:sym typeface="Nanum Gothic"/>
              </a:defRPr>
            </a:lvl4pPr>
            <a:lvl5pPr lvl="4" algn="ctr" rtl="0">
              <a:spcBef>
                <a:spcPts val="0"/>
              </a:spcBef>
              <a:spcAft>
                <a:spcPts val="0"/>
              </a:spcAft>
              <a:buSzPts val="1200"/>
              <a:buFont typeface="Nanum Gothic"/>
              <a:buNone/>
              <a:defRPr sz="1200">
                <a:latin typeface="Nanum Gothic"/>
                <a:ea typeface="Nanum Gothic"/>
                <a:cs typeface="Nanum Gothic"/>
                <a:sym typeface="Nanum Gothic"/>
              </a:defRPr>
            </a:lvl5pPr>
            <a:lvl6pPr lvl="5" algn="ctr" rtl="0">
              <a:spcBef>
                <a:spcPts val="0"/>
              </a:spcBef>
              <a:spcAft>
                <a:spcPts val="0"/>
              </a:spcAft>
              <a:buSzPts val="1200"/>
              <a:buFont typeface="Nanum Gothic"/>
              <a:buNone/>
              <a:defRPr sz="1200">
                <a:latin typeface="Nanum Gothic"/>
                <a:ea typeface="Nanum Gothic"/>
                <a:cs typeface="Nanum Gothic"/>
                <a:sym typeface="Nanum Gothic"/>
              </a:defRPr>
            </a:lvl6pPr>
            <a:lvl7pPr lvl="6" algn="ctr" rtl="0">
              <a:spcBef>
                <a:spcPts val="0"/>
              </a:spcBef>
              <a:spcAft>
                <a:spcPts val="0"/>
              </a:spcAft>
              <a:buSzPts val="1200"/>
              <a:buFont typeface="Nanum Gothic"/>
              <a:buNone/>
              <a:defRPr sz="1200">
                <a:latin typeface="Nanum Gothic"/>
                <a:ea typeface="Nanum Gothic"/>
                <a:cs typeface="Nanum Gothic"/>
                <a:sym typeface="Nanum Gothic"/>
              </a:defRPr>
            </a:lvl7pPr>
            <a:lvl8pPr lvl="7" algn="ctr" rtl="0">
              <a:spcBef>
                <a:spcPts val="0"/>
              </a:spcBef>
              <a:spcAft>
                <a:spcPts val="0"/>
              </a:spcAft>
              <a:buSzPts val="1200"/>
              <a:buFont typeface="Nanum Gothic"/>
              <a:buNone/>
              <a:defRPr sz="1200">
                <a:latin typeface="Nanum Gothic"/>
                <a:ea typeface="Nanum Gothic"/>
                <a:cs typeface="Nanum Gothic"/>
                <a:sym typeface="Nanum Gothic"/>
              </a:defRPr>
            </a:lvl8pPr>
            <a:lvl9pPr lvl="8" algn="ctr"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2" name="Google Shape;52;p13"/>
          <p:cNvSpPr txBox="1">
            <a:spLocks noGrp="1"/>
          </p:cNvSpPr>
          <p:nvPr>
            <p:ph type="subTitle" idx="8"/>
          </p:nvPr>
        </p:nvSpPr>
        <p:spPr>
          <a:xfrm>
            <a:off x="3843905" y="3365400"/>
            <a:ext cx="1536000" cy="93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200"/>
              <a:buFont typeface="Nanum Gothic"/>
              <a:buNone/>
              <a:defRPr sz="1200"/>
            </a:lvl1pPr>
            <a:lvl2pPr lvl="1" algn="ctr" rtl="0">
              <a:spcBef>
                <a:spcPts val="0"/>
              </a:spcBef>
              <a:spcAft>
                <a:spcPts val="0"/>
              </a:spcAft>
              <a:buSzPts val="1200"/>
              <a:buFont typeface="Nanum Gothic"/>
              <a:buNone/>
              <a:defRPr sz="1200">
                <a:latin typeface="Nanum Gothic"/>
                <a:ea typeface="Nanum Gothic"/>
                <a:cs typeface="Nanum Gothic"/>
                <a:sym typeface="Nanum Gothic"/>
              </a:defRPr>
            </a:lvl2pPr>
            <a:lvl3pPr lvl="2" algn="ctr" rtl="0">
              <a:spcBef>
                <a:spcPts val="0"/>
              </a:spcBef>
              <a:spcAft>
                <a:spcPts val="0"/>
              </a:spcAft>
              <a:buSzPts val="1200"/>
              <a:buFont typeface="Nanum Gothic"/>
              <a:buNone/>
              <a:defRPr sz="1200">
                <a:latin typeface="Nanum Gothic"/>
                <a:ea typeface="Nanum Gothic"/>
                <a:cs typeface="Nanum Gothic"/>
                <a:sym typeface="Nanum Gothic"/>
              </a:defRPr>
            </a:lvl3pPr>
            <a:lvl4pPr lvl="3" algn="ctr" rtl="0">
              <a:spcBef>
                <a:spcPts val="0"/>
              </a:spcBef>
              <a:spcAft>
                <a:spcPts val="0"/>
              </a:spcAft>
              <a:buSzPts val="1200"/>
              <a:buFont typeface="Nanum Gothic"/>
              <a:buNone/>
              <a:defRPr sz="1200">
                <a:latin typeface="Nanum Gothic"/>
                <a:ea typeface="Nanum Gothic"/>
                <a:cs typeface="Nanum Gothic"/>
                <a:sym typeface="Nanum Gothic"/>
              </a:defRPr>
            </a:lvl4pPr>
            <a:lvl5pPr lvl="4" algn="ctr" rtl="0">
              <a:spcBef>
                <a:spcPts val="0"/>
              </a:spcBef>
              <a:spcAft>
                <a:spcPts val="0"/>
              </a:spcAft>
              <a:buSzPts val="1200"/>
              <a:buFont typeface="Nanum Gothic"/>
              <a:buNone/>
              <a:defRPr sz="1200">
                <a:latin typeface="Nanum Gothic"/>
                <a:ea typeface="Nanum Gothic"/>
                <a:cs typeface="Nanum Gothic"/>
                <a:sym typeface="Nanum Gothic"/>
              </a:defRPr>
            </a:lvl5pPr>
            <a:lvl6pPr lvl="5" algn="ctr" rtl="0">
              <a:spcBef>
                <a:spcPts val="0"/>
              </a:spcBef>
              <a:spcAft>
                <a:spcPts val="0"/>
              </a:spcAft>
              <a:buSzPts val="1200"/>
              <a:buFont typeface="Nanum Gothic"/>
              <a:buNone/>
              <a:defRPr sz="1200">
                <a:latin typeface="Nanum Gothic"/>
                <a:ea typeface="Nanum Gothic"/>
                <a:cs typeface="Nanum Gothic"/>
                <a:sym typeface="Nanum Gothic"/>
              </a:defRPr>
            </a:lvl6pPr>
            <a:lvl7pPr lvl="6" algn="ctr" rtl="0">
              <a:spcBef>
                <a:spcPts val="0"/>
              </a:spcBef>
              <a:spcAft>
                <a:spcPts val="0"/>
              </a:spcAft>
              <a:buSzPts val="1200"/>
              <a:buFont typeface="Nanum Gothic"/>
              <a:buNone/>
              <a:defRPr sz="1200">
                <a:latin typeface="Nanum Gothic"/>
                <a:ea typeface="Nanum Gothic"/>
                <a:cs typeface="Nanum Gothic"/>
                <a:sym typeface="Nanum Gothic"/>
              </a:defRPr>
            </a:lvl7pPr>
            <a:lvl8pPr lvl="7" algn="ctr" rtl="0">
              <a:spcBef>
                <a:spcPts val="0"/>
              </a:spcBef>
              <a:spcAft>
                <a:spcPts val="0"/>
              </a:spcAft>
              <a:buSzPts val="1200"/>
              <a:buFont typeface="Nanum Gothic"/>
              <a:buNone/>
              <a:defRPr sz="1200">
                <a:latin typeface="Nanum Gothic"/>
                <a:ea typeface="Nanum Gothic"/>
                <a:cs typeface="Nanum Gothic"/>
                <a:sym typeface="Nanum Gothic"/>
              </a:defRPr>
            </a:lvl8pPr>
            <a:lvl9pPr lvl="8" algn="ctr"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3" name="Google Shape;53;p13"/>
          <p:cNvSpPr txBox="1">
            <a:spLocks noGrp="1"/>
          </p:cNvSpPr>
          <p:nvPr>
            <p:ph type="subTitle" idx="9"/>
          </p:nvPr>
        </p:nvSpPr>
        <p:spPr>
          <a:xfrm>
            <a:off x="5258846" y="1447800"/>
            <a:ext cx="1536000" cy="983100"/>
          </a:xfrm>
          <a:prstGeom prst="rect">
            <a:avLst/>
          </a:prstGeom>
        </p:spPr>
        <p:txBody>
          <a:bodyPr spcFirstLastPara="1" wrap="square" lIns="91425" tIns="91425" rIns="91425" bIns="91425" anchor="b" anchorCtr="0">
            <a:normAutofit/>
          </a:bodyPr>
          <a:lstStyle>
            <a:lvl1pPr lvl="0" algn="ctr" rtl="0">
              <a:lnSpc>
                <a:spcPct val="100000"/>
              </a:lnSpc>
              <a:spcBef>
                <a:spcPts val="0"/>
              </a:spcBef>
              <a:spcAft>
                <a:spcPts val="0"/>
              </a:spcAft>
              <a:buSzPts val="1200"/>
              <a:buFont typeface="Nanum Gothic"/>
              <a:buNone/>
              <a:defRPr sz="1200"/>
            </a:lvl1pPr>
            <a:lvl2pPr lvl="1" algn="ctr" rtl="0">
              <a:spcBef>
                <a:spcPts val="0"/>
              </a:spcBef>
              <a:spcAft>
                <a:spcPts val="0"/>
              </a:spcAft>
              <a:buSzPts val="1200"/>
              <a:buFont typeface="Nanum Gothic"/>
              <a:buNone/>
              <a:defRPr sz="1200">
                <a:latin typeface="Nanum Gothic"/>
                <a:ea typeface="Nanum Gothic"/>
                <a:cs typeface="Nanum Gothic"/>
                <a:sym typeface="Nanum Gothic"/>
              </a:defRPr>
            </a:lvl2pPr>
            <a:lvl3pPr lvl="2" algn="ctr" rtl="0">
              <a:spcBef>
                <a:spcPts val="0"/>
              </a:spcBef>
              <a:spcAft>
                <a:spcPts val="0"/>
              </a:spcAft>
              <a:buSzPts val="1200"/>
              <a:buFont typeface="Nanum Gothic"/>
              <a:buNone/>
              <a:defRPr sz="1200">
                <a:latin typeface="Nanum Gothic"/>
                <a:ea typeface="Nanum Gothic"/>
                <a:cs typeface="Nanum Gothic"/>
                <a:sym typeface="Nanum Gothic"/>
              </a:defRPr>
            </a:lvl3pPr>
            <a:lvl4pPr lvl="3" algn="ctr" rtl="0">
              <a:spcBef>
                <a:spcPts val="0"/>
              </a:spcBef>
              <a:spcAft>
                <a:spcPts val="0"/>
              </a:spcAft>
              <a:buSzPts val="1200"/>
              <a:buFont typeface="Nanum Gothic"/>
              <a:buNone/>
              <a:defRPr sz="1200">
                <a:latin typeface="Nanum Gothic"/>
                <a:ea typeface="Nanum Gothic"/>
                <a:cs typeface="Nanum Gothic"/>
                <a:sym typeface="Nanum Gothic"/>
              </a:defRPr>
            </a:lvl4pPr>
            <a:lvl5pPr lvl="4" algn="ctr" rtl="0">
              <a:spcBef>
                <a:spcPts val="0"/>
              </a:spcBef>
              <a:spcAft>
                <a:spcPts val="0"/>
              </a:spcAft>
              <a:buSzPts val="1200"/>
              <a:buFont typeface="Nanum Gothic"/>
              <a:buNone/>
              <a:defRPr sz="1200">
                <a:latin typeface="Nanum Gothic"/>
                <a:ea typeface="Nanum Gothic"/>
                <a:cs typeface="Nanum Gothic"/>
                <a:sym typeface="Nanum Gothic"/>
              </a:defRPr>
            </a:lvl5pPr>
            <a:lvl6pPr lvl="5" algn="ctr" rtl="0">
              <a:spcBef>
                <a:spcPts val="0"/>
              </a:spcBef>
              <a:spcAft>
                <a:spcPts val="0"/>
              </a:spcAft>
              <a:buSzPts val="1200"/>
              <a:buFont typeface="Nanum Gothic"/>
              <a:buNone/>
              <a:defRPr sz="1200">
                <a:latin typeface="Nanum Gothic"/>
                <a:ea typeface="Nanum Gothic"/>
                <a:cs typeface="Nanum Gothic"/>
                <a:sym typeface="Nanum Gothic"/>
              </a:defRPr>
            </a:lvl6pPr>
            <a:lvl7pPr lvl="6" algn="ctr" rtl="0">
              <a:spcBef>
                <a:spcPts val="0"/>
              </a:spcBef>
              <a:spcAft>
                <a:spcPts val="0"/>
              </a:spcAft>
              <a:buSzPts val="1200"/>
              <a:buFont typeface="Nanum Gothic"/>
              <a:buNone/>
              <a:defRPr sz="1200">
                <a:latin typeface="Nanum Gothic"/>
                <a:ea typeface="Nanum Gothic"/>
                <a:cs typeface="Nanum Gothic"/>
                <a:sym typeface="Nanum Gothic"/>
              </a:defRPr>
            </a:lvl7pPr>
            <a:lvl8pPr lvl="7" algn="ctr" rtl="0">
              <a:spcBef>
                <a:spcPts val="0"/>
              </a:spcBef>
              <a:spcAft>
                <a:spcPts val="0"/>
              </a:spcAft>
              <a:buSzPts val="1200"/>
              <a:buFont typeface="Nanum Gothic"/>
              <a:buNone/>
              <a:defRPr sz="1200">
                <a:latin typeface="Nanum Gothic"/>
                <a:ea typeface="Nanum Gothic"/>
                <a:cs typeface="Nanum Gothic"/>
                <a:sym typeface="Nanum Gothic"/>
              </a:defRPr>
            </a:lvl8pPr>
            <a:lvl9pPr lvl="8" algn="ctr"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4" name="Google Shape;54;p13"/>
          <p:cNvSpPr txBox="1">
            <a:spLocks noGrp="1"/>
          </p:cNvSpPr>
          <p:nvPr>
            <p:ph type="subTitle" idx="13"/>
          </p:nvPr>
        </p:nvSpPr>
        <p:spPr>
          <a:xfrm>
            <a:off x="6715435" y="3365400"/>
            <a:ext cx="1536000" cy="932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200"/>
              <a:buFont typeface="Nanum Gothic"/>
              <a:buNone/>
              <a:defRPr sz="1200"/>
            </a:lvl1pPr>
            <a:lvl2pPr lvl="1" algn="ctr" rtl="0">
              <a:spcBef>
                <a:spcPts val="0"/>
              </a:spcBef>
              <a:spcAft>
                <a:spcPts val="0"/>
              </a:spcAft>
              <a:buSzPts val="1200"/>
              <a:buFont typeface="Nanum Gothic"/>
              <a:buNone/>
              <a:defRPr sz="1200">
                <a:latin typeface="Nanum Gothic"/>
                <a:ea typeface="Nanum Gothic"/>
                <a:cs typeface="Nanum Gothic"/>
                <a:sym typeface="Nanum Gothic"/>
              </a:defRPr>
            </a:lvl2pPr>
            <a:lvl3pPr lvl="2" algn="ctr" rtl="0">
              <a:spcBef>
                <a:spcPts val="0"/>
              </a:spcBef>
              <a:spcAft>
                <a:spcPts val="0"/>
              </a:spcAft>
              <a:buSzPts val="1200"/>
              <a:buFont typeface="Nanum Gothic"/>
              <a:buNone/>
              <a:defRPr sz="1200">
                <a:latin typeface="Nanum Gothic"/>
                <a:ea typeface="Nanum Gothic"/>
                <a:cs typeface="Nanum Gothic"/>
                <a:sym typeface="Nanum Gothic"/>
              </a:defRPr>
            </a:lvl3pPr>
            <a:lvl4pPr lvl="3" algn="ctr" rtl="0">
              <a:spcBef>
                <a:spcPts val="0"/>
              </a:spcBef>
              <a:spcAft>
                <a:spcPts val="0"/>
              </a:spcAft>
              <a:buSzPts val="1200"/>
              <a:buFont typeface="Nanum Gothic"/>
              <a:buNone/>
              <a:defRPr sz="1200">
                <a:latin typeface="Nanum Gothic"/>
                <a:ea typeface="Nanum Gothic"/>
                <a:cs typeface="Nanum Gothic"/>
                <a:sym typeface="Nanum Gothic"/>
              </a:defRPr>
            </a:lvl4pPr>
            <a:lvl5pPr lvl="4" algn="ctr" rtl="0">
              <a:spcBef>
                <a:spcPts val="0"/>
              </a:spcBef>
              <a:spcAft>
                <a:spcPts val="0"/>
              </a:spcAft>
              <a:buSzPts val="1200"/>
              <a:buFont typeface="Nanum Gothic"/>
              <a:buNone/>
              <a:defRPr sz="1200">
                <a:latin typeface="Nanum Gothic"/>
                <a:ea typeface="Nanum Gothic"/>
                <a:cs typeface="Nanum Gothic"/>
                <a:sym typeface="Nanum Gothic"/>
              </a:defRPr>
            </a:lvl5pPr>
            <a:lvl6pPr lvl="5" algn="ctr" rtl="0">
              <a:spcBef>
                <a:spcPts val="0"/>
              </a:spcBef>
              <a:spcAft>
                <a:spcPts val="0"/>
              </a:spcAft>
              <a:buSzPts val="1200"/>
              <a:buFont typeface="Nanum Gothic"/>
              <a:buNone/>
              <a:defRPr sz="1200">
                <a:latin typeface="Nanum Gothic"/>
                <a:ea typeface="Nanum Gothic"/>
                <a:cs typeface="Nanum Gothic"/>
                <a:sym typeface="Nanum Gothic"/>
              </a:defRPr>
            </a:lvl6pPr>
            <a:lvl7pPr lvl="6" algn="ctr" rtl="0">
              <a:spcBef>
                <a:spcPts val="0"/>
              </a:spcBef>
              <a:spcAft>
                <a:spcPts val="0"/>
              </a:spcAft>
              <a:buSzPts val="1200"/>
              <a:buFont typeface="Nanum Gothic"/>
              <a:buNone/>
              <a:defRPr sz="1200">
                <a:latin typeface="Nanum Gothic"/>
                <a:ea typeface="Nanum Gothic"/>
                <a:cs typeface="Nanum Gothic"/>
                <a:sym typeface="Nanum Gothic"/>
              </a:defRPr>
            </a:lvl7pPr>
            <a:lvl8pPr lvl="7" algn="ctr" rtl="0">
              <a:spcBef>
                <a:spcPts val="0"/>
              </a:spcBef>
              <a:spcAft>
                <a:spcPts val="0"/>
              </a:spcAft>
              <a:buSzPts val="1200"/>
              <a:buFont typeface="Nanum Gothic"/>
              <a:buNone/>
              <a:defRPr sz="1200">
                <a:latin typeface="Nanum Gothic"/>
                <a:ea typeface="Nanum Gothic"/>
                <a:cs typeface="Nanum Gothic"/>
                <a:sym typeface="Nanum Gothic"/>
              </a:defRPr>
            </a:lvl8pPr>
            <a:lvl9pPr lvl="8" algn="ctr" rtl="0">
              <a:spcBef>
                <a:spcPts val="0"/>
              </a:spcBef>
              <a:spcAft>
                <a:spcPts val="0"/>
              </a:spcAft>
              <a:buSzPts val="1200"/>
              <a:buFont typeface="Nanum Gothic"/>
              <a:buNone/>
              <a:defRPr sz="1200">
                <a:latin typeface="Nanum Gothic"/>
                <a:ea typeface="Nanum Gothic"/>
                <a:cs typeface="Nanum Gothic"/>
                <a:sym typeface="Nanum Gothic"/>
              </a:defRPr>
            </a:lvl9pPr>
          </a:lstStyle>
          <a:p>
            <a:endParaRPr/>
          </a:p>
        </p:txBody>
      </p:sp>
      <p:sp>
        <p:nvSpPr>
          <p:cNvPr id="55" name="Google Shape;55;p13"/>
          <p:cNvSpPr txBox="1">
            <a:spLocks noGrp="1"/>
          </p:cNvSpPr>
          <p:nvPr>
            <p:ph type="subTitle" idx="14"/>
          </p:nvPr>
        </p:nvSpPr>
        <p:spPr>
          <a:xfrm>
            <a:off x="900375" y="2992200"/>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
        <p:nvSpPr>
          <p:cNvPr id="56" name="Google Shape;56;p13"/>
          <p:cNvSpPr txBox="1">
            <a:spLocks noGrp="1"/>
          </p:cNvSpPr>
          <p:nvPr>
            <p:ph type="subTitle" idx="15"/>
          </p:nvPr>
        </p:nvSpPr>
        <p:spPr>
          <a:xfrm>
            <a:off x="3843900" y="2992200"/>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
        <p:nvSpPr>
          <p:cNvPr id="57" name="Google Shape;57;p13"/>
          <p:cNvSpPr txBox="1">
            <a:spLocks noGrp="1"/>
          </p:cNvSpPr>
          <p:nvPr>
            <p:ph type="subTitle" idx="16"/>
          </p:nvPr>
        </p:nvSpPr>
        <p:spPr>
          <a:xfrm>
            <a:off x="6715425" y="2992200"/>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
        <p:nvSpPr>
          <p:cNvPr id="58" name="Google Shape;58;p13"/>
          <p:cNvSpPr txBox="1">
            <a:spLocks noGrp="1"/>
          </p:cNvSpPr>
          <p:nvPr>
            <p:ph type="subTitle" idx="17"/>
          </p:nvPr>
        </p:nvSpPr>
        <p:spPr>
          <a:xfrm>
            <a:off x="5258850" y="2393025"/>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
        <p:nvSpPr>
          <p:cNvPr id="59" name="Google Shape;59;p13"/>
          <p:cNvSpPr txBox="1">
            <a:spLocks noGrp="1"/>
          </p:cNvSpPr>
          <p:nvPr>
            <p:ph type="subTitle" idx="18"/>
          </p:nvPr>
        </p:nvSpPr>
        <p:spPr>
          <a:xfrm>
            <a:off x="2335350" y="2393025"/>
            <a:ext cx="1536000" cy="410400"/>
          </a:xfrm>
          <a:prstGeom prst="rect">
            <a:avLst/>
          </a:prstGeom>
          <a:noFill/>
          <a:ln>
            <a:noFill/>
          </a:ln>
        </p:spPr>
        <p:txBody>
          <a:bodyPr spcFirstLastPara="1" wrap="square" lIns="91425" tIns="91425" rIns="91425" bIns="91425" anchor="t" anchorCtr="0">
            <a:normAutofit/>
          </a:bodyPr>
          <a:lstStyle>
            <a:lvl1pPr lvl="0" algn="ctr" rtl="0">
              <a:spcBef>
                <a:spcPts val="0"/>
              </a:spcBef>
              <a:spcAft>
                <a:spcPts val="0"/>
              </a:spcAft>
              <a:buClr>
                <a:srgbClr val="FFFFFF"/>
              </a:buClr>
              <a:buSzPts val="1800"/>
              <a:buFont typeface="Anton"/>
              <a:buNone/>
              <a:defRPr>
                <a:solidFill>
                  <a:schemeClr val="accent1"/>
                </a:solidFill>
                <a:latin typeface="Anton"/>
                <a:ea typeface="Anton"/>
                <a:cs typeface="Anton"/>
                <a:sym typeface="Anton"/>
              </a:defRPr>
            </a:lvl1pPr>
            <a:lvl2pPr lvl="1"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2pPr>
            <a:lvl3pPr lvl="2"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3pPr>
            <a:lvl4pPr lvl="3"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4pPr>
            <a:lvl5pPr lvl="4"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5pPr>
            <a:lvl6pPr lvl="5"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6pPr>
            <a:lvl7pPr lvl="6"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7pPr>
            <a:lvl8pPr lvl="7"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8pPr>
            <a:lvl9pPr lvl="8" rtl="0">
              <a:spcBef>
                <a:spcPts val="0"/>
              </a:spcBef>
              <a:spcAft>
                <a:spcPts val="0"/>
              </a:spcAft>
              <a:buClr>
                <a:srgbClr val="FFFFFF"/>
              </a:buClr>
              <a:buSzPts val="1800"/>
              <a:buFont typeface="Anton"/>
              <a:buNone/>
              <a:defRPr sz="1800">
                <a:solidFill>
                  <a:srgbClr val="FFFFFF"/>
                </a:solidFill>
                <a:latin typeface="Anton"/>
                <a:ea typeface="Anton"/>
                <a:cs typeface="Anton"/>
                <a:sym typeface="Anto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2">
  <p:cSld name="CUSTOM_8">
    <p:bg>
      <p:bgPr>
        <a:solidFill>
          <a:srgbClr val="455A64"/>
        </a:solidFill>
        <a:effectLst/>
      </p:bgPr>
    </p:bg>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713225" y="539500"/>
            <a:ext cx="7717500" cy="6417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27DEBF"/>
              </a:buClr>
              <a:buSzPts val="2500"/>
              <a:buFont typeface="Anton"/>
              <a:buNone/>
              <a:defRPr sz="2500">
                <a:solidFill>
                  <a:srgbClr val="27DEBF"/>
                </a:solidFill>
                <a:latin typeface="Anton"/>
                <a:ea typeface="Anton"/>
                <a:cs typeface="Anton"/>
                <a:sym typeface="Anton"/>
              </a:defRPr>
            </a:lvl1pPr>
            <a:lvl2pPr lvl="1" algn="ctr">
              <a:spcBef>
                <a:spcPts val="0"/>
              </a:spcBef>
              <a:spcAft>
                <a:spcPts val="0"/>
              </a:spcAft>
              <a:buClr>
                <a:srgbClr val="27DEBF"/>
              </a:buClr>
              <a:buSzPts val="2500"/>
              <a:buFont typeface="Anton"/>
              <a:buNone/>
              <a:defRPr sz="2500">
                <a:solidFill>
                  <a:srgbClr val="27DEBF"/>
                </a:solidFill>
                <a:latin typeface="Anton"/>
                <a:ea typeface="Anton"/>
                <a:cs typeface="Anton"/>
                <a:sym typeface="Anton"/>
              </a:defRPr>
            </a:lvl2pPr>
            <a:lvl3pPr lvl="2" algn="ctr">
              <a:spcBef>
                <a:spcPts val="0"/>
              </a:spcBef>
              <a:spcAft>
                <a:spcPts val="0"/>
              </a:spcAft>
              <a:buClr>
                <a:srgbClr val="27DEBF"/>
              </a:buClr>
              <a:buSzPts val="2500"/>
              <a:buFont typeface="Anton"/>
              <a:buNone/>
              <a:defRPr sz="2500">
                <a:solidFill>
                  <a:srgbClr val="27DEBF"/>
                </a:solidFill>
                <a:latin typeface="Anton"/>
                <a:ea typeface="Anton"/>
                <a:cs typeface="Anton"/>
                <a:sym typeface="Anton"/>
              </a:defRPr>
            </a:lvl3pPr>
            <a:lvl4pPr lvl="3" algn="ctr">
              <a:spcBef>
                <a:spcPts val="0"/>
              </a:spcBef>
              <a:spcAft>
                <a:spcPts val="0"/>
              </a:spcAft>
              <a:buClr>
                <a:srgbClr val="27DEBF"/>
              </a:buClr>
              <a:buSzPts val="2500"/>
              <a:buFont typeface="Anton"/>
              <a:buNone/>
              <a:defRPr sz="2500">
                <a:solidFill>
                  <a:srgbClr val="27DEBF"/>
                </a:solidFill>
                <a:latin typeface="Anton"/>
                <a:ea typeface="Anton"/>
                <a:cs typeface="Anton"/>
                <a:sym typeface="Anton"/>
              </a:defRPr>
            </a:lvl4pPr>
            <a:lvl5pPr lvl="4" algn="ctr">
              <a:spcBef>
                <a:spcPts val="0"/>
              </a:spcBef>
              <a:spcAft>
                <a:spcPts val="0"/>
              </a:spcAft>
              <a:buClr>
                <a:srgbClr val="27DEBF"/>
              </a:buClr>
              <a:buSzPts val="2500"/>
              <a:buFont typeface="Anton"/>
              <a:buNone/>
              <a:defRPr sz="2500">
                <a:solidFill>
                  <a:srgbClr val="27DEBF"/>
                </a:solidFill>
                <a:latin typeface="Anton"/>
                <a:ea typeface="Anton"/>
                <a:cs typeface="Anton"/>
                <a:sym typeface="Anton"/>
              </a:defRPr>
            </a:lvl5pPr>
            <a:lvl6pPr lvl="5" algn="ctr">
              <a:spcBef>
                <a:spcPts val="0"/>
              </a:spcBef>
              <a:spcAft>
                <a:spcPts val="0"/>
              </a:spcAft>
              <a:buClr>
                <a:srgbClr val="27DEBF"/>
              </a:buClr>
              <a:buSzPts val="2500"/>
              <a:buFont typeface="Anton"/>
              <a:buNone/>
              <a:defRPr sz="2500">
                <a:solidFill>
                  <a:srgbClr val="27DEBF"/>
                </a:solidFill>
                <a:latin typeface="Anton"/>
                <a:ea typeface="Anton"/>
                <a:cs typeface="Anton"/>
                <a:sym typeface="Anton"/>
              </a:defRPr>
            </a:lvl6pPr>
            <a:lvl7pPr lvl="6" algn="ctr">
              <a:spcBef>
                <a:spcPts val="0"/>
              </a:spcBef>
              <a:spcAft>
                <a:spcPts val="0"/>
              </a:spcAft>
              <a:buClr>
                <a:srgbClr val="27DEBF"/>
              </a:buClr>
              <a:buSzPts val="2500"/>
              <a:buFont typeface="Anton"/>
              <a:buNone/>
              <a:defRPr sz="2500">
                <a:solidFill>
                  <a:srgbClr val="27DEBF"/>
                </a:solidFill>
                <a:latin typeface="Anton"/>
                <a:ea typeface="Anton"/>
                <a:cs typeface="Anton"/>
                <a:sym typeface="Anton"/>
              </a:defRPr>
            </a:lvl7pPr>
            <a:lvl8pPr lvl="7" algn="ctr">
              <a:spcBef>
                <a:spcPts val="0"/>
              </a:spcBef>
              <a:spcAft>
                <a:spcPts val="0"/>
              </a:spcAft>
              <a:buClr>
                <a:srgbClr val="27DEBF"/>
              </a:buClr>
              <a:buSzPts val="2500"/>
              <a:buFont typeface="Anton"/>
              <a:buNone/>
              <a:defRPr sz="2500">
                <a:solidFill>
                  <a:srgbClr val="27DEBF"/>
                </a:solidFill>
                <a:latin typeface="Anton"/>
                <a:ea typeface="Anton"/>
                <a:cs typeface="Anton"/>
                <a:sym typeface="Anton"/>
              </a:defRPr>
            </a:lvl8pPr>
            <a:lvl9pPr lvl="8" algn="ctr">
              <a:spcBef>
                <a:spcPts val="0"/>
              </a:spcBef>
              <a:spcAft>
                <a:spcPts val="0"/>
              </a:spcAft>
              <a:buClr>
                <a:srgbClr val="27DEBF"/>
              </a:buClr>
              <a:buSzPts val="2500"/>
              <a:buFont typeface="Anton"/>
              <a:buNone/>
              <a:defRPr sz="2500">
                <a:solidFill>
                  <a:srgbClr val="27DEBF"/>
                </a:solidFill>
                <a:latin typeface="Anton"/>
                <a:ea typeface="Anton"/>
                <a:cs typeface="Anton"/>
                <a:sym typeface="Anton"/>
              </a:defRPr>
            </a:lvl9pPr>
          </a:lstStyle>
          <a:p>
            <a:endParaRPr/>
          </a:p>
        </p:txBody>
      </p:sp>
      <p:sp>
        <p:nvSpPr>
          <p:cNvPr id="120" name="Google Shape;120;p21"/>
          <p:cNvSpPr txBox="1">
            <a:spLocks noGrp="1"/>
          </p:cNvSpPr>
          <p:nvPr>
            <p:ph type="subTitle" idx="1"/>
          </p:nvPr>
        </p:nvSpPr>
        <p:spPr>
          <a:xfrm>
            <a:off x="5130050" y="2271300"/>
            <a:ext cx="3001500" cy="5547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27DEBF"/>
              </a:buClr>
              <a:buSzPts val="1800"/>
              <a:buFont typeface="Anton"/>
              <a:buNone/>
              <a:defRPr>
                <a:solidFill>
                  <a:srgbClr val="27DEBF"/>
                </a:solidFill>
                <a:latin typeface="Anton"/>
                <a:ea typeface="Anton"/>
                <a:cs typeface="Anton"/>
                <a:sym typeface="Anton"/>
              </a:defRPr>
            </a:lvl1pPr>
            <a:lvl2pPr lvl="1" rtl="0">
              <a:spcBef>
                <a:spcPts val="0"/>
              </a:spcBef>
              <a:spcAft>
                <a:spcPts val="0"/>
              </a:spcAft>
              <a:buClr>
                <a:srgbClr val="27DEBF"/>
              </a:buClr>
              <a:buSzPts val="1800"/>
              <a:buFont typeface="Anton"/>
              <a:buNone/>
              <a:defRPr sz="1800">
                <a:solidFill>
                  <a:srgbClr val="27DEBF"/>
                </a:solidFill>
                <a:latin typeface="Anton"/>
                <a:ea typeface="Anton"/>
                <a:cs typeface="Anton"/>
                <a:sym typeface="Anton"/>
              </a:defRPr>
            </a:lvl2pPr>
            <a:lvl3pPr lvl="2" rtl="0">
              <a:spcBef>
                <a:spcPts val="0"/>
              </a:spcBef>
              <a:spcAft>
                <a:spcPts val="0"/>
              </a:spcAft>
              <a:buClr>
                <a:srgbClr val="27DEBF"/>
              </a:buClr>
              <a:buSzPts val="1800"/>
              <a:buFont typeface="Anton"/>
              <a:buNone/>
              <a:defRPr sz="1800">
                <a:solidFill>
                  <a:srgbClr val="27DEBF"/>
                </a:solidFill>
                <a:latin typeface="Anton"/>
                <a:ea typeface="Anton"/>
                <a:cs typeface="Anton"/>
                <a:sym typeface="Anton"/>
              </a:defRPr>
            </a:lvl3pPr>
            <a:lvl4pPr lvl="3" rtl="0">
              <a:spcBef>
                <a:spcPts val="0"/>
              </a:spcBef>
              <a:spcAft>
                <a:spcPts val="0"/>
              </a:spcAft>
              <a:buClr>
                <a:srgbClr val="27DEBF"/>
              </a:buClr>
              <a:buSzPts val="1800"/>
              <a:buFont typeface="Anton"/>
              <a:buNone/>
              <a:defRPr sz="1800">
                <a:solidFill>
                  <a:srgbClr val="27DEBF"/>
                </a:solidFill>
                <a:latin typeface="Anton"/>
                <a:ea typeface="Anton"/>
                <a:cs typeface="Anton"/>
                <a:sym typeface="Anton"/>
              </a:defRPr>
            </a:lvl4pPr>
            <a:lvl5pPr lvl="4" rtl="0">
              <a:spcBef>
                <a:spcPts val="0"/>
              </a:spcBef>
              <a:spcAft>
                <a:spcPts val="0"/>
              </a:spcAft>
              <a:buClr>
                <a:srgbClr val="27DEBF"/>
              </a:buClr>
              <a:buSzPts val="1800"/>
              <a:buFont typeface="Anton"/>
              <a:buNone/>
              <a:defRPr sz="1800">
                <a:solidFill>
                  <a:srgbClr val="27DEBF"/>
                </a:solidFill>
                <a:latin typeface="Anton"/>
                <a:ea typeface="Anton"/>
                <a:cs typeface="Anton"/>
                <a:sym typeface="Anton"/>
              </a:defRPr>
            </a:lvl5pPr>
            <a:lvl6pPr lvl="5" rtl="0">
              <a:spcBef>
                <a:spcPts val="0"/>
              </a:spcBef>
              <a:spcAft>
                <a:spcPts val="0"/>
              </a:spcAft>
              <a:buClr>
                <a:srgbClr val="27DEBF"/>
              </a:buClr>
              <a:buSzPts val="1800"/>
              <a:buFont typeface="Anton"/>
              <a:buNone/>
              <a:defRPr sz="1800">
                <a:solidFill>
                  <a:srgbClr val="27DEBF"/>
                </a:solidFill>
                <a:latin typeface="Anton"/>
                <a:ea typeface="Anton"/>
                <a:cs typeface="Anton"/>
                <a:sym typeface="Anton"/>
              </a:defRPr>
            </a:lvl6pPr>
            <a:lvl7pPr lvl="6" rtl="0">
              <a:spcBef>
                <a:spcPts val="0"/>
              </a:spcBef>
              <a:spcAft>
                <a:spcPts val="0"/>
              </a:spcAft>
              <a:buClr>
                <a:srgbClr val="27DEBF"/>
              </a:buClr>
              <a:buSzPts val="1800"/>
              <a:buFont typeface="Anton"/>
              <a:buNone/>
              <a:defRPr sz="1800">
                <a:solidFill>
                  <a:srgbClr val="27DEBF"/>
                </a:solidFill>
                <a:latin typeface="Anton"/>
                <a:ea typeface="Anton"/>
                <a:cs typeface="Anton"/>
                <a:sym typeface="Anton"/>
              </a:defRPr>
            </a:lvl7pPr>
            <a:lvl8pPr lvl="7" rtl="0">
              <a:spcBef>
                <a:spcPts val="0"/>
              </a:spcBef>
              <a:spcAft>
                <a:spcPts val="0"/>
              </a:spcAft>
              <a:buClr>
                <a:srgbClr val="27DEBF"/>
              </a:buClr>
              <a:buSzPts val="1800"/>
              <a:buFont typeface="Anton"/>
              <a:buNone/>
              <a:defRPr sz="1800">
                <a:solidFill>
                  <a:srgbClr val="27DEBF"/>
                </a:solidFill>
                <a:latin typeface="Anton"/>
                <a:ea typeface="Anton"/>
                <a:cs typeface="Anton"/>
                <a:sym typeface="Anton"/>
              </a:defRPr>
            </a:lvl8pPr>
            <a:lvl9pPr lvl="8" rtl="0">
              <a:spcBef>
                <a:spcPts val="0"/>
              </a:spcBef>
              <a:spcAft>
                <a:spcPts val="0"/>
              </a:spcAft>
              <a:buClr>
                <a:srgbClr val="27DEBF"/>
              </a:buClr>
              <a:buSzPts val="1800"/>
              <a:buFont typeface="Anton"/>
              <a:buNone/>
              <a:defRPr sz="1800">
                <a:solidFill>
                  <a:srgbClr val="27DEBF"/>
                </a:solidFill>
                <a:latin typeface="Anton"/>
                <a:ea typeface="Anton"/>
                <a:cs typeface="Anton"/>
                <a:sym typeface="Anton"/>
              </a:defRPr>
            </a:lvl9pPr>
          </a:lstStyle>
          <a:p>
            <a:endParaRPr/>
          </a:p>
        </p:txBody>
      </p:sp>
      <p:sp>
        <p:nvSpPr>
          <p:cNvPr id="121" name="Google Shape;121;p21"/>
          <p:cNvSpPr txBox="1">
            <a:spLocks noGrp="1"/>
          </p:cNvSpPr>
          <p:nvPr>
            <p:ph type="subTitle" idx="2"/>
          </p:nvPr>
        </p:nvSpPr>
        <p:spPr>
          <a:xfrm>
            <a:off x="5130064" y="2626325"/>
            <a:ext cx="3001500" cy="12408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FFFFFF"/>
              </a:buClr>
              <a:buSzPts val="1200"/>
              <a:buFont typeface="Nanum Gothic"/>
              <a:buNone/>
              <a:defRPr sz="1200">
                <a:solidFill>
                  <a:schemeClr val="lt1"/>
                </a:solidFill>
              </a:defRPr>
            </a:lvl1pPr>
            <a:lvl2pPr lvl="1" rtl="0">
              <a:spcBef>
                <a:spcPts val="0"/>
              </a:spcBef>
              <a:spcAft>
                <a:spcPts val="0"/>
              </a:spcAft>
              <a:buClr>
                <a:srgbClr val="FFFFFF"/>
              </a:buClr>
              <a:buSzPts val="1200"/>
              <a:buFont typeface="Nanum Gothic"/>
              <a:buNone/>
              <a:defRPr sz="1200">
                <a:solidFill>
                  <a:srgbClr val="FFFFFF"/>
                </a:solidFill>
                <a:latin typeface="Nanum Gothic"/>
                <a:ea typeface="Nanum Gothic"/>
                <a:cs typeface="Nanum Gothic"/>
                <a:sym typeface="Nanum Gothic"/>
              </a:defRPr>
            </a:lvl2pPr>
            <a:lvl3pPr lvl="2" rtl="0">
              <a:spcBef>
                <a:spcPts val="0"/>
              </a:spcBef>
              <a:spcAft>
                <a:spcPts val="0"/>
              </a:spcAft>
              <a:buClr>
                <a:srgbClr val="FFFFFF"/>
              </a:buClr>
              <a:buSzPts val="1200"/>
              <a:buFont typeface="Nanum Gothic"/>
              <a:buNone/>
              <a:defRPr sz="1200">
                <a:solidFill>
                  <a:srgbClr val="FFFFFF"/>
                </a:solidFill>
                <a:latin typeface="Nanum Gothic"/>
                <a:ea typeface="Nanum Gothic"/>
                <a:cs typeface="Nanum Gothic"/>
                <a:sym typeface="Nanum Gothic"/>
              </a:defRPr>
            </a:lvl3pPr>
            <a:lvl4pPr lvl="3" rtl="0">
              <a:spcBef>
                <a:spcPts val="0"/>
              </a:spcBef>
              <a:spcAft>
                <a:spcPts val="0"/>
              </a:spcAft>
              <a:buClr>
                <a:srgbClr val="FFFFFF"/>
              </a:buClr>
              <a:buSzPts val="1200"/>
              <a:buFont typeface="Nanum Gothic"/>
              <a:buNone/>
              <a:defRPr sz="1200">
                <a:solidFill>
                  <a:srgbClr val="FFFFFF"/>
                </a:solidFill>
                <a:latin typeface="Nanum Gothic"/>
                <a:ea typeface="Nanum Gothic"/>
                <a:cs typeface="Nanum Gothic"/>
                <a:sym typeface="Nanum Gothic"/>
              </a:defRPr>
            </a:lvl4pPr>
            <a:lvl5pPr lvl="4" rtl="0">
              <a:spcBef>
                <a:spcPts val="0"/>
              </a:spcBef>
              <a:spcAft>
                <a:spcPts val="0"/>
              </a:spcAft>
              <a:buClr>
                <a:srgbClr val="FFFFFF"/>
              </a:buClr>
              <a:buSzPts val="1200"/>
              <a:buFont typeface="Nanum Gothic"/>
              <a:buNone/>
              <a:defRPr sz="1200">
                <a:solidFill>
                  <a:srgbClr val="FFFFFF"/>
                </a:solidFill>
                <a:latin typeface="Nanum Gothic"/>
                <a:ea typeface="Nanum Gothic"/>
                <a:cs typeface="Nanum Gothic"/>
                <a:sym typeface="Nanum Gothic"/>
              </a:defRPr>
            </a:lvl5pPr>
            <a:lvl6pPr lvl="5" rtl="0">
              <a:spcBef>
                <a:spcPts val="0"/>
              </a:spcBef>
              <a:spcAft>
                <a:spcPts val="0"/>
              </a:spcAft>
              <a:buClr>
                <a:srgbClr val="FFFFFF"/>
              </a:buClr>
              <a:buSzPts val="1200"/>
              <a:buFont typeface="Nanum Gothic"/>
              <a:buNone/>
              <a:defRPr sz="1200">
                <a:solidFill>
                  <a:srgbClr val="FFFFFF"/>
                </a:solidFill>
                <a:latin typeface="Nanum Gothic"/>
                <a:ea typeface="Nanum Gothic"/>
                <a:cs typeface="Nanum Gothic"/>
                <a:sym typeface="Nanum Gothic"/>
              </a:defRPr>
            </a:lvl6pPr>
            <a:lvl7pPr lvl="6" rtl="0">
              <a:spcBef>
                <a:spcPts val="0"/>
              </a:spcBef>
              <a:spcAft>
                <a:spcPts val="0"/>
              </a:spcAft>
              <a:buClr>
                <a:srgbClr val="FFFFFF"/>
              </a:buClr>
              <a:buSzPts val="1200"/>
              <a:buFont typeface="Nanum Gothic"/>
              <a:buNone/>
              <a:defRPr sz="1200">
                <a:solidFill>
                  <a:srgbClr val="FFFFFF"/>
                </a:solidFill>
                <a:latin typeface="Nanum Gothic"/>
                <a:ea typeface="Nanum Gothic"/>
                <a:cs typeface="Nanum Gothic"/>
                <a:sym typeface="Nanum Gothic"/>
              </a:defRPr>
            </a:lvl7pPr>
            <a:lvl8pPr lvl="7" rtl="0">
              <a:spcBef>
                <a:spcPts val="0"/>
              </a:spcBef>
              <a:spcAft>
                <a:spcPts val="0"/>
              </a:spcAft>
              <a:buClr>
                <a:srgbClr val="FFFFFF"/>
              </a:buClr>
              <a:buSzPts val="1200"/>
              <a:buFont typeface="Nanum Gothic"/>
              <a:buNone/>
              <a:defRPr sz="1200">
                <a:solidFill>
                  <a:srgbClr val="FFFFFF"/>
                </a:solidFill>
                <a:latin typeface="Nanum Gothic"/>
                <a:ea typeface="Nanum Gothic"/>
                <a:cs typeface="Nanum Gothic"/>
                <a:sym typeface="Nanum Gothic"/>
              </a:defRPr>
            </a:lvl8pPr>
            <a:lvl9pPr lvl="8" rtl="0">
              <a:spcBef>
                <a:spcPts val="0"/>
              </a:spcBef>
              <a:spcAft>
                <a:spcPts val="0"/>
              </a:spcAft>
              <a:buClr>
                <a:srgbClr val="FFFFFF"/>
              </a:buClr>
              <a:buSzPts val="1200"/>
              <a:buFont typeface="Nanum Gothic"/>
              <a:buNone/>
              <a:defRPr sz="1200">
                <a:solidFill>
                  <a:srgbClr val="FFFFFF"/>
                </a:solidFill>
                <a:latin typeface="Nanum Gothic"/>
                <a:ea typeface="Nanum Gothic"/>
                <a:cs typeface="Nanum Gothic"/>
                <a:sym typeface="Nanum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7">
    <p:bg>
      <p:bgPr>
        <a:solidFill>
          <a:schemeClr val="lt2"/>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8">
    <p:bg>
      <p:bgPr>
        <a:solidFill>
          <a:schemeClr val="accent2"/>
        </a:solidFill>
        <a:effectLst/>
      </p:bgPr>
    </p:bg>
    <p:spTree>
      <p:nvGrpSpPr>
        <p:cNvPr id="1" name="Shape 1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Anton"/>
              <a:buNone/>
              <a:defRPr sz="28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marL="1371600" lvl="2"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marL="1828800" lvl="3"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marL="2286000" lvl="4"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marL="2743200" lvl="5"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marL="3200400" lvl="6"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marL="3657600" lvl="7"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marL="4114800" lvl="8"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67"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5A64"/>
        </a:solidFill>
        <a:effectLst/>
      </p:bgPr>
    </p:bg>
    <p:spTree>
      <p:nvGrpSpPr>
        <p:cNvPr id="1" name="Shape 183"/>
        <p:cNvGrpSpPr/>
        <p:nvPr/>
      </p:nvGrpSpPr>
      <p:grpSpPr>
        <a:xfrm>
          <a:off x="0" y="0"/>
          <a:ext cx="0" cy="0"/>
          <a:chOff x="0" y="0"/>
          <a:chExt cx="0" cy="0"/>
        </a:xfrm>
      </p:grpSpPr>
      <p:sp>
        <p:nvSpPr>
          <p:cNvPr id="184" name="Google Shape;184;p34"/>
          <p:cNvSpPr txBox="1">
            <a:spLocks noGrp="1"/>
          </p:cNvSpPr>
          <p:nvPr>
            <p:ph type="ctrTitle"/>
          </p:nvPr>
        </p:nvSpPr>
        <p:spPr>
          <a:xfrm>
            <a:off x="5587200" y="1353925"/>
            <a:ext cx="3316168" cy="21455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The Role of Cryptography in Ensuring Secure Communication</a:t>
            </a:r>
          </a:p>
        </p:txBody>
      </p:sp>
      <p:grpSp>
        <p:nvGrpSpPr>
          <p:cNvPr id="186" name="Google Shape;186;p34"/>
          <p:cNvGrpSpPr/>
          <p:nvPr/>
        </p:nvGrpSpPr>
        <p:grpSpPr>
          <a:xfrm>
            <a:off x="398496" y="864478"/>
            <a:ext cx="4781719" cy="3414526"/>
            <a:chOff x="111475" y="238125"/>
            <a:chExt cx="7332800" cy="5236200"/>
          </a:xfrm>
        </p:grpSpPr>
        <p:sp>
          <p:nvSpPr>
            <p:cNvPr id="187" name="Google Shape;187;p34"/>
            <p:cNvSpPr/>
            <p:nvPr/>
          </p:nvSpPr>
          <p:spPr>
            <a:xfrm>
              <a:off x="1736850" y="906575"/>
              <a:ext cx="2143600" cy="2090300"/>
            </a:xfrm>
            <a:custGeom>
              <a:avLst/>
              <a:gdLst/>
              <a:ahLst/>
              <a:cxnLst/>
              <a:rect l="l" t="t" r="r" b="b"/>
              <a:pathLst>
                <a:path w="85744" h="83612" extrusionOk="0">
                  <a:moveTo>
                    <a:pt x="43461" y="27562"/>
                  </a:moveTo>
                  <a:cubicBezTo>
                    <a:pt x="51727" y="27562"/>
                    <a:pt x="58403" y="34175"/>
                    <a:pt x="58433" y="42377"/>
                  </a:cubicBezTo>
                  <a:cubicBezTo>
                    <a:pt x="58497" y="50579"/>
                    <a:pt x="51790" y="57255"/>
                    <a:pt x="43524" y="57289"/>
                  </a:cubicBezTo>
                  <a:lnTo>
                    <a:pt x="43461" y="57289"/>
                  </a:lnTo>
                  <a:cubicBezTo>
                    <a:pt x="35225" y="57289"/>
                    <a:pt x="28519" y="50676"/>
                    <a:pt x="28486" y="42474"/>
                  </a:cubicBezTo>
                  <a:cubicBezTo>
                    <a:pt x="28455" y="34271"/>
                    <a:pt x="35131" y="27595"/>
                    <a:pt x="43397" y="27562"/>
                  </a:cubicBezTo>
                  <a:close/>
                  <a:moveTo>
                    <a:pt x="41775" y="0"/>
                  </a:moveTo>
                  <a:cubicBezTo>
                    <a:pt x="38977" y="0"/>
                    <a:pt x="36306" y="1145"/>
                    <a:pt x="35068" y="4227"/>
                  </a:cubicBezTo>
                  <a:cubicBezTo>
                    <a:pt x="34050" y="6803"/>
                    <a:pt x="33287" y="11318"/>
                    <a:pt x="33318" y="15260"/>
                  </a:cubicBezTo>
                  <a:cubicBezTo>
                    <a:pt x="32555" y="15578"/>
                    <a:pt x="31825" y="15896"/>
                    <a:pt x="31126" y="16214"/>
                  </a:cubicBezTo>
                  <a:cubicBezTo>
                    <a:pt x="27438" y="12526"/>
                    <a:pt x="21843" y="8139"/>
                    <a:pt x="18981" y="8139"/>
                  </a:cubicBezTo>
                  <a:cubicBezTo>
                    <a:pt x="18757" y="8139"/>
                    <a:pt x="18536" y="8139"/>
                    <a:pt x="18376" y="8202"/>
                  </a:cubicBezTo>
                  <a:cubicBezTo>
                    <a:pt x="14149" y="9410"/>
                    <a:pt x="9347" y="13607"/>
                    <a:pt x="11606" y="18851"/>
                  </a:cubicBezTo>
                  <a:cubicBezTo>
                    <a:pt x="12750" y="21522"/>
                    <a:pt x="15578" y="25464"/>
                    <a:pt x="18536" y="28262"/>
                  </a:cubicBezTo>
                  <a:cubicBezTo>
                    <a:pt x="17677" y="29788"/>
                    <a:pt x="16977" y="31410"/>
                    <a:pt x="16438" y="33094"/>
                  </a:cubicBezTo>
                  <a:cubicBezTo>
                    <a:pt x="10906" y="33157"/>
                    <a:pt x="3815" y="34144"/>
                    <a:pt x="2544" y="36433"/>
                  </a:cubicBezTo>
                  <a:cubicBezTo>
                    <a:pt x="415" y="40248"/>
                    <a:pt x="0" y="46607"/>
                    <a:pt x="5311" y="48735"/>
                  </a:cubicBezTo>
                  <a:cubicBezTo>
                    <a:pt x="7791" y="49722"/>
                    <a:pt x="12145" y="50485"/>
                    <a:pt x="16056" y="50516"/>
                  </a:cubicBezTo>
                  <a:cubicBezTo>
                    <a:pt x="16374" y="51660"/>
                    <a:pt x="16756" y="52805"/>
                    <a:pt x="17201" y="53886"/>
                  </a:cubicBezTo>
                  <a:cubicBezTo>
                    <a:pt x="13607" y="57797"/>
                    <a:pt x="9889" y="62914"/>
                    <a:pt x="10555" y="65236"/>
                  </a:cubicBezTo>
                  <a:cubicBezTo>
                    <a:pt x="11542" y="68700"/>
                    <a:pt x="14561" y="72579"/>
                    <a:pt x="18536" y="72579"/>
                  </a:cubicBezTo>
                  <a:cubicBezTo>
                    <a:pt x="19393" y="72579"/>
                    <a:pt x="20283" y="72388"/>
                    <a:pt x="21207" y="71976"/>
                  </a:cubicBezTo>
                  <a:cubicBezTo>
                    <a:pt x="23241" y="71117"/>
                    <a:pt x="26006" y="69273"/>
                    <a:pt x="28455" y="67144"/>
                  </a:cubicBezTo>
                  <a:cubicBezTo>
                    <a:pt x="30012" y="68098"/>
                    <a:pt x="31634" y="68924"/>
                    <a:pt x="33351" y="69591"/>
                  </a:cubicBezTo>
                  <a:cubicBezTo>
                    <a:pt x="33542" y="74868"/>
                    <a:pt x="34559" y="80972"/>
                    <a:pt x="36657" y="82117"/>
                  </a:cubicBezTo>
                  <a:cubicBezTo>
                    <a:pt x="38247" y="83007"/>
                    <a:pt x="40282" y="83612"/>
                    <a:pt x="42283" y="83612"/>
                  </a:cubicBezTo>
                  <a:cubicBezTo>
                    <a:pt x="45050" y="83612"/>
                    <a:pt x="47721" y="82467"/>
                    <a:pt x="48959" y="79352"/>
                  </a:cubicBezTo>
                  <a:cubicBezTo>
                    <a:pt x="49786" y="77254"/>
                    <a:pt x="50455" y="73884"/>
                    <a:pt x="50676" y="70544"/>
                  </a:cubicBezTo>
                  <a:cubicBezTo>
                    <a:pt x="53253" y="69845"/>
                    <a:pt x="55669" y="68828"/>
                    <a:pt x="57925" y="67492"/>
                  </a:cubicBezTo>
                  <a:cubicBezTo>
                    <a:pt x="61231" y="70354"/>
                    <a:pt x="65015" y="72897"/>
                    <a:pt x="67208" y="72897"/>
                  </a:cubicBezTo>
                  <a:cubicBezTo>
                    <a:pt x="67399" y="72897"/>
                    <a:pt x="67622" y="72897"/>
                    <a:pt x="67813" y="72833"/>
                  </a:cubicBezTo>
                  <a:cubicBezTo>
                    <a:pt x="72010" y="71625"/>
                    <a:pt x="76809" y="67429"/>
                    <a:pt x="74553" y="62184"/>
                  </a:cubicBezTo>
                  <a:cubicBezTo>
                    <a:pt x="73663" y="60053"/>
                    <a:pt x="71659" y="57128"/>
                    <a:pt x="69403" y="54585"/>
                  </a:cubicBezTo>
                  <a:cubicBezTo>
                    <a:pt x="70005" y="53250"/>
                    <a:pt x="70514" y="51884"/>
                    <a:pt x="70896" y="50452"/>
                  </a:cubicBezTo>
                  <a:cubicBezTo>
                    <a:pt x="76109" y="50231"/>
                    <a:pt x="82056" y="49213"/>
                    <a:pt x="83200" y="47179"/>
                  </a:cubicBezTo>
                  <a:cubicBezTo>
                    <a:pt x="85329" y="43331"/>
                    <a:pt x="85744" y="36972"/>
                    <a:pt x="80433" y="34844"/>
                  </a:cubicBezTo>
                  <a:cubicBezTo>
                    <a:pt x="78114" y="33920"/>
                    <a:pt x="74171" y="33190"/>
                    <a:pt x="70514" y="33094"/>
                  </a:cubicBezTo>
                  <a:cubicBezTo>
                    <a:pt x="69878" y="31186"/>
                    <a:pt x="69021" y="29375"/>
                    <a:pt x="68034" y="27659"/>
                  </a:cubicBezTo>
                  <a:cubicBezTo>
                    <a:pt x="71819" y="23717"/>
                    <a:pt x="75888" y="18215"/>
                    <a:pt x="75189" y="15799"/>
                  </a:cubicBezTo>
                  <a:cubicBezTo>
                    <a:pt x="74202" y="12335"/>
                    <a:pt x="71183" y="8457"/>
                    <a:pt x="67208" y="8457"/>
                  </a:cubicBezTo>
                  <a:cubicBezTo>
                    <a:pt x="66351" y="8457"/>
                    <a:pt x="65461" y="8647"/>
                    <a:pt x="64537" y="9059"/>
                  </a:cubicBezTo>
                  <a:cubicBezTo>
                    <a:pt x="61900" y="10173"/>
                    <a:pt x="57958" y="12971"/>
                    <a:pt x="55160" y="15926"/>
                  </a:cubicBezTo>
                  <a:cubicBezTo>
                    <a:pt x="53728" y="15260"/>
                    <a:pt x="52235" y="14751"/>
                    <a:pt x="50709" y="14337"/>
                  </a:cubicBezTo>
                  <a:cubicBezTo>
                    <a:pt x="50518" y="8996"/>
                    <a:pt x="49532" y="2637"/>
                    <a:pt x="47403" y="1462"/>
                  </a:cubicBezTo>
                  <a:cubicBezTo>
                    <a:pt x="45780" y="572"/>
                    <a:pt x="43746" y="0"/>
                    <a:pt x="41775"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4"/>
            <p:cNvSpPr/>
            <p:nvPr/>
          </p:nvSpPr>
          <p:spPr>
            <a:xfrm>
              <a:off x="322950" y="3455425"/>
              <a:ext cx="1472750" cy="1436250"/>
            </a:xfrm>
            <a:custGeom>
              <a:avLst/>
              <a:gdLst/>
              <a:ahLst/>
              <a:cxnLst/>
              <a:rect l="l" t="t" r="r" b="b"/>
              <a:pathLst>
                <a:path w="58910" h="57450" extrusionOk="0">
                  <a:moveTo>
                    <a:pt x="29852" y="18948"/>
                  </a:moveTo>
                  <a:cubicBezTo>
                    <a:pt x="35544" y="18948"/>
                    <a:pt x="40122" y="23496"/>
                    <a:pt x="40152" y="29122"/>
                  </a:cubicBezTo>
                  <a:cubicBezTo>
                    <a:pt x="40185" y="34750"/>
                    <a:pt x="35574" y="39328"/>
                    <a:pt x="29915" y="39359"/>
                  </a:cubicBezTo>
                  <a:lnTo>
                    <a:pt x="29852" y="39359"/>
                  </a:lnTo>
                  <a:cubicBezTo>
                    <a:pt x="24193" y="39359"/>
                    <a:pt x="19584" y="34814"/>
                    <a:pt x="19584" y="29218"/>
                  </a:cubicBezTo>
                  <a:cubicBezTo>
                    <a:pt x="19551" y="23559"/>
                    <a:pt x="24129" y="18981"/>
                    <a:pt x="29821" y="18948"/>
                  </a:cubicBezTo>
                  <a:close/>
                  <a:moveTo>
                    <a:pt x="28707" y="0"/>
                  </a:moveTo>
                  <a:cubicBezTo>
                    <a:pt x="26800" y="0"/>
                    <a:pt x="24956" y="797"/>
                    <a:pt x="24099" y="2925"/>
                  </a:cubicBezTo>
                  <a:cubicBezTo>
                    <a:pt x="23399" y="4675"/>
                    <a:pt x="22857" y="7791"/>
                    <a:pt x="22891" y="10492"/>
                  </a:cubicBezTo>
                  <a:cubicBezTo>
                    <a:pt x="22382" y="10716"/>
                    <a:pt x="21873" y="10937"/>
                    <a:pt x="21395" y="11161"/>
                  </a:cubicBezTo>
                  <a:cubicBezTo>
                    <a:pt x="18852" y="8617"/>
                    <a:pt x="15006" y="5596"/>
                    <a:pt x="13035" y="5596"/>
                  </a:cubicBezTo>
                  <a:cubicBezTo>
                    <a:pt x="12875" y="5596"/>
                    <a:pt x="12748" y="5629"/>
                    <a:pt x="12621" y="5659"/>
                  </a:cubicBezTo>
                  <a:cubicBezTo>
                    <a:pt x="9729" y="6486"/>
                    <a:pt x="6423" y="9347"/>
                    <a:pt x="7979" y="12971"/>
                  </a:cubicBezTo>
                  <a:cubicBezTo>
                    <a:pt x="8742" y="14785"/>
                    <a:pt x="10683" y="17486"/>
                    <a:pt x="12717" y="19426"/>
                  </a:cubicBezTo>
                  <a:cubicBezTo>
                    <a:pt x="12145" y="20474"/>
                    <a:pt x="11667" y="21588"/>
                    <a:pt x="11285" y="22733"/>
                  </a:cubicBezTo>
                  <a:cubicBezTo>
                    <a:pt x="7503" y="22796"/>
                    <a:pt x="2608" y="23463"/>
                    <a:pt x="1748" y="25022"/>
                  </a:cubicBezTo>
                  <a:cubicBezTo>
                    <a:pt x="285" y="27659"/>
                    <a:pt x="1" y="32046"/>
                    <a:pt x="3655" y="33478"/>
                  </a:cubicBezTo>
                  <a:cubicBezTo>
                    <a:pt x="5372" y="34178"/>
                    <a:pt x="8361" y="34686"/>
                    <a:pt x="11031" y="34717"/>
                  </a:cubicBezTo>
                  <a:cubicBezTo>
                    <a:pt x="11255" y="35513"/>
                    <a:pt x="11509" y="36276"/>
                    <a:pt x="11827" y="37039"/>
                  </a:cubicBezTo>
                  <a:cubicBezTo>
                    <a:pt x="9347" y="39709"/>
                    <a:pt x="6804" y="43237"/>
                    <a:pt x="7249" y="44827"/>
                  </a:cubicBezTo>
                  <a:cubicBezTo>
                    <a:pt x="7915" y="47212"/>
                    <a:pt x="10014" y="49883"/>
                    <a:pt x="12748" y="49883"/>
                  </a:cubicBezTo>
                  <a:cubicBezTo>
                    <a:pt x="13320" y="49883"/>
                    <a:pt x="13925" y="49756"/>
                    <a:pt x="14561" y="49468"/>
                  </a:cubicBezTo>
                  <a:cubicBezTo>
                    <a:pt x="15960" y="48865"/>
                    <a:pt x="17867" y="47594"/>
                    <a:pt x="19551" y="46131"/>
                  </a:cubicBezTo>
                  <a:cubicBezTo>
                    <a:pt x="20602" y="46798"/>
                    <a:pt x="21746" y="47370"/>
                    <a:pt x="22921" y="47815"/>
                  </a:cubicBezTo>
                  <a:cubicBezTo>
                    <a:pt x="23048" y="51439"/>
                    <a:pt x="23748" y="55636"/>
                    <a:pt x="25180" y="56432"/>
                  </a:cubicBezTo>
                  <a:cubicBezTo>
                    <a:pt x="26260" y="57035"/>
                    <a:pt x="27690" y="57449"/>
                    <a:pt x="29058" y="57449"/>
                  </a:cubicBezTo>
                  <a:cubicBezTo>
                    <a:pt x="30966" y="57449"/>
                    <a:pt x="32776" y="56653"/>
                    <a:pt x="33636" y="54524"/>
                  </a:cubicBezTo>
                  <a:cubicBezTo>
                    <a:pt x="34208" y="53092"/>
                    <a:pt x="34684" y="50773"/>
                    <a:pt x="34811" y="48484"/>
                  </a:cubicBezTo>
                  <a:cubicBezTo>
                    <a:pt x="36591" y="48006"/>
                    <a:pt x="38245" y="47306"/>
                    <a:pt x="39804" y="46386"/>
                  </a:cubicBezTo>
                  <a:cubicBezTo>
                    <a:pt x="42060" y="48324"/>
                    <a:pt x="44666" y="50104"/>
                    <a:pt x="46162" y="50104"/>
                  </a:cubicBezTo>
                  <a:cubicBezTo>
                    <a:pt x="46320" y="50104"/>
                    <a:pt x="46447" y="50074"/>
                    <a:pt x="46574" y="50040"/>
                  </a:cubicBezTo>
                  <a:cubicBezTo>
                    <a:pt x="49468" y="49214"/>
                    <a:pt x="52775" y="46353"/>
                    <a:pt x="51216" y="42728"/>
                  </a:cubicBezTo>
                  <a:cubicBezTo>
                    <a:pt x="50613" y="41266"/>
                    <a:pt x="49244" y="39264"/>
                    <a:pt x="47688" y="37515"/>
                  </a:cubicBezTo>
                  <a:cubicBezTo>
                    <a:pt x="48100" y="36594"/>
                    <a:pt x="48451" y="35671"/>
                    <a:pt x="48705" y="34686"/>
                  </a:cubicBezTo>
                  <a:cubicBezTo>
                    <a:pt x="52296" y="34526"/>
                    <a:pt x="56366" y="33827"/>
                    <a:pt x="57162" y="32428"/>
                  </a:cubicBezTo>
                  <a:cubicBezTo>
                    <a:pt x="58624" y="29790"/>
                    <a:pt x="58909" y="25403"/>
                    <a:pt x="55254" y="23971"/>
                  </a:cubicBezTo>
                  <a:cubicBezTo>
                    <a:pt x="53665" y="23305"/>
                    <a:pt x="50961" y="22827"/>
                    <a:pt x="48451" y="22733"/>
                  </a:cubicBezTo>
                  <a:cubicBezTo>
                    <a:pt x="48006" y="21428"/>
                    <a:pt x="47434" y="20189"/>
                    <a:pt x="46734" y="19012"/>
                  </a:cubicBezTo>
                  <a:cubicBezTo>
                    <a:pt x="49341" y="16311"/>
                    <a:pt x="52139" y="12526"/>
                    <a:pt x="51661" y="10873"/>
                  </a:cubicBezTo>
                  <a:cubicBezTo>
                    <a:pt x="50961" y="8490"/>
                    <a:pt x="48896" y="5820"/>
                    <a:pt x="46162" y="5820"/>
                  </a:cubicBezTo>
                  <a:cubicBezTo>
                    <a:pt x="45590" y="5820"/>
                    <a:pt x="44984" y="5947"/>
                    <a:pt x="44349" y="6232"/>
                  </a:cubicBezTo>
                  <a:cubicBezTo>
                    <a:pt x="42505" y="6995"/>
                    <a:pt x="39834" y="8935"/>
                    <a:pt x="37896" y="10937"/>
                  </a:cubicBezTo>
                  <a:cubicBezTo>
                    <a:pt x="36909" y="10492"/>
                    <a:pt x="35892" y="10143"/>
                    <a:pt x="34844" y="9856"/>
                  </a:cubicBezTo>
                  <a:cubicBezTo>
                    <a:pt x="34717" y="6201"/>
                    <a:pt x="34018" y="1844"/>
                    <a:pt x="32555" y="1018"/>
                  </a:cubicBezTo>
                  <a:cubicBezTo>
                    <a:pt x="31474" y="415"/>
                    <a:pt x="30075" y="0"/>
                    <a:pt x="28707"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4"/>
            <p:cNvSpPr/>
            <p:nvPr/>
          </p:nvSpPr>
          <p:spPr>
            <a:xfrm>
              <a:off x="5342825" y="2039100"/>
              <a:ext cx="1255800" cy="831375"/>
            </a:xfrm>
            <a:custGeom>
              <a:avLst/>
              <a:gdLst/>
              <a:ahLst/>
              <a:cxnLst/>
              <a:rect l="l" t="t" r="r" b="b"/>
              <a:pathLst>
                <a:path w="50232" h="33255" extrusionOk="0">
                  <a:moveTo>
                    <a:pt x="44667" y="1"/>
                  </a:moveTo>
                  <a:lnTo>
                    <a:pt x="44476" y="64"/>
                  </a:lnTo>
                  <a:lnTo>
                    <a:pt x="50041" y="11352"/>
                  </a:lnTo>
                  <a:lnTo>
                    <a:pt x="50232" y="11255"/>
                  </a:lnTo>
                  <a:lnTo>
                    <a:pt x="44667" y="1"/>
                  </a:lnTo>
                  <a:close/>
                  <a:moveTo>
                    <a:pt x="36434" y="4040"/>
                  </a:moveTo>
                  <a:lnTo>
                    <a:pt x="1" y="22001"/>
                  </a:lnTo>
                  <a:cubicBezTo>
                    <a:pt x="1685" y="23272"/>
                    <a:pt x="3083" y="24959"/>
                    <a:pt x="4101" y="26993"/>
                  </a:cubicBezTo>
                  <a:cubicBezTo>
                    <a:pt x="5088" y="29028"/>
                    <a:pt x="5563" y="31157"/>
                    <a:pt x="5563" y="33255"/>
                  </a:cubicBezTo>
                  <a:lnTo>
                    <a:pt x="41996" y="15324"/>
                  </a:lnTo>
                  <a:cubicBezTo>
                    <a:pt x="40313" y="14022"/>
                    <a:pt x="38914" y="12336"/>
                    <a:pt x="37927" y="10334"/>
                  </a:cubicBezTo>
                  <a:cubicBezTo>
                    <a:pt x="36910" y="8300"/>
                    <a:pt x="36434" y="6138"/>
                    <a:pt x="36434" y="404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4"/>
            <p:cNvSpPr/>
            <p:nvPr/>
          </p:nvSpPr>
          <p:spPr>
            <a:xfrm>
              <a:off x="4768175" y="2514400"/>
              <a:ext cx="713750" cy="713750"/>
            </a:xfrm>
            <a:custGeom>
              <a:avLst/>
              <a:gdLst/>
              <a:ahLst/>
              <a:cxnLst/>
              <a:rect l="l" t="t" r="r" b="b"/>
              <a:pathLst>
                <a:path w="28550" h="28550" extrusionOk="0">
                  <a:moveTo>
                    <a:pt x="14276" y="0"/>
                  </a:moveTo>
                  <a:cubicBezTo>
                    <a:pt x="12145" y="0"/>
                    <a:pt x="10016" y="478"/>
                    <a:pt x="7981" y="1496"/>
                  </a:cubicBezTo>
                  <a:cubicBezTo>
                    <a:pt x="2925" y="3975"/>
                    <a:pt x="0" y="9029"/>
                    <a:pt x="0" y="14306"/>
                  </a:cubicBezTo>
                  <a:lnTo>
                    <a:pt x="14942" y="6931"/>
                  </a:lnTo>
                  <a:lnTo>
                    <a:pt x="20507" y="18218"/>
                  </a:lnTo>
                  <a:lnTo>
                    <a:pt x="5565" y="25594"/>
                  </a:lnTo>
                  <a:cubicBezTo>
                    <a:pt x="8075" y="27501"/>
                    <a:pt x="11160" y="28549"/>
                    <a:pt x="14307" y="28549"/>
                  </a:cubicBezTo>
                  <a:cubicBezTo>
                    <a:pt x="16405" y="28549"/>
                    <a:pt x="18567" y="28073"/>
                    <a:pt x="20601" y="27087"/>
                  </a:cubicBezTo>
                  <a:cubicBezTo>
                    <a:pt x="25624" y="24607"/>
                    <a:pt x="28549" y="19520"/>
                    <a:pt x="28549" y="14243"/>
                  </a:cubicBezTo>
                  <a:cubicBezTo>
                    <a:pt x="28549" y="12145"/>
                    <a:pt x="28074" y="10016"/>
                    <a:pt x="27087" y="7981"/>
                  </a:cubicBezTo>
                  <a:cubicBezTo>
                    <a:pt x="26069" y="5947"/>
                    <a:pt x="24671" y="4260"/>
                    <a:pt x="22987" y="2989"/>
                  </a:cubicBezTo>
                  <a:cubicBezTo>
                    <a:pt x="20507" y="1051"/>
                    <a:pt x="17422" y="0"/>
                    <a:pt x="14276"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4"/>
            <p:cNvSpPr/>
            <p:nvPr/>
          </p:nvSpPr>
          <p:spPr>
            <a:xfrm>
              <a:off x="6253675" y="1782425"/>
              <a:ext cx="713725" cy="713750"/>
            </a:xfrm>
            <a:custGeom>
              <a:avLst/>
              <a:gdLst/>
              <a:ahLst/>
              <a:cxnLst/>
              <a:rect l="l" t="t" r="r" b="b"/>
              <a:pathLst>
                <a:path w="28549" h="28550" extrusionOk="0">
                  <a:moveTo>
                    <a:pt x="14273" y="0"/>
                  </a:moveTo>
                  <a:cubicBezTo>
                    <a:pt x="12144" y="0"/>
                    <a:pt x="9983" y="476"/>
                    <a:pt x="7978" y="1493"/>
                  </a:cubicBezTo>
                  <a:cubicBezTo>
                    <a:pt x="2925" y="3973"/>
                    <a:pt x="0" y="9029"/>
                    <a:pt x="0" y="14307"/>
                  </a:cubicBezTo>
                  <a:cubicBezTo>
                    <a:pt x="0" y="16405"/>
                    <a:pt x="476" y="18567"/>
                    <a:pt x="1493" y="20601"/>
                  </a:cubicBezTo>
                  <a:cubicBezTo>
                    <a:pt x="2480" y="22603"/>
                    <a:pt x="3879" y="24289"/>
                    <a:pt x="5562" y="25591"/>
                  </a:cubicBezTo>
                  <a:cubicBezTo>
                    <a:pt x="8075" y="27499"/>
                    <a:pt x="11127" y="28549"/>
                    <a:pt x="14273" y="28549"/>
                  </a:cubicBezTo>
                  <a:cubicBezTo>
                    <a:pt x="16404" y="28549"/>
                    <a:pt x="18566" y="28071"/>
                    <a:pt x="20568" y="27087"/>
                  </a:cubicBezTo>
                  <a:cubicBezTo>
                    <a:pt x="25624" y="24607"/>
                    <a:pt x="28549" y="19520"/>
                    <a:pt x="28549" y="14243"/>
                  </a:cubicBezTo>
                  <a:lnTo>
                    <a:pt x="28549" y="14243"/>
                  </a:lnTo>
                  <a:lnTo>
                    <a:pt x="13607" y="21619"/>
                  </a:lnTo>
                  <a:lnTo>
                    <a:pt x="8042" y="10331"/>
                  </a:lnTo>
                  <a:lnTo>
                    <a:pt x="22984" y="2989"/>
                  </a:lnTo>
                  <a:cubicBezTo>
                    <a:pt x="20504" y="1048"/>
                    <a:pt x="17422" y="0"/>
                    <a:pt x="14273"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4"/>
            <p:cNvSpPr/>
            <p:nvPr/>
          </p:nvSpPr>
          <p:spPr>
            <a:xfrm>
              <a:off x="1223425" y="2352250"/>
              <a:ext cx="1038000" cy="1157250"/>
            </a:xfrm>
            <a:custGeom>
              <a:avLst/>
              <a:gdLst/>
              <a:ahLst/>
              <a:cxnLst/>
              <a:rect l="l" t="t" r="r" b="b"/>
              <a:pathLst>
                <a:path w="41520" h="46290" extrusionOk="0">
                  <a:moveTo>
                    <a:pt x="9665" y="1"/>
                  </a:moveTo>
                  <a:cubicBezTo>
                    <a:pt x="8808" y="1908"/>
                    <a:pt x="7503" y="3689"/>
                    <a:pt x="5756" y="5120"/>
                  </a:cubicBezTo>
                  <a:cubicBezTo>
                    <a:pt x="4039" y="6583"/>
                    <a:pt x="2068" y="7537"/>
                    <a:pt x="0" y="8012"/>
                  </a:cubicBezTo>
                  <a:lnTo>
                    <a:pt x="26006" y="39265"/>
                  </a:lnTo>
                  <a:cubicBezTo>
                    <a:pt x="26865" y="37324"/>
                    <a:pt x="28167" y="35544"/>
                    <a:pt x="29884" y="34114"/>
                  </a:cubicBezTo>
                  <a:cubicBezTo>
                    <a:pt x="31634" y="32652"/>
                    <a:pt x="33605" y="31698"/>
                    <a:pt x="35670" y="31220"/>
                  </a:cubicBezTo>
                  <a:lnTo>
                    <a:pt x="9665" y="1"/>
                  </a:lnTo>
                  <a:close/>
                  <a:moveTo>
                    <a:pt x="41393" y="38087"/>
                  </a:moveTo>
                  <a:lnTo>
                    <a:pt x="31728" y="46132"/>
                  </a:lnTo>
                  <a:lnTo>
                    <a:pt x="31855" y="46289"/>
                  </a:lnTo>
                  <a:lnTo>
                    <a:pt x="41520" y="38247"/>
                  </a:lnTo>
                  <a:lnTo>
                    <a:pt x="41393" y="38087"/>
                  </a:ln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4"/>
            <p:cNvSpPr/>
            <p:nvPr/>
          </p:nvSpPr>
          <p:spPr>
            <a:xfrm>
              <a:off x="760075" y="1849950"/>
              <a:ext cx="759025" cy="712975"/>
            </a:xfrm>
            <a:custGeom>
              <a:avLst/>
              <a:gdLst/>
              <a:ahLst/>
              <a:cxnLst/>
              <a:rect l="l" t="t" r="r" b="b"/>
              <a:pathLst>
                <a:path w="30361" h="28519" extrusionOk="0">
                  <a:moveTo>
                    <a:pt x="15164" y="0"/>
                  </a:moveTo>
                  <a:cubicBezTo>
                    <a:pt x="14053" y="0"/>
                    <a:pt x="12908" y="128"/>
                    <a:pt x="11827" y="382"/>
                  </a:cubicBezTo>
                  <a:lnTo>
                    <a:pt x="22476" y="13195"/>
                  </a:lnTo>
                  <a:lnTo>
                    <a:pt x="12812" y="21237"/>
                  </a:lnTo>
                  <a:lnTo>
                    <a:pt x="2163" y="8426"/>
                  </a:lnTo>
                  <a:lnTo>
                    <a:pt x="2163" y="8426"/>
                  </a:lnTo>
                  <a:cubicBezTo>
                    <a:pt x="1" y="13226"/>
                    <a:pt x="604" y="19075"/>
                    <a:pt x="4228" y="23369"/>
                  </a:cubicBezTo>
                  <a:cubicBezTo>
                    <a:pt x="7026" y="26769"/>
                    <a:pt x="11095" y="28519"/>
                    <a:pt x="15197" y="28519"/>
                  </a:cubicBezTo>
                  <a:cubicBezTo>
                    <a:pt x="16309" y="28519"/>
                    <a:pt x="17423" y="28392"/>
                    <a:pt x="18534" y="28104"/>
                  </a:cubicBezTo>
                  <a:cubicBezTo>
                    <a:pt x="20602" y="27629"/>
                    <a:pt x="22573" y="26675"/>
                    <a:pt x="24290" y="25212"/>
                  </a:cubicBezTo>
                  <a:cubicBezTo>
                    <a:pt x="26037" y="23781"/>
                    <a:pt x="27342" y="22000"/>
                    <a:pt x="28199" y="20093"/>
                  </a:cubicBezTo>
                  <a:cubicBezTo>
                    <a:pt x="30361" y="15260"/>
                    <a:pt x="29725" y="9444"/>
                    <a:pt x="26134" y="5120"/>
                  </a:cubicBezTo>
                  <a:cubicBezTo>
                    <a:pt x="23303" y="1750"/>
                    <a:pt x="19267" y="0"/>
                    <a:pt x="15164"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4"/>
            <p:cNvSpPr/>
            <p:nvPr/>
          </p:nvSpPr>
          <p:spPr>
            <a:xfrm>
              <a:off x="1819500" y="3122450"/>
              <a:ext cx="759075" cy="712900"/>
            </a:xfrm>
            <a:custGeom>
              <a:avLst/>
              <a:gdLst/>
              <a:ahLst/>
              <a:cxnLst/>
              <a:rect l="l" t="t" r="r" b="b"/>
              <a:pathLst>
                <a:path w="30363" h="28516" extrusionOk="0">
                  <a:moveTo>
                    <a:pt x="15167" y="0"/>
                  </a:moveTo>
                  <a:cubicBezTo>
                    <a:pt x="14053" y="0"/>
                    <a:pt x="12908" y="127"/>
                    <a:pt x="11827" y="412"/>
                  </a:cubicBezTo>
                  <a:cubicBezTo>
                    <a:pt x="9762" y="890"/>
                    <a:pt x="7791" y="1844"/>
                    <a:pt x="6041" y="3306"/>
                  </a:cubicBezTo>
                  <a:cubicBezTo>
                    <a:pt x="4324" y="4736"/>
                    <a:pt x="3022" y="6516"/>
                    <a:pt x="2163" y="8457"/>
                  </a:cubicBezTo>
                  <a:cubicBezTo>
                    <a:pt x="1" y="13256"/>
                    <a:pt x="606" y="19075"/>
                    <a:pt x="4197" y="23399"/>
                  </a:cubicBezTo>
                  <a:cubicBezTo>
                    <a:pt x="7028" y="26769"/>
                    <a:pt x="11097" y="28516"/>
                    <a:pt x="15167" y="28516"/>
                  </a:cubicBezTo>
                  <a:cubicBezTo>
                    <a:pt x="16311" y="28516"/>
                    <a:pt x="17423" y="28389"/>
                    <a:pt x="18537" y="28134"/>
                  </a:cubicBezTo>
                  <a:lnTo>
                    <a:pt x="8012" y="15481"/>
                  </a:lnTo>
                  <a:lnTo>
                    <a:pt x="7885" y="15324"/>
                  </a:lnTo>
                  <a:lnTo>
                    <a:pt x="17550" y="7279"/>
                  </a:lnTo>
                  <a:lnTo>
                    <a:pt x="17677" y="7439"/>
                  </a:lnTo>
                  <a:lnTo>
                    <a:pt x="28201" y="20092"/>
                  </a:lnTo>
                  <a:cubicBezTo>
                    <a:pt x="30363" y="15291"/>
                    <a:pt x="29727" y="9441"/>
                    <a:pt x="26133" y="5150"/>
                  </a:cubicBezTo>
                  <a:cubicBezTo>
                    <a:pt x="23305" y="1747"/>
                    <a:pt x="19266" y="0"/>
                    <a:pt x="15167" y="0"/>
                  </a:cubicBezTo>
                  <a:close/>
                </a:path>
              </a:pathLst>
            </a:custGeom>
            <a:solidFill>
              <a:srgbClr val="DA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4"/>
            <p:cNvSpPr/>
            <p:nvPr/>
          </p:nvSpPr>
          <p:spPr>
            <a:xfrm>
              <a:off x="5508150" y="3605300"/>
              <a:ext cx="1936125" cy="1056650"/>
            </a:xfrm>
            <a:custGeom>
              <a:avLst/>
              <a:gdLst/>
              <a:ahLst/>
              <a:cxnLst/>
              <a:rect l="l" t="t" r="r" b="b"/>
              <a:pathLst>
                <a:path w="77445" h="42266" extrusionOk="0">
                  <a:moveTo>
                    <a:pt x="57555" y="1"/>
                  </a:moveTo>
                  <a:cubicBezTo>
                    <a:pt x="49232" y="1"/>
                    <a:pt x="38853" y="2847"/>
                    <a:pt x="28580" y="7963"/>
                  </a:cubicBezTo>
                  <a:cubicBezTo>
                    <a:pt x="12717" y="15878"/>
                    <a:pt x="1" y="29836"/>
                    <a:pt x="1" y="29836"/>
                  </a:cubicBezTo>
                  <a:lnTo>
                    <a:pt x="15355" y="42265"/>
                  </a:lnTo>
                  <a:cubicBezTo>
                    <a:pt x="15355" y="42265"/>
                    <a:pt x="35701" y="26115"/>
                    <a:pt x="49435" y="22079"/>
                  </a:cubicBezTo>
                  <a:cubicBezTo>
                    <a:pt x="63202" y="18040"/>
                    <a:pt x="77445" y="7773"/>
                    <a:pt x="69019" y="2653"/>
                  </a:cubicBezTo>
                  <a:cubicBezTo>
                    <a:pt x="66050" y="853"/>
                    <a:pt x="62110" y="1"/>
                    <a:pt x="57555" y="1"/>
                  </a:cubicBezTo>
                  <a:close/>
                </a:path>
              </a:pathLst>
            </a:custGeom>
            <a:solidFill>
              <a:srgbClr val="CA4F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4"/>
            <p:cNvSpPr/>
            <p:nvPr/>
          </p:nvSpPr>
          <p:spPr>
            <a:xfrm>
              <a:off x="5179875" y="2548550"/>
              <a:ext cx="1980625" cy="1952075"/>
            </a:xfrm>
            <a:custGeom>
              <a:avLst/>
              <a:gdLst/>
              <a:ahLst/>
              <a:cxnLst/>
              <a:rect l="l" t="t" r="r" b="b"/>
              <a:pathLst>
                <a:path w="79225" h="78083" extrusionOk="0">
                  <a:moveTo>
                    <a:pt x="66272" y="1"/>
                  </a:moveTo>
                  <a:cubicBezTo>
                    <a:pt x="56615" y="1"/>
                    <a:pt x="41989" y="10025"/>
                    <a:pt x="27977" y="25657"/>
                  </a:cubicBezTo>
                  <a:cubicBezTo>
                    <a:pt x="12051" y="43460"/>
                    <a:pt x="0" y="68067"/>
                    <a:pt x="0" y="68067"/>
                  </a:cubicBezTo>
                  <a:lnTo>
                    <a:pt x="17295" y="78083"/>
                  </a:lnTo>
                  <a:cubicBezTo>
                    <a:pt x="17295" y="78083"/>
                    <a:pt x="37133" y="47181"/>
                    <a:pt x="51185" y="35609"/>
                  </a:cubicBezTo>
                  <a:cubicBezTo>
                    <a:pt x="65237" y="24067"/>
                    <a:pt x="79225" y="3784"/>
                    <a:pt x="69942" y="575"/>
                  </a:cubicBezTo>
                  <a:cubicBezTo>
                    <a:pt x="68821" y="188"/>
                    <a:pt x="67593" y="1"/>
                    <a:pt x="66272" y="1"/>
                  </a:cubicBez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4"/>
            <p:cNvSpPr/>
            <p:nvPr/>
          </p:nvSpPr>
          <p:spPr>
            <a:xfrm>
              <a:off x="5624950" y="2726325"/>
              <a:ext cx="1182675" cy="1287075"/>
            </a:xfrm>
            <a:custGeom>
              <a:avLst/>
              <a:gdLst/>
              <a:ahLst/>
              <a:cxnLst/>
              <a:rect l="l" t="t" r="r" b="b"/>
              <a:pathLst>
                <a:path w="47307" h="51483" extrusionOk="0">
                  <a:moveTo>
                    <a:pt x="47015" y="1"/>
                  </a:moveTo>
                  <a:cubicBezTo>
                    <a:pt x="46985" y="1"/>
                    <a:pt x="46955" y="5"/>
                    <a:pt x="46925" y="13"/>
                  </a:cubicBezTo>
                  <a:cubicBezTo>
                    <a:pt x="46861" y="43"/>
                    <a:pt x="41617" y="2460"/>
                    <a:pt x="33224" y="9932"/>
                  </a:cubicBezTo>
                  <a:cubicBezTo>
                    <a:pt x="25531" y="16829"/>
                    <a:pt x="13513" y="29579"/>
                    <a:pt x="64" y="51101"/>
                  </a:cubicBezTo>
                  <a:cubicBezTo>
                    <a:pt x="1" y="51228"/>
                    <a:pt x="34" y="51355"/>
                    <a:pt x="128" y="51452"/>
                  </a:cubicBezTo>
                  <a:cubicBezTo>
                    <a:pt x="191" y="51482"/>
                    <a:pt x="224" y="51482"/>
                    <a:pt x="255" y="51482"/>
                  </a:cubicBezTo>
                  <a:cubicBezTo>
                    <a:pt x="352" y="51482"/>
                    <a:pt x="446" y="51452"/>
                    <a:pt x="479" y="51355"/>
                  </a:cubicBezTo>
                  <a:cubicBezTo>
                    <a:pt x="26133" y="10280"/>
                    <a:pt x="46925" y="552"/>
                    <a:pt x="47116" y="488"/>
                  </a:cubicBezTo>
                  <a:cubicBezTo>
                    <a:pt x="47243" y="425"/>
                    <a:pt x="47306" y="267"/>
                    <a:pt x="47243" y="140"/>
                  </a:cubicBezTo>
                  <a:cubicBezTo>
                    <a:pt x="47194" y="43"/>
                    <a:pt x="47109" y="1"/>
                    <a:pt x="47015"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4"/>
            <p:cNvSpPr/>
            <p:nvPr/>
          </p:nvSpPr>
          <p:spPr>
            <a:xfrm>
              <a:off x="5951650" y="3730425"/>
              <a:ext cx="1137325" cy="435575"/>
            </a:xfrm>
            <a:custGeom>
              <a:avLst/>
              <a:gdLst/>
              <a:ahLst/>
              <a:cxnLst/>
              <a:rect l="l" t="t" r="r" b="b"/>
              <a:pathLst>
                <a:path w="45493" h="17423" extrusionOk="0">
                  <a:moveTo>
                    <a:pt x="45208" y="0"/>
                  </a:moveTo>
                  <a:cubicBezTo>
                    <a:pt x="44953" y="33"/>
                    <a:pt x="18948" y="3180"/>
                    <a:pt x="127" y="16977"/>
                  </a:cubicBezTo>
                  <a:cubicBezTo>
                    <a:pt x="31" y="17074"/>
                    <a:pt x="0" y="17231"/>
                    <a:pt x="64" y="17328"/>
                  </a:cubicBezTo>
                  <a:cubicBezTo>
                    <a:pt x="127" y="17392"/>
                    <a:pt x="191" y="17422"/>
                    <a:pt x="285" y="17422"/>
                  </a:cubicBezTo>
                  <a:cubicBezTo>
                    <a:pt x="318" y="17422"/>
                    <a:pt x="382" y="17422"/>
                    <a:pt x="412" y="17392"/>
                  </a:cubicBezTo>
                  <a:cubicBezTo>
                    <a:pt x="19139" y="3658"/>
                    <a:pt x="45017" y="542"/>
                    <a:pt x="45271" y="509"/>
                  </a:cubicBezTo>
                  <a:cubicBezTo>
                    <a:pt x="45399" y="479"/>
                    <a:pt x="45493" y="382"/>
                    <a:pt x="45493" y="224"/>
                  </a:cubicBezTo>
                  <a:cubicBezTo>
                    <a:pt x="45462" y="97"/>
                    <a:pt x="45335" y="0"/>
                    <a:pt x="45208"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4"/>
            <p:cNvSpPr/>
            <p:nvPr/>
          </p:nvSpPr>
          <p:spPr>
            <a:xfrm>
              <a:off x="3422625" y="945400"/>
              <a:ext cx="1401200" cy="1527700"/>
            </a:xfrm>
            <a:custGeom>
              <a:avLst/>
              <a:gdLst/>
              <a:ahLst/>
              <a:cxnLst/>
              <a:rect l="l" t="t" r="r" b="b"/>
              <a:pathLst>
                <a:path w="56048" h="61108" extrusionOk="0">
                  <a:moveTo>
                    <a:pt x="45911" y="0"/>
                  </a:moveTo>
                  <a:cubicBezTo>
                    <a:pt x="36101" y="0"/>
                    <a:pt x="23550" y="10176"/>
                    <a:pt x="13862" y="24801"/>
                  </a:cubicBezTo>
                  <a:cubicBezTo>
                    <a:pt x="4037" y="39585"/>
                    <a:pt x="1" y="58055"/>
                    <a:pt x="1" y="58055"/>
                  </a:cubicBezTo>
                  <a:lnTo>
                    <a:pt x="19521" y="61107"/>
                  </a:lnTo>
                  <a:cubicBezTo>
                    <a:pt x="19521" y="61107"/>
                    <a:pt x="29058" y="36978"/>
                    <a:pt x="38944" y="26614"/>
                  </a:cubicBezTo>
                  <a:cubicBezTo>
                    <a:pt x="48863" y="16250"/>
                    <a:pt x="56048" y="227"/>
                    <a:pt x="46225" y="4"/>
                  </a:cubicBezTo>
                  <a:cubicBezTo>
                    <a:pt x="46121" y="1"/>
                    <a:pt x="46016" y="0"/>
                    <a:pt x="4591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4"/>
            <p:cNvSpPr/>
            <p:nvPr/>
          </p:nvSpPr>
          <p:spPr>
            <a:xfrm>
              <a:off x="3033175" y="439450"/>
              <a:ext cx="676075" cy="2430275"/>
            </a:xfrm>
            <a:custGeom>
              <a:avLst/>
              <a:gdLst/>
              <a:ahLst/>
              <a:cxnLst/>
              <a:rect l="l" t="t" r="r" b="b"/>
              <a:pathLst>
                <a:path w="27043" h="97211" extrusionOk="0">
                  <a:moveTo>
                    <a:pt x="17108" y="0"/>
                  </a:moveTo>
                  <a:cubicBezTo>
                    <a:pt x="16543" y="0"/>
                    <a:pt x="15948" y="121"/>
                    <a:pt x="15324" y="373"/>
                  </a:cubicBezTo>
                  <a:cubicBezTo>
                    <a:pt x="6199" y="4091"/>
                    <a:pt x="573" y="23009"/>
                    <a:pt x="286" y="46883"/>
                  </a:cubicBezTo>
                  <a:cubicBezTo>
                    <a:pt x="1" y="70760"/>
                    <a:pt x="7153" y="97210"/>
                    <a:pt x="7153" y="97210"/>
                  </a:cubicBezTo>
                  <a:lnTo>
                    <a:pt x="26769" y="93362"/>
                  </a:lnTo>
                  <a:cubicBezTo>
                    <a:pt x="26769" y="93362"/>
                    <a:pt x="21332" y="57056"/>
                    <a:pt x="24289" y="39095"/>
                  </a:cubicBezTo>
                  <a:cubicBezTo>
                    <a:pt x="27043" y="22361"/>
                    <a:pt x="24803" y="0"/>
                    <a:pt x="17108" y="0"/>
                  </a:cubicBez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4"/>
            <p:cNvSpPr/>
            <p:nvPr/>
          </p:nvSpPr>
          <p:spPr>
            <a:xfrm>
              <a:off x="3204025" y="654300"/>
              <a:ext cx="235275" cy="1741725"/>
            </a:xfrm>
            <a:custGeom>
              <a:avLst/>
              <a:gdLst/>
              <a:ahLst/>
              <a:cxnLst/>
              <a:rect l="l" t="t" r="r" b="b"/>
              <a:pathLst>
                <a:path w="9411" h="69669" extrusionOk="0">
                  <a:moveTo>
                    <a:pt x="9132" y="1"/>
                  </a:moveTo>
                  <a:cubicBezTo>
                    <a:pt x="9037" y="1"/>
                    <a:pt x="8951" y="42"/>
                    <a:pt x="8902" y="139"/>
                  </a:cubicBezTo>
                  <a:cubicBezTo>
                    <a:pt x="8872" y="203"/>
                    <a:pt x="6486" y="5480"/>
                    <a:pt x="5120" y="16640"/>
                  </a:cubicBezTo>
                  <a:cubicBezTo>
                    <a:pt x="3849" y="26877"/>
                    <a:pt x="3213" y="44393"/>
                    <a:pt x="7249" y="69445"/>
                  </a:cubicBezTo>
                  <a:cubicBezTo>
                    <a:pt x="7282" y="69572"/>
                    <a:pt x="7376" y="69669"/>
                    <a:pt x="7503" y="69669"/>
                  </a:cubicBezTo>
                  <a:cubicBezTo>
                    <a:pt x="7503" y="69669"/>
                    <a:pt x="7537" y="69669"/>
                    <a:pt x="7537" y="69635"/>
                  </a:cubicBezTo>
                  <a:cubicBezTo>
                    <a:pt x="7694" y="69635"/>
                    <a:pt x="7758" y="69508"/>
                    <a:pt x="7758" y="69381"/>
                  </a:cubicBezTo>
                  <a:cubicBezTo>
                    <a:pt x="1" y="21567"/>
                    <a:pt x="9253" y="554"/>
                    <a:pt x="9347" y="363"/>
                  </a:cubicBezTo>
                  <a:cubicBezTo>
                    <a:pt x="9411" y="236"/>
                    <a:pt x="9347" y="75"/>
                    <a:pt x="9220" y="12"/>
                  </a:cubicBezTo>
                  <a:cubicBezTo>
                    <a:pt x="9190" y="5"/>
                    <a:pt x="9161" y="1"/>
                    <a:pt x="9132"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4"/>
            <p:cNvSpPr/>
            <p:nvPr/>
          </p:nvSpPr>
          <p:spPr>
            <a:xfrm>
              <a:off x="3710350" y="1071225"/>
              <a:ext cx="775725" cy="940875"/>
            </a:xfrm>
            <a:custGeom>
              <a:avLst/>
              <a:gdLst/>
              <a:ahLst/>
              <a:cxnLst/>
              <a:rect l="l" t="t" r="r" b="b"/>
              <a:pathLst>
                <a:path w="31029" h="37635" extrusionOk="0">
                  <a:moveTo>
                    <a:pt x="30759" y="0"/>
                  </a:moveTo>
                  <a:cubicBezTo>
                    <a:pt x="30706" y="0"/>
                    <a:pt x="30655" y="18"/>
                    <a:pt x="30614" y="57"/>
                  </a:cubicBezTo>
                  <a:cubicBezTo>
                    <a:pt x="30393" y="184"/>
                    <a:pt x="9441" y="15889"/>
                    <a:pt x="64" y="37286"/>
                  </a:cubicBezTo>
                  <a:cubicBezTo>
                    <a:pt x="0" y="37414"/>
                    <a:pt x="64" y="37541"/>
                    <a:pt x="191" y="37604"/>
                  </a:cubicBezTo>
                  <a:cubicBezTo>
                    <a:pt x="221" y="37604"/>
                    <a:pt x="254" y="37635"/>
                    <a:pt x="285" y="37635"/>
                  </a:cubicBezTo>
                  <a:cubicBezTo>
                    <a:pt x="382" y="37635"/>
                    <a:pt x="476" y="37571"/>
                    <a:pt x="509" y="37477"/>
                  </a:cubicBezTo>
                  <a:cubicBezTo>
                    <a:pt x="9855" y="16207"/>
                    <a:pt x="30711" y="599"/>
                    <a:pt x="30901" y="439"/>
                  </a:cubicBezTo>
                  <a:cubicBezTo>
                    <a:pt x="31029" y="375"/>
                    <a:pt x="31029" y="217"/>
                    <a:pt x="30965" y="90"/>
                  </a:cubicBezTo>
                  <a:cubicBezTo>
                    <a:pt x="30909" y="34"/>
                    <a:pt x="30832" y="0"/>
                    <a:pt x="30759"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4"/>
            <p:cNvSpPr/>
            <p:nvPr/>
          </p:nvSpPr>
          <p:spPr>
            <a:xfrm>
              <a:off x="1970525" y="1292750"/>
              <a:ext cx="1400425" cy="1528450"/>
            </a:xfrm>
            <a:custGeom>
              <a:avLst/>
              <a:gdLst/>
              <a:ahLst/>
              <a:cxnLst/>
              <a:rect l="l" t="t" r="r" b="b"/>
              <a:pathLst>
                <a:path w="56017" h="61138" extrusionOk="0">
                  <a:moveTo>
                    <a:pt x="10143" y="0"/>
                  </a:moveTo>
                  <a:cubicBezTo>
                    <a:pt x="10037" y="0"/>
                    <a:pt x="9931" y="1"/>
                    <a:pt x="9825" y="4"/>
                  </a:cubicBezTo>
                  <a:cubicBezTo>
                    <a:pt x="0" y="225"/>
                    <a:pt x="7185" y="16248"/>
                    <a:pt x="17074" y="26612"/>
                  </a:cubicBezTo>
                  <a:cubicBezTo>
                    <a:pt x="26992" y="36976"/>
                    <a:pt x="36530" y="61138"/>
                    <a:pt x="36530" y="61138"/>
                  </a:cubicBezTo>
                  <a:lnTo>
                    <a:pt x="56017" y="58086"/>
                  </a:lnTo>
                  <a:cubicBezTo>
                    <a:pt x="56017" y="58086"/>
                    <a:pt x="51981" y="39616"/>
                    <a:pt x="42189" y="24832"/>
                  </a:cubicBezTo>
                  <a:cubicBezTo>
                    <a:pt x="32502" y="10176"/>
                    <a:pt x="19953" y="0"/>
                    <a:pt x="10143" y="0"/>
                  </a:cubicBezTo>
                  <a:close/>
                </a:path>
              </a:pathLst>
            </a:custGeom>
            <a:solidFill>
              <a:srgbClr val="F3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4"/>
            <p:cNvSpPr/>
            <p:nvPr/>
          </p:nvSpPr>
          <p:spPr>
            <a:xfrm>
              <a:off x="2307500" y="1418950"/>
              <a:ext cx="776575" cy="940525"/>
            </a:xfrm>
            <a:custGeom>
              <a:avLst/>
              <a:gdLst/>
              <a:ahLst/>
              <a:cxnLst/>
              <a:rect l="l" t="t" r="r" b="b"/>
              <a:pathLst>
                <a:path w="31063" h="37621" extrusionOk="0">
                  <a:moveTo>
                    <a:pt x="290" y="1"/>
                  </a:moveTo>
                  <a:cubicBezTo>
                    <a:pt x="219" y="1"/>
                    <a:pt x="153" y="32"/>
                    <a:pt x="97" y="106"/>
                  </a:cubicBezTo>
                  <a:cubicBezTo>
                    <a:pt x="1" y="200"/>
                    <a:pt x="34" y="360"/>
                    <a:pt x="161" y="454"/>
                  </a:cubicBezTo>
                  <a:cubicBezTo>
                    <a:pt x="352" y="615"/>
                    <a:pt x="21207" y="16223"/>
                    <a:pt x="30554" y="37493"/>
                  </a:cubicBezTo>
                  <a:cubicBezTo>
                    <a:pt x="30584" y="37587"/>
                    <a:pt x="30681" y="37620"/>
                    <a:pt x="30775" y="37620"/>
                  </a:cubicBezTo>
                  <a:lnTo>
                    <a:pt x="30872" y="37620"/>
                  </a:lnTo>
                  <a:cubicBezTo>
                    <a:pt x="30999" y="37557"/>
                    <a:pt x="31062" y="37396"/>
                    <a:pt x="30999" y="37269"/>
                  </a:cubicBezTo>
                  <a:cubicBezTo>
                    <a:pt x="21619" y="15905"/>
                    <a:pt x="637" y="200"/>
                    <a:pt x="446" y="42"/>
                  </a:cubicBezTo>
                  <a:cubicBezTo>
                    <a:pt x="393" y="16"/>
                    <a:pt x="341" y="1"/>
                    <a:pt x="290"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4"/>
            <p:cNvSpPr/>
            <p:nvPr/>
          </p:nvSpPr>
          <p:spPr>
            <a:xfrm>
              <a:off x="111475" y="4223400"/>
              <a:ext cx="2011675" cy="812925"/>
            </a:xfrm>
            <a:custGeom>
              <a:avLst/>
              <a:gdLst/>
              <a:ahLst/>
              <a:cxnLst/>
              <a:rect l="l" t="t" r="r" b="b"/>
              <a:pathLst>
                <a:path w="80467" h="32517" extrusionOk="0">
                  <a:moveTo>
                    <a:pt x="29058" y="0"/>
                  </a:moveTo>
                  <a:cubicBezTo>
                    <a:pt x="19414" y="0"/>
                    <a:pt x="11382" y="2133"/>
                    <a:pt x="6997" y="6478"/>
                  </a:cubicBezTo>
                  <a:cubicBezTo>
                    <a:pt x="1" y="13408"/>
                    <a:pt x="16247" y="20084"/>
                    <a:pt x="30553" y="20817"/>
                  </a:cubicBezTo>
                  <a:cubicBezTo>
                    <a:pt x="44860" y="21547"/>
                    <a:pt x="68385" y="32516"/>
                    <a:pt x="68385" y="32516"/>
                  </a:cubicBezTo>
                  <a:lnTo>
                    <a:pt x="80466" y="16905"/>
                  </a:lnTo>
                  <a:cubicBezTo>
                    <a:pt x="80466" y="16905"/>
                    <a:pt x="64825" y="6256"/>
                    <a:pt x="47563" y="2251"/>
                  </a:cubicBezTo>
                  <a:cubicBezTo>
                    <a:pt x="41110" y="756"/>
                    <a:pt x="34798" y="0"/>
                    <a:pt x="2905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4"/>
            <p:cNvSpPr/>
            <p:nvPr/>
          </p:nvSpPr>
          <p:spPr>
            <a:xfrm>
              <a:off x="118650" y="3189475"/>
              <a:ext cx="2299400" cy="1625900"/>
            </a:xfrm>
            <a:custGeom>
              <a:avLst/>
              <a:gdLst/>
              <a:ahLst/>
              <a:cxnLst/>
              <a:rect l="l" t="t" r="r" b="b"/>
              <a:pathLst>
                <a:path w="91976" h="65036" extrusionOk="0">
                  <a:moveTo>
                    <a:pt x="15855" y="1"/>
                  </a:moveTo>
                  <a:cubicBezTo>
                    <a:pt x="12833" y="1"/>
                    <a:pt x="10273" y="602"/>
                    <a:pt x="8300" y="1864"/>
                  </a:cubicBezTo>
                  <a:cubicBezTo>
                    <a:pt x="1" y="7141"/>
                    <a:pt x="18313" y="23609"/>
                    <a:pt x="34687" y="31590"/>
                  </a:cubicBezTo>
                  <a:cubicBezTo>
                    <a:pt x="51028" y="39569"/>
                    <a:pt x="77509" y="65035"/>
                    <a:pt x="77509" y="65035"/>
                  </a:cubicBezTo>
                  <a:lnTo>
                    <a:pt x="91975" y="51238"/>
                  </a:lnTo>
                  <a:cubicBezTo>
                    <a:pt x="91975" y="51238"/>
                    <a:pt x="74553" y="30095"/>
                    <a:pt x="54906" y="16521"/>
                  </a:cubicBezTo>
                  <a:cubicBezTo>
                    <a:pt x="39954" y="6173"/>
                    <a:pt x="25539" y="1"/>
                    <a:pt x="15855" y="1"/>
                  </a:cubicBez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4"/>
            <p:cNvSpPr/>
            <p:nvPr/>
          </p:nvSpPr>
          <p:spPr>
            <a:xfrm>
              <a:off x="482675" y="3364825"/>
              <a:ext cx="1446550" cy="980800"/>
            </a:xfrm>
            <a:custGeom>
              <a:avLst/>
              <a:gdLst/>
              <a:ahLst/>
              <a:cxnLst/>
              <a:rect l="l" t="t" r="r" b="b"/>
              <a:pathLst>
                <a:path w="57862" h="39232" extrusionOk="0">
                  <a:moveTo>
                    <a:pt x="318" y="0"/>
                  </a:moveTo>
                  <a:cubicBezTo>
                    <a:pt x="191" y="0"/>
                    <a:pt x="64" y="64"/>
                    <a:pt x="34" y="224"/>
                  </a:cubicBezTo>
                  <a:cubicBezTo>
                    <a:pt x="0" y="351"/>
                    <a:pt x="97" y="478"/>
                    <a:pt x="224" y="509"/>
                  </a:cubicBezTo>
                  <a:cubicBezTo>
                    <a:pt x="446" y="542"/>
                    <a:pt x="22890" y="5150"/>
                    <a:pt x="57416" y="39168"/>
                  </a:cubicBezTo>
                  <a:cubicBezTo>
                    <a:pt x="57480" y="39201"/>
                    <a:pt x="57543" y="39231"/>
                    <a:pt x="57576" y="39231"/>
                  </a:cubicBezTo>
                  <a:cubicBezTo>
                    <a:pt x="57670" y="39231"/>
                    <a:pt x="57734" y="39201"/>
                    <a:pt x="57767" y="39168"/>
                  </a:cubicBezTo>
                  <a:cubicBezTo>
                    <a:pt x="57861" y="39073"/>
                    <a:pt x="57861" y="38913"/>
                    <a:pt x="57767" y="38819"/>
                  </a:cubicBezTo>
                  <a:cubicBezTo>
                    <a:pt x="23145" y="4705"/>
                    <a:pt x="542" y="64"/>
                    <a:pt x="318"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4"/>
            <p:cNvSpPr/>
            <p:nvPr/>
          </p:nvSpPr>
          <p:spPr>
            <a:xfrm>
              <a:off x="442175" y="4394950"/>
              <a:ext cx="1204925" cy="175625"/>
            </a:xfrm>
            <a:custGeom>
              <a:avLst/>
              <a:gdLst/>
              <a:ahLst/>
              <a:cxnLst/>
              <a:rect l="l" t="t" r="r" b="b"/>
              <a:pathLst>
                <a:path w="48197" h="7025" extrusionOk="0">
                  <a:moveTo>
                    <a:pt x="11004" y="0"/>
                  </a:moveTo>
                  <a:cubicBezTo>
                    <a:pt x="4568" y="0"/>
                    <a:pt x="324" y="494"/>
                    <a:pt x="222" y="506"/>
                  </a:cubicBezTo>
                  <a:cubicBezTo>
                    <a:pt x="94" y="506"/>
                    <a:pt x="0" y="633"/>
                    <a:pt x="0" y="793"/>
                  </a:cubicBezTo>
                  <a:cubicBezTo>
                    <a:pt x="27" y="904"/>
                    <a:pt x="127" y="990"/>
                    <a:pt x="236" y="990"/>
                  </a:cubicBezTo>
                  <a:cubicBezTo>
                    <a:pt x="253" y="990"/>
                    <a:pt x="269" y="988"/>
                    <a:pt x="285" y="984"/>
                  </a:cubicBezTo>
                  <a:cubicBezTo>
                    <a:pt x="387" y="971"/>
                    <a:pt x="4595" y="484"/>
                    <a:pt x="10977" y="484"/>
                  </a:cubicBezTo>
                  <a:cubicBezTo>
                    <a:pt x="20539" y="484"/>
                    <a:pt x="34983" y="1577"/>
                    <a:pt x="47815" y="6991"/>
                  </a:cubicBezTo>
                  <a:cubicBezTo>
                    <a:pt x="47845" y="6991"/>
                    <a:pt x="47878" y="7024"/>
                    <a:pt x="47909" y="7024"/>
                  </a:cubicBezTo>
                  <a:cubicBezTo>
                    <a:pt x="48006" y="7024"/>
                    <a:pt x="48100" y="6961"/>
                    <a:pt x="48133" y="6864"/>
                  </a:cubicBezTo>
                  <a:cubicBezTo>
                    <a:pt x="48196" y="6737"/>
                    <a:pt x="48133" y="6579"/>
                    <a:pt x="48006" y="6546"/>
                  </a:cubicBezTo>
                  <a:cubicBezTo>
                    <a:pt x="35114" y="1100"/>
                    <a:pt x="20615" y="0"/>
                    <a:pt x="11004"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4"/>
            <p:cNvSpPr/>
            <p:nvPr/>
          </p:nvSpPr>
          <p:spPr>
            <a:xfrm>
              <a:off x="1561225" y="1988250"/>
              <a:ext cx="4450850" cy="2850151"/>
            </a:xfrm>
            <a:custGeom>
              <a:avLst/>
              <a:gdLst/>
              <a:ahLst/>
              <a:cxnLst/>
              <a:rect l="l" t="t" r="r" b="b"/>
              <a:pathLst>
                <a:path w="178034" h="128472" extrusionOk="0">
                  <a:moveTo>
                    <a:pt x="637" y="0"/>
                  </a:moveTo>
                  <a:cubicBezTo>
                    <a:pt x="286" y="0"/>
                    <a:pt x="1" y="288"/>
                    <a:pt x="1" y="636"/>
                  </a:cubicBezTo>
                  <a:lnTo>
                    <a:pt x="1" y="127802"/>
                  </a:lnTo>
                  <a:cubicBezTo>
                    <a:pt x="1" y="128153"/>
                    <a:pt x="286" y="128471"/>
                    <a:pt x="637" y="128471"/>
                  </a:cubicBezTo>
                  <a:lnTo>
                    <a:pt x="177398" y="128471"/>
                  </a:lnTo>
                  <a:cubicBezTo>
                    <a:pt x="177746" y="128471"/>
                    <a:pt x="178033" y="128153"/>
                    <a:pt x="178033" y="127802"/>
                  </a:cubicBezTo>
                  <a:lnTo>
                    <a:pt x="178033" y="636"/>
                  </a:lnTo>
                  <a:cubicBezTo>
                    <a:pt x="178033" y="288"/>
                    <a:pt x="177746" y="0"/>
                    <a:pt x="17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4"/>
            <p:cNvSpPr/>
            <p:nvPr/>
          </p:nvSpPr>
          <p:spPr>
            <a:xfrm>
              <a:off x="1759925" y="2255300"/>
              <a:ext cx="4053450" cy="2382025"/>
            </a:xfrm>
            <a:custGeom>
              <a:avLst/>
              <a:gdLst/>
              <a:ahLst/>
              <a:cxnLst/>
              <a:rect l="l" t="t" r="r" b="b"/>
              <a:pathLst>
                <a:path w="162138" h="95281" extrusionOk="0">
                  <a:moveTo>
                    <a:pt x="1" y="0"/>
                  </a:moveTo>
                  <a:lnTo>
                    <a:pt x="1" y="95281"/>
                  </a:lnTo>
                  <a:lnTo>
                    <a:pt x="162137" y="95281"/>
                  </a:lnTo>
                  <a:lnTo>
                    <a:pt x="162137" y="0"/>
                  </a:ln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4"/>
            <p:cNvSpPr/>
            <p:nvPr/>
          </p:nvSpPr>
          <p:spPr>
            <a:xfrm>
              <a:off x="1759925" y="2252100"/>
              <a:ext cx="4053450" cy="350575"/>
            </a:xfrm>
            <a:custGeom>
              <a:avLst/>
              <a:gdLst/>
              <a:ahLst/>
              <a:cxnLst/>
              <a:rect l="l" t="t" r="r" b="b"/>
              <a:pathLst>
                <a:path w="162138" h="14023" extrusionOk="0">
                  <a:moveTo>
                    <a:pt x="1" y="1"/>
                  </a:moveTo>
                  <a:lnTo>
                    <a:pt x="1" y="14022"/>
                  </a:lnTo>
                  <a:lnTo>
                    <a:pt x="162137" y="14022"/>
                  </a:lnTo>
                  <a:lnTo>
                    <a:pt x="162137" y="1"/>
                  </a:lnTo>
                  <a:close/>
                </a:path>
              </a:pathLst>
            </a:custGeom>
            <a:solidFill>
              <a:srgbClr val="396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4"/>
            <p:cNvSpPr/>
            <p:nvPr/>
          </p:nvSpPr>
          <p:spPr>
            <a:xfrm>
              <a:off x="1089900" y="4776375"/>
              <a:ext cx="5408575" cy="128000"/>
            </a:xfrm>
            <a:custGeom>
              <a:avLst/>
              <a:gdLst/>
              <a:ahLst/>
              <a:cxnLst/>
              <a:rect l="l" t="t" r="r" b="b"/>
              <a:pathLst>
                <a:path w="216343" h="5120" extrusionOk="0">
                  <a:moveTo>
                    <a:pt x="0" y="0"/>
                  </a:moveTo>
                  <a:lnTo>
                    <a:pt x="0" y="5120"/>
                  </a:lnTo>
                  <a:lnTo>
                    <a:pt x="216343" y="5120"/>
                  </a:lnTo>
                  <a:lnTo>
                    <a:pt x="216343" y="0"/>
                  </a:lnTo>
                  <a:close/>
                </a:path>
              </a:pathLst>
            </a:custGeom>
            <a:solidFill>
              <a:srgbClr val="E3E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4"/>
            <p:cNvSpPr/>
            <p:nvPr/>
          </p:nvSpPr>
          <p:spPr>
            <a:xfrm>
              <a:off x="3335975" y="2664475"/>
              <a:ext cx="940275" cy="760000"/>
            </a:xfrm>
            <a:custGeom>
              <a:avLst/>
              <a:gdLst/>
              <a:ahLst/>
              <a:cxnLst/>
              <a:rect l="l" t="t" r="r" b="b"/>
              <a:pathLst>
                <a:path w="37611" h="30400" extrusionOk="0">
                  <a:moveTo>
                    <a:pt x="19320" y="0"/>
                  </a:moveTo>
                  <a:cubicBezTo>
                    <a:pt x="18936" y="0"/>
                    <a:pt x="18548" y="13"/>
                    <a:pt x="18154" y="38"/>
                  </a:cubicBezTo>
                  <a:cubicBezTo>
                    <a:pt x="12940" y="389"/>
                    <a:pt x="8711" y="2487"/>
                    <a:pt x="5565" y="6205"/>
                  </a:cubicBezTo>
                  <a:cubicBezTo>
                    <a:pt x="2225" y="10180"/>
                    <a:pt x="699" y="15394"/>
                    <a:pt x="0" y="19972"/>
                  </a:cubicBezTo>
                  <a:lnTo>
                    <a:pt x="5438" y="19972"/>
                  </a:lnTo>
                  <a:cubicBezTo>
                    <a:pt x="6040" y="16378"/>
                    <a:pt x="7249" y="12500"/>
                    <a:pt x="9665" y="9639"/>
                  </a:cubicBezTo>
                  <a:cubicBezTo>
                    <a:pt x="11860" y="7032"/>
                    <a:pt x="14751" y="5633"/>
                    <a:pt x="18503" y="5379"/>
                  </a:cubicBezTo>
                  <a:cubicBezTo>
                    <a:pt x="18784" y="5360"/>
                    <a:pt x="19059" y="5351"/>
                    <a:pt x="19330" y="5351"/>
                  </a:cubicBezTo>
                  <a:cubicBezTo>
                    <a:pt x="21875" y="5351"/>
                    <a:pt x="23963" y="6167"/>
                    <a:pt x="25688" y="7891"/>
                  </a:cubicBezTo>
                  <a:cubicBezTo>
                    <a:pt x="31029" y="13169"/>
                    <a:pt x="31537" y="25695"/>
                    <a:pt x="31283" y="30082"/>
                  </a:cubicBezTo>
                  <a:lnTo>
                    <a:pt x="36624" y="30400"/>
                  </a:lnTo>
                  <a:cubicBezTo>
                    <a:pt x="36657" y="29637"/>
                    <a:pt x="37611" y="12151"/>
                    <a:pt x="29472" y="4076"/>
                  </a:cubicBezTo>
                  <a:cubicBezTo>
                    <a:pt x="26716" y="1350"/>
                    <a:pt x="23300" y="0"/>
                    <a:pt x="1932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4"/>
            <p:cNvSpPr/>
            <p:nvPr/>
          </p:nvSpPr>
          <p:spPr>
            <a:xfrm>
              <a:off x="3112650" y="3308425"/>
              <a:ext cx="1363900" cy="1150050"/>
            </a:xfrm>
            <a:custGeom>
              <a:avLst/>
              <a:gdLst/>
              <a:ahLst/>
              <a:cxnLst/>
              <a:rect l="l" t="t" r="r" b="b"/>
              <a:pathLst>
                <a:path w="54556" h="46002" extrusionOk="0">
                  <a:moveTo>
                    <a:pt x="1" y="0"/>
                  </a:moveTo>
                  <a:lnTo>
                    <a:pt x="1" y="46002"/>
                  </a:lnTo>
                  <a:lnTo>
                    <a:pt x="54555" y="46002"/>
                  </a:lnTo>
                  <a:lnTo>
                    <a:pt x="545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a:off x="3649925" y="3832000"/>
              <a:ext cx="278975" cy="299025"/>
            </a:xfrm>
            <a:custGeom>
              <a:avLst/>
              <a:gdLst/>
              <a:ahLst/>
              <a:cxnLst/>
              <a:rect l="l" t="t" r="r" b="b"/>
              <a:pathLst>
                <a:path w="11159" h="11961" extrusionOk="0">
                  <a:moveTo>
                    <a:pt x="6038" y="0"/>
                  </a:moveTo>
                  <a:cubicBezTo>
                    <a:pt x="4635" y="0"/>
                    <a:pt x="2926" y="70"/>
                    <a:pt x="2926" y="70"/>
                  </a:cubicBezTo>
                  <a:lnTo>
                    <a:pt x="1" y="11960"/>
                  </a:lnTo>
                  <a:lnTo>
                    <a:pt x="11159" y="11960"/>
                  </a:lnTo>
                  <a:cubicBezTo>
                    <a:pt x="11159" y="11960"/>
                    <a:pt x="8521" y="261"/>
                    <a:pt x="7661" y="70"/>
                  </a:cubicBezTo>
                  <a:cubicBezTo>
                    <a:pt x="7365" y="18"/>
                    <a:pt x="6740" y="0"/>
                    <a:pt x="6038"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4"/>
            <p:cNvSpPr/>
            <p:nvPr/>
          </p:nvSpPr>
          <p:spPr>
            <a:xfrm>
              <a:off x="3642000" y="3573875"/>
              <a:ext cx="309150" cy="309175"/>
            </a:xfrm>
            <a:custGeom>
              <a:avLst/>
              <a:gdLst/>
              <a:ahLst/>
              <a:cxnLst/>
              <a:rect l="l" t="t" r="r" b="b"/>
              <a:pathLst>
                <a:path w="12366" h="12367" extrusionOk="0">
                  <a:moveTo>
                    <a:pt x="6168" y="1"/>
                  </a:moveTo>
                  <a:cubicBezTo>
                    <a:pt x="2765" y="1"/>
                    <a:pt x="0" y="2765"/>
                    <a:pt x="0" y="6168"/>
                  </a:cubicBezTo>
                  <a:cubicBezTo>
                    <a:pt x="0" y="9602"/>
                    <a:pt x="2765" y="12366"/>
                    <a:pt x="6168" y="12366"/>
                  </a:cubicBezTo>
                  <a:cubicBezTo>
                    <a:pt x="9601" y="12366"/>
                    <a:pt x="12366" y="9602"/>
                    <a:pt x="12366" y="6168"/>
                  </a:cubicBezTo>
                  <a:cubicBezTo>
                    <a:pt x="12366" y="2765"/>
                    <a:pt x="9601" y="1"/>
                    <a:pt x="6168"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4"/>
            <p:cNvSpPr/>
            <p:nvPr/>
          </p:nvSpPr>
          <p:spPr>
            <a:xfrm>
              <a:off x="541450" y="2882650"/>
              <a:ext cx="241675" cy="140325"/>
            </a:xfrm>
            <a:custGeom>
              <a:avLst/>
              <a:gdLst/>
              <a:ahLst/>
              <a:cxnLst/>
              <a:rect l="l" t="t" r="r" b="b"/>
              <a:pathLst>
                <a:path w="9667" h="5613" extrusionOk="0">
                  <a:moveTo>
                    <a:pt x="7177" y="0"/>
                  </a:moveTo>
                  <a:cubicBezTo>
                    <a:pt x="7147" y="0"/>
                    <a:pt x="7119" y="7"/>
                    <a:pt x="7093" y="22"/>
                  </a:cubicBezTo>
                  <a:cubicBezTo>
                    <a:pt x="6457" y="372"/>
                    <a:pt x="1243" y="2407"/>
                    <a:pt x="289" y="4442"/>
                  </a:cubicBezTo>
                  <a:cubicBezTo>
                    <a:pt x="1" y="5078"/>
                    <a:pt x="150" y="5294"/>
                    <a:pt x="529" y="5294"/>
                  </a:cubicBezTo>
                  <a:cubicBezTo>
                    <a:pt x="1334" y="5294"/>
                    <a:pt x="3177" y="4312"/>
                    <a:pt x="4027" y="4312"/>
                  </a:cubicBezTo>
                  <a:cubicBezTo>
                    <a:pt x="4054" y="4312"/>
                    <a:pt x="4080" y="4313"/>
                    <a:pt x="4104" y="4315"/>
                  </a:cubicBezTo>
                  <a:cubicBezTo>
                    <a:pt x="5279" y="4409"/>
                    <a:pt x="5725" y="4950"/>
                    <a:pt x="6233" y="5523"/>
                  </a:cubicBezTo>
                  <a:cubicBezTo>
                    <a:pt x="6292" y="5585"/>
                    <a:pt x="6383" y="5613"/>
                    <a:pt x="6498" y="5613"/>
                  </a:cubicBezTo>
                  <a:cubicBezTo>
                    <a:pt x="7378" y="5613"/>
                    <a:pt x="9667" y="3997"/>
                    <a:pt x="9667" y="3997"/>
                  </a:cubicBezTo>
                  <a:cubicBezTo>
                    <a:pt x="9515" y="3721"/>
                    <a:pt x="7873" y="0"/>
                    <a:pt x="7177"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4"/>
            <p:cNvSpPr/>
            <p:nvPr/>
          </p:nvSpPr>
          <p:spPr>
            <a:xfrm>
              <a:off x="697275" y="2963300"/>
              <a:ext cx="156625" cy="141550"/>
            </a:xfrm>
            <a:custGeom>
              <a:avLst/>
              <a:gdLst/>
              <a:ahLst/>
              <a:cxnLst/>
              <a:rect l="l" t="t" r="r" b="b"/>
              <a:pathLst>
                <a:path w="6265" h="5662" extrusionOk="0">
                  <a:moveTo>
                    <a:pt x="3021" y="0"/>
                  </a:moveTo>
                  <a:cubicBezTo>
                    <a:pt x="2623" y="0"/>
                    <a:pt x="0" y="2297"/>
                    <a:pt x="0" y="2297"/>
                  </a:cubicBezTo>
                  <a:cubicBezTo>
                    <a:pt x="0" y="2297"/>
                    <a:pt x="1081" y="5316"/>
                    <a:pt x="2162" y="5634"/>
                  </a:cubicBezTo>
                  <a:cubicBezTo>
                    <a:pt x="2231" y="5652"/>
                    <a:pt x="2304" y="5661"/>
                    <a:pt x="2380" y="5661"/>
                  </a:cubicBezTo>
                  <a:cubicBezTo>
                    <a:pt x="3472" y="5661"/>
                    <a:pt x="5280" y="3855"/>
                    <a:pt x="5756" y="3408"/>
                  </a:cubicBezTo>
                  <a:cubicBezTo>
                    <a:pt x="6264" y="2963"/>
                    <a:pt x="3276" y="135"/>
                    <a:pt x="3052" y="8"/>
                  </a:cubicBezTo>
                  <a:cubicBezTo>
                    <a:pt x="3044" y="3"/>
                    <a:pt x="3033" y="0"/>
                    <a:pt x="3021" y="0"/>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636875" y="2963475"/>
              <a:ext cx="1279625" cy="691425"/>
            </a:xfrm>
            <a:custGeom>
              <a:avLst/>
              <a:gdLst/>
              <a:ahLst/>
              <a:cxnLst/>
              <a:rect l="l" t="t" r="r" b="b"/>
              <a:pathLst>
                <a:path w="51185" h="27657" extrusionOk="0">
                  <a:moveTo>
                    <a:pt x="8011" y="1"/>
                  </a:moveTo>
                  <a:cubicBezTo>
                    <a:pt x="7091" y="1"/>
                    <a:pt x="2958" y="3147"/>
                    <a:pt x="1495" y="5215"/>
                  </a:cubicBezTo>
                  <a:cubicBezTo>
                    <a:pt x="0" y="7280"/>
                    <a:pt x="13958" y="26706"/>
                    <a:pt x="23589" y="27596"/>
                  </a:cubicBezTo>
                  <a:cubicBezTo>
                    <a:pt x="24034" y="27637"/>
                    <a:pt x="24497" y="27657"/>
                    <a:pt x="24975" y="27657"/>
                  </a:cubicBezTo>
                  <a:cubicBezTo>
                    <a:pt x="34845" y="27657"/>
                    <a:pt x="51184" y="19297"/>
                    <a:pt x="51184" y="19297"/>
                  </a:cubicBezTo>
                  <a:cubicBezTo>
                    <a:pt x="51184" y="19297"/>
                    <a:pt x="45653" y="7661"/>
                    <a:pt x="45940" y="6804"/>
                  </a:cubicBezTo>
                  <a:cubicBezTo>
                    <a:pt x="45954" y="6756"/>
                    <a:pt x="45910" y="6733"/>
                    <a:pt x="45812" y="6733"/>
                  </a:cubicBezTo>
                  <a:cubicBezTo>
                    <a:pt x="44173" y="6733"/>
                    <a:pt x="27605" y="13171"/>
                    <a:pt x="25085" y="13320"/>
                  </a:cubicBezTo>
                  <a:cubicBezTo>
                    <a:pt x="25072" y="13321"/>
                    <a:pt x="25060" y="13321"/>
                    <a:pt x="25047" y="13321"/>
                  </a:cubicBezTo>
                  <a:cubicBezTo>
                    <a:pt x="22333" y="13321"/>
                    <a:pt x="10512" y="1"/>
                    <a:pt x="801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p:nvPr/>
          </p:nvSpPr>
          <p:spPr>
            <a:xfrm>
              <a:off x="2344675" y="3030500"/>
              <a:ext cx="686950" cy="751375"/>
            </a:xfrm>
            <a:custGeom>
              <a:avLst/>
              <a:gdLst/>
              <a:ahLst/>
              <a:cxnLst/>
              <a:rect l="l" t="t" r="r" b="b"/>
              <a:pathLst>
                <a:path w="27478" h="30055" extrusionOk="0">
                  <a:moveTo>
                    <a:pt x="8392" y="1"/>
                  </a:moveTo>
                  <a:cubicBezTo>
                    <a:pt x="5903" y="1"/>
                    <a:pt x="0" y="7958"/>
                    <a:pt x="4872" y="13025"/>
                  </a:cubicBezTo>
                  <a:cubicBezTo>
                    <a:pt x="10500" y="18874"/>
                    <a:pt x="18860" y="20083"/>
                    <a:pt x="20514" y="21766"/>
                  </a:cubicBezTo>
                  <a:cubicBezTo>
                    <a:pt x="22167" y="23452"/>
                    <a:pt x="19720" y="26441"/>
                    <a:pt x="20737" y="27298"/>
                  </a:cubicBezTo>
                  <a:cubicBezTo>
                    <a:pt x="20857" y="27396"/>
                    <a:pt x="20965" y="27439"/>
                    <a:pt x="21063" y="27439"/>
                  </a:cubicBezTo>
                  <a:cubicBezTo>
                    <a:pt x="21583" y="27439"/>
                    <a:pt x="21818" y="26223"/>
                    <a:pt x="21915" y="25448"/>
                  </a:cubicBezTo>
                  <a:lnTo>
                    <a:pt x="21915" y="25448"/>
                  </a:lnTo>
                  <a:cubicBezTo>
                    <a:pt x="21841" y="26382"/>
                    <a:pt x="21776" y="28048"/>
                    <a:pt x="22230" y="28252"/>
                  </a:cubicBezTo>
                  <a:cubicBezTo>
                    <a:pt x="22257" y="28266"/>
                    <a:pt x="22285" y="28273"/>
                    <a:pt x="22314" y="28273"/>
                  </a:cubicBezTo>
                  <a:cubicBezTo>
                    <a:pt x="22921" y="28273"/>
                    <a:pt x="23820" y="25170"/>
                    <a:pt x="23820" y="25169"/>
                  </a:cubicBezTo>
                  <a:lnTo>
                    <a:pt x="23820" y="25169"/>
                  </a:lnTo>
                  <a:cubicBezTo>
                    <a:pt x="23820" y="25170"/>
                    <a:pt x="23180" y="30055"/>
                    <a:pt x="23816" y="30055"/>
                  </a:cubicBezTo>
                  <a:cubicBezTo>
                    <a:pt x="24042" y="30055"/>
                    <a:pt x="24428" y="29441"/>
                    <a:pt x="25061" y="27776"/>
                  </a:cubicBezTo>
                  <a:cubicBezTo>
                    <a:pt x="27477" y="21418"/>
                    <a:pt x="19784" y="14200"/>
                    <a:pt x="15269" y="11339"/>
                  </a:cubicBezTo>
                  <a:cubicBezTo>
                    <a:pt x="10722" y="8447"/>
                    <a:pt x="9229" y="562"/>
                    <a:pt x="9229" y="562"/>
                  </a:cubicBezTo>
                  <a:cubicBezTo>
                    <a:pt x="9056" y="176"/>
                    <a:pt x="8762" y="1"/>
                    <a:pt x="8392"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a:off x="1737525" y="2779925"/>
              <a:ext cx="965800" cy="731900"/>
            </a:xfrm>
            <a:custGeom>
              <a:avLst/>
              <a:gdLst/>
              <a:ahLst/>
              <a:cxnLst/>
              <a:rect l="l" t="t" r="r" b="b"/>
              <a:pathLst>
                <a:path w="38632" h="29276" extrusionOk="0">
                  <a:moveTo>
                    <a:pt x="23445" y="0"/>
                  </a:moveTo>
                  <a:cubicBezTo>
                    <a:pt x="21048" y="0"/>
                    <a:pt x="17979" y="765"/>
                    <a:pt x="14122" y="2986"/>
                  </a:cubicBezTo>
                  <a:cubicBezTo>
                    <a:pt x="11609" y="4418"/>
                    <a:pt x="2898" y="4830"/>
                    <a:pt x="1723" y="4990"/>
                  </a:cubicBezTo>
                  <a:cubicBezTo>
                    <a:pt x="654" y="5137"/>
                    <a:pt x="0" y="29276"/>
                    <a:pt x="4374" y="29276"/>
                  </a:cubicBezTo>
                  <a:cubicBezTo>
                    <a:pt x="4683" y="29276"/>
                    <a:pt x="5017" y="29155"/>
                    <a:pt x="5378" y="28897"/>
                  </a:cubicBezTo>
                  <a:cubicBezTo>
                    <a:pt x="11164" y="24731"/>
                    <a:pt x="19145" y="26893"/>
                    <a:pt x="29763" y="20344"/>
                  </a:cubicBezTo>
                  <a:cubicBezTo>
                    <a:pt x="38632" y="14846"/>
                    <a:pt x="30748" y="3718"/>
                    <a:pt x="30748" y="3718"/>
                  </a:cubicBezTo>
                  <a:cubicBezTo>
                    <a:pt x="30748" y="3718"/>
                    <a:pt x="28731" y="0"/>
                    <a:pt x="23445"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a:off x="2505450" y="2657400"/>
              <a:ext cx="355225" cy="280125"/>
            </a:xfrm>
            <a:custGeom>
              <a:avLst/>
              <a:gdLst/>
              <a:ahLst/>
              <a:cxnLst/>
              <a:rect l="l" t="t" r="r" b="b"/>
              <a:pathLst>
                <a:path w="14209" h="11205" extrusionOk="0">
                  <a:moveTo>
                    <a:pt x="7769" y="1"/>
                  </a:moveTo>
                  <a:cubicBezTo>
                    <a:pt x="6926" y="1"/>
                    <a:pt x="6325" y="66"/>
                    <a:pt x="6325" y="66"/>
                  </a:cubicBezTo>
                  <a:cubicBezTo>
                    <a:pt x="6325" y="66"/>
                    <a:pt x="0" y="5344"/>
                    <a:pt x="4387" y="10718"/>
                  </a:cubicBezTo>
                  <a:cubicBezTo>
                    <a:pt x="4662" y="11056"/>
                    <a:pt x="5013" y="11204"/>
                    <a:pt x="5415" y="11204"/>
                  </a:cubicBezTo>
                  <a:cubicBezTo>
                    <a:pt x="7812" y="11204"/>
                    <a:pt x="12035" y="5941"/>
                    <a:pt x="12717" y="4199"/>
                  </a:cubicBezTo>
                  <a:cubicBezTo>
                    <a:pt x="14208" y="495"/>
                    <a:pt x="10080" y="1"/>
                    <a:pt x="7769"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4"/>
            <p:cNvSpPr/>
            <p:nvPr/>
          </p:nvSpPr>
          <p:spPr>
            <a:xfrm>
              <a:off x="2534375" y="2632900"/>
              <a:ext cx="387350" cy="197100"/>
            </a:xfrm>
            <a:custGeom>
              <a:avLst/>
              <a:gdLst/>
              <a:ahLst/>
              <a:cxnLst/>
              <a:rect l="l" t="t" r="r" b="b"/>
              <a:pathLst>
                <a:path w="15494" h="7884" extrusionOk="0">
                  <a:moveTo>
                    <a:pt x="8506" y="0"/>
                  </a:moveTo>
                  <a:cubicBezTo>
                    <a:pt x="6976" y="0"/>
                    <a:pt x="5868" y="1143"/>
                    <a:pt x="5868" y="1143"/>
                  </a:cubicBezTo>
                  <a:cubicBezTo>
                    <a:pt x="5201" y="942"/>
                    <a:pt x="4621" y="852"/>
                    <a:pt x="4119" y="852"/>
                  </a:cubicBezTo>
                  <a:cubicBezTo>
                    <a:pt x="0" y="852"/>
                    <a:pt x="1057" y="6899"/>
                    <a:pt x="1481" y="7692"/>
                  </a:cubicBezTo>
                  <a:cubicBezTo>
                    <a:pt x="1552" y="7826"/>
                    <a:pt x="1612" y="7883"/>
                    <a:pt x="1667" y="7883"/>
                  </a:cubicBezTo>
                  <a:cubicBezTo>
                    <a:pt x="1976" y="7883"/>
                    <a:pt x="2129" y="6036"/>
                    <a:pt x="3452" y="5657"/>
                  </a:cubicBezTo>
                  <a:cubicBezTo>
                    <a:pt x="5041" y="5243"/>
                    <a:pt x="5613" y="3208"/>
                    <a:pt x="6376" y="2478"/>
                  </a:cubicBezTo>
                  <a:cubicBezTo>
                    <a:pt x="6470" y="2392"/>
                    <a:pt x="6567" y="2353"/>
                    <a:pt x="6672" y="2353"/>
                  </a:cubicBezTo>
                  <a:cubicBezTo>
                    <a:pt x="7455" y="2353"/>
                    <a:pt x="8620" y="4558"/>
                    <a:pt x="11369" y="5624"/>
                  </a:cubicBezTo>
                  <a:cubicBezTo>
                    <a:pt x="11844" y="5808"/>
                    <a:pt x="12273" y="5888"/>
                    <a:pt x="12656" y="5888"/>
                  </a:cubicBezTo>
                  <a:cubicBezTo>
                    <a:pt x="14786" y="5888"/>
                    <a:pt x="15493" y="3439"/>
                    <a:pt x="14739" y="2954"/>
                  </a:cubicBezTo>
                  <a:cubicBezTo>
                    <a:pt x="13849" y="2382"/>
                    <a:pt x="12704" y="2160"/>
                    <a:pt x="10319" y="571"/>
                  </a:cubicBezTo>
                  <a:cubicBezTo>
                    <a:pt x="9680" y="153"/>
                    <a:pt x="9065" y="0"/>
                    <a:pt x="8506" y="0"/>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4"/>
            <p:cNvSpPr/>
            <p:nvPr/>
          </p:nvSpPr>
          <p:spPr>
            <a:xfrm>
              <a:off x="2587275" y="2738500"/>
              <a:ext cx="51400" cy="56100"/>
            </a:xfrm>
            <a:custGeom>
              <a:avLst/>
              <a:gdLst/>
              <a:ahLst/>
              <a:cxnLst/>
              <a:rect l="l" t="t" r="r" b="b"/>
              <a:pathLst>
                <a:path w="2056" h="2244" extrusionOk="0">
                  <a:moveTo>
                    <a:pt x="1110" y="1"/>
                  </a:moveTo>
                  <a:cubicBezTo>
                    <a:pt x="1100" y="1"/>
                    <a:pt x="1091" y="1"/>
                    <a:pt x="1081" y="1"/>
                  </a:cubicBezTo>
                  <a:cubicBezTo>
                    <a:pt x="64" y="65"/>
                    <a:pt x="0" y="1019"/>
                    <a:pt x="161" y="1845"/>
                  </a:cubicBezTo>
                  <a:cubicBezTo>
                    <a:pt x="204" y="2135"/>
                    <a:pt x="340" y="2244"/>
                    <a:pt x="509" y="2244"/>
                  </a:cubicBezTo>
                  <a:cubicBezTo>
                    <a:pt x="840" y="2244"/>
                    <a:pt x="1295" y="1823"/>
                    <a:pt x="1399" y="1527"/>
                  </a:cubicBezTo>
                  <a:cubicBezTo>
                    <a:pt x="1399" y="1527"/>
                    <a:pt x="2055" y="1"/>
                    <a:pt x="1110"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a:off x="2563875" y="2673850"/>
              <a:ext cx="245975" cy="195750"/>
            </a:xfrm>
            <a:custGeom>
              <a:avLst/>
              <a:gdLst/>
              <a:ahLst/>
              <a:cxnLst/>
              <a:rect l="l" t="t" r="r" b="b"/>
              <a:pathLst>
                <a:path w="9839" h="7830" extrusionOk="0">
                  <a:moveTo>
                    <a:pt x="781" y="1"/>
                  </a:moveTo>
                  <a:cubicBezTo>
                    <a:pt x="340" y="1"/>
                    <a:pt x="0" y="911"/>
                    <a:pt x="110" y="1349"/>
                  </a:cubicBezTo>
                  <a:cubicBezTo>
                    <a:pt x="270" y="1857"/>
                    <a:pt x="1954" y="3287"/>
                    <a:pt x="3289" y="5164"/>
                  </a:cubicBezTo>
                  <a:cubicBezTo>
                    <a:pt x="3838" y="5952"/>
                    <a:pt x="4280" y="6156"/>
                    <a:pt x="4652" y="6156"/>
                  </a:cubicBezTo>
                  <a:cubicBezTo>
                    <a:pt x="5051" y="6156"/>
                    <a:pt x="5371" y="5922"/>
                    <a:pt x="5657" y="5922"/>
                  </a:cubicBezTo>
                  <a:cubicBezTo>
                    <a:pt x="5739" y="5922"/>
                    <a:pt x="5818" y="5941"/>
                    <a:pt x="5896" y="5990"/>
                  </a:cubicBezTo>
                  <a:cubicBezTo>
                    <a:pt x="6501" y="6372"/>
                    <a:pt x="6120" y="7198"/>
                    <a:pt x="6850" y="7707"/>
                  </a:cubicBezTo>
                  <a:cubicBezTo>
                    <a:pt x="6971" y="7791"/>
                    <a:pt x="7131" y="7829"/>
                    <a:pt x="7315" y="7829"/>
                  </a:cubicBezTo>
                  <a:cubicBezTo>
                    <a:pt x="8240" y="7829"/>
                    <a:pt x="9749" y="6865"/>
                    <a:pt x="9774" y="5990"/>
                  </a:cubicBezTo>
                  <a:cubicBezTo>
                    <a:pt x="9838" y="4940"/>
                    <a:pt x="1000" y="77"/>
                    <a:pt x="1000" y="77"/>
                  </a:cubicBezTo>
                  <a:cubicBezTo>
                    <a:pt x="925" y="24"/>
                    <a:pt x="852" y="1"/>
                    <a:pt x="78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a:off x="2433075" y="2806875"/>
              <a:ext cx="230525" cy="230900"/>
            </a:xfrm>
            <a:custGeom>
              <a:avLst/>
              <a:gdLst/>
              <a:ahLst/>
              <a:cxnLst/>
              <a:rect l="l" t="t" r="r" b="b"/>
              <a:pathLst>
                <a:path w="9221" h="9236" extrusionOk="0">
                  <a:moveTo>
                    <a:pt x="6931" y="1"/>
                  </a:moveTo>
                  <a:cubicBezTo>
                    <a:pt x="6931" y="1"/>
                    <a:pt x="4675" y="1908"/>
                    <a:pt x="3307" y="2386"/>
                  </a:cubicBezTo>
                  <a:cubicBezTo>
                    <a:pt x="1908" y="2862"/>
                    <a:pt x="1" y="6392"/>
                    <a:pt x="2132" y="8617"/>
                  </a:cubicBezTo>
                  <a:cubicBezTo>
                    <a:pt x="2553" y="9057"/>
                    <a:pt x="2933" y="9236"/>
                    <a:pt x="3273" y="9236"/>
                  </a:cubicBezTo>
                  <a:cubicBezTo>
                    <a:pt x="4632" y="9236"/>
                    <a:pt x="5368" y="6392"/>
                    <a:pt x="5596" y="5883"/>
                  </a:cubicBezTo>
                  <a:cubicBezTo>
                    <a:pt x="5851" y="5278"/>
                    <a:pt x="9220" y="2862"/>
                    <a:pt x="9220" y="2862"/>
                  </a:cubicBezTo>
                  <a:lnTo>
                    <a:pt x="6931" y="1"/>
                  </a:ln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a:off x="2309100" y="3013350"/>
              <a:ext cx="368800" cy="392825"/>
            </a:xfrm>
            <a:custGeom>
              <a:avLst/>
              <a:gdLst/>
              <a:ahLst/>
              <a:cxnLst/>
              <a:rect l="l" t="t" r="r" b="b"/>
              <a:pathLst>
                <a:path w="14752" h="15713" extrusionOk="0">
                  <a:moveTo>
                    <a:pt x="4568" y="0"/>
                  </a:moveTo>
                  <a:cubicBezTo>
                    <a:pt x="2206" y="0"/>
                    <a:pt x="68" y="213"/>
                    <a:pt x="97" y="961"/>
                  </a:cubicBezTo>
                  <a:cubicBezTo>
                    <a:pt x="128" y="2614"/>
                    <a:pt x="0" y="11231"/>
                    <a:pt x="7185" y="15712"/>
                  </a:cubicBezTo>
                  <a:cubicBezTo>
                    <a:pt x="7185" y="15712"/>
                    <a:pt x="10970" y="13360"/>
                    <a:pt x="11987" y="12279"/>
                  </a:cubicBezTo>
                  <a:cubicBezTo>
                    <a:pt x="13098" y="11071"/>
                    <a:pt x="14752" y="8179"/>
                    <a:pt x="14752" y="8179"/>
                  </a:cubicBezTo>
                  <a:cubicBezTo>
                    <a:pt x="12623" y="5412"/>
                    <a:pt x="11127" y="485"/>
                    <a:pt x="10652" y="358"/>
                  </a:cubicBezTo>
                  <a:cubicBezTo>
                    <a:pt x="10378" y="290"/>
                    <a:pt x="7321" y="0"/>
                    <a:pt x="4568"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a:off x="2325000" y="3377250"/>
              <a:ext cx="788450" cy="692575"/>
            </a:xfrm>
            <a:custGeom>
              <a:avLst/>
              <a:gdLst/>
              <a:ahLst/>
              <a:cxnLst/>
              <a:rect l="l" t="t" r="r" b="b"/>
              <a:pathLst>
                <a:path w="31538" h="27703" extrusionOk="0">
                  <a:moveTo>
                    <a:pt x="10903" y="7240"/>
                  </a:moveTo>
                  <a:cubicBezTo>
                    <a:pt x="11511" y="7240"/>
                    <a:pt x="12129" y="7369"/>
                    <a:pt x="12717" y="7642"/>
                  </a:cubicBezTo>
                  <a:cubicBezTo>
                    <a:pt x="14942" y="8629"/>
                    <a:pt x="15896" y="11236"/>
                    <a:pt x="14879" y="13461"/>
                  </a:cubicBezTo>
                  <a:cubicBezTo>
                    <a:pt x="14158" y="15066"/>
                    <a:pt x="12569" y="16024"/>
                    <a:pt x="10896" y="16024"/>
                  </a:cubicBezTo>
                  <a:cubicBezTo>
                    <a:pt x="10283" y="16024"/>
                    <a:pt x="9659" y="15896"/>
                    <a:pt x="9062" y="15623"/>
                  </a:cubicBezTo>
                  <a:cubicBezTo>
                    <a:pt x="6867" y="14606"/>
                    <a:pt x="5913" y="11999"/>
                    <a:pt x="6900" y="9804"/>
                  </a:cubicBezTo>
                  <a:cubicBezTo>
                    <a:pt x="7645" y="8199"/>
                    <a:pt x="9241" y="7240"/>
                    <a:pt x="10903" y="7240"/>
                  </a:cubicBezTo>
                  <a:close/>
                  <a:moveTo>
                    <a:pt x="15791" y="0"/>
                  </a:moveTo>
                  <a:cubicBezTo>
                    <a:pt x="10533" y="0"/>
                    <a:pt x="5508" y="3019"/>
                    <a:pt x="3179" y="8120"/>
                  </a:cubicBezTo>
                  <a:cubicBezTo>
                    <a:pt x="0" y="15051"/>
                    <a:pt x="3085" y="23283"/>
                    <a:pt x="10016" y="26463"/>
                  </a:cubicBezTo>
                  <a:cubicBezTo>
                    <a:pt x="11875" y="27303"/>
                    <a:pt x="13825" y="27702"/>
                    <a:pt x="15745" y="27702"/>
                  </a:cubicBezTo>
                  <a:cubicBezTo>
                    <a:pt x="21015" y="27702"/>
                    <a:pt x="26061" y="24699"/>
                    <a:pt x="28391" y="19596"/>
                  </a:cubicBezTo>
                  <a:cubicBezTo>
                    <a:pt x="31537" y="12634"/>
                    <a:pt x="28485" y="4432"/>
                    <a:pt x="21524" y="1253"/>
                  </a:cubicBezTo>
                  <a:cubicBezTo>
                    <a:pt x="19662" y="403"/>
                    <a:pt x="17711" y="0"/>
                    <a:pt x="1579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a:off x="2881350" y="3667675"/>
              <a:ext cx="920175" cy="521475"/>
            </a:xfrm>
            <a:custGeom>
              <a:avLst/>
              <a:gdLst/>
              <a:ahLst/>
              <a:cxnLst/>
              <a:rect l="l" t="t" r="r" b="b"/>
              <a:pathLst>
                <a:path w="36807" h="20859" extrusionOk="0">
                  <a:moveTo>
                    <a:pt x="3594" y="0"/>
                  </a:moveTo>
                  <a:lnTo>
                    <a:pt x="0" y="7884"/>
                  </a:lnTo>
                  <a:cubicBezTo>
                    <a:pt x="0" y="7884"/>
                    <a:pt x="9316" y="11539"/>
                    <a:pt x="10174" y="12526"/>
                  </a:cubicBezTo>
                  <a:cubicBezTo>
                    <a:pt x="11033" y="13510"/>
                    <a:pt x="12941" y="15832"/>
                    <a:pt x="13543" y="16435"/>
                  </a:cubicBezTo>
                  <a:cubicBezTo>
                    <a:pt x="13655" y="16547"/>
                    <a:pt x="13845" y="16593"/>
                    <a:pt x="14086" y="16593"/>
                  </a:cubicBezTo>
                  <a:cubicBezTo>
                    <a:pt x="15149" y="16593"/>
                    <a:pt x="17205" y="15705"/>
                    <a:pt x="17931" y="15705"/>
                  </a:cubicBezTo>
                  <a:cubicBezTo>
                    <a:pt x="18790" y="15705"/>
                    <a:pt x="19775" y="19487"/>
                    <a:pt x="20601" y="19678"/>
                  </a:cubicBezTo>
                  <a:cubicBezTo>
                    <a:pt x="20649" y="19687"/>
                    <a:pt x="20702" y="19692"/>
                    <a:pt x="20760" y="19692"/>
                  </a:cubicBezTo>
                  <a:cubicBezTo>
                    <a:pt x="21812" y="19692"/>
                    <a:pt x="24383" y="18225"/>
                    <a:pt x="25142" y="18225"/>
                  </a:cubicBezTo>
                  <a:cubicBezTo>
                    <a:pt x="25196" y="18225"/>
                    <a:pt x="25241" y="18232"/>
                    <a:pt x="25276" y="18249"/>
                  </a:cubicBezTo>
                  <a:cubicBezTo>
                    <a:pt x="25815" y="18503"/>
                    <a:pt x="27087" y="20822"/>
                    <a:pt x="28422" y="20855"/>
                  </a:cubicBezTo>
                  <a:cubicBezTo>
                    <a:pt x="28501" y="20857"/>
                    <a:pt x="28581" y="20858"/>
                    <a:pt x="28660" y="20858"/>
                  </a:cubicBezTo>
                  <a:cubicBezTo>
                    <a:pt x="32688" y="20858"/>
                    <a:pt x="36806" y="18557"/>
                    <a:pt x="36370" y="18058"/>
                  </a:cubicBezTo>
                  <a:cubicBezTo>
                    <a:pt x="35449" y="16977"/>
                    <a:pt x="31665" y="12811"/>
                    <a:pt x="30393" y="12239"/>
                  </a:cubicBezTo>
                  <a:cubicBezTo>
                    <a:pt x="29154" y="11666"/>
                    <a:pt x="3594" y="0"/>
                    <a:pt x="359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a:off x="2819825" y="3656275"/>
              <a:ext cx="732575" cy="352825"/>
            </a:xfrm>
            <a:custGeom>
              <a:avLst/>
              <a:gdLst/>
              <a:ahLst/>
              <a:cxnLst/>
              <a:rect l="l" t="t" r="r" b="b"/>
              <a:pathLst>
                <a:path w="29303" h="14113" extrusionOk="0">
                  <a:moveTo>
                    <a:pt x="1411" y="0"/>
                  </a:moveTo>
                  <a:cubicBezTo>
                    <a:pt x="28" y="0"/>
                    <a:pt x="1" y="1481"/>
                    <a:pt x="905" y="2109"/>
                  </a:cubicBezTo>
                  <a:cubicBezTo>
                    <a:pt x="2016" y="2903"/>
                    <a:pt x="4084" y="3572"/>
                    <a:pt x="4084" y="3572"/>
                  </a:cubicBezTo>
                  <a:cubicBezTo>
                    <a:pt x="4084" y="3572"/>
                    <a:pt x="22396" y="11932"/>
                    <a:pt x="26051" y="13585"/>
                  </a:cubicBezTo>
                  <a:cubicBezTo>
                    <a:pt x="26878" y="13962"/>
                    <a:pt x="27473" y="14113"/>
                    <a:pt x="27891" y="14113"/>
                  </a:cubicBezTo>
                  <a:cubicBezTo>
                    <a:pt x="29303" y="14113"/>
                    <a:pt x="28682" y="12392"/>
                    <a:pt x="28118" y="11901"/>
                  </a:cubicBezTo>
                  <a:cubicBezTo>
                    <a:pt x="27386" y="11296"/>
                    <a:pt x="2812" y="359"/>
                    <a:pt x="2812" y="359"/>
                  </a:cubicBezTo>
                  <a:cubicBezTo>
                    <a:pt x="2244" y="105"/>
                    <a:pt x="1779" y="0"/>
                    <a:pt x="1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a:off x="1972100" y="2897750"/>
              <a:ext cx="592750" cy="1023800"/>
            </a:xfrm>
            <a:custGeom>
              <a:avLst/>
              <a:gdLst/>
              <a:ahLst/>
              <a:cxnLst/>
              <a:rect l="l" t="t" r="r" b="b"/>
              <a:pathLst>
                <a:path w="23710" h="40952" extrusionOk="0">
                  <a:moveTo>
                    <a:pt x="9062" y="1"/>
                  </a:moveTo>
                  <a:cubicBezTo>
                    <a:pt x="7667" y="1"/>
                    <a:pt x="6479" y="597"/>
                    <a:pt x="5947" y="2312"/>
                  </a:cubicBezTo>
                  <a:cubicBezTo>
                    <a:pt x="4197" y="7907"/>
                    <a:pt x="1" y="23325"/>
                    <a:pt x="5311" y="30034"/>
                  </a:cubicBezTo>
                  <a:cubicBezTo>
                    <a:pt x="9157" y="34897"/>
                    <a:pt x="14688" y="37791"/>
                    <a:pt x="18503" y="39890"/>
                  </a:cubicBezTo>
                  <a:cubicBezTo>
                    <a:pt x="20179" y="40817"/>
                    <a:pt x="20455" y="40951"/>
                    <a:pt x="20635" y="40951"/>
                  </a:cubicBezTo>
                  <a:cubicBezTo>
                    <a:pt x="20677" y="40951"/>
                    <a:pt x="20714" y="40944"/>
                    <a:pt x="20762" y="40937"/>
                  </a:cubicBezTo>
                  <a:cubicBezTo>
                    <a:pt x="21461" y="40810"/>
                    <a:pt x="21174" y="40302"/>
                    <a:pt x="21174" y="40302"/>
                  </a:cubicBezTo>
                  <a:lnTo>
                    <a:pt x="21174" y="40302"/>
                  </a:lnTo>
                  <a:cubicBezTo>
                    <a:pt x="21174" y="40302"/>
                    <a:pt x="21743" y="40591"/>
                    <a:pt x="22083" y="40591"/>
                  </a:cubicBezTo>
                  <a:cubicBezTo>
                    <a:pt x="22328" y="40591"/>
                    <a:pt x="22454" y="40440"/>
                    <a:pt x="22161" y="39920"/>
                  </a:cubicBezTo>
                  <a:cubicBezTo>
                    <a:pt x="21770" y="39246"/>
                    <a:pt x="21756" y="39097"/>
                    <a:pt x="21820" y="39097"/>
                  </a:cubicBezTo>
                  <a:cubicBezTo>
                    <a:pt x="21871" y="39097"/>
                    <a:pt x="21970" y="39190"/>
                    <a:pt x="21970" y="39190"/>
                  </a:cubicBezTo>
                  <a:cubicBezTo>
                    <a:pt x="21970" y="39190"/>
                    <a:pt x="22959" y="39490"/>
                    <a:pt x="23379" y="39490"/>
                  </a:cubicBezTo>
                  <a:cubicBezTo>
                    <a:pt x="23709" y="39490"/>
                    <a:pt x="23690" y="39306"/>
                    <a:pt x="22573" y="38648"/>
                  </a:cubicBezTo>
                  <a:cubicBezTo>
                    <a:pt x="21555" y="38046"/>
                    <a:pt x="21779" y="37885"/>
                    <a:pt x="20889" y="36965"/>
                  </a:cubicBezTo>
                  <a:cubicBezTo>
                    <a:pt x="18249" y="34231"/>
                    <a:pt x="15230" y="30255"/>
                    <a:pt x="12018" y="24184"/>
                  </a:cubicBezTo>
                  <a:cubicBezTo>
                    <a:pt x="8648" y="17763"/>
                    <a:pt x="16502" y="3105"/>
                    <a:pt x="16502" y="3105"/>
                  </a:cubicBezTo>
                  <a:cubicBezTo>
                    <a:pt x="16502" y="3105"/>
                    <a:pt x="12244" y="1"/>
                    <a:pt x="9062"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a:off x="1989600" y="2817225"/>
              <a:ext cx="479300" cy="662900"/>
            </a:xfrm>
            <a:custGeom>
              <a:avLst/>
              <a:gdLst/>
              <a:ahLst/>
              <a:cxnLst/>
              <a:rect l="l" t="t" r="r" b="b"/>
              <a:pathLst>
                <a:path w="19172" h="26516" extrusionOk="0">
                  <a:moveTo>
                    <a:pt x="10701" y="1"/>
                  </a:moveTo>
                  <a:cubicBezTo>
                    <a:pt x="7064" y="1"/>
                    <a:pt x="5165" y="2314"/>
                    <a:pt x="2607" y="10365"/>
                  </a:cubicBezTo>
                  <a:cubicBezTo>
                    <a:pt x="0" y="18471"/>
                    <a:pt x="127" y="25974"/>
                    <a:pt x="1114" y="26452"/>
                  </a:cubicBezTo>
                  <a:cubicBezTo>
                    <a:pt x="1205" y="26495"/>
                    <a:pt x="1374" y="26515"/>
                    <a:pt x="1606" y="26515"/>
                  </a:cubicBezTo>
                  <a:cubicBezTo>
                    <a:pt x="3909" y="26515"/>
                    <a:pt x="12432" y="24575"/>
                    <a:pt x="12432" y="24575"/>
                  </a:cubicBezTo>
                  <a:cubicBezTo>
                    <a:pt x="13068" y="17835"/>
                    <a:pt x="16756" y="6614"/>
                    <a:pt x="16756" y="6614"/>
                  </a:cubicBezTo>
                  <a:cubicBezTo>
                    <a:pt x="19172" y="32"/>
                    <a:pt x="14497" y="32"/>
                    <a:pt x="10779" y="1"/>
                  </a:cubicBezTo>
                  <a:cubicBezTo>
                    <a:pt x="10753" y="1"/>
                    <a:pt x="10727" y="1"/>
                    <a:pt x="1070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2335350" y="2834925"/>
              <a:ext cx="286600" cy="240450"/>
            </a:xfrm>
            <a:custGeom>
              <a:avLst/>
              <a:gdLst/>
              <a:ahLst/>
              <a:cxnLst/>
              <a:rect l="l" t="t" r="r" b="b"/>
              <a:pathLst>
                <a:path w="11464" h="9618" extrusionOk="0">
                  <a:moveTo>
                    <a:pt x="7097" y="1"/>
                  </a:moveTo>
                  <a:cubicBezTo>
                    <a:pt x="5910" y="1"/>
                    <a:pt x="3204" y="2147"/>
                    <a:pt x="1718" y="3744"/>
                  </a:cubicBezTo>
                  <a:cubicBezTo>
                    <a:pt x="1" y="5651"/>
                    <a:pt x="3528" y="9021"/>
                    <a:pt x="5690" y="9560"/>
                  </a:cubicBezTo>
                  <a:cubicBezTo>
                    <a:pt x="5853" y="9599"/>
                    <a:pt x="6025" y="9617"/>
                    <a:pt x="6202" y="9617"/>
                  </a:cubicBezTo>
                  <a:cubicBezTo>
                    <a:pt x="8379" y="9617"/>
                    <a:pt x="11464" y="6868"/>
                    <a:pt x="10904" y="4634"/>
                  </a:cubicBezTo>
                  <a:cubicBezTo>
                    <a:pt x="10332" y="2248"/>
                    <a:pt x="7567" y="214"/>
                    <a:pt x="7567" y="214"/>
                  </a:cubicBezTo>
                  <a:cubicBezTo>
                    <a:pt x="7467" y="67"/>
                    <a:pt x="7306" y="1"/>
                    <a:pt x="7097"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2294025" y="2791575"/>
              <a:ext cx="126375" cy="576450"/>
            </a:xfrm>
            <a:custGeom>
              <a:avLst/>
              <a:gdLst/>
              <a:ahLst/>
              <a:cxnLst/>
              <a:rect l="l" t="t" r="r" b="b"/>
              <a:pathLst>
                <a:path w="5055" h="23058" extrusionOk="0">
                  <a:moveTo>
                    <a:pt x="2496" y="1"/>
                  </a:moveTo>
                  <a:cubicBezTo>
                    <a:pt x="2432" y="1"/>
                    <a:pt x="2368" y="25"/>
                    <a:pt x="2320" y="73"/>
                  </a:cubicBezTo>
                  <a:cubicBezTo>
                    <a:pt x="2257" y="167"/>
                    <a:pt x="2257" y="328"/>
                    <a:pt x="2353" y="422"/>
                  </a:cubicBezTo>
                  <a:cubicBezTo>
                    <a:pt x="2384" y="455"/>
                    <a:pt x="4482" y="2520"/>
                    <a:pt x="2671" y="9484"/>
                  </a:cubicBezTo>
                  <a:cubicBezTo>
                    <a:pt x="921" y="16223"/>
                    <a:pt x="31" y="22709"/>
                    <a:pt x="1" y="22773"/>
                  </a:cubicBezTo>
                  <a:cubicBezTo>
                    <a:pt x="1" y="22930"/>
                    <a:pt x="95" y="23027"/>
                    <a:pt x="222" y="23057"/>
                  </a:cubicBezTo>
                  <a:lnTo>
                    <a:pt x="255" y="23057"/>
                  </a:lnTo>
                  <a:cubicBezTo>
                    <a:pt x="382" y="23057"/>
                    <a:pt x="476" y="22963"/>
                    <a:pt x="509" y="22836"/>
                  </a:cubicBezTo>
                  <a:cubicBezTo>
                    <a:pt x="509" y="22773"/>
                    <a:pt x="1430" y="16318"/>
                    <a:pt x="3147" y="9611"/>
                  </a:cubicBezTo>
                  <a:cubicBezTo>
                    <a:pt x="5054" y="2329"/>
                    <a:pt x="2765" y="137"/>
                    <a:pt x="2671" y="73"/>
                  </a:cubicBezTo>
                  <a:cubicBezTo>
                    <a:pt x="2623" y="25"/>
                    <a:pt x="2559" y="1"/>
                    <a:pt x="2496"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773100" y="2326675"/>
              <a:ext cx="245275" cy="132825"/>
            </a:xfrm>
            <a:custGeom>
              <a:avLst/>
              <a:gdLst/>
              <a:ahLst/>
              <a:cxnLst/>
              <a:rect l="l" t="t" r="r" b="b"/>
              <a:pathLst>
                <a:path w="9811" h="5313" extrusionOk="0">
                  <a:moveTo>
                    <a:pt x="8300" y="0"/>
                  </a:moveTo>
                  <a:cubicBezTo>
                    <a:pt x="8285" y="0"/>
                    <a:pt x="8270" y="2"/>
                    <a:pt x="8254" y="6"/>
                  </a:cubicBezTo>
                  <a:cubicBezTo>
                    <a:pt x="7555" y="197"/>
                    <a:pt x="1990" y="930"/>
                    <a:pt x="591" y="2677"/>
                  </a:cubicBezTo>
                  <a:cubicBezTo>
                    <a:pt x="0" y="3416"/>
                    <a:pt x="374" y="3605"/>
                    <a:pt x="1087" y="3605"/>
                  </a:cubicBezTo>
                  <a:cubicBezTo>
                    <a:pt x="1829" y="3605"/>
                    <a:pt x="2939" y="3400"/>
                    <a:pt x="3710" y="3400"/>
                  </a:cubicBezTo>
                  <a:cubicBezTo>
                    <a:pt x="3951" y="3400"/>
                    <a:pt x="4159" y="3420"/>
                    <a:pt x="4312" y="3473"/>
                  </a:cubicBezTo>
                  <a:cubicBezTo>
                    <a:pt x="5457" y="3854"/>
                    <a:pt x="5742" y="4457"/>
                    <a:pt x="6123" y="5126"/>
                  </a:cubicBezTo>
                  <a:cubicBezTo>
                    <a:pt x="6193" y="5259"/>
                    <a:pt x="6382" y="5312"/>
                    <a:pt x="6640" y="5312"/>
                  </a:cubicBezTo>
                  <a:cubicBezTo>
                    <a:pt x="7674" y="5312"/>
                    <a:pt x="9811" y="4457"/>
                    <a:pt x="9811" y="4457"/>
                  </a:cubicBezTo>
                  <a:cubicBezTo>
                    <a:pt x="9719" y="4146"/>
                    <a:pt x="8986" y="0"/>
                    <a:pt x="8300"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926175" y="2425425"/>
              <a:ext cx="127175" cy="140200"/>
            </a:xfrm>
            <a:custGeom>
              <a:avLst/>
              <a:gdLst/>
              <a:ahLst/>
              <a:cxnLst/>
              <a:rect l="l" t="t" r="r" b="b"/>
              <a:pathLst>
                <a:path w="5087" h="5608" extrusionOk="0">
                  <a:moveTo>
                    <a:pt x="3464" y="1"/>
                  </a:moveTo>
                  <a:cubicBezTo>
                    <a:pt x="2885" y="1"/>
                    <a:pt x="0" y="1176"/>
                    <a:pt x="0" y="1176"/>
                  </a:cubicBezTo>
                  <a:cubicBezTo>
                    <a:pt x="0" y="1176"/>
                    <a:pt x="415" y="4928"/>
                    <a:pt x="1335" y="5500"/>
                  </a:cubicBezTo>
                  <a:cubicBezTo>
                    <a:pt x="1468" y="5575"/>
                    <a:pt x="1627" y="5608"/>
                    <a:pt x="1804" y="5608"/>
                  </a:cubicBezTo>
                  <a:cubicBezTo>
                    <a:pt x="2900" y="5608"/>
                    <a:pt x="4668" y="4326"/>
                    <a:pt x="4832" y="3750"/>
                  </a:cubicBezTo>
                  <a:cubicBezTo>
                    <a:pt x="5087" y="2923"/>
                    <a:pt x="4484" y="1685"/>
                    <a:pt x="3561" y="32"/>
                  </a:cubicBezTo>
                  <a:cubicBezTo>
                    <a:pt x="3550" y="10"/>
                    <a:pt x="3517" y="1"/>
                    <a:pt x="3464"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858650" y="2443575"/>
              <a:ext cx="952925" cy="826625"/>
            </a:xfrm>
            <a:custGeom>
              <a:avLst/>
              <a:gdLst/>
              <a:ahLst/>
              <a:cxnLst/>
              <a:rect l="l" t="t" r="r" b="b"/>
              <a:pathLst>
                <a:path w="38117" h="33065" extrusionOk="0">
                  <a:moveTo>
                    <a:pt x="10332" y="1"/>
                  </a:moveTo>
                  <a:cubicBezTo>
                    <a:pt x="10321" y="1"/>
                    <a:pt x="10311" y="2"/>
                    <a:pt x="10301" y="5"/>
                  </a:cubicBezTo>
                  <a:cubicBezTo>
                    <a:pt x="9283" y="290"/>
                    <a:pt x="1302" y="2230"/>
                    <a:pt x="636" y="4456"/>
                  </a:cubicBezTo>
                  <a:cubicBezTo>
                    <a:pt x="0" y="6681"/>
                    <a:pt x="4990" y="16537"/>
                    <a:pt x="8424" y="23467"/>
                  </a:cubicBezTo>
                  <a:cubicBezTo>
                    <a:pt x="11635" y="29916"/>
                    <a:pt x="28922" y="33064"/>
                    <a:pt x="33977" y="33064"/>
                  </a:cubicBezTo>
                  <a:cubicBezTo>
                    <a:pt x="34379" y="33064"/>
                    <a:pt x="34704" y="33044"/>
                    <a:pt x="34938" y="33005"/>
                  </a:cubicBezTo>
                  <a:cubicBezTo>
                    <a:pt x="38117" y="32432"/>
                    <a:pt x="37036" y="18826"/>
                    <a:pt x="37036" y="18826"/>
                  </a:cubicBezTo>
                  <a:cubicBezTo>
                    <a:pt x="37036" y="18826"/>
                    <a:pt x="23399" y="17394"/>
                    <a:pt x="19932" y="15646"/>
                  </a:cubicBezTo>
                  <a:cubicBezTo>
                    <a:pt x="16533" y="13914"/>
                    <a:pt x="11422" y="1"/>
                    <a:pt x="10332"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1971350" y="2910225"/>
              <a:ext cx="145425" cy="488825"/>
            </a:xfrm>
            <a:custGeom>
              <a:avLst/>
              <a:gdLst/>
              <a:ahLst/>
              <a:cxnLst/>
              <a:rect l="l" t="t" r="r" b="b"/>
              <a:pathLst>
                <a:path w="5817" h="19553" extrusionOk="0">
                  <a:moveTo>
                    <a:pt x="5546" y="0"/>
                  </a:moveTo>
                  <a:cubicBezTo>
                    <a:pt x="5463" y="0"/>
                    <a:pt x="5372" y="42"/>
                    <a:pt x="5308" y="127"/>
                  </a:cubicBezTo>
                  <a:cubicBezTo>
                    <a:pt x="0" y="8108"/>
                    <a:pt x="954" y="19202"/>
                    <a:pt x="954" y="19329"/>
                  </a:cubicBezTo>
                  <a:cubicBezTo>
                    <a:pt x="954" y="19456"/>
                    <a:pt x="1081" y="19553"/>
                    <a:pt x="1208" y="19553"/>
                  </a:cubicBezTo>
                  <a:lnTo>
                    <a:pt x="1239" y="19553"/>
                  </a:lnTo>
                  <a:cubicBezTo>
                    <a:pt x="1366" y="19519"/>
                    <a:pt x="1463" y="19425"/>
                    <a:pt x="1463" y="19265"/>
                  </a:cubicBezTo>
                  <a:cubicBezTo>
                    <a:pt x="1430" y="19171"/>
                    <a:pt x="509" y="8235"/>
                    <a:pt x="5723" y="381"/>
                  </a:cubicBezTo>
                  <a:cubicBezTo>
                    <a:pt x="5817" y="287"/>
                    <a:pt x="5786" y="127"/>
                    <a:pt x="5659" y="32"/>
                  </a:cubicBezTo>
                  <a:cubicBezTo>
                    <a:pt x="5627" y="11"/>
                    <a:pt x="5587" y="0"/>
                    <a:pt x="5546" y="0"/>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1665325" y="2934350"/>
              <a:ext cx="149450" cy="552125"/>
            </a:xfrm>
            <a:custGeom>
              <a:avLst/>
              <a:gdLst/>
              <a:ahLst/>
              <a:cxnLst/>
              <a:rect l="l" t="t" r="r" b="b"/>
              <a:pathLst>
                <a:path w="5978" h="22085" extrusionOk="0">
                  <a:moveTo>
                    <a:pt x="3796" y="1"/>
                  </a:moveTo>
                  <a:cubicBezTo>
                    <a:pt x="3700" y="1"/>
                    <a:pt x="3618" y="80"/>
                    <a:pt x="3594" y="179"/>
                  </a:cubicBezTo>
                  <a:cubicBezTo>
                    <a:pt x="0" y="12801"/>
                    <a:pt x="5438" y="21861"/>
                    <a:pt x="5501" y="21957"/>
                  </a:cubicBezTo>
                  <a:cubicBezTo>
                    <a:pt x="5532" y="22021"/>
                    <a:pt x="5629" y="22085"/>
                    <a:pt x="5723" y="22085"/>
                  </a:cubicBezTo>
                  <a:cubicBezTo>
                    <a:pt x="5756" y="22085"/>
                    <a:pt x="5786" y="22052"/>
                    <a:pt x="5850" y="22021"/>
                  </a:cubicBezTo>
                  <a:cubicBezTo>
                    <a:pt x="5947" y="21957"/>
                    <a:pt x="5977" y="21797"/>
                    <a:pt x="5913" y="21703"/>
                  </a:cubicBezTo>
                  <a:cubicBezTo>
                    <a:pt x="5883" y="21606"/>
                    <a:pt x="542" y="12738"/>
                    <a:pt x="4070" y="306"/>
                  </a:cubicBezTo>
                  <a:cubicBezTo>
                    <a:pt x="4103" y="179"/>
                    <a:pt x="4039" y="52"/>
                    <a:pt x="3879" y="21"/>
                  </a:cubicBezTo>
                  <a:cubicBezTo>
                    <a:pt x="3851" y="7"/>
                    <a:pt x="3823" y="1"/>
                    <a:pt x="3796"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2056350" y="2554350"/>
              <a:ext cx="413325" cy="269275"/>
            </a:xfrm>
            <a:custGeom>
              <a:avLst/>
              <a:gdLst/>
              <a:ahLst/>
              <a:cxnLst/>
              <a:rect l="l" t="t" r="r" b="b"/>
              <a:pathLst>
                <a:path w="16533" h="10771" extrusionOk="0">
                  <a:moveTo>
                    <a:pt x="280" y="0"/>
                  </a:moveTo>
                  <a:cubicBezTo>
                    <a:pt x="204" y="0"/>
                    <a:pt x="123" y="42"/>
                    <a:pt x="64" y="119"/>
                  </a:cubicBezTo>
                  <a:cubicBezTo>
                    <a:pt x="1" y="246"/>
                    <a:pt x="34" y="373"/>
                    <a:pt x="161" y="470"/>
                  </a:cubicBezTo>
                  <a:lnTo>
                    <a:pt x="16120" y="10737"/>
                  </a:lnTo>
                  <a:cubicBezTo>
                    <a:pt x="16151" y="10737"/>
                    <a:pt x="16184" y="10770"/>
                    <a:pt x="16247" y="10770"/>
                  </a:cubicBezTo>
                  <a:cubicBezTo>
                    <a:pt x="16342" y="10770"/>
                    <a:pt x="16405" y="10737"/>
                    <a:pt x="16469" y="10643"/>
                  </a:cubicBezTo>
                  <a:cubicBezTo>
                    <a:pt x="16532" y="10547"/>
                    <a:pt x="16502" y="10389"/>
                    <a:pt x="16375" y="10325"/>
                  </a:cubicBezTo>
                  <a:lnTo>
                    <a:pt x="415" y="55"/>
                  </a:lnTo>
                  <a:cubicBezTo>
                    <a:pt x="377" y="18"/>
                    <a:pt x="329" y="0"/>
                    <a:pt x="280"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598725" y="238125"/>
              <a:ext cx="1514125" cy="2662550"/>
            </a:xfrm>
            <a:custGeom>
              <a:avLst/>
              <a:gdLst/>
              <a:ahLst/>
              <a:cxnLst/>
              <a:rect l="l" t="t" r="r" b="b"/>
              <a:pathLst>
                <a:path w="60565" h="106502" extrusionOk="0">
                  <a:moveTo>
                    <a:pt x="3975" y="0"/>
                  </a:moveTo>
                  <a:cubicBezTo>
                    <a:pt x="3848" y="0"/>
                    <a:pt x="3721" y="97"/>
                    <a:pt x="3688" y="224"/>
                  </a:cubicBezTo>
                  <a:cubicBezTo>
                    <a:pt x="3657" y="478"/>
                    <a:pt x="0" y="26514"/>
                    <a:pt x="16722" y="30235"/>
                  </a:cubicBezTo>
                  <a:cubicBezTo>
                    <a:pt x="20029" y="30965"/>
                    <a:pt x="23653" y="31380"/>
                    <a:pt x="27531" y="31855"/>
                  </a:cubicBezTo>
                  <a:cubicBezTo>
                    <a:pt x="42761" y="33605"/>
                    <a:pt x="60022" y="35640"/>
                    <a:pt x="58339" y="58878"/>
                  </a:cubicBezTo>
                  <a:lnTo>
                    <a:pt x="58339" y="92832"/>
                  </a:lnTo>
                  <a:lnTo>
                    <a:pt x="51599" y="106153"/>
                  </a:lnTo>
                  <a:cubicBezTo>
                    <a:pt x="51535" y="106281"/>
                    <a:pt x="51599" y="106408"/>
                    <a:pt x="51726" y="106471"/>
                  </a:cubicBezTo>
                  <a:cubicBezTo>
                    <a:pt x="51757" y="106502"/>
                    <a:pt x="51790" y="106502"/>
                    <a:pt x="51820" y="106502"/>
                  </a:cubicBezTo>
                  <a:cubicBezTo>
                    <a:pt x="51917" y="106502"/>
                    <a:pt x="52011" y="106471"/>
                    <a:pt x="52044" y="106375"/>
                  </a:cubicBezTo>
                  <a:lnTo>
                    <a:pt x="58814" y="93022"/>
                  </a:lnTo>
                  <a:cubicBezTo>
                    <a:pt x="58847" y="92992"/>
                    <a:pt x="58847" y="92928"/>
                    <a:pt x="58847" y="92895"/>
                  </a:cubicBezTo>
                  <a:lnTo>
                    <a:pt x="58847" y="58911"/>
                  </a:lnTo>
                  <a:cubicBezTo>
                    <a:pt x="60564" y="35195"/>
                    <a:pt x="43046" y="33160"/>
                    <a:pt x="27595" y="31347"/>
                  </a:cubicBezTo>
                  <a:cubicBezTo>
                    <a:pt x="23750" y="30901"/>
                    <a:pt x="20092" y="30489"/>
                    <a:pt x="16819" y="29757"/>
                  </a:cubicBezTo>
                  <a:cubicBezTo>
                    <a:pt x="542" y="26133"/>
                    <a:pt x="4166" y="542"/>
                    <a:pt x="4197" y="287"/>
                  </a:cubicBezTo>
                  <a:cubicBezTo>
                    <a:pt x="4230" y="160"/>
                    <a:pt x="4133" y="33"/>
                    <a:pt x="3975"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2377450" y="2843450"/>
              <a:ext cx="117650" cy="138300"/>
            </a:xfrm>
            <a:custGeom>
              <a:avLst/>
              <a:gdLst/>
              <a:ahLst/>
              <a:cxnLst/>
              <a:rect l="l" t="t" r="r" b="b"/>
              <a:pathLst>
                <a:path w="4706" h="5532" extrusionOk="0">
                  <a:moveTo>
                    <a:pt x="4413" y="1"/>
                  </a:moveTo>
                  <a:cubicBezTo>
                    <a:pt x="4324" y="1"/>
                    <a:pt x="4239" y="43"/>
                    <a:pt x="4197" y="127"/>
                  </a:cubicBezTo>
                  <a:cubicBezTo>
                    <a:pt x="4197" y="191"/>
                    <a:pt x="2544" y="3721"/>
                    <a:pt x="161" y="5056"/>
                  </a:cubicBezTo>
                  <a:cubicBezTo>
                    <a:pt x="64" y="5120"/>
                    <a:pt x="0" y="5277"/>
                    <a:pt x="64" y="5405"/>
                  </a:cubicBezTo>
                  <a:cubicBezTo>
                    <a:pt x="128" y="5468"/>
                    <a:pt x="191" y="5532"/>
                    <a:pt x="288" y="5532"/>
                  </a:cubicBezTo>
                  <a:cubicBezTo>
                    <a:pt x="318" y="5532"/>
                    <a:pt x="382" y="5501"/>
                    <a:pt x="415" y="5501"/>
                  </a:cubicBezTo>
                  <a:cubicBezTo>
                    <a:pt x="2925" y="4069"/>
                    <a:pt x="4578" y="509"/>
                    <a:pt x="4675" y="351"/>
                  </a:cubicBezTo>
                  <a:cubicBezTo>
                    <a:pt x="4706" y="224"/>
                    <a:pt x="4675" y="64"/>
                    <a:pt x="4548" y="33"/>
                  </a:cubicBezTo>
                  <a:cubicBezTo>
                    <a:pt x="4505" y="12"/>
                    <a:pt x="4459" y="1"/>
                    <a:pt x="4413"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1887100" y="2888750"/>
              <a:ext cx="176475" cy="139925"/>
            </a:xfrm>
            <a:custGeom>
              <a:avLst/>
              <a:gdLst/>
              <a:ahLst/>
              <a:cxnLst/>
              <a:rect l="l" t="t" r="r" b="b"/>
              <a:pathLst>
                <a:path w="7059" h="5597" extrusionOk="0">
                  <a:moveTo>
                    <a:pt x="290" y="0"/>
                  </a:moveTo>
                  <a:cubicBezTo>
                    <a:pt x="246" y="0"/>
                    <a:pt x="200" y="11"/>
                    <a:pt x="158" y="32"/>
                  </a:cubicBezTo>
                  <a:cubicBezTo>
                    <a:pt x="64" y="95"/>
                    <a:pt x="0" y="256"/>
                    <a:pt x="94" y="350"/>
                  </a:cubicBezTo>
                  <a:cubicBezTo>
                    <a:pt x="191" y="541"/>
                    <a:pt x="2798" y="5024"/>
                    <a:pt x="6771" y="5597"/>
                  </a:cubicBezTo>
                  <a:lnTo>
                    <a:pt x="6804" y="5597"/>
                  </a:lnTo>
                  <a:cubicBezTo>
                    <a:pt x="6898" y="5597"/>
                    <a:pt x="7025" y="5500"/>
                    <a:pt x="7025" y="5373"/>
                  </a:cubicBezTo>
                  <a:cubicBezTo>
                    <a:pt x="7058" y="5246"/>
                    <a:pt x="6961" y="5119"/>
                    <a:pt x="6834" y="5088"/>
                  </a:cubicBezTo>
                  <a:cubicBezTo>
                    <a:pt x="3116" y="4546"/>
                    <a:pt x="540" y="159"/>
                    <a:pt x="509" y="128"/>
                  </a:cubicBezTo>
                  <a:cubicBezTo>
                    <a:pt x="466" y="43"/>
                    <a:pt x="381" y="0"/>
                    <a:pt x="290"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2380625" y="3038800"/>
              <a:ext cx="232925" cy="306975"/>
            </a:xfrm>
            <a:custGeom>
              <a:avLst/>
              <a:gdLst/>
              <a:ahLst/>
              <a:cxnLst/>
              <a:rect l="l" t="t" r="r" b="b"/>
              <a:pathLst>
                <a:path w="9317" h="12279" extrusionOk="0">
                  <a:moveTo>
                    <a:pt x="7807" y="1"/>
                  </a:moveTo>
                  <a:cubicBezTo>
                    <a:pt x="7790" y="1"/>
                    <a:pt x="7774" y="3"/>
                    <a:pt x="7758" y="7"/>
                  </a:cubicBezTo>
                  <a:cubicBezTo>
                    <a:pt x="7631" y="7"/>
                    <a:pt x="7536" y="134"/>
                    <a:pt x="7567" y="294"/>
                  </a:cubicBezTo>
                  <a:cubicBezTo>
                    <a:pt x="7600" y="612"/>
                    <a:pt x="8775" y="7955"/>
                    <a:pt x="191" y="11803"/>
                  </a:cubicBezTo>
                  <a:cubicBezTo>
                    <a:pt x="64" y="11833"/>
                    <a:pt x="1" y="11993"/>
                    <a:pt x="64" y="12121"/>
                  </a:cubicBezTo>
                  <a:cubicBezTo>
                    <a:pt x="97" y="12215"/>
                    <a:pt x="191" y="12278"/>
                    <a:pt x="288" y="12278"/>
                  </a:cubicBezTo>
                  <a:cubicBezTo>
                    <a:pt x="319" y="12278"/>
                    <a:pt x="352" y="12248"/>
                    <a:pt x="382" y="12248"/>
                  </a:cubicBezTo>
                  <a:cubicBezTo>
                    <a:pt x="9317" y="8272"/>
                    <a:pt x="8076" y="294"/>
                    <a:pt x="8045" y="197"/>
                  </a:cubicBezTo>
                  <a:cubicBezTo>
                    <a:pt x="8016" y="87"/>
                    <a:pt x="7916" y="1"/>
                    <a:pt x="7807" y="1"/>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2056350" y="2554750"/>
              <a:ext cx="86700" cy="281600"/>
            </a:xfrm>
            <a:custGeom>
              <a:avLst/>
              <a:gdLst/>
              <a:ahLst/>
              <a:cxnLst/>
              <a:rect l="l" t="t" r="r" b="b"/>
              <a:pathLst>
                <a:path w="3468" h="11264" extrusionOk="0">
                  <a:moveTo>
                    <a:pt x="291" y="0"/>
                  </a:moveTo>
                  <a:cubicBezTo>
                    <a:pt x="269" y="0"/>
                    <a:pt x="247" y="3"/>
                    <a:pt x="224" y="9"/>
                  </a:cubicBezTo>
                  <a:cubicBezTo>
                    <a:pt x="97" y="39"/>
                    <a:pt x="1" y="167"/>
                    <a:pt x="34" y="294"/>
                  </a:cubicBezTo>
                  <a:lnTo>
                    <a:pt x="2959" y="11072"/>
                  </a:lnTo>
                  <a:cubicBezTo>
                    <a:pt x="2989" y="11199"/>
                    <a:pt x="3086" y="11263"/>
                    <a:pt x="3213" y="11263"/>
                  </a:cubicBezTo>
                  <a:lnTo>
                    <a:pt x="3276" y="11263"/>
                  </a:lnTo>
                  <a:cubicBezTo>
                    <a:pt x="3404" y="11230"/>
                    <a:pt x="3467" y="11072"/>
                    <a:pt x="3434" y="10945"/>
                  </a:cubicBezTo>
                  <a:lnTo>
                    <a:pt x="542" y="167"/>
                  </a:lnTo>
                  <a:cubicBezTo>
                    <a:pt x="490" y="62"/>
                    <a:pt x="395" y="0"/>
                    <a:pt x="291"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2394925" y="3788775"/>
              <a:ext cx="192825" cy="189075"/>
            </a:xfrm>
            <a:custGeom>
              <a:avLst/>
              <a:gdLst/>
              <a:ahLst/>
              <a:cxnLst/>
              <a:rect l="l" t="t" r="r" b="b"/>
              <a:pathLst>
                <a:path w="7713" h="7563" extrusionOk="0">
                  <a:moveTo>
                    <a:pt x="3008" y="0"/>
                  </a:moveTo>
                  <a:cubicBezTo>
                    <a:pt x="2553" y="0"/>
                    <a:pt x="1" y="3549"/>
                    <a:pt x="1" y="3549"/>
                  </a:cubicBezTo>
                  <a:cubicBezTo>
                    <a:pt x="1" y="3549"/>
                    <a:pt x="1590" y="4757"/>
                    <a:pt x="2641" y="5329"/>
                  </a:cubicBezTo>
                  <a:cubicBezTo>
                    <a:pt x="3605" y="5826"/>
                    <a:pt x="4410" y="7563"/>
                    <a:pt x="4731" y="7563"/>
                  </a:cubicBezTo>
                  <a:cubicBezTo>
                    <a:pt x="4758" y="7563"/>
                    <a:pt x="4782" y="7550"/>
                    <a:pt x="4803" y="7522"/>
                  </a:cubicBezTo>
                  <a:cubicBezTo>
                    <a:pt x="5057" y="7140"/>
                    <a:pt x="4325" y="5584"/>
                    <a:pt x="4325" y="5584"/>
                  </a:cubicBezTo>
                  <a:lnTo>
                    <a:pt x="4325" y="5584"/>
                  </a:lnTo>
                  <a:cubicBezTo>
                    <a:pt x="4325" y="5584"/>
                    <a:pt x="5558" y="7517"/>
                    <a:pt x="5788" y="7517"/>
                  </a:cubicBezTo>
                  <a:cubicBezTo>
                    <a:pt x="5803" y="7517"/>
                    <a:pt x="5814" y="7509"/>
                    <a:pt x="5820" y="7491"/>
                  </a:cubicBezTo>
                  <a:cubicBezTo>
                    <a:pt x="6015" y="6736"/>
                    <a:pt x="5390" y="5702"/>
                    <a:pt x="5086" y="5259"/>
                  </a:cubicBezTo>
                  <a:lnTo>
                    <a:pt x="5086" y="5259"/>
                  </a:lnTo>
                  <a:cubicBezTo>
                    <a:pt x="5458" y="5766"/>
                    <a:pt x="6388" y="6989"/>
                    <a:pt x="6741" y="7013"/>
                  </a:cubicBezTo>
                  <a:cubicBezTo>
                    <a:pt x="6745" y="7014"/>
                    <a:pt x="6749" y="7014"/>
                    <a:pt x="6752" y="7014"/>
                  </a:cubicBezTo>
                  <a:cubicBezTo>
                    <a:pt x="7153" y="7014"/>
                    <a:pt x="5375" y="3643"/>
                    <a:pt x="5375" y="3643"/>
                  </a:cubicBezTo>
                  <a:lnTo>
                    <a:pt x="5375" y="3643"/>
                  </a:lnTo>
                  <a:cubicBezTo>
                    <a:pt x="5375" y="3643"/>
                    <a:pt x="7035" y="4080"/>
                    <a:pt x="7539" y="4080"/>
                  </a:cubicBezTo>
                  <a:cubicBezTo>
                    <a:pt x="7658" y="4080"/>
                    <a:pt x="7713" y="4055"/>
                    <a:pt x="7664" y="3994"/>
                  </a:cubicBezTo>
                  <a:cubicBezTo>
                    <a:pt x="7440" y="3707"/>
                    <a:pt x="6232" y="3135"/>
                    <a:pt x="5438" y="2499"/>
                  </a:cubicBezTo>
                  <a:cubicBezTo>
                    <a:pt x="4612" y="1832"/>
                    <a:pt x="3340" y="337"/>
                    <a:pt x="3053" y="19"/>
                  </a:cubicBezTo>
                  <a:cubicBezTo>
                    <a:pt x="3042" y="6"/>
                    <a:pt x="3026" y="0"/>
                    <a:pt x="3008"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5163225" y="742000"/>
              <a:ext cx="453800" cy="335425"/>
            </a:xfrm>
            <a:custGeom>
              <a:avLst/>
              <a:gdLst/>
              <a:ahLst/>
              <a:cxnLst/>
              <a:rect l="l" t="t" r="r" b="b"/>
              <a:pathLst>
                <a:path w="18152" h="13417" extrusionOk="0">
                  <a:moveTo>
                    <a:pt x="14845" y="1"/>
                  </a:moveTo>
                  <a:cubicBezTo>
                    <a:pt x="13607" y="1"/>
                    <a:pt x="794" y="2544"/>
                    <a:pt x="794" y="2544"/>
                  </a:cubicBezTo>
                  <a:cubicBezTo>
                    <a:pt x="0" y="4897"/>
                    <a:pt x="5277" y="13417"/>
                    <a:pt x="7978" y="13417"/>
                  </a:cubicBezTo>
                  <a:cubicBezTo>
                    <a:pt x="10682" y="13386"/>
                    <a:pt x="17198" y="10174"/>
                    <a:pt x="17676" y="8427"/>
                  </a:cubicBezTo>
                  <a:cubicBezTo>
                    <a:pt x="18152" y="6677"/>
                    <a:pt x="16053" y="1"/>
                    <a:pt x="14845"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a:off x="3937300" y="2279600"/>
              <a:ext cx="244350" cy="129250"/>
            </a:xfrm>
            <a:custGeom>
              <a:avLst/>
              <a:gdLst/>
              <a:ahLst/>
              <a:cxnLst/>
              <a:rect l="l" t="t" r="r" b="b"/>
              <a:pathLst>
                <a:path w="9774" h="5170" extrusionOk="0">
                  <a:moveTo>
                    <a:pt x="6759" y="1"/>
                  </a:moveTo>
                  <a:cubicBezTo>
                    <a:pt x="6406" y="1"/>
                    <a:pt x="6140" y="65"/>
                    <a:pt x="6055" y="236"/>
                  </a:cubicBezTo>
                  <a:cubicBezTo>
                    <a:pt x="5737" y="905"/>
                    <a:pt x="5483" y="1541"/>
                    <a:pt x="4402" y="2017"/>
                  </a:cubicBezTo>
                  <a:cubicBezTo>
                    <a:pt x="4175" y="2107"/>
                    <a:pt x="3825" y="2135"/>
                    <a:pt x="3425" y="2135"/>
                  </a:cubicBezTo>
                  <a:cubicBezTo>
                    <a:pt x="2818" y="2135"/>
                    <a:pt x="2096" y="2072"/>
                    <a:pt x="1511" y="2072"/>
                  </a:cubicBezTo>
                  <a:cubicBezTo>
                    <a:pt x="586" y="2072"/>
                    <a:pt x="1" y="2228"/>
                    <a:pt x="744" y="3034"/>
                  </a:cubicBezTo>
                  <a:cubicBezTo>
                    <a:pt x="2240" y="4687"/>
                    <a:pt x="7835" y="5038"/>
                    <a:pt x="8535" y="5165"/>
                  </a:cubicBezTo>
                  <a:cubicBezTo>
                    <a:pt x="8547" y="5168"/>
                    <a:pt x="8559" y="5169"/>
                    <a:pt x="8572" y="5169"/>
                  </a:cubicBezTo>
                  <a:cubicBezTo>
                    <a:pt x="9251" y="5169"/>
                    <a:pt x="9711" y="962"/>
                    <a:pt x="9773" y="618"/>
                  </a:cubicBezTo>
                  <a:cubicBezTo>
                    <a:pt x="9773" y="618"/>
                    <a:pt x="7849" y="1"/>
                    <a:pt x="6759"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4088650" y="2198950"/>
              <a:ext cx="126375" cy="119950"/>
            </a:xfrm>
            <a:custGeom>
              <a:avLst/>
              <a:gdLst/>
              <a:ahLst/>
              <a:cxnLst/>
              <a:rect l="l" t="t" r="r" b="b"/>
              <a:pathLst>
                <a:path w="5055" h="4798" extrusionOk="0">
                  <a:moveTo>
                    <a:pt x="1208" y="0"/>
                  </a:moveTo>
                  <a:cubicBezTo>
                    <a:pt x="957" y="0"/>
                    <a:pt x="748" y="56"/>
                    <a:pt x="604" y="189"/>
                  </a:cubicBezTo>
                  <a:cubicBezTo>
                    <a:pt x="446" y="316"/>
                    <a:pt x="1" y="3462"/>
                    <a:pt x="1" y="3462"/>
                  </a:cubicBezTo>
                  <a:cubicBezTo>
                    <a:pt x="1" y="3462"/>
                    <a:pt x="2036" y="4576"/>
                    <a:pt x="3562" y="4797"/>
                  </a:cubicBezTo>
                  <a:lnTo>
                    <a:pt x="5054" y="1491"/>
                  </a:lnTo>
                  <a:cubicBezTo>
                    <a:pt x="4529" y="1256"/>
                    <a:pt x="2399" y="0"/>
                    <a:pt x="1208" y="0"/>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4035375" y="1451150"/>
              <a:ext cx="1112450" cy="842325"/>
            </a:xfrm>
            <a:custGeom>
              <a:avLst/>
              <a:gdLst/>
              <a:ahLst/>
              <a:cxnLst/>
              <a:rect l="l" t="t" r="r" b="b"/>
              <a:pathLst>
                <a:path w="44498" h="33693" extrusionOk="0">
                  <a:moveTo>
                    <a:pt x="17971" y="0"/>
                  </a:moveTo>
                  <a:cubicBezTo>
                    <a:pt x="14302" y="0"/>
                    <a:pt x="11015" y="657"/>
                    <a:pt x="9029" y="2506"/>
                  </a:cubicBezTo>
                  <a:cubicBezTo>
                    <a:pt x="3752" y="7369"/>
                    <a:pt x="542" y="27207"/>
                    <a:pt x="128" y="30704"/>
                  </a:cubicBezTo>
                  <a:cubicBezTo>
                    <a:pt x="1" y="31563"/>
                    <a:pt x="12145" y="33692"/>
                    <a:pt x="12145" y="33692"/>
                  </a:cubicBezTo>
                  <a:cubicBezTo>
                    <a:pt x="12145" y="33692"/>
                    <a:pt x="18028" y="17003"/>
                    <a:pt x="19236" y="15222"/>
                  </a:cubicBezTo>
                  <a:cubicBezTo>
                    <a:pt x="19236" y="15222"/>
                    <a:pt x="23399" y="15317"/>
                    <a:pt x="38756" y="19386"/>
                  </a:cubicBezTo>
                  <a:cubicBezTo>
                    <a:pt x="38893" y="19422"/>
                    <a:pt x="39029" y="19440"/>
                    <a:pt x="39162" y="19440"/>
                  </a:cubicBezTo>
                  <a:cubicBezTo>
                    <a:pt x="42659" y="19440"/>
                    <a:pt x="44497" y="7337"/>
                    <a:pt x="38311" y="3968"/>
                  </a:cubicBezTo>
                  <a:cubicBezTo>
                    <a:pt x="38311" y="3968"/>
                    <a:pt x="26987" y="0"/>
                    <a:pt x="17971"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4353300" y="2529525"/>
              <a:ext cx="260700" cy="127950"/>
            </a:xfrm>
            <a:custGeom>
              <a:avLst/>
              <a:gdLst/>
              <a:ahLst/>
              <a:cxnLst/>
              <a:rect l="l" t="t" r="r" b="b"/>
              <a:pathLst>
                <a:path w="10428" h="5118" extrusionOk="0">
                  <a:moveTo>
                    <a:pt x="7717" y="1"/>
                  </a:moveTo>
                  <a:cubicBezTo>
                    <a:pt x="7182" y="1"/>
                    <a:pt x="6759" y="81"/>
                    <a:pt x="6676" y="318"/>
                  </a:cubicBezTo>
                  <a:cubicBezTo>
                    <a:pt x="6422" y="1018"/>
                    <a:pt x="6231" y="1684"/>
                    <a:pt x="5183" y="2256"/>
                  </a:cubicBezTo>
                  <a:cubicBezTo>
                    <a:pt x="4133" y="2798"/>
                    <a:pt x="0" y="2129"/>
                    <a:pt x="1653" y="3625"/>
                  </a:cubicBezTo>
                  <a:cubicBezTo>
                    <a:pt x="3307" y="5118"/>
                    <a:pt x="8902" y="4927"/>
                    <a:pt x="9634" y="4991"/>
                  </a:cubicBezTo>
                  <a:cubicBezTo>
                    <a:pt x="9642" y="4992"/>
                    <a:pt x="9649" y="4992"/>
                    <a:pt x="9657" y="4992"/>
                  </a:cubicBezTo>
                  <a:cubicBezTo>
                    <a:pt x="10335" y="4992"/>
                    <a:pt x="10398" y="696"/>
                    <a:pt x="10428" y="349"/>
                  </a:cubicBezTo>
                  <a:cubicBezTo>
                    <a:pt x="10428" y="349"/>
                    <a:pt x="8831" y="1"/>
                    <a:pt x="7717"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4520200" y="2448225"/>
              <a:ext cx="120825" cy="114700"/>
            </a:xfrm>
            <a:custGeom>
              <a:avLst/>
              <a:gdLst/>
              <a:ahLst/>
              <a:cxnLst/>
              <a:rect l="l" t="t" r="r" b="b"/>
              <a:pathLst>
                <a:path w="4833" h="4588" extrusionOk="0">
                  <a:moveTo>
                    <a:pt x="1011" y="1"/>
                  </a:moveTo>
                  <a:cubicBezTo>
                    <a:pt x="694" y="1"/>
                    <a:pt x="439" y="67"/>
                    <a:pt x="288" y="231"/>
                  </a:cubicBezTo>
                  <a:cubicBezTo>
                    <a:pt x="128" y="422"/>
                    <a:pt x="0" y="3570"/>
                    <a:pt x="0" y="3570"/>
                  </a:cubicBezTo>
                  <a:cubicBezTo>
                    <a:pt x="0" y="3570"/>
                    <a:pt x="1242" y="4270"/>
                    <a:pt x="3688" y="4588"/>
                  </a:cubicBezTo>
                  <a:lnTo>
                    <a:pt x="4833" y="1154"/>
                  </a:lnTo>
                  <a:cubicBezTo>
                    <a:pt x="4328" y="977"/>
                    <a:pt x="2224" y="1"/>
                    <a:pt x="1011"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4444725" y="1603500"/>
              <a:ext cx="1047550" cy="929225"/>
            </a:xfrm>
            <a:custGeom>
              <a:avLst/>
              <a:gdLst/>
              <a:ahLst/>
              <a:cxnLst/>
              <a:rect l="l" t="t" r="r" b="b"/>
              <a:pathLst>
                <a:path w="41902" h="37169" extrusionOk="0">
                  <a:moveTo>
                    <a:pt x="17386" y="1"/>
                  </a:moveTo>
                  <a:cubicBezTo>
                    <a:pt x="12597" y="1"/>
                    <a:pt x="8706" y="603"/>
                    <a:pt x="7852" y="2419"/>
                  </a:cubicBezTo>
                  <a:cubicBezTo>
                    <a:pt x="3243" y="12211"/>
                    <a:pt x="0" y="35261"/>
                    <a:pt x="0" y="35261"/>
                  </a:cubicBezTo>
                  <a:lnTo>
                    <a:pt x="12781" y="37169"/>
                  </a:lnTo>
                  <a:cubicBezTo>
                    <a:pt x="13701" y="33511"/>
                    <a:pt x="16435" y="18569"/>
                    <a:pt x="18216" y="17267"/>
                  </a:cubicBezTo>
                  <a:cubicBezTo>
                    <a:pt x="19966" y="15962"/>
                    <a:pt x="31728" y="16853"/>
                    <a:pt x="36815" y="15390"/>
                  </a:cubicBezTo>
                  <a:cubicBezTo>
                    <a:pt x="41902" y="13897"/>
                    <a:pt x="41329" y="4454"/>
                    <a:pt x="41329" y="4454"/>
                  </a:cubicBezTo>
                  <a:lnTo>
                    <a:pt x="39834" y="2356"/>
                  </a:lnTo>
                  <a:cubicBezTo>
                    <a:pt x="39834" y="2356"/>
                    <a:pt x="26853" y="1"/>
                    <a:pt x="17386"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4867675" y="461900"/>
              <a:ext cx="282025" cy="302325"/>
            </a:xfrm>
            <a:custGeom>
              <a:avLst/>
              <a:gdLst/>
              <a:ahLst/>
              <a:cxnLst/>
              <a:rect l="l" t="t" r="r" b="b"/>
              <a:pathLst>
                <a:path w="11281" h="12093" extrusionOk="0">
                  <a:moveTo>
                    <a:pt x="2299" y="1"/>
                  </a:moveTo>
                  <a:cubicBezTo>
                    <a:pt x="1081" y="1"/>
                    <a:pt x="106" y="631"/>
                    <a:pt x="59" y="2621"/>
                  </a:cubicBezTo>
                  <a:cubicBezTo>
                    <a:pt x="0" y="4679"/>
                    <a:pt x="2088" y="12092"/>
                    <a:pt x="4540" y="12092"/>
                  </a:cubicBezTo>
                  <a:cubicBezTo>
                    <a:pt x="4740" y="12092"/>
                    <a:pt x="4942" y="12043"/>
                    <a:pt x="5146" y="11937"/>
                  </a:cubicBezTo>
                  <a:cubicBezTo>
                    <a:pt x="11280" y="8725"/>
                    <a:pt x="7244" y="1891"/>
                    <a:pt x="7244" y="1891"/>
                  </a:cubicBezTo>
                  <a:cubicBezTo>
                    <a:pt x="7244" y="1891"/>
                    <a:pt x="4408" y="1"/>
                    <a:pt x="2299"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4807900" y="432900"/>
              <a:ext cx="391075" cy="255500"/>
            </a:xfrm>
            <a:custGeom>
              <a:avLst/>
              <a:gdLst/>
              <a:ahLst/>
              <a:cxnLst/>
              <a:rect l="l" t="t" r="r" b="b"/>
              <a:pathLst>
                <a:path w="15643" h="10220" extrusionOk="0">
                  <a:moveTo>
                    <a:pt x="6102" y="1"/>
                  </a:moveTo>
                  <a:cubicBezTo>
                    <a:pt x="5893" y="1"/>
                    <a:pt x="5672" y="20"/>
                    <a:pt x="5439" y="63"/>
                  </a:cubicBezTo>
                  <a:cubicBezTo>
                    <a:pt x="2608" y="571"/>
                    <a:pt x="3658" y="381"/>
                    <a:pt x="2608" y="571"/>
                  </a:cubicBezTo>
                  <a:cubicBezTo>
                    <a:pt x="1591" y="729"/>
                    <a:pt x="1" y="4862"/>
                    <a:pt x="3340" y="4989"/>
                  </a:cubicBezTo>
                  <a:cubicBezTo>
                    <a:pt x="3416" y="4992"/>
                    <a:pt x="3492" y="4994"/>
                    <a:pt x="3565" y="4994"/>
                  </a:cubicBezTo>
                  <a:cubicBezTo>
                    <a:pt x="6235" y="4994"/>
                    <a:pt x="7480" y="3154"/>
                    <a:pt x="8048" y="3154"/>
                  </a:cubicBezTo>
                  <a:cubicBezTo>
                    <a:pt x="8154" y="3154"/>
                    <a:pt x="8236" y="3218"/>
                    <a:pt x="8300" y="3369"/>
                  </a:cubicBezTo>
                  <a:cubicBezTo>
                    <a:pt x="8712" y="4353"/>
                    <a:pt x="8427" y="6421"/>
                    <a:pt x="9699" y="7469"/>
                  </a:cubicBezTo>
                  <a:cubicBezTo>
                    <a:pt x="10817" y="8364"/>
                    <a:pt x="10164" y="10220"/>
                    <a:pt x="10511" y="10220"/>
                  </a:cubicBezTo>
                  <a:cubicBezTo>
                    <a:pt x="10558" y="10220"/>
                    <a:pt x="10624" y="10185"/>
                    <a:pt x="10716" y="10109"/>
                  </a:cubicBezTo>
                  <a:cubicBezTo>
                    <a:pt x="11509" y="9504"/>
                    <a:pt x="15642" y="3082"/>
                    <a:pt x="9284" y="2352"/>
                  </a:cubicBezTo>
                  <a:cubicBezTo>
                    <a:pt x="9284" y="2352"/>
                    <a:pt x="8404" y="1"/>
                    <a:pt x="6102" y="1"/>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5048125" y="587575"/>
              <a:ext cx="45175" cy="59400"/>
            </a:xfrm>
            <a:custGeom>
              <a:avLst/>
              <a:gdLst/>
              <a:ahLst/>
              <a:cxnLst/>
              <a:rect l="l" t="t" r="r" b="b"/>
              <a:pathLst>
                <a:path w="1807" h="2376" extrusionOk="0">
                  <a:moveTo>
                    <a:pt x="635" y="0"/>
                  </a:moveTo>
                  <a:cubicBezTo>
                    <a:pt x="0" y="0"/>
                    <a:pt x="26" y="1346"/>
                    <a:pt x="26" y="1346"/>
                  </a:cubicBezTo>
                  <a:cubicBezTo>
                    <a:pt x="1" y="1685"/>
                    <a:pt x="327" y="2375"/>
                    <a:pt x="695" y="2375"/>
                  </a:cubicBezTo>
                  <a:cubicBezTo>
                    <a:pt x="810" y="2375"/>
                    <a:pt x="930" y="2308"/>
                    <a:pt x="1043" y="2142"/>
                  </a:cubicBezTo>
                  <a:cubicBezTo>
                    <a:pt x="1488" y="1409"/>
                    <a:pt x="1806" y="519"/>
                    <a:pt x="916" y="74"/>
                  </a:cubicBezTo>
                  <a:cubicBezTo>
                    <a:pt x="810" y="23"/>
                    <a:pt x="717" y="0"/>
                    <a:pt x="635" y="0"/>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4928725" y="655400"/>
              <a:ext cx="324300" cy="377400"/>
            </a:xfrm>
            <a:custGeom>
              <a:avLst/>
              <a:gdLst/>
              <a:ahLst/>
              <a:cxnLst/>
              <a:rect l="l" t="t" r="r" b="b"/>
              <a:pathLst>
                <a:path w="12972" h="15096" extrusionOk="0">
                  <a:moveTo>
                    <a:pt x="4896" y="1"/>
                  </a:moveTo>
                  <a:lnTo>
                    <a:pt x="1653" y="1718"/>
                  </a:lnTo>
                  <a:cubicBezTo>
                    <a:pt x="1653" y="1718"/>
                    <a:pt x="4230" y="6771"/>
                    <a:pt x="4230" y="7440"/>
                  </a:cubicBezTo>
                  <a:cubicBezTo>
                    <a:pt x="4260" y="8106"/>
                    <a:pt x="0" y="12049"/>
                    <a:pt x="636" y="12272"/>
                  </a:cubicBezTo>
                  <a:cubicBezTo>
                    <a:pt x="1180" y="12462"/>
                    <a:pt x="3657" y="15096"/>
                    <a:pt x="6113" y="15096"/>
                  </a:cubicBezTo>
                  <a:cubicBezTo>
                    <a:pt x="6527" y="15096"/>
                    <a:pt x="6941" y="15021"/>
                    <a:pt x="7345" y="14846"/>
                  </a:cubicBezTo>
                  <a:cubicBezTo>
                    <a:pt x="10174" y="13671"/>
                    <a:pt x="12971" y="8361"/>
                    <a:pt x="11700" y="8043"/>
                  </a:cubicBezTo>
                  <a:cubicBezTo>
                    <a:pt x="10428" y="7694"/>
                    <a:pt x="8999" y="7916"/>
                    <a:pt x="7885" y="6931"/>
                  </a:cubicBezTo>
                  <a:cubicBezTo>
                    <a:pt x="6804" y="5945"/>
                    <a:pt x="4896" y="1"/>
                    <a:pt x="4896"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4803975" y="720425"/>
              <a:ext cx="648575" cy="922975"/>
            </a:xfrm>
            <a:custGeom>
              <a:avLst/>
              <a:gdLst/>
              <a:ahLst/>
              <a:cxnLst/>
              <a:rect l="l" t="t" r="r" b="b"/>
              <a:pathLst>
                <a:path w="25943" h="36919" extrusionOk="0">
                  <a:moveTo>
                    <a:pt x="12822" y="1"/>
                  </a:moveTo>
                  <a:cubicBezTo>
                    <a:pt x="11665" y="1"/>
                    <a:pt x="6643" y="2644"/>
                    <a:pt x="6643" y="2644"/>
                  </a:cubicBezTo>
                  <a:cubicBezTo>
                    <a:pt x="6359" y="3153"/>
                    <a:pt x="6931" y="4615"/>
                    <a:pt x="6931" y="4615"/>
                  </a:cubicBezTo>
                  <a:cubicBezTo>
                    <a:pt x="6931" y="4615"/>
                    <a:pt x="1302" y="7413"/>
                    <a:pt x="1112" y="9926"/>
                  </a:cubicBezTo>
                  <a:cubicBezTo>
                    <a:pt x="0" y="24804"/>
                    <a:pt x="285" y="33864"/>
                    <a:pt x="285" y="33864"/>
                  </a:cubicBezTo>
                  <a:cubicBezTo>
                    <a:pt x="4801" y="36128"/>
                    <a:pt x="10382" y="36918"/>
                    <a:pt x="15184" y="36918"/>
                  </a:cubicBezTo>
                  <a:cubicBezTo>
                    <a:pt x="21167" y="36918"/>
                    <a:pt x="25942" y="35692"/>
                    <a:pt x="25942" y="34563"/>
                  </a:cubicBezTo>
                  <a:cubicBezTo>
                    <a:pt x="25782" y="13423"/>
                    <a:pt x="23684" y="4839"/>
                    <a:pt x="21110" y="4458"/>
                  </a:cubicBezTo>
                  <a:cubicBezTo>
                    <a:pt x="18757" y="4107"/>
                    <a:pt x="14815" y="3344"/>
                    <a:pt x="14815" y="3344"/>
                  </a:cubicBezTo>
                  <a:cubicBezTo>
                    <a:pt x="14815" y="3344"/>
                    <a:pt x="13447" y="610"/>
                    <a:pt x="13035" y="70"/>
                  </a:cubicBezTo>
                  <a:cubicBezTo>
                    <a:pt x="13000" y="23"/>
                    <a:pt x="12927" y="1"/>
                    <a:pt x="12822"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5086925" y="464600"/>
              <a:ext cx="1355100" cy="1592225"/>
            </a:xfrm>
            <a:custGeom>
              <a:avLst/>
              <a:gdLst/>
              <a:ahLst/>
              <a:cxnLst/>
              <a:rect l="l" t="t" r="r" b="b"/>
              <a:pathLst>
                <a:path w="54204" h="63689" extrusionOk="0">
                  <a:moveTo>
                    <a:pt x="24571" y="0"/>
                  </a:moveTo>
                  <a:cubicBezTo>
                    <a:pt x="23164" y="0"/>
                    <a:pt x="21813" y="806"/>
                    <a:pt x="21204" y="2165"/>
                  </a:cubicBezTo>
                  <a:lnTo>
                    <a:pt x="857" y="46894"/>
                  </a:lnTo>
                  <a:cubicBezTo>
                    <a:pt x="0" y="48738"/>
                    <a:pt x="827" y="50933"/>
                    <a:pt x="2671" y="51760"/>
                  </a:cubicBezTo>
                  <a:lnTo>
                    <a:pt x="28134" y="63362"/>
                  </a:lnTo>
                  <a:cubicBezTo>
                    <a:pt x="28628" y="63584"/>
                    <a:pt x="29147" y="63689"/>
                    <a:pt x="29658" y="63689"/>
                  </a:cubicBezTo>
                  <a:cubicBezTo>
                    <a:pt x="31055" y="63689"/>
                    <a:pt x="32394" y="62902"/>
                    <a:pt x="33000" y="61551"/>
                  </a:cubicBezTo>
                  <a:lnTo>
                    <a:pt x="53377" y="16789"/>
                  </a:lnTo>
                  <a:cubicBezTo>
                    <a:pt x="54203" y="14945"/>
                    <a:pt x="53377" y="12750"/>
                    <a:pt x="51533" y="11923"/>
                  </a:cubicBezTo>
                  <a:lnTo>
                    <a:pt x="26069" y="321"/>
                  </a:lnTo>
                  <a:cubicBezTo>
                    <a:pt x="25584" y="103"/>
                    <a:pt x="25074" y="0"/>
                    <a:pt x="24571" y="0"/>
                  </a:cubicBezTo>
                  <a:close/>
                </a:path>
              </a:pathLst>
            </a:custGeom>
            <a:solidFill>
              <a:srgbClr val="2E6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5235500" y="510750"/>
              <a:ext cx="710575" cy="1344000"/>
            </a:xfrm>
            <a:custGeom>
              <a:avLst/>
              <a:gdLst/>
              <a:ahLst/>
              <a:cxnLst/>
              <a:rect l="l" t="t" r="r" b="b"/>
              <a:pathLst>
                <a:path w="28423" h="53760" extrusionOk="0">
                  <a:moveTo>
                    <a:pt x="23463" y="1"/>
                  </a:moveTo>
                  <a:lnTo>
                    <a:pt x="1" y="51440"/>
                  </a:lnTo>
                  <a:lnTo>
                    <a:pt x="5087" y="53759"/>
                  </a:lnTo>
                  <a:lnTo>
                    <a:pt x="28422" y="2257"/>
                  </a:lnTo>
                  <a:lnTo>
                    <a:pt x="23463" y="1"/>
                  </a:lnTo>
                  <a:close/>
                </a:path>
              </a:pathLst>
            </a:custGeom>
            <a:solidFill>
              <a:srgbClr val="1D15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5471600" y="1606750"/>
              <a:ext cx="208250" cy="257525"/>
            </a:xfrm>
            <a:custGeom>
              <a:avLst/>
              <a:gdLst/>
              <a:ahLst/>
              <a:cxnLst/>
              <a:rect l="l" t="t" r="r" b="b"/>
              <a:pathLst>
                <a:path w="8330" h="10301" extrusionOk="0">
                  <a:moveTo>
                    <a:pt x="3752" y="0"/>
                  </a:moveTo>
                  <a:lnTo>
                    <a:pt x="0" y="8202"/>
                  </a:lnTo>
                  <a:lnTo>
                    <a:pt x="4578" y="10301"/>
                  </a:lnTo>
                  <a:lnTo>
                    <a:pt x="8330" y="2068"/>
                  </a:lnTo>
                  <a:lnTo>
                    <a:pt x="3752" y="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5605125" y="1468450"/>
              <a:ext cx="96975" cy="94625"/>
            </a:xfrm>
            <a:custGeom>
              <a:avLst/>
              <a:gdLst/>
              <a:ahLst/>
              <a:cxnLst/>
              <a:rect l="l" t="t" r="r" b="b"/>
              <a:pathLst>
                <a:path w="3879" h="3785" extrusionOk="0">
                  <a:moveTo>
                    <a:pt x="921" y="0"/>
                  </a:moveTo>
                  <a:lnTo>
                    <a:pt x="0" y="2035"/>
                  </a:lnTo>
                  <a:lnTo>
                    <a:pt x="3879" y="3785"/>
                  </a:lnTo>
                  <a:lnTo>
                    <a:pt x="921" y="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5764825" y="1070300"/>
              <a:ext cx="129625" cy="205075"/>
            </a:xfrm>
            <a:custGeom>
              <a:avLst/>
              <a:gdLst/>
              <a:ahLst/>
              <a:cxnLst/>
              <a:rect l="l" t="t" r="r" b="b"/>
              <a:pathLst>
                <a:path w="5185" h="8203" extrusionOk="0">
                  <a:moveTo>
                    <a:pt x="1751" y="0"/>
                  </a:moveTo>
                  <a:lnTo>
                    <a:pt x="1" y="3879"/>
                  </a:lnTo>
                  <a:lnTo>
                    <a:pt x="3022" y="7948"/>
                  </a:lnTo>
                  <a:lnTo>
                    <a:pt x="3595" y="8202"/>
                  </a:lnTo>
                  <a:lnTo>
                    <a:pt x="5184" y="4642"/>
                  </a:lnTo>
                  <a:lnTo>
                    <a:pt x="1751" y="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5874525" y="724525"/>
              <a:ext cx="206650" cy="257525"/>
            </a:xfrm>
            <a:custGeom>
              <a:avLst/>
              <a:gdLst/>
              <a:ahLst/>
              <a:cxnLst/>
              <a:rect l="l" t="t" r="r" b="b"/>
              <a:pathLst>
                <a:path w="8266" h="10301" extrusionOk="0">
                  <a:moveTo>
                    <a:pt x="3657" y="0"/>
                  </a:moveTo>
                  <a:lnTo>
                    <a:pt x="0" y="8109"/>
                  </a:lnTo>
                  <a:lnTo>
                    <a:pt x="160" y="8330"/>
                  </a:lnTo>
                  <a:lnTo>
                    <a:pt x="4515" y="10301"/>
                  </a:lnTo>
                  <a:lnTo>
                    <a:pt x="8266" y="2099"/>
                  </a:lnTo>
                  <a:lnTo>
                    <a:pt x="3657" y="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5408000" y="808775"/>
              <a:ext cx="77100" cy="169350"/>
            </a:xfrm>
            <a:custGeom>
              <a:avLst/>
              <a:gdLst/>
              <a:ahLst/>
              <a:cxnLst/>
              <a:rect l="l" t="t" r="r" b="b"/>
              <a:pathLst>
                <a:path w="3084" h="6774" extrusionOk="0">
                  <a:moveTo>
                    <a:pt x="3083" y="0"/>
                  </a:moveTo>
                  <a:lnTo>
                    <a:pt x="1" y="6773"/>
                  </a:lnTo>
                  <a:lnTo>
                    <a:pt x="1" y="6773"/>
                  </a:lnTo>
                  <a:close/>
                </a:path>
              </a:pathLst>
            </a:custGeom>
            <a:solidFill>
              <a:srgbClr val="443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5347600" y="978100"/>
              <a:ext cx="60425" cy="131950"/>
            </a:xfrm>
            <a:custGeom>
              <a:avLst/>
              <a:gdLst/>
              <a:ahLst/>
              <a:cxnLst/>
              <a:rect l="l" t="t" r="r" b="b"/>
              <a:pathLst>
                <a:path w="2417" h="5278" extrusionOk="0">
                  <a:moveTo>
                    <a:pt x="2417" y="0"/>
                  </a:moveTo>
                  <a:lnTo>
                    <a:pt x="1" y="5278"/>
                  </a:lnTo>
                  <a:close/>
                </a:path>
              </a:pathLst>
            </a:custGeom>
            <a:solidFill>
              <a:srgbClr val="443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5347600" y="798475"/>
              <a:ext cx="744725" cy="1096825"/>
            </a:xfrm>
            <a:custGeom>
              <a:avLst/>
              <a:gdLst/>
              <a:ahLst/>
              <a:cxnLst/>
              <a:rect l="l" t="t" r="r" b="b"/>
              <a:pathLst>
                <a:path w="29789" h="43873" extrusionOk="0">
                  <a:moveTo>
                    <a:pt x="5690" y="0"/>
                  </a:moveTo>
                  <a:lnTo>
                    <a:pt x="5499" y="412"/>
                  </a:lnTo>
                  <a:lnTo>
                    <a:pt x="2417" y="7185"/>
                  </a:lnTo>
                  <a:lnTo>
                    <a:pt x="1" y="12463"/>
                  </a:lnTo>
                  <a:lnTo>
                    <a:pt x="5087" y="18948"/>
                  </a:lnTo>
                  <a:lnTo>
                    <a:pt x="10683" y="6677"/>
                  </a:lnTo>
                  <a:lnTo>
                    <a:pt x="5690" y="0"/>
                  </a:lnTo>
                  <a:close/>
                  <a:moveTo>
                    <a:pt x="14434" y="11730"/>
                  </a:moveTo>
                  <a:lnTo>
                    <a:pt x="8933" y="23875"/>
                  </a:lnTo>
                  <a:lnTo>
                    <a:pt x="11222" y="26799"/>
                  </a:lnTo>
                  <a:lnTo>
                    <a:pt x="14019" y="20601"/>
                  </a:lnTo>
                  <a:lnTo>
                    <a:pt x="18597" y="22700"/>
                  </a:lnTo>
                  <a:lnTo>
                    <a:pt x="14879" y="30902"/>
                  </a:lnTo>
                  <a:lnTo>
                    <a:pt x="14180" y="30584"/>
                  </a:lnTo>
                  <a:lnTo>
                    <a:pt x="14180" y="30584"/>
                  </a:lnTo>
                  <a:lnTo>
                    <a:pt x="24544" y="43873"/>
                  </a:lnTo>
                  <a:lnTo>
                    <a:pt x="29788" y="32331"/>
                  </a:lnTo>
                  <a:lnTo>
                    <a:pt x="19711" y="18821"/>
                  </a:lnTo>
                  <a:lnTo>
                    <a:pt x="15673" y="16977"/>
                  </a:lnTo>
                  <a:lnTo>
                    <a:pt x="16690" y="14752"/>
                  </a:lnTo>
                  <a:lnTo>
                    <a:pt x="14434" y="11730"/>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5474775" y="965375"/>
              <a:ext cx="233700" cy="429975"/>
            </a:xfrm>
            <a:custGeom>
              <a:avLst/>
              <a:gdLst/>
              <a:ahLst/>
              <a:cxnLst/>
              <a:rect l="l" t="t" r="r" b="b"/>
              <a:pathLst>
                <a:path w="9348" h="17199" extrusionOk="0">
                  <a:moveTo>
                    <a:pt x="5596" y="1"/>
                  </a:moveTo>
                  <a:lnTo>
                    <a:pt x="0" y="12272"/>
                  </a:lnTo>
                  <a:lnTo>
                    <a:pt x="3846" y="17199"/>
                  </a:lnTo>
                  <a:lnTo>
                    <a:pt x="9347" y="5054"/>
                  </a:lnTo>
                  <a:lnTo>
                    <a:pt x="5596" y="1"/>
                  </a:lnTo>
                  <a:close/>
                </a:path>
              </a:pathLst>
            </a:custGeom>
            <a:solidFill>
              <a:srgbClr val="3E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5628125" y="1313500"/>
              <a:ext cx="184425" cy="257525"/>
            </a:xfrm>
            <a:custGeom>
              <a:avLst/>
              <a:gdLst/>
              <a:ahLst/>
              <a:cxnLst/>
              <a:rect l="l" t="t" r="r" b="b"/>
              <a:pathLst>
                <a:path w="7377" h="10301" extrusionOk="0">
                  <a:moveTo>
                    <a:pt x="2798" y="0"/>
                  </a:moveTo>
                  <a:lnTo>
                    <a:pt x="1" y="6198"/>
                  </a:lnTo>
                  <a:lnTo>
                    <a:pt x="2959" y="9983"/>
                  </a:lnTo>
                  <a:lnTo>
                    <a:pt x="3658" y="10301"/>
                  </a:lnTo>
                  <a:lnTo>
                    <a:pt x="7376" y="2099"/>
                  </a:lnTo>
                  <a:lnTo>
                    <a:pt x="2798" y="0"/>
                  </a:lnTo>
                  <a:close/>
                </a:path>
              </a:pathLst>
            </a:custGeom>
            <a:solidFill>
              <a:srgbClr val="669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5739400" y="1167250"/>
              <a:ext cx="101000" cy="101750"/>
            </a:xfrm>
            <a:custGeom>
              <a:avLst/>
              <a:gdLst/>
              <a:ahLst/>
              <a:cxnLst/>
              <a:rect l="l" t="t" r="r" b="b"/>
              <a:pathLst>
                <a:path w="4040" h="4070" extrusionOk="0">
                  <a:moveTo>
                    <a:pt x="1018" y="1"/>
                  </a:moveTo>
                  <a:lnTo>
                    <a:pt x="1" y="2226"/>
                  </a:lnTo>
                  <a:lnTo>
                    <a:pt x="4039" y="4070"/>
                  </a:lnTo>
                  <a:lnTo>
                    <a:pt x="1018" y="1"/>
                  </a:lnTo>
                  <a:close/>
                </a:path>
              </a:pathLst>
            </a:custGeom>
            <a:solidFill>
              <a:srgbClr val="669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5544700" y="557625"/>
              <a:ext cx="657300" cy="866350"/>
            </a:xfrm>
            <a:custGeom>
              <a:avLst/>
              <a:gdLst/>
              <a:ahLst/>
              <a:cxnLst/>
              <a:rect l="l" t="t" r="r" b="b"/>
              <a:pathLst>
                <a:path w="26292" h="34654" extrusionOk="0">
                  <a:moveTo>
                    <a:pt x="26291" y="32334"/>
                  </a:moveTo>
                  <a:lnTo>
                    <a:pt x="25243" y="34653"/>
                  </a:lnTo>
                  <a:close/>
                  <a:moveTo>
                    <a:pt x="2163" y="0"/>
                  </a:moveTo>
                  <a:lnTo>
                    <a:pt x="1" y="4769"/>
                  </a:lnTo>
                  <a:close/>
                </a:path>
              </a:pathLst>
            </a:custGeom>
            <a:solidFill>
              <a:srgbClr val="FEF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5534350" y="557625"/>
              <a:ext cx="667650" cy="953000"/>
            </a:xfrm>
            <a:custGeom>
              <a:avLst/>
              <a:gdLst/>
              <a:ahLst/>
              <a:cxnLst/>
              <a:rect l="l" t="t" r="r" b="b"/>
              <a:pathLst>
                <a:path w="26706" h="38120" extrusionOk="0">
                  <a:moveTo>
                    <a:pt x="2577" y="0"/>
                  </a:moveTo>
                  <a:lnTo>
                    <a:pt x="415" y="4769"/>
                  </a:lnTo>
                  <a:lnTo>
                    <a:pt x="0" y="5723"/>
                  </a:lnTo>
                  <a:lnTo>
                    <a:pt x="4960" y="12432"/>
                  </a:lnTo>
                  <a:lnTo>
                    <a:pt x="7567" y="6710"/>
                  </a:lnTo>
                  <a:lnTo>
                    <a:pt x="2577" y="0"/>
                  </a:lnTo>
                  <a:close/>
                  <a:moveTo>
                    <a:pt x="11318" y="11733"/>
                  </a:moveTo>
                  <a:lnTo>
                    <a:pt x="8711" y="17486"/>
                  </a:lnTo>
                  <a:lnTo>
                    <a:pt x="10970" y="20507"/>
                  </a:lnTo>
                  <a:lnTo>
                    <a:pt x="11954" y="18409"/>
                  </a:lnTo>
                  <a:lnTo>
                    <a:pt x="16532" y="20474"/>
                  </a:lnTo>
                  <a:lnTo>
                    <a:pt x="14403" y="25149"/>
                  </a:lnTo>
                  <a:lnTo>
                    <a:pt x="24068" y="38120"/>
                  </a:lnTo>
                  <a:lnTo>
                    <a:pt x="25657" y="34653"/>
                  </a:lnTo>
                  <a:lnTo>
                    <a:pt x="26705" y="32334"/>
                  </a:lnTo>
                  <a:lnTo>
                    <a:pt x="13767" y="15006"/>
                  </a:lnTo>
                  <a:lnTo>
                    <a:pt x="13544" y="14912"/>
                  </a:lnTo>
                  <a:lnTo>
                    <a:pt x="13607" y="14785"/>
                  </a:lnTo>
                  <a:lnTo>
                    <a:pt x="11318" y="11733"/>
                  </a:lnTo>
                  <a:close/>
                </a:path>
              </a:pathLst>
            </a:custGeom>
            <a:solidFill>
              <a:srgbClr val="4C7E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5658325" y="725350"/>
              <a:ext cx="159000" cy="269425"/>
            </a:xfrm>
            <a:custGeom>
              <a:avLst/>
              <a:gdLst/>
              <a:ahLst/>
              <a:cxnLst/>
              <a:rect l="l" t="t" r="r" b="b"/>
              <a:pathLst>
                <a:path w="6360" h="10777" extrusionOk="0">
                  <a:moveTo>
                    <a:pt x="2608" y="1"/>
                  </a:moveTo>
                  <a:lnTo>
                    <a:pt x="1" y="5723"/>
                  </a:lnTo>
                  <a:lnTo>
                    <a:pt x="3752" y="10777"/>
                  </a:lnTo>
                  <a:lnTo>
                    <a:pt x="6359" y="5024"/>
                  </a:lnTo>
                  <a:lnTo>
                    <a:pt x="2608" y="1"/>
                  </a:lnTo>
                  <a:close/>
                </a:path>
              </a:pathLst>
            </a:custGeom>
            <a:solidFill>
              <a:srgbClr val="3E3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5808575" y="1017825"/>
              <a:ext cx="139075" cy="168525"/>
            </a:xfrm>
            <a:custGeom>
              <a:avLst/>
              <a:gdLst/>
              <a:ahLst/>
              <a:cxnLst/>
              <a:rect l="l" t="t" r="r" b="b"/>
              <a:pathLst>
                <a:path w="5563" h="6741" extrusionOk="0">
                  <a:moveTo>
                    <a:pt x="985" y="1"/>
                  </a:moveTo>
                  <a:lnTo>
                    <a:pt x="1" y="2099"/>
                  </a:lnTo>
                  <a:lnTo>
                    <a:pt x="3434" y="6741"/>
                  </a:lnTo>
                  <a:lnTo>
                    <a:pt x="5563" y="2066"/>
                  </a:lnTo>
                  <a:lnTo>
                    <a:pt x="985" y="1"/>
                  </a:lnTo>
                  <a:close/>
                </a:path>
              </a:pathLst>
            </a:custGeom>
            <a:solidFill>
              <a:srgbClr val="669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5872925" y="927225"/>
              <a:ext cx="5625" cy="5550"/>
            </a:xfrm>
            <a:custGeom>
              <a:avLst/>
              <a:gdLst/>
              <a:ahLst/>
              <a:cxnLst/>
              <a:rect l="l" t="t" r="r" b="b"/>
              <a:pathLst>
                <a:path w="225" h="222" extrusionOk="0">
                  <a:moveTo>
                    <a:pt x="64" y="1"/>
                  </a:moveTo>
                  <a:lnTo>
                    <a:pt x="1" y="128"/>
                  </a:lnTo>
                  <a:lnTo>
                    <a:pt x="224" y="222"/>
                  </a:lnTo>
                  <a:lnTo>
                    <a:pt x="64" y="1"/>
                  </a:lnTo>
                  <a:close/>
                </a:path>
              </a:pathLst>
            </a:custGeom>
            <a:solidFill>
              <a:srgbClr val="669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6069275" y="933825"/>
              <a:ext cx="213025" cy="187075"/>
            </a:xfrm>
            <a:custGeom>
              <a:avLst/>
              <a:gdLst/>
              <a:ahLst/>
              <a:cxnLst/>
              <a:rect l="l" t="t" r="r" b="b"/>
              <a:pathLst>
                <a:path w="8521" h="7483" extrusionOk="0">
                  <a:moveTo>
                    <a:pt x="4267" y="1"/>
                  </a:moveTo>
                  <a:cubicBezTo>
                    <a:pt x="2847" y="1"/>
                    <a:pt x="1487" y="811"/>
                    <a:pt x="857" y="2183"/>
                  </a:cubicBezTo>
                  <a:cubicBezTo>
                    <a:pt x="0" y="4060"/>
                    <a:pt x="827" y="6286"/>
                    <a:pt x="2701" y="7143"/>
                  </a:cubicBezTo>
                  <a:cubicBezTo>
                    <a:pt x="3205" y="7374"/>
                    <a:pt x="3734" y="7483"/>
                    <a:pt x="4255" y="7483"/>
                  </a:cubicBezTo>
                  <a:cubicBezTo>
                    <a:pt x="5675" y="7483"/>
                    <a:pt x="7034" y="6672"/>
                    <a:pt x="7661" y="5299"/>
                  </a:cubicBezTo>
                  <a:cubicBezTo>
                    <a:pt x="8520" y="3391"/>
                    <a:pt x="7694" y="1199"/>
                    <a:pt x="5817" y="339"/>
                  </a:cubicBezTo>
                  <a:cubicBezTo>
                    <a:pt x="5314" y="110"/>
                    <a:pt x="4787" y="1"/>
                    <a:pt x="4267" y="1"/>
                  </a:cubicBezTo>
                  <a:close/>
                </a:path>
              </a:pathLst>
            </a:custGeom>
            <a:solidFill>
              <a:srgbClr val="C62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6132025" y="795675"/>
              <a:ext cx="213025" cy="187600"/>
            </a:xfrm>
            <a:custGeom>
              <a:avLst/>
              <a:gdLst/>
              <a:ahLst/>
              <a:cxnLst/>
              <a:rect l="l" t="t" r="r" b="b"/>
              <a:pathLst>
                <a:path w="8521" h="7504" extrusionOk="0">
                  <a:moveTo>
                    <a:pt x="4278" y="0"/>
                  </a:moveTo>
                  <a:cubicBezTo>
                    <a:pt x="2846" y="0"/>
                    <a:pt x="1491" y="829"/>
                    <a:pt x="860" y="2211"/>
                  </a:cubicBezTo>
                  <a:cubicBezTo>
                    <a:pt x="1" y="4085"/>
                    <a:pt x="827" y="6310"/>
                    <a:pt x="2704" y="7170"/>
                  </a:cubicBezTo>
                  <a:cubicBezTo>
                    <a:pt x="3199" y="7396"/>
                    <a:pt x="3719" y="7503"/>
                    <a:pt x="4231" y="7503"/>
                  </a:cubicBezTo>
                  <a:cubicBezTo>
                    <a:pt x="5659" y="7503"/>
                    <a:pt x="7031" y="6674"/>
                    <a:pt x="7664" y="5293"/>
                  </a:cubicBezTo>
                  <a:cubicBezTo>
                    <a:pt x="8521" y="3419"/>
                    <a:pt x="7694" y="1193"/>
                    <a:pt x="5820" y="334"/>
                  </a:cubicBezTo>
                  <a:cubicBezTo>
                    <a:pt x="5316" y="107"/>
                    <a:pt x="4792" y="0"/>
                    <a:pt x="4278" y="0"/>
                  </a:cubicBezTo>
                  <a:close/>
                </a:path>
              </a:pathLst>
            </a:custGeom>
            <a:solidFill>
              <a:srgbClr val="E6B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5642450" y="450300"/>
              <a:ext cx="148675" cy="90500"/>
            </a:xfrm>
            <a:custGeom>
              <a:avLst/>
              <a:gdLst/>
              <a:ahLst/>
              <a:cxnLst/>
              <a:rect l="l" t="t" r="r" b="b"/>
              <a:pathLst>
                <a:path w="5947" h="3620" extrusionOk="0">
                  <a:moveTo>
                    <a:pt x="3017" y="0"/>
                  </a:moveTo>
                  <a:cubicBezTo>
                    <a:pt x="890" y="0"/>
                    <a:pt x="0" y="1401"/>
                    <a:pt x="0" y="1401"/>
                  </a:cubicBezTo>
                  <a:cubicBezTo>
                    <a:pt x="1719" y="2082"/>
                    <a:pt x="3051" y="3619"/>
                    <a:pt x="3714" y="3619"/>
                  </a:cubicBezTo>
                  <a:cubicBezTo>
                    <a:pt x="3762" y="3619"/>
                    <a:pt x="3807" y="3611"/>
                    <a:pt x="3848" y="3594"/>
                  </a:cubicBezTo>
                  <a:cubicBezTo>
                    <a:pt x="4133" y="3467"/>
                    <a:pt x="2450" y="1275"/>
                    <a:pt x="2449" y="1274"/>
                  </a:cubicBezTo>
                  <a:lnTo>
                    <a:pt x="2449" y="1274"/>
                  </a:lnTo>
                  <a:cubicBezTo>
                    <a:pt x="2450" y="1275"/>
                    <a:pt x="4494" y="3432"/>
                    <a:pt x="4771" y="3432"/>
                  </a:cubicBezTo>
                  <a:cubicBezTo>
                    <a:pt x="4789" y="3432"/>
                    <a:pt x="4800" y="3422"/>
                    <a:pt x="4802" y="3403"/>
                  </a:cubicBezTo>
                  <a:cubicBezTo>
                    <a:pt x="4896" y="2482"/>
                    <a:pt x="3531" y="893"/>
                    <a:pt x="3530" y="893"/>
                  </a:cubicBezTo>
                  <a:lnTo>
                    <a:pt x="3530" y="893"/>
                  </a:lnTo>
                  <a:cubicBezTo>
                    <a:pt x="3531" y="893"/>
                    <a:pt x="5429" y="2524"/>
                    <a:pt x="5792" y="2524"/>
                  </a:cubicBezTo>
                  <a:cubicBezTo>
                    <a:pt x="5824" y="2524"/>
                    <a:pt x="5844" y="2511"/>
                    <a:pt x="5850" y="2482"/>
                  </a:cubicBezTo>
                  <a:cubicBezTo>
                    <a:pt x="5946" y="1623"/>
                    <a:pt x="4548" y="130"/>
                    <a:pt x="3594" y="33"/>
                  </a:cubicBezTo>
                  <a:cubicBezTo>
                    <a:pt x="3392" y="11"/>
                    <a:pt x="3200" y="0"/>
                    <a:pt x="3017"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4837350" y="1000350"/>
              <a:ext cx="793975" cy="549700"/>
            </a:xfrm>
            <a:custGeom>
              <a:avLst/>
              <a:gdLst/>
              <a:ahLst/>
              <a:cxnLst/>
              <a:rect l="l" t="t" r="r" b="b"/>
              <a:pathLst>
                <a:path w="31759" h="21988" extrusionOk="0">
                  <a:moveTo>
                    <a:pt x="6931" y="0"/>
                  </a:moveTo>
                  <a:cubicBezTo>
                    <a:pt x="6931" y="0"/>
                    <a:pt x="446" y="2956"/>
                    <a:pt x="222" y="4133"/>
                  </a:cubicBezTo>
                  <a:cubicBezTo>
                    <a:pt x="1" y="5278"/>
                    <a:pt x="1908" y="16308"/>
                    <a:pt x="7630" y="19393"/>
                  </a:cubicBezTo>
                  <a:cubicBezTo>
                    <a:pt x="11726" y="21612"/>
                    <a:pt x="19184" y="21987"/>
                    <a:pt x="23503" y="21987"/>
                  </a:cubicBezTo>
                  <a:cubicBezTo>
                    <a:pt x="25184" y="21987"/>
                    <a:pt x="26389" y="21931"/>
                    <a:pt x="26736" y="21904"/>
                  </a:cubicBezTo>
                  <a:cubicBezTo>
                    <a:pt x="28008" y="21840"/>
                    <a:pt x="31759" y="19869"/>
                    <a:pt x="28867" y="18279"/>
                  </a:cubicBezTo>
                  <a:cubicBezTo>
                    <a:pt x="25973" y="16723"/>
                    <a:pt x="13862" y="16308"/>
                    <a:pt x="11794" y="13765"/>
                  </a:cubicBezTo>
                  <a:cubicBezTo>
                    <a:pt x="9759" y="11191"/>
                    <a:pt x="6931" y="0"/>
                    <a:pt x="6931" y="0"/>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4736375" y="831850"/>
              <a:ext cx="394750" cy="533250"/>
            </a:xfrm>
            <a:custGeom>
              <a:avLst/>
              <a:gdLst/>
              <a:ahLst/>
              <a:cxnLst/>
              <a:rect l="l" t="t" r="r" b="b"/>
              <a:pathLst>
                <a:path w="15790" h="21330" extrusionOk="0">
                  <a:moveTo>
                    <a:pt x="10301" y="1"/>
                  </a:moveTo>
                  <a:cubicBezTo>
                    <a:pt x="1" y="3116"/>
                    <a:pt x="479" y="6008"/>
                    <a:pt x="670" y="9347"/>
                  </a:cubicBezTo>
                  <a:cubicBezTo>
                    <a:pt x="891" y="13035"/>
                    <a:pt x="3277" y="20251"/>
                    <a:pt x="4833" y="21174"/>
                  </a:cubicBezTo>
                  <a:cubicBezTo>
                    <a:pt x="5019" y="21280"/>
                    <a:pt x="5317" y="21329"/>
                    <a:pt x="5698" y="21329"/>
                  </a:cubicBezTo>
                  <a:cubicBezTo>
                    <a:pt x="8511" y="21329"/>
                    <a:pt x="15789" y="18612"/>
                    <a:pt x="14752" y="15896"/>
                  </a:cubicBezTo>
                  <a:cubicBezTo>
                    <a:pt x="12750" y="10619"/>
                    <a:pt x="10301" y="1"/>
                    <a:pt x="1030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5492250" y="1436650"/>
              <a:ext cx="210500" cy="128525"/>
            </a:xfrm>
            <a:custGeom>
              <a:avLst/>
              <a:gdLst/>
              <a:ahLst/>
              <a:cxnLst/>
              <a:rect l="l" t="t" r="r" b="b"/>
              <a:pathLst>
                <a:path w="8420" h="5141" extrusionOk="0">
                  <a:moveTo>
                    <a:pt x="827" y="1"/>
                  </a:moveTo>
                  <a:cubicBezTo>
                    <a:pt x="827" y="1"/>
                    <a:pt x="1" y="4324"/>
                    <a:pt x="128" y="4579"/>
                  </a:cubicBezTo>
                  <a:cubicBezTo>
                    <a:pt x="143" y="4610"/>
                    <a:pt x="199" y="4623"/>
                    <a:pt x="288" y="4623"/>
                  </a:cubicBezTo>
                  <a:cubicBezTo>
                    <a:pt x="774" y="4623"/>
                    <a:pt x="2244" y="4236"/>
                    <a:pt x="3548" y="4236"/>
                  </a:cubicBezTo>
                  <a:cubicBezTo>
                    <a:pt x="3975" y="4236"/>
                    <a:pt x="4385" y="4278"/>
                    <a:pt x="4736" y="4388"/>
                  </a:cubicBezTo>
                  <a:cubicBezTo>
                    <a:pt x="6054" y="4828"/>
                    <a:pt x="6950" y="5140"/>
                    <a:pt x="7259" y="5140"/>
                  </a:cubicBezTo>
                  <a:cubicBezTo>
                    <a:pt x="7330" y="5140"/>
                    <a:pt x="7370" y="5123"/>
                    <a:pt x="7376" y="5087"/>
                  </a:cubicBezTo>
                  <a:cubicBezTo>
                    <a:pt x="7440" y="4230"/>
                    <a:pt x="5118" y="3307"/>
                    <a:pt x="5118" y="3307"/>
                  </a:cubicBezTo>
                  <a:lnTo>
                    <a:pt x="5118" y="3307"/>
                  </a:lnTo>
                  <a:cubicBezTo>
                    <a:pt x="5118" y="3307"/>
                    <a:pt x="7332" y="4029"/>
                    <a:pt x="8013" y="4029"/>
                  </a:cubicBezTo>
                  <a:cubicBezTo>
                    <a:pt x="8115" y="4029"/>
                    <a:pt x="8182" y="4013"/>
                    <a:pt x="8203" y="3976"/>
                  </a:cubicBezTo>
                  <a:cubicBezTo>
                    <a:pt x="8419" y="3508"/>
                    <a:pt x="5474" y="2342"/>
                    <a:pt x="5227" y="2263"/>
                  </a:cubicBezTo>
                  <a:lnTo>
                    <a:pt x="5227" y="2263"/>
                  </a:lnTo>
                  <a:cubicBezTo>
                    <a:pt x="5385" y="2290"/>
                    <a:pt x="6764" y="2460"/>
                    <a:pt x="7524" y="2460"/>
                  </a:cubicBezTo>
                  <a:cubicBezTo>
                    <a:pt x="7785" y="2460"/>
                    <a:pt x="7974" y="2440"/>
                    <a:pt x="8012" y="2386"/>
                  </a:cubicBezTo>
                  <a:cubicBezTo>
                    <a:pt x="8139" y="2163"/>
                    <a:pt x="5787" y="1051"/>
                    <a:pt x="4609" y="700"/>
                  </a:cubicBezTo>
                  <a:cubicBezTo>
                    <a:pt x="3434" y="352"/>
                    <a:pt x="1082" y="34"/>
                    <a:pt x="827"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5554975" y="1437225"/>
              <a:ext cx="88600" cy="23325"/>
            </a:xfrm>
            <a:custGeom>
              <a:avLst/>
              <a:gdLst/>
              <a:ahLst/>
              <a:cxnLst/>
              <a:rect l="l" t="t" r="r" b="b"/>
              <a:pathLst>
                <a:path w="3544" h="933" extrusionOk="0">
                  <a:moveTo>
                    <a:pt x="3251" y="1"/>
                  </a:moveTo>
                  <a:cubicBezTo>
                    <a:pt x="2615" y="1"/>
                    <a:pt x="917" y="303"/>
                    <a:pt x="480" y="329"/>
                  </a:cubicBezTo>
                  <a:cubicBezTo>
                    <a:pt x="1" y="356"/>
                    <a:pt x="1017" y="933"/>
                    <a:pt x="1587" y="933"/>
                  </a:cubicBezTo>
                  <a:cubicBezTo>
                    <a:pt x="1661" y="933"/>
                    <a:pt x="1728" y="923"/>
                    <a:pt x="1782" y="901"/>
                  </a:cubicBezTo>
                  <a:cubicBezTo>
                    <a:pt x="1782" y="901"/>
                    <a:pt x="3118" y="423"/>
                    <a:pt x="3469" y="105"/>
                  </a:cubicBezTo>
                  <a:cubicBezTo>
                    <a:pt x="3544" y="30"/>
                    <a:pt x="3448" y="1"/>
                    <a:pt x="3251"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5000250" y="985400"/>
              <a:ext cx="130375" cy="255775"/>
            </a:xfrm>
            <a:custGeom>
              <a:avLst/>
              <a:gdLst/>
              <a:ahLst/>
              <a:cxnLst/>
              <a:rect l="l" t="t" r="r" b="b"/>
              <a:pathLst>
                <a:path w="5215" h="10231" extrusionOk="0">
                  <a:moveTo>
                    <a:pt x="272" y="1"/>
                  </a:moveTo>
                  <a:cubicBezTo>
                    <a:pt x="234" y="1"/>
                    <a:pt x="196" y="8"/>
                    <a:pt x="161" y="26"/>
                  </a:cubicBezTo>
                  <a:cubicBezTo>
                    <a:pt x="34" y="90"/>
                    <a:pt x="0" y="217"/>
                    <a:pt x="34" y="344"/>
                  </a:cubicBezTo>
                  <a:cubicBezTo>
                    <a:pt x="97" y="438"/>
                    <a:pt x="3752" y="8195"/>
                    <a:pt x="4706" y="10103"/>
                  </a:cubicBezTo>
                  <a:cubicBezTo>
                    <a:pt x="4739" y="10200"/>
                    <a:pt x="4833" y="10230"/>
                    <a:pt x="4929" y="10230"/>
                  </a:cubicBezTo>
                  <a:cubicBezTo>
                    <a:pt x="4960" y="10230"/>
                    <a:pt x="4993" y="10230"/>
                    <a:pt x="5024" y="10200"/>
                  </a:cubicBezTo>
                  <a:cubicBezTo>
                    <a:pt x="5151" y="10136"/>
                    <a:pt x="5214" y="10009"/>
                    <a:pt x="5151" y="9882"/>
                  </a:cubicBezTo>
                  <a:cubicBezTo>
                    <a:pt x="4197" y="7974"/>
                    <a:pt x="542" y="217"/>
                    <a:pt x="509" y="120"/>
                  </a:cubicBezTo>
                  <a:cubicBezTo>
                    <a:pt x="463" y="53"/>
                    <a:pt x="369" y="1"/>
                    <a:pt x="272"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5000250" y="813525"/>
              <a:ext cx="156625" cy="46975"/>
            </a:xfrm>
            <a:custGeom>
              <a:avLst/>
              <a:gdLst/>
              <a:ahLst/>
              <a:cxnLst/>
              <a:rect l="l" t="t" r="r" b="b"/>
              <a:pathLst>
                <a:path w="6265" h="1879" extrusionOk="0">
                  <a:moveTo>
                    <a:pt x="5993" y="1"/>
                  </a:moveTo>
                  <a:cubicBezTo>
                    <a:pt x="5945" y="1"/>
                    <a:pt x="5896" y="12"/>
                    <a:pt x="5850" y="34"/>
                  </a:cubicBezTo>
                  <a:cubicBezTo>
                    <a:pt x="3945" y="1228"/>
                    <a:pt x="1907" y="1394"/>
                    <a:pt x="909" y="1394"/>
                  </a:cubicBezTo>
                  <a:cubicBezTo>
                    <a:pt x="526" y="1394"/>
                    <a:pt x="296" y="1369"/>
                    <a:pt x="288" y="1369"/>
                  </a:cubicBezTo>
                  <a:cubicBezTo>
                    <a:pt x="271" y="1365"/>
                    <a:pt x="254" y="1363"/>
                    <a:pt x="237" y="1363"/>
                  </a:cubicBezTo>
                  <a:cubicBezTo>
                    <a:pt x="129" y="1363"/>
                    <a:pt x="34" y="1450"/>
                    <a:pt x="34" y="1560"/>
                  </a:cubicBezTo>
                  <a:cubicBezTo>
                    <a:pt x="0" y="1718"/>
                    <a:pt x="97" y="1845"/>
                    <a:pt x="255" y="1845"/>
                  </a:cubicBezTo>
                  <a:cubicBezTo>
                    <a:pt x="288" y="1845"/>
                    <a:pt x="542" y="1878"/>
                    <a:pt x="987" y="1878"/>
                  </a:cubicBezTo>
                  <a:cubicBezTo>
                    <a:pt x="2068" y="1878"/>
                    <a:pt x="4133" y="1687"/>
                    <a:pt x="6104" y="446"/>
                  </a:cubicBezTo>
                  <a:cubicBezTo>
                    <a:pt x="6232" y="383"/>
                    <a:pt x="6265" y="225"/>
                    <a:pt x="6201" y="98"/>
                  </a:cubicBezTo>
                  <a:cubicBezTo>
                    <a:pt x="6160" y="36"/>
                    <a:pt x="6079" y="1"/>
                    <a:pt x="5993"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4573475" y="1551750"/>
              <a:ext cx="335425" cy="261650"/>
            </a:xfrm>
            <a:custGeom>
              <a:avLst/>
              <a:gdLst/>
              <a:ahLst/>
              <a:cxnLst/>
              <a:rect l="l" t="t" r="r" b="b"/>
              <a:pathLst>
                <a:path w="13417" h="10466" extrusionOk="0">
                  <a:moveTo>
                    <a:pt x="10787" y="0"/>
                  </a:moveTo>
                  <a:cubicBezTo>
                    <a:pt x="8399" y="0"/>
                    <a:pt x="4932" y="303"/>
                    <a:pt x="3719" y="1946"/>
                  </a:cubicBezTo>
                  <a:cubicBezTo>
                    <a:pt x="1908" y="4362"/>
                    <a:pt x="128" y="9894"/>
                    <a:pt x="64" y="10148"/>
                  </a:cubicBezTo>
                  <a:cubicBezTo>
                    <a:pt x="1" y="10275"/>
                    <a:pt x="95" y="10402"/>
                    <a:pt x="222" y="10435"/>
                  </a:cubicBezTo>
                  <a:cubicBezTo>
                    <a:pt x="255" y="10466"/>
                    <a:pt x="255" y="10466"/>
                    <a:pt x="286" y="10466"/>
                  </a:cubicBezTo>
                  <a:cubicBezTo>
                    <a:pt x="382" y="10466"/>
                    <a:pt x="509" y="10402"/>
                    <a:pt x="540" y="10275"/>
                  </a:cubicBezTo>
                  <a:cubicBezTo>
                    <a:pt x="540" y="10245"/>
                    <a:pt x="2353" y="4616"/>
                    <a:pt x="4101" y="2233"/>
                  </a:cubicBezTo>
                  <a:cubicBezTo>
                    <a:pt x="5204" y="762"/>
                    <a:pt x="8594" y="499"/>
                    <a:pt x="10891" y="499"/>
                  </a:cubicBezTo>
                  <a:cubicBezTo>
                    <a:pt x="12167" y="499"/>
                    <a:pt x="13107" y="580"/>
                    <a:pt x="13129" y="580"/>
                  </a:cubicBezTo>
                  <a:cubicBezTo>
                    <a:pt x="13290" y="580"/>
                    <a:pt x="13417" y="483"/>
                    <a:pt x="13417" y="356"/>
                  </a:cubicBezTo>
                  <a:cubicBezTo>
                    <a:pt x="13417" y="229"/>
                    <a:pt x="13320" y="102"/>
                    <a:pt x="13193" y="102"/>
                  </a:cubicBezTo>
                  <a:cubicBezTo>
                    <a:pt x="13080" y="91"/>
                    <a:pt x="12096" y="0"/>
                    <a:pt x="10787" y="0"/>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5308625" y="847400"/>
              <a:ext cx="90625" cy="141025"/>
            </a:xfrm>
            <a:custGeom>
              <a:avLst/>
              <a:gdLst/>
              <a:ahLst/>
              <a:cxnLst/>
              <a:rect l="l" t="t" r="r" b="b"/>
              <a:pathLst>
                <a:path w="3625" h="5641" extrusionOk="0">
                  <a:moveTo>
                    <a:pt x="260" y="1"/>
                  </a:moveTo>
                  <a:cubicBezTo>
                    <a:pt x="190" y="1"/>
                    <a:pt x="118" y="25"/>
                    <a:pt x="64" y="78"/>
                  </a:cubicBezTo>
                  <a:cubicBezTo>
                    <a:pt x="1" y="205"/>
                    <a:pt x="1" y="332"/>
                    <a:pt x="97" y="426"/>
                  </a:cubicBezTo>
                  <a:cubicBezTo>
                    <a:pt x="128" y="460"/>
                    <a:pt x="2323" y="2367"/>
                    <a:pt x="3116" y="5450"/>
                  </a:cubicBezTo>
                  <a:cubicBezTo>
                    <a:pt x="3149" y="5577"/>
                    <a:pt x="3243" y="5640"/>
                    <a:pt x="3340" y="5640"/>
                  </a:cubicBezTo>
                  <a:lnTo>
                    <a:pt x="3404" y="5640"/>
                  </a:lnTo>
                  <a:cubicBezTo>
                    <a:pt x="3561" y="5610"/>
                    <a:pt x="3625" y="5483"/>
                    <a:pt x="3594" y="5322"/>
                  </a:cubicBezTo>
                  <a:cubicBezTo>
                    <a:pt x="2768" y="2080"/>
                    <a:pt x="509" y="142"/>
                    <a:pt x="415" y="45"/>
                  </a:cubicBezTo>
                  <a:cubicBezTo>
                    <a:pt x="372" y="16"/>
                    <a:pt x="316" y="1"/>
                    <a:pt x="260"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5042400" y="589400"/>
              <a:ext cx="17525" cy="70000"/>
            </a:xfrm>
            <a:custGeom>
              <a:avLst/>
              <a:gdLst/>
              <a:ahLst/>
              <a:cxnLst/>
              <a:rect l="l" t="t" r="r" b="b"/>
              <a:pathLst>
                <a:path w="701" h="2800" extrusionOk="0">
                  <a:moveTo>
                    <a:pt x="637" y="1"/>
                  </a:moveTo>
                  <a:lnTo>
                    <a:pt x="637" y="1"/>
                  </a:lnTo>
                  <a:cubicBezTo>
                    <a:pt x="636" y="1"/>
                    <a:pt x="31" y="288"/>
                    <a:pt x="31" y="606"/>
                  </a:cubicBezTo>
                  <a:cubicBezTo>
                    <a:pt x="31" y="606"/>
                    <a:pt x="31" y="733"/>
                    <a:pt x="1" y="891"/>
                  </a:cubicBezTo>
                  <a:cubicBezTo>
                    <a:pt x="1" y="1519"/>
                    <a:pt x="1" y="2799"/>
                    <a:pt x="153" y="2799"/>
                  </a:cubicBezTo>
                  <a:cubicBezTo>
                    <a:pt x="154" y="2799"/>
                    <a:pt x="156" y="2799"/>
                    <a:pt x="158" y="2799"/>
                  </a:cubicBezTo>
                  <a:cubicBezTo>
                    <a:pt x="413" y="2768"/>
                    <a:pt x="446" y="2735"/>
                    <a:pt x="573" y="2608"/>
                  </a:cubicBezTo>
                  <a:cubicBezTo>
                    <a:pt x="700" y="2450"/>
                    <a:pt x="637" y="1"/>
                    <a:pt x="637" y="1"/>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4849600" y="541375"/>
              <a:ext cx="285675" cy="117475"/>
            </a:xfrm>
            <a:custGeom>
              <a:avLst/>
              <a:gdLst/>
              <a:ahLst/>
              <a:cxnLst/>
              <a:rect l="l" t="t" r="r" b="b"/>
              <a:pathLst>
                <a:path w="11427" h="4699" extrusionOk="0">
                  <a:moveTo>
                    <a:pt x="10876" y="1"/>
                  </a:moveTo>
                  <a:cubicBezTo>
                    <a:pt x="10841" y="1"/>
                    <a:pt x="10804" y="5"/>
                    <a:pt x="10765" y="14"/>
                  </a:cubicBezTo>
                  <a:cubicBezTo>
                    <a:pt x="10765" y="14"/>
                    <a:pt x="749" y="968"/>
                    <a:pt x="368" y="1922"/>
                  </a:cubicBezTo>
                  <a:cubicBezTo>
                    <a:pt x="1" y="2871"/>
                    <a:pt x="1397" y="4698"/>
                    <a:pt x="2269" y="4698"/>
                  </a:cubicBezTo>
                  <a:cubicBezTo>
                    <a:pt x="2304" y="4698"/>
                    <a:pt x="2338" y="4695"/>
                    <a:pt x="2372" y="4689"/>
                  </a:cubicBezTo>
                  <a:cubicBezTo>
                    <a:pt x="3262" y="4498"/>
                    <a:pt x="3229" y="3608"/>
                    <a:pt x="3961" y="3481"/>
                  </a:cubicBezTo>
                  <a:cubicBezTo>
                    <a:pt x="3983" y="3478"/>
                    <a:pt x="4003" y="3477"/>
                    <a:pt x="4023" y="3477"/>
                  </a:cubicBezTo>
                  <a:cubicBezTo>
                    <a:pt x="4483" y="3477"/>
                    <a:pt x="4674" y="4208"/>
                    <a:pt x="5432" y="4208"/>
                  </a:cubicBezTo>
                  <a:cubicBezTo>
                    <a:pt x="5734" y="4208"/>
                    <a:pt x="6126" y="4091"/>
                    <a:pt x="6662" y="3766"/>
                  </a:cubicBezTo>
                  <a:cubicBezTo>
                    <a:pt x="8603" y="2558"/>
                    <a:pt x="10765" y="1922"/>
                    <a:pt x="11083" y="1510"/>
                  </a:cubicBezTo>
                  <a:cubicBezTo>
                    <a:pt x="11382" y="1120"/>
                    <a:pt x="11426" y="1"/>
                    <a:pt x="10876"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1480925" y="1037875"/>
              <a:ext cx="4986525" cy="1738050"/>
            </a:xfrm>
            <a:custGeom>
              <a:avLst/>
              <a:gdLst/>
              <a:ahLst/>
              <a:cxnLst/>
              <a:rect l="l" t="t" r="r" b="b"/>
              <a:pathLst>
                <a:path w="199461" h="69522" extrusionOk="0">
                  <a:moveTo>
                    <a:pt x="46036" y="1"/>
                  </a:moveTo>
                  <a:cubicBezTo>
                    <a:pt x="45623" y="1"/>
                    <a:pt x="45209" y="9"/>
                    <a:pt x="44796" y="25"/>
                  </a:cubicBezTo>
                  <a:cubicBezTo>
                    <a:pt x="44636" y="25"/>
                    <a:pt x="44542" y="120"/>
                    <a:pt x="44542" y="280"/>
                  </a:cubicBezTo>
                  <a:cubicBezTo>
                    <a:pt x="44542" y="393"/>
                    <a:pt x="44643" y="506"/>
                    <a:pt x="44755" y="506"/>
                  </a:cubicBezTo>
                  <a:cubicBezTo>
                    <a:pt x="44768" y="506"/>
                    <a:pt x="44782" y="505"/>
                    <a:pt x="44796" y="501"/>
                  </a:cubicBezTo>
                  <a:cubicBezTo>
                    <a:pt x="45623" y="501"/>
                    <a:pt x="46416" y="501"/>
                    <a:pt x="47276" y="534"/>
                  </a:cubicBezTo>
                  <a:cubicBezTo>
                    <a:pt x="47403" y="534"/>
                    <a:pt x="47497" y="407"/>
                    <a:pt x="47530" y="280"/>
                  </a:cubicBezTo>
                  <a:cubicBezTo>
                    <a:pt x="47530" y="153"/>
                    <a:pt x="47403" y="25"/>
                    <a:pt x="47276" y="25"/>
                  </a:cubicBezTo>
                  <a:cubicBezTo>
                    <a:pt x="46863" y="9"/>
                    <a:pt x="46449" y="1"/>
                    <a:pt x="46036" y="1"/>
                  </a:cubicBezTo>
                  <a:close/>
                  <a:moveTo>
                    <a:pt x="42316" y="120"/>
                  </a:moveTo>
                  <a:cubicBezTo>
                    <a:pt x="41490" y="183"/>
                    <a:pt x="40630" y="280"/>
                    <a:pt x="39837" y="374"/>
                  </a:cubicBezTo>
                  <a:cubicBezTo>
                    <a:pt x="39676" y="407"/>
                    <a:pt x="39582" y="534"/>
                    <a:pt x="39613" y="661"/>
                  </a:cubicBezTo>
                  <a:cubicBezTo>
                    <a:pt x="39613" y="788"/>
                    <a:pt x="39740" y="883"/>
                    <a:pt x="39867" y="883"/>
                  </a:cubicBezTo>
                  <a:lnTo>
                    <a:pt x="39900" y="883"/>
                  </a:lnTo>
                  <a:cubicBezTo>
                    <a:pt x="40694" y="755"/>
                    <a:pt x="41520" y="692"/>
                    <a:pt x="42347" y="628"/>
                  </a:cubicBezTo>
                  <a:cubicBezTo>
                    <a:pt x="42474" y="628"/>
                    <a:pt x="42571" y="501"/>
                    <a:pt x="42571" y="374"/>
                  </a:cubicBezTo>
                  <a:cubicBezTo>
                    <a:pt x="42571" y="216"/>
                    <a:pt x="42444" y="120"/>
                    <a:pt x="42316" y="120"/>
                  </a:cubicBezTo>
                  <a:close/>
                  <a:moveTo>
                    <a:pt x="49717" y="179"/>
                  </a:moveTo>
                  <a:cubicBezTo>
                    <a:pt x="49604" y="179"/>
                    <a:pt x="49501" y="293"/>
                    <a:pt x="49501" y="407"/>
                  </a:cubicBezTo>
                  <a:cubicBezTo>
                    <a:pt x="49468" y="534"/>
                    <a:pt x="49595" y="661"/>
                    <a:pt x="49723" y="661"/>
                  </a:cubicBezTo>
                  <a:cubicBezTo>
                    <a:pt x="50519" y="725"/>
                    <a:pt x="51345" y="819"/>
                    <a:pt x="52172" y="946"/>
                  </a:cubicBezTo>
                  <a:lnTo>
                    <a:pt x="52202" y="946"/>
                  </a:lnTo>
                  <a:cubicBezTo>
                    <a:pt x="52329" y="946"/>
                    <a:pt x="52426" y="852"/>
                    <a:pt x="52457" y="725"/>
                  </a:cubicBezTo>
                  <a:cubicBezTo>
                    <a:pt x="52457" y="598"/>
                    <a:pt x="52363" y="471"/>
                    <a:pt x="52235" y="437"/>
                  </a:cubicBezTo>
                  <a:cubicBezTo>
                    <a:pt x="51409" y="343"/>
                    <a:pt x="50582" y="247"/>
                    <a:pt x="49756" y="183"/>
                  </a:cubicBezTo>
                  <a:cubicBezTo>
                    <a:pt x="49743" y="180"/>
                    <a:pt x="49730" y="179"/>
                    <a:pt x="49717" y="179"/>
                  </a:cubicBezTo>
                  <a:close/>
                  <a:moveTo>
                    <a:pt x="37357" y="755"/>
                  </a:moveTo>
                  <a:cubicBezTo>
                    <a:pt x="36561" y="916"/>
                    <a:pt x="35734" y="1106"/>
                    <a:pt x="34941" y="1297"/>
                  </a:cubicBezTo>
                  <a:cubicBezTo>
                    <a:pt x="34814" y="1328"/>
                    <a:pt x="34717" y="1455"/>
                    <a:pt x="34750" y="1582"/>
                  </a:cubicBezTo>
                  <a:cubicBezTo>
                    <a:pt x="34781" y="1709"/>
                    <a:pt x="34877" y="1773"/>
                    <a:pt x="35004" y="1773"/>
                  </a:cubicBezTo>
                  <a:lnTo>
                    <a:pt x="35035" y="1773"/>
                  </a:lnTo>
                  <a:cubicBezTo>
                    <a:pt x="35861" y="1582"/>
                    <a:pt x="36658" y="1391"/>
                    <a:pt x="37451" y="1264"/>
                  </a:cubicBezTo>
                  <a:cubicBezTo>
                    <a:pt x="37578" y="1234"/>
                    <a:pt x="37675" y="1106"/>
                    <a:pt x="37642" y="979"/>
                  </a:cubicBezTo>
                  <a:cubicBezTo>
                    <a:pt x="37642" y="819"/>
                    <a:pt x="37515" y="755"/>
                    <a:pt x="37357" y="755"/>
                  </a:cubicBezTo>
                  <a:close/>
                  <a:moveTo>
                    <a:pt x="54631" y="845"/>
                  </a:moveTo>
                  <a:cubicBezTo>
                    <a:pt x="54522" y="845"/>
                    <a:pt x="54424" y="933"/>
                    <a:pt x="54397" y="1043"/>
                  </a:cubicBezTo>
                  <a:cubicBezTo>
                    <a:pt x="54364" y="1170"/>
                    <a:pt x="54461" y="1297"/>
                    <a:pt x="54588" y="1328"/>
                  </a:cubicBezTo>
                  <a:cubicBezTo>
                    <a:pt x="55415" y="1488"/>
                    <a:pt x="56208" y="1646"/>
                    <a:pt x="57004" y="1836"/>
                  </a:cubicBezTo>
                  <a:lnTo>
                    <a:pt x="57068" y="1836"/>
                  </a:lnTo>
                  <a:cubicBezTo>
                    <a:pt x="57195" y="1836"/>
                    <a:pt x="57289" y="1773"/>
                    <a:pt x="57322" y="1646"/>
                  </a:cubicBezTo>
                  <a:cubicBezTo>
                    <a:pt x="57353" y="1518"/>
                    <a:pt x="57258" y="1391"/>
                    <a:pt x="57131" y="1361"/>
                  </a:cubicBezTo>
                  <a:cubicBezTo>
                    <a:pt x="56305" y="1170"/>
                    <a:pt x="55509" y="979"/>
                    <a:pt x="54682" y="852"/>
                  </a:cubicBezTo>
                  <a:cubicBezTo>
                    <a:pt x="54665" y="848"/>
                    <a:pt x="54648" y="845"/>
                    <a:pt x="54631" y="845"/>
                  </a:cubicBezTo>
                  <a:close/>
                  <a:moveTo>
                    <a:pt x="59484" y="1956"/>
                  </a:moveTo>
                  <a:cubicBezTo>
                    <a:pt x="59372" y="1956"/>
                    <a:pt x="59255" y="2022"/>
                    <a:pt x="59230" y="2154"/>
                  </a:cubicBezTo>
                  <a:cubicBezTo>
                    <a:pt x="59196" y="2281"/>
                    <a:pt x="59260" y="2409"/>
                    <a:pt x="59420" y="2442"/>
                  </a:cubicBezTo>
                  <a:cubicBezTo>
                    <a:pt x="60183" y="2663"/>
                    <a:pt x="60977" y="2917"/>
                    <a:pt x="61773" y="3172"/>
                  </a:cubicBezTo>
                  <a:lnTo>
                    <a:pt x="61836" y="3172"/>
                  </a:lnTo>
                  <a:cubicBezTo>
                    <a:pt x="61931" y="3172"/>
                    <a:pt x="62027" y="3108"/>
                    <a:pt x="62091" y="3014"/>
                  </a:cubicBezTo>
                  <a:cubicBezTo>
                    <a:pt x="62121" y="2887"/>
                    <a:pt x="62058" y="2726"/>
                    <a:pt x="61931" y="2696"/>
                  </a:cubicBezTo>
                  <a:cubicBezTo>
                    <a:pt x="61137" y="2442"/>
                    <a:pt x="60310" y="2187"/>
                    <a:pt x="59547" y="1963"/>
                  </a:cubicBezTo>
                  <a:cubicBezTo>
                    <a:pt x="59527" y="1959"/>
                    <a:pt x="59505" y="1956"/>
                    <a:pt x="59484" y="1956"/>
                  </a:cubicBezTo>
                  <a:close/>
                  <a:moveTo>
                    <a:pt x="32594" y="1924"/>
                  </a:moveTo>
                  <a:cubicBezTo>
                    <a:pt x="32570" y="1924"/>
                    <a:pt x="32547" y="1927"/>
                    <a:pt x="32525" y="1933"/>
                  </a:cubicBezTo>
                  <a:cubicBezTo>
                    <a:pt x="31729" y="2187"/>
                    <a:pt x="30935" y="2442"/>
                    <a:pt x="30172" y="2726"/>
                  </a:cubicBezTo>
                  <a:cubicBezTo>
                    <a:pt x="30045" y="2760"/>
                    <a:pt x="29981" y="2887"/>
                    <a:pt x="30012" y="3014"/>
                  </a:cubicBezTo>
                  <a:cubicBezTo>
                    <a:pt x="30045" y="3141"/>
                    <a:pt x="30139" y="3205"/>
                    <a:pt x="30236" y="3205"/>
                  </a:cubicBezTo>
                  <a:cubicBezTo>
                    <a:pt x="30266" y="3205"/>
                    <a:pt x="30299" y="3172"/>
                    <a:pt x="30330" y="3172"/>
                  </a:cubicBezTo>
                  <a:cubicBezTo>
                    <a:pt x="31093" y="2917"/>
                    <a:pt x="31889" y="2632"/>
                    <a:pt x="32682" y="2409"/>
                  </a:cubicBezTo>
                  <a:cubicBezTo>
                    <a:pt x="32809" y="2378"/>
                    <a:pt x="32873" y="2218"/>
                    <a:pt x="32843" y="2091"/>
                  </a:cubicBezTo>
                  <a:cubicBezTo>
                    <a:pt x="32815" y="1986"/>
                    <a:pt x="32704" y="1924"/>
                    <a:pt x="32594" y="1924"/>
                  </a:cubicBezTo>
                  <a:close/>
                  <a:moveTo>
                    <a:pt x="64152" y="3498"/>
                  </a:moveTo>
                  <a:cubicBezTo>
                    <a:pt x="64062" y="3498"/>
                    <a:pt x="63981" y="3557"/>
                    <a:pt x="63935" y="3650"/>
                  </a:cubicBezTo>
                  <a:cubicBezTo>
                    <a:pt x="63902" y="3777"/>
                    <a:pt x="63965" y="3935"/>
                    <a:pt x="64092" y="3968"/>
                  </a:cubicBezTo>
                  <a:cubicBezTo>
                    <a:pt x="64855" y="4252"/>
                    <a:pt x="65618" y="4570"/>
                    <a:pt x="66351" y="4921"/>
                  </a:cubicBezTo>
                  <a:lnTo>
                    <a:pt x="66445" y="4921"/>
                  </a:lnTo>
                  <a:cubicBezTo>
                    <a:pt x="66542" y="4921"/>
                    <a:pt x="66636" y="4888"/>
                    <a:pt x="66699" y="4794"/>
                  </a:cubicBezTo>
                  <a:cubicBezTo>
                    <a:pt x="66732" y="4667"/>
                    <a:pt x="66699" y="4507"/>
                    <a:pt x="66572" y="4443"/>
                  </a:cubicBezTo>
                  <a:cubicBezTo>
                    <a:pt x="65809" y="4125"/>
                    <a:pt x="65046" y="3807"/>
                    <a:pt x="64253" y="3523"/>
                  </a:cubicBezTo>
                  <a:cubicBezTo>
                    <a:pt x="64218" y="3505"/>
                    <a:pt x="64184" y="3498"/>
                    <a:pt x="64152" y="3498"/>
                  </a:cubicBezTo>
                  <a:close/>
                  <a:moveTo>
                    <a:pt x="27951" y="3592"/>
                  </a:moveTo>
                  <a:cubicBezTo>
                    <a:pt x="27918" y="3592"/>
                    <a:pt x="27884" y="3600"/>
                    <a:pt x="27850" y="3617"/>
                  </a:cubicBezTo>
                  <a:cubicBezTo>
                    <a:pt x="27087" y="3935"/>
                    <a:pt x="26324" y="4252"/>
                    <a:pt x="25561" y="4634"/>
                  </a:cubicBezTo>
                  <a:cubicBezTo>
                    <a:pt x="25434" y="4667"/>
                    <a:pt x="25403" y="4825"/>
                    <a:pt x="25467" y="4952"/>
                  </a:cubicBezTo>
                  <a:cubicBezTo>
                    <a:pt x="25497" y="5049"/>
                    <a:pt x="25594" y="5079"/>
                    <a:pt x="25688" y="5079"/>
                  </a:cubicBezTo>
                  <a:lnTo>
                    <a:pt x="25785" y="5079"/>
                  </a:lnTo>
                  <a:cubicBezTo>
                    <a:pt x="26515" y="4731"/>
                    <a:pt x="27278" y="4380"/>
                    <a:pt x="28041" y="4062"/>
                  </a:cubicBezTo>
                  <a:cubicBezTo>
                    <a:pt x="28168" y="3998"/>
                    <a:pt x="28231" y="3871"/>
                    <a:pt x="28168" y="3744"/>
                  </a:cubicBezTo>
                  <a:cubicBezTo>
                    <a:pt x="28121" y="3651"/>
                    <a:pt x="28041" y="3592"/>
                    <a:pt x="27951" y="3592"/>
                  </a:cubicBezTo>
                  <a:close/>
                  <a:moveTo>
                    <a:pt x="68691" y="5499"/>
                  </a:moveTo>
                  <a:cubicBezTo>
                    <a:pt x="68593" y="5499"/>
                    <a:pt x="68496" y="5558"/>
                    <a:pt x="68449" y="5651"/>
                  </a:cubicBezTo>
                  <a:cubicBezTo>
                    <a:pt x="68385" y="5778"/>
                    <a:pt x="68449" y="5906"/>
                    <a:pt x="68576" y="5969"/>
                  </a:cubicBezTo>
                  <a:cubicBezTo>
                    <a:pt x="69306" y="6351"/>
                    <a:pt x="70006" y="6765"/>
                    <a:pt x="70705" y="7177"/>
                  </a:cubicBezTo>
                  <a:cubicBezTo>
                    <a:pt x="70738" y="7210"/>
                    <a:pt x="70769" y="7210"/>
                    <a:pt x="70832" y="7210"/>
                  </a:cubicBezTo>
                  <a:cubicBezTo>
                    <a:pt x="70896" y="7210"/>
                    <a:pt x="70992" y="7177"/>
                    <a:pt x="71056" y="7114"/>
                  </a:cubicBezTo>
                  <a:cubicBezTo>
                    <a:pt x="71120" y="6987"/>
                    <a:pt x="71086" y="6829"/>
                    <a:pt x="70959" y="6765"/>
                  </a:cubicBezTo>
                  <a:cubicBezTo>
                    <a:pt x="70260" y="6351"/>
                    <a:pt x="69530" y="5939"/>
                    <a:pt x="68797" y="5524"/>
                  </a:cubicBezTo>
                  <a:cubicBezTo>
                    <a:pt x="68763" y="5507"/>
                    <a:pt x="68727" y="5499"/>
                    <a:pt x="68691" y="5499"/>
                  </a:cubicBezTo>
                  <a:close/>
                  <a:moveTo>
                    <a:pt x="23470" y="5716"/>
                  </a:moveTo>
                  <a:cubicBezTo>
                    <a:pt x="23425" y="5716"/>
                    <a:pt x="23378" y="5727"/>
                    <a:pt x="23336" y="5748"/>
                  </a:cubicBezTo>
                  <a:cubicBezTo>
                    <a:pt x="22636" y="6129"/>
                    <a:pt x="21906" y="6541"/>
                    <a:pt x="21174" y="6956"/>
                  </a:cubicBezTo>
                  <a:cubicBezTo>
                    <a:pt x="21080" y="7050"/>
                    <a:pt x="21016" y="7177"/>
                    <a:pt x="21110" y="7304"/>
                  </a:cubicBezTo>
                  <a:cubicBezTo>
                    <a:pt x="21143" y="7401"/>
                    <a:pt x="21237" y="7432"/>
                    <a:pt x="21301" y="7432"/>
                  </a:cubicBezTo>
                  <a:cubicBezTo>
                    <a:pt x="21365" y="7432"/>
                    <a:pt x="21398" y="7432"/>
                    <a:pt x="21428" y="7401"/>
                  </a:cubicBezTo>
                  <a:cubicBezTo>
                    <a:pt x="22161" y="6987"/>
                    <a:pt x="22860" y="6575"/>
                    <a:pt x="23590" y="6193"/>
                  </a:cubicBezTo>
                  <a:cubicBezTo>
                    <a:pt x="23717" y="6129"/>
                    <a:pt x="23750" y="5969"/>
                    <a:pt x="23687" y="5842"/>
                  </a:cubicBezTo>
                  <a:cubicBezTo>
                    <a:pt x="23644" y="5758"/>
                    <a:pt x="23560" y="5716"/>
                    <a:pt x="23470" y="5716"/>
                  </a:cubicBezTo>
                  <a:close/>
                  <a:moveTo>
                    <a:pt x="72908" y="8098"/>
                  </a:moveTo>
                  <a:cubicBezTo>
                    <a:pt x="72827" y="8098"/>
                    <a:pt x="72739" y="8134"/>
                    <a:pt x="72676" y="8195"/>
                  </a:cubicBezTo>
                  <a:cubicBezTo>
                    <a:pt x="72612" y="8322"/>
                    <a:pt x="72646" y="8449"/>
                    <a:pt x="72740" y="8546"/>
                  </a:cubicBezTo>
                  <a:cubicBezTo>
                    <a:pt x="73409" y="9021"/>
                    <a:pt x="74044" y="9530"/>
                    <a:pt x="74680" y="10039"/>
                  </a:cubicBezTo>
                  <a:cubicBezTo>
                    <a:pt x="74744" y="10072"/>
                    <a:pt x="74774" y="10102"/>
                    <a:pt x="74838" y="10102"/>
                  </a:cubicBezTo>
                  <a:cubicBezTo>
                    <a:pt x="74901" y="10102"/>
                    <a:pt x="74998" y="10072"/>
                    <a:pt x="75029" y="10008"/>
                  </a:cubicBezTo>
                  <a:cubicBezTo>
                    <a:pt x="75125" y="9911"/>
                    <a:pt x="75092" y="9754"/>
                    <a:pt x="74998" y="9657"/>
                  </a:cubicBezTo>
                  <a:cubicBezTo>
                    <a:pt x="74362" y="9118"/>
                    <a:pt x="73693" y="8609"/>
                    <a:pt x="73027" y="8131"/>
                  </a:cubicBezTo>
                  <a:cubicBezTo>
                    <a:pt x="72993" y="8109"/>
                    <a:pt x="72951" y="8098"/>
                    <a:pt x="72908" y="8098"/>
                  </a:cubicBezTo>
                  <a:close/>
                  <a:moveTo>
                    <a:pt x="19210" y="8258"/>
                  </a:moveTo>
                  <a:cubicBezTo>
                    <a:pt x="19166" y="8258"/>
                    <a:pt x="19121" y="8269"/>
                    <a:pt x="19076" y="8291"/>
                  </a:cubicBezTo>
                  <a:cubicBezTo>
                    <a:pt x="18376" y="8736"/>
                    <a:pt x="17710" y="9212"/>
                    <a:pt x="17041" y="9690"/>
                  </a:cubicBezTo>
                  <a:cubicBezTo>
                    <a:pt x="16914" y="9784"/>
                    <a:pt x="16883" y="9944"/>
                    <a:pt x="16977" y="10039"/>
                  </a:cubicBezTo>
                  <a:cubicBezTo>
                    <a:pt x="17010" y="10102"/>
                    <a:pt x="17104" y="10166"/>
                    <a:pt x="17168" y="10166"/>
                  </a:cubicBezTo>
                  <a:cubicBezTo>
                    <a:pt x="17232" y="10166"/>
                    <a:pt x="17265" y="10135"/>
                    <a:pt x="17328" y="10102"/>
                  </a:cubicBezTo>
                  <a:cubicBezTo>
                    <a:pt x="17995" y="9627"/>
                    <a:pt x="18664" y="9148"/>
                    <a:pt x="19363" y="8703"/>
                  </a:cubicBezTo>
                  <a:cubicBezTo>
                    <a:pt x="19457" y="8640"/>
                    <a:pt x="19490" y="8482"/>
                    <a:pt x="19427" y="8355"/>
                  </a:cubicBezTo>
                  <a:cubicBezTo>
                    <a:pt x="19364" y="8293"/>
                    <a:pt x="19290" y="8258"/>
                    <a:pt x="19210" y="8258"/>
                  </a:cubicBezTo>
                  <a:close/>
                  <a:moveTo>
                    <a:pt x="15197" y="11158"/>
                  </a:moveTo>
                  <a:cubicBezTo>
                    <a:pt x="15146" y="11158"/>
                    <a:pt x="15093" y="11176"/>
                    <a:pt x="15039" y="11216"/>
                  </a:cubicBezTo>
                  <a:cubicBezTo>
                    <a:pt x="14403" y="11725"/>
                    <a:pt x="13735" y="12233"/>
                    <a:pt x="13132" y="12773"/>
                  </a:cubicBezTo>
                  <a:cubicBezTo>
                    <a:pt x="13005" y="12869"/>
                    <a:pt x="13005" y="13027"/>
                    <a:pt x="13099" y="13124"/>
                  </a:cubicBezTo>
                  <a:cubicBezTo>
                    <a:pt x="13132" y="13187"/>
                    <a:pt x="13195" y="13218"/>
                    <a:pt x="13289" y="13218"/>
                  </a:cubicBezTo>
                  <a:cubicBezTo>
                    <a:pt x="13323" y="13218"/>
                    <a:pt x="13386" y="13187"/>
                    <a:pt x="13450" y="13154"/>
                  </a:cubicBezTo>
                  <a:cubicBezTo>
                    <a:pt x="14052" y="12615"/>
                    <a:pt x="14721" y="12106"/>
                    <a:pt x="15357" y="11598"/>
                  </a:cubicBezTo>
                  <a:cubicBezTo>
                    <a:pt x="15451" y="11501"/>
                    <a:pt x="15484" y="11343"/>
                    <a:pt x="15388" y="11247"/>
                  </a:cubicBezTo>
                  <a:cubicBezTo>
                    <a:pt x="15333" y="11192"/>
                    <a:pt x="15267" y="11158"/>
                    <a:pt x="15197" y="11158"/>
                  </a:cubicBezTo>
                  <a:close/>
                  <a:moveTo>
                    <a:pt x="76667" y="11240"/>
                  </a:moveTo>
                  <a:cubicBezTo>
                    <a:pt x="76603" y="11240"/>
                    <a:pt x="76539" y="11263"/>
                    <a:pt x="76491" y="11310"/>
                  </a:cubicBezTo>
                  <a:cubicBezTo>
                    <a:pt x="76397" y="11437"/>
                    <a:pt x="76397" y="11565"/>
                    <a:pt x="76524" y="11661"/>
                  </a:cubicBezTo>
                  <a:cubicBezTo>
                    <a:pt x="77096" y="12233"/>
                    <a:pt x="77669" y="12836"/>
                    <a:pt x="78208" y="13441"/>
                  </a:cubicBezTo>
                  <a:cubicBezTo>
                    <a:pt x="78271" y="13505"/>
                    <a:pt x="78335" y="13505"/>
                    <a:pt x="78399" y="13505"/>
                  </a:cubicBezTo>
                  <a:cubicBezTo>
                    <a:pt x="78462" y="13505"/>
                    <a:pt x="78526" y="13505"/>
                    <a:pt x="78559" y="13441"/>
                  </a:cubicBezTo>
                  <a:cubicBezTo>
                    <a:pt x="78653" y="13378"/>
                    <a:pt x="78686" y="13218"/>
                    <a:pt x="78589" y="13091"/>
                  </a:cubicBezTo>
                  <a:cubicBezTo>
                    <a:pt x="78017" y="12488"/>
                    <a:pt x="77445" y="11882"/>
                    <a:pt x="76842" y="11310"/>
                  </a:cubicBezTo>
                  <a:cubicBezTo>
                    <a:pt x="76794" y="11263"/>
                    <a:pt x="76730" y="11240"/>
                    <a:pt x="76667" y="11240"/>
                  </a:cubicBezTo>
                  <a:close/>
                  <a:moveTo>
                    <a:pt x="11416" y="14359"/>
                  </a:moveTo>
                  <a:cubicBezTo>
                    <a:pt x="11357" y="14359"/>
                    <a:pt x="11300" y="14382"/>
                    <a:pt x="11255" y="14426"/>
                  </a:cubicBezTo>
                  <a:lnTo>
                    <a:pt x="9444" y="16143"/>
                  </a:lnTo>
                  <a:cubicBezTo>
                    <a:pt x="9347" y="16239"/>
                    <a:pt x="9347" y="16397"/>
                    <a:pt x="9444" y="16493"/>
                  </a:cubicBezTo>
                  <a:cubicBezTo>
                    <a:pt x="9508" y="16557"/>
                    <a:pt x="9571" y="16588"/>
                    <a:pt x="9635" y="16588"/>
                  </a:cubicBezTo>
                  <a:cubicBezTo>
                    <a:pt x="9698" y="16588"/>
                    <a:pt x="9762" y="16557"/>
                    <a:pt x="9792" y="16493"/>
                  </a:cubicBezTo>
                  <a:cubicBezTo>
                    <a:pt x="10398" y="15921"/>
                    <a:pt x="11000" y="15349"/>
                    <a:pt x="11606" y="14807"/>
                  </a:cubicBezTo>
                  <a:cubicBezTo>
                    <a:pt x="11700" y="14713"/>
                    <a:pt x="11700" y="14553"/>
                    <a:pt x="11606" y="14459"/>
                  </a:cubicBezTo>
                  <a:cubicBezTo>
                    <a:pt x="11554" y="14390"/>
                    <a:pt x="11484" y="14359"/>
                    <a:pt x="11416" y="14359"/>
                  </a:cubicBezTo>
                  <a:close/>
                  <a:moveTo>
                    <a:pt x="79997" y="14909"/>
                  </a:moveTo>
                  <a:cubicBezTo>
                    <a:pt x="79942" y="14909"/>
                    <a:pt x="79884" y="14927"/>
                    <a:pt x="79830" y="14967"/>
                  </a:cubicBezTo>
                  <a:cubicBezTo>
                    <a:pt x="79734" y="15062"/>
                    <a:pt x="79703" y="15222"/>
                    <a:pt x="79797" y="15316"/>
                  </a:cubicBezTo>
                  <a:cubicBezTo>
                    <a:pt x="80306" y="15952"/>
                    <a:pt x="80784" y="16621"/>
                    <a:pt x="81260" y="17287"/>
                  </a:cubicBezTo>
                  <a:cubicBezTo>
                    <a:pt x="81293" y="17351"/>
                    <a:pt x="81387" y="17414"/>
                    <a:pt x="81451" y="17414"/>
                  </a:cubicBezTo>
                  <a:cubicBezTo>
                    <a:pt x="81514" y="17414"/>
                    <a:pt x="81547" y="17384"/>
                    <a:pt x="81611" y="17351"/>
                  </a:cubicBezTo>
                  <a:cubicBezTo>
                    <a:pt x="81705" y="17287"/>
                    <a:pt x="81738" y="17129"/>
                    <a:pt x="81674" y="17002"/>
                  </a:cubicBezTo>
                  <a:cubicBezTo>
                    <a:pt x="81196" y="16333"/>
                    <a:pt x="80688" y="15634"/>
                    <a:pt x="80179" y="14998"/>
                  </a:cubicBezTo>
                  <a:cubicBezTo>
                    <a:pt x="80142" y="14943"/>
                    <a:pt x="80073" y="14909"/>
                    <a:pt x="79997" y="14909"/>
                  </a:cubicBezTo>
                  <a:close/>
                  <a:moveTo>
                    <a:pt x="7901" y="17852"/>
                  </a:moveTo>
                  <a:cubicBezTo>
                    <a:pt x="7838" y="17852"/>
                    <a:pt x="7774" y="17876"/>
                    <a:pt x="7727" y="17923"/>
                  </a:cubicBezTo>
                  <a:cubicBezTo>
                    <a:pt x="7155" y="18528"/>
                    <a:pt x="6583" y="19164"/>
                    <a:pt x="6041" y="19767"/>
                  </a:cubicBezTo>
                  <a:cubicBezTo>
                    <a:pt x="5947" y="19894"/>
                    <a:pt x="5977" y="20054"/>
                    <a:pt x="6074" y="20118"/>
                  </a:cubicBezTo>
                  <a:cubicBezTo>
                    <a:pt x="6105" y="20181"/>
                    <a:pt x="6168" y="20181"/>
                    <a:pt x="6232" y="20181"/>
                  </a:cubicBezTo>
                  <a:cubicBezTo>
                    <a:pt x="6295" y="20181"/>
                    <a:pt x="6359" y="20148"/>
                    <a:pt x="6423" y="20118"/>
                  </a:cubicBezTo>
                  <a:cubicBezTo>
                    <a:pt x="6964" y="19482"/>
                    <a:pt x="7536" y="18877"/>
                    <a:pt x="8076" y="18274"/>
                  </a:cubicBezTo>
                  <a:cubicBezTo>
                    <a:pt x="8172" y="18177"/>
                    <a:pt x="8172" y="18019"/>
                    <a:pt x="8076" y="17923"/>
                  </a:cubicBezTo>
                  <a:cubicBezTo>
                    <a:pt x="8029" y="17876"/>
                    <a:pt x="7965" y="17852"/>
                    <a:pt x="7901" y="17852"/>
                  </a:cubicBezTo>
                  <a:close/>
                  <a:moveTo>
                    <a:pt x="82816" y="18981"/>
                  </a:moveTo>
                  <a:cubicBezTo>
                    <a:pt x="82764" y="18981"/>
                    <a:pt x="82709" y="18999"/>
                    <a:pt x="82659" y="19037"/>
                  </a:cubicBezTo>
                  <a:cubicBezTo>
                    <a:pt x="82564" y="19100"/>
                    <a:pt x="82531" y="19258"/>
                    <a:pt x="82595" y="19355"/>
                  </a:cubicBezTo>
                  <a:cubicBezTo>
                    <a:pt x="83010" y="20054"/>
                    <a:pt x="83422" y="20754"/>
                    <a:pt x="83803" y="21517"/>
                  </a:cubicBezTo>
                  <a:cubicBezTo>
                    <a:pt x="83867" y="21580"/>
                    <a:pt x="83930" y="21644"/>
                    <a:pt x="84027" y="21644"/>
                  </a:cubicBezTo>
                  <a:cubicBezTo>
                    <a:pt x="84057" y="21644"/>
                    <a:pt x="84121" y="21611"/>
                    <a:pt x="84154" y="21611"/>
                  </a:cubicBezTo>
                  <a:cubicBezTo>
                    <a:pt x="84281" y="21547"/>
                    <a:pt x="84312" y="21389"/>
                    <a:pt x="84248" y="21262"/>
                  </a:cubicBezTo>
                  <a:cubicBezTo>
                    <a:pt x="83836" y="20530"/>
                    <a:pt x="83422" y="19800"/>
                    <a:pt x="83010" y="19100"/>
                  </a:cubicBezTo>
                  <a:cubicBezTo>
                    <a:pt x="82971" y="19023"/>
                    <a:pt x="82897" y="18981"/>
                    <a:pt x="82816" y="18981"/>
                  </a:cubicBezTo>
                  <a:close/>
                  <a:moveTo>
                    <a:pt x="4635" y="21586"/>
                  </a:moveTo>
                  <a:cubicBezTo>
                    <a:pt x="4558" y="21586"/>
                    <a:pt x="4488" y="21620"/>
                    <a:pt x="4451" y="21674"/>
                  </a:cubicBezTo>
                  <a:cubicBezTo>
                    <a:pt x="3912" y="22343"/>
                    <a:pt x="3404" y="22979"/>
                    <a:pt x="2895" y="23645"/>
                  </a:cubicBezTo>
                  <a:cubicBezTo>
                    <a:pt x="2831" y="23742"/>
                    <a:pt x="2862" y="23900"/>
                    <a:pt x="2958" y="23996"/>
                  </a:cubicBezTo>
                  <a:cubicBezTo>
                    <a:pt x="2989" y="24027"/>
                    <a:pt x="3053" y="24027"/>
                    <a:pt x="3116" y="24027"/>
                  </a:cubicBezTo>
                  <a:cubicBezTo>
                    <a:pt x="3180" y="24027"/>
                    <a:pt x="3243" y="23996"/>
                    <a:pt x="3307" y="23933"/>
                  </a:cubicBezTo>
                  <a:cubicBezTo>
                    <a:pt x="3785" y="23297"/>
                    <a:pt x="4294" y="22628"/>
                    <a:pt x="4833" y="21992"/>
                  </a:cubicBezTo>
                  <a:cubicBezTo>
                    <a:pt x="4930" y="21898"/>
                    <a:pt x="4897" y="21738"/>
                    <a:pt x="4802" y="21644"/>
                  </a:cubicBezTo>
                  <a:cubicBezTo>
                    <a:pt x="4749" y="21603"/>
                    <a:pt x="4690" y="21586"/>
                    <a:pt x="4635" y="21586"/>
                  </a:cubicBezTo>
                  <a:close/>
                  <a:moveTo>
                    <a:pt x="85145" y="23336"/>
                  </a:moveTo>
                  <a:cubicBezTo>
                    <a:pt x="85112" y="23336"/>
                    <a:pt x="85078" y="23343"/>
                    <a:pt x="85044" y="23360"/>
                  </a:cubicBezTo>
                  <a:cubicBezTo>
                    <a:pt x="84917" y="23424"/>
                    <a:pt x="84853" y="23582"/>
                    <a:pt x="84917" y="23709"/>
                  </a:cubicBezTo>
                  <a:cubicBezTo>
                    <a:pt x="85265" y="24408"/>
                    <a:pt x="85616" y="25171"/>
                    <a:pt x="85934" y="25934"/>
                  </a:cubicBezTo>
                  <a:cubicBezTo>
                    <a:pt x="85998" y="26031"/>
                    <a:pt x="86092" y="26095"/>
                    <a:pt x="86189" y="26095"/>
                  </a:cubicBezTo>
                  <a:cubicBezTo>
                    <a:pt x="86219" y="26095"/>
                    <a:pt x="86252" y="26095"/>
                    <a:pt x="86283" y="26061"/>
                  </a:cubicBezTo>
                  <a:cubicBezTo>
                    <a:pt x="86410" y="26031"/>
                    <a:pt x="86443" y="25871"/>
                    <a:pt x="86410" y="25744"/>
                  </a:cubicBezTo>
                  <a:cubicBezTo>
                    <a:pt x="86062" y="24981"/>
                    <a:pt x="85711" y="24218"/>
                    <a:pt x="85362" y="23488"/>
                  </a:cubicBezTo>
                  <a:cubicBezTo>
                    <a:pt x="85316" y="23395"/>
                    <a:pt x="85235" y="23336"/>
                    <a:pt x="85145" y="23336"/>
                  </a:cubicBezTo>
                  <a:close/>
                  <a:moveTo>
                    <a:pt x="1648" y="25562"/>
                  </a:moveTo>
                  <a:cubicBezTo>
                    <a:pt x="1575" y="25562"/>
                    <a:pt x="1501" y="25603"/>
                    <a:pt x="1463" y="25680"/>
                  </a:cubicBezTo>
                  <a:cubicBezTo>
                    <a:pt x="542" y="26952"/>
                    <a:pt x="97" y="27748"/>
                    <a:pt x="97" y="27778"/>
                  </a:cubicBezTo>
                  <a:cubicBezTo>
                    <a:pt x="1" y="27875"/>
                    <a:pt x="64" y="28033"/>
                    <a:pt x="161" y="28096"/>
                  </a:cubicBezTo>
                  <a:cubicBezTo>
                    <a:pt x="224" y="28129"/>
                    <a:pt x="255" y="28129"/>
                    <a:pt x="288" y="28129"/>
                  </a:cubicBezTo>
                  <a:cubicBezTo>
                    <a:pt x="382" y="28129"/>
                    <a:pt x="479" y="28096"/>
                    <a:pt x="509" y="28033"/>
                  </a:cubicBezTo>
                  <a:cubicBezTo>
                    <a:pt x="509" y="28002"/>
                    <a:pt x="987" y="27239"/>
                    <a:pt x="1845" y="25934"/>
                  </a:cubicBezTo>
                  <a:cubicBezTo>
                    <a:pt x="1941" y="25840"/>
                    <a:pt x="1908" y="25680"/>
                    <a:pt x="1781" y="25616"/>
                  </a:cubicBezTo>
                  <a:cubicBezTo>
                    <a:pt x="1744" y="25579"/>
                    <a:pt x="1696" y="25562"/>
                    <a:pt x="1648" y="25562"/>
                  </a:cubicBezTo>
                  <a:close/>
                  <a:moveTo>
                    <a:pt x="176145" y="28124"/>
                  </a:moveTo>
                  <a:cubicBezTo>
                    <a:pt x="176129" y="28124"/>
                    <a:pt x="176112" y="28126"/>
                    <a:pt x="176095" y="28129"/>
                  </a:cubicBezTo>
                  <a:cubicBezTo>
                    <a:pt x="175236" y="28160"/>
                    <a:pt x="174409" y="28256"/>
                    <a:pt x="173615" y="28384"/>
                  </a:cubicBezTo>
                  <a:cubicBezTo>
                    <a:pt x="173488" y="28414"/>
                    <a:pt x="173392" y="28541"/>
                    <a:pt x="173425" y="28668"/>
                  </a:cubicBezTo>
                  <a:cubicBezTo>
                    <a:pt x="173425" y="28796"/>
                    <a:pt x="173552" y="28892"/>
                    <a:pt x="173646" y="28892"/>
                  </a:cubicBezTo>
                  <a:lnTo>
                    <a:pt x="173710" y="28892"/>
                  </a:lnTo>
                  <a:cubicBezTo>
                    <a:pt x="174473" y="28732"/>
                    <a:pt x="175299" y="28638"/>
                    <a:pt x="176126" y="28605"/>
                  </a:cubicBezTo>
                  <a:cubicBezTo>
                    <a:pt x="176253" y="28605"/>
                    <a:pt x="176349" y="28478"/>
                    <a:pt x="176349" y="28350"/>
                  </a:cubicBezTo>
                  <a:cubicBezTo>
                    <a:pt x="176349" y="28237"/>
                    <a:pt x="176273" y="28124"/>
                    <a:pt x="176145" y="28124"/>
                  </a:cubicBezTo>
                  <a:close/>
                  <a:moveTo>
                    <a:pt x="178605" y="28129"/>
                  </a:moveTo>
                  <a:cubicBezTo>
                    <a:pt x="178448" y="28129"/>
                    <a:pt x="178351" y="28223"/>
                    <a:pt x="178321" y="28350"/>
                  </a:cubicBezTo>
                  <a:cubicBezTo>
                    <a:pt x="178321" y="28511"/>
                    <a:pt x="178415" y="28605"/>
                    <a:pt x="178575" y="28638"/>
                  </a:cubicBezTo>
                  <a:cubicBezTo>
                    <a:pt x="179368" y="28668"/>
                    <a:pt x="180164" y="28765"/>
                    <a:pt x="180991" y="28892"/>
                  </a:cubicBezTo>
                  <a:lnTo>
                    <a:pt x="181055" y="28892"/>
                  </a:lnTo>
                  <a:cubicBezTo>
                    <a:pt x="181149" y="28892"/>
                    <a:pt x="181276" y="28829"/>
                    <a:pt x="181276" y="28701"/>
                  </a:cubicBezTo>
                  <a:cubicBezTo>
                    <a:pt x="181309" y="28574"/>
                    <a:pt x="181212" y="28447"/>
                    <a:pt x="181085" y="28414"/>
                  </a:cubicBezTo>
                  <a:cubicBezTo>
                    <a:pt x="180228" y="28287"/>
                    <a:pt x="179401" y="28193"/>
                    <a:pt x="178605" y="28129"/>
                  </a:cubicBezTo>
                  <a:close/>
                  <a:moveTo>
                    <a:pt x="183435" y="28903"/>
                  </a:moveTo>
                  <a:cubicBezTo>
                    <a:pt x="183323" y="28903"/>
                    <a:pt x="183240" y="28983"/>
                    <a:pt x="183216" y="29083"/>
                  </a:cubicBezTo>
                  <a:cubicBezTo>
                    <a:pt x="183183" y="29210"/>
                    <a:pt x="183280" y="29368"/>
                    <a:pt x="183407" y="29401"/>
                  </a:cubicBezTo>
                  <a:cubicBezTo>
                    <a:pt x="184170" y="29592"/>
                    <a:pt x="184964" y="29813"/>
                    <a:pt x="185760" y="30067"/>
                  </a:cubicBezTo>
                  <a:lnTo>
                    <a:pt x="185854" y="30067"/>
                  </a:lnTo>
                  <a:cubicBezTo>
                    <a:pt x="185951" y="30067"/>
                    <a:pt x="186045" y="30004"/>
                    <a:pt x="186078" y="29910"/>
                  </a:cubicBezTo>
                  <a:cubicBezTo>
                    <a:pt x="186141" y="29782"/>
                    <a:pt x="186045" y="29622"/>
                    <a:pt x="185917" y="29592"/>
                  </a:cubicBezTo>
                  <a:cubicBezTo>
                    <a:pt x="185124" y="29337"/>
                    <a:pt x="184297" y="29113"/>
                    <a:pt x="183534" y="28923"/>
                  </a:cubicBezTo>
                  <a:cubicBezTo>
                    <a:pt x="183500" y="28909"/>
                    <a:pt x="183466" y="28903"/>
                    <a:pt x="183435" y="28903"/>
                  </a:cubicBezTo>
                  <a:close/>
                  <a:moveTo>
                    <a:pt x="171263" y="28979"/>
                  </a:moveTo>
                  <a:cubicBezTo>
                    <a:pt x="171242" y="28979"/>
                    <a:pt x="171220" y="28981"/>
                    <a:pt x="171199" y="28986"/>
                  </a:cubicBezTo>
                  <a:cubicBezTo>
                    <a:pt x="170403" y="29241"/>
                    <a:pt x="169610" y="29559"/>
                    <a:pt x="168877" y="29910"/>
                  </a:cubicBezTo>
                  <a:cubicBezTo>
                    <a:pt x="168750" y="29973"/>
                    <a:pt x="168686" y="30100"/>
                    <a:pt x="168750" y="30227"/>
                  </a:cubicBezTo>
                  <a:cubicBezTo>
                    <a:pt x="168783" y="30322"/>
                    <a:pt x="168877" y="30385"/>
                    <a:pt x="168974" y="30385"/>
                  </a:cubicBezTo>
                  <a:cubicBezTo>
                    <a:pt x="169004" y="30385"/>
                    <a:pt x="169037" y="30385"/>
                    <a:pt x="169068" y="30355"/>
                  </a:cubicBezTo>
                  <a:cubicBezTo>
                    <a:pt x="169800" y="30004"/>
                    <a:pt x="170563" y="29719"/>
                    <a:pt x="171326" y="29464"/>
                  </a:cubicBezTo>
                  <a:cubicBezTo>
                    <a:pt x="171484" y="29431"/>
                    <a:pt x="171548" y="29274"/>
                    <a:pt x="171517" y="29147"/>
                  </a:cubicBezTo>
                  <a:cubicBezTo>
                    <a:pt x="171464" y="29041"/>
                    <a:pt x="171367" y="28979"/>
                    <a:pt x="171263" y="28979"/>
                  </a:cubicBezTo>
                  <a:close/>
                  <a:moveTo>
                    <a:pt x="87147" y="27880"/>
                  </a:moveTo>
                  <a:cubicBezTo>
                    <a:pt x="87114" y="27880"/>
                    <a:pt x="87080" y="27888"/>
                    <a:pt x="87046" y="27905"/>
                  </a:cubicBezTo>
                  <a:cubicBezTo>
                    <a:pt x="86919" y="27938"/>
                    <a:pt x="86855" y="28096"/>
                    <a:pt x="86888" y="28223"/>
                  </a:cubicBezTo>
                  <a:cubicBezTo>
                    <a:pt x="87206" y="28986"/>
                    <a:pt x="87491" y="29749"/>
                    <a:pt x="87778" y="30545"/>
                  </a:cubicBezTo>
                  <a:cubicBezTo>
                    <a:pt x="87809" y="30639"/>
                    <a:pt x="87905" y="30703"/>
                    <a:pt x="88000" y="30703"/>
                  </a:cubicBezTo>
                  <a:cubicBezTo>
                    <a:pt x="88033" y="30703"/>
                    <a:pt x="88063" y="30703"/>
                    <a:pt x="88096" y="30673"/>
                  </a:cubicBezTo>
                  <a:cubicBezTo>
                    <a:pt x="88223" y="30639"/>
                    <a:pt x="88287" y="30482"/>
                    <a:pt x="88223" y="30355"/>
                  </a:cubicBezTo>
                  <a:cubicBezTo>
                    <a:pt x="87936" y="29592"/>
                    <a:pt x="87651" y="28829"/>
                    <a:pt x="87364" y="28033"/>
                  </a:cubicBezTo>
                  <a:cubicBezTo>
                    <a:pt x="87317" y="27939"/>
                    <a:pt x="87237" y="27880"/>
                    <a:pt x="87147" y="27880"/>
                  </a:cubicBezTo>
                  <a:close/>
                  <a:moveTo>
                    <a:pt x="188201" y="30410"/>
                  </a:moveTo>
                  <a:cubicBezTo>
                    <a:pt x="188091" y="30410"/>
                    <a:pt x="187979" y="30471"/>
                    <a:pt x="187952" y="30576"/>
                  </a:cubicBezTo>
                  <a:cubicBezTo>
                    <a:pt x="187889" y="30703"/>
                    <a:pt x="187952" y="30830"/>
                    <a:pt x="188079" y="30894"/>
                  </a:cubicBezTo>
                  <a:cubicBezTo>
                    <a:pt x="188842" y="31181"/>
                    <a:pt x="189605" y="31499"/>
                    <a:pt x="190368" y="31848"/>
                  </a:cubicBezTo>
                  <a:lnTo>
                    <a:pt x="190465" y="31848"/>
                  </a:lnTo>
                  <a:cubicBezTo>
                    <a:pt x="190559" y="31848"/>
                    <a:pt x="190656" y="31817"/>
                    <a:pt x="190686" y="31720"/>
                  </a:cubicBezTo>
                  <a:cubicBezTo>
                    <a:pt x="190750" y="31593"/>
                    <a:pt x="190686" y="31436"/>
                    <a:pt x="190559" y="31372"/>
                  </a:cubicBezTo>
                  <a:cubicBezTo>
                    <a:pt x="189796" y="31054"/>
                    <a:pt x="189003" y="30703"/>
                    <a:pt x="188270" y="30418"/>
                  </a:cubicBezTo>
                  <a:cubicBezTo>
                    <a:pt x="188248" y="30412"/>
                    <a:pt x="188224" y="30410"/>
                    <a:pt x="188201" y="30410"/>
                  </a:cubicBezTo>
                  <a:close/>
                  <a:moveTo>
                    <a:pt x="166819" y="31084"/>
                  </a:moveTo>
                  <a:cubicBezTo>
                    <a:pt x="166776" y="31084"/>
                    <a:pt x="166730" y="31095"/>
                    <a:pt x="166685" y="31118"/>
                  </a:cubicBezTo>
                  <a:cubicBezTo>
                    <a:pt x="166016" y="31563"/>
                    <a:pt x="165317" y="32038"/>
                    <a:pt x="164650" y="32580"/>
                  </a:cubicBezTo>
                  <a:cubicBezTo>
                    <a:pt x="164554" y="32674"/>
                    <a:pt x="164523" y="32801"/>
                    <a:pt x="164617" y="32928"/>
                  </a:cubicBezTo>
                  <a:cubicBezTo>
                    <a:pt x="164681" y="32992"/>
                    <a:pt x="164744" y="33025"/>
                    <a:pt x="164808" y="33025"/>
                  </a:cubicBezTo>
                  <a:cubicBezTo>
                    <a:pt x="164871" y="33025"/>
                    <a:pt x="164935" y="32992"/>
                    <a:pt x="164968" y="32962"/>
                  </a:cubicBezTo>
                  <a:cubicBezTo>
                    <a:pt x="165604" y="32453"/>
                    <a:pt x="166270" y="31975"/>
                    <a:pt x="166939" y="31530"/>
                  </a:cubicBezTo>
                  <a:cubicBezTo>
                    <a:pt x="167066" y="31466"/>
                    <a:pt x="167097" y="31308"/>
                    <a:pt x="167033" y="31181"/>
                  </a:cubicBezTo>
                  <a:cubicBezTo>
                    <a:pt x="166973" y="31119"/>
                    <a:pt x="166899" y="31084"/>
                    <a:pt x="166819" y="31084"/>
                  </a:cubicBezTo>
                  <a:close/>
                  <a:moveTo>
                    <a:pt x="192706" y="32427"/>
                  </a:moveTo>
                  <a:cubicBezTo>
                    <a:pt x="192608" y="32427"/>
                    <a:pt x="192512" y="32479"/>
                    <a:pt x="192467" y="32547"/>
                  </a:cubicBezTo>
                  <a:cubicBezTo>
                    <a:pt x="192436" y="32674"/>
                    <a:pt x="192467" y="32834"/>
                    <a:pt x="192594" y="32898"/>
                  </a:cubicBezTo>
                  <a:cubicBezTo>
                    <a:pt x="193293" y="33246"/>
                    <a:pt x="194056" y="33628"/>
                    <a:pt x="194789" y="34042"/>
                  </a:cubicBezTo>
                  <a:cubicBezTo>
                    <a:pt x="194819" y="34042"/>
                    <a:pt x="194852" y="34073"/>
                    <a:pt x="194883" y="34073"/>
                  </a:cubicBezTo>
                  <a:cubicBezTo>
                    <a:pt x="194979" y="34073"/>
                    <a:pt x="195073" y="34009"/>
                    <a:pt x="195106" y="33946"/>
                  </a:cubicBezTo>
                  <a:cubicBezTo>
                    <a:pt x="195170" y="33819"/>
                    <a:pt x="195137" y="33661"/>
                    <a:pt x="195010" y="33597"/>
                  </a:cubicBezTo>
                  <a:cubicBezTo>
                    <a:pt x="194280" y="33183"/>
                    <a:pt x="193547" y="32801"/>
                    <a:pt x="192817" y="32453"/>
                  </a:cubicBezTo>
                  <a:cubicBezTo>
                    <a:pt x="192782" y="32435"/>
                    <a:pt x="192744" y="32427"/>
                    <a:pt x="192706" y="32427"/>
                  </a:cubicBezTo>
                  <a:close/>
                  <a:moveTo>
                    <a:pt x="88826" y="32539"/>
                  </a:moveTo>
                  <a:cubicBezTo>
                    <a:pt x="88805" y="32539"/>
                    <a:pt x="88784" y="32542"/>
                    <a:pt x="88763" y="32547"/>
                  </a:cubicBezTo>
                  <a:cubicBezTo>
                    <a:pt x="88635" y="32611"/>
                    <a:pt x="88541" y="32738"/>
                    <a:pt x="88605" y="32865"/>
                  </a:cubicBezTo>
                  <a:cubicBezTo>
                    <a:pt x="88859" y="33661"/>
                    <a:pt x="89114" y="34424"/>
                    <a:pt x="89398" y="35217"/>
                  </a:cubicBezTo>
                  <a:cubicBezTo>
                    <a:pt x="89431" y="35314"/>
                    <a:pt x="89526" y="35378"/>
                    <a:pt x="89622" y="35378"/>
                  </a:cubicBezTo>
                  <a:lnTo>
                    <a:pt x="89686" y="35378"/>
                  </a:lnTo>
                  <a:cubicBezTo>
                    <a:pt x="89843" y="35345"/>
                    <a:pt x="89907" y="35187"/>
                    <a:pt x="89843" y="35060"/>
                  </a:cubicBezTo>
                  <a:cubicBezTo>
                    <a:pt x="89589" y="34264"/>
                    <a:pt x="89335" y="33501"/>
                    <a:pt x="89080" y="32707"/>
                  </a:cubicBezTo>
                  <a:cubicBezTo>
                    <a:pt x="89027" y="32601"/>
                    <a:pt x="88930" y="32539"/>
                    <a:pt x="88826" y="32539"/>
                  </a:cubicBezTo>
                  <a:close/>
                  <a:moveTo>
                    <a:pt x="162949" y="34161"/>
                  </a:moveTo>
                  <a:cubicBezTo>
                    <a:pt x="162885" y="34161"/>
                    <a:pt x="162822" y="34185"/>
                    <a:pt x="162773" y="34233"/>
                  </a:cubicBezTo>
                  <a:cubicBezTo>
                    <a:pt x="162201" y="34772"/>
                    <a:pt x="161629" y="35378"/>
                    <a:pt x="161056" y="36014"/>
                  </a:cubicBezTo>
                  <a:cubicBezTo>
                    <a:pt x="160962" y="36141"/>
                    <a:pt x="160993" y="36298"/>
                    <a:pt x="161090" y="36362"/>
                  </a:cubicBezTo>
                  <a:cubicBezTo>
                    <a:pt x="161120" y="36426"/>
                    <a:pt x="161184" y="36426"/>
                    <a:pt x="161247" y="36426"/>
                  </a:cubicBezTo>
                  <a:cubicBezTo>
                    <a:pt x="161311" y="36426"/>
                    <a:pt x="161374" y="36426"/>
                    <a:pt x="161438" y="36362"/>
                  </a:cubicBezTo>
                  <a:cubicBezTo>
                    <a:pt x="161980" y="35726"/>
                    <a:pt x="162552" y="35123"/>
                    <a:pt x="163124" y="34582"/>
                  </a:cubicBezTo>
                  <a:cubicBezTo>
                    <a:pt x="163218" y="34488"/>
                    <a:pt x="163218" y="34327"/>
                    <a:pt x="163124" y="34233"/>
                  </a:cubicBezTo>
                  <a:cubicBezTo>
                    <a:pt x="163076" y="34185"/>
                    <a:pt x="163012" y="34161"/>
                    <a:pt x="162949" y="34161"/>
                  </a:cubicBezTo>
                  <a:close/>
                  <a:moveTo>
                    <a:pt x="197057" y="34790"/>
                  </a:moveTo>
                  <a:cubicBezTo>
                    <a:pt x="196978" y="34790"/>
                    <a:pt x="196895" y="34838"/>
                    <a:pt x="196854" y="34900"/>
                  </a:cubicBezTo>
                  <a:cubicBezTo>
                    <a:pt x="196760" y="35027"/>
                    <a:pt x="196823" y="35187"/>
                    <a:pt x="196917" y="35251"/>
                  </a:cubicBezTo>
                  <a:cubicBezTo>
                    <a:pt x="197617" y="35663"/>
                    <a:pt x="198316" y="36077"/>
                    <a:pt x="199049" y="36522"/>
                  </a:cubicBezTo>
                  <a:cubicBezTo>
                    <a:pt x="199079" y="36553"/>
                    <a:pt x="199112" y="36586"/>
                    <a:pt x="199176" y="36586"/>
                  </a:cubicBezTo>
                  <a:cubicBezTo>
                    <a:pt x="199239" y="36586"/>
                    <a:pt x="199333" y="36522"/>
                    <a:pt x="199367" y="36459"/>
                  </a:cubicBezTo>
                  <a:cubicBezTo>
                    <a:pt x="199461" y="36331"/>
                    <a:pt x="199430" y="36171"/>
                    <a:pt x="199303" y="36108"/>
                  </a:cubicBezTo>
                  <a:cubicBezTo>
                    <a:pt x="198570" y="35663"/>
                    <a:pt x="197871" y="35217"/>
                    <a:pt x="197172" y="34836"/>
                  </a:cubicBezTo>
                  <a:cubicBezTo>
                    <a:pt x="197139" y="34803"/>
                    <a:pt x="197098" y="34790"/>
                    <a:pt x="197057" y="34790"/>
                  </a:cubicBezTo>
                  <a:close/>
                  <a:moveTo>
                    <a:pt x="90385" y="37245"/>
                  </a:moveTo>
                  <a:cubicBezTo>
                    <a:pt x="90364" y="37245"/>
                    <a:pt x="90343" y="37247"/>
                    <a:pt x="90322" y="37252"/>
                  </a:cubicBezTo>
                  <a:cubicBezTo>
                    <a:pt x="90194" y="37316"/>
                    <a:pt x="90098" y="37443"/>
                    <a:pt x="90161" y="37570"/>
                  </a:cubicBezTo>
                  <a:lnTo>
                    <a:pt x="90924" y="39923"/>
                  </a:lnTo>
                  <a:cubicBezTo>
                    <a:pt x="90957" y="40050"/>
                    <a:pt x="91052" y="40113"/>
                    <a:pt x="91148" y="40113"/>
                  </a:cubicBezTo>
                  <a:cubicBezTo>
                    <a:pt x="91179" y="40113"/>
                    <a:pt x="91212" y="40113"/>
                    <a:pt x="91212" y="40083"/>
                  </a:cubicBezTo>
                  <a:cubicBezTo>
                    <a:pt x="91339" y="40050"/>
                    <a:pt x="91433" y="39923"/>
                    <a:pt x="91369" y="39795"/>
                  </a:cubicBezTo>
                  <a:lnTo>
                    <a:pt x="90640" y="37412"/>
                  </a:lnTo>
                  <a:cubicBezTo>
                    <a:pt x="90587" y="37306"/>
                    <a:pt x="90489" y="37245"/>
                    <a:pt x="90385" y="37245"/>
                  </a:cubicBezTo>
                  <a:close/>
                  <a:moveTo>
                    <a:pt x="159662" y="37846"/>
                  </a:moveTo>
                  <a:cubicBezTo>
                    <a:pt x="159591" y="37846"/>
                    <a:pt x="159524" y="37877"/>
                    <a:pt x="159467" y="37952"/>
                  </a:cubicBezTo>
                  <a:cubicBezTo>
                    <a:pt x="158991" y="38557"/>
                    <a:pt x="158483" y="39223"/>
                    <a:pt x="157974" y="39923"/>
                  </a:cubicBezTo>
                  <a:cubicBezTo>
                    <a:pt x="157877" y="40050"/>
                    <a:pt x="157910" y="40177"/>
                    <a:pt x="158038" y="40274"/>
                  </a:cubicBezTo>
                  <a:cubicBezTo>
                    <a:pt x="158068" y="40304"/>
                    <a:pt x="158132" y="40304"/>
                    <a:pt x="158165" y="40304"/>
                  </a:cubicBezTo>
                  <a:cubicBezTo>
                    <a:pt x="158259" y="40304"/>
                    <a:pt x="158322" y="40274"/>
                    <a:pt x="158355" y="40210"/>
                  </a:cubicBezTo>
                  <a:cubicBezTo>
                    <a:pt x="158864" y="39511"/>
                    <a:pt x="159373" y="38842"/>
                    <a:pt x="159848" y="38239"/>
                  </a:cubicBezTo>
                  <a:cubicBezTo>
                    <a:pt x="159945" y="38142"/>
                    <a:pt x="159912" y="37985"/>
                    <a:pt x="159818" y="37888"/>
                  </a:cubicBezTo>
                  <a:cubicBezTo>
                    <a:pt x="159765" y="37862"/>
                    <a:pt x="159713" y="37846"/>
                    <a:pt x="159662" y="37846"/>
                  </a:cubicBezTo>
                  <a:close/>
                  <a:moveTo>
                    <a:pt x="156774" y="41861"/>
                  </a:moveTo>
                  <a:cubicBezTo>
                    <a:pt x="156693" y="41861"/>
                    <a:pt x="156605" y="41896"/>
                    <a:pt x="156542" y="41957"/>
                  </a:cubicBezTo>
                  <a:lnTo>
                    <a:pt x="155207" y="44056"/>
                  </a:lnTo>
                  <a:cubicBezTo>
                    <a:pt x="155143" y="44183"/>
                    <a:pt x="155176" y="44343"/>
                    <a:pt x="155270" y="44407"/>
                  </a:cubicBezTo>
                  <a:cubicBezTo>
                    <a:pt x="155334" y="44437"/>
                    <a:pt x="155367" y="44437"/>
                    <a:pt x="155398" y="44437"/>
                  </a:cubicBezTo>
                  <a:cubicBezTo>
                    <a:pt x="155494" y="44437"/>
                    <a:pt x="155558" y="44407"/>
                    <a:pt x="155621" y="44310"/>
                  </a:cubicBezTo>
                  <a:cubicBezTo>
                    <a:pt x="156066" y="43610"/>
                    <a:pt x="156512" y="42944"/>
                    <a:pt x="156957" y="42245"/>
                  </a:cubicBezTo>
                  <a:cubicBezTo>
                    <a:pt x="157051" y="42148"/>
                    <a:pt x="157020" y="41990"/>
                    <a:pt x="156893" y="41894"/>
                  </a:cubicBezTo>
                  <a:cubicBezTo>
                    <a:pt x="156859" y="41871"/>
                    <a:pt x="156818" y="41861"/>
                    <a:pt x="156774" y="41861"/>
                  </a:cubicBezTo>
                  <a:close/>
                  <a:moveTo>
                    <a:pt x="91931" y="41970"/>
                  </a:moveTo>
                  <a:cubicBezTo>
                    <a:pt x="91904" y="41970"/>
                    <a:pt x="91876" y="41976"/>
                    <a:pt x="91848" y="41990"/>
                  </a:cubicBezTo>
                  <a:cubicBezTo>
                    <a:pt x="91720" y="42021"/>
                    <a:pt x="91624" y="42181"/>
                    <a:pt x="91687" y="42308"/>
                  </a:cubicBezTo>
                  <a:cubicBezTo>
                    <a:pt x="91942" y="43071"/>
                    <a:pt x="92196" y="43865"/>
                    <a:pt x="92483" y="44661"/>
                  </a:cubicBezTo>
                  <a:cubicBezTo>
                    <a:pt x="92514" y="44755"/>
                    <a:pt x="92611" y="44819"/>
                    <a:pt x="92705" y="44819"/>
                  </a:cubicBezTo>
                  <a:cubicBezTo>
                    <a:pt x="92738" y="44819"/>
                    <a:pt x="92768" y="44819"/>
                    <a:pt x="92768" y="44788"/>
                  </a:cubicBezTo>
                  <a:cubicBezTo>
                    <a:pt x="92895" y="44755"/>
                    <a:pt x="92992" y="44628"/>
                    <a:pt x="92929" y="44501"/>
                  </a:cubicBezTo>
                  <a:cubicBezTo>
                    <a:pt x="92674" y="43707"/>
                    <a:pt x="92420" y="42944"/>
                    <a:pt x="92132" y="42148"/>
                  </a:cubicBezTo>
                  <a:cubicBezTo>
                    <a:pt x="92109" y="42049"/>
                    <a:pt x="92026" y="41970"/>
                    <a:pt x="91931" y="41970"/>
                  </a:cubicBezTo>
                  <a:close/>
                  <a:moveTo>
                    <a:pt x="154105" y="46057"/>
                  </a:moveTo>
                  <a:cubicBezTo>
                    <a:pt x="154027" y="46057"/>
                    <a:pt x="153946" y="46093"/>
                    <a:pt x="153905" y="46154"/>
                  </a:cubicBezTo>
                  <a:cubicBezTo>
                    <a:pt x="153460" y="46886"/>
                    <a:pt x="153015" y="47586"/>
                    <a:pt x="152600" y="48285"/>
                  </a:cubicBezTo>
                  <a:cubicBezTo>
                    <a:pt x="152536" y="48412"/>
                    <a:pt x="152569" y="48570"/>
                    <a:pt x="152697" y="48634"/>
                  </a:cubicBezTo>
                  <a:cubicBezTo>
                    <a:pt x="152727" y="48667"/>
                    <a:pt x="152760" y="48667"/>
                    <a:pt x="152824" y="48667"/>
                  </a:cubicBezTo>
                  <a:cubicBezTo>
                    <a:pt x="152887" y="48667"/>
                    <a:pt x="152981" y="48634"/>
                    <a:pt x="153015" y="48539"/>
                  </a:cubicBezTo>
                  <a:cubicBezTo>
                    <a:pt x="153460" y="47840"/>
                    <a:pt x="153872" y="47141"/>
                    <a:pt x="154317" y="46441"/>
                  </a:cubicBezTo>
                  <a:cubicBezTo>
                    <a:pt x="154380" y="46314"/>
                    <a:pt x="154350" y="46154"/>
                    <a:pt x="154223" y="46090"/>
                  </a:cubicBezTo>
                  <a:cubicBezTo>
                    <a:pt x="154189" y="46068"/>
                    <a:pt x="154147" y="46057"/>
                    <a:pt x="154105" y="46057"/>
                  </a:cubicBezTo>
                  <a:close/>
                  <a:moveTo>
                    <a:pt x="93503" y="46655"/>
                  </a:moveTo>
                  <a:cubicBezTo>
                    <a:pt x="93480" y="46655"/>
                    <a:pt x="93458" y="46657"/>
                    <a:pt x="93437" y="46662"/>
                  </a:cubicBezTo>
                  <a:cubicBezTo>
                    <a:pt x="93310" y="46726"/>
                    <a:pt x="93246" y="46853"/>
                    <a:pt x="93310" y="46980"/>
                  </a:cubicBezTo>
                  <a:cubicBezTo>
                    <a:pt x="93595" y="47807"/>
                    <a:pt x="93882" y="48570"/>
                    <a:pt x="94200" y="49302"/>
                  </a:cubicBezTo>
                  <a:cubicBezTo>
                    <a:pt x="94231" y="49397"/>
                    <a:pt x="94327" y="49460"/>
                    <a:pt x="94421" y="49460"/>
                  </a:cubicBezTo>
                  <a:cubicBezTo>
                    <a:pt x="94455" y="49460"/>
                    <a:pt x="94485" y="49460"/>
                    <a:pt x="94518" y="49430"/>
                  </a:cubicBezTo>
                  <a:cubicBezTo>
                    <a:pt x="94645" y="49397"/>
                    <a:pt x="94709" y="49239"/>
                    <a:pt x="94645" y="49112"/>
                  </a:cubicBezTo>
                  <a:cubicBezTo>
                    <a:pt x="94358" y="48379"/>
                    <a:pt x="94073" y="47649"/>
                    <a:pt x="93755" y="46823"/>
                  </a:cubicBezTo>
                  <a:cubicBezTo>
                    <a:pt x="93728" y="46717"/>
                    <a:pt x="93613" y="46655"/>
                    <a:pt x="93503" y="46655"/>
                  </a:cubicBezTo>
                  <a:close/>
                  <a:moveTo>
                    <a:pt x="151535" y="50288"/>
                  </a:moveTo>
                  <a:cubicBezTo>
                    <a:pt x="151455" y="50288"/>
                    <a:pt x="151370" y="50329"/>
                    <a:pt x="151328" y="50414"/>
                  </a:cubicBezTo>
                  <a:cubicBezTo>
                    <a:pt x="150883" y="51113"/>
                    <a:pt x="150438" y="51813"/>
                    <a:pt x="150026" y="52512"/>
                  </a:cubicBezTo>
                  <a:cubicBezTo>
                    <a:pt x="149929" y="52639"/>
                    <a:pt x="149993" y="52800"/>
                    <a:pt x="150090" y="52863"/>
                  </a:cubicBezTo>
                  <a:cubicBezTo>
                    <a:pt x="150120" y="52894"/>
                    <a:pt x="150184" y="52894"/>
                    <a:pt x="150217" y="52894"/>
                  </a:cubicBezTo>
                  <a:cubicBezTo>
                    <a:pt x="150311" y="52894"/>
                    <a:pt x="150375" y="52863"/>
                    <a:pt x="150438" y="52766"/>
                  </a:cubicBezTo>
                  <a:cubicBezTo>
                    <a:pt x="150883" y="52067"/>
                    <a:pt x="151298" y="51368"/>
                    <a:pt x="151743" y="50668"/>
                  </a:cubicBezTo>
                  <a:cubicBezTo>
                    <a:pt x="151806" y="50541"/>
                    <a:pt x="151773" y="50383"/>
                    <a:pt x="151646" y="50320"/>
                  </a:cubicBezTo>
                  <a:cubicBezTo>
                    <a:pt x="151615" y="50298"/>
                    <a:pt x="151575" y="50288"/>
                    <a:pt x="151535" y="50288"/>
                  </a:cubicBezTo>
                  <a:close/>
                  <a:moveTo>
                    <a:pt x="95387" y="51249"/>
                  </a:moveTo>
                  <a:cubicBezTo>
                    <a:pt x="95351" y="51249"/>
                    <a:pt x="95315" y="51256"/>
                    <a:pt x="95281" y="51274"/>
                  </a:cubicBezTo>
                  <a:cubicBezTo>
                    <a:pt x="95154" y="51337"/>
                    <a:pt x="95121" y="51464"/>
                    <a:pt x="95154" y="51591"/>
                  </a:cubicBezTo>
                  <a:cubicBezTo>
                    <a:pt x="95502" y="52385"/>
                    <a:pt x="95884" y="53117"/>
                    <a:pt x="96235" y="53847"/>
                  </a:cubicBezTo>
                  <a:cubicBezTo>
                    <a:pt x="96298" y="53911"/>
                    <a:pt x="96362" y="53975"/>
                    <a:pt x="96456" y="53975"/>
                  </a:cubicBezTo>
                  <a:cubicBezTo>
                    <a:pt x="96489" y="53975"/>
                    <a:pt x="96553" y="53975"/>
                    <a:pt x="96583" y="53944"/>
                  </a:cubicBezTo>
                  <a:cubicBezTo>
                    <a:pt x="96710" y="53880"/>
                    <a:pt x="96744" y="53720"/>
                    <a:pt x="96680" y="53626"/>
                  </a:cubicBezTo>
                  <a:cubicBezTo>
                    <a:pt x="96329" y="52927"/>
                    <a:pt x="95981" y="52164"/>
                    <a:pt x="95630" y="51401"/>
                  </a:cubicBezTo>
                  <a:cubicBezTo>
                    <a:pt x="95583" y="51308"/>
                    <a:pt x="95486" y="51249"/>
                    <a:pt x="95387" y="51249"/>
                  </a:cubicBezTo>
                  <a:close/>
                  <a:moveTo>
                    <a:pt x="148905" y="54484"/>
                  </a:moveTo>
                  <a:cubicBezTo>
                    <a:pt x="148817" y="54484"/>
                    <a:pt x="148733" y="54526"/>
                    <a:pt x="148691" y="54610"/>
                  </a:cubicBezTo>
                  <a:cubicBezTo>
                    <a:pt x="148213" y="55310"/>
                    <a:pt x="147768" y="56009"/>
                    <a:pt x="147292" y="56645"/>
                  </a:cubicBezTo>
                  <a:cubicBezTo>
                    <a:pt x="147228" y="56772"/>
                    <a:pt x="147259" y="56932"/>
                    <a:pt x="147356" y="56996"/>
                  </a:cubicBezTo>
                  <a:cubicBezTo>
                    <a:pt x="147419" y="57027"/>
                    <a:pt x="147450" y="57027"/>
                    <a:pt x="147513" y="57027"/>
                  </a:cubicBezTo>
                  <a:cubicBezTo>
                    <a:pt x="147577" y="57027"/>
                    <a:pt x="147674" y="56996"/>
                    <a:pt x="147704" y="56932"/>
                  </a:cubicBezTo>
                  <a:cubicBezTo>
                    <a:pt x="148149" y="56297"/>
                    <a:pt x="148627" y="55597"/>
                    <a:pt x="149103" y="54865"/>
                  </a:cubicBezTo>
                  <a:cubicBezTo>
                    <a:pt x="149166" y="54771"/>
                    <a:pt x="149136" y="54610"/>
                    <a:pt x="149039" y="54516"/>
                  </a:cubicBezTo>
                  <a:cubicBezTo>
                    <a:pt x="148997" y="54495"/>
                    <a:pt x="148950" y="54484"/>
                    <a:pt x="148905" y="54484"/>
                  </a:cubicBezTo>
                  <a:close/>
                  <a:moveTo>
                    <a:pt x="97653" y="55645"/>
                  </a:moveTo>
                  <a:cubicBezTo>
                    <a:pt x="97611" y="55645"/>
                    <a:pt x="97571" y="55659"/>
                    <a:pt x="97537" y="55691"/>
                  </a:cubicBezTo>
                  <a:cubicBezTo>
                    <a:pt x="97410" y="55755"/>
                    <a:pt x="97379" y="55915"/>
                    <a:pt x="97443" y="56009"/>
                  </a:cubicBezTo>
                  <a:cubicBezTo>
                    <a:pt x="97888" y="56742"/>
                    <a:pt x="98333" y="57441"/>
                    <a:pt x="98778" y="58107"/>
                  </a:cubicBezTo>
                  <a:cubicBezTo>
                    <a:pt x="98842" y="58171"/>
                    <a:pt x="98905" y="58204"/>
                    <a:pt x="98999" y="58204"/>
                  </a:cubicBezTo>
                  <a:cubicBezTo>
                    <a:pt x="99032" y="58204"/>
                    <a:pt x="99096" y="58204"/>
                    <a:pt x="99127" y="58171"/>
                  </a:cubicBezTo>
                  <a:cubicBezTo>
                    <a:pt x="99254" y="58107"/>
                    <a:pt x="99287" y="57950"/>
                    <a:pt x="99190" y="57823"/>
                  </a:cubicBezTo>
                  <a:cubicBezTo>
                    <a:pt x="98745" y="57187"/>
                    <a:pt x="98300" y="56487"/>
                    <a:pt x="97855" y="55755"/>
                  </a:cubicBezTo>
                  <a:cubicBezTo>
                    <a:pt x="97813" y="55693"/>
                    <a:pt x="97732" y="55645"/>
                    <a:pt x="97653" y="55645"/>
                  </a:cubicBezTo>
                  <a:close/>
                  <a:moveTo>
                    <a:pt x="146044" y="58559"/>
                  </a:moveTo>
                  <a:cubicBezTo>
                    <a:pt x="145967" y="58559"/>
                    <a:pt x="145897" y="58593"/>
                    <a:pt x="145860" y="58649"/>
                  </a:cubicBezTo>
                  <a:cubicBezTo>
                    <a:pt x="145321" y="59316"/>
                    <a:pt x="144812" y="59984"/>
                    <a:pt x="144304" y="60557"/>
                  </a:cubicBezTo>
                  <a:cubicBezTo>
                    <a:pt x="144240" y="60684"/>
                    <a:pt x="144240" y="60842"/>
                    <a:pt x="144334" y="60905"/>
                  </a:cubicBezTo>
                  <a:cubicBezTo>
                    <a:pt x="144398" y="60969"/>
                    <a:pt x="144431" y="60969"/>
                    <a:pt x="144494" y="60969"/>
                  </a:cubicBezTo>
                  <a:cubicBezTo>
                    <a:pt x="144558" y="60969"/>
                    <a:pt x="144652" y="60938"/>
                    <a:pt x="144685" y="60905"/>
                  </a:cubicBezTo>
                  <a:cubicBezTo>
                    <a:pt x="145194" y="60302"/>
                    <a:pt x="145733" y="59633"/>
                    <a:pt x="146242" y="58934"/>
                  </a:cubicBezTo>
                  <a:cubicBezTo>
                    <a:pt x="146338" y="58840"/>
                    <a:pt x="146305" y="58680"/>
                    <a:pt x="146211" y="58616"/>
                  </a:cubicBezTo>
                  <a:cubicBezTo>
                    <a:pt x="146158" y="58577"/>
                    <a:pt x="146099" y="58559"/>
                    <a:pt x="146044" y="58559"/>
                  </a:cubicBezTo>
                  <a:close/>
                  <a:moveTo>
                    <a:pt x="100492" y="59686"/>
                  </a:moveTo>
                  <a:cubicBezTo>
                    <a:pt x="100434" y="59686"/>
                    <a:pt x="100378" y="59701"/>
                    <a:pt x="100335" y="59730"/>
                  </a:cubicBezTo>
                  <a:cubicBezTo>
                    <a:pt x="100208" y="59824"/>
                    <a:pt x="100208" y="59984"/>
                    <a:pt x="100304" y="60079"/>
                  </a:cubicBezTo>
                  <a:cubicBezTo>
                    <a:pt x="100843" y="60747"/>
                    <a:pt x="101416" y="61350"/>
                    <a:pt x="101988" y="61922"/>
                  </a:cubicBezTo>
                  <a:cubicBezTo>
                    <a:pt x="102021" y="61986"/>
                    <a:pt x="102084" y="61986"/>
                    <a:pt x="102148" y="61986"/>
                  </a:cubicBezTo>
                  <a:cubicBezTo>
                    <a:pt x="102212" y="61986"/>
                    <a:pt x="102275" y="61986"/>
                    <a:pt x="102339" y="61922"/>
                  </a:cubicBezTo>
                  <a:cubicBezTo>
                    <a:pt x="102433" y="61828"/>
                    <a:pt x="102433" y="61668"/>
                    <a:pt x="102339" y="61574"/>
                  </a:cubicBezTo>
                  <a:cubicBezTo>
                    <a:pt x="101767" y="61002"/>
                    <a:pt x="101194" y="60396"/>
                    <a:pt x="100686" y="59761"/>
                  </a:cubicBezTo>
                  <a:cubicBezTo>
                    <a:pt x="100633" y="59709"/>
                    <a:pt x="100561" y="59686"/>
                    <a:pt x="100492" y="59686"/>
                  </a:cubicBezTo>
                  <a:close/>
                  <a:moveTo>
                    <a:pt x="142839" y="62301"/>
                  </a:moveTo>
                  <a:cubicBezTo>
                    <a:pt x="142771" y="62301"/>
                    <a:pt x="142701" y="62332"/>
                    <a:pt x="142650" y="62401"/>
                  </a:cubicBezTo>
                  <a:cubicBezTo>
                    <a:pt x="142078" y="62973"/>
                    <a:pt x="141473" y="63545"/>
                    <a:pt x="140870" y="64054"/>
                  </a:cubicBezTo>
                  <a:cubicBezTo>
                    <a:pt x="140773" y="64148"/>
                    <a:pt x="140743" y="64308"/>
                    <a:pt x="140837" y="64402"/>
                  </a:cubicBezTo>
                  <a:cubicBezTo>
                    <a:pt x="140901" y="64466"/>
                    <a:pt x="140964" y="64499"/>
                    <a:pt x="141028" y="64499"/>
                  </a:cubicBezTo>
                  <a:cubicBezTo>
                    <a:pt x="141091" y="64499"/>
                    <a:pt x="141155" y="64466"/>
                    <a:pt x="141188" y="64435"/>
                  </a:cubicBezTo>
                  <a:cubicBezTo>
                    <a:pt x="141791" y="63927"/>
                    <a:pt x="142396" y="63354"/>
                    <a:pt x="142999" y="62719"/>
                  </a:cubicBezTo>
                  <a:cubicBezTo>
                    <a:pt x="143096" y="62622"/>
                    <a:pt x="143096" y="62464"/>
                    <a:pt x="142999" y="62368"/>
                  </a:cubicBezTo>
                  <a:cubicBezTo>
                    <a:pt x="142955" y="62324"/>
                    <a:pt x="142898" y="62301"/>
                    <a:pt x="142839" y="62301"/>
                  </a:cubicBezTo>
                  <a:close/>
                  <a:moveTo>
                    <a:pt x="104006" y="63137"/>
                  </a:moveTo>
                  <a:cubicBezTo>
                    <a:pt x="103933" y="63137"/>
                    <a:pt x="103856" y="63171"/>
                    <a:pt x="103801" y="63227"/>
                  </a:cubicBezTo>
                  <a:cubicBezTo>
                    <a:pt x="103705" y="63354"/>
                    <a:pt x="103738" y="63512"/>
                    <a:pt x="103832" y="63576"/>
                  </a:cubicBezTo>
                  <a:cubicBezTo>
                    <a:pt x="104468" y="64117"/>
                    <a:pt x="105167" y="64593"/>
                    <a:pt x="105866" y="65038"/>
                  </a:cubicBezTo>
                  <a:cubicBezTo>
                    <a:pt x="105899" y="65071"/>
                    <a:pt x="105930" y="65071"/>
                    <a:pt x="105994" y="65071"/>
                  </a:cubicBezTo>
                  <a:cubicBezTo>
                    <a:pt x="106057" y="65071"/>
                    <a:pt x="106154" y="65038"/>
                    <a:pt x="106184" y="64974"/>
                  </a:cubicBezTo>
                  <a:cubicBezTo>
                    <a:pt x="106281" y="64847"/>
                    <a:pt x="106248" y="64690"/>
                    <a:pt x="106121" y="64626"/>
                  </a:cubicBezTo>
                  <a:cubicBezTo>
                    <a:pt x="105454" y="64181"/>
                    <a:pt x="104785" y="63703"/>
                    <a:pt x="104150" y="63194"/>
                  </a:cubicBezTo>
                  <a:cubicBezTo>
                    <a:pt x="104110" y="63155"/>
                    <a:pt x="104059" y="63137"/>
                    <a:pt x="104006" y="63137"/>
                  </a:cubicBezTo>
                  <a:close/>
                  <a:moveTo>
                    <a:pt x="139049" y="65514"/>
                  </a:moveTo>
                  <a:cubicBezTo>
                    <a:pt x="139005" y="65514"/>
                    <a:pt x="138964" y="65524"/>
                    <a:pt x="138930" y="65547"/>
                  </a:cubicBezTo>
                  <a:cubicBezTo>
                    <a:pt x="138230" y="66025"/>
                    <a:pt x="137531" y="66437"/>
                    <a:pt x="136831" y="66788"/>
                  </a:cubicBezTo>
                  <a:cubicBezTo>
                    <a:pt x="136704" y="66851"/>
                    <a:pt x="136674" y="67009"/>
                    <a:pt x="136737" y="67136"/>
                  </a:cubicBezTo>
                  <a:cubicBezTo>
                    <a:pt x="136768" y="67233"/>
                    <a:pt x="136864" y="67263"/>
                    <a:pt x="136959" y="67263"/>
                  </a:cubicBezTo>
                  <a:cubicBezTo>
                    <a:pt x="136992" y="67263"/>
                    <a:pt x="137022" y="67263"/>
                    <a:pt x="137055" y="67233"/>
                  </a:cubicBezTo>
                  <a:cubicBezTo>
                    <a:pt x="137785" y="66851"/>
                    <a:pt x="138518" y="66437"/>
                    <a:pt x="139217" y="65961"/>
                  </a:cubicBezTo>
                  <a:cubicBezTo>
                    <a:pt x="139311" y="65865"/>
                    <a:pt x="139344" y="65737"/>
                    <a:pt x="139281" y="65610"/>
                  </a:cubicBezTo>
                  <a:cubicBezTo>
                    <a:pt x="139218" y="65549"/>
                    <a:pt x="139130" y="65514"/>
                    <a:pt x="139049" y="65514"/>
                  </a:cubicBezTo>
                  <a:close/>
                  <a:moveTo>
                    <a:pt x="108140" y="65808"/>
                  </a:moveTo>
                  <a:cubicBezTo>
                    <a:pt x="108043" y="65808"/>
                    <a:pt x="107947" y="65860"/>
                    <a:pt x="107901" y="65928"/>
                  </a:cubicBezTo>
                  <a:cubicBezTo>
                    <a:pt x="107837" y="66055"/>
                    <a:pt x="107901" y="66216"/>
                    <a:pt x="108028" y="66279"/>
                  </a:cubicBezTo>
                  <a:cubicBezTo>
                    <a:pt x="108728" y="66628"/>
                    <a:pt x="109491" y="66979"/>
                    <a:pt x="110287" y="67296"/>
                  </a:cubicBezTo>
                  <a:lnTo>
                    <a:pt x="110381" y="67296"/>
                  </a:lnTo>
                  <a:cubicBezTo>
                    <a:pt x="110477" y="67296"/>
                    <a:pt x="110572" y="67233"/>
                    <a:pt x="110605" y="67136"/>
                  </a:cubicBezTo>
                  <a:cubicBezTo>
                    <a:pt x="110668" y="67009"/>
                    <a:pt x="110605" y="66882"/>
                    <a:pt x="110477" y="66818"/>
                  </a:cubicBezTo>
                  <a:cubicBezTo>
                    <a:pt x="109714" y="66534"/>
                    <a:pt x="108951" y="66183"/>
                    <a:pt x="108252" y="65834"/>
                  </a:cubicBezTo>
                  <a:cubicBezTo>
                    <a:pt x="108216" y="65816"/>
                    <a:pt x="108178" y="65808"/>
                    <a:pt x="108140" y="65808"/>
                  </a:cubicBezTo>
                  <a:close/>
                  <a:moveTo>
                    <a:pt x="112700" y="67606"/>
                  </a:moveTo>
                  <a:cubicBezTo>
                    <a:pt x="112597" y="67606"/>
                    <a:pt x="112506" y="67667"/>
                    <a:pt x="112479" y="67772"/>
                  </a:cubicBezTo>
                  <a:cubicBezTo>
                    <a:pt x="112415" y="67899"/>
                    <a:pt x="112512" y="68059"/>
                    <a:pt x="112639" y="68090"/>
                  </a:cubicBezTo>
                  <a:cubicBezTo>
                    <a:pt x="113402" y="68314"/>
                    <a:pt x="114229" y="68505"/>
                    <a:pt x="115055" y="68695"/>
                  </a:cubicBezTo>
                  <a:lnTo>
                    <a:pt x="115086" y="68695"/>
                  </a:lnTo>
                  <a:cubicBezTo>
                    <a:pt x="115213" y="68695"/>
                    <a:pt x="115310" y="68599"/>
                    <a:pt x="115340" y="68505"/>
                  </a:cubicBezTo>
                  <a:cubicBezTo>
                    <a:pt x="115373" y="68377"/>
                    <a:pt x="115277" y="68217"/>
                    <a:pt x="115150" y="68217"/>
                  </a:cubicBezTo>
                  <a:cubicBezTo>
                    <a:pt x="114323" y="68026"/>
                    <a:pt x="113529" y="67836"/>
                    <a:pt x="112766" y="67614"/>
                  </a:cubicBezTo>
                  <a:cubicBezTo>
                    <a:pt x="112744" y="67609"/>
                    <a:pt x="112722" y="67606"/>
                    <a:pt x="112700" y="67606"/>
                  </a:cubicBezTo>
                  <a:close/>
                  <a:moveTo>
                    <a:pt x="134707" y="67747"/>
                  </a:moveTo>
                  <a:cubicBezTo>
                    <a:pt x="134674" y="67747"/>
                    <a:pt x="134640" y="67755"/>
                    <a:pt x="134606" y="67772"/>
                  </a:cubicBezTo>
                  <a:cubicBezTo>
                    <a:pt x="133843" y="68026"/>
                    <a:pt x="133049" y="68250"/>
                    <a:pt x="132253" y="68408"/>
                  </a:cubicBezTo>
                  <a:cubicBezTo>
                    <a:pt x="132126" y="68441"/>
                    <a:pt x="132032" y="68568"/>
                    <a:pt x="132063" y="68695"/>
                  </a:cubicBezTo>
                  <a:cubicBezTo>
                    <a:pt x="132096" y="68822"/>
                    <a:pt x="132190" y="68917"/>
                    <a:pt x="132317" y="68917"/>
                  </a:cubicBezTo>
                  <a:cubicBezTo>
                    <a:pt x="132317" y="68917"/>
                    <a:pt x="132350" y="68917"/>
                    <a:pt x="132381" y="68886"/>
                  </a:cubicBezTo>
                  <a:cubicBezTo>
                    <a:pt x="133177" y="68726"/>
                    <a:pt x="134003" y="68505"/>
                    <a:pt x="134766" y="68217"/>
                  </a:cubicBezTo>
                  <a:cubicBezTo>
                    <a:pt x="134893" y="68187"/>
                    <a:pt x="134957" y="68059"/>
                    <a:pt x="134924" y="67899"/>
                  </a:cubicBezTo>
                  <a:cubicBezTo>
                    <a:pt x="134877" y="67806"/>
                    <a:pt x="134797" y="67747"/>
                    <a:pt x="134707" y="67747"/>
                  </a:cubicBezTo>
                  <a:close/>
                  <a:moveTo>
                    <a:pt x="117515" y="68625"/>
                  </a:moveTo>
                  <a:cubicBezTo>
                    <a:pt x="117406" y="68625"/>
                    <a:pt x="117307" y="68712"/>
                    <a:pt x="117281" y="68822"/>
                  </a:cubicBezTo>
                  <a:cubicBezTo>
                    <a:pt x="117248" y="68980"/>
                    <a:pt x="117344" y="69107"/>
                    <a:pt x="117502" y="69107"/>
                  </a:cubicBezTo>
                  <a:cubicBezTo>
                    <a:pt x="118298" y="69235"/>
                    <a:pt x="119125" y="69331"/>
                    <a:pt x="119951" y="69395"/>
                  </a:cubicBezTo>
                  <a:lnTo>
                    <a:pt x="119982" y="69395"/>
                  </a:lnTo>
                  <a:cubicBezTo>
                    <a:pt x="120109" y="69395"/>
                    <a:pt x="120206" y="69298"/>
                    <a:pt x="120236" y="69171"/>
                  </a:cubicBezTo>
                  <a:cubicBezTo>
                    <a:pt x="120236" y="69013"/>
                    <a:pt x="120142" y="68886"/>
                    <a:pt x="120015" y="68886"/>
                  </a:cubicBezTo>
                  <a:cubicBezTo>
                    <a:pt x="119188" y="68822"/>
                    <a:pt x="118362" y="68726"/>
                    <a:pt x="117566" y="68632"/>
                  </a:cubicBezTo>
                  <a:cubicBezTo>
                    <a:pt x="117549" y="68627"/>
                    <a:pt x="117532" y="68625"/>
                    <a:pt x="117515" y="68625"/>
                  </a:cubicBezTo>
                  <a:close/>
                  <a:moveTo>
                    <a:pt x="129897" y="68752"/>
                  </a:moveTo>
                  <a:cubicBezTo>
                    <a:pt x="129878" y="68752"/>
                    <a:pt x="129858" y="68755"/>
                    <a:pt x="129837" y="68759"/>
                  </a:cubicBezTo>
                  <a:cubicBezTo>
                    <a:pt x="129011" y="68822"/>
                    <a:pt x="128184" y="68886"/>
                    <a:pt x="127391" y="68950"/>
                  </a:cubicBezTo>
                  <a:cubicBezTo>
                    <a:pt x="127263" y="68950"/>
                    <a:pt x="127136" y="69044"/>
                    <a:pt x="127167" y="69204"/>
                  </a:cubicBezTo>
                  <a:cubicBezTo>
                    <a:pt x="127167" y="69331"/>
                    <a:pt x="127263" y="69425"/>
                    <a:pt x="127391" y="69425"/>
                  </a:cubicBezTo>
                  <a:lnTo>
                    <a:pt x="127421" y="69425"/>
                  </a:lnTo>
                  <a:cubicBezTo>
                    <a:pt x="128217" y="69395"/>
                    <a:pt x="129074" y="69331"/>
                    <a:pt x="129901" y="69235"/>
                  </a:cubicBezTo>
                  <a:cubicBezTo>
                    <a:pt x="130028" y="69235"/>
                    <a:pt x="130125" y="69107"/>
                    <a:pt x="130125" y="68980"/>
                  </a:cubicBezTo>
                  <a:cubicBezTo>
                    <a:pt x="130096" y="68843"/>
                    <a:pt x="130021" y="68752"/>
                    <a:pt x="129897" y="68752"/>
                  </a:cubicBezTo>
                  <a:close/>
                  <a:moveTo>
                    <a:pt x="122462" y="69013"/>
                  </a:moveTo>
                  <a:cubicBezTo>
                    <a:pt x="122304" y="69013"/>
                    <a:pt x="122207" y="69140"/>
                    <a:pt x="122207" y="69268"/>
                  </a:cubicBezTo>
                  <a:cubicBezTo>
                    <a:pt x="122207" y="69395"/>
                    <a:pt x="122304" y="69522"/>
                    <a:pt x="122431" y="69522"/>
                  </a:cubicBezTo>
                  <a:lnTo>
                    <a:pt x="124941" y="69522"/>
                  </a:lnTo>
                  <a:cubicBezTo>
                    <a:pt x="125068" y="69522"/>
                    <a:pt x="125165" y="69395"/>
                    <a:pt x="125165" y="69268"/>
                  </a:cubicBezTo>
                  <a:cubicBezTo>
                    <a:pt x="125165" y="69140"/>
                    <a:pt x="125068" y="69044"/>
                    <a:pt x="124911" y="69044"/>
                  </a:cubicBezTo>
                  <a:lnTo>
                    <a:pt x="123893" y="69044"/>
                  </a:lnTo>
                  <a:cubicBezTo>
                    <a:pt x="123415" y="69044"/>
                    <a:pt x="122940" y="69044"/>
                    <a:pt x="122462" y="690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298275" y="3676175"/>
              <a:ext cx="4501725" cy="1512750"/>
            </a:xfrm>
            <a:custGeom>
              <a:avLst/>
              <a:gdLst/>
              <a:ahLst/>
              <a:cxnLst/>
              <a:rect l="l" t="t" r="r" b="b"/>
              <a:pathLst>
                <a:path w="180069" h="60510" extrusionOk="0">
                  <a:moveTo>
                    <a:pt x="178238" y="1"/>
                  </a:moveTo>
                  <a:cubicBezTo>
                    <a:pt x="178213" y="1"/>
                    <a:pt x="178187" y="3"/>
                    <a:pt x="178161" y="9"/>
                  </a:cubicBezTo>
                  <a:cubicBezTo>
                    <a:pt x="178033" y="42"/>
                    <a:pt x="177970" y="169"/>
                    <a:pt x="178003" y="296"/>
                  </a:cubicBezTo>
                  <a:cubicBezTo>
                    <a:pt x="178003" y="296"/>
                    <a:pt x="178224" y="1217"/>
                    <a:pt x="178478" y="2712"/>
                  </a:cubicBezTo>
                  <a:cubicBezTo>
                    <a:pt x="178512" y="2839"/>
                    <a:pt x="178606" y="2933"/>
                    <a:pt x="178733" y="2933"/>
                  </a:cubicBezTo>
                  <a:lnTo>
                    <a:pt x="178766" y="2903"/>
                  </a:lnTo>
                  <a:cubicBezTo>
                    <a:pt x="178893" y="2903"/>
                    <a:pt x="178987" y="2776"/>
                    <a:pt x="178987" y="2615"/>
                  </a:cubicBezTo>
                  <a:cubicBezTo>
                    <a:pt x="178702" y="1089"/>
                    <a:pt x="178478" y="199"/>
                    <a:pt x="178478" y="169"/>
                  </a:cubicBezTo>
                  <a:cubicBezTo>
                    <a:pt x="178453" y="63"/>
                    <a:pt x="178360" y="1"/>
                    <a:pt x="178238" y="1"/>
                  </a:cubicBezTo>
                  <a:close/>
                  <a:moveTo>
                    <a:pt x="179134" y="4867"/>
                  </a:moveTo>
                  <a:cubicBezTo>
                    <a:pt x="179117" y="4867"/>
                    <a:pt x="179101" y="4870"/>
                    <a:pt x="179084" y="4874"/>
                  </a:cubicBezTo>
                  <a:cubicBezTo>
                    <a:pt x="178957" y="4904"/>
                    <a:pt x="178860" y="5032"/>
                    <a:pt x="178860" y="5159"/>
                  </a:cubicBezTo>
                  <a:cubicBezTo>
                    <a:pt x="178987" y="5955"/>
                    <a:pt x="179084" y="6781"/>
                    <a:pt x="179178" y="7608"/>
                  </a:cubicBezTo>
                  <a:cubicBezTo>
                    <a:pt x="179178" y="7735"/>
                    <a:pt x="179305" y="7829"/>
                    <a:pt x="179432" y="7829"/>
                  </a:cubicBezTo>
                  <a:lnTo>
                    <a:pt x="179465" y="7829"/>
                  </a:lnTo>
                  <a:cubicBezTo>
                    <a:pt x="179592" y="7799"/>
                    <a:pt x="179687" y="7702"/>
                    <a:pt x="179656" y="7544"/>
                  </a:cubicBezTo>
                  <a:cubicBezTo>
                    <a:pt x="179592" y="6718"/>
                    <a:pt x="179465" y="5891"/>
                    <a:pt x="179369" y="5095"/>
                  </a:cubicBezTo>
                  <a:cubicBezTo>
                    <a:pt x="179342" y="4958"/>
                    <a:pt x="179243" y="4867"/>
                    <a:pt x="179134" y="4867"/>
                  </a:cubicBezTo>
                  <a:close/>
                  <a:moveTo>
                    <a:pt x="179623" y="9800"/>
                  </a:moveTo>
                  <a:cubicBezTo>
                    <a:pt x="179496" y="9800"/>
                    <a:pt x="179369" y="9928"/>
                    <a:pt x="179402" y="10055"/>
                  </a:cubicBezTo>
                  <a:cubicBezTo>
                    <a:pt x="179465" y="10881"/>
                    <a:pt x="179496" y="11708"/>
                    <a:pt x="179529" y="12534"/>
                  </a:cubicBezTo>
                  <a:cubicBezTo>
                    <a:pt x="179529" y="12662"/>
                    <a:pt x="179623" y="12758"/>
                    <a:pt x="179783" y="12758"/>
                  </a:cubicBezTo>
                  <a:cubicBezTo>
                    <a:pt x="179910" y="12758"/>
                    <a:pt x="180004" y="12662"/>
                    <a:pt x="180004" y="12504"/>
                  </a:cubicBezTo>
                  <a:cubicBezTo>
                    <a:pt x="179974" y="11708"/>
                    <a:pt x="179941" y="10851"/>
                    <a:pt x="179877" y="10024"/>
                  </a:cubicBezTo>
                  <a:cubicBezTo>
                    <a:pt x="179877" y="9897"/>
                    <a:pt x="179750" y="9800"/>
                    <a:pt x="179623" y="9800"/>
                  </a:cubicBezTo>
                  <a:close/>
                  <a:moveTo>
                    <a:pt x="179814" y="14760"/>
                  </a:moveTo>
                  <a:cubicBezTo>
                    <a:pt x="179656" y="14760"/>
                    <a:pt x="179559" y="14857"/>
                    <a:pt x="179559" y="14984"/>
                  </a:cubicBezTo>
                  <a:cubicBezTo>
                    <a:pt x="179559" y="15810"/>
                    <a:pt x="179529" y="16667"/>
                    <a:pt x="179496" y="17463"/>
                  </a:cubicBezTo>
                  <a:cubicBezTo>
                    <a:pt x="179496" y="17591"/>
                    <a:pt x="179592" y="17718"/>
                    <a:pt x="179750" y="17718"/>
                  </a:cubicBezTo>
                  <a:cubicBezTo>
                    <a:pt x="179877" y="17718"/>
                    <a:pt x="179974" y="17621"/>
                    <a:pt x="180004" y="17494"/>
                  </a:cubicBezTo>
                  <a:cubicBezTo>
                    <a:pt x="180038" y="16667"/>
                    <a:pt x="180038" y="15841"/>
                    <a:pt x="180068" y="14984"/>
                  </a:cubicBezTo>
                  <a:cubicBezTo>
                    <a:pt x="180068" y="14857"/>
                    <a:pt x="179941" y="14760"/>
                    <a:pt x="179814" y="14760"/>
                  </a:cubicBezTo>
                  <a:close/>
                  <a:moveTo>
                    <a:pt x="82890" y="18115"/>
                  </a:moveTo>
                  <a:cubicBezTo>
                    <a:pt x="82469" y="18115"/>
                    <a:pt x="82039" y="18131"/>
                    <a:pt x="81611" y="18163"/>
                  </a:cubicBezTo>
                  <a:cubicBezTo>
                    <a:pt x="81484" y="18193"/>
                    <a:pt x="81387" y="18290"/>
                    <a:pt x="81387" y="18448"/>
                  </a:cubicBezTo>
                  <a:cubicBezTo>
                    <a:pt x="81387" y="18575"/>
                    <a:pt x="81514" y="18671"/>
                    <a:pt x="81641" y="18671"/>
                  </a:cubicBezTo>
                  <a:cubicBezTo>
                    <a:pt x="82055" y="18640"/>
                    <a:pt x="82468" y="18624"/>
                    <a:pt x="82878" y="18624"/>
                  </a:cubicBezTo>
                  <a:cubicBezTo>
                    <a:pt x="83287" y="18624"/>
                    <a:pt x="83693" y="18640"/>
                    <a:pt x="84091" y="18671"/>
                  </a:cubicBezTo>
                  <a:cubicBezTo>
                    <a:pt x="84218" y="18671"/>
                    <a:pt x="84345" y="18575"/>
                    <a:pt x="84345" y="18448"/>
                  </a:cubicBezTo>
                  <a:cubicBezTo>
                    <a:pt x="84376" y="18321"/>
                    <a:pt x="84248" y="18193"/>
                    <a:pt x="84121" y="18163"/>
                  </a:cubicBezTo>
                  <a:cubicBezTo>
                    <a:pt x="83724" y="18131"/>
                    <a:pt x="83311" y="18115"/>
                    <a:pt x="82890" y="18115"/>
                  </a:cubicBezTo>
                  <a:close/>
                  <a:moveTo>
                    <a:pt x="79180" y="18505"/>
                  </a:moveTo>
                  <a:cubicBezTo>
                    <a:pt x="79164" y="18505"/>
                    <a:pt x="79148" y="18507"/>
                    <a:pt x="79131" y="18511"/>
                  </a:cubicBezTo>
                  <a:cubicBezTo>
                    <a:pt x="79004" y="18544"/>
                    <a:pt x="78844" y="18575"/>
                    <a:pt x="78717" y="18608"/>
                  </a:cubicBezTo>
                  <a:cubicBezTo>
                    <a:pt x="78017" y="18766"/>
                    <a:pt x="77351" y="18926"/>
                    <a:pt x="76715" y="19117"/>
                  </a:cubicBezTo>
                  <a:cubicBezTo>
                    <a:pt x="76588" y="19147"/>
                    <a:pt x="76491" y="19274"/>
                    <a:pt x="76524" y="19401"/>
                  </a:cubicBezTo>
                  <a:cubicBezTo>
                    <a:pt x="76555" y="19529"/>
                    <a:pt x="76651" y="19592"/>
                    <a:pt x="76779" y="19592"/>
                  </a:cubicBezTo>
                  <a:lnTo>
                    <a:pt x="76842" y="19592"/>
                  </a:lnTo>
                  <a:cubicBezTo>
                    <a:pt x="77478" y="19401"/>
                    <a:pt x="78144" y="19244"/>
                    <a:pt x="78813" y="19084"/>
                  </a:cubicBezTo>
                  <a:cubicBezTo>
                    <a:pt x="78971" y="19053"/>
                    <a:pt x="79098" y="19053"/>
                    <a:pt x="79225" y="19020"/>
                  </a:cubicBezTo>
                  <a:cubicBezTo>
                    <a:pt x="79352" y="18989"/>
                    <a:pt x="79449" y="18862"/>
                    <a:pt x="79416" y="18702"/>
                  </a:cubicBezTo>
                  <a:cubicBezTo>
                    <a:pt x="79389" y="18591"/>
                    <a:pt x="79289" y="18505"/>
                    <a:pt x="79180" y="18505"/>
                  </a:cubicBezTo>
                  <a:close/>
                  <a:moveTo>
                    <a:pt x="86527" y="18567"/>
                  </a:moveTo>
                  <a:cubicBezTo>
                    <a:pt x="86404" y="18567"/>
                    <a:pt x="86311" y="18633"/>
                    <a:pt x="86283" y="18766"/>
                  </a:cubicBezTo>
                  <a:cubicBezTo>
                    <a:pt x="86253" y="18893"/>
                    <a:pt x="86347" y="19020"/>
                    <a:pt x="86474" y="19053"/>
                  </a:cubicBezTo>
                  <a:cubicBezTo>
                    <a:pt x="87237" y="19244"/>
                    <a:pt x="88033" y="19498"/>
                    <a:pt x="88796" y="19783"/>
                  </a:cubicBezTo>
                  <a:cubicBezTo>
                    <a:pt x="88826" y="19816"/>
                    <a:pt x="88859" y="19816"/>
                    <a:pt x="88890" y="19816"/>
                  </a:cubicBezTo>
                  <a:cubicBezTo>
                    <a:pt x="88987" y="19816"/>
                    <a:pt x="89081" y="19752"/>
                    <a:pt x="89114" y="19656"/>
                  </a:cubicBezTo>
                  <a:cubicBezTo>
                    <a:pt x="89144" y="19529"/>
                    <a:pt x="89114" y="19401"/>
                    <a:pt x="88987" y="19338"/>
                  </a:cubicBezTo>
                  <a:cubicBezTo>
                    <a:pt x="88191" y="19020"/>
                    <a:pt x="87397" y="18766"/>
                    <a:pt x="86601" y="18575"/>
                  </a:cubicBezTo>
                  <a:cubicBezTo>
                    <a:pt x="86575" y="18570"/>
                    <a:pt x="86551" y="18567"/>
                    <a:pt x="86527" y="18567"/>
                  </a:cubicBezTo>
                  <a:close/>
                  <a:moveTo>
                    <a:pt x="74396" y="19807"/>
                  </a:moveTo>
                  <a:cubicBezTo>
                    <a:pt x="74374" y="19807"/>
                    <a:pt x="74352" y="19810"/>
                    <a:pt x="74329" y="19816"/>
                  </a:cubicBezTo>
                  <a:cubicBezTo>
                    <a:pt x="73503" y="20070"/>
                    <a:pt x="72709" y="20355"/>
                    <a:pt x="71977" y="20643"/>
                  </a:cubicBezTo>
                  <a:cubicBezTo>
                    <a:pt x="71850" y="20706"/>
                    <a:pt x="71786" y="20864"/>
                    <a:pt x="71850" y="20991"/>
                  </a:cubicBezTo>
                  <a:cubicBezTo>
                    <a:pt x="71883" y="21088"/>
                    <a:pt x="71977" y="21118"/>
                    <a:pt x="72073" y="21118"/>
                  </a:cubicBezTo>
                  <a:lnTo>
                    <a:pt x="72168" y="21118"/>
                  </a:lnTo>
                  <a:cubicBezTo>
                    <a:pt x="72900" y="20833"/>
                    <a:pt x="73663" y="20546"/>
                    <a:pt x="74490" y="20292"/>
                  </a:cubicBezTo>
                  <a:cubicBezTo>
                    <a:pt x="74617" y="20228"/>
                    <a:pt x="74680" y="20101"/>
                    <a:pt x="74647" y="19974"/>
                  </a:cubicBezTo>
                  <a:cubicBezTo>
                    <a:pt x="74595" y="19869"/>
                    <a:pt x="74499" y="19807"/>
                    <a:pt x="74396" y="19807"/>
                  </a:cubicBezTo>
                  <a:close/>
                  <a:moveTo>
                    <a:pt x="91107" y="20393"/>
                  </a:moveTo>
                  <a:cubicBezTo>
                    <a:pt x="91019" y="20393"/>
                    <a:pt x="90940" y="20446"/>
                    <a:pt x="90894" y="20515"/>
                  </a:cubicBezTo>
                  <a:cubicBezTo>
                    <a:pt x="90830" y="20643"/>
                    <a:pt x="90861" y="20800"/>
                    <a:pt x="90988" y="20864"/>
                  </a:cubicBezTo>
                  <a:cubicBezTo>
                    <a:pt x="91657" y="21245"/>
                    <a:pt x="92356" y="21690"/>
                    <a:pt x="93056" y="22169"/>
                  </a:cubicBezTo>
                  <a:cubicBezTo>
                    <a:pt x="93086" y="22199"/>
                    <a:pt x="93119" y="22232"/>
                    <a:pt x="93183" y="22232"/>
                  </a:cubicBezTo>
                  <a:cubicBezTo>
                    <a:pt x="93247" y="22232"/>
                    <a:pt x="93341" y="22169"/>
                    <a:pt x="93374" y="22105"/>
                  </a:cubicBezTo>
                  <a:cubicBezTo>
                    <a:pt x="93468" y="22008"/>
                    <a:pt x="93437" y="21851"/>
                    <a:pt x="93310" y="21754"/>
                  </a:cubicBezTo>
                  <a:cubicBezTo>
                    <a:pt x="92611" y="21278"/>
                    <a:pt x="91911" y="20833"/>
                    <a:pt x="91212" y="20419"/>
                  </a:cubicBezTo>
                  <a:cubicBezTo>
                    <a:pt x="91177" y="20401"/>
                    <a:pt x="91141" y="20393"/>
                    <a:pt x="91107" y="20393"/>
                  </a:cubicBezTo>
                  <a:close/>
                  <a:moveTo>
                    <a:pt x="179592" y="19689"/>
                  </a:moveTo>
                  <a:cubicBezTo>
                    <a:pt x="179465" y="19689"/>
                    <a:pt x="179338" y="19783"/>
                    <a:pt x="179338" y="19943"/>
                  </a:cubicBezTo>
                  <a:cubicBezTo>
                    <a:pt x="179275" y="20770"/>
                    <a:pt x="179178" y="21563"/>
                    <a:pt x="179051" y="22390"/>
                  </a:cubicBezTo>
                  <a:cubicBezTo>
                    <a:pt x="179051" y="22517"/>
                    <a:pt x="179147" y="22644"/>
                    <a:pt x="179275" y="22644"/>
                  </a:cubicBezTo>
                  <a:lnTo>
                    <a:pt x="179305" y="22644"/>
                  </a:lnTo>
                  <a:cubicBezTo>
                    <a:pt x="179432" y="22644"/>
                    <a:pt x="179529" y="22581"/>
                    <a:pt x="179559" y="22453"/>
                  </a:cubicBezTo>
                  <a:cubicBezTo>
                    <a:pt x="179656" y="21627"/>
                    <a:pt x="179750" y="20800"/>
                    <a:pt x="179814" y="19974"/>
                  </a:cubicBezTo>
                  <a:cubicBezTo>
                    <a:pt x="179847" y="19847"/>
                    <a:pt x="179750" y="19719"/>
                    <a:pt x="179592" y="19689"/>
                  </a:cubicBezTo>
                  <a:close/>
                  <a:moveTo>
                    <a:pt x="69795" y="21635"/>
                  </a:moveTo>
                  <a:cubicBezTo>
                    <a:pt x="69758" y="21635"/>
                    <a:pt x="69722" y="21643"/>
                    <a:pt x="69688" y="21660"/>
                  </a:cubicBezTo>
                  <a:cubicBezTo>
                    <a:pt x="68925" y="22041"/>
                    <a:pt x="68195" y="22453"/>
                    <a:pt x="67526" y="22899"/>
                  </a:cubicBezTo>
                  <a:cubicBezTo>
                    <a:pt x="67399" y="22962"/>
                    <a:pt x="67368" y="23122"/>
                    <a:pt x="67432" y="23216"/>
                  </a:cubicBezTo>
                  <a:cubicBezTo>
                    <a:pt x="67496" y="23313"/>
                    <a:pt x="67559" y="23344"/>
                    <a:pt x="67653" y="23344"/>
                  </a:cubicBezTo>
                  <a:cubicBezTo>
                    <a:pt x="67686" y="23344"/>
                    <a:pt x="67750" y="23344"/>
                    <a:pt x="67780" y="23313"/>
                  </a:cubicBezTo>
                  <a:cubicBezTo>
                    <a:pt x="68449" y="22899"/>
                    <a:pt x="69149" y="22486"/>
                    <a:pt x="69912" y="22105"/>
                  </a:cubicBezTo>
                  <a:cubicBezTo>
                    <a:pt x="70039" y="22041"/>
                    <a:pt x="70102" y="21914"/>
                    <a:pt x="70039" y="21787"/>
                  </a:cubicBezTo>
                  <a:cubicBezTo>
                    <a:pt x="69992" y="21694"/>
                    <a:pt x="69894" y="21635"/>
                    <a:pt x="69795" y="21635"/>
                  </a:cubicBezTo>
                  <a:close/>
                  <a:moveTo>
                    <a:pt x="95145" y="23223"/>
                  </a:moveTo>
                  <a:cubicBezTo>
                    <a:pt x="95069" y="23223"/>
                    <a:pt x="95000" y="23257"/>
                    <a:pt x="94963" y="23313"/>
                  </a:cubicBezTo>
                  <a:cubicBezTo>
                    <a:pt x="94867" y="23440"/>
                    <a:pt x="94867" y="23567"/>
                    <a:pt x="94994" y="23662"/>
                  </a:cubicBezTo>
                  <a:cubicBezTo>
                    <a:pt x="95599" y="24170"/>
                    <a:pt x="96202" y="24679"/>
                    <a:pt x="96838" y="25284"/>
                  </a:cubicBezTo>
                  <a:cubicBezTo>
                    <a:pt x="96901" y="25315"/>
                    <a:pt x="96965" y="25348"/>
                    <a:pt x="96998" y="25348"/>
                  </a:cubicBezTo>
                  <a:cubicBezTo>
                    <a:pt x="97092" y="25348"/>
                    <a:pt x="97156" y="25315"/>
                    <a:pt x="97189" y="25284"/>
                  </a:cubicBezTo>
                  <a:cubicBezTo>
                    <a:pt x="97283" y="25157"/>
                    <a:pt x="97283" y="25030"/>
                    <a:pt x="97189" y="24933"/>
                  </a:cubicBezTo>
                  <a:cubicBezTo>
                    <a:pt x="96520" y="24330"/>
                    <a:pt x="95917" y="23789"/>
                    <a:pt x="95312" y="23280"/>
                  </a:cubicBezTo>
                  <a:cubicBezTo>
                    <a:pt x="95259" y="23241"/>
                    <a:pt x="95200" y="23223"/>
                    <a:pt x="95145" y="23223"/>
                  </a:cubicBezTo>
                  <a:close/>
                  <a:moveTo>
                    <a:pt x="65636" y="24304"/>
                  </a:moveTo>
                  <a:cubicBezTo>
                    <a:pt x="65583" y="24304"/>
                    <a:pt x="65532" y="24322"/>
                    <a:pt x="65491" y="24361"/>
                  </a:cubicBezTo>
                  <a:cubicBezTo>
                    <a:pt x="64825" y="24933"/>
                    <a:pt x="64220" y="25538"/>
                    <a:pt x="63744" y="26174"/>
                  </a:cubicBezTo>
                  <a:cubicBezTo>
                    <a:pt x="63647" y="26268"/>
                    <a:pt x="63647" y="26429"/>
                    <a:pt x="63775" y="26523"/>
                  </a:cubicBezTo>
                  <a:cubicBezTo>
                    <a:pt x="63808" y="26556"/>
                    <a:pt x="63871" y="26556"/>
                    <a:pt x="63935" y="26556"/>
                  </a:cubicBezTo>
                  <a:cubicBezTo>
                    <a:pt x="63998" y="26556"/>
                    <a:pt x="64062" y="26523"/>
                    <a:pt x="64126" y="26492"/>
                  </a:cubicBezTo>
                  <a:cubicBezTo>
                    <a:pt x="64601" y="25887"/>
                    <a:pt x="65173" y="25284"/>
                    <a:pt x="65809" y="24742"/>
                  </a:cubicBezTo>
                  <a:cubicBezTo>
                    <a:pt x="65906" y="24648"/>
                    <a:pt x="65936" y="24488"/>
                    <a:pt x="65842" y="24394"/>
                  </a:cubicBezTo>
                  <a:cubicBezTo>
                    <a:pt x="65786" y="24338"/>
                    <a:pt x="65709" y="24304"/>
                    <a:pt x="65636" y="24304"/>
                  </a:cubicBezTo>
                  <a:close/>
                  <a:moveTo>
                    <a:pt x="178908" y="24609"/>
                  </a:moveTo>
                  <a:cubicBezTo>
                    <a:pt x="178798" y="24609"/>
                    <a:pt x="178698" y="24695"/>
                    <a:pt x="178669" y="24806"/>
                  </a:cubicBezTo>
                  <a:cubicBezTo>
                    <a:pt x="178512" y="25633"/>
                    <a:pt x="178321" y="26459"/>
                    <a:pt x="178130" y="27222"/>
                  </a:cubicBezTo>
                  <a:cubicBezTo>
                    <a:pt x="178097" y="27349"/>
                    <a:pt x="178194" y="27477"/>
                    <a:pt x="178321" y="27510"/>
                  </a:cubicBezTo>
                  <a:cubicBezTo>
                    <a:pt x="178351" y="27540"/>
                    <a:pt x="178351" y="27540"/>
                    <a:pt x="178384" y="27540"/>
                  </a:cubicBezTo>
                  <a:cubicBezTo>
                    <a:pt x="178478" y="27540"/>
                    <a:pt x="178606" y="27446"/>
                    <a:pt x="178639" y="27349"/>
                  </a:cubicBezTo>
                  <a:cubicBezTo>
                    <a:pt x="178829" y="26556"/>
                    <a:pt x="178987" y="25729"/>
                    <a:pt x="179147" y="24903"/>
                  </a:cubicBezTo>
                  <a:cubicBezTo>
                    <a:pt x="179178" y="24775"/>
                    <a:pt x="179084" y="24648"/>
                    <a:pt x="178957" y="24615"/>
                  </a:cubicBezTo>
                  <a:cubicBezTo>
                    <a:pt x="178940" y="24611"/>
                    <a:pt x="178924" y="24609"/>
                    <a:pt x="178908" y="24609"/>
                  </a:cubicBezTo>
                  <a:close/>
                  <a:moveTo>
                    <a:pt x="98794" y="26579"/>
                  </a:moveTo>
                  <a:cubicBezTo>
                    <a:pt x="98730" y="26579"/>
                    <a:pt x="98666" y="26603"/>
                    <a:pt x="98618" y="26650"/>
                  </a:cubicBezTo>
                  <a:cubicBezTo>
                    <a:pt x="98524" y="26747"/>
                    <a:pt x="98524" y="26904"/>
                    <a:pt x="98618" y="27001"/>
                  </a:cubicBezTo>
                  <a:cubicBezTo>
                    <a:pt x="99223" y="27573"/>
                    <a:pt x="99796" y="28145"/>
                    <a:pt x="100368" y="28748"/>
                  </a:cubicBezTo>
                  <a:cubicBezTo>
                    <a:pt x="100432" y="28781"/>
                    <a:pt x="100495" y="28812"/>
                    <a:pt x="100559" y="28812"/>
                  </a:cubicBezTo>
                  <a:cubicBezTo>
                    <a:pt x="100622" y="28812"/>
                    <a:pt x="100686" y="28781"/>
                    <a:pt x="100716" y="28748"/>
                  </a:cubicBezTo>
                  <a:cubicBezTo>
                    <a:pt x="100813" y="28654"/>
                    <a:pt x="100813" y="28494"/>
                    <a:pt x="100716" y="28400"/>
                  </a:cubicBezTo>
                  <a:cubicBezTo>
                    <a:pt x="100144" y="27794"/>
                    <a:pt x="99572" y="27222"/>
                    <a:pt x="98969" y="26650"/>
                  </a:cubicBezTo>
                  <a:cubicBezTo>
                    <a:pt x="98921" y="26603"/>
                    <a:pt x="98857" y="26579"/>
                    <a:pt x="98794" y="26579"/>
                  </a:cubicBezTo>
                  <a:close/>
                  <a:moveTo>
                    <a:pt x="4309" y="27628"/>
                  </a:moveTo>
                  <a:cubicBezTo>
                    <a:pt x="4246" y="27628"/>
                    <a:pt x="4182" y="27652"/>
                    <a:pt x="4134" y="27700"/>
                  </a:cubicBezTo>
                  <a:cubicBezTo>
                    <a:pt x="3531" y="28303"/>
                    <a:pt x="2989" y="28939"/>
                    <a:pt x="2514" y="29608"/>
                  </a:cubicBezTo>
                  <a:cubicBezTo>
                    <a:pt x="2417" y="29735"/>
                    <a:pt x="2450" y="29862"/>
                    <a:pt x="2577" y="29956"/>
                  </a:cubicBezTo>
                  <a:cubicBezTo>
                    <a:pt x="2608" y="29989"/>
                    <a:pt x="2641" y="29989"/>
                    <a:pt x="2704" y="29989"/>
                  </a:cubicBezTo>
                  <a:cubicBezTo>
                    <a:pt x="2768" y="29989"/>
                    <a:pt x="2862" y="29956"/>
                    <a:pt x="2895" y="29893"/>
                  </a:cubicBezTo>
                  <a:cubicBezTo>
                    <a:pt x="3371" y="29257"/>
                    <a:pt x="3912" y="28621"/>
                    <a:pt x="4485" y="28049"/>
                  </a:cubicBezTo>
                  <a:cubicBezTo>
                    <a:pt x="4579" y="27955"/>
                    <a:pt x="4579" y="27794"/>
                    <a:pt x="4485" y="27700"/>
                  </a:cubicBezTo>
                  <a:cubicBezTo>
                    <a:pt x="4436" y="27652"/>
                    <a:pt x="4373" y="27628"/>
                    <a:pt x="4309" y="27628"/>
                  </a:cubicBezTo>
                  <a:close/>
                  <a:moveTo>
                    <a:pt x="62634" y="28165"/>
                  </a:moveTo>
                  <a:cubicBezTo>
                    <a:pt x="62530" y="28165"/>
                    <a:pt x="62425" y="28206"/>
                    <a:pt x="62376" y="28303"/>
                  </a:cubicBezTo>
                  <a:cubicBezTo>
                    <a:pt x="62027" y="29099"/>
                    <a:pt x="61773" y="29926"/>
                    <a:pt x="61676" y="30752"/>
                  </a:cubicBezTo>
                  <a:cubicBezTo>
                    <a:pt x="61646" y="30879"/>
                    <a:pt x="61740" y="31007"/>
                    <a:pt x="61867" y="31037"/>
                  </a:cubicBezTo>
                  <a:lnTo>
                    <a:pt x="61900" y="31037"/>
                  </a:lnTo>
                  <a:cubicBezTo>
                    <a:pt x="62027" y="31037"/>
                    <a:pt x="62155" y="30943"/>
                    <a:pt x="62155" y="30816"/>
                  </a:cubicBezTo>
                  <a:cubicBezTo>
                    <a:pt x="62282" y="30020"/>
                    <a:pt x="62503" y="29257"/>
                    <a:pt x="62854" y="28527"/>
                  </a:cubicBezTo>
                  <a:cubicBezTo>
                    <a:pt x="62884" y="28400"/>
                    <a:pt x="62854" y="28240"/>
                    <a:pt x="62727" y="28176"/>
                  </a:cubicBezTo>
                  <a:cubicBezTo>
                    <a:pt x="62697" y="28169"/>
                    <a:pt x="62665" y="28165"/>
                    <a:pt x="62634" y="28165"/>
                  </a:cubicBezTo>
                  <a:close/>
                  <a:moveTo>
                    <a:pt x="67745" y="31214"/>
                  </a:moveTo>
                  <a:cubicBezTo>
                    <a:pt x="67198" y="31214"/>
                    <a:pt x="66613" y="31271"/>
                    <a:pt x="66000" y="31355"/>
                  </a:cubicBezTo>
                  <a:cubicBezTo>
                    <a:pt x="65873" y="31388"/>
                    <a:pt x="65779" y="31515"/>
                    <a:pt x="65809" y="31642"/>
                  </a:cubicBezTo>
                  <a:cubicBezTo>
                    <a:pt x="65809" y="31770"/>
                    <a:pt x="65936" y="31864"/>
                    <a:pt x="66033" y="31864"/>
                  </a:cubicBezTo>
                  <a:lnTo>
                    <a:pt x="66097" y="31864"/>
                  </a:lnTo>
                  <a:cubicBezTo>
                    <a:pt x="66684" y="31756"/>
                    <a:pt x="67257" y="31706"/>
                    <a:pt x="67785" y="31706"/>
                  </a:cubicBezTo>
                  <a:cubicBezTo>
                    <a:pt x="68027" y="31706"/>
                    <a:pt x="68260" y="31717"/>
                    <a:pt x="68480" y="31737"/>
                  </a:cubicBezTo>
                  <a:cubicBezTo>
                    <a:pt x="68497" y="31741"/>
                    <a:pt x="68514" y="31743"/>
                    <a:pt x="68531" y="31743"/>
                  </a:cubicBezTo>
                  <a:cubicBezTo>
                    <a:pt x="68639" y="31743"/>
                    <a:pt x="68739" y="31656"/>
                    <a:pt x="68767" y="31546"/>
                  </a:cubicBezTo>
                  <a:cubicBezTo>
                    <a:pt x="68767" y="31388"/>
                    <a:pt x="68671" y="31261"/>
                    <a:pt x="68543" y="31261"/>
                  </a:cubicBezTo>
                  <a:cubicBezTo>
                    <a:pt x="68287" y="31229"/>
                    <a:pt x="68021" y="31214"/>
                    <a:pt x="67745" y="31214"/>
                  </a:cubicBezTo>
                  <a:close/>
                  <a:moveTo>
                    <a:pt x="177712" y="29408"/>
                  </a:moveTo>
                  <a:cubicBezTo>
                    <a:pt x="177609" y="29408"/>
                    <a:pt x="177513" y="29470"/>
                    <a:pt x="177461" y="29575"/>
                  </a:cubicBezTo>
                  <a:cubicBezTo>
                    <a:pt x="177240" y="30371"/>
                    <a:pt x="176952" y="31164"/>
                    <a:pt x="176668" y="31897"/>
                  </a:cubicBezTo>
                  <a:cubicBezTo>
                    <a:pt x="176604" y="32024"/>
                    <a:pt x="176668" y="32182"/>
                    <a:pt x="176795" y="32215"/>
                  </a:cubicBezTo>
                  <a:cubicBezTo>
                    <a:pt x="176825" y="32245"/>
                    <a:pt x="176858" y="32245"/>
                    <a:pt x="176889" y="32245"/>
                  </a:cubicBezTo>
                  <a:cubicBezTo>
                    <a:pt x="176986" y="32245"/>
                    <a:pt x="177080" y="32182"/>
                    <a:pt x="177113" y="32088"/>
                  </a:cubicBezTo>
                  <a:cubicBezTo>
                    <a:pt x="177431" y="31325"/>
                    <a:pt x="177685" y="30529"/>
                    <a:pt x="177939" y="29735"/>
                  </a:cubicBezTo>
                  <a:cubicBezTo>
                    <a:pt x="178003" y="29608"/>
                    <a:pt x="177906" y="29481"/>
                    <a:pt x="177779" y="29417"/>
                  </a:cubicBezTo>
                  <a:cubicBezTo>
                    <a:pt x="177757" y="29411"/>
                    <a:pt x="177734" y="29408"/>
                    <a:pt x="177712" y="29408"/>
                  </a:cubicBezTo>
                  <a:close/>
                  <a:moveTo>
                    <a:pt x="102291" y="30108"/>
                  </a:moveTo>
                  <a:cubicBezTo>
                    <a:pt x="102227" y="30108"/>
                    <a:pt x="102164" y="30132"/>
                    <a:pt x="102115" y="30180"/>
                  </a:cubicBezTo>
                  <a:cubicBezTo>
                    <a:pt x="101988" y="30274"/>
                    <a:pt x="101988" y="30434"/>
                    <a:pt x="102085" y="30529"/>
                  </a:cubicBezTo>
                  <a:lnTo>
                    <a:pt x="103801" y="32309"/>
                  </a:lnTo>
                  <a:cubicBezTo>
                    <a:pt x="103865" y="32372"/>
                    <a:pt x="103929" y="32372"/>
                    <a:pt x="103992" y="32372"/>
                  </a:cubicBezTo>
                  <a:cubicBezTo>
                    <a:pt x="104056" y="32372"/>
                    <a:pt x="104119" y="32372"/>
                    <a:pt x="104150" y="32309"/>
                  </a:cubicBezTo>
                  <a:cubicBezTo>
                    <a:pt x="104277" y="32215"/>
                    <a:pt x="104277" y="32054"/>
                    <a:pt x="104183" y="31960"/>
                  </a:cubicBezTo>
                  <a:lnTo>
                    <a:pt x="102466" y="30180"/>
                  </a:lnTo>
                  <a:cubicBezTo>
                    <a:pt x="102418" y="30132"/>
                    <a:pt x="102354" y="30108"/>
                    <a:pt x="102291" y="30108"/>
                  </a:cubicBezTo>
                  <a:close/>
                  <a:moveTo>
                    <a:pt x="1484" y="31648"/>
                  </a:moveTo>
                  <a:cubicBezTo>
                    <a:pt x="1385" y="31648"/>
                    <a:pt x="1289" y="31707"/>
                    <a:pt x="1242" y="31800"/>
                  </a:cubicBezTo>
                  <a:cubicBezTo>
                    <a:pt x="891" y="32563"/>
                    <a:pt x="637" y="33359"/>
                    <a:pt x="415" y="34186"/>
                  </a:cubicBezTo>
                  <a:cubicBezTo>
                    <a:pt x="382" y="34313"/>
                    <a:pt x="479" y="34440"/>
                    <a:pt x="606" y="34471"/>
                  </a:cubicBezTo>
                  <a:lnTo>
                    <a:pt x="670" y="34471"/>
                  </a:lnTo>
                  <a:cubicBezTo>
                    <a:pt x="797" y="34471"/>
                    <a:pt x="891" y="34407"/>
                    <a:pt x="924" y="34280"/>
                  </a:cubicBezTo>
                  <a:cubicBezTo>
                    <a:pt x="1115" y="33486"/>
                    <a:pt x="1369" y="32723"/>
                    <a:pt x="1687" y="31991"/>
                  </a:cubicBezTo>
                  <a:cubicBezTo>
                    <a:pt x="1751" y="31864"/>
                    <a:pt x="1687" y="31737"/>
                    <a:pt x="1590" y="31673"/>
                  </a:cubicBezTo>
                  <a:cubicBezTo>
                    <a:pt x="1556" y="31656"/>
                    <a:pt x="1520" y="31648"/>
                    <a:pt x="1484" y="31648"/>
                  </a:cubicBezTo>
                  <a:close/>
                  <a:moveTo>
                    <a:pt x="70816" y="32061"/>
                  </a:moveTo>
                  <a:cubicBezTo>
                    <a:pt x="70743" y="32061"/>
                    <a:pt x="70666" y="32095"/>
                    <a:pt x="70611" y="32151"/>
                  </a:cubicBezTo>
                  <a:cubicBezTo>
                    <a:pt x="70547" y="32278"/>
                    <a:pt x="70578" y="32436"/>
                    <a:pt x="70675" y="32500"/>
                  </a:cubicBezTo>
                  <a:cubicBezTo>
                    <a:pt x="71310" y="32945"/>
                    <a:pt x="71756" y="33580"/>
                    <a:pt x="72040" y="34343"/>
                  </a:cubicBezTo>
                  <a:cubicBezTo>
                    <a:pt x="72073" y="34440"/>
                    <a:pt x="72168" y="34504"/>
                    <a:pt x="72264" y="34504"/>
                  </a:cubicBezTo>
                  <a:lnTo>
                    <a:pt x="72328" y="34504"/>
                  </a:lnTo>
                  <a:cubicBezTo>
                    <a:pt x="72486" y="34471"/>
                    <a:pt x="72549" y="34313"/>
                    <a:pt x="72486" y="34186"/>
                  </a:cubicBezTo>
                  <a:cubicBezTo>
                    <a:pt x="72201" y="33296"/>
                    <a:pt x="71692" y="32596"/>
                    <a:pt x="70960" y="32118"/>
                  </a:cubicBezTo>
                  <a:cubicBezTo>
                    <a:pt x="70920" y="32079"/>
                    <a:pt x="70869" y="32061"/>
                    <a:pt x="70816" y="32061"/>
                  </a:cubicBezTo>
                  <a:close/>
                  <a:moveTo>
                    <a:pt x="59144" y="34033"/>
                  </a:moveTo>
                  <a:cubicBezTo>
                    <a:pt x="59110" y="34033"/>
                    <a:pt x="59075" y="34041"/>
                    <a:pt x="59039" y="34059"/>
                  </a:cubicBezTo>
                  <a:cubicBezTo>
                    <a:pt x="58340" y="34471"/>
                    <a:pt x="57607" y="34885"/>
                    <a:pt x="56908" y="35361"/>
                  </a:cubicBezTo>
                  <a:cubicBezTo>
                    <a:pt x="56780" y="35424"/>
                    <a:pt x="56750" y="35585"/>
                    <a:pt x="56814" y="35712"/>
                  </a:cubicBezTo>
                  <a:cubicBezTo>
                    <a:pt x="56877" y="35775"/>
                    <a:pt x="56941" y="35806"/>
                    <a:pt x="57035" y="35806"/>
                  </a:cubicBezTo>
                  <a:cubicBezTo>
                    <a:pt x="57068" y="35806"/>
                    <a:pt x="57131" y="35806"/>
                    <a:pt x="57162" y="35775"/>
                  </a:cubicBezTo>
                  <a:cubicBezTo>
                    <a:pt x="57894" y="35330"/>
                    <a:pt x="58594" y="34885"/>
                    <a:pt x="59260" y="34504"/>
                  </a:cubicBezTo>
                  <a:cubicBezTo>
                    <a:pt x="59387" y="34440"/>
                    <a:pt x="59451" y="34280"/>
                    <a:pt x="59357" y="34153"/>
                  </a:cubicBezTo>
                  <a:cubicBezTo>
                    <a:pt x="59311" y="34085"/>
                    <a:pt x="59232" y="34033"/>
                    <a:pt x="59144" y="34033"/>
                  </a:cubicBezTo>
                  <a:close/>
                  <a:moveTo>
                    <a:pt x="63647" y="31983"/>
                  </a:moveTo>
                  <a:cubicBezTo>
                    <a:pt x="63626" y="31983"/>
                    <a:pt x="63605" y="31986"/>
                    <a:pt x="63584" y="31991"/>
                  </a:cubicBezTo>
                  <a:cubicBezTo>
                    <a:pt x="62821" y="32245"/>
                    <a:pt x="62058" y="32563"/>
                    <a:pt x="61264" y="32914"/>
                  </a:cubicBezTo>
                  <a:cubicBezTo>
                    <a:pt x="61137" y="32978"/>
                    <a:pt x="61074" y="33135"/>
                    <a:pt x="61137" y="33263"/>
                  </a:cubicBezTo>
                  <a:cubicBezTo>
                    <a:pt x="61186" y="33359"/>
                    <a:pt x="61271" y="33402"/>
                    <a:pt x="61365" y="33402"/>
                  </a:cubicBezTo>
                  <a:cubicBezTo>
                    <a:pt x="61395" y="33402"/>
                    <a:pt x="61425" y="33398"/>
                    <a:pt x="61455" y="33390"/>
                  </a:cubicBezTo>
                  <a:cubicBezTo>
                    <a:pt x="61549" y="33359"/>
                    <a:pt x="61613" y="33296"/>
                    <a:pt x="61676" y="33263"/>
                  </a:cubicBezTo>
                  <a:lnTo>
                    <a:pt x="61676" y="33296"/>
                  </a:lnTo>
                  <a:cubicBezTo>
                    <a:pt x="61804" y="34089"/>
                    <a:pt x="62058" y="34916"/>
                    <a:pt x="62409" y="35712"/>
                  </a:cubicBezTo>
                  <a:cubicBezTo>
                    <a:pt x="62472" y="35806"/>
                    <a:pt x="62536" y="35869"/>
                    <a:pt x="62630" y="35869"/>
                  </a:cubicBezTo>
                  <a:cubicBezTo>
                    <a:pt x="62663" y="35869"/>
                    <a:pt x="62694" y="35839"/>
                    <a:pt x="62757" y="35839"/>
                  </a:cubicBezTo>
                  <a:cubicBezTo>
                    <a:pt x="62854" y="35775"/>
                    <a:pt x="62918" y="35648"/>
                    <a:pt x="62854" y="35521"/>
                  </a:cubicBezTo>
                  <a:cubicBezTo>
                    <a:pt x="62536" y="34758"/>
                    <a:pt x="62312" y="33995"/>
                    <a:pt x="62185" y="33199"/>
                  </a:cubicBezTo>
                  <a:cubicBezTo>
                    <a:pt x="62185" y="33168"/>
                    <a:pt x="62155" y="33105"/>
                    <a:pt x="62121" y="33072"/>
                  </a:cubicBezTo>
                  <a:cubicBezTo>
                    <a:pt x="62663" y="32851"/>
                    <a:pt x="63202" y="32627"/>
                    <a:pt x="63744" y="32469"/>
                  </a:cubicBezTo>
                  <a:cubicBezTo>
                    <a:pt x="63871" y="32405"/>
                    <a:pt x="63935" y="32278"/>
                    <a:pt x="63871" y="32151"/>
                  </a:cubicBezTo>
                  <a:cubicBezTo>
                    <a:pt x="63844" y="32045"/>
                    <a:pt x="63751" y="31983"/>
                    <a:pt x="63647" y="31983"/>
                  </a:cubicBezTo>
                  <a:close/>
                  <a:moveTo>
                    <a:pt x="105724" y="33668"/>
                  </a:moveTo>
                  <a:cubicBezTo>
                    <a:pt x="105661" y="33668"/>
                    <a:pt x="105597" y="33692"/>
                    <a:pt x="105549" y="33741"/>
                  </a:cubicBezTo>
                  <a:cubicBezTo>
                    <a:pt x="105455" y="33835"/>
                    <a:pt x="105455" y="33995"/>
                    <a:pt x="105549" y="34089"/>
                  </a:cubicBezTo>
                  <a:cubicBezTo>
                    <a:pt x="106121" y="34661"/>
                    <a:pt x="106693" y="35267"/>
                    <a:pt x="107298" y="35839"/>
                  </a:cubicBezTo>
                  <a:cubicBezTo>
                    <a:pt x="107362" y="35869"/>
                    <a:pt x="107426" y="35903"/>
                    <a:pt x="107489" y="35903"/>
                  </a:cubicBezTo>
                  <a:cubicBezTo>
                    <a:pt x="107553" y="35903"/>
                    <a:pt x="107616" y="35869"/>
                    <a:pt x="107647" y="35839"/>
                  </a:cubicBezTo>
                  <a:cubicBezTo>
                    <a:pt x="107744" y="35742"/>
                    <a:pt x="107744" y="35585"/>
                    <a:pt x="107647" y="35488"/>
                  </a:cubicBezTo>
                  <a:cubicBezTo>
                    <a:pt x="107044" y="34916"/>
                    <a:pt x="106472" y="34313"/>
                    <a:pt x="105900" y="33741"/>
                  </a:cubicBezTo>
                  <a:cubicBezTo>
                    <a:pt x="105851" y="33692"/>
                    <a:pt x="105788" y="33668"/>
                    <a:pt x="105724" y="33668"/>
                  </a:cubicBezTo>
                  <a:close/>
                  <a:moveTo>
                    <a:pt x="175924" y="34015"/>
                  </a:moveTo>
                  <a:cubicBezTo>
                    <a:pt x="175835" y="34015"/>
                    <a:pt x="175730" y="34055"/>
                    <a:pt x="175681" y="34153"/>
                  </a:cubicBezTo>
                  <a:cubicBezTo>
                    <a:pt x="175332" y="34885"/>
                    <a:pt x="174951" y="35615"/>
                    <a:pt x="174536" y="36315"/>
                  </a:cubicBezTo>
                  <a:cubicBezTo>
                    <a:pt x="174473" y="36442"/>
                    <a:pt x="174506" y="36602"/>
                    <a:pt x="174633" y="36666"/>
                  </a:cubicBezTo>
                  <a:cubicBezTo>
                    <a:pt x="174663" y="36696"/>
                    <a:pt x="174697" y="36696"/>
                    <a:pt x="174760" y="36696"/>
                  </a:cubicBezTo>
                  <a:cubicBezTo>
                    <a:pt x="174824" y="36696"/>
                    <a:pt x="174918" y="36666"/>
                    <a:pt x="174951" y="36569"/>
                  </a:cubicBezTo>
                  <a:cubicBezTo>
                    <a:pt x="175363" y="35869"/>
                    <a:pt x="175777" y="35140"/>
                    <a:pt x="176126" y="34377"/>
                  </a:cubicBezTo>
                  <a:cubicBezTo>
                    <a:pt x="176189" y="34249"/>
                    <a:pt x="176126" y="34089"/>
                    <a:pt x="175999" y="34026"/>
                  </a:cubicBezTo>
                  <a:cubicBezTo>
                    <a:pt x="175977" y="34018"/>
                    <a:pt x="175951" y="34015"/>
                    <a:pt x="175924" y="34015"/>
                  </a:cubicBezTo>
                  <a:close/>
                  <a:moveTo>
                    <a:pt x="54991" y="36705"/>
                  </a:moveTo>
                  <a:cubicBezTo>
                    <a:pt x="54943" y="36705"/>
                    <a:pt x="54893" y="36722"/>
                    <a:pt x="54842" y="36760"/>
                  </a:cubicBezTo>
                  <a:cubicBezTo>
                    <a:pt x="54207" y="37238"/>
                    <a:pt x="53538" y="37713"/>
                    <a:pt x="52838" y="38255"/>
                  </a:cubicBezTo>
                  <a:cubicBezTo>
                    <a:pt x="52744" y="38349"/>
                    <a:pt x="52744" y="38476"/>
                    <a:pt x="52808" y="38604"/>
                  </a:cubicBezTo>
                  <a:cubicBezTo>
                    <a:pt x="52871" y="38667"/>
                    <a:pt x="52935" y="38700"/>
                    <a:pt x="52999" y="38700"/>
                  </a:cubicBezTo>
                  <a:cubicBezTo>
                    <a:pt x="53062" y="38700"/>
                    <a:pt x="53126" y="38667"/>
                    <a:pt x="53156" y="38637"/>
                  </a:cubicBezTo>
                  <a:cubicBezTo>
                    <a:pt x="53825" y="38128"/>
                    <a:pt x="54492" y="37619"/>
                    <a:pt x="55127" y="37174"/>
                  </a:cubicBezTo>
                  <a:cubicBezTo>
                    <a:pt x="55254" y="37078"/>
                    <a:pt x="55254" y="36920"/>
                    <a:pt x="55191" y="36823"/>
                  </a:cubicBezTo>
                  <a:cubicBezTo>
                    <a:pt x="55134" y="36746"/>
                    <a:pt x="55065" y="36705"/>
                    <a:pt x="54991" y="36705"/>
                  </a:cubicBezTo>
                  <a:close/>
                  <a:moveTo>
                    <a:pt x="109284" y="37116"/>
                  </a:moveTo>
                  <a:cubicBezTo>
                    <a:pt x="109210" y="37116"/>
                    <a:pt x="109133" y="37150"/>
                    <a:pt x="109079" y="37205"/>
                  </a:cubicBezTo>
                  <a:cubicBezTo>
                    <a:pt x="108982" y="37301"/>
                    <a:pt x="109015" y="37459"/>
                    <a:pt x="109109" y="37556"/>
                  </a:cubicBezTo>
                  <a:cubicBezTo>
                    <a:pt x="109745" y="38128"/>
                    <a:pt x="110350" y="38700"/>
                    <a:pt x="110953" y="39209"/>
                  </a:cubicBezTo>
                  <a:cubicBezTo>
                    <a:pt x="110986" y="39239"/>
                    <a:pt x="111050" y="39272"/>
                    <a:pt x="111113" y="39272"/>
                  </a:cubicBezTo>
                  <a:cubicBezTo>
                    <a:pt x="111177" y="39272"/>
                    <a:pt x="111241" y="39239"/>
                    <a:pt x="111304" y="39176"/>
                  </a:cubicBezTo>
                  <a:cubicBezTo>
                    <a:pt x="111398" y="39082"/>
                    <a:pt x="111368" y="38921"/>
                    <a:pt x="111271" y="38827"/>
                  </a:cubicBezTo>
                  <a:cubicBezTo>
                    <a:pt x="110668" y="38319"/>
                    <a:pt x="110063" y="37746"/>
                    <a:pt x="109427" y="37174"/>
                  </a:cubicBezTo>
                  <a:cubicBezTo>
                    <a:pt x="109388" y="37134"/>
                    <a:pt x="109337" y="37116"/>
                    <a:pt x="109284" y="37116"/>
                  </a:cubicBezTo>
                  <a:close/>
                  <a:moveTo>
                    <a:pt x="72519" y="36475"/>
                  </a:moveTo>
                  <a:cubicBezTo>
                    <a:pt x="72358" y="36475"/>
                    <a:pt x="72264" y="36569"/>
                    <a:pt x="72231" y="36696"/>
                  </a:cubicBezTo>
                  <a:cubicBezTo>
                    <a:pt x="72201" y="37238"/>
                    <a:pt x="72104" y="37777"/>
                    <a:pt x="71946" y="38349"/>
                  </a:cubicBezTo>
                  <a:cubicBezTo>
                    <a:pt x="71883" y="38604"/>
                    <a:pt x="71786" y="38827"/>
                    <a:pt x="71692" y="39018"/>
                  </a:cubicBezTo>
                  <a:cubicBezTo>
                    <a:pt x="71659" y="39145"/>
                    <a:pt x="71692" y="39303"/>
                    <a:pt x="71819" y="39336"/>
                  </a:cubicBezTo>
                  <a:cubicBezTo>
                    <a:pt x="71850" y="39367"/>
                    <a:pt x="71883" y="39367"/>
                    <a:pt x="71946" y="39367"/>
                  </a:cubicBezTo>
                  <a:cubicBezTo>
                    <a:pt x="72010" y="39367"/>
                    <a:pt x="72104" y="39303"/>
                    <a:pt x="72168" y="39209"/>
                  </a:cubicBezTo>
                  <a:cubicBezTo>
                    <a:pt x="72264" y="38985"/>
                    <a:pt x="72328" y="38764"/>
                    <a:pt x="72422" y="38509"/>
                  </a:cubicBezTo>
                  <a:cubicBezTo>
                    <a:pt x="72582" y="37874"/>
                    <a:pt x="72676" y="37301"/>
                    <a:pt x="72740" y="36729"/>
                  </a:cubicBezTo>
                  <a:cubicBezTo>
                    <a:pt x="72740" y="36602"/>
                    <a:pt x="72646" y="36475"/>
                    <a:pt x="72519" y="36475"/>
                  </a:cubicBezTo>
                  <a:close/>
                  <a:moveTo>
                    <a:pt x="280" y="36437"/>
                  </a:moveTo>
                  <a:cubicBezTo>
                    <a:pt x="167" y="36437"/>
                    <a:pt x="64" y="36551"/>
                    <a:pt x="64" y="36666"/>
                  </a:cubicBezTo>
                  <a:cubicBezTo>
                    <a:pt x="34" y="37014"/>
                    <a:pt x="1" y="37365"/>
                    <a:pt x="1" y="37713"/>
                  </a:cubicBezTo>
                  <a:cubicBezTo>
                    <a:pt x="1" y="38192"/>
                    <a:pt x="34" y="38700"/>
                    <a:pt x="64" y="39176"/>
                  </a:cubicBezTo>
                  <a:cubicBezTo>
                    <a:pt x="97" y="39303"/>
                    <a:pt x="192" y="39400"/>
                    <a:pt x="319" y="39400"/>
                  </a:cubicBezTo>
                  <a:lnTo>
                    <a:pt x="352" y="39400"/>
                  </a:lnTo>
                  <a:cubicBezTo>
                    <a:pt x="479" y="39400"/>
                    <a:pt x="573" y="39272"/>
                    <a:pt x="573" y="39145"/>
                  </a:cubicBezTo>
                  <a:cubicBezTo>
                    <a:pt x="543" y="38667"/>
                    <a:pt x="509" y="38192"/>
                    <a:pt x="509" y="37713"/>
                  </a:cubicBezTo>
                  <a:cubicBezTo>
                    <a:pt x="509" y="37365"/>
                    <a:pt x="509" y="37047"/>
                    <a:pt x="543" y="36696"/>
                  </a:cubicBezTo>
                  <a:cubicBezTo>
                    <a:pt x="543" y="36569"/>
                    <a:pt x="446" y="36442"/>
                    <a:pt x="319" y="36442"/>
                  </a:cubicBezTo>
                  <a:cubicBezTo>
                    <a:pt x="306" y="36439"/>
                    <a:pt x="293" y="36437"/>
                    <a:pt x="280" y="36437"/>
                  </a:cubicBezTo>
                  <a:close/>
                  <a:moveTo>
                    <a:pt x="63915" y="37481"/>
                  </a:moveTo>
                  <a:cubicBezTo>
                    <a:pt x="63865" y="37481"/>
                    <a:pt x="63815" y="37496"/>
                    <a:pt x="63775" y="37523"/>
                  </a:cubicBezTo>
                  <a:cubicBezTo>
                    <a:pt x="63647" y="37619"/>
                    <a:pt x="63617" y="37777"/>
                    <a:pt x="63711" y="37874"/>
                  </a:cubicBezTo>
                  <a:cubicBezTo>
                    <a:pt x="64253" y="38573"/>
                    <a:pt x="64856" y="39176"/>
                    <a:pt x="65491" y="39684"/>
                  </a:cubicBezTo>
                  <a:cubicBezTo>
                    <a:pt x="65524" y="39718"/>
                    <a:pt x="65588" y="39748"/>
                    <a:pt x="65652" y="39748"/>
                  </a:cubicBezTo>
                  <a:cubicBezTo>
                    <a:pt x="65715" y="39748"/>
                    <a:pt x="65779" y="39718"/>
                    <a:pt x="65842" y="39654"/>
                  </a:cubicBezTo>
                  <a:cubicBezTo>
                    <a:pt x="65936" y="39527"/>
                    <a:pt x="65906" y="39400"/>
                    <a:pt x="65809" y="39303"/>
                  </a:cubicBezTo>
                  <a:cubicBezTo>
                    <a:pt x="65173" y="38827"/>
                    <a:pt x="64601" y="38222"/>
                    <a:pt x="64093" y="37586"/>
                  </a:cubicBezTo>
                  <a:cubicBezTo>
                    <a:pt x="64055" y="37512"/>
                    <a:pt x="63986" y="37481"/>
                    <a:pt x="63915" y="37481"/>
                  </a:cubicBezTo>
                  <a:close/>
                  <a:moveTo>
                    <a:pt x="173431" y="38285"/>
                  </a:moveTo>
                  <a:cubicBezTo>
                    <a:pt x="173351" y="38285"/>
                    <a:pt x="173263" y="38320"/>
                    <a:pt x="173201" y="38382"/>
                  </a:cubicBezTo>
                  <a:cubicBezTo>
                    <a:pt x="172725" y="39049"/>
                    <a:pt x="172247" y="39718"/>
                    <a:pt x="171708" y="40320"/>
                  </a:cubicBezTo>
                  <a:cubicBezTo>
                    <a:pt x="171611" y="40447"/>
                    <a:pt x="171645" y="40608"/>
                    <a:pt x="171739" y="40671"/>
                  </a:cubicBezTo>
                  <a:cubicBezTo>
                    <a:pt x="171772" y="40735"/>
                    <a:pt x="171835" y="40735"/>
                    <a:pt x="171899" y="40735"/>
                  </a:cubicBezTo>
                  <a:cubicBezTo>
                    <a:pt x="171962" y="40735"/>
                    <a:pt x="172026" y="40702"/>
                    <a:pt x="172090" y="40638"/>
                  </a:cubicBezTo>
                  <a:cubicBezTo>
                    <a:pt x="172629" y="40035"/>
                    <a:pt x="173137" y="39367"/>
                    <a:pt x="173616" y="38667"/>
                  </a:cubicBezTo>
                  <a:cubicBezTo>
                    <a:pt x="173679" y="38573"/>
                    <a:pt x="173679" y="38413"/>
                    <a:pt x="173552" y="38319"/>
                  </a:cubicBezTo>
                  <a:cubicBezTo>
                    <a:pt x="173518" y="38296"/>
                    <a:pt x="173475" y="38285"/>
                    <a:pt x="173431" y="38285"/>
                  </a:cubicBezTo>
                  <a:close/>
                  <a:moveTo>
                    <a:pt x="67790" y="40460"/>
                  </a:moveTo>
                  <a:cubicBezTo>
                    <a:pt x="67685" y="40460"/>
                    <a:pt x="67583" y="40539"/>
                    <a:pt x="67559" y="40638"/>
                  </a:cubicBezTo>
                  <a:cubicBezTo>
                    <a:pt x="67526" y="40765"/>
                    <a:pt x="67590" y="40893"/>
                    <a:pt x="67717" y="40926"/>
                  </a:cubicBezTo>
                  <a:cubicBezTo>
                    <a:pt x="68225" y="41116"/>
                    <a:pt x="68734" y="41210"/>
                    <a:pt x="69243" y="41210"/>
                  </a:cubicBezTo>
                  <a:cubicBezTo>
                    <a:pt x="69624" y="41210"/>
                    <a:pt x="69975" y="41147"/>
                    <a:pt x="70293" y="41053"/>
                  </a:cubicBezTo>
                  <a:cubicBezTo>
                    <a:pt x="70420" y="40989"/>
                    <a:pt x="70514" y="40862"/>
                    <a:pt x="70451" y="40735"/>
                  </a:cubicBezTo>
                  <a:cubicBezTo>
                    <a:pt x="70425" y="40629"/>
                    <a:pt x="70310" y="40567"/>
                    <a:pt x="70199" y="40567"/>
                  </a:cubicBezTo>
                  <a:cubicBezTo>
                    <a:pt x="70176" y="40567"/>
                    <a:pt x="70154" y="40570"/>
                    <a:pt x="70133" y="40575"/>
                  </a:cubicBezTo>
                  <a:cubicBezTo>
                    <a:pt x="69855" y="40673"/>
                    <a:pt x="69546" y="40721"/>
                    <a:pt x="69218" y="40721"/>
                  </a:cubicBezTo>
                  <a:cubicBezTo>
                    <a:pt x="68796" y="40721"/>
                    <a:pt x="68342" y="40641"/>
                    <a:pt x="67877" y="40481"/>
                  </a:cubicBezTo>
                  <a:cubicBezTo>
                    <a:pt x="67849" y="40467"/>
                    <a:pt x="67819" y="40460"/>
                    <a:pt x="67790" y="40460"/>
                  </a:cubicBezTo>
                  <a:close/>
                  <a:moveTo>
                    <a:pt x="51075" y="39755"/>
                  </a:moveTo>
                  <a:cubicBezTo>
                    <a:pt x="51022" y="39755"/>
                    <a:pt x="50971" y="39772"/>
                    <a:pt x="50931" y="39812"/>
                  </a:cubicBezTo>
                  <a:cubicBezTo>
                    <a:pt x="50295" y="40320"/>
                    <a:pt x="49692" y="40893"/>
                    <a:pt x="49056" y="41434"/>
                  </a:cubicBezTo>
                  <a:cubicBezTo>
                    <a:pt x="48960" y="41528"/>
                    <a:pt x="48929" y="41689"/>
                    <a:pt x="49023" y="41783"/>
                  </a:cubicBezTo>
                  <a:cubicBezTo>
                    <a:pt x="49087" y="41846"/>
                    <a:pt x="49151" y="41879"/>
                    <a:pt x="49214" y="41879"/>
                  </a:cubicBezTo>
                  <a:cubicBezTo>
                    <a:pt x="49278" y="41879"/>
                    <a:pt x="49341" y="41846"/>
                    <a:pt x="49374" y="41816"/>
                  </a:cubicBezTo>
                  <a:cubicBezTo>
                    <a:pt x="50010" y="41244"/>
                    <a:pt x="50646" y="40702"/>
                    <a:pt x="51249" y="40193"/>
                  </a:cubicBezTo>
                  <a:cubicBezTo>
                    <a:pt x="51345" y="40099"/>
                    <a:pt x="51376" y="39939"/>
                    <a:pt x="51282" y="39845"/>
                  </a:cubicBezTo>
                  <a:cubicBezTo>
                    <a:pt x="51226" y="39789"/>
                    <a:pt x="51149" y="39755"/>
                    <a:pt x="51075" y="39755"/>
                  </a:cubicBezTo>
                  <a:close/>
                  <a:moveTo>
                    <a:pt x="113021" y="40359"/>
                  </a:moveTo>
                  <a:cubicBezTo>
                    <a:pt x="112951" y="40359"/>
                    <a:pt x="112885" y="40393"/>
                    <a:pt x="112830" y="40447"/>
                  </a:cubicBezTo>
                  <a:cubicBezTo>
                    <a:pt x="112734" y="40575"/>
                    <a:pt x="112767" y="40702"/>
                    <a:pt x="112861" y="40798"/>
                  </a:cubicBezTo>
                  <a:cubicBezTo>
                    <a:pt x="113530" y="41338"/>
                    <a:pt x="114196" y="41846"/>
                    <a:pt x="114832" y="42324"/>
                  </a:cubicBezTo>
                  <a:cubicBezTo>
                    <a:pt x="114865" y="42355"/>
                    <a:pt x="114928" y="42355"/>
                    <a:pt x="114992" y="42355"/>
                  </a:cubicBezTo>
                  <a:cubicBezTo>
                    <a:pt x="115056" y="42355"/>
                    <a:pt x="115119" y="42324"/>
                    <a:pt x="115183" y="42261"/>
                  </a:cubicBezTo>
                  <a:cubicBezTo>
                    <a:pt x="115246" y="42164"/>
                    <a:pt x="115246" y="42007"/>
                    <a:pt x="115119" y="41910"/>
                  </a:cubicBezTo>
                  <a:cubicBezTo>
                    <a:pt x="114483" y="41434"/>
                    <a:pt x="113814" y="40926"/>
                    <a:pt x="113179" y="40417"/>
                  </a:cubicBezTo>
                  <a:cubicBezTo>
                    <a:pt x="113125" y="40376"/>
                    <a:pt x="113072" y="40359"/>
                    <a:pt x="113021" y="40359"/>
                  </a:cubicBezTo>
                  <a:close/>
                  <a:moveTo>
                    <a:pt x="170229" y="42061"/>
                  </a:moveTo>
                  <a:cubicBezTo>
                    <a:pt x="170166" y="42061"/>
                    <a:pt x="170102" y="42085"/>
                    <a:pt x="170055" y="42134"/>
                  </a:cubicBezTo>
                  <a:cubicBezTo>
                    <a:pt x="169450" y="42706"/>
                    <a:pt x="168847" y="43245"/>
                    <a:pt x="168211" y="43754"/>
                  </a:cubicBezTo>
                  <a:cubicBezTo>
                    <a:pt x="168114" y="43850"/>
                    <a:pt x="168084" y="44008"/>
                    <a:pt x="168178" y="44105"/>
                  </a:cubicBezTo>
                  <a:cubicBezTo>
                    <a:pt x="168242" y="44168"/>
                    <a:pt x="168305" y="44199"/>
                    <a:pt x="168369" y="44199"/>
                  </a:cubicBezTo>
                  <a:cubicBezTo>
                    <a:pt x="168432" y="44199"/>
                    <a:pt x="168496" y="44199"/>
                    <a:pt x="168529" y="44135"/>
                  </a:cubicBezTo>
                  <a:cubicBezTo>
                    <a:pt x="169165" y="43627"/>
                    <a:pt x="169801" y="43054"/>
                    <a:pt x="170403" y="42482"/>
                  </a:cubicBezTo>
                  <a:cubicBezTo>
                    <a:pt x="170500" y="42388"/>
                    <a:pt x="170500" y="42228"/>
                    <a:pt x="170403" y="42134"/>
                  </a:cubicBezTo>
                  <a:cubicBezTo>
                    <a:pt x="170356" y="42085"/>
                    <a:pt x="170293" y="42061"/>
                    <a:pt x="170229" y="42061"/>
                  </a:cubicBezTo>
                  <a:close/>
                  <a:moveTo>
                    <a:pt x="716" y="41362"/>
                  </a:moveTo>
                  <a:cubicBezTo>
                    <a:pt x="691" y="41362"/>
                    <a:pt x="664" y="41365"/>
                    <a:pt x="637" y="41371"/>
                  </a:cubicBezTo>
                  <a:cubicBezTo>
                    <a:pt x="509" y="41401"/>
                    <a:pt x="446" y="41528"/>
                    <a:pt x="479" y="41656"/>
                  </a:cubicBezTo>
                  <a:cubicBezTo>
                    <a:pt x="637" y="42452"/>
                    <a:pt x="860" y="43245"/>
                    <a:pt x="1145" y="44072"/>
                  </a:cubicBezTo>
                  <a:cubicBezTo>
                    <a:pt x="1178" y="44168"/>
                    <a:pt x="1272" y="44232"/>
                    <a:pt x="1400" y="44232"/>
                  </a:cubicBezTo>
                  <a:cubicBezTo>
                    <a:pt x="1433" y="44232"/>
                    <a:pt x="1433" y="44232"/>
                    <a:pt x="1463" y="44199"/>
                  </a:cubicBezTo>
                  <a:cubicBezTo>
                    <a:pt x="1590" y="44168"/>
                    <a:pt x="1654" y="44041"/>
                    <a:pt x="1623" y="43881"/>
                  </a:cubicBezTo>
                  <a:cubicBezTo>
                    <a:pt x="1336" y="43118"/>
                    <a:pt x="1115" y="42324"/>
                    <a:pt x="955" y="41561"/>
                  </a:cubicBezTo>
                  <a:cubicBezTo>
                    <a:pt x="929" y="41429"/>
                    <a:pt x="838" y="41362"/>
                    <a:pt x="716" y="41362"/>
                  </a:cubicBezTo>
                  <a:close/>
                  <a:moveTo>
                    <a:pt x="116996" y="43286"/>
                  </a:moveTo>
                  <a:cubicBezTo>
                    <a:pt x="116915" y="43286"/>
                    <a:pt x="116841" y="43328"/>
                    <a:pt x="116803" y="43405"/>
                  </a:cubicBezTo>
                  <a:cubicBezTo>
                    <a:pt x="116739" y="43499"/>
                    <a:pt x="116772" y="43660"/>
                    <a:pt x="116866" y="43754"/>
                  </a:cubicBezTo>
                  <a:cubicBezTo>
                    <a:pt x="117566" y="44199"/>
                    <a:pt x="118265" y="44644"/>
                    <a:pt x="118965" y="45059"/>
                  </a:cubicBezTo>
                  <a:cubicBezTo>
                    <a:pt x="119028" y="45089"/>
                    <a:pt x="119061" y="45089"/>
                    <a:pt x="119092" y="45089"/>
                  </a:cubicBezTo>
                  <a:cubicBezTo>
                    <a:pt x="119189" y="45089"/>
                    <a:pt x="119283" y="45059"/>
                    <a:pt x="119316" y="44962"/>
                  </a:cubicBezTo>
                  <a:cubicBezTo>
                    <a:pt x="119379" y="44868"/>
                    <a:pt x="119346" y="44708"/>
                    <a:pt x="119219" y="44644"/>
                  </a:cubicBezTo>
                  <a:cubicBezTo>
                    <a:pt x="118553" y="44232"/>
                    <a:pt x="117820" y="43787"/>
                    <a:pt x="117154" y="43342"/>
                  </a:cubicBezTo>
                  <a:cubicBezTo>
                    <a:pt x="117104" y="43304"/>
                    <a:pt x="117049" y="43286"/>
                    <a:pt x="116996" y="43286"/>
                  </a:cubicBezTo>
                  <a:close/>
                  <a:moveTo>
                    <a:pt x="47387" y="43047"/>
                  </a:moveTo>
                  <a:cubicBezTo>
                    <a:pt x="47323" y="43047"/>
                    <a:pt x="47260" y="43071"/>
                    <a:pt x="47213" y="43118"/>
                  </a:cubicBezTo>
                  <a:cubicBezTo>
                    <a:pt x="46640" y="43690"/>
                    <a:pt x="46035" y="44262"/>
                    <a:pt x="45432" y="44835"/>
                  </a:cubicBezTo>
                  <a:cubicBezTo>
                    <a:pt x="45336" y="44931"/>
                    <a:pt x="45336" y="45089"/>
                    <a:pt x="45432" y="45186"/>
                  </a:cubicBezTo>
                  <a:cubicBezTo>
                    <a:pt x="45496" y="45249"/>
                    <a:pt x="45559" y="45280"/>
                    <a:pt x="45623" y="45280"/>
                  </a:cubicBezTo>
                  <a:cubicBezTo>
                    <a:pt x="45687" y="45280"/>
                    <a:pt x="45750" y="45249"/>
                    <a:pt x="45781" y="45216"/>
                  </a:cubicBezTo>
                  <a:cubicBezTo>
                    <a:pt x="46386" y="44613"/>
                    <a:pt x="46989" y="44041"/>
                    <a:pt x="47561" y="43469"/>
                  </a:cubicBezTo>
                  <a:cubicBezTo>
                    <a:pt x="47658" y="43405"/>
                    <a:pt x="47658" y="43245"/>
                    <a:pt x="47561" y="43118"/>
                  </a:cubicBezTo>
                  <a:cubicBezTo>
                    <a:pt x="47514" y="43071"/>
                    <a:pt x="47450" y="43047"/>
                    <a:pt x="47387" y="43047"/>
                  </a:cubicBezTo>
                  <a:close/>
                  <a:moveTo>
                    <a:pt x="166380" y="45183"/>
                  </a:moveTo>
                  <a:cubicBezTo>
                    <a:pt x="166333" y="45183"/>
                    <a:pt x="166285" y="45194"/>
                    <a:pt x="166240" y="45216"/>
                  </a:cubicBezTo>
                  <a:cubicBezTo>
                    <a:pt x="165571" y="45661"/>
                    <a:pt x="164872" y="46106"/>
                    <a:pt x="164172" y="46488"/>
                  </a:cubicBezTo>
                  <a:cubicBezTo>
                    <a:pt x="164045" y="46551"/>
                    <a:pt x="163982" y="46712"/>
                    <a:pt x="164078" y="46839"/>
                  </a:cubicBezTo>
                  <a:cubicBezTo>
                    <a:pt x="164109" y="46933"/>
                    <a:pt x="164205" y="46966"/>
                    <a:pt x="164269" y="46966"/>
                  </a:cubicBezTo>
                  <a:cubicBezTo>
                    <a:pt x="164332" y="46966"/>
                    <a:pt x="164363" y="46966"/>
                    <a:pt x="164396" y="46933"/>
                  </a:cubicBezTo>
                  <a:cubicBezTo>
                    <a:pt x="165126" y="46521"/>
                    <a:pt x="165858" y="46106"/>
                    <a:pt x="166525" y="45631"/>
                  </a:cubicBezTo>
                  <a:cubicBezTo>
                    <a:pt x="166652" y="45567"/>
                    <a:pt x="166685" y="45407"/>
                    <a:pt x="166588" y="45280"/>
                  </a:cubicBezTo>
                  <a:cubicBezTo>
                    <a:pt x="166547" y="45219"/>
                    <a:pt x="166466" y="45183"/>
                    <a:pt x="166380" y="45183"/>
                  </a:cubicBezTo>
                  <a:close/>
                  <a:moveTo>
                    <a:pt x="121280" y="45797"/>
                  </a:moveTo>
                  <a:cubicBezTo>
                    <a:pt x="121190" y="45797"/>
                    <a:pt x="121110" y="45856"/>
                    <a:pt x="121063" y="45949"/>
                  </a:cubicBezTo>
                  <a:cubicBezTo>
                    <a:pt x="120999" y="46043"/>
                    <a:pt x="121032" y="46203"/>
                    <a:pt x="121160" y="46267"/>
                  </a:cubicBezTo>
                  <a:cubicBezTo>
                    <a:pt x="121890" y="46648"/>
                    <a:pt x="122653" y="47030"/>
                    <a:pt x="123385" y="47348"/>
                  </a:cubicBezTo>
                  <a:cubicBezTo>
                    <a:pt x="123416" y="47378"/>
                    <a:pt x="123449" y="47378"/>
                    <a:pt x="123479" y="47378"/>
                  </a:cubicBezTo>
                  <a:cubicBezTo>
                    <a:pt x="123576" y="47378"/>
                    <a:pt x="123670" y="47314"/>
                    <a:pt x="123733" y="47220"/>
                  </a:cubicBezTo>
                  <a:cubicBezTo>
                    <a:pt x="123767" y="47093"/>
                    <a:pt x="123733" y="46966"/>
                    <a:pt x="123606" y="46902"/>
                  </a:cubicBezTo>
                  <a:cubicBezTo>
                    <a:pt x="122843" y="46551"/>
                    <a:pt x="122113" y="46203"/>
                    <a:pt x="121381" y="45822"/>
                  </a:cubicBezTo>
                  <a:cubicBezTo>
                    <a:pt x="121347" y="45805"/>
                    <a:pt x="121313" y="45797"/>
                    <a:pt x="121280" y="45797"/>
                  </a:cubicBezTo>
                  <a:close/>
                  <a:moveTo>
                    <a:pt x="2332" y="46018"/>
                  </a:moveTo>
                  <a:cubicBezTo>
                    <a:pt x="2297" y="46018"/>
                    <a:pt x="2260" y="46026"/>
                    <a:pt x="2226" y="46043"/>
                  </a:cubicBezTo>
                  <a:cubicBezTo>
                    <a:pt x="2099" y="46106"/>
                    <a:pt x="2069" y="46267"/>
                    <a:pt x="2099" y="46361"/>
                  </a:cubicBezTo>
                  <a:cubicBezTo>
                    <a:pt x="2481" y="47124"/>
                    <a:pt x="2862" y="47856"/>
                    <a:pt x="3307" y="48586"/>
                  </a:cubicBezTo>
                  <a:cubicBezTo>
                    <a:pt x="3340" y="48650"/>
                    <a:pt x="3434" y="48683"/>
                    <a:pt x="3498" y="48683"/>
                  </a:cubicBezTo>
                  <a:cubicBezTo>
                    <a:pt x="3561" y="48683"/>
                    <a:pt x="3595" y="48683"/>
                    <a:pt x="3625" y="48650"/>
                  </a:cubicBezTo>
                  <a:cubicBezTo>
                    <a:pt x="3752" y="48586"/>
                    <a:pt x="3785" y="48428"/>
                    <a:pt x="3722" y="48332"/>
                  </a:cubicBezTo>
                  <a:cubicBezTo>
                    <a:pt x="3307" y="47602"/>
                    <a:pt x="2895" y="46902"/>
                    <a:pt x="2544" y="46170"/>
                  </a:cubicBezTo>
                  <a:cubicBezTo>
                    <a:pt x="2522" y="46077"/>
                    <a:pt x="2430" y="46018"/>
                    <a:pt x="2332" y="46018"/>
                  </a:cubicBezTo>
                  <a:close/>
                  <a:moveTo>
                    <a:pt x="43858" y="46544"/>
                  </a:moveTo>
                  <a:cubicBezTo>
                    <a:pt x="43794" y="46544"/>
                    <a:pt x="43731" y="46568"/>
                    <a:pt x="43682" y="46615"/>
                  </a:cubicBezTo>
                  <a:cubicBezTo>
                    <a:pt x="43143" y="47187"/>
                    <a:pt x="42571" y="47793"/>
                    <a:pt x="41999" y="48428"/>
                  </a:cubicBezTo>
                  <a:cubicBezTo>
                    <a:pt x="41902" y="48523"/>
                    <a:pt x="41902" y="48683"/>
                    <a:pt x="41999" y="48777"/>
                  </a:cubicBezTo>
                  <a:cubicBezTo>
                    <a:pt x="42062" y="48810"/>
                    <a:pt x="42126" y="48840"/>
                    <a:pt x="42156" y="48840"/>
                  </a:cubicBezTo>
                  <a:cubicBezTo>
                    <a:pt x="42220" y="48840"/>
                    <a:pt x="42317" y="48810"/>
                    <a:pt x="42347" y="48746"/>
                  </a:cubicBezTo>
                  <a:cubicBezTo>
                    <a:pt x="42919" y="48141"/>
                    <a:pt x="43492" y="47538"/>
                    <a:pt x="44064" y="46966"/>
                  </a:cubicBezTo>
                  <a:cubicBezTo>
                    <a:pt x="44161" y="46869"/>
                    <a:pt x="44127" y="46712"/>
                    <a:pt x="44033" y="46615"/>
                  </a:cubicBezTo>
                  <a:cubicBezTo>
                    <a:pt x="43985" y="46568"/>
                    <a:pt x="43921" y="46544"/>
                    <a:pt x="43858" y="46544"/>
                  </a:cubicBezTo>
                  <a:close/>
                  <a:moveTo>
                    <a:pt x="162081" y="47577"/>
                  </a:moveTo>
                  <a:cubicBezTo>
                    <a:pt x="162048" y="47577"/>
                    <a:pt x="162014" y="47585"/>
                    <a:pt x="161980" y="47602"/>
                  </a:cubicBezTo>
                  <a:cubicBezTo>
                    <a:pt x="161247" y="47920"/>
                    <a:pt x="160484" y="48238"/>
                    <a:pt x="159691" y="48523"/>
                  </a:cubicBezTo>
                  <a:cubicBezTo>
                    <a:pt x="159564" y="48556"/>
                    <a:pt x="159500" y="48713"/>
                    <a:pt x="159531" y="48840"/>
                  </a:cubicBezTo>
                  <a:cubicBezTo>
                    <a:pt x="159594" y="48937"/>
                    <a:pt x="159691" y="49001"/>
                    <a:pt x="159785" y="49001"/>
                  </a:cubicBezTo>
                  <a:cubicBezTo>
                    <a:pt x="159818" y="49001"/>
                    <a:pt x="159849" y="49001"/>
                    <a:pt x="159849" y="48968"/>
                  </a:cubicBezTo>
                  <a:cubicBezTo>
                    <a:pt x="160645" y="48683"/>
                    <a:pt x="161438" y="48395"/>
                    <a:pt x="162171" y="48047"/>
                  </a:cubicBezTo>
                  <a:cubicBezTo>
                    <a:pt x="162298" y="47983"/>
                    <a:pt x="162361" y="47856"/>
                    <a:pt x="162298" y="47729"/>
                  </a:cubicBezTo>
                  <a:cubicBezTo>
                    <a:pt x="162251" y="47636"/>
                    <a:pt x="162171" y="47577"/>
                    <a:pt x="162081" y="47577"/>
                  </a:cubicBezTo>
                  <a:close/>
                  <a:moveTo>
                    <a:pt x="125764" y="47831"/>
                  </a:moveTo>
                  <a:cubicBezTo>
                    <a:pt x="125674" y="47831"/>
                    <a:pt x="125593" y="47890"/>
                    <a:pt x="125547" y="47983"/>
                  </a:cubicBezTo>
                  <a:cubicBezTo>
                    <a:pt x="125483" y="48111"/>
                    <a:pt x="125547" y="48268"/>
                    <a:pt x="125705" y="48301"/>
                  </a:cubicBezTo>
                  <a:cubicBezTo>
                    <a:pt x="126468" y="48619"/>
                    <a:pt x="127264" y="48874"/>
                    <a:pt x="128027" y="49128"/>
                  </a:cubicBezTo>
                  <a:cubicBezTo>
                    <a:pt x="128057" y="49128"/>
                    <a:pt x="128090" y="49158"/>
                    <a:pt x="128121" y="49158"/>
                  </a:cubicBezTo>
                  <a:cubicBezTo>
                    <a:pt x="128217" y="49158"/>
                    <a:pt x="128311" y="49064"/>
                    <a:pt x="128344" y="48968"/>
                  </a:cubicBezTo>
                  <a:cubicBezTo>
                    <a:pt x="128375" y="48840"/>
                    <a:pt x="128311" y="48713"/>
                    <a:pt x="128184" y="48650"/>
                  </a:cubicBezTo>
                  <a:cubicBezTo>
                    <a:pt x="127421" y="48428"/>
                    <a:pt x="126628" y="48141"/>
                    <a:pt x="125865" y="47856"/>
                  </a:cubicBezTo>
                  <a:cubicBezTo>
                    <a:pt x="125831" y="47839"/>
                    <a:pt x="125797" y="47831"/>
                    <a:pt x="125764" y="47831"/>
                  </a:cubicBezTo>
                  <a:close/>
                  <a:moveTo>
                    <a:pt x="157420" y="49248"/>
                  </a:moveTo>
                  <a:cubicBezTo>
                    <a:pt x="157403" y="49248"/>
                    <a:pt x="157386" y="49251"/>
                    <a:pt x="157369" y="49255"/>
                  </a:cubicBezTo>
                  <a:cubicBezTo>
                    <a:pt x="156575" y="49476"/>
                    <a:pt x="155779" y="49700"/>
                    <a:pt x="154986" y="49858"/>
                  </a:cubicBezTo>
                  <a:cubicBezTo>
                    <a:pt x="154826" y="49891"/>
                    <a:pt x="154762" y="50018"/>
                    <a:pt x="154795" y="50176"/>
                  </a:cubicBezTo>
                  <a:cubicBezTo>
                    <a:pt x="154795" y="50272"/>
                    <a:pt x="154922" y="50366"/>
                    <a:pt x="155016" y="50366"/>
                  </a:cubicBezTo>
                  <a:cubicBezTo>
                    <a:pt x="155049" y="50366"/>
                    <a:pt x="155049" y="50366"/>
                    <a:pt x="155080" y="50336"/>
                  </a:cubicBezTo>
                  <a:cubicBezTo>
                    <a:pt x="155906" y="50176"/>
                    <a:pt x="156703" y="49954"/>
                    <a:pt x="157496" y="49731"/>
                  </a:cubicBezTo>
                  <a:cubicBezTo>
                    <a:pt x="157623" y="49700"/>
                    <a:pt x="157687" y="49573"/>
                    <a:pt x="157656" y="49446"/>
                  </a:cubicBezTo>
                  <a:cubicBezTo>
                    <a:pt x="157628" y="49336"/>
                    <a:pt x="157529" y="49248"/>
                    <a:pt x="157420" y="49248"/>
                  </a:cubicBezTo>
                  <a:close/>
                  <a:moveTo>
                    <a:pt x="130474" y="49342"/>
                  </a:moveTo>
                  <a:cubicBezTo>
                    <a:pt x="130370" y="49342"/>
                    <a:pt x="130277" y="49403"/>
                    <a:pt x="130252" y="49509"/>
                  </a:cubicBezTo>
                  <a:cubicBezTo>
                    <a:pt x="130219" y="49667"/>
                    <a:pt x="130283" y="49794"/>
                    <a:pt x="130410" y="49827"/>
                  </a:cubicBezTo>
                  <a:cubicBezTo>
                    <a:pt x="131206" y="50018"/>
                    <a:pt x="132032" y="50209"/>
                    <a:pt x="132859" y="50400"/>
                  </a:cubicBezTo>
                  <a:lnTo>
                    <a:pt x="132889" y="50400"/>
                  </a:lnTo>
                  <a:cubicBezTo>
                    <a:pt x="133017" y="50400"/>
                    <a:pt x="133113" y="50303"/>
                    <a:pt x="133144" y="50176"/>
                  </a:cubicBezTo>
                  <a:cubicBezTo>
                    <a:pt x="133177" y="50049"/>
                    <a:pt x="133080" y="49921"/>
                    <a:pt x="132953" y="49891"/>
                  </a:cubicBezTo>
                  <a:cubicBezTo>
                    <a:pt x="132126" y="49731"/>
                    <a:pt x="131333" y="49540"/>
                    <a:pt x="130537" y="49349"/>
                  </a:cubicBezTo>
                  <a:cubicBezTo>
                    <a:pt x="130516" y="49344"/>
                    <a:pt x="130494" y="49342"/>
                    <a:pt x="130474" y="49342"/>
                  </a:cubicBezTo>
                  <a:close/>
                  <a:moveTo>
                    <a:pt x="135318" y="50329"/>
                  </a:moveTo>
                  <a:cubicBezTo>
                    <a:pt x="135210" y="50329"/>
                    <a:pt x="135111" y="50417"/>
                    <a:pt x="135084" y="50527"/>
                  </a:cubicBezTo>
                  <a:cubicBezTo>
                    <a:pt x="135051" y="50654"/>
                    <a:pt x="135148" y="50781"/>
                    <a:pt x="135306" y="50812"/>
                  </a:cubicBezTo>
                  <a:cubicBezTo>
                    <a:pt x="136102" y="50939"/>
                    <a:pt x="136928" y="51035"/>
                    <a:pt x="137755" y="51129"/>
                  </a:cubicBezTo>
                  <a:lnTo>
                    <a:pt x="137785" y="51129"/>
                  </a:lnTo>
                  <a:cubicBezTo>
                    <a:pt x="137912" y="51129"/>
                    <a:pt x="138009" y="51035"/>
                    <a:pt x="138040" y="50908"/>
                  </a:cubicBezTo>
                  <a:cubicBezTo>
                    <a:pt x="138040" y="50748"/>
                    <a:pt x="137946" y="50654"/>
                    <a:pt x="137818" y="50621"/>
                  </a:cubicBezTo>
                  <a:cubicBezTo>
                    <a:pt x="136992" y="50557"/>
                    <a:pt x="136165" y="50430"/>
                    <a:pt x="135369" y="50336"/>
                  </a:cubicBezTo>
                  <a:cubicBezTo>
                    <a:pt x="135352" y="50332"/>
                    <a:pt x="135335" y="50329"/>
                    <a:pt x="135318" y="50329"/>
                  </a:cubicBezTo>
                  <a:close/>
                  <a:moveTo>
                    <a:pt x="152570" y="50303"/>
                  </a:moveTo>
                  <a:cubicBezTo>
                    <a:pt x="151774" y="50430"/>
                    <a:pt x="150947" y="50557"/>
                    <a:pt x="150120" y="50621"/>
                  </a:cubicBezTo>
                  <a:cubicBezTo>
                    <a:pt x="149993" y="50654"/>
                    <a:pt x="149866" y="50781"/>
                    <a:pt x="149899" y="50908"/>
                  </a:cubicBezTo>
                  <a:cubicBezTo>
                    <a:pt x="149899" y="51035"/>
                    <a:pt x="150026" y="51129"/>
                    <a:pt x="150153" y="51129"/>
                  </a:cubicBezTo>
                  <a:cubicBezTo>
                    <a:pt x="151011" y="51035"/>
                    <a:pt x="151837" y="50939"/>
                    <a:pt x="152633" y="50812"/>
                  </a:cubicBezTo>
                  <a:cubicBezTo>
                    <a:pt x="152760" y="50781"/>
                    <a:pt x="152854" y="50654"/>
                    <a:pt x="152824" y="50527"/>
                  </a:cubicBezTo>
                  <a:cubicBezTo>
                    <a:pt x="152824" y="50400"/>
                    <a:pt x="152697" y="50303"/>
                    <a:pt x="152570" y="50303"/>
                  </a:cubicBezTo>
                  <a:close/>
                  <a:moveTo>
                    <a:pt x="140265" y="50812"/>
                  </a:moveTo>
                  <a:cubicBezTo>
                    <a:pt x="140138" y="50812"/>
                    <a:pt x="140011" y="50908"/>
                    <a:pt x="140011" y="51066"/>
                  </a:cubicBezTo>
                  <a:cubicBezTo>
                    <a:pt x="140011" y="51193"/>
                    <a:pt x="140107" y="51320"/>
                    <a:pt x="140235" y="51320"/>
                  </a:cubicBezTo>
                  <a:cubicBezTo>
                    <a:pt x="141092" y="51353"/>
                    <a:pt x="141918" y="51384"/>
                    <a:pt x="142714" y="51417"/>
                  </a:cubicBezTo>
                  <a:cubicBezTo>
                    <a:pt x="142872" y="51417"/>
                    <a:pt x="142969" y="51290"/>
                    <a:pt x="142969" y="51163"/>
                  </a:cubicBezTo>
                  <a:cubicBezTo>
                    <a:pt x="142969" y="51035"/>
                    <a:pt x="142872" y="50908"/>
                    <a:pt x="142745" y="50908"/>
                  </a:cubicBezTo>
                  <a:cubicBezTo>
                    <a:pt x="141918" y="50908"/>
                    <a:pt x="141092" y="50875"/>
                    <a:pt x="140265" y="50812"/>
                  </a:cubicBezTo>
                  <a:close/>
                  <a:moveTo>
                    <a:pt x="147707" y="50839"/>
                  </a:moveTo>
                  <a:cubicBezTo>
                    <a:pt x="147695" y="50839"/>
                    <a:pt x="147684" y="50841"/>
                    <a:pt x="147674" y="50845"/>
                  </a:cubicBezTo>
                  <a:lnTo>
                    <a:pt x="145194" y="50939"/>
                  </a:lnTo>
                  <a:cubicBezTo>
                    <a:pt x="145067" y="50939"/>
                    <a:pt x="144940" y="51035"/>
                    <a:pt x="144940" y="51163"/>
                  </a:cubicBezTo>
                  <a:cubicBezTo>
                    <a:pt x="144970" y="51320"/>
                    <a:pt x="145067" y="51417"/>
                    <a:pt x="145194" y="51417"/>
                  </a:cubicBezTo>
                  <a:cubicBezTo>
                    <a:pt x="146051" y="51417"/>
                    <a:pt x="146878" y="51384"/>
                    <a:pt x="147704" y="51320"/>
                  </a:cubicBezTo>
                  <a:cubicBezTo>
                    <a:pt x="147831" y="51320"/>
                    <a:pt x="147928" y="51193"/>
                    <a:pt x="147928" y="51066"/>
                  </a:cubicBezTo>
                  <a:cubicBezTo>
                    <a:pt x="147928" y="50953"/>
                    <a:pt x="147801" y="50839"/>
                    <a:pt x="147707" y="50839"/>
                  </a:cubicBezTo>
                  <a:close/>
                  <a:moveTo>
                    <a:pt x="40488" y="50169"/>
                  </a:moveTo>
                  <a:cubicBezTo>
                    <a:pt x="40424" y="50169"/>
                    <a:pt x="40361" y="50192"/>
                    <a:pt x="40312" y="50239"/>
                  </a:cubicBezTo>
                  <a:cubicBezTo>
                    <a:pt x="39964" y="50654"/>
                    <a:pt x="39613" y="51066"/>
                    <a:pt x="39232" y="51480"/>
                  </a:cubicBezTo>
                  <a:cubicBezTo>
                    <a:pt x="39041" y="51702"/>
                    <a:pt x="38850" y="51892"/>
                    <a:pt x="38692" y="52116"/>
                  </a:cubicBezTo>
                  <a:cubicBezTo>
                    <a:pt x="38596" y="52210"/>
                    <a:pt x="38596" y="52371"/>
                    <a:pt x="38692" y="52465"/>
                  </a:cubicBezTo>
                  <a:cubicBezTo>
                    <a:pt x="38723" y="52498"/>
                    <a:pt x="38786" y="52528"/>
                    <a:pt x="38850" y="52528"/>
                  </a:cubicBezTo>
                  <a:cubicBezTo>
                    <a:pt x="38914" y="52528"/>
                    <a:pt x="38977" y="52498"/>
                    <a:pt x="39041" y="52434"/>
                  </a:cubicBezTo>
                  <a:cubicBezTo>
                    <a:pt x="39232" y="52243"/>
                    <a:pt x="39422" y="52020"/>
                    <a:pt x="39613" y="51798"/>
                  </a:cubicBezTo>
                  <a:cubicBezTo>
                    <a:pt x="39964" y="51384"/>
                    <a:pt x="40346" y="50972"/>
                    <a:pt x="40694" y="50590"/>
                  </a:cubicBezTo>
                  <a:cubicBezTo>
                    <a:pt x="40791" y="50494"/>
                    <a:pt x="40758" y="50336"/>
                    <a:pt x="40663" y="50239"/>
                  </a:cubicBezTo>
                  <a:cubicBezTo>
                    <a:pt x="40615" y="50192"/>
                    <a:pt x="40552" y="50169"/>
                    <a:pt x="40488" y="50169"/>
                  </a:cubicBezTo>
                  <a:close/>
                  <a:moveTo>
                    <a:pt x="4896" y="50248"/>
                  </a:moveTo>
                  <a:cubicBezTo>
                    <a:pt x="4844" y="50248"/>
                    <a:pt x="4789" y="50266"/>
                    <a:pt x="4739" y="50303"/>
                  </a:cubicBezTo>
                  <a:cubicBezTo>
                    <a:pt x="4642" y="50400"/>
                    <a:pt x="4612" y="50527"/>
                    <a:pt x="4706" y="50654"/>
                  </a:cubicBezTo>
                  <a:cubicBezTo>
                    <a:pt x="5184" y="51320"/>
                    <a:pt x="5723" y="51956"/>
                    <a:pt x="6265" y="52592"/>
                  </a:cubicBezTo>
                  <a:cubicBezTo>
                    <a:pt x="6329" y="52625"/>
                    <a:pt x="6392" y="52655"/>
                    <a:pt x="6456" y="52655"/>
                  </a:cubicBezTo>
                  <a:cubicBezTo>
                    <a:pt x="6519" y="52655"/>
                    <a:pt x="6583" y="52655"/>
                    <a:pt x="6613" y="52592"/>
                  </a:cubicBezTo>
                  <a:cubicBezTo>
                    <a:pt x="6741" y="52498"/>
                    <a:pt x="6741" y="52371"/>
                    <a:pt x="6647" y="52243"/>
                  </a:cubicBezTo>
                  <a:cubicBezTo>
                    <a:pt x="6105" y="51638"/>
                    <a:pt x="5566" y="51002"/>
                    <a:pt x="5087" y="50366"/>
                  </a:cubicBezTo>
                  <a:cubicBezTo>
                    <a:pt x="5049" y="50290"/>
                    <a:pt x="4976" y="50248"/>
                    <a:pt x="4896" y="50248"/>
                  </a:cubicBezTo>
                  <a:close/>
                  <a:moveTo>
                    <a:pt x="37118" y="53793"/>
                  </a:moveTo>
                  <a:cubicBezTo>
                    <a:pt x="37054" y="53793"/>
                    <a:pt x="36991" y="53816"/>
                    <a:pt x="36943" y="53864"/>
                  </a:cubicBezTo>
                  <a:cubicBezTo>
                    <a:pt x="36340" y="54436"/>
                    <a:pt x="35704" y="54944"/>
                    <a:pt x="35099" y="55453"/>
                  </a:cubicBezTo>
                  <a:cubicBezTo>
                    <a:pt x="34972" y="55550"/>
                    <a:pt x="34972" y="55707"/>
                    <a:pt x="35035" y="55804"/>
                  </a:cubicBezTo>
                  <a:cubicBezTo>
                    <a:pt x="35099" y="55868"/>
                    <a:pt x="35162" y="55898"/>
                    <a:pt x="35259" y="55898"/>
                  </a:cubicBezTo>
                  <a:cubicBezTo>
                    <a:pt x="35289" y="55898"/>
                    <a:pt x="35353" y="55868"/>
                    <a:pt x="35386" y="55835"/>
                  </a:cubicBezTo>
                  <a:cubicBezTo>
                    <a:pt x="36022" y="55326"/>
                    <a:pt x="36658" y="54787"/>
                    <a:pt x="37294" y="54215"/>
                  </a:cubicBezTo>
                  <a:cubicBezTo>
                    <a:pt x="37388" y="54118"/>
                    <a:pt x="37388" y="53960"/>
                    <a:pt x="37294" y="53864"/>
                  </a:cubicBezTo>
                  <a:cubicBezTo>
                    <a:pt x="37245" y="53816"/>
                    <a:pt x="37182" y="53793"/>
                    <a:pt x="37118" y="53793"/>
                  </a:cubicBezTo>
                  <a:close/>
                  <a:moveTo>
                    <a:pt x="8219" y="53934"/>
                  </a:moveTo>
                  <a:cubicBezTo>
                    <a:pt x="8145" y="53934"/>
                    <a:pt x="8068" y="53968"/>
                    <a:pt x="8012" y="54024"/>
                  </a:cubicBezTo>
                  <a:cubicBezTo>
                    <a:pt x="7918" y="54118"/>
                    <a:pt x="7949" y="54278"/>
                    <a:pt x="8045" y="54372"/>
                  </a:cubicBezTo>
                  <a:cubicBezTo>
                    <a:pt x="8648" y="54944"/>
                    <a:pt x="9284" y="55486"/>
                    <a:pt x="9953" y="55962"/>
                  </a:cubicBezTo>
                  <a:cubicBezTo>
                    <a:pt x="9983" y="55995"/>
                    <a:pt x="10047" y="56025"/>
                    <a:pt x="10111" y="56025"/>
                  </a:cubicBezTo>
                  <a:cubicBezTo>
                    <a:pt x="10174" y="56025"/>
                    <a:pt x="10238" y="55995"/>
                    <a:pt x="10301" y="55931"/>
                  </a:cubicBezTo>
                  <a:cubicBezTo>
                    <a:pt x="10398" y="55804"/>
                    <a:pt x="10365" y="55644"/>
                    <a:pt x="10238" y="55580"/>
                  </a:cubicBezTo>
                  <a:cubicBezTo>
                    <a:pt x="9602" y="55072"/>
                    <a:pt x="8966" y="54563"/>
                    <a:pt x="8363" y="53991"/>
                  </a:cubicBezTo>
                  <a:cubicBezTo>
                    <a:pt x="8323" y="53951"/>
                    <a:pt x="8272" y="53934"/>
                    <a:pt x="8219" y="53934"/>
                  </a:cubicBezTo>
                  <a:close/>
                  <a:moveTo>
                    <a:pt x="33231" y="56829"/>
                  </a:moveTo>
                  <a:cubicBezTo>
                    <a:pt x="33181" y="56829"/>
                    <a:pt x="33134" y="56847"/>
                    <a:pt x="33097" y="56885"/>
                  </a:cubicBezTo>
                  <a:cubicBezTo>
                    <a:pt x="32398" y="57330"/>
                    <a:pt x="31665" y="57712"/>
                    <a:pt x="30966" y="58060"/>
                  </a:cubicBezTo>
                  <a:cubicBezTo>
                    <a:pt x="30839" y="58124"/>
                    <a:pt x="30775" y="58284"/>
                    <a:pt x="30839" y="58411"/>
                  </a:cubicBezTo>
                  <a:cubicBezTo>
                    <a:pt x="30872" y="58475"/>
                    <a:pt x="30966" y="58538"/>
                    <a:pt x="31062" y="58538"/>
                  </a:cubicBezTo>
                  <a:cubicBezTo>
                    <a:pt x="31093" y="58538"/>
                    <a:pt x="31126" y="58538"/>
                    <a:pt x="31190" y="58505"/>
                  </a:cubicBezTo>
                  <a:cubicBezTo>
                    <a:pt x="31920" y="58157"/>
                    <a:pt x="32652" y="57742"/>
                    <a:pt x="33351" y="57297"/>
                  </a:cubicBezTo>
                  <a:cubicBezTo>
                    <a:pt x="33479" y="57203"/>
                    <a:pt x="33509" y="57076"/>
                    <a:pt x="33446" y="56949"/>
                  </a:cubicBezTo>
                  <a:cubicBezTo>
                    <a:pt x="33388" y="56872"/>
                    <a:pt x="33307" y="56829"/>
                    <a:pt x="33231" y="56829"/>
                  </a:cubicBezTo>
                  <a:close/>
                  <a:moveTo>
                    <a:pt x="12160" y="56916"/>
                  </a:moveTo>
                  <a:cubicBezTo>
                    <a:pt x="12078" y="56916"/>
                    <a:pt x="11986" y="56958"/>
                    <a:pt x="11924" y="57043"/>
                  </a:cubicBezTo>
                  <a:cubicBezTo>
                    <a:pt x="11860" y="57139"/>
                    <a:pt x="11891" y="57297"/>
                    <a:pt x="12018" y="57361"/>
                  </a:cubicBezTo>
                  <a:cubicBezTo>
                    <a:pt x="12750" y="57806"/>
                    <a:pt x="13480" y="58220"/>
                    <a:pt x="14213" y="58569"/>
                  </a:cubicBezTo>
                  <a:lnTo>
                    <a:pt x="14340" y="58569"/>
                  </a:lnTo>
                  <a:cubicBezTo>
                    <a:pt x="14434" y="58569"/>
                    <a:pt x="14498" y="58538"/>
                    <a:pt x="14561" y="58442"/>
                  </a:cubicBezTo>
                  <a:cubicBezTo>
                    <a:pt x="14625" y="58314"/>
                    <a:pt x="14561" y="58157"/>
                    <a:pt x="14434" y="58124"/>
                  </a:cubicBezTo>
                  <a:cubicBezTo>
                    <a:pt x="13704" y="57775"/>
                    <a:pt x="12972" y="57394"/>
                    <a:pt x="12272" y="56949"/>
                  </a:cubicBezTo>
                  <a:cubicBezTo>
                    <a:pt x="12241" y="56927"/>
                    <a:pt x="12202" y="56916"/>
                    <a:pt x="12160" y="56916"/>
                  </a:cubicBezTo>
                  <a:close/>
                  <a:moveTo>
                    <a:pt x="16629" y="59006"/>
                  </a:moveTo>
                  <a:cubicBezTo>
                    <a:pt x="16526" y="59006"/>
                    <a:pt x="16433" y="59068"/>
                    <a:pt x="16405" y="59174"/>
                  </a:cubicBezTo>
                  <a:cubicBezTo>
                    <a:pt x="16342" y="59301"/>
                    <a:pt x="16405" y="59459"/>
                    <a:pt x="16565" y="59492"/>
                  </a:cubicBezTo>
                  <a:cubicBezTo>
                    <a:pt x="17359" y="59746"/>
                    <a:pt x="18155" y="59968"/>
                    <a:pt x="18982" y="60128"/>
                  </a:cubicBezTo>
                  <a:cubicBezTo>
                    <a:pt x="18982" y="60158"/>
                    <a:pt x="19012" y="60158"/>
                    <a:pt x="19012" y="60158"/>
                  </a:cubicBezTo>
                  <a:cubicBezTo>
                    <a:pt x="19139" y="60158"/>
                    <a:pt x="19236" y="60064"/>
                    <a:pt x="19266" y="59937"/>
                  </a:cubicBezTo>
                  <a:cubicBezTo>
                    <a:pt x="19300" y="59810"/>
                    <a:pt x="19203" y="59683"/>
                    <a:pt x="19076" y="59650"/>
                  </a:cubicBezTo>
                  <a:cubicBezTo>
                    <a:pt x="18282" y="59492"/>
                    <a:pt x="17486" y="59268"/>
                    <a:pt x="16693" y="59014"/>
                  </a:cubicBezTo>
                  <a:cubicBezTo>
                    <a:pt x="16671" y="59009"/>
                    <a:pt x="16650" y="59006"/>
                    <a:pt x="16629" y="59006"/>
                  </a:cubicBezTo>
                  <a:close/>
                  <a:moveTo>
                    <a:pt x="28792" y="58994"/>
                  </a:moveTo>
                  <a:cubicBezTo>
                    <a:pt x="28765" y="58994"/>
                    <a:pt x="28738" y="59000"/>
                    <a:pt x="28710" y="59014"/>
                  </a:cubicBezTo>
                  <a:cubicBezTo>
                    <a:pt x="27914" y="59268"/>
                    <a:pt x="27120" y="59492"/>
                    <a:pt x="26357" y="59650"/>
                  </a:cubicBezTo>
                  <a:cubicBezTo>
                    <a:pt x="26197" y="59683"/>
                    <a:pt x="26133" y="59810"/>
                    <a:pt x="26167" y="59937"/>
                  </a:cubicBezTo>
                  <a:cubicBezTo>
                    <a:pt x="26167" y="60064"/>
                    <a:pt x="26294" y="60158"/>
                    <a:pt x="26388" y="60158"/>
                  </a:cubicBezTo>
                  <a:cubicBezTo>
                    <a:pt x="26421" y="60158"/>
                    <a:pt x="26421" y="60158"/>
                    <a:pt x="26451" y="60128"/>
                  </a:cubicBezTo>
                  <a:cubicBezTo>
                    <a:pt x="27247" y="59968"/>
                    <a:pt x="28074" y="59746"/>
                    <a:pt x="28868" y="59492"/>
                  </a:cubicBezTo>
                  <a:cubicBezTo>
                    <a:pt x="28995" y="59428"/>
                    <a:pt x="29058" y="59301"/>
                    <a:pt x="29028" y="59174"/>
                  </a:cubicBezTo>
                  <a:cubicBezTo>
                    <a:pt x="28978" y="59075"/>
                    <a:pt x="28889" y="58994"/>
                    <a:pt x="28792" y="58994"/>
                  </a:cubicBezTo>
                  <a:close/>
                  <a:moveTo>
                    <a:pt x="21492" y="59968"/>
                  </a:moveTo>
                  <a:cubicBezTo>
                    <a:pt x="21365" y="59968"/>
                    <a:pt x="21238" y="60064"/>
                    <a:pt x="21207" y="60222"/>
                  </a:cubicBezTo>
                  <a:cubicBezTo>
                    <a:pt x="21207" y="60349"/>
                    <a:pt x="21301" y="60476"/>
                    <a:pt x="21461" y="60476"/>
                  </a:cubicBezTo>
                  <a:cubicBezTo>
                    <a:pt x="21873" y="60509"/>
                    <a:pt x="22288" y="60509"/>
                    <a:pt x="22733" y="60509"/>
                  </a:cubicBezTo>
                  <a:cubicBezTo>
                    <a:pt x="23145" y="60509"/>
                    <a:pt x="23560" y="60509"/>
                    <a:pt x="23972" y="60476"/>
                  </a:cubicBezTo>
                  <a:cubicBezTo>
                    <a:pt x="24099" y="60476"/>
                    <a:pt x="24195" y="60349"/>
                    <a:pt x="24195" y="60222"/>
                  </a:cubicBezTo>
                  <a:cubicBezTo>
                    <a:pt x="24195" y="60085"/>
                    <a:pt x="24100" y="59994"/>
                    <a:pt x="23991" y="59994"/>
                  </a:cubicBezTo>
                  <a:cubicBezTo>
                    <a:pt x="23975" y="59994"/>
                    <a:pt x="23958" y="59996"/>
                    <a:pt x="23941" y="60001"/>
                  </a:cubicBezTo>
                  <a:cubicBezTo>
                    <a:pt x="23603" y="60013"/>
                    <a:pt x="23265" y="60020"/>
                    <a:pt x="22928" y="60020"/>
                  </a:cubicBezTo>
                  <a:cubicBezTo>
                    <a:pt x="22443" y="60020"/>
                    <a:pt x="21962" y="60005"/>
                    <a:pt x="21492" y="599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264900" y="3928350"/>
              <a:ext cx="763850" cy="405900"/>
            </a:xfrm>
            <a:custGeom>
              <a:avLst/>
              <a:gdLst/>
              <a:ahLst/>
              <a:cxnLst/>
              <a:rect l="l" t="t" r="r" b="b"/>
              <a:pathLst>
                <a:path w="30554" h="16236" extrusionOk="0">
                  <a:moveTo>
                    <a:pt x="30554" y="1"/>
                  </a:moveTo>
                  <a:cubicBezTo>
                    <a:pt x="30553" y="1"/>
                    <a:pt x="7473" y="4515"/>
                    <a:pt x="5883" y="4736"/>
                  </a:cubicBezTo>
                  <a:cubicBezTo>
                    <a:pt x="1" y="5596"/>
                    <a:pt x="10174" y="8043"/>
                    <a:pt x="10174" y="8043"/>
                  </a:cubicBezTo>
                  <a:cubicBezTo>
                    <a:pt x="10174" y="8043"/>
                    <a:pt x="12814" y="15515"/>
                    <a:pt x="14243" y="16214"/>
                  </a:cubicBezTo>
                  <a:cubicBezTo>
                    <a:pt x="14272" y="16229"/>
                    <a:pt x="14305" y="16236"/>
                    <a:pt x="14345" y="16236"/>
                  </a:cubicBezTo>
                  <a:cubicBezTo>
                    <a:pt x="16240" y="16236"/>
                    <a:pt x="30553" y="1"/>
                    <a:pt x="30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468225" y="4100525"/>
              <a:ext cx="131100" cy="221250"/>
            </a:xfrm>
            <a:custGeom>
              <a:avLst/>
              <a:gdLst/>
              <a:ahLst/>
              <a:cxnLst/>
              <a:rect l="l" t="t" r="r" b="b"/>
              <a:pathLst>
                <a:path w="5244" h="8850" extrusionOk="0">
                  <a:moveTo>
                    <a:pt x="178" y="1"/>
                  </a:moveTo>
                  <a:cubicBezTo>
                    <a:pt x="47" y="1"/>
                    <a:pt x="1" y="34"/>
                    <a:pt x="70" y="108"/>
                  </a:cubicBezTo>
                  <a:cubicBezTo>
                    <a:pt x="70" y="108"/>
                    <a:pt x="1717" y="8849"/>
                    <a:pt x="2039" y="8849"/>
                  </a:cubicBezTo>
                  <a:cubicBezTo>
                    <a:pt x="2040" y="8849"/>
                    <a:pt x="2040" y="8849"/>
                    <a:pt x="2041" y="8849"/>
                  </a:cubicBezTo>
                  <a:cubicBezTo>
                    <a:pt x="2710" y="8819"/>
                    <a:pt x="4266" y="3699"/>
                    <a:pt x="4775" y="2460"/>
                  </a:cubicBezTo>
                  <a:cubicBezTo>
                    <a:pt x="5243" y="1362"/>
                    <a:pt x="1009" y="1"/>
                    <a:pt x="1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461250" y="3968875"/>
              <a:ext cx="478000" cy="352000"/>
            </a:xfrm>
            <a:custGeom>
              <a:avLst/>
              <a:gdLst/>
              <a:ahLst/>
              <a:cxnLst/>
              <a:rect l="l" t="t" r="r" b="b"/>
              <a:pathLst>
                <a:path w="19120" h="14080" extrusionOk="0">
                  <a:moveTo>
                    <a:pt x="18814" y="1"/>
                  </a:moveTo>
                  <a:cubicBezTo>
                    <a:pt x="16641" y="1"/>
                    <a:pt x="318" y="5786"/>
                    <a:pt x="318" y="5786"/>
                  </a:cubicBezTo>
                  <a:cubicBezTo>
                    <a:pt x="0" y="6391"/>
                    <a:pt x="1938" y="13576"/>
                    <a:pt x="2256" y="14052"/>
                  </a:cubicBezTo>
                  <a:cubicBezTo>
                    <a:pt x="2267" y="14070"/>
                    <a:pt x="2279" y="14079"/>
                    <a:pt x="2290" y="14079"/>
                  </a:cubicBezTo>
                  <a:cubicBezTo>
                    <a:pt x="2569" y="14079"/>
                    <a:pt x="2888" y="8605"/>
                    <a:pt x="3528" y="7566"/>
                  </a:cubicBezTo>
                  <a:cubicBezTo>
                    <a:pt x="4164" y="6485"/>
                    <a:pt x="17549" y="1750"/>
                    <a:pt x="18979" y="224"/>
                  </a:cubicBezTo>
                  <a:cubicBezTo>
                    <a:pt x="19120" y="70"/>
                    <a:pt x="19052" y="1"/>
                    <a:pt x="18814" y="1"/>
                  </a:cubicBezTo>
                  <a:close/>
                </a:path>
              </a:pathLst>
            </a:custGeom>
            <a:solidFill>
              <a:srgbClr val="427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512500" y="4158675"/>
              <a:ext cx="55275" cy="163100"/>
            </a:xfrm>
            <a:custGeom>
              <a:avLst/>
              <a:gdLst/>
              <a:ahLst/>
              <a:cxnLst/>
              <a:rect l="l" t="t" r="r" b="b"/>
              <a:pathLst>
                <a:path w="2211" h="6524" extrusionOk="0">
                  <a:moveTo>
                    <a:pt x="1365" y="1"/>
                  </a:moveTo>
                  <a:cubicBezTo>
                    <a:pt x="553" y="1"/>
                    <a:pt x="1" y="6523"/>
                    <a:pt x="270" y="6523"/>
                  </a:cubicBezTo>
                  <a:cubicBezTo>
                    <a:pt x="272" y="6524"/>
                    <a:pt x="273" y="6524"/>
                    <a:pt x="275" y="6524"/>
                  </a:cubicBezTo>
                  <a:cubicBezTo>
                    <a:pt x="575" y="6524"/>
                    <a:pt x="2147" y="3691"/>
                    <a:pt x="2177" y="2963"/>
                  </a:cubicBezTo>
                  <a:cubicBezTo>
                    <a:pt x="2210" y="2263"/>
                    <a:pt x="1511" y="71"/>
                    <a:pt x="1511" y="71"/>
                  </a:cubicBezTo>
                  <a:cubicBezTo>
                    <a:pt x="1462" y="23"/>
                    <a:pt x="1413" y="1"/>
                    <a:pt x="1365" y="1"/>
                  </a:cubicBezTo>
                  <a:close/>
                </a:path>
              </a:pathLst>
            </a:custGeom>
            <a:solidFill>
              <a:srgbClr val="396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569150" y="1762300"/>
              <a:ext cx="578650" cy="438200"/>
            </a:xfrm>
            <a:custGeom>
              <a:avLst/>
              <a:gdLst/>
              <a:ahLst/>
              <a:cxnLst/>
              <a:rect l="l" t="t" r="r" b="b"/>
              <a:pathLst>
                <a:path w="23146" h="17528" extrusionOk="0">
                  <a:moveTo>
                    <a:pt x="2655" y="0"/>
                  </a:moveTo>
                  <a:cubicBezTo>
                    <a:pt x="1305" y="0"/>
                    <a:pt x="4231" y="6431"/>
                    <a:pt x="4231" y="6431"/>
                  </a:cubicBezTo>
                  <a:cubicBezTo>
                    <a:pt x="4231" y="6431"/>
                    <a:pt x="1" y="13141"/>
                    <a:pt x="319" y="14667"/>
                  </a:cubicBezTo>
                  <a:cubicBezTo>
                    <a:pt x="606" y="16193"/>
                    <a:pt x="23145" y="17528"/>
                    <a:pt x="23145" y="17528"/>
                  </a:cubicBezTo>
                  <a:cubicBezTo>
                    <a:pt x="23145" y="17528"/>
                    <a:pt x="5342" y="2141"/>
                    <a:pt x="4197" y="1027"/>
                  </a:cubicBezTo>
                  <a:cubicBezTo>
                    <a:pt x="3436" y="299"/>
                    <a:pt x="2946"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517525" y="1866600"/>
              <a:ext cx="205375" cy="177625"/>
            </a:xfrm>
            <a:custGeom>
              <a:avLst/>
              <a:gdLst/>
              <a:ahLst/>
              <a:cxnLst/>
              <a:rect l="l" t="t" r="r" b="b"/>
              <a:pathLst>
                <a:path w="8215" h="7105" extrusionOk="0">
                  <a:moveTo>
                    <a:pt x="5986" y="0"/>
                  </a:moveTo>
                  <a:cubicBezTo>
                    <a:pt x="5965" y="0"/>
                    <a:pt x="5951" y="21"/>
                    <a:pt x="5945" y="67"/>
                  </a:cubicBezTo>
                  <a:cubicBezTo>
                    <a:pt x="5945" y="67"/>
                    <a:pt x="1" y="6774"/>
                    <a:pt x="222" y="7028"/>
                  </a:cubicBezTo>
                  <a:cubicBezTo>
                    <a:pt x="275" y="7081"/>
                    <a:pt x="382" y="7104"/>
                    <a:pt x="532" y="7104"/>
                  </a:cubicBezTo>
                  <a:cubicBezTo>
                    <a:pt x="1749" y="7104"/>
                    <a:pt x="5803" y="5557"/>
                    <a:pt x="6962" y="5217"/>
                  </a:cubicBezTo>
                  <a:cubicBezTo>
                    <a:pt x="8214" y="4888"/>
                    <a:pt x="6307" y="0"/>
                    <a:pt x="5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6523550" y="1874625"/>
              <a:ext cx="576750" cy="281425"/>
            </a:xfrm>
            <a:custGeom>
              <a:avLst/>
              <a:gdLst/>
              <a:ahLst/>
              <a:cxnLst/>
              <a:rect l="l" t="t" r="r" b="b"/>
              <a:pathLst>
                <a:path w="23070" h="11257" extrusionOk="0">
                  <a:moveTo>
                    <a:pt x="5322" y="0"/>
                  </a:moveTo>
                  <a:cubicBezTo>
                    <a:pt x="4686" y="94"/>
                    <a:pt x="205" y="6071"/>
                    <a:pt x="14" y="6580"/>
                  </a:cubicBezTo>
                  <a:cubicBezTo>
                    <a:pt x="0" y="6620"/>
                    <a:pt x="13" y="6638"/>
                    <a:pt x="50" y="6638"/>
                  </a:cubicBezTo>
                  <a:cubicBezTo>
                    <a:pt x="515" y="6638"/>
                    <a:pt x="4747" y="3709"/>
                    <a:pt x="5894" y="3591"/>
                  </a:cubicBezTo>
                  <a:cubicBezTo>
                    <a:pt x="5907" y="3590"/>
                    <a:pt x="5921" y="3589"/>
                    <a:pt x="5937" y="3589"/>
                  </a:cubicBezTo>
                  <a:cubicBezTo>
                    <a:pt x="7410" y="3589"/>
                    <a:pt x="19174" y="11066"/>
                    <a:pt x="21218" y="11254"/>
                  </a:cubicBezTo>
                  <a:cubicBezTo>
                    <a:pt x="21232" y="11256"/>
                    <a:pt x="21246" y="11256"/>
                    <a:pt x="21258" y="11256"/>
                  </a:cubicBezTo>
                  <a:cubicBezTo>
                    <a:pt x="23070" y="11256"/>
                    <a:pt x="5322" y="0"/>
                    <a:pt x="532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6519650" y="1960875"/>
              <a:ext cx="150925" cy="82800"/>
            </a:xfrm>
            <a:custGeom>
              <a:avLst/>
              <a:gdLst/>
              <a:ahLst/>
              <a:cxnLst/>
              <a:rect l="l" t="t" r="r" b="b"/>
              <a:pathLst>
                <a:path w="6037" h="3312" extrusionOk="0">
                  <a:moveTo>
                    <a:pt x="5764" y="0"/>
                  </a:moveTo>
                  <a:cubicBezTo>
                    <a:pt x="4612" y="0"/>
                    <a:pt x="0" y="3037"/>
                    <a:pt x="137" y="3257"/>
                  </a:cubicBezTo>
                  <a:cubicBezTo>
                    <a:pt x="169" y="3295"/>
                    <a:pt x="289" y="3312"/>
                    <a:pt x="467" y="3312"/>
                  </a:cubicBezTo>
                  <a:cubicBezTo>
                    <a:pt x="1347" y="3312"/>
                    <a:pt x="3667" y="2902"/>
                    <a:pt x="4143" y="2558"/>
                  </a:cubicBezTo>
                  <a:cubicBezTo>
                    <a:pt x="4715" y="2146"/>
                    <a:pt x="6020" y="238"/>
                    <a:pt x="6020" y="238"/>
                  </a:cubicBezTo>
                  <a:cubicBezTo>
                    <a:pt x="6037" y="72"/>
                    <a:pt x="5941" y="0"/>
                    <a:pt x="57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548475" y="3079000"/>
              <a:ext cx="217150" cy="241000"/>
            </a:xfrm>
            <a:custGeom>
              <a:avLst/>
              <a:gdLst/>
              <a:ahLst/>
              <a:cxnLst/>
              <a:rect l="l" t="t" r="r" b="b"/>
              <a:pathLst>
                <a:path w="8686" h="9640" extrusionOk="0">
                  <a:moveTo>
                    <a:pt x="4104" y="1"/>
                  </a:moveTo>
                  <a:cubicBezTo>
                    <a:pt x="3948" y="1"/>
                    <a:pt x="3800" y="57"/>
                    <a:pt x="3665" y="179"/>
                  </a:cubicBezTo>
                  <a:cubicBezTo>
                    <a:pt x="2075" y="1611"/>
                    <a:pt x="707" y="6507"/>
                    <a:pt x="707" y="6507"/>
                  </a:cubicBezTo>
                  <a:cubicBezTo>
                    <a:pt x="1" y="8501"/>
                    <a:pt x="3597" y="9639"/>
                    <a:pt x="6184" y="9639"/>
                  </a:cubicBezTo>
                  <a:cubicBezTo>
                    <a:pt x="7556" y="9639"/>
                    <a:pt x="8644" y="9319"/>
                    <a:pt x="8655" y="8636"/>
                  </a:cubicBezTo>
                  <a:cubicBezTo>
                    <a:pt x="8685" y="6829"/>
                    <a:pt x="5829" y="1"/>
                    <a:pt x="4104"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45850" y="5250050"/>
              <a:ext cx="208550" cy="224275"/>
            </a:xfrm>
            <a:custGeom>
              <a:avLst/>
              <a:gdLst/>
              <a:ahLst/>
              <a:cxnLst/>
              <a:rect l="l" t="t" r="r" b="b"/>
              <a:pathLst>
                <a:path w="8342" h="8971" extrusionOk="0">
                  <a:moveTo>
                    <a:pt x="4684" y="1"/>
                  </a:moveTo>
                  <a:cubicBezTo>
                    <a:pt x="4684" y="1"/>
                    <a:pt x="1950" y="2259"/>
                    <a:pt x="2332" y="2926"/>
                  </a:cubicBezTo>
                  <a:cubicBezTo>
                    <a:pt x="2746" y="3562"/>
                    <a:pt x="3158" y="4134"/>
                    <a:pt x="2937" y="5278"/>
                  </a:cubicBezTo>
                  <a:cubicBezTo>
                    <a:pt x="2727" y="6383"/>
                    <a:pt x="0" y="8970"/>
                    <a:pt x="1476" y="8970"/>
                  </a:cubicBezTo>
                  <a:cubicBezTo>
                    <a:pt x="1573" y="8970"/>
                    <a:pt x="1688" y="8959"/>
                    <a:pt x="1823" y="8936"/>
                  </a:cubicBezTo>
                  <a:cubicBezTo>
                    <a:pt x="4049" y="8554"/>
                    <a:pt x="7355" y="4040"/>
                    <a:pt x="7833" y="3498"/>
                  </a:cubicBezTo>
                  <a:cubicBezTo>
                    <a:pt x="8342" y="2989"/>
                    <a:pt x="4939" y="225"/>
                    <a:pt x="4684"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6538950" y="5190475"/>
              <a:ext cx="150275" cy="132725"/>
            </a:xfrm>
            <a:custGeom>
              <a:avLst/>
              <a:gdLst/>
              <a:ahLst/>
              <a:cxnLst/>
              <a:rect l="l" t="t" r="r" b="b"/>
              <a:pathLst>
                <a:path w="6011" h="5309" extrusionOk="0">
                  <a:moveTo>
                    <a:pt x="3689" y="1"/>
                  </a:moveTo>
                  <a:cubicBezTo>
                    <a:pt x="3116" y="382"/>
                    <a:pt x="1" y="1939"/>
                    <a:pt x="192" y="3020"/>
                  </a:cubicBezTo>
                  <a:cubicBezTo>
                    <a:pt x="225" y="3244"/>
                    <a:pt x="2608" y="5309"/>
                    <a:pt x="2608" y="5309"/>
                  </a:cubicBezTo>
                  <a:cubicBezTo>
                    <a:pt x="2608" y="5309"/>
                    <a:pt x="6011" y="4164"/>
                    <a:pt x="5693" y="3020"/>
                  </a:cubicBezTo>
                  <a:lnTo>
                    <a:pt x="3689" y="1"/>
                  </a:ln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5681775" y="2600025"/>
              <a:ext cx="272250" cy="308975"/>
            </a:xfrm>
            <a:custGeom>
              <a:avLst/>
              <a:gdLst/>
              <a:ahLst/>
              <a:cxnLst/>
              <a:rect l="l" t="t" r="r" b="b"/>
              <a:pathLst>
                <a:path w="10890" h="12359" extrusionOk="0">
                  <a:moveTo>
                    <a:pt x="2721" y="1"/>
                  </a:moveTo>
                  <a:cubicBezTo>
                    <a:pt x="1472" y="1"/>
                    <a:pt x="425" y="627"/>
                    <a:pt x="207" y="2585"/>
                  </a:cubicBezTo>
                  <a:cubicBezTo>
                    <a:pt x="0" y="4611"/>
                    <a:pt x="1494" y="12359"/>
                    <a:pt x="3985" y="12359"/>
                  </a:cubicBezTo>
                  <a:cubicBezTo>
                    <a:pt x="4153" y="12359"/>
                    <a:pt x="4324" y="12324"/>
                    <a:pt x="4501" y="12250"/>
                  </a:cubicBezTo>
                  <a:cubicBezTo>
                    <a:pt x="10889" y="9579"/>
                    <a:pt x="7807" y="1980"/>
                    <a:pt x="7807" y="1980"/>
                  </a:cubicBezTo>
                  <a:cubicBezTo>
                    <a:pt x="7807" y="1980"/>
                    <a:pt x="4943" y="1"/>
                    <a:pt x="2721"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5603525" y="2532675"/>
              <a:ext cx="414075" cy="308975"/>
            </a:xfrm>
            <a:custGeom>
              <a:avLst/>
              <a:gdLst/>
              <a:ahLst/>
              <a:cxnLst/>
              <a:rect l="l" t="t" r="r" b="b"/>
              <a:pathLst>
                <a:path w="16563" h="12359" extrusionOk="0">
                  <a:moveTo>
                    <a:pt x="4300" y="0"/>
                  </a:moveTo>
                  <a:cubicBezTo>
                    <a:pt x="4287" y="0"/>
                    <a:pt x="4274" y="1"/>
                    <a:pt x="4261" y="2"/>
                  </a:cubicBezTo>
                  <a:cubicBezTo>
                    <a:pt x="3210" y="96"/>
                    <a:pt x="1" y="5343"/>
                    <a:pt x="3307" y="5755"/>
                  </a:cubicBezTo>
                  <a:cubicBezTo>
                    <a:pt x="3634" y="5792"/>
                    <a:pt x="3950" y="5808"/>
                    <a:pt x="4255" y="5808"/>
                  </a:cubicBezTo>
                  <a:cubicBezTo>
                    <a:pt x="6363" y="5808"/>
                    <a:pt x="7924" y="5028"/>
                    <a:pt x="8693" y="5028"/>
                  </a:cubicBezTo>
                  <a:cubicBezTo>
                    <a:pt x="8948" y="5028"/>
                    <a:pt x="9116" y="5114"/>
                    <a:pt x="9187" y="5343"/>
                  </a:cubicBezTo>
                  <a:cubicBezTo>
                    <a:pt x="9538" y="6327"/>
                    <a:pt x="9060" y="8395"/>
                    <a:pt x="10268" y="9539"/>
                  </a:cubicBezTo>
                  <a:cubicBezTo>
                    <a:pt x="11318" y="10531"/>
                    <a:pt x="10470" y="12358"/>
                    <a:pt x="10862" y="12358"/>
                  </a:cubicBezTo>
                  <a:cubicBezTo>
                    <a:pt x="10909" y="12358"/>
                    <a:pt x="10975" y="12331"/>
                    <a:pt x="11064" y="12273"/>
                  </a:cubicBezTo>
                  <a:cubicBezTo>
                    <a:pt x="11891" y="11701"/>
                    <a:pt x="16563" y="5661"/>
                    <a:pt x="10268" y="4389"/>
                  </a:cubicBezTo>
                  <a:cubicBezTo>
                    <a:pt x="10268" y="4389"/>
                    <a:pt x="10295" y="1900"/>
                    <a:pt x="8295" y="1900"/>
                  </a:cubicBezTo>
                  <a:cubicBezTo>
                    <a:pt x="8068" y="1900"/>
                    <a:pt x="7816" y="1932"/>
                    <a:pt x="7534" y="2003"/>
                  </a:cubicBezTo>
                  <a:cubicBezTo>
                    <a:pt x="7419" y="2031"/>
                    <a:pt x="7309" y="2044"/>
                    <a:pt x="7203" y="2044"/>
                  </a:cubicBezTo>
                  <a:cubicBezTo>
                    <a:pt x="5865" y="2044"/>
                    <a:pt x="5222" y="0"/>
                    <a:pt x="4300" y="0"/>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856625" y="2740125"/>
              <a:ext cx="48125" cy="59275"/>
            </a:xfrm>
            <a:custGeom>
              <a:avLst/>
              <a:gdLst/>
              <a:ahLst/>
              <a:cxnLst/>
              <a:rect l="l" t="t" r="r" b="b"/>
              <a:pathLst>
                <a:path w="1925" h="2371" extrusionOk="0">
                  <a:moveTo>
                    <a:pt x="755" y="1"/>
                  </a:moveTo>
                  <a:cubicBezTo>
                    <a:pt x="146" y="1"/>
                    <a:pt x="50" y="1272"/>
                    <a:pt x="50" y="1272"/>
                  </a:cubicBezTo>
                  <a:cubicBezTo>
                    <a:pt x="0" y="1618"/>
                    <a:pt x="278" y="2371"/>
                    <a:pt x="659" y="2371"/>
                  </a:cubicBezTo>
                  <a:cubicBezTo>
                    <a:pt x="767" y="2371"/>
                    <a:pt x="884" y="2310"/>
                    <a:pt x="1004" y="2162"/>
                  </a:cubicBezTo>
                  <a:cubicBezTo>
                    <a:pt x="1543" y="1462"/>
                    <a:pt x="1924" y="605"/>
                    <a:pt x="1067" y="97"/>
                  </a:cubicBezTo>
                  <a:cubicBezTo>
                    <a:pt x="950" y="30"/>
                    <a:pt x="847" y="1"/>
                    <a:pt x="755"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5605875" y="2806100"/>
              <a:ext cx="597700" cy="384550"/>
            </a:xfrm>
            <a:custGeom>
              <a:avLst/>
              <a:gdLst/>
              <a:ahLst/>
              <a:cxnLst/>
              <a:rect l="l" t="t" r="r" b="b"/>
              <a:pathLst>
                <a:path w="23908" h="15382" extrusionOk="0">
                  <a:moveTo>
                    <a:pt x="10080" y="1"/>
                  </a:moveTo>
                  <a:lnTo>
                    <a:pt x="6677" y="1463"/>
                  </a:lnTo>
                  <a:cubicBezTo>
                    <a:pt x="6677" y="1463"/>
                    <a:pt x="8839" y="6708"/>
                    <a:pt x="8808" y="7377"/>
                  </a:cubicBezTo>
                  <a:cubicBezTo>
                    <a:pt x="8745" y="8043"/>
                    <a:pt x="1" y="14116"/>
                    <a:pt x="606" y="14401"/>
                  </a:cubicBezTo>
                  <a:cubicBezTo>
                    <a:pt x="1052" y="14614"/>
                    <a:pt x="5096" y="15381"/>
                    <a:pt x="8343" y="15381"/>
                  </a:cubicBezTo>
                  <a:cubicBezTo>
                    <a:pt x="9488" y="15381"/>
                    <a:pt x="10534" y="15286"/>
                    <a:pt x="11288" y="15037"/>
                  </a:cubicBezTo>
                  <a:cubicBezTo>
                    <a:pt x="14213" y="14083"/>
                    <a:pt x="23908" y="6581"/>
                    <a:pt x="22700" y="6136"/>
                  </a:cubicBezTo>
                  <a:cubicBezTo>
                    <a:pt x="22600" y="6100"/>
                    <a:pt x="22455" y="6083"/>
                    <a:pt x="22274" y="6083"/>
                  </a:cubicBezTo>
                  <a:cubicBezTo>
                    <a:pt x="20610" y="6083"/>
                    <a:pt x="15837" y="7453"/>
                    <a:pt x="13592" y="7453"/>
                  </a:cubicBezTo>
                  <a:cubicBezTo>
                    <a:pt x="13060" y="7453"/>
                    <a:pt x="12669" y="7376"/>
                    <a:pt x="12496" y="7186"/>
                  </a:cubicBezTo>
                  <a:cubicBezTo>
                    <a:pt x="11509" y="6105"/>
                    <a:pt x="10080" y="1"/>
                    <a:pt x="10080"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5592400" y="2907925"/>
              <a:ext cx="801250" cy="1102900"/>
            </a:xfrm>
            <a:custGeom>
              <a:avLst/>
              <a:gdLst/>
              <a:ahLst/>
              <a:cxnLst/>
              <a:rect l="l" t="t" r="r" b="b"/>
              <a:pathLst>
                <a:path w="32050" h="44116" extrusionOk="0">
                  <a:moveTo>
                    <a:pt x="17645" y="1"/>
                  </a:moveTo>
                  <a:cubicBezTo>
                    <a:pt x="13149" y="1"/>
                    <a:pt x="9347" y="3304"/>
                    <a:pt x="9347" y="3304"/>
                  </a:cubicBezTo>
                  <a:cubicBezTo>
                    <a:pt x="9347" y="3304"/>
                    <a:pt x="0" y="5020"/>
                    <a:pt x="1145" y="10328"/>
                  </a:cubicBezTo>
                  <a:cubicBezTo>
                    <a:pt x="2289" y="15669"/>
                    <a:pt x="0" y="41293"/>
                    <a:pt x="3752" y="43646"/>
                  </a:cubicBezTo>
                  <a:cubicBezTo>
                    <a:pt x="4282" y="43976"/>
                    <a:pt x="5113" y="44116"/>
                    <a:pt x="6158" y="44116"/>
                  </a:cubicBezTo>
                  <a:cubicBezTo>
                    <a:pt x="11973" y="44116"/>
                    <a:pt x="24404" y="39785"/>
                    <a:pt x="28427" y="39785"/>
                  </a:cubicBezTo>
                  <a:cubicBezTo>
                    <a:pt x="28835" y="39785"/>
                    <a:pt x="29157" y="39829"/>
                    <a:pt x="29376" y="39928"/>
                  </a:cubicBezTo>
                  <a:cubicBezTo>
                    <a:pt x="29425" y="39950"/>
                    <a:pt x="29473" y="39961"/>
                    <a:pt x="29520" y="39961"/>
                  </a:cubicBezTo>
                  <a:cubicBezTo>
                    <a:pt x="32049" y="39961"/>
                    <a:pt x="29515" y="7245"/>
                    <a:pt x="23239" y="2063"/>
                  </a:cubicBezTo>
                  <a:cubicBezTo>
                    <a:pt x="21398" y="542"/>
                    <a:pt x="19464" y="1"/>
                    <a:pt x="17645"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5929400" y="3841400"/>
              <a:ext cx="785275" cy="1491375"/>
            </a:xfrm>
            <a:custGeom>
              <a:avLst/>
              <a:gdLst/>
              <a:ahLst/>
              <a:cxnLst/>
              <a:rect l="l" t="t" r="r" b="b"/>
              <a:pathLst>
                <a:path w="31411" h="59655" extrusionOk="0">
                  <a:moveTo>
                    <a:pt x="4990" y="0"/>
                  </a:moveTo>
                  <a:cubicBezTo>
                    <a:pt x="2210" y="0"/>
                    <a:pt x="31" y="139"/>
                    <a:pt x="31" y="139"/>
                  </a:cubicBezTo>
                  <a:cubicBezTo>
                    <a:pt x="31" y="139"/>
                    <a:pt x="0" y="24301"/>
                    <a:pt x="2289" y="33711"/>
                  </a:cubicBezTo>
                  <a:cubicBezTo>
                    <a:pt x="4578" y="43091"/>
                    <a:pt x="21204" y="57970"/>
                    <a:pt x="22445" y="59559"/>
                  </a:cubicBezTo>
                  <a:cubicBezTo>
                    <a:pt x="22494" y="59624"/>
                    <a:pt x="22571" y="59654"/>
                    <a:pt x="22672" y="59654"/>
                  </a:cubicBezTo>
                  <a:cubicBezTo>
                    <a:pt x="24214" y="59654"/>
                    <a:pt x="31410" y="52629"/>
                    <a:pt x="31410" y="52629"/>
                  </a:cubicBezTo>
                  <a:cubicBezTo>
                    <a:pt x="31410" y="52629"/>
                    <a:pt x="17516" y="33999"/>
                    <a:pt x="18058" y="29866"/>
                  </a:cubicBezTo>
                  <a:cubicBezTo>
                    <a:pt x="18566" y="25733"/>
                    <a:pt x="18376" y="4972"/>
                    <a:pt x="16404" y="2110"/>
                  </a:cubicBezTo>
                  <a:cubicBezTo>
                    <a:pt x="15200" y="344"/>
                    <a:pt x="9356" y="0"/>
                    <a:pt x="4990"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5774375" y="2909050"/>
              <a:ext cx="166925" cy="145050"/>
            </a:xfrm>
            <a:custGeom>
              <a:avLst/>
              <a:gdLst/>
              <a:ahLst/>
              <a:cxnLst/>
              <a:rect l="l" t="t" r="r" b="b"/>
              <a:pathLst>
                <a:path w="6677" h="5802" extrusionOk="0">
                  <a:moveTo>
                    <a:pt x="4788" y="1"/>
                  </a:moveTo>
                  <a:cubicBezTo>
                    <a:pt x="3899" y="1"/>
                    <a:pt x="218" y="1043"/>
                    <a:pt x="128" y="1669"/>
                  </a:cubicBezTo>
                  <a:cubicBezTo>
                    <a:pt x="0" y="2305"/>
                    <a:pt x="669" y="5802"/>
                    <a:pt x="669" y="5802"/>
                  </a:cubicBezTo>
                  <a:cubicBezTo>
                    <a:pt x="669" y="5802"/>
                    <a:pt x="6392" y="5166"/>
                    <a:pt x="6677" y="3322"/>
                  </a:cubicBezTo>
                  <a:cubicBezTo>
                    <a:pt x="6677" y="3322"/>
                    <a:pt x="5469" y="143"/>
                    <a:pt x="4929" y="16"/>
                  </a:cubicBezTo>
                  <a:cubicBezTo>
                    <a:pt x="4897" y="6"/>
                    <a:pt x="4849" y="1"/>
                    <a:pt x="4788"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5709525" y="2748050"/>
              <a:ext cx="178550" cy="179050"/>
            </a:xfrm>
            <a:custGeom>
              <a:avLst/>
              <a:gdLst/>
              <a:ahLst/>
              <a:cxnLst/>
              <a:rect l="l" t="t" r="r" b="b"/>
              <a:pathLst>
                <a:path w="7142" h="7162" extrusionOk="0">
                  <a:moveTo>
                    <a:pt x="6188" y="1"/>
                  </a:moveTo>
                  <a:lnTo>
                    <a:pt x="5552" y="255"/>
                  </a:lnTo>
                  <a:cubicBezTo>
                    <a:pt x="5234" y="382"/>
                    <a:pt x="6252" y="3625"/>
                    <a:pt x="5011" y="3722"/>
                  </a:cubicBezTo>
                  <a:cubicBezTo>
                    <a:pt x="4954" y="3727"/>
                    <a:pt x="4900" y="3730"/>
                    <a:pt x="4846" y="3730"/>
                  </a:cubicBezTo>
                  <a:cubicBezTo>
                    <a:pt x="3696" y="3730"/>
                    <a:pt x="3215" y="2474"/>
                    <a:pt x="2182" y="2323"/>
                  </a:cubicBezTo>
                  <a:cubicBezTo>
                    <a:pt x="2140" y="2318"/>
                    <a:pt x="2099" y="2315"/>
                    <a:pt x="2058" y="2315"/>
                  </a:cubicBezTo>
                  <a:cubicBezTo>
                    <a:pt x="1080" y="2315"/>
                    <a:pt x="466" y="3722"/>
                    <a:pt x="466" y="3722"/>
                  </a:cubicBezTo>
                  <a:cubicBezTo>
                    <a:pt x="0" y="4464"/>
                    <a:pt x="1493" y="7162"/>
                    <a:pt x="2366" y="7162"/>
                  </a:cubicBezTo>
                  <a:cubicBezTo>
                    <a:pt x="2390" y="7162"/>
                    <a:pt x="2414" y="7160"/>
                    <a:pt x="2437" y="7155"/>
                  </a:cubicBezTo>
                  <a:cubicBezTo>
                    <a:pt x="3294" y="6995"/>
                    <a:pt x="6028" y="4960"/>
                    <a:pt x="6442" y="4325"/>
                  </a:cubicBezTo>
                  <a:cubicBezTo>
                    <a:pt x="7142" y="3213"/>
                    <a:pt x="6188" y="1"/>
                    <a:pt x="6188" y="1"/>
                  </a:cubicBezTo>
                  <a:close/>
                </a:path>
              </a:pathLst>
            </a:custGeom>
            <a:solidFill>
              <a:srgbClr val="433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5264950" y="5330100"/>
              <a:ext cx="261475" cy="128225"/>
            </a:xfrm>
            <a:custGeom>
              <a:avLst/>
              <a:gdLst/>
              <a:ahLst/>
              <a:cxnLst/>
              <a:rect l="l" t="t" r="r" b="b"/>
              <a:pathLst>
                <a:path w="10459" h="5129" extrusionOk="0">
                  <a:moveTo>
                    <a:pt x="7699" y="1"/>
                  </a:moveTo>
                  <a:cubicBezTo>
                    <a:pt x="7187" y="1"/>
                    <a:pt x="6787" y="76"/>
                    <a:pt x="6707" y="296"/>
                  </a:cubicBezTo>
                  <a:cubicBezTo>
                    <a:pt x="6453" y="1029"/>
                    <a:pt x="6262" y="1695"/>
                    <a:pt x="5214" y="2237"/>
                  </a:cubicBezTo>
                  <a:cubicBezTo>
                    <a:pt x="4164" y="2809"/>
                    <a:pt x="0" y="2140"/>
                    <a:pt x="1684" y="3635"/>
                  </a:cubicBezTo>
                  <a:cubicBezTo>
                    <a:pt x="3337" y="5128"/>
                    <a:pt x="8932" y="4938"/>
                    <a:pt x="9632" y="5001"/>
                  </a:cubicBezTo>
                  <a:cubicBezTo>
                    <a:pt x="9637" y="5002"/>
                    <a:pt x="9642" y="5002"/>
                    <a:pt x="9648" y="5002"/>
                  </a:cubicBezTo>
                  <a:cubicBezTo>
                    <a:pt x="10365" y="5002"/>
                    <a:pt x="10428" y="675"/>
                    <a:pt x="10458" y="360"/>
                  </a:cubicBezTo>
                  <a:cubicBezTo>
                    <a:pt x="10458" y="360"/>
                    <a:pt x="8814" y="1"/>
                    <a:pt x="7699"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5432625" y="5248975"/>
              <a:ext cx="120825" cy="113975"/>
            </a:xfrm>
            <a:custGeom>
              <a:avLst/>
              <a:gdLst/>
              <a:ahLst/>
              <a:cxnLst/>
              <a:rect l="l" t="t" r="r" b="b"/>
              <a:pathLst>
                <a:path w="4833" h="4559" extrusionOk="0">
                  <a:moveTo>
                    <a:pt x="1022" y="1"/>
                  </a:moveTo>
                  <a:cubicBezTo>
                    <a:pt x="701" y="1"/>
                    <a:pt x="441" y="68"/>
                    <a:pt x="287" y="235"/>
                  </a:cubicBezTo>
                  <a:cubicBezTo>
                    <a:pt x="127" y="395"/>
                    <a:pt x="0" y="3541"/>
                    <a:pt x="0" y="3541"/>
                  </a:cubicBezTo>
                  <a:cubicBezTo>
                    <a:pt x="0" y="3541"/>
                    <a:pt x="1496" y="4368"/>
                    <a:pt x="3688" y="4558"/>
                  </a:cubicBezTo>
                  <a:lnTo>
                    <a:pt x="4832" y="1125"/>
                  </a:lnTo>
                  <a:cubicBezTo>
                    <a:pt x="4306" y="950"/>
                    <a:pt x="2231" y="1"/>
                    <a:pt x="1022"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5324525" y="3774925"/>
              <a:ext cx="931525" cy="1533975"/>
            </a:xfrm>
            <a:custGeom>
              <a:avLst/>
              <a:gdLst/>
              <a:ahLst/>
              <a:cxnLst/>
              <a:rect l="l" t="t" r="r" b="b"/>
              <a:pathLst>
                <a:path w="37261" h="61359" extrusionOk="0">
                  <a:moveTo>
                    <a:pt x="26324" y="1"/>
                  </a:moveTo>
                  <a:cubicBezTo>
                    <a:pt x="26324" y="1"/>
                    <a:pt x="10270" y="17295"/>
                    <a:pt x="5311" y="25594"/>
                  </a:cubicBezTo>
                  <a:cubicBezTo>
                    <a:pt x="351" y="33891"/>
                    <a:pt x="542" y="57068"/>
                    <a:pt x="224" y="58942"/>
                  </a:cubicBezTo>
                  <a:cubicBezTo>
                    <a:pt x="0" y="60278"/>
                    <a:pt x="14467" y="61359"/>
                    <a:pt x="14467" y="61359"/>
                  </a:cubicBezTo>
                  <a:cubicBezTo>
                    <a:pt x="14467" y="61359"/>
                    <a:pt x="20538" y="34114"/>
                    <a:pt x="22923" y="30681"/>
                  </a:cubicBezTo>
                  <a:cubicBezTo>
                    <a:pt x="25752" y="26675"/>
                    <a:pt x="36022" y="16311"/>
                    <a:pt x="36657" y="12878"/>
                  </a:cubicBezTo>
                  <a:cubicBezTo>
                    <a:pt x="37260" y="9444"/>
                    <a:pt x="26324" y="1"/>
                    <a:pt x="26324"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5100400" y="3382300"/>
              <a:ext cx="2150725" cy="222575"/>
            </a:xfrm>
            <a:custGeom>
              <a:avLst/>
              <a:gdLst/>
              <a:ahLst/>
              <a:cxnLst/>
              <a:rect l="l" t="t" r="r" b="b"/>
              <a:pathLst>
                <a:path w="86029" h="8903" extrusionOk="0">
                  <a:moveTo>
                    <a:pt x="0" y="1"/>
                  </a:moveTo>
                  <a:lnTo>
                    <a:pt x="0" y="8902"/>
                  </a:lnTo>
                  <a:lnTo>
                    <a:pt x="86028" y="8902"/>
                  </a:lnTo>
                  <a:lnTo>
                    <a:pt x="86028" y="1"/>
                  </a:lnTo>
                  <a:close/>
                </a:path>
              </a:pathLst>
            </a:custGeom>
            <a:solidFill>
              <a:srgbClr val="D88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5072600" y="3236900"/>
              <a:ext cx="714525" cy="290075"/>
            </a:xfrm>
            <a:custGeom>
              <a:avLst/>
              <a:gdLst/>
              <a:ahLst/>
              <a:cxnLst/>
              <a:rect l="l" t="t" r="r" b="b"/>
              <a:pathLst>
                <a:path w="28581" h="11603" extrusionOk="0">
                  <a:moveTo>
                    <a:pt x="2575" y="0"/>
                  </a:moveTo>
                  <a:cubicBezTo>
                    <a:pt x="1145" y="0"/>
                    <a:pt x="1" y="1145"/>
                    <a:pt x="1" y="2574"/>
                  </a:cubicBezTo>
                  <a:lnTo>
                    <a:pt x="1" y="9059"/>
                  </a:lnTo>
                  <a:cubicBezTo>
                    <a:pt x="1" y="10458"/>
                    <a:pt x="1145" y="11603"/>
                    <a:pt x="2575" y="11603"/>
                  </a:cubicBezTo>
                  <a:lnTo>
                    <a:pt x="25625" y="11603"/>
                  </a:lnTo>
                  <a:cubicBezTo>
                    <a:pt x="27372" y="11603"/>
                    <a:pt x="28580" y="9919"/>
                    <a:pt x="28071" y="8266"/>
                  </a:cubicBezTo>
                  <a:lnTo>
                    <a:pt x="26037" y="1811"/>
                  </a:lnTo>
                  <a:cubicBezTo>
                    <a:pt x="25719" y="730"/>
                    <a:pt x="24702" y="0"/>
                    <a:pt x="23590" y="0"/>
                  </a:cubicBezTo>
                  <a:close/>
                </a:path>
              </a:pathLst>
            </a:custGeom>
            <a:solidFill>
              <a:srgbClr val="DE9D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5144150" y="3344150"/>
              <a:ext cx="2063275" cy="1277300"/>
            </a:xfrm>
            <a:custGeom>
              <a:avLst/>
              <a:gdLst/>
              <a:ahLst/>
              <a:cxnLst/>
              <a:rect l="l" t="t" r="r" b="b"/>
              <a:pathLst>
                <a:path w="82531" h="51092" extrusionOk="0">
                  <a:moveTo>
                    <a:pt x="0" y="1"/>
                  </a:moveTo>
                  <a:lnTo>
                    <a:pt x="0" y="51091"/>
                  </a:lnTo>
                  <a:lnTo>
                    <a:pt x="82531" y="51091"/>
                  </a:lnTo>
                  <a:lnTo>
                    <a:pt x="82531" y="1"/>
                  </a:ln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4974050" y="3434750"/>
              <a:ext cx="2403475" cy="1291600"/>
            </a:xfrm>
            <a:custGeom>
              <a:avLst/>
              <a:gdLst/>
              <a:ahLst/>
              <a:cxnLst/>
              <a:rect l="l" t="t" r="r" b="b"/>
              <a:pathLst>
                <a:path w="96139" h="51664" extrusionOk="0">
                  <a:moveTo>
                    <a:pt x="2290" y="1"/>
                  </a:moveTo>
                  <a:cubicBezTo>
                    <a:pt x="985" y="1"/>
                    <a:pt x="1" y="1145"/>
                    <a:pt x="158" y="2417"/>
                  </a:cubicBezTo>
                  <a:lnTo>
                    <a:pt x="6105" y="49787"/>
                  </a:lnTo>
                  <a:cubicBezTo>
                    <a:pt x="6232" y="50867"/>
                    <a:pt x="7152" y="51664"/>
                    <a:pt x="8233" y="51664"/>
                  </a:cubicBezTo>
                  <a:lnTo>
                    <a:pt x="87903" y="51664"/>
                  </a:lnTo>
                  <a:cubicBezTo>
                    <a:pt x="88984" y="51664"/>
                    <a:pt x="89907" y="50867"/>
                    <a:pt x="90034" y="49787"/>
                  </a:cubicBezTo>
                  <a:lnTo>
                    <a:pt x="95978" y="2417"/>
                  </a:lnTo>
                  <a:cubicBezTo>
                    <a:pt x="96138" y="1145"/>
                    <a:pt x="95151" y="1"/>
                    <a:pt x="93849" y="1"/>
                  </a:cubicBezTo>
                  <a:close/>
                </a:path>
              </a:pathLst>
            </a:custGeom>
            <a:solidFill>
              <a:srgbClr val="F3D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6105000" y="2959475"/>
              <a:ext cx="592175" cy="1021825"/>
            </a:xfrm>
            <a:custGeom>
              <a:avLst/>
              <a:gdLst/>
              <a:ahLst/>
              <a:cxnLst/>
              <a:rect l="l" t="t" r="r" b="b"/>
              <a:pathLst>
                <a:path w="23687" h="40873" extrusionOk="0">
                  <a:moveTo>
                    <a:pt x="1" y="1"/>
                  </a:moveTo>
                  <a:cubicBezTo>
                    <a:pt x="1" y="1"/>
                    <a:pt x="288" y="9156"/>
                    <a:pt x="1433" y="9698"/>
                  </a:cubicBezTo>
                  <a:cubicBezTo>
                    <a:pt x="2544" y="10207"/>
                    <a:pt x="10970" y="15515"/>
                    <a:pt x="12590" y="16914"/>
                  </a:cubicBezTo>
                  <a:cubicBezTo>
                    <a:pt x="14180" y="18282"/>
                    <a:pt x="10556" y="31571"/>
                    <a:pt x="9253" y="33351"/>
                  </a:cubicBezTo>
                  <a:cubicBezTo>
                    <a:pt x="7982" y="35098"/>
                    <a:pt x="6710" y="35259"/>
                    <a:pt x="6138" y="35671"/>
                  </a:cubicBezTo>
                  <a:cubicBezTo>
                    <a:pt x="5596" y="36085"/>
                    <a:pt x="8139" y="36085"/>
                    <a:pt x="8139" y="36085"/>
                  </a:cubicBezTo>
                  <a:cubicBezTo>
                    <a:pt x="8139" y="36085"/>
                    <a:pt x="7502" y="38198"/>
                    <a:pt x="7831" y="38198"/>
                  </a:cubicBezTo>
                  <a:cubicBezTo>
                    <a:pt x="7847" y="38198"/>
                    <a:pt x="7865" y="38194"/>
                    <a:pt x="7885" y="38184"/>
                  </a:cubicBezTo>
                  <a:cubicBezTo>
                    <a:pt x="8838" y="37706"/>
                    <a:pt x="9093" y="36658"/>
                    <a:pt x="9093" y="36658"/>
                  </a:cubicBezTo>
                  <a:lnTo>
                    <a:pt x="9093" y="36658"/>
                  </a:lnTo>
                  <a:cubicBezTo>
                    <a:pt x="9093" y="36659"/>
                    <a:pt x="8692" y="38614"/>
                    <a:pt x="9119" y="38614"/>
                  </a:cubicBezTo>
                  <a:cubicBezTo>
                    <a:pt x="9157" y="38614"/>
                    <a:pt x="9201" y="38599"/>
                    <a:pt x="9253" y="38565"/>
                  </a:cubicBezTo>
                  <a:cubicBezTo>
                    <a:pt x="9889" y="38120"/>
                    <a:pt x="10428" y="37167"/>
                    <a:pt x="10428" y="37166"/>
                  </a:cubicBezTo>
                  <a:lnTo>
                    <a:pt x="10428" y="37166"/>
                  </a:lnTo>
                  <a:cubicBezTo>
                    <a:pt x="10428" y="37167"/>
                    <a:pt x="9418" y="40872"/>
                    <a:pt x="9741" y="40872"/>
                  </a:cubicBezTo>
                  <a:cubicBezTo>
                    <a:pt x="9789" y="40872"/>
                    <a:pt x="9868" y="40790"/>
                    <a:pt x="9983" y="40600"/>
                  </a:cubicBezTo>
                  <a:cubicBezTo>
                    <a:pt x="11001" y="38913"/>
                    <a:pt x="23687" y="20538"/>
                    <a:pt x="21428" y="13480"/>
                  </a:cubicBezTo>
                  <a:cubicBezTo>
                    <a:pt x="19203" y="6423"/>
                    <a:pt x="2" y="1"/>
                    <a:pt x="1" y="1"/>
                  </a:cubicBezTo>
                  <a:close/>
                </a:path>
              </a:pathLst>
            </a:custGeom>
            <a:solidFill>
              <a:srgbClr val="CF67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5319000" y="3189525"/>
              <a:ext cx="223325" cy="105300"/>
            </a:xfrm>
            <a:custGeom>
              <a:avLst/>
              <a:gdLst/>
              <a:ahLst/>
              <a:cxnLst/>
              <a:rect l="l" t="t" r="r" b="b"/>
              <a:pathLst>
                <a:path w="8933" h="4212" extrusionOk="0">
                  <a:moveTo>
                    <a:pt x="4155" y="0"/>
                  </a:moveTo>
                  <a:cubicBezTo>
                    <a:pt x="2241" y="0"/>
                    <a:pt x="0" y="1895"/>
                    <a:pt x="0" y="1895"/>
                  </a:cubicBezTo>
                  <a:cubicBezTo>
                    <a:pt x="97" y="1895"/>
                    <a:pt x="200" y="1895"/>
                    <a:pt x="309" y="1895"/>
                  </a:cubicBezTo>
                  <a:cubicBezTo>
                    <a:pt x="1098" y="1895"/>
                    <a:pt x="2178" y="1920"/>
                    <a:pt x="2989" y="2340"/>
                  </a:cubicBezTo>
                  <a:cubicBezTo>
                    <a:pt x="4179" y="2934"/>
                    <a:pt x="5343" y="4211"/>
                    <a:pt x="5650" y="4211"/>
                  </a:cubicBezTo>
                  <a:cubicBezTo>
                    <a:pt x="5687" y="4211"/>
                    <a:pt x="5712" y="4192"/>
                    <a:pt x="5723" y="4151"/>
                  </a:cubicBezTo>
                  <a:cubicBezTo>
                    <a:pt x="5913" y="3515"/>
                    <a:pt x="4228" y="1896"/>
                    <a:pt x="4227" y="1895"/>
                  </a:cubicBezTo>
                  <a:lnTo>
                    <a:pt x="4227" y="1895"/>
                  </a:lnTo>
                  <a:cubicBezTo>
                    <a:pt x="4228" y="1896"/>
                    <a:pt x="6580" y="3803"/>
                    <a:pt x="7058" y="3803"/>
                  </a:cubicBezTo>
                  <a:cubicBezTo>
                    <a:pt x="7533" y="3803"/>
                    <a:pt x="5881" y="1768"/>
                    <a:pt x="5880" y="1768"/>
                  </a:cubicBezTo>
                  <a:lnTo>
                    <a:pt x="5880" y="1768"/>
                  </a:lnTo>
                  <a:cubicBezTo>
                    <a:pt x="5881" y="1768"/>
                    <a:pt x="7851" y="3009"/>
                    <a:pt x="8359" y="3009"/>
                  </a:cubicBezTo>
                  <a:cubicBezTo>
                    <a:pt x="8371" y="3009"/>
                    <a:pt x="8383" y="3008"/>
                    <a:pt x="8393" y="3006"/>
                  </a:cubicBezTo>
                  <a:cubicBezTo>
                    <a:pt x="8932" y="2912"/>
                    <a:pt x="6643" y="463"/>
                    <a:pt x="4672" y="51"/>
                  </a:cubicBezTo>
                  <a:cubicBezTo>
                    <a:pt x="4504" y="16"/>
                    <a:pt x="4331" y="0"/>
                    <a:pt x="4155"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5985025" y="2919725"/>
              <a:ext cx="558725" cy="485575"/>
            </a:xfrm>
            <a:custGeom>
              <a:avLst/>
              <a:gdLst/>
              <a:ahLst/>
              <a:cxnLst/>
              <a:rect l="l" t="t" r="r" b="b"/>
              <a:pathLst>
                <a:path w="22349" h="19423" extrusionOk="0">
                  <a:moveTo>
                    <a:pt x="4800" y="1"/>
                  </a:moveTo>
                  <a:cubicBezTo>
                    <a:pt x="1875" y="382"/>
                    <a:pt x="0" y="13132"/>
                    <a:pt x="1493" y="13290"/>
                  </a:cubicBezTo>
                  <a:cubicBezTo>
                    <a:pt x="2932" y="13444"/>
                    <a:pt x="13373" y="19422"/>
                    <a:pt x="15438" y="19422"/>
                  </a:cubicBezTo>
                  <a:cubicBezTo>
                    <a:pt x="15519" y="19422"/>
                    <a:pt x="15588" y="19413"/>
                    <a:pt x="15642" y="19394"/>
                  </a:cubicBezTo>
                  <a:cubicBezTo>
                    <a:pt x="17071" y="18885"/>
                    <a:pt x="22349" y="10301"/>
                    <a:pt x="20283" y="8839"/>
                  </a:cubicBezTo>
                  <a:cubicBezTo>
                    <a:pt x="18216" y="7346"/>
                    <a:pt x="4800" y="1"/>
                    <a:pt x="4800"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5660200" y="2698650"/>
              <a:ext cx="291225" cy="99625"/>
            </a:xfrm>
            <a:custGeom>
              <a:avLst/>
              <a:gdLst/>
              <a:ahLst/>
              <a:cxnLst/>
              <a:rect l="l" t="t" r="r" b="b"/>
              <a:pathLst>
                <a:path w="11649" h="3985" extrusionOk="0">
                  <a:moveTo>
                    <a:pt x="11059" y="1"/>
                  </a:moveTo>
                  <a:cubicBezTo>
                    <a:pt x="11037" y="1"/>
                    <a:pt x="11014" y="2"/>
                    <a:pt x="10989" y="6"/>
                  </a:cubicBezTo>
                  <a:cubicBezTo>
                    <a:pt x="10989" y="6"/>
                    <a:pt x="913" y="133"/>
                    <a:pt x="468" y="1056"/>
                  </a:cubicBezTo>
                  <a:cubicBezTo>
                    <a:pt x="0" y="1989"/>
                    <a:pt x="1298" y="3984"/>
                    <a:pt x="2188" y="3984"/>
                  </a:cubicBezTo>
                  <a:cubicBezTo>
                    <a:pt x="2208" y="3984"/>
                    <a:pt x="2228" y="3983"/>
                    <a:pt x="2248" y="3981"/>
                  </a:cubicBezTo>
                  <a:cubicBezTo>
                    <a:pt x="3105" y="3854"/>
                    <a:pt x="3169" y="2964"/>
                    <a:pt x="3901" y="2900"/>
                  </a:cubicBezTo>
                  <a:cubicBezTo>
                    <a:pt x="3915" y="2899"/>
                    <a:pt x="3928" y="2898"/>
                    <a:pt x="3942" y="2898"/>
                  </a:cubicBezTo>
                  <a:cubicBezTo>
                    <a:pt x="4435" y="2898"/>
                    <a:pt x="4546" y="3750"/>
                    <a:pt x="5417" y="3750"/>
                  </a:cubicBezTo>
                  <a:cubicBezTo>
                    <a:pt x="5705" y="3750"/>
                    <a:pt x="6076" y="3657"/>
                    <a:pt x="6572" y="3409"/>
                  </a:cubicBezTo>
                  <a:cubicBezTo>
                    <a:pt x="8606" y="2391"/>
                    <a:pt x="10799" y="1913"/>
                    <a:pt x="11180" y="1532"/>
                  </a:cubicBezTo>
                  <a:cubicBezTo>
                    <a:pt x="11518" y="1164"/>
                    <a:pt x="11649" y="1"/>
                    <a:pt x="11059" y="1"/>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6047025" y="2946750"/>
              <a:ext cx="85025" cy="369650"/>
            </a:xfrm>
            <a:custGeom>
              <a:avLst/>
              <a:gdLst/>
              <a:ahLst/>
              <a:cxnLst/>
              <a:rect l="l" t="t" r="r" b="b"/>
              <a:pathLst>
                <a:path w="3401" h="14786" extrusionOk="0">
                  <a:moveTo>
                    <a:pt x="255" y="1"/>
                  </a:moveTo>
                  <a:cubicBezTo>
                    <a:pt x="127" y="1"/>
                    <a:pt x="0" y="128"/>
                    <a:pt x="0" y="255"/>
                  </a:cubicBezTo>
                  <a:cubicBezTo>
                    <a:pt x="0" y="733"/>
                    <a:pt x="31" y="12018"/>
                    <a:pt x="2956" y="14722"/>
                  </a:cubicBezTo>
                  <a:cubicBezTo>
                    <a:pt x="3019" y="14752"/>
                    <a:pt x="3083" y="14785"/>
                    <a:pt x="3116" y="14785"/>
                  </a:cubicBezTo>
                  <a:cubicBezTo>
                    <a:pt x="3210" y="14785"/>
                    <a:pt x="3273" y="14752"/>
                    <a:pt x="3307" y="14689"/>
                  </a:cubicBezTo>
                  <a:cubicBezTo>
                    <a:pt x="3401" y="14594"/>
                    <a:pt x="3401" y="14434"/>
                    <a:pt x="3307" y="14340"/>
                  </a:cubicBezTo>
                  <a:cubicBezTo>
                    <a:pt x="539" y="11797"/>
                    <a:pt x="509" y="382"/>
                    <a:pt x="509" y="255"/>
                  </a:cubicBezTo>
                  <a:cubicBezTo>
                    <a:pt x="509" y="128"/>
                    <a:pt x="412" y="1"/>
                    <a:pt x="255" y="1"/>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6224225" y="3755050"/>
              <a:ext cx="242475" cy="244050"/>
            </a:xfrm>
            <a:custGeom>
              <a:avLst/>
              <a:gdLst/>
              <a:ahLst/>
              <a:cxnLst/>
              <a:rect l="l" t="t" r="r" b="b"/>
              <a:pathLst>
                <a:path w="9699" h="9762" extrusionOk="0">
                  <a:moveTo>
                    <a:pt x="5205" y="0"/>
                  </a:moveTo>
                  <a:cubicBezTo>
                    <a:pt x="5032" y="0"/>
                    <a:pt x="4345" y="1699"/>
                    <a:pt x="3688" y="2418"/>
                  </a:cubicBezTo>
                  <a:cubicBezTo>
                    <a:pt x="3022" y="3181"/>
                    <a:pt x="0" y="3784"/>
                    <a:pt x="669" y="4166"/>
                  </a:cubicBezTo>
                  <a:cubicBezTo>
                    <a:pt x="924" y="4312"/>
                    <a:pt x="1277" y="4355"/>
                    <a:pt x="1629" y="4355"/>
                  </a:cubicBezTo>
                  <a:cubicBezTo>
                    <a:pt x="2148" y="4355"/>
                    <a:pt x="2664" y="4260"/>
                    <a:pt x="2852" y="4260"/>
                  </a:cubicBezTo>
                  <a:cubicBezTo>
                    <a:pt x="2869" y="4260"/>
                    <a:pt x="2883" y="4261"/>
                    <a:pt x="2895" y="4262"/>
                  </a:cubicBezTo>
                  <a:cubicBezTo>
                    <a:pt x="3116" y="4262"/>
                    <a:pt x="1590" y="8807"/>
                    <a:pt x="2162" y="8967"/>
                  </a:cubicBezTo>
                  <a:cubicBezTo>
                    <a:pt x="2168" y="8969"/>
                    <a:pt x="2175" y="8969"/>
                    <a:pt x="2181" y="8969"/>
                  </a:cubicBezTo>
                  <a:cubicBezTo>
                    <a:pt x="2649" y="8969"/>
                    <a:pt x="4102" y="5726"/>
                    <a:pt x="4103" y="5725"/>
                  </a:cubicBezTo>
                  <a:lnTo>
                    <a:pt x="4103" y="5725"/>
                  </a:lnTo>
                  <a:cubicBezTo>
                    <a:pt x="4103" y="5726"/>
                    <a:pt x="2945" y="9490"/>
                    <a:pt x="3469" y="9490"/>
                  </a:cubicBezTo>
                  <a:cubicBezTo>
                    <a:pt x="3487" y="9490"/>
                    <a:pt x="3508" y="9486"/>
                    <a:pt x="3531" y="9476"/>
                  </a:cubicBezTo>
                  <a:cubicBezTo>
                    <a:pt x="3943" y="9316"/>
                    <a:pt x="5214" y="6519"/>
                    <a:pt x="5214" y="6518"/>
                  </a:cubicBezTo>
                  <a:lnTo>
                    <a:pt x="5214" y="6518"/>
                  </a:lnTo>
                  <a:cubicBezTo>
                    <a:pt x="4833" y="7569"/>
                    <a:pt x="4133" y="9634"/>
                    <a:pt x="4611" y="9761"/>
                  </a:cubicBezTo>
                  <a:cubicBezTo>
                    <a:pt x="4613" y="9761"/>
                    <a:pt x="4614" y="9761"/>
                    <a:pt x="4615" y="9761"/>
                  </a:cubicBezTo>
                  <a:cubicBezTo>
                    <a:pt x="4872" y="9761"/>
                    <a:pt x="8432" y="4060"/>
                    <a:pt x="9474" y="2004"/>
                  </a:cubicBezTo>
                  <a:cubicBezTo>
                    <a:pt x="9698" y="1528"/>
                    <a:pt x="5214" y="2"/>
                    <a:pt x="5214" y="2"/>
                  </a:cubicBezTo>
                  <a:cubicBezTo>
                    <a:pt x="5211" y="1"/>
                    <a:pt x="5208" y="0"/>
                    <a:pt x="5205" y="0"/>
                  </a:cubicBezTo>
                  <a:close/>
                </a:path>
              </a:pathLst>
            </a:custGeom>
            <a:solidFill>
              <a:srgbClr val="251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5673475" y="3047675"/>
              <a:ext cx="52475" cy="158200"/>
            </a:xfrm>
            <a:custGeom>
              <a:avLst/>
              <a:gdLst/>
              <a:ahLst/>
              <a:cxnLst/>
              <a:rect l="l" t="t" r="r" b="b"/>
              <a:pathLst>
                <a:path w="2099" h="6328" extrusionOk="0">
                  <a:moveTo>
                    <a:pt x="1821" y="0"/>
                  </a:moveTo>
                  <a:cubicBezTo>
                    <a:pt x="1743" y="0"/>
                    <a:pt x="1662" y="36"/>
                    <a:pt x="1620" y="97"/>
                  </a:cubicBezTo>
                  <a:cubicBezTo>
                    <a:pt x="1557" y="224"/>
                    <a:pt x="0" y="2800"/>
                    <a:pt x="285" y="6074"/>
                  </a:cubicBezTo>
                  <a:cubicBezTo>
                    <a:pt x="285" y="6234"/>
                    <a:pt x="382" y="6328"/>
                    <a:pt x="509" y="6328"/>
                  </a:cubicBezTo>
                  <a:lnTo>
                    <a:pt x="539" y="6328"/>
                  </a:lnTo>
                  <a:cubicBezTo>
                    <a:pt x="667" y="6297"/>
                    <a:pt x="794" y="6170"/>
                    <a:pt x="763" y="6043"/>
                  </a:cubicBezTo>
                  <a:cubicBezTo>
                    <a:pt x="509" y="2927"/>
                    <a:pt x="2002" y="384"/>
                    <a:pt x="2035" y="384"/>
                  </a:cubicBezTo>
                  <a:cubicBezTo>
                    <a:pt x="2098" y="257"/>
                    <a:pt x="2065" y="97"/>
                    <a:pt x="1938" y="33"/>
                  </a:cubicBezTo>
                  <a:cubicBezTo>
                    <a:pt x="1905" y="11"/>
                    <a:pt x="1864" y="0"/>
                    <a:pt x="1821" y="0"/>
                  </a:cubicBezTo>
                  <a:close/>
                </a:path>
              </a:pathLst>
            </a:custGeom>
            <a:solidFill>
              <a:srgbClr val="433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528000" y="1073475"/>
              <a:ext cx="1062625" cy="1062625"/>
            </a:xfrm>
            <a:custGeom>
              <a:avLst/>
              <a:gdLst/>
              <a:ahLst/>
              <a:cxnLst/>
              <a:rect l="l" t="t" r="r" b="b"/>
              <a:pathLst>
                <a:path w="42505" h="42505" extrusionOk="0">
                  <a:moveTo>
                    <a:pt x="21238" y="0"/>
                  </a:moveTo>
                  <a:cubicBezTo>
                    <a:pt x="9505" y="0"/>
                    <a:pt x="1" y="9538"/>
                    <a:pt x="1" y="21268"/>
                  </a:cubicBezTo>
                  <a:cubicBezTo>
                    <a:pt x="1" y="33000"/>
                    <a:pt x="9505" y="42504"/>
                    <a:pt x="21238" y="42504"/>
                  </a:cubicBezTo>
                  <a:cubicBezTo>
                    <a:pt x="33000" y="42504"/>
                    <a:pt x="42505" y="33000"/>
                    <a:pt x="42505" y="21268"/>
                  </a:cubicBezTo>
                  <a:cubicBezTo>
                    <a:pt x="42505" y="9538"/>
                    <a:pt x="33000" y="0"/>
                    <a:pt x="2123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935700" y="1219700"/>
              <a:ext cx="247250" cy="516400"/>
            </a:xfrm>
            <a:custGeom>
              <a:avLst/>
              <a:gdLst/>
              <a:ahLst/>
              <a:cxnLst/>
              <a:rect l="l" t="t" r="r" b="b"/>
              <a:pathLst>
                <a:path w="9890" h="20656" extrusionOk="0">
                  <a:moveTo>
                    <a:pt x="1" y="1"/>
                  </a:moveTo>
                  <a:lnTo>
                    <a:pt x="1654" y="20505"/>
                  </a:lnTo>
                  <a:cubicBezTo>
                    <a:pt x="2086" y="20619"/>
                    <a:pt x="3172" y="20656"/>
                    <a:pt x="4387" y="20656"/>
                  </a:cubicBezTo>
                  <a:cubicBezTo>
                    <a:pt x="6563" y="20656"/>
                    <a:pt x="9157" y="20538"/>
                    <a:pt x="9157" y="20538"/>
                  </a:cubicBezTo>
                  <a:lnTo>
                    <a:pt x="9889" y="1"/>
                  </a:ln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965900" y="1820575"/>
              <a:ext cx="186825" cy="186775"/>
            </a:xfrm>
            <a:custGeom>
              <a:avLst/>
              <a:gdLst/>
              <a:ahLst/>
              <a:cxnLst/>
              <a:rect l="l" t="t" r="r" b="b"/>
              <a:pathLst>
                <a:path w="7473" h="7471" extrusionOk="0">
                  <a:moveTo>
                    <a:pt x="3722" y="0"/>
                  </a:moveTo>
                  <a:cubicBezTo>
                    <a:pt x="1687" y="0"/>
                    <a:pt x="1" y="1684"/>
                    <a:pt x="1" y="3752"/>
                  </a:cubicBezTo>
                  <a:cubicBezTo>
                    <a:pt x="1" y="5786"/>
                    <a:pt x="1687" y="7470"/>
                    <a:pt x="3722" y="7470"/>
                  </a:cubicBezTo>
                  <a:cubicBezTo>
                    <a:pt x="5787" y="7470"/>
                    <a:pt x="7473" y="5786"/>
                    <a:pt x="7473" y="3752"/>
                  </a:cubicBezTo>
                  <a:cubicBezTo>
                    <a:pt x="7473" y="1684"/>
                    <a:pt x="5787" y="0"/>
                    <a:pt x="3722" y="0"/>
                  </a:cubicBezTo>
                  <a:close/>
                </a:path>
              </a:pathLst>
            </a:custGeom>
            <a:solidFill>
              <a:srgbClr val="F8F4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42"/>
          <p:cNvSpPr txBox="1">
            <a:spLocks noGrp="1"/>
          </p:cNvSpPr>
          <p:nvPr>
            <p:ph type="title"/>
          </p:nvPr>
        </p:nvSpPr>
        <p:spPr>
          <a:xfrm>
            <a:off x="713225" y="1467977"/>
            <a:ext cx="3191700" cy="837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3600" dirty="0"/>
              <a:t>Introduction</a:t>
            </a:r>
            <a:endParaRPr sz="3600" dirty="0"/>
          </a:p>
        </p:txBody>
      </p:sp>
      <p:sp>
        <p:nvSpPr>
          <p:cNvPr id="1321" name="Google Shape;1321;p42"/>
          <p:cNvSpPr txBox="1">
            <a:spLocks noGrp="1"/>
          </p:cNvSpPr>
          <p:nvPr>
            <p:ph type="body" idx="1"/>
          </p:nvPr>
        </p:nvSpPr>
        <p:spPr>
          <a:xfrm>
            <a:off x="713224" y="2369813"/>
            <a:ext cx="4122973" cy="19639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Cryptography is the science of protecting information by transforming it into a secure format. In today's digital world, where data is constantly transmitted through the internet and other networks, cryptography plays a vital role in ensuring secure communication. It protects sensitive information from unauthorized access, tampering, and cyberattacks. By using encryption techniques, cryptography helps individuals, businesses, and governments keep their communication private and trustworthy.</a:t>
            </a:r>
            <a:endParaRPr sz="1050" dirty="0"/>
          </a:p>
        </p:txBody>
      </p:sp>
      <p:sp>
        <p:nvSpPr>
          <p:cNvPr id="1322" name="Google Shape;1322;p42"/>
          <p:cNvSpPr/>
          <p:nvPr/>
        </p:nvSpPr>
        <p:spPr>
          <a:xfrm>
            <a:off x="5096050" y="2907276"/>
            <a:ext cx="46775" cy="45991"/>
          </a:xfrm>
          <a:custGeom>
            <a:avLst/>
            <a:gdLst/>
            <a:ahLst/>
            <a:cxnLst/>
            <a:rect l="l" t="t" r="r" b="b"/>
            <a:pathLst>
              <a:path w="1871" h="1386" extrusionOk="0">
                <a:moveTo>
                  <a:pt x="1871" y="1386"/>
                </a:moveTo>
                <a:lnTo>
                  <a:pt x="1871" y="1386"/>
                </a:lnTo>
                <a:lnTo>
                  <a:pt x="1871" y="1386"/>
                </a:lnTo>
                <a:close/>
                <a:moveTo>
                  <a:pt x="1835" y="1386"/>
                </a:moveTo>
                <a:lnTo>
                  <a:pt x="1871" y="1386"/>
                </a:lnTo>
                <a:lnTo>
                  <a:pt x="1835" y="1386"/>
                </a:lnTo>
                <a:close/>
                <a:moveTo>
                  <a:pt x="1766" y="1350"/>
                </a:moveTo>
                <a:cubicBezTo>
                  <a:pt x="1802" y="1386"/>
                  <a:pt x="1835" y="1386"/>
                  <a:pt x="1835" y="1386"/>
                </a:cubicBezTo>
                <a:cubicBezTo>
                  <a:pt x="1835" y="1386"/>
                  <a:pt x="1802" y="1386"/>
                  <a:pt x="1766" y="1350"/>
                </a:cubicBezTo>
                <a:close/>
                <a:moveTo>
                  <a:pt x="1" y="1"/>
                </a:moveTo>
                <a:cubicBezTo>
                  <a:pt x="209" y="347"/>
                  <a:pt x="486" y="624"/>
                  <a:pt x="796" y="796"/>
                </a:cubicBezTo>
                <a:lnTo>
                  <a:pt x="1766" y="1350"/>
                </a:lnTo>
                <a:lnTo>
                  <a:pt x="796" y="796"/>
                </a:lnTo>
                <a:cubicBezTo>
                  <a:pt x="486" y="624"/>
                  <a:pt x="209" y="347"/>
                  <a:pt x="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2"/>
          <p:cNvSpPr/>
          <p:nvPr/>
        </p:nvSpPr>
        <p:spPr>
          <a:xfrm>
            <a:off x="5094325" y="2427627"/>
            <a:ext cx="32925" cy="45719"/>
          </a:xfrm>
          <a:custGeom>
            <a:avLst/>
            <a:gdLst/>
            <a:ahLst/>
            <a:cxnLst/>
            <a:rect l="l" t="t" r="r" b="b"/>
            <a:pathLst>
              <a:path w="1317" h="763" extrusionOk="0">
                <a:moveTo>
                  <a:pt x="1" y="1"/>
                </a:moveTo>
                <a:lnTo>
                  <a:pt x="1" y="1"/>
                </a:lnTo>
                <a:lnTo>
                  <a:pt x="1317" y="763"/>
                </a:lnTo>
                <a:close/>
              </a:path>
            </a:pathLst>
          </a:custGeom>
          <a:solidFill>
            <a:srgbClr val="63C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4" name="Google Shape;1324;p42"/>
          <p:cNvGrpSpPr/>
          <p:nvPr/>
        </p:nvGrpSpPr>
        <p:grpSpPr>
          <a:xfrm flipH="1">
            <a:off x="4896049" y="1290401"/>
            <a:ext cx="3191677" cy="2821659"/>
            <a:chOff x="5085675" y="1978850"/>
            <a:chExt cx="1521150" cy="1344800"/>
          </a:xfrm>
        </p:grpSpPr>
        <p:sp>
          <p:nvSpPr>
            <p:cNvPr id="1325" name="Google Shape;1325;p42"/>
            <p:cNvSpPr/>
            <p:nvPr/>
          </p:nvSpPr>
          <p:spPr>
            <a:xfrm>
              <a:off x="5638875" y="1978850"/>
              <a:ext cx="967950" cy="705200"/>
            </a:xfrm>
            <a:custGeom>
              <a:avLst/>
              <a:gdLst/>
              <a:ahLst/>
              <a:cxnLst/>
              <a:rect l="l" t="t" r="r" b="b"/>
              <a:pathLst>
                <a:path w="38718" h="28208" extrusionOk="0">
                  <a:moveTo>
                    <a:pt x="35290" y="0"/>
                  </a:moveTo>
                  <a:cubicBezTo>
                    <a:pt x="34849" y="0"/>
                    <a:pt x="34407" y="95"/>
                    <a:pt x="34077" y="285"/>
                  </a:cubicBezTo>
                  <a:lnTo>
                    <a:pt x="1214" y="19263"/>
                  </a:lnTo>
                  <a:cubicBezTo>
                    <a:pt x="521" y="19645"/>
                    <a:pt x="0" y="20615"/>
                    <a:pt x="0" y="21377"/>
                  </a:cubicBezTo>
                  <a:lnTo>
                    <a:pt x="0" y="25256"/>
                  </a:lnTo>
                  <a:cubicBezTo>
                    <a:pt x="0" y="26017"/>
                    <a:pt x="521" y="26951"/>
                    <a:pt x="1214" y="27367"/>
                  </a:cubicBezTo>
                  <a:lnTo>
                    <a:pt x="2183" y="27921"/>
                  </a:lnTo>
                  <a:cubicBezTo>
                    <a:pt x="2530" y="28112"/>
                    <a:pt x="2971" y="28208"/>
                    <a:pt x="3412" y="28208"/>
                  </a:cubicBezTo>
                  <a:cubicBezTo>
                    <a:pt x="3853" y="28208"/>
                    <a:pt x="4294" y="28112"/>
                    <a:pt x="4641" y="27921"/>
                  </a:cubicBezTo>
                  <a:lnTo>
                    <a:pt x="37507" y="8943"/>
                  </a:lnTo>
                  <a:cubicBezTo>
                    <a:pt x="38164" y="8563"/>
                    <a:pt x="38718" y="7627"/>
                    <a:pt x="38718" y="6865"/>
                  </a:cubicBezTo>
                  <a:lnTo>
                    <a:pt x="38718" y="2986"/>
                  </a:lnTo>
                  <a:cubicBezTo>
                    <a:pt x="38718" y="2191"/>
                    <a:pt x="38164" y="1255"/>
                    <a:pt x="37507" y="875"/>
                  </a:cubicBezTo>
                  <a:lnTo>
                    <a:pt x="36501" y="285"/>
                  </a:lnTo>
                  <a:cubicBezTo>
                    <a:pt x="36173" y="95"/>
                    <a:pt x="35732" y="0"/>
                    <a:pt x="3529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2"/>
            <p:cNvSpPr/>
            <p:nvPr/>
          </p:nvSpPr>
          <p:spPr>
            <a:xfrm>
              <a:off x="5638875" y="2482925"/>
              <a:ext cx="110825" cy="201200"/>
            </a:xfrm>
            <a:custGeom>
              <a:avLst/>
              <a:gdLst/>
              <a:ahLst/>
              <a:cxnLst/>
              <a:rect l="l" t="t" r="r" b="b"/>
              <a:pathLst>
                <a:path w="4433" h="8048" extrusionOk="0">
                  <a:moveTo>
                    <a:pt x="346" y="0"/>
                  </a:moveTo>
                  <a:cubicBezTo>
                    <a:pt x="139" y="383"/>
                    <a:pt x="0" y="832"/>
                    <a:pt x="0" y="1214"/>
                  </a:cubicBezTo>
                  <a:lnTo>
                    <a:pt x="0" y="5093"/>
                  </a:lnTo>
                  <a:cubicBezTo>
                    <a:pt x="0" y="5854"/>
                    <a:pt x="521" y="6788"/>
                    <a:pt x="1214" y="7204"/>
                  </a:cubicBezTo>
                  <a:lnTo>
                    <a:pt x="2183" y="7758"/>
                  </a:lnTo>
                  <a:cubicBezTo>
                    <a:pt x="2530" y="7951"/>
                    <a:pt x="2973" y="8047"/>
                    <a:pt x="3418" y="8047"/>
                  </a:cubicBezTo>
                  <a:cubicBezTo>
                    <a:pt x="3771" y="8047"/>
                    <a:pt x="4126" y="7986"/>
                    <a:pt x="4433" y="7863"/>
                  </a:cubicBezTo>
                  <a:lnTo>
                    <a:pt x="4433" y="7863"/>
                  </a:lnTo>
                  <a:cubicBezTo>
                    <a:pt x="4312" y="7906"/>
                    <a:pt x="4198" y="7926"/>
                    <a:pt x="4091" y="7926"/>
                  </a:cubicBezTo>
                  <a:cubicBezTo>
                    <a:pt x="3679" y="7926"/>
                    <a:pt x="3394" y="7616"/>
                    <a:pt x="3394" y="7065"/>
                  </a:cubicBezTo>
                  <a:lnTo>
                    <a:pt x="3394" y="3186"/>
                  </a:lnTo>
                  <a:cubicBezTo>
                    <a:pt x="3394" y="2807"/>
                    <a:pt x="3533" y="2355"/>
                    <a:pt x="3776" y="1976"/>
                  </a:cubicBezTo>
                  <a:lnTo>
                    <a:pt x="3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2"/>
            <p:cNvSpPr/>
            <p:nvPr/>
          </p:nvSpPr>
          <p:spPr>
            <a:xfrm>
              <a:off x="5647525" y="1978850"/>
              <a:ext cx="958475" cy="553475"/>
            </a:xfrm>
            <a:custGeom>
              <a:avLst/>
              <a:gdLst/>
              <a:ahLst/>
              <a:cxnLst/>
              <a:rect l="l" t="t" r="r" b="b"/>
              <a:pathLst>
                <a:path w="38339" h="22139" extrusionOk="0">
                  <a:moveTo>
                    <a:pt x="34944" y="0"/>
                  </a:moveTo>
                  <a:cubicBezTo>
                    <a:pt x="34503" y="0"/>
                    <a:pt x="34061" y="95"/>
                    <a:pt x="33731" y="285"/>
                  </a:cubicBezTo>
                  <a:lnTo>
                    <a:pt x="868" y="19263"/>
                  </a:lnTo>
                  <a:cubicBezTo>
                    <a:pt x="521" y="19471"/>
                    <a:pt x="208" y="19784"/>
                    <a:pt x="0" y="20163"/>
                  </a:cubicBezTo>
                  <a:lnTo>
                    <a:pt x="3430" y="22139"/>
                  </a:lnTo>
                  <a:cubicBezTo>
                    <a:pt x="3638" y="21756"/>
                    <a:pt x="3948" y="21446"/>
                    <a:pt x="4295" y="21238"/>
                  </a:cubicBezTo>
                  <a:lnTo>
                    <a:pt x="37161" y="2294"/>
                  </a:lnTo>
                  <a:cubicBezTo>
                    <a:pt x="37357" y="2171"/>
                    <a:pt x="37540" y="2114"/>
                    <a:pt x="37702" y="2114"/>
                  </a:cubicBezTo>
                  <a:cubicBezTo>
                    <a:pt x="37998" y="2114"/>
                    <a:pt x="38226" y="2305"/>
                    <a:pt x="38339" y="2640"/>
                  </a:cubicBezTo>
                  <a:cubicBezTo>
                    <a:pt x="38200" y="1947"/>
                    <a:pt x="37715" y="1221"/>
                    <a:pt x="37161" y="875"/>
                  </a:cubicBezTo>
                  <a:lnTo>
                    <a:pt x="36155" y="285"/>
                  </a:lnTo>
                  <a:cubicBezTo>
                    <a:pt x="35827" y="95"/>
                    <a:pt x="35386" y="0"/>
                    <a:pt x="349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2"/>
            <p:cNvSpPr/>
            <p:nvPr/>
          </p:nvSpPr>
          <p:spPr>
            <a:xfrm>
              <a:off x="5799900" y="2517825"/>
              <a:ext cx="58075" cy="74850"/>
            </a:xfrm>
            <a:custGeom>
              <a:avLst/>
              <a:gdLst/>
              <a:ahLst/>
              <a:cxnLst/>
              <a:rect l="l" t="t" r="r" b="b"/>
              <a:pathLst>
                <a:path w="2323" h="2994" extrusionOk="0">
                  <a:moveTo>
                    <a:pt x="1676" y="0"/>
                  </a:moveTo>
                  <a:cubicBezTo>
                    <a:pt x="1517" y="0"/>
                    <a:pt x="1337" y="52"/>
                    <a:pt x="1145" y="164"/>
                  </a:cubicBezTo>
                  <a:cubicBezTo>
                    <a:pt x="521" y="544"/>
                    <a:pt x="1" y="1411"/>
                    <a:pt x="1" y="2173"/>
                  </a:cubicBezTo>
                  <a:cubicBezTo>
                    <a:pt x="1" y="2687"/>
                    <a:pt x="261" y="2994"/>
                    <a:pt x="635" y="2994"/>
                  </a:cubicBezTo>
                  <a:cubicBezTo>
                    <a:pt x="789" y="2994"/>
                    <a:pt x="963" y="2941"/>
                    <a:pt x="1145" y="2829"/>
                  </a:cubicBezTo>
                  <a:cubicBezTo>
                    <a:pt x="1801" y="2450"/>
                    <a:pt x="2322" y="1583"/>
                    <a:pt x="2322" y="821"/>
                  </a:cubicBezTo>
                  <a:cubicBezTo>
                    <a:pt x="2322" y="307"/>
                    <a:pt x="2061" y="0"/>
                    <a:pt x="167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2"/>
            <p:cNvSpPr/>
            <p:nvPr/>
          </p:nvSpPr>
          <p:spPr>
            <a:xfrm>
              <a:off x="5895125" y="2462825"/>
              <a:ext cx="58075" cy="74450"/>
            </a:xfrm>
            <a:custGeom>
              <a:avLst/>
              <a:gdLst/>
              <a:ahLst/>
              <a:cxnLst/>
              <a:rect l="l" t="t" r="r" b="b"/>
              <a:pathLst>
                <a:path w="2323" h="2978" extrusionOk="0">
                  <a:moveTo>
                    <a:pt x="1680" y="0"/>
                  </a:moveTo>
                  <a:cubicBezTo>
                    <a:pt x="1528" y="0"/>
                    <a:pt x="1357" y="48"/>
                    <a:pt x="1178" y="148"/>
                  </a:cubicBezTo>
                  <a:cubicBezTo>
                    <a:pt x="522" y="527"/>
                    <a:pt x="1" y="1428"/>
                    <a:pt x="1" y="2156"/>
                  </a:cubicBezTo>
                  <a:cubicBezTo>
                    <a:pt x="1" y="2670"/>
                    <a:pt x="262" y="2977"/>
                    <a:pt x="647" y="2977"/>
                  </a:cubicBezTo>
                  <a:cubicBezTo>
                    <a:pt x="806" y="2977"/>
                    <a:pt x="987" y="2925"/>
                    <a:pt x="1178" y="2813"/>
                  </a:cubicBezTo>
                  <a:cubicBezTo>
                    <a:pt x="1802" y="2467"/>
                    <a:pt x="2323" y="1566"/>
                    <a:pt x="2323" y="840"/>
                  </a:cubicBezTo>
                  <a:cubicBezTo>
                    <a:pt x="2323" y="297"/>
                    <a:pt x="2058" y="0"/>
                    <a:pt x="1680"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p:cNvSpPr/>
            <p:nvPr/>
          </p:nvSpPr>
          <p:spPr>
            <a:xfrm>
              <a:off x="5991275" y="2407850"/>
              <a:ext cx="57175" cy="74500"/>
            </a:xfrm>
            <a:custGeom>
              <a:avLst/>
              <a:gdLst/>
              <a:ahLst/>
              <a:cxnLst/>
              <a:rect l="l" t="t" r="r" b="b"/>
              <a:pathLst>
                <a:path w="2287" h="2980" extrusionOk="0">
                  <a:moveTo>
                    <a:pt x="1651" y="1"/>
                  </a:moveTo>
                  <a:cubicBezTo>
                    <a:pt x="1497" y="1"/>
                    <a:pt x="1324" y="53"/>
                    <a:pt x="1142" y="164"/>
                  </a:cubicBezTo>
                  <a:cubicBezTo>
                    <a:pt x="485" y="510"/>
                    <a:pt x="0" y="1410"/>
                    <a:pt x="0" y="2139"/>
                  </a:cubicBezTo>
                  <a:cubicBezTo>
                    <a:pt x="0" y="2682"/>
                    <a:pt x="247" y="2979"/>
                    <a:pt x="626" y="2979"/>
                  </a:cubicBezTo>
                  <a:cubicBezTo>
                    <a:pt x="779" y="2979"/>
                    <a:pt x="953" y="2931"/>
                    <a:pt x="1142" y="2832"/>
                  </a:cubicBezTo>
                  <a:cubicBezTo>
                    <a:pt x="1765" y="2449"/>
                    <a:pt x="2286" y="1549"/>
                    <a:pt x="2286" y="823"/>
                  </a:cubicBezTo>
                  <a:cubicBezTo>
                    <a:pt x="2286" y="307"/>
                    <a:pt x="2025" y="1"/>
                    <a:pt x="1651"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2"/>
            <p:cNvSpPr/>
            <p:nvPr/>
          </p:nvSpPr>
          <p:spPr>
            <a:xfrm>
              <a:off x="6086500" y="2352450"/>
              <a:ext cx="58000" cy="74875"/>
            </a:xfrm>
            <a:custGeom>
              <a:avLst/>
              <a:gdLst/>
              <a:ahLst/>
              <a:cxnLst/>
              <a:rect l="l" t="t" r="r" b="b"/>
              <a:pathLst>
                <a:path w="2320" h="2995" extrusionOk="0">
                  <a:moveTo>
                    <a:pt x="1674" y="0"/>
                  </a:moveTo>
                  <a:cubicBezTo>
                    <a:pt x="1515" y="0"/>
                    <a:pt x="1335" y="52"/>
                    <a:pt x="1142" y="163"/>
                  </a:cubicBezTo>
                  <a:cubicBezTo>
                    <a:pt x="519" y="546"/>
                    <a:pt x="1" y="1410"/>
                    <a:pt x="1" y="2172"/>
                  </a:cubicBezTo>
                  <a:cubicBezTo>
                    <a:pt x="1" y="2688"/>
                    <a:pt x="261" y="2994"/>
                    <a:pt x="634" y="2994"/>
                  </a:cubicBezTo>
                  <a:cubicBezTo>
                    <a:pt x="787" y="2994"/>
                    <a:pt x="960" y="2942"/>
                    <a:pt x="1142" y="2831"/>
                  </a:cubicBezTo>
                  <a:cubicBezTo>
                    <a:pt x="1802" y="2449"/>
                    <a:pt x="2320" y="1548"/>
                    <a:pt x="2320" y="823"/>
                  </a:cubicBezTo>
                  <a:cubicBezTo>
                    <a:pt x="2320" y="307"/>
                    <a:pt x="2060" y="0"/>
                    <a:pt x="1674"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2"/>
            <p:cNvSpPr/>
            <p:nvPr/>
          </p:nvSpPr>
          <p:spPr>
            <a:xfrm>
              <a:off x="6181750" y="2297425"/>
              <a:ext cx="58000" cy="74475"/>
            </a:xfrm>
            <a:custGeom>
              <a:avLst/>
              <a:gdLst/>
              <a:ahLst/>
              <a:cxnLst/>
              <a:rect l="l" t="t" r="r" b="b"/>
              <a:pathLst>
                <a:path w="2320" h="2979" extrusionOk="0">
                  <a:moveTo>
                    <a:pt x="1665" y="0"/>
                  </a:moveTo>
                  <a:cubicBezTo>
                    <a:pt x="1508" y="0"/>
                    <a:pt x="1331" y="48"/>
                    <a:pt x="1142" y="148"/>
                  </a:cubicBezTo>
                  <a:cubicBezTo>
                    <a:pt x="518" y="530"/>
                    <a:pt x="0" y="1431"/>
                    <a:pt x="0" y="2156"/>
                  </a:cubicBezTo>
                  <a:cubicBezTo>
                    <a:pt x="0" y="2672"/>
                    <a:pt x="260" y="2979"/>
                    <a:pt x="633" y="2979"/>
                  </a:cubicBezTo>
                  <a:cubicBezTo>
                    <a:pt x="787" y="2979"/>
                    <a:pt x="960" y="2927"/>
                    <a:pt x="1142" y="2816"/>
                  </a:cubicBezTo>
                  <a:cubicBezTo>
                    <a:pt x="1801" y="2470"/>
                    <a:pt x="2319" y="1569"/>
                    <a:pt x="2319" y="840"/>
                  </a:cubicBezTo>
                  <a:cubicBezTo>
                    <a:pt x="2319" y="297"/>
                    <a:pt x="2056" y="0"/>
                    <a:pt x="1665"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2"/>
            <p:cNvSpPr/>
            <p:nvPr/>
          </p:nvSpPr>
          <p:spPr>
            <a:xfrm>
              <a:off x="6276975" y="2242500"/>
              <a:ext cx="58000" cy="74450"/>
            </a:xfrm>
            <a:custGeom>
              <a:avLst/>
              <a:gdLst/>
              <a:ahLst/>
              <a:cxnLst/>
              <a:rect l="l" t="t" r="r" b="b"/>
              <a:pathLst>
                <a:path w="2320" h="2978" extrusionOk="0">
                  <a:moveTo>
                    <a:pt x="1687" y="0"/>
                  </a:moveTo>
                  <a:cubicBezTo>
                    <a:pt x="1534" y="0"/>
                    <a:pt x="1360" y="53"/>
                    <a:pt x="1178" y="164"/>
                  </a:cubicBezTo>
                  <a:cubicBezTo>
                    <a:pt x="519" y="511"/>
                    <a:pt x="1" y="1411"/>
                    <a:pt x="1" y="2137"/>
                  </a:cubicBezTo>
                  <a:cubicBezTo>
                    <a:pt x="1" y="2680"/>
                    <a:pt x="264" y="2977"/>
                    <a:pt x="654" y="2977"/>
                  </a:cubicBezTo>
                  <a:cubicBezTo>
                    <a:pt x="811" y="2977"/>
                    <a:pt x="989" y="2929"/>
                    <a:pt x="1178" y="2830"/>
                  </a:cubicBezTo>
                  <a:cubicBezTo>
                    <a:pt x="1802" y="2450"/>
                    <a:pt x="2320" y="1550"/>
                    <a:pt x="2320" y="821"/>
                  </a:cubicBezTo>
                  <a:cubicBezTo>
                    <a:pt x="2320" y="307"/>
                    <a:pt x="2060" y="0"/>
                    <a:pt x="1687"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2"/>
            <p:cNvSpPr/>
            <p:nvPr/>
          </p:nvSpPr>
          <p:spPr>
            <a:xfrm>
              <a:off x="6373050" y="2187075"/>
              <a:ext cx="57175" cy="74875"/>
            </a:xfrm>
            <a:custGeom>
              <a:avLst/>
              <a:gdLst/>
              <a:ahLst/>
              <a:cxnLst/>
              <a:rect l="l" t="t" r="r" b="b"/>
              <a:pathLst>
                <a:path w="2287" h="2995" extrusionOk="0">
                  <a:moveTo>
                    <a:pt x="1654" y="1"/>
                  </a:moveTo>
                  <a:cubicBezTo>
                    <a:pt x="1500" y="1"/>
                    <a:pt x="1327" y="53"/>
                    <a:pt x="1145" y="165"/>
                  </a:cubicBezTo>
                  <a:cubicBezTo>
                    <a:pt x="521" y="545"/>
                    <a:pt x="0" y="1412"/>
                    <a:pt x="0" y="2174"/>
                  </a:cubicBezTo>
                  <a:cubicBezTo>
                    <a:pt x="0" y="2687"/>
                    <a:pt x="261" y="2994"/>
                    <a:pt x="635" y="2994"/>
                  </a:cubicBezTo>
                  <a:cubicBezTo>
                    <a:pt x="789" y="2994"/>
                    <a:pt x="962" y="2942"/>
                    <a:pt x="1145" y="2830"/>
                  </a:cubicBezTo>
                  <a:cubicBezTo>
                    <a:pt x="1768" y="2451"/>
                    <a:pt x="2286" y="1550"/>
                    <a:pt x="2286" y="822"/>
                  </a:cubicBezTo>
                  <a:cubicBezTo>
                    <a:pt x="2286" y="308"/>
                    <a:pt x="2027" y="1"/>
                    <a:pt x="165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2"/>
            <p:cNvSpPr/>
            <p:nvPr/>
          </p:nvSpPr>
          <p:spPr>
            <a:xfrm>
              <a:off x="6468275" y="2132100"/>
              <a:ext cx="58075" cy="74425"/>
            </a:xfrm>
            <a:custGeom>
              <a:avLst/>
              <a:gdLst/>
              <a:ahLst/>
              <a:cxnLst/>
              <a:rect l="l" t="t" r="r" b="b"/>
              <a:pathLst>
                <a:path w="2323" h="2977" extrusionOk="0">
                  <a:moveTo>
                    <a:pt x="1668" y="0"/>
                  </a:moveTo>
                  <a:cubicBezTo>
                    <a:pt x="1511" y="0"/>
                    <a:pt x="1333" y="48"/>
                    <a:pt x="1145" y="148"/>
                  </a:cubicBezTo>
                  <a:cubicBezTo>
                    <a:pt x="522" y="527"/>
                    <a:pt x="1" y="1428"/>
                    <a:pt x="1" y="2156"/>
                  </a:cubicBezTo>
                  <a:cubicBezTo>
                    <a:pt x="1" y="2670"/>
                    <a:pt x="262" y="2977"/>
                    <a:pt x="635" y="2977"/>
                  </a:cubicBezTo>
                  <a:cubicBezTo>
                    <a:pt x="789" y="2977"/>
                    <a:pt x="963" y="2925"/>
                    <a:pt x="1145" y="2813"/>
                  </a:cubicBezTo>
                  <a:cubicBezTo>
                    <a:pt x="1802" y="2467"/>
                    <a:pt x="2322" y="1566"/>
                    <a:pt x="2322" y="840"/>
                  </a:cubicBezTo>
                  <a:cubicBezTo>
                    <a:pt x="2322" y="297"/>
                    <a:pt x="2058" y="0"/>
                    <a:pt x="1668"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2"/>
            <p:cNvSpPr/>
            <p:nvPr/>
          </p:nvSpPr>
          <p:spPr>
            <a:xfrm>
              <a:off x="5638875" y="2298300"/>
              <a:ext cx="967950" cy="705200"/>
            </a:xfrm>
            <a:custGeom>
              <a:avLst/>
              <a:gdLst/>
              <a:ahLst/>
              <a:cxnLst/>
              <a:rect l="l" t="t" r="r" b="b"/>
              <a:pathLst>
                <a:path w="38718" h="28208" extrusionOk="0">
                  <a:moveTo>
                    <a:pt x="35290" y="1"/>
                  </a:moveTo>
                  <a:cubicBezTo>
                    <a:pt x="34849" y="1"/>
                    <a:pt x="34407" y="96"/>
                    <a:pt x="34077" y="287"/>
                  </a:cubicBezTo>
                  <a:lnTo>
                    <a:pt x="1214" y="19265"/>
                  </a:lnTo>
                  <a:cubicBezTo>
                    <a:pt x="521" y="19645"/>
                    <a:pt x="0" y="20581"/>
                    <a:pt x="0" y="21376"/>
                  </a:cubicBezTo>
                  <a:lnTo>
                    <a:pt x="0" y="25222"/>
                  </a:lnTo>
                  <a:cubicBezTo>
                    <a:pt x="0" y="26017"/>
                    <a:pt x="521" y="26954"/>
                    <a:pt x="1214" y="27333"/>
                  </a:cubicBezTo>
                  <a:lnTo>
                    <a:pt x="2183" y="27923"/>
                  </a:lnTo>
                  <a:cubicBezTo>
                    <a:pt x="2530" y="28113"/>
                    <a:pt x="2971" y="28208"/>
                    <a:pt x="3412" y="28208"/>
                  </a:cubicBezTo>
                  <a:cubicBezTo>
                    <a:pt x="3853" y="28208"/>
                    <a:pt x="4294" y="28113"/>
                    <a:pt x="4641" y="27923"/>
                  </a:cubicBezTo>
                  <a:lnTo>
                    <a:pt x="37507" y="8945"/>
                  </a:lnTo>
                  <a:cubicBezTo>
                    <a:pt x="38164" y="8563"/>
                    <a:pt x="38718" y="7629"/>
                    <a:pt x="38718" y="6831"/>
                  </a:cubicBezTo>
                  <a:lnTo>
                    <a:pt x="38718" y="2989"/>
                  </a:lnTo>
                  <a:cubicBezTo>
                    <a:pt x="38718" y="2191"/>
                    <a:pt x="38164" y="1257"/>
                    <a:pt x="37507" y="875"/>
                  </a:cubicBezTo>
                  <a:lnTo>
                    <a:pt x="36501" y="287"/>
                  </a:lnTo>
                  <a:cubicBezTo>
                    <a:pt x="36173" y="96"/>
                    <a:pt x="35732" y="1"/>
                    <a:pt x="3529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2"/>
            <p:cNvSpPr/>
            <p:nvPr/>
          </p:nvSpPr>
          <p:spPr>
            <a:xfrm>
              <a:off x="5638875" y="2802425"/>
              <a:ext cx="110825" cy="201150"/>
            </a:xfrm>
            <a:custGeom>
              <a:avLst/>
              <a:gdLst/>
              <a:ahLst/>
              <a:cxnLst/>
              <a:rect l="l" t="t" r="r" b="b"/>
              <a:pathLst>
                <a:path w="4433" h="8046" extrusionOk="0">
                  <a:moveTo>
                    <a:pt x="346" y="1"/>
                  </a:moveTo>
                  <a:cubicBezTo>
                    <a:pt x="139" y="380"/>
                    <a:pt x="0" y="796"/>
                    <a:pt x="0" y="1211"/>
                  </a:cubicBezTo>
                  <a:lnTo>
                    <a:pt x="0" y="5057"/>
                  </a:lnTo>
                  <a:cubicBezTo>
                    <a:pt x="0" y="5852"/>
                    <a:pt x="521" y="6789"/>
                    <a:pt x="1214" y="7168"/>
                  </a:cubicBezTo>
                  <a:lnTo>
                    <a:pt x="2183" y="7758"/>
                  </a:lnTo>
                  <a:cubicBezTo>
                    <a:pt x="2529" y="7950"/>
                    <a:pt x="2970" y="8046"/>
                    <a:pt x="3412" y="8046"/>
                  </a:cubicBezTo>
                  <a:cubicBezTo>
                    <a:pt x="3768" y="8046"/>
                    <a:pt x="4124" y="7984"/>
                    <a:pt x="4433" y="7861"/>
                  </a:cubicBezTo>
                  <a:lnTo>
                    <a:pt x="4433" y="7861"/>
                  </a:lnTo>
                  <a:cubicBezTo>
                    <a:pt x="4319" y="7901"/>
                    <a:pt x="4209" y="7921"/>
                    <a:pt x="4108" y="7921"/>
                  </a:cubicBezTo>
                  <a:cubicBezTo>
                    <a:pt x="3687" y="7921"/>
                    <a:pt x="3394" y="7587"/>
                    <a:pt x="3394" y="7030"/>
                  </a:cubicBezTo>
                  <a:lnTo>
                    <a:pt x="3394" y="3187"/>
                  </a:lnTo>
                  <a:cubicBezTo>
                    <a:pt x="3394" y="2771"/>
                    <a:pt x="3533" y="2356"/>
                    <a:pt x="3776" y="1973"/>
                  </a:cubicBezTo>
                  <a:lnTo>
                    <a:pt x="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2"/>
            <p:cNvSpPr/>
            <p:nvPr/>
          </p:nvSpPr>
          <p:spPr>
            <a:xfrm>
              <a:off x="5647525" y="2298300"/>
              <a:ext cx="958475" cy="553475"/>
            </a:xfrm>
            <a:custGeom>
              <a:avLst/>
              <a:gdLst/>
              <a:ahLst/>
              <a:cxnLst/>
              <a:rect l="l" t="t" r="r" b="b"/>
              <a:pathLst>
                <a:path w="38339" h="22139" extrusionOk="0">
                  <a:moveTo>
                    <a:pt x="34944" y="1"/>
                  </a:moveTo>
                  <a:cubicBezTo>
                    <a:pt x="34503" y="1"/>
                    <a:pt x="34061" y="96"/>
                    <a:pt x="33731" y="287"/>
                  </a:cubicBezTo>
                  <a:lnTo>
                    <a:pt x="868" y="19265"/>
                  </a:lnTo>
                  <a:cubicBezTo>
                    <a:pt x="521" y="19437"/>
                    <a:pt x="208" y="19783"/>
                    <a:pt x="0" y="20166"/>
                  </a:cubicBezTo>
                  <a:lnTo>
                    <a:pt x="3430" y="22138"/>
                  </a:lnTo>
                  <a:cubicBezTo>
                    <a:pt x="3638" y="21759"/>
                    <a:pt x="3948" y="21412"/>
                    <a:pt x="4295" y="21238"/>
                  </a:cubicBezTo>
                  <a:lnTo>
                    <a:pt x="37161" y="2260"/>
                  </a:lnTo>
                  <a:cubicBezTo>
                    <a:pt x="37348" y="2155"/>
                    <a:pt x="37523" y="2105"/>
                    <a:pt x="37680" y="2105"/>
                  </a:cubicBezTo>
                  <a:cubicBezTo>
                    <a:pt x="37987" y="2105"/>
                    <a:pt x="38223" y="2297"/>
                    <a:pt x="38339" y="2642"/>
                  </a:cubicBezTo>
                  <a:cubicBezTo>
                    <a:pt x="38200" y="1950"/>
                    <a:pt x="37715" y="1188"/>
                    <a:pt x="37161" y="875"/>
                  </a:cubicBezTo>
                  <a:lnTo>
                    <a:pt x="36155" y="287"/>
                  </a:lnTo>
                  <a:cubicBezTo>
                    <a:pt x="35827" y="96"/>
                    <a:pt x="35386" y="1"/>
                    <a:pt x="349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2"/>
            <p:cNvSpPr/>
            <p:nvPr/>
          </p:nvSpPr>
          <p:spPr>
            <a:xfrm>
              <a:off x="5799900" y="2837275"/>
              <a:ext cx="58075" cy="74500"/>
            </a:xfrm>
            <a:custGeom>
              <a:avLst/>
              <a:gdLst/>
              <a:ahLst/>
              <a:cxnLst/>
              <a:rect l="l" t="t" r="r" b="b"/>
              <a:pathLst>
                <a:path w="2323" h="2980" extrusionOk="0">
                  <a:moveTo>
                    <a:pt x="1675" y="1"/>
                  </a:moveTo>
                  <a:cubicBezTo>
                    <a:pt x="1516" y="1"/>
                    <a:pt x="1336" y="53"/>
                    <a:pt x="1145" y="164"/>
                  </a:cubicBezTo>
                  <a:cubicBezTo>
                    <a:pt x="521" y="510"/>
                    <a:pt x="1" y="1411"/>
                    <a:pt x="1" y="2139"/>
                  </a:cubicBezTo>
                  <a:cubicBezTo>
                    <a:pt x="1" y="2682"/>
                    <a:pt x="265" y="2979"/>
                    <a:pt x="643" y="2979"/>
                  </a:cubicBezTo>
                  <a:cubicBezTo>
                    <a:pt x="795" y="2979"/>
                    <a:pt x="966" y="2931"/>
                    <a:pt x="1145" y="2832"/>
                  </a:cubicBezTo>
                  <a:cubicBezTo>
                    <a:pt x="1801" y="2449"/>
                    <a:pt x="2322" y="1549"/>
                    <a:pt x="2322" y="823"/>
                  </a:cubicBezTo>
                  <a:cubicBezTo>
                    <a:pt x="2322" y="307"/>
                    <a:pt x="2061" y="1"/>
                    <a:pt x="167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2"/>
            <p:cNvSpPr/>
            <p:nvPr/>
          </p:nvSpPr>
          <p:spPr>
            <a:xfrm>
              <a:off x="5895125" y="2781875"/>
              <a:ext cx="58075" cy="74875"/>
            </a:xfrm>
            <a:custGeom>
              <a:avLst/>
              <a:gdLst/>
              <a:ahLst/>
              <a:cxnLst/>
              <a:rect l="l" t="t" r="r" b="b"/>
              <a:pathLst>
                <a:path w="2323" h="2995" extrusionOk="0">
                  <a:moveTo>
                    <a:pt x="1688" y="1"/>
                  </a:moveTo>
                  <a:cubicBezTo>
                    <a:pt x="1534" y="1"/>
                    <a:pt x="1360" y="53"/>
                    <a:pt x="1178" y="163"/>
                  </a:cubicBezTo>
                  <a:cubicBezTo>
                    <a:pt x="522" y="546"/>
                    <a:pt x="1" y="1446"/>
                    <a:pt x="1" y="2172"/>
                  </a:cubicBezTo>
                  <a:cubicBezTo>
                    <a:pt x="1" y="2688"/>
                    <a:pt x="262" y="2994"/>
                    <a:pt x="648" y="2994"/>
                  </a:cubicBezTo>
                  <a:cubicBezTo>
                    <a:pt x="807" y="2994"/>
                    <a:pt x="987" y="2942"/>
                    <a:pt x="1178" y="2831"/>
                  </a:cubicBezTo>
                  <a:cubicBezTo>
                    <a:pt x="1802" y="2449"/>
                    <a:pt x="2323" y="1585"/>
                    <a:pt x="2323" y="823"/>
                  </a:cubicBezTo>
                  <a:cubicBezTo>
                    <a:pt x="2323" y="307"/>
                    <a:pt x="2061" y="1"/>
                    <a:pt x="1688"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2"/>
            <p:cNvSpPr/>
            <p:nvPr/>
          </p:nvSpPr>
          <p:spPr>
            <a:xfrm>
              <a:off x="5991275" y="2726850"/>
              <a:ext cx="57175" cy="74475"/>
            </a:xfrm>
            <a:custGeom>
              <a:avLst/>
              <a:gdLst/>
              <a:ahLst/>
              <a:cxnLst/>
              <a:rect l="l" t="t" r="r" b="b"/>
              <a:pathLst>
                <a:path w="2287" h="2979" extrusionOk="0">
                  <a:moveTo>
                    <a:pt x="1643" y="1"/>
                  </a:moveTo>
                  <a:cubicBezTo>
                    <a:pt x="1491" y="1"/>
                    <a:pt x="1321" y="49"/>
                    <a:pt x="1142" y="148"/>
                  </a:cubicBezTo>
                  <a:cubicBezTo>
                    <a:pt x="485" y="530"/>
                    <a:pt x="0" y="1431"/>
                    <a:pt x="0" y="2157"/>
                  </a:cubicBezTo>
                  <a:cubicBezTo>
                    <a:pt x="0" y="2673"/>
                    <a:pt x="244" y="2979"/>
                    <a:pt x="619" y="2979"/>
                  </a:cubicBezTo>
                  <a:cubicBezTo>
                    <a:pt x="773" y="2979"/>
                    <a:pt x="950" y="2927"/>
                    <a:pt x="1142" y="2816"/>
                  </a:cubicBezTo>
                  <a:cubicBezTo>
                    <a:pt x="1765" y="2470"/>
                    <a:pt x="2286" y="1569"/>
                    <a:pt x="2286" y="841"/>
                  </a:cubicBezTo>
                  <a:cubicBezTo>
                    <a:pt x="2286" y="297"/>
                    <a:pt x="2021" y="1"/>
                    <a:pt x="1643"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2"/>
            <p:cNvSpPr/>
            <p:nvPr/>
          </p:nvSpPr>
          <p:spPr>
            <a:xfrm>
              <a:off x="6086500" y="2671925"/>
              <a:ext cx="58000" cy="74450"/>
            </a:xfrm>
            <a:custGeom>
              <a:avLst/>
              <a:gdLst/>
              <a:ahLst/>
              <a:cxnLst/>
              <a:rect l="l" t="t" r="r" b="b"/>
              <a:pathLst>
                <a:path w="2320" h="2978" extrusionOk="0">
                  <a:moveTo>
                    <a:pt x="1675" y="1"/>
                  </a:moveTo>
                  <a:cubicBezTo>
                    <a:pt x="1516" y="1"/>
                    <a:pt x="1335" y="53"/>
                    <a:pt x="1142" y="165"/>
                  </a:cubicBezTo>
                  <a:cubicBezTo>
                    <a:pt x="519" y="511"/>
                    <a:pt x="1" y="1411"/>
                    <a:pt x="1" y="2137"/>
                  </a:cubicBezTo>
                  <a:cubicBezTo>
                    <a:pt x="1" y="2680"/>
                    <a:pt x="264" y="2977"/>
                    <a:pt x="641" y="2977"/>
                  </a:cubicBezTo>
                  <a:cubicBezTo>
                    <a:pt x="793" y="2977"/>
                    <a:pt x="963" y="2929"/>
                    <a:pt x="1142" y="2830"/>
                  </a:cubicBezTo>
                  <a:cubicBezTo>
                    <a:pt x="1802" y="2450"/>
                    <a:pt x="2320" y="1550"/>
                    <a:pt x="2320" y="821"/>
                  </a:cubicBezTo>
                  <a:cubicBezTo>
                    <a:pt x="2320" y="307"/>
                    <a:pt x="2060" y="1"/>
                    <a:pt x="167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2"/>
            <p:cNvSpPr/>
            <p:nvPr/>
          </p:nvSpPr>
          <p:spPr>
            <a:xfrm>
              <a:off x="6181750" y="2616525"/>
              <a:ext cx="58000" cy="74850"/>
            </a:xfrm>
            <a:custGeom>
              <a:avLst/>
              <a:gdLst/>
              <a:ahLst/>
              <a:cxnLst/>
              <a:rect l="l" t="t" r="r" b="b"/>
              <a:pathLst>
                <a:path w="2320" h="2994" extrusionOk="0">
                  <a:moveTo>
                    <a:pt x="1674" y="0"/>
                  </a:moveTo>
                  <a:cubicBezTo>
                    <a:pt x="1515" y="0"/>
                    <a:pt x="1334" y="52"/>
                    <a:pt x="1142" y="164"/>
                  </a:cubicBezTo>
                  <a:cubicBezTo>
                    <a:pt x="518" y="544"/>
                    <a:pt x="0" y="1411"/>
                    <a:pt x="0" y="2173"/>
                  </a:cubicBezTo>
                  <a:cubicBezTo>
                    <a:pt x="0" y="2687"/>
                    <a:pt x="260" y="2993"/>
                    <a:pt x="632" y="2993"/>
                  </a:cubicBezTo>
                  <a:cubicBezTo>
                    <a:pt x="786" y="2993"/>
                    <a:pt x="960" y="2941"/>
                    <a:pt x="1142" y="2829"/>
                  </a:cubicBezTo>
                  <a:cubicBezTo>
                    <a:pt x="1801" y="2450"/>
                    <a:pt x="2319" y="1583"/>
                    <a:pt x="2319" y="821"/>
                  </a:cubicBezTo>
                  <a:cubicBezTo>
                    <a:pt x="2319" y="307"/>
                    <a:pt x="2060" y="0"/>
                    <a:pt x="1674"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2"/>
            <p:cNvSpPr/>
            <p:nvPr/>
          </p:nvSpPr>
          <p:spPr>
            <a:xfrm>
              <a:off x="6276975" y="2561525"/>
              <a:ext cx="58000" cy="74450"/>
            </a:xfrm>
            <a:custGeom>
              <a:avLst/>
              <a:gdLst/>
              <a:ahLst/>
              <a:cxnLst/>
              <a:rect l="l" t="t" r="r" b="b"/>
              <a:pathLst>
                <a:path w="2320" h="2978" extrusionOk="0">
                  <a:moveTo>
                    <a:pt x="1679" y="0"/>
                  </a:moveTo>
                  <a:cubicBezTo>
                    <a:pt x="1527" y="0"/>
                    <a:pt x="1357" y="48"/>
                    <a:pt x="1178" y="148"/>
                  </a:cubicBezTo>
                  <a:cubicBezTo>
                    <a:pt x="519" y="527"/>
                    <a:pt x="1" y="1428"/>
                    <a:pt x="1" y="2156"/>
                  </a:cubicBezTo>
                  <a:cubicBezTo>
                    <a:pt x="1" y="2670"/>
                    <a:pt x="260" y="2977"/>
                    <a:pt x="646" y="2977"/>
                  </a:cubicBezTo>
                  <a:cubicBezTo>
                    <a:pt x="805" y="2977"/>
                    <a:pt x="985" y="2925"/>
                    <a:pt x="1178" y="2813"/>
                  </a:cubicBezTo>
                  <a:cubicBezTo>
                    <a:pt x="1802" y="2467"/>
                    <a:pt x="2320" y="1566"/>
                    <a:pt x="2320" y="840"/>
                  </a:cubicBezTo>
                  <a:cubicBezTo>
                    <a:pt x="2320" y="297"/>
                    <a:pt x="2056" y="0"/>
                    <a:pt x="1679"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2"/>
            <p:cNvSpPr/>
            <p:nvPr/>
          </p:nvSpPr>
          <p:spPr>
            <a:xfrm>
              <a:off x="6373050" y="2506550"/>
              <a:ext cx="57175" cy="74500"/>
            </a:xfrm>
            <a:custGeom>
              <a:avLst/>
              <a:gdLst/>
              <a:ahLst/>
              <a:cxnLst/>
              <a:rect l="l" t="t" r="r" b="b"/>
              <a:pathLst>
                <a:path w="2287" h="2980" extrusionOk="0">
                  <a:moveTo>
                    <a:pt x="1653" y="1"/>
                  </a:moveTo>
                  <a:cubicBezTo>
                    <a:pt x="1499" y="1"/>
                    <a:pt x="1327" y="53"/>
                    <a:pt x="1145" y="164"/>
                  </a:cubicBezTo>
                  <a:cubicBezTo>
                    <a:pt x="521" y="510"/>
                    <a:pt x="0" y="1410"/>
                    <a:pt x="0" y="2139"/>
                  </a:cubicBezTo>
                  <a:cubicBezTo>
                    <a:pt x="0" y="2682"/>
                    <a:pt x="265" y="2979"/>
                    <a:pt x="643" y="2979"/>
                  </a:cubicBezTo>
                  <a:cubicBezTo>
                    <a:pt x="795" y="2979"/>
                    <a:pt x="966" y="2931"/>
                    <a:pt x="1145" y="2832"/>
                  </a:cubicBezTo>
                  <a:cubicBezTo>
                    <a:pt x="1768" y="2449"/>
                    <a:pt x="2286" y="1549"/>
                    <a:pt x="2286" y="823"/>
                  </a:cubicBezTo>
                  <a:cubicBezTo>
                    <a:pt x="2286" y="307"/>
                    <a:pt x="2026" y="1"/>
                    <a:pt x="1653"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2"/>
            <p:cNvSpPr/>
            <p:nvPr/>
          </p:nvSpPr>
          <p:spPr>
            <a:xfrm>
              <a:off x="6468275" y="2451150"/>
              <a:ext cx="58075" cy="74850"/>
            </a:xfrm>
            <a:custGeom>
              <a:avLst/>
              <a:gdLst/>
              <a:ahLst/>
              <a:cxnLst/>
              <a:rect l="l" t="t" r="r" b="b"/>
              <a:pathLst>
                <a:path w="2323" h="2994" extrusionOk="0">
                  <a:moveTo>
                    <a:pt x="1676" y="0"/>
                  </a:moveTo>
                  <a:cubicBezTo>
                    <a:pt x="1517" y="0"/>
                    <a:pt x="1337" y="52"/>
                    <a:pt x="1145" y="163"/>
                  </a:cubicBezTo>
                  <a:cubicBezTo>
                    <a:pt x="522" y="546"/>
                    <a:pt x="1" y="1410"/>
                    <a:pt x="1" y="2172"/>
                  </a:cubicBezTo>
                  <a:cubicBezTo>
                    <a:pt x="1" y="2688"/>
                    <a:pt x="262" y="2994"/>
                    <a:pt x="636" y="2994"/>
                  </a:cubicBezTo>
                  <a:cubicBezTo>
                    <a:pt x="790" y="2994"/>
                    <a:pt x="963" y="2942"/>
                    <a:pt x="1145" y="2831"/>
                  </a:cubicBezTo>
                  <a:cubicBezTo>
                    <a:pt x="1802" y="2449"/>
                    <a:pt x="2322" y="1548"/>
                    <a:pt x="2322" y="823"/>
                  </a:cubicBezTo>
                  <a:cubicBezTo>
                    <a:pt x="2322" y="307"/>
                    <a:pt x="2061" y="0"/>
                    <a:pt x="167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2"/>
            <p:cNvSpPr/>
            <p:nvPr/>
          </p:nvSpPr>
          <p:spPr>
            <a:xfrm>
              <a:off x="5085675" y="2552850"/>
              <a:ext cx="525500" cy="770150"/>
            </a:xfrm>
            <a:custGeom>
              <a:avLst/>
              <a:gdLst/>
              <a:ahLst/>
              <a:cxnLst/>
              <a:rect l="l" t="t" r="r" b="b"/>
              <a:pathLst>
                <a:path w="21020" h="30806" extrusionOk="0">
                  <a:moveTo>
                    <a:pt x="17609" y="0"/>
                  </a:moveTo>
                  <a:cubicBezTo>
                    <a:pt x="17168" y="0"/>
                    <a:pt x="16726" y="96"/>
                    <a:pt x="16379" y="287"/>
                  </a:cubicBezTo>
                  <a:lnTo>
                    <a:pt x="1211" y="9083"/>
                  </a:lnTo>
                  <a:cubicBezTo>
                    <a:pt x="518" y="9463"/>
                    <a:pt x="0" y="10433"/>
                    <a:pt x="0" y="11194"/>
                  </a:cubicBezTo>
                  <a:lnTo>
                    <a:pt x="0" y="27854"/>
                  </a:lnTo>
                  <a:cubicBezTo>
                    <a:pt x="0" y="28615"/>
                    <a:pt x="518" y="29549"/>
                    <a:pt x="1211" y="29965"/>
                  </a:cubicBezTo>
                  <a:lnTo>
                    <a:pt x="2181" y="30519"/>
                  </a:lnTo>
                  <a:cubicBezTo>
                    <a:pt x="2527" y="30710"/>
                    <a:pt x="2969" y="30806"/>
                    <a:pt x="3411" y="30806"/>
                  </a:cubicBezTo>
                  <a:cubicBezTo>
                    <a:pt x="3853" y="30806"/>
                    <a:pt x="4294" y="30710"/>
                    <a:pt x="4641" y="30519"/>
                  </a:cubicBezTo>
                  <a:lnTo>
                    <a:pt x="19809" y="21758"/>
                  </a:lnTo>
                  <a:cubicBezTo>
                    <a:pt x="20502" y="21343"/>
                    <a:pt x="21020" y="20406"/>
                    <a:pt x="21020" y="19645"/>
                  </a:cubicBezTo>
                  <a:lnTo>
                    <a:pt x="21020" y="2988"/>
                  </a:lnTo>
                  <a:cubicBezTo>
                    <a:pt x="21020" y="2190"/>
                    <a:pt x="20502" y="1257"/>
                    <a:pt x="19809" y="874"/>
                  </a:cubicBezTo>
                  <a:lnTo>
                    <a:pt x="18840" y="287"/>
                  </a:lnTo>
                  <a:cubicBezTo>
                    <a:pt x="18493" y="96"/>
                    <a:pt x="18051" y="0"/>
                    <a:pt x="17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2"/>
            <p:cNvSpPr/>
            <p:nvPr/>
          </p:nvSpPr>
          <p:spPr>
            <a:xfrm>
              <a:off x="5085675" y="2802425"/>
              <a:ext cx="110850" cy="521225"/>
            </a:xfrm>
            <a:custGeom>
              <a:avLst/>
              <a:gdLst/>
              <a:ahLst/>
              <a:cxnLst/>
              <a:rect l="l" t="t" r="r" b="b"/>
              <a:pathLst>
                <a:path w="4434" h="20849" extrusionOk="0">
                  <a:moveTo>
                    <a:pt x="347" y="1"/>
                  </a:moveTo>
                  <a:cubicBezTo>
                    <a:pt x="139" y="380"/>
                    <a:pt x="0" y="832"/>
                    <a:pt x="0" y="1211"/>
                  </a:cubicBezTo>
                  <a:lnTo>
                    <a:pt x="0" y="17871"/>
                  </a:lnTo>
                  <a:cubicBezTo>
                    <a:pt x="0" y="18286"/>
                    <a:pt x="172" y="18771"/>
                    <a:pt x="416" y="19187"/>
                  </a:cubicBezTo>
                  <a:cubicBezTo>
                    <a:pt x="624" y="19533"/>
                    <a:pt x="901" y="19810"/>
                    <a:pt x="1211" y="19982"/>
                  </a:cubicBezTo>
                  <a:lnTo>
                    <a:pt x="2181" y="20536"/>
                  </a:lnTo>
                  <a:cubicBezTo>
                    <a:pt x="2217" y="20572"/>
                    <a:pt x="2250" y="20572"/>
                    <a:pt x="2250" y="20572"/>
                  </a:cubicBezTo>
                  <a:lnTo>
                    <a:pt x="2286" y="20572"/>
                  </a:lnTo>
                  <a:cubicBezTo>
                    <a:pt x="2596" y="20744"/>
                    <a:pt x="3012" y="20849"/>
                    <a:pt x="3394" y="20849"/>
                  </a:cubicBezTo>
                  <a:cubicBezTo>
                    <a:pt x="3774" y="20849"/>
                    <a:pt x="4120" y="20780"/>
                    <a:pt x="4433" y="20641"/>
                  </a:cubicBezTo>
                  <a:lnTo>
                    <a:pt x="4433" y="20641"/>
                  </a:lnTo>
                  <a:cubicBezTo>
                    <a:pt x="4294" y="20674"/>
                    <a:pt x="4189" y="20710"/>
                    <a:pt x="4087" y="20710"/>
                  </a:cubicBezTo>
                  <a:cubicBezTo>
                    <a:pt x="3671" y="20710"/>
                    <a:pt x="3427" y="20397"/>
                    <a:pt x="3427" y="19843"/>
                  </a:cubicBezTo>
                  <a:lnTo>
                    <a:pt x="3427" y="3187"/>
                  </a:lnTo>
                  <a:cubicBezTo>
                    <a:pt x="3427" y="2805"/>
                    <a:pt x="3533" y="2356"/>
                    <a:pt x="3774" y="1973"/>
                  </a:cubicBezTo>
                  <a:lnTo>
                    <a:pt x="1663" y="763"/>
                  </a:lnTo>
                  <a:lnTo>
                    <a:pt x="34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2"/>
            <p:cNvSpPr/>
            <p:nvPr/>
          </p:nvSpPr>
          <p:spPr>
            <a:xfrm>
              <a:off x="5413775" y="2559100"/>
              <a:ext cx="187925" cy="48525"/>
            </a:xfrm>
            <a:custGeom>
              <a:avLst/>
              <a:gdLst/>
              <a:ahLst/>
              <a:cxnLst/>
              <a:rect l="l" t="t" r="r" b="b"/>
              <a:pathLst>
                <a:path w="7517" h="1941" extrusionOk="0">
                  <a:moveTo>
                    <a:pt x="6893" y="763"/>
                  </a:moveTo>
                  <a:cubicBezTo>
                    <a:pt x="7134" y="937"/>
                    <a:pt x="7342" y="1214"/>
                    <a:pt x="7516" y="1492"/>
                  </a:cubicBezTo>
                  <a:cubicBezTo>
                    <a:pt x="7342" y="1214"/>
                    <a:pt x="7134" y="937"/>
                    <a:pt x="6893" y="763"/>
                  </a:cubicBezTo>
                  <a:close/>
                  <a:moveTo>
                    <a:pt x="3394" y="1"/>
                  </a:moveTo>
                  <a:cubicBezTo>
                    <a:pt x="3325" y="1"/>
                    <a:pt x="3291" y="37"/>
                    <a:pt x="3255" y="37"/>
                  </a:cubicBezTo>
                  <a:lnTo>
                    <a:pt x="0" y="1940"/>
                  </a:lnTo>
                  <a:lnTo>
                    <a:pt x="3255" y="37"/>
                  </a:lnTo>
                  <a:cubicBezTo>
                    <a:pt x="3291" y="37"/>
                    <a:pt x="3325" y="1"/>
                    <a:pt x="3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2"/>
            <p:cNvSpPr/>
            <p:nvPr/>
          </p:nvSpPr>
          <p:spPr>
            <a:xfrm>
              <a:off x="5094325" y="2553075"/>
              <a:ext cx="516025" cy="298700"/>
            </a:xfrm>
            <a:custGeom>
              <a:avLst/>
              <a:gdLst/>
              <a:ahLst/>
              <a:cxnLst/>
              <a:rect l="l" t="t" r="r" b="b"/>
              <a:pathLst>
                <a:path w="20641" h="11948" extrusionOk="0">
                  <a:moveTo>
                    <a:pt x="17247" y="1"/>
                  </a:moveTo>
                  <a:cubicBezTo>
                    <a:pt x="16865" y="1"/>
                    <a:pt x="16485" y="70"/>
                    <a:pt x="16172" y="242"/>
                  </a:cubicBezTo>
                  <a:cubicBezTo>
                    <a:pt x="16103" y="242"/>
                    <a:pt x="16069" y="278"/>
                    <a:pt x="16033" y="278"/>
                  </a:cubicBezTo>
                  <a:lnTo>
                    <a:pt x="12778" y="2181"/>
                  </a:lnTo>
                  <a:lnTo>
                    <a:pt x="865" y="9074"/>
                  </a:lnTo>
                  <a:cubicBezTo>
                    <a:pt x="519" y="9282"/>
                    <a:pt x="208" y="9592"/>
                    <a:pt x="1" y="9975"/>
                  </a:cubicBezTo>
                  <a:lnTo>
                    <a:pt x="1317" y="10737"/>
                  </a:lnTo>
                  <a:lnTo>
                    <a:pt x="3428" y="11947"/>
                  </a:lnTo>
                  <a:cubicBezTo>
                    <a:pt x="3635" y="11568"/>
                    <a:pt x="3948" y="11255"/>
                    <a:pt x="4295" y="11047"/>
                  </a:cubicBezTo>
                  <a:lnTo>
                    <a:pt x="19463" y="2287"/>
                  </a:lnTo>
                  <a:cubicBezTo>
                    <a:pt x="19671" y="2148"/>
                    <a:pt x="19843" y="2112"/>
                    <a:pt x="20017" y="2112"/>
                  </a:cubicBezTo>
                  <a:cubicBezTo>
                    <a:pt x="20328" y="2112"/>
                    <a:pt x="20535" y="2287"/>
                    <a:pt x="20641" y="2633"/>
                  </a:cubicBezTo>
                  <a:cubicBezTo>
                    <a:pt x="20605" y="2320"/>
                    <a:pt x="20466" y="2010"/>
                    <a:pt x="20294" y="1733"/>
                  </a:cubicBezTo>
                  <a:cubicBezTo>
                    <a:pt x="20120" y="1455"/>
                    <a:pt x="19912" y="1178"/>
                    <a:pt x="19671" y="1004"/>
                  </a:cubicBezTo>
                  <a:cubicBezTo>
                    <a:pt x="19602" y="935"/>
                    <a:pt x="19533" y="901"/>
                    <a:pt x="19463" y="865"/>
                  </a:cubicBezTo>
                  <a:lnTo>
                    <a:pt x="18494" y="278"/>
                  </a:lnTo>
                  <a:cubicBezTo>
                    <a:pt x="18147" y="103"/>
                    <a:pt x="17696" y="1"/>
                    <a:pt x="1724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2"/>
            <p:cNvSpPr/>
            <p:nvPr/>
          </p:nvSpPr>
          <p:spPr>
            <a:xfrm>
              <a:off x="5319425" y="2780950"/>
              <a:ext cx="132450" cy="171075"/>
            </a:xfrm>
            <a:custGeom>
              <a:avLst/>
              <a:gdLst/>
              <a:ahLst/>
              <a:cxnLst/>
              <a:rect l="l" t="t" r="r" b="b"/>
              <a:pathLst>
                <a:path w="5298" h="6843" extrusionOk="0">
                  <a:moveTo>
                    <a:pt x="3840" y="0"/>
                  </a:moveTo>
                  <a:cubicBezTo>
                    <a:pt x="3478" y="0"/>
                    <a:pt x="3069" y="121"/>
                    <a:pt x="2633" y="375"/>
                  </a:cubicBezTo>
                  <a:cubicBezTo>
                    <a:pt x="1178" y="1206"/>
                    <a:pt x="1" y="3248"/>
                    <a:pt x="1" y="4946"/>
                  </a:cubicBezTo>
                  <a:cubicBezTo>
                    <a:pt x="1" y="6145"/>
                    <a:pt x="589" y="6843"/>
                    <a:pt x="1449" y="6843"/>
                  </a:cubicBezTo>
                  <a:cubicBezTo>
                    <a:pt x="1804" y="6843"/>
                    <a:pt x="2207" y="6723"/>
                    <a:pt x="2633" y="6470"/>
                  </a:cubicBezTo>
                  <a:cubicBezTo>
                    <a:pt x="4120" y="5639"/>
                    <a:pt x="5298" y="3594"/>
                    <a:pt x="5298" y="1899"/>
                  </a:cubicBezTo>
                  <a:cubicBezTo>
                    <a:pt x="5298" y="698"/>
                    <a:pt x="4710" y="0"/>
                    <a:pt x="384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2"/>
            <p:cNvSpPr/>
            <p:nvPr/>
          </p:nvSpPr>
          <p:spPr>
            <a:xfrm>
              <a:off x="5261375" y="2937450"/>
              <a:ext cx="254575" cy="244150"/>
            </a:xfrm>
            <a:custGeom>
              <a:avLst/>
              <a:gdLst/>
              <a:ahLst/>
              <a:cxnLst/>
              <a:rect l="l" t="t" r="r" b="b"/>
              <a:pathLst>
                <a:path w="10183" h="9766" extrusionOk="0">
                  <a:moveTo>
                    <a:pt x="7762" y="1"/>
                  </a:moveTo>
                  <a:cubicBezTo>
                    <a:pt x="7178" y="1"/>
                    <a:pt x="6519" y="190"/>
                    <a:pt x="5819" y="590"/>
                  </a:cubicBezTo>
                  <a:lnTo>
                    <a:pt x="4331" y="1457"/>
                  </a:lnTo>
                  <a:cubicBezTo>
                    <a:pt x="1940" y="2842"/>
                    <a:pt x="1" y="6236"/>
                    <a:pt x="1" y="9006"/>
                  </a:cubicBezTo>
                  <a:lnTo>
                    <a:pt x="1" y="9732"/>
                  </a:lnTo>
                  <a:cubicBezTo>
                    <a:pt x="69" y="9755"/>
                    <a:pt x="152" y="9765"/>
                    <a:pt x="248" y="9765"/>
                  </a:cubicBezTo>
                  <a:cubicBezTo>
                    <a:pt x="2100" y="9765"/>
                    <a:pt x="8834" y="5784"/>
                    <a:pt x="10183" y="3742"/>
                  </a:cubicBezTo>
                  <a:lnTo>
                    <a:pt x="10183" y="3119"/>
                  </a:lnTo>
                  <a:cubicBezTo>
                    <a:pt x="10183" y="1148"/>
                    <a:pt x="9201" y="1"/>
                    <a:pt x="7762"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55A64"/>
        </a:solidFill>
        <a:effectLst/>
      </p:bgPr>
    </p:bg>
    <p:spTree>
      <p:nvGrpSpPr>
        <p:cNvPr id="1" name="Shape 336"/>
        <p:cNvGrpSpPr/>
        <p:nvPr/>
      </p:nvGrpSpPr>
      <p:grpSpPr>
        <a:xfrm>
          <a:off x="0" y="0"/>
          <a:ext cx="0" cy="0"/>
          <a:chOff x="0" y="0"/>
          <a:chExt cx="0" cy="0"/>
        </a:xfrm>
      </p:grpSpPr>
      <p:sp>
        <p:nvSpPr>
          <p:cNvPr id="337" name="Google Shape;337;p36"/>
          <p:cNvSpPr txBox="1">
            <a:spLocks noGrp="1"/>
          </p:cNvSpPr>
          <p:nvPr>
            <p:ph type="title"/>
          </p:nvPr>
        </p:nvSpPr>
        <p:spPr>
          <a:xfrm>
            <a:off x="713225" y="539500"/>
            <a:ext cx="77175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38" name="Google Shape;338;p36"/>
          <p:cNvSpPr txBox="1">
            <a:spLocks noGrp="1"/>
          </p:cNvSpPr>
          <p:nvPr>
            <p:ph type="title" idx="2"/>
          </p:nvPr>
        </p:nvSpPr>
        <p:spPr>
          <a:xfrm>
            <a:off x="1338559" y="1731800"/>
            <a:ext cx="775200" cy="7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01</a:t>
            </a:r>
            <a:endParaRPr/>
          </a:p>
        </p:txBody>
      </p:sp>
      <p:cxnSp>
        <p:nvCxnSpPr>
          <p:cNvPr id="343" name="Google Shape;343;p36"/>
          <p:cNvCxnSpPr>
            <a:cxnSpLocks/>
          </p:cNvCxnSpPr>
          <p:nvPr/>
        </p:nvCxnSpPr>
        <p:spPr>
          <a:xfrm>
            <a:off x="2117861" y="2136081"/>
            <a:ext cx="467530" cy="0"/>
          </a:xfrm>
          <a:prstGeom prst="straightConnector1">
            <a:avLst/>
          </a:prstGeom>
          <a:noFill/>
          <a:ln w="19050" cap="flat" cmpd="sng">
            <a:solidFill>
              <a:srgbClr val="27DEBF"/>
            </a:solidFill>
            <a:prstDash val="solid"/>
            <a:round/>
            <a:headEnd type="none" w="med" len="med"/>
            <a:tailEnd type="none" w="med" len="med"/>
          </a:ln>
        </p:spPr>
      </p:cxnSp>
      <p:sp>
        <p:nvSpPr>
          <p:cNvPr id="353" name="Google Shape;353;p36"/>
          <p:cNvSpPr txBox="1">
            <a:spLocks noGrp="1"/>
          </p:cNvSpPr>
          <p:nvPr>
            <p:ph type="subTitle" idx="14"/>
          </p:nvPr>
        </p:nvSpPr>
        <p:spPr>
          <a:xfrm>
            <a:off x="2291842" y="1930881"/>
            <a:ext cx="1536000" cy="410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a:t>Mercury</a:t>
            </a:r>
            <a:endParaRPr dirty="0"/>
          </a:p>
        </p:txBody>
      </p:sp>
      <p:sp>
        <p:nvSpPr>
          <p:cNvPr id="43" name="Google Shape;338;p36">
            <a:extLst>
              <a:ext uri="{FF2B5EF4-FFF2-40B4-BE49-F238E27FC236}">
                <a16:creationId xmlns:a16="http://schemas.microsoft.com/office/drawing/2014/main" id="{0FEA518D-8542-DB5B-EAC4-513F8D5C3266}"/>
              </a:ext>
            </a:extLst>
          </p:cNvPr>
          <p:cNvSpPr txBox="1">
            <a:spLocks/>
          </p:cNvSpPr>
          <p:nvPr/>
        </p:nvSpPr>
        <p:spPr>
          <a:xfrm>
            <a:off x="1338559" y="3090978"/>
            <a:ext cx="775200" cy="775200"/>
          </a:xfrm>
          <a:prstGeom prst="rect">
            <a:avLst/>
          </a:prstGeom>
          <a:solidFill>
            <a:srgbClr val="27DEBF"/>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Anton"/>
              <a:buNone/>
              <a:defRPr sz="2500" b="0" i="0" u="none" strike="noStrike" cap="none">
                <a:solidFill>
                  <a:srgbClr val="FFFFFF"/>
                </a:solidFill>
                <a:latin typeface="Anton"/>
                <a:ea typeface="Anton"/>
                <a:cs typeface="Anton"/>
                <a:sym typeface="Anton"/>
              </a:defRPr>
            </a:lvl1pPr>
            <a:lvl2pPr marR="0" lvl="1"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9pPr>
          </a:lstStyle>
          <a:p>
            <a:r>
              <a:rPr lang="en"/>
              <a:t>01</a:t>
            </a:r>
          </a:p>
        </p:txBody>
      </p:sp>
      <p:cxnSp>
        <p:nvCxnSpPr>
          <p:cNvPr id="44" name="Google Shape;343;p36">
            <a:extLst>
              <a:ext uri="{FF2B5EF4-FFF2-40B4-BE49-F238E27FC236}">
                <a16:creationId xmlns:a16="http://schemas.microsoft.com/office/drawing/2014/main" id="{0BE298D4-41AD-1E63-32FA-A0A20ECBE464}"/>
              </a:ext>
            </a:extLst>
          </p:cNvPr>
          <p:cNvCxnSpPr>
            <a:cxnSpLocks/>
          </p:cNvCxnSpPr>
          <p:nvPr/>
        </p:nvCxnSpPr>
        <p:spPr>
          <a:xfrm>
            <a:off x="2117861" y="3495259"/>
            <a:ext cx="467530" cy="0"/>
          </a:xfrm>
          <a:prstGeom prst="straightConnector1">
            <a:avLst/>
          </a:prstGeom>
          <a:noFill/>
          <a:ln w="19050" cap="flat" cmpd="sng">
            <a:solidFill>
              <a:srgbClr val="27DEBF"/>
            </a:solidFill>
            <a:prstDash val="solid"/>
            <a:round/>
            <a:headEnd type="none" w="med" len="med"/>
            <a:tailEnd type="none" w="med" len="med"/>
          </a:ln>
        </p:spPr>
      </p:cxnSp>
      <p:sp>
        <p:nvSpPr>
          <p:cNvPr id="45" name="Google Shape;353;p36">
            <a:extLst>
              <a:ext uri="{FF2B5EF4-FFF2-40B4-BE49-F238E27FC236}">
                <a16:creationId xmlns:a16="http://schemas.microsoft.com/office/drawing/2014/main" id="{67CFB10C-7140-DFDD-10B7-06F34B92050F}"/>
              </a:ext>
            </a:extLst>
          </p:cNvPr>
          <p:cNvSpPr txBox="1">
            <a:spLocks/>
          </p:cNvSpPr>
          <p:nvPr/>
        </p:nvSpPr>
        <p:spPr>
          <a:xfrm>
            <a:off x="2291842" y="3290059"/>
            <a:ext cx="1536000" cy="41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rgbClr val="FFFFFF"/>
              </a:buClr>
              <a:buSzPts val="1800"/>
              <a:buFont typeface="Anton"/>
              <a:buNone/>
              <a:defRPr sz="1800" b="0" i="0" u="none" strike="noStrike" cap="none">
                <a:solidFill>
                  <a:schemeClr val="accent1"/>
                </a:solidFill>
                <a:latin typeface="Anton"/>
                <a:ea typeface="Anton"/>
                <a:cs typeface="Anton"/>
                <a:sym typeface="Anton"/>
              </a:defRPr>
            </a:lvl1pPr>
            <a:lvl2pPr marL="914400" marR="0" lvl="1"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2pPr>
            <a:lvl3pPr marL="1371600" marR="0" lvl="2"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3pPr>
            <a:lvl4pPr marL="1828800" marR="0" lvl="3"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4pPr>
            <a:lvl5pPr marL="2286000" marR="0" lvl="4"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5pPr>
            <a:lvl6pPr marL="2743200" marR="0" lvl="5"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6pPr>
            <a:lvl7pPr marL="3200400" marR="0" lvl="6"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7pPr>
            <a:lvl8pPr marL="3657600" marR="0" lvl="7"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8pPr>
            <a:lvl9pPr marL="4114800" marR="0" lvl="8"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9pPr>
          </a:lstStyle>
          <a:p>
            <a:pPr marL="0" indent="0">
              <a:spcAft>
                <a:spcPts val="1200"/>
              </a:spcAft>
            </a:pPr>
            <a:r>
              <a:rPr lang="az-Latn-AZ"/>
              <a:t>Mercury</a:t>
            </a:r>
            <a:endParaRPr lang="az-Latn-AZ" dirty="0"/>
          </a:p>
        </p:txBody>
      </p:sp>
      <p:sp>
        <p:nvSpPr>
          <p:cNvPr id="46" name="Google Shape;338;p36">
            <a:extLst>
              <a:ext uri="{FF2B5EF4-FFF2-40B4-BE49-F238E27FC236}">
                <a16:creationId xmlns:a16="http://schemas.microsoft.com/office/drawing/2014/main" id="{13D80680-BED3-3A7B-F30A-60DB30EB346C}"/>
              </a:ext>
            </a:extLst>
          </p:cNvPr>
          <p:cNvSpPr txBox="1">
            <a:spLocks/>
          </p:cNvSpPr>
          <p:nvPr/>
        </p:nvSpPr>
        <p:spPr>
          <a:xfrm>
            <a:off x="4646671" y="1731800"/>
            <a:ext cx="775200" cy="775200"/>
          </a:xfrm>
          <a:prstGeom prst="rect">
            <a:avLst/>
          </a:prstGeom>
          <a:solidFill>
            <a:srgbClr val="27DEBF"/>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Anton"/>
              <a:buNone/>
              <a:defRPr sz="2500" b="0" i="0" u="none" strike="noStrike" cap="none">
                <a:solidFill>
                  <a:srgbClr val="FFFFFF"/>
                </a:solidFill>
                <a:latin typeface="Anton"/>
                <a:ea typeface="Anton"/>
                <a:cs typeface="Anton"/>
                <a:sym typeface="Anton"/>
              </a:defRPr>
            </a:lvl1pPr>
            <a:lvl2pPr marR="0" lvl="1"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9pPr>
          </a:lstStyle>
          <a:p>
            <a:r>
              <a:rPr lang="en"/>
              <a:t>01</a:t>
            </a:r>
          </a:p>
        </p:txBody>
      </p:sp>
      <p:cxnSp>
        <p:nvCxnSpPr>
          <p:cNvPr id="47" name="Google Shape;343;p36">
            <a:extLst>
              <a:ext uri="{FF2B5EF4-FFF2-40B4-BE49-F238E27FC236}">
                <a16:creationId xmlns:a16="http://schemas.microsoft.com/office/drawing/2014/main" id="{1D0AF840-9924-27B6-52E4-74A450FBFB28}"/>
              </a:ext>
            </a:extLst>
          </p:cNvPr>
          <p:cNvCxnSpPr>
            <a:cxnSpLocks/>
          </p:cNvCxnSpPr>
          <p:nvPr/>
        </p:nvCxnSpPr>
        <p:spPr>
          <a:xfrm>
            <a:off x="5425973" y="2136081"/>
            <a:ext cx="467530" cy="0"/>
          </a:xfrm>
          <a:prstGeom prst="straightConnector1">
            <a:avLst/>
          </a:prstGeom>
          <a:noFill/>
          <a:ln w="19050" cap="flat" cmpd="sng">
            <a:solidFill>
              <a:srgbClr val="27DEBF"/>
            </a:solidFill>
            <a:prstDash val="solid"/>
            <a:round/>
            <a:headEnd type="none" w="med" len="med"/>
            <a:tailEnd type="none" w="med" len="med"/>
          </a:ln>
        </p:spPr>
      </p:cxnSp>
      <p:sp>
        <p:nvSpPr>
          <p:cNvPr id="48" name="Google Shape;353;p36">
            <a:extLst>
              <a:ext uri="{FF2B5EF4-FFF2-40B4-BE49-F238E27FC236}">
                <a16:creationId xmlns:a16="http://schemas.microsoft.com/office/drawing/2014/main" id="{E99CC5BB-69F8-39D6-D721-43E0CD45986A}"/>
              </a:ext>
            </a:extLst>
          </p:cNvPr>
          <p:cNvSpPr txBox="1">
            <a:spLocks/>
          </p:cNvSpPr>
          <p:nvPr/>
        </p:nvSpPr>
        <p:spPr>
          <a:xfrm>
            <a:off x="5599954" y="1930881"/>
            <a:ext cx="1536000" cy="41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rgbClr val="FFFFFF"/>
              </a:buClr>
              <a:buSzPts val="1800"/>
              <a:buFont typeface="Anton"/>
              <a:buNone/>
              <a:defRPr sz="1800" b="0" i="0" u="none" strike="noStrike" cap="none">
                <a:solidFill>
                  <a:schemeClr val="accent1"/>
                </a:solidFill>
                <a:latin typeface="Anton"/>
                <a:ea typeface="Anton"/>
                <a:cs typeface="Anton"/>
                <a:sym typeface="Anton"/>
              </a:defRPr>
            </a:lvl1pPr>
            <a:lvl2pPr marL="914400" marR="0" lvl="1"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2pPr>
            <a:lvl3pPr marL="1371600" marR="0" lvl="2"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3pPr>
            <a:lvl4pPr marL="1828800" marR="0" lvl="3"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4pPr>
            <a:lvl5pPr marL="2286000" marR="0" lvl="4"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5pPr>
            <a:lvl6pPr marL="2743200" marR="0" lvl="5"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6pPr>
            <a:lvl7pPr marL="3200400" marR="0" lvl="6"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7pPr>
            <a:lvl8pPr marL="3657600" marR="0" lvl="7"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8pPr>
            <a:lvl9pPr marL="4114800" marR="0" lvl="8"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9pPr>
          </a:lstStyle>
          <a:p>
            <a:pPr marL="0" indent="0">
              <a:spcAft>
                <a:spcPts val="1200"/>
              </a:spcAft>
            </a:pPr>
            <a:r>
              <a:rPr lang="az-Latn-AZ"/>
              <a:t>Mercury</a:t>
            </a:r>
            <a:endParaRPr lang="az-Latn-AZ" dirty="0"/>
          </a:p>
        </p:txBody>
      </p:sp>
      <p:sp>
        <p:nvSpPr>
          <p:cNvPr id="52" name="Google Shape;338;p36">
            <a:extLst>
              <a:ext uri="{FF2B5EF4-FFF2-40B4-BE49-F238E27FC236}">
                <a16:creationId xmlns:a16="http://schemas.microsoft.com/office/drawing/2014/main" id="{E1D248A8-5BF7-9BD0-16C2-E112385EDBD8}"/>
              </a:ext>
            </a:extLst>
          </p:cNvPr>
          <p:cNvSpPr txBox="1">
            <a:spLocks/>
          </p:cNvSpPr>
          <p:nvPr/>
        </p:nvSpPr>
        <p:spPr>
          <a:xfrm>
            <a:off x="4646671" y="3090978"/>
            <a:ext cx="775200" cy="775200"/>
          </a:xfrm>
          <a:prstGeom prst="rect">
            <a:avLst/>
          </a:prstGeom>
          <a:solidFill>
            <a:srgbClr val="27DEBF"/>
          </a:solid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Anton"/>
              <a:buNone/>
              <a:defRPr sz="2500" b="0" i="0" u="none" strike="noStrike" cap="none">
                <a:solidFill>
                  <a:srgbClr val="FFFFFF"/>
                </a:solidFill>
                <a:latin typeface="Anton"/>
                <a:ea typeface="Anton"/>
                <a:cs typeface="Anton"/>
                <a:sym typeface="Anton"/>
              </a:defRPr>
            </a:lvl1pPr>
            <a:lvl2pPr marR="0" lvl="1"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9pPr>
          </a:lstStyle>
          <a:p>
            <a:r>
              <a:rPr lang="en"/>
              <a:t>01</a:t>
            </a:r>
          </a:p>
        </p:txBody>
      </p:sp>
      <p:cxnSp>
        <p:nvCxnSpPr>
          <p:cNvPr id="53" name="Google Shape;343;p36">
            <a:extLst>
              <a:ext uri="{FF2B5EF4-FFF2-40B4-BE49-F238E27FC236}">
                <a16:creationId xmlns:a16="http://schemas.microsoft.com/office/drawing/2014/main" id="{5391683D-74DB-4721-D942-2E3DC92380F0}"/>
              </a:ext>
            </a:extLst>
          </p:cNvPr>
          <p:cNvCxnSpPr>
            <a:cxnSpLocks/>
          </p:cNvCxnSpPr>
          <p:nvPr/>
        </p:nvCxnSpPr>
        <p:spPr>
          <a:xfrm>
            <a:off x="5425973" y="3495259"/>
            <a:ext cx="467530" cy="0"/>
          </a:xfrm>
          <a:prstGeom prst="straightConnector1">
            <a:avLst/>
          </a:prstGeom>
          <a:noFill/>
          <a:ln w="19050" cap="flat" cmpd="sng">
            <a:solidFill>
              <a:srgbClr val="27DEBF"/>
            </a:solidFill>
            <a:prstDash val="solid"/>
            <a:round/>
            <a:headEnd type="none" w="med" len="med"/>
            <a:tailEnd type="none" w="med" len="med"/>
          </a:ln>
        </p:spPr>
      </p:cxnSp>
      <p:sp>
        <p:nvSpPr>
          <p:cNvPr id="54" name="Google Shape;353;p36">
            <a:extLst>
              <a:ext uri="{FF2B5EF4-FFF2-40B4-BE49-F238E27FC236}">
                <a16:creationId xmlns:a16="http://schemas.microsoft.com/office/drawing/2014/main" id="{C2F38565-3414-30E6-A2A8-B8326A3486F5}"/>
              </a:ext>
            </a:extLst>
          </p:cNvPr>
          <p:cNvSpPr txBox="1">
            <a:spLocks/>
          </p:cNvSpPr>
          <p:nvPr/>
        </p:nvSpPr>
        <p:spPr>
          <a:xfrm>
            <a:off x="5599954" y="3290059"/>
            <a:ext cx="1536000" cy="41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rgbClr val="FFFFFF"/>
              </a:buClr>
              <a:buSzPts val="1800"/>
              <a:buFont typeface="Anton"/>
              <a:buNone/>
              <a:defRPr sz="1800" b="0" i="0" u="none" strike="noStrike" cap="none">
                <a:solidFill>
                  <a:schemeClr val="accent1"/>
                </a:solidFill>
                <a:latin typeface="Anton"/>
                <a:ea typeface="Anton"/>
                <a:cs typeface="Anton"/>
                <a:sym typeface="Anton"/>
              </a:defRPr>
            </a:lvl1pPr>
            <a:lvl2pPr marL="914400" marR="0" lvl="1"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2pPr>
            <a:lvl3pPr marL="1371600" marR="0" lvl="2"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3pPr>
            <a:lvl4pPr marL="1828800" marR="0" lvl="3"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4pPr>
            <a:lvl5pPr marL="2286000" marR="0" lvl="4"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5pPr>
            <a:lvl6pPr marL="2743200" marR="0" lvl="5"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6pPr>
            <a:lvl7pPr marL="3200400" marR="0" lvl="6"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7pPr>
            <a:lvl8pPr marL="3657600" marR="0" lvl="7"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8pPr>
            <a:lvl9pPr marL="4114800" marR="0" lvl="8" indent="-317500" algn="l" rtl="0">
              <a:lnSpc>
                <a:spcPct val="115000"/>
              </a:lnSpc>
              <a:spcBef>
                <a:spcPts val="0"/>
              </a:spcBef>
              <a:spcAft>
                <a:spcPts val="0"/>
              </a:spcAft>
              <a:buClr>
                <a:srgbClr val="FFFFFF"/>
              </a:buClr>
              <a:buSzPts val="1800"/>
              <a:buFont typeface="Anton"/>
              <a:buNone/>
              <a:defRPr sz="1800" b="0" i="0" u="none" strike="noStrike" cap="none">
                <a:solidFill>
                  <a:srgbClr val="FFFFFF"/>
                </a:solidFill>
                <a:latin typeface="Anton"/>
                <a:ea typeface="Anton"/>
                <a:cs typeface="Anton"/>
                <a:sym typeface="Anton"/>
              </a:defRPr>
            </a:lvl9pPr>
          </a:lstStyle>
          <a:p>
            <a:pPr marL="0" indent="0">
              <a:spcAft>
                <a:spcPts val="1200"/>
              </a:spcAft>
            </a:pPr>
            <a:r>
              <a:rPr lang="az-Latn-AZ"/>
              <a:t>Mercury</a:t>
            </a:r>
            <a:endParaRPr lang="az-Latn-A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8"/>
          <p:cNvSpPr/>
          <p:nvPr/>
        </p:nvSpPr>
        <p:spPr>
          <a:xfrm>
            <a:off x="5211338" y="4336100"/>
            <a:ext cx="2616600" cy="224700"/>
          </a:xfrm>
          <a:prstGeom prst="ellipse">
            <a:avLst/>
          </a:prstGeom>
          <a:solidFill>
            <a:srgbClr val="1CC6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txBox="1">
            <a:spLocks noGrp="1"/>
          </p:cNvSpPr>
          <p:nvPr>
            <p:ph type="title"/>
          </p:nvPr>
        </p:nvSpPr>
        <p:spPr>
          <a:xfrm>
            <a:off x="713225" y="1813258"/>
            <a:ext cx="4382700" cy="111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000" dirty="0"/>
              <a:t>Understanding Cryptography: Principles and Terminology</a:t>
            </a:r>
            <a:endParaRPr sz="2000" dirty="0"/>
          </a:p>
        </p:txBody>
      </p:sp>
      <p:grpSp>
        <p:nvGrpSpPr>
          <p:cNvPr id="389" name="Google Shape;389;p38"/>
          <p:cNvGrpSpPr/>
          <p:nvPr/>
        </p:nvGrpSpPr>
        <p:grpSpPr>
          <a:xfrm flipH="1">
            <a:off x="5953502" y="574992"/>
            <a:ext cx="1475516" cy="3660014"/>
            <a:chOff x="1381975" y="537675"/>
            <a:chExt cx="1374875" cy="3410375"/>
          </a:xfrm>
        </p:grpSpPr>
        <p:sp>
          <p:nvSpPr>
            <p:cNvPr id="390" name="Google Shape;390;p38"/>
            <p:cNvSpPr/>
            <p:nvPr/>
          </p:nvSpPr>
          <p:spPr>
            <a:xfrm>
              <a:off x="1381975" y="537675"/>
              <a:ext cx="1374875" cy="3410375"/>
            </a:xfrm>
            <a:custGeom>
              <a:avLst/>
              <a:gdLst/>
              <a:ahLst/>
              <a:cxnLst/>
              <a:rect l="l" t="t" r="r" b="b"/>
              <a:pathLst>
                <a:path w="54995" h="136415" extrusionOk="0">
                  <a:moveTo>
                    <a:pt x="50406" y="0"/>
                  </a:moveTo>
                  <a:cubicBezTo>
                    <a:pt x="49783" y="0"/>
                    <a:pt x="49160" y="139"/>
                    <a:pt x="48691" y="416"/>
                  </a:cubicBezTo>
                  <a:lnTo>
                    <a:pt x="1732" y="27534"/>
                  </a:lnTo>
                  <a:cubicBezTo>
                    <a:pt x="762" y="28088"/>
                    <a:pt x="0" y="29404"/>
                    <a:pt x="0" y="30512"/>
                  </a:cubicBezTo>
                  <a:lnTo>
                    <a:pt x="0" y="132361"/>
                  </a:lnTo>
                  <a:cubicBezTo>
                    <a:pt x="0" y="133436"/>
                    <a:pt x="762" y="134786"/>
                    <a:pt x="1732" y="135306"/>
                  </a:cubicBezTo>
                  <a:lnTo>
                    <a:pt x="2876" y="135999"/>
                  </a:lnTo>
                  <a:cubicBezTo>
                    <a:pt x="3343" y="136276"/>
                    <a:pt x="3966" y="136415"/>
                    <a:pt x="4589" y="136415"/>
                  </a:cubicBezTo>
                  <a:cubicBezTo>
                    <a:pt x="5213" y="136415"/>
                    <a:pt x="5836" y="136276"/>
                    <a:pt x="6303" y="135999"/>
                  </a:cubicBezTo>
                  <a:lnTo>
                    <a:pt x="53263" y="108881"/>
                  </a:lnTo>
                  <a:cubicBezTo>
                    <a:pt x="54232" y="108327"/>
                    <a:pt x="54994" y="107011"/>
                    <a:pt x="54994" y="105903"/>
                  </a:cubicBezTo>
                  <a:lnTo>
                    <a:pt x="54994" y="4054"/>
                  </a:lnTo>
                  <a:cubicBezTo>
                    <a:pt x="54994" y="2945"/>
                    <a:pt x="54232" y="1629"/>
                    <a:pt x="53263" y="1075"/>
                  </a:cubicBezTo>
                  <a:lnTo>
                    <a:pt x="52121" y="416"/>
                  </a:lnTo>
                  <a:cubicBezTo>
                    <a:pt x="51653" y="139"/>
                    <a:pt x="51030" y="0"/>
                    <a:pt x="5040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1381975" y="1258000"/>
              <a:ext cx="172325" cy="2690050"/>
            </a:xfrm>
            <a:custGeom>
              <a:avLst/>
              <a:gdLst/>
              <a:ahLst/>
              <a:cxnLst/>
              <a:rect l="l" t="t" r="r" b="b"/>
              <a:pathLst>
                <a:path w="6893" h="107602" extrusionOk="0">
                  <a:moveTo>
                    <a:pt x="521" y="1"/>
                  </a:moveTo>
                  <a:cubicBezTo>
                    <a:pt x="208" y="522"/>
                    <a:pt x="0" y="1145"/>
                    <a:pt x="0" y="1699"/>
                  </a:cubicBezTo>
                  <a:lnTo>
                    <a:pt x="0" y="103548"/>
                  </a:lnTo>
                  <a:cubicBezTo>
                    <a:pt x="0" y="104623"/>
                    <a:pt x="762" y="105973"/>
                    <a:pt x="1732" y="106493"/>
                  </a:cubicBezTo>
                  <a:lnTo>
                    <a:pt x="2876" y="107186"/>
                  </a:lnTo>
                  <a:cubicBezTo>
                    <a:pt x="3343" y="107463"/>
                    <a:pt x="3966" y="107602"/>
                    <a:pt x="4589" y="107602"/>
                  </a:cubicBezTo>
                  <a:cubicBezTo>
                    <a:pt x="5213" y="107602"/>
                    <a:pt x="5836" y="107463"/>
                    <a:pt x="6303" y="107186"/>
                  </a:cubicBezTo>
                  <a:lnTo>
                    <a:pt x="6893" y="106840"/>
                  </a:lnTo>
                  <a:lnTo>
                    <a:pt x="6893" y="3672"/>
                  </a:lnTo>
                  <a:lnTo>
                    <a:pt x="5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1496250" y="607950"/>
              <a:ext cx="1260600" cy="3335625"/>
            </a:xfrm>
            <a:custGeom>
              <a:avLst/>
              <a:gdLst/>
              <a:ahLst/>
              <a:cxnLst/>
              <a:rect l="l" t="t" r="r" b="b"/>
              <a:pathLst>
                <a:path w="50424" h="133425" extrusionOk="0">
                  <a:moveTo>
                    <a:pt x="49470" y="0"/>
                  </a:moveTo>
                  <a:cubicBezTo>
                    <a:pt x="49237" y="0"/>
                    <a:pt x="48973" y="76"/>
                    <a:pt x="48692" y="237"/>
                  </a:cubicBezTo>
                  <a:lnTo>
                    <a:pt x="1732" y="27355"/>
                  </a:lnTo>
                  <a:cubicBezTo>
                    <a:pt x="798" y="27909"/>
                    <a:pt x="0" y="29225"/>
                    <a:pt x="0" y="30333"/>
                  </a:cubicBezTo>
                  <a:lnTo>
                    <a:pt x="0" y="132182"/>
                  </a:lnTo>
                  <a:cubicBezTo>
                    <a:pt x="0" y="132969"/>
                    <a:pt x="402" y="133425"/>
                    <a:pt x="970" y="133425"/>
                  </a:cubicBezTo>
                  <a:cubicBezTo>
                    <a:pt x="1202" y="133425"/>
                    <a:pt x="1461" y="133349"/>
                    <a:pt x="1732" y="133188"/>
                  </a:cubicBezTo>
                  <a:lnTo>
                    <a:pt x="48692" y="106070"/>
                  </a:lnTo>
                  <a:cubicBezTo>
                    <a:pt x="49661" y="105516"/>
                    <a:pt x="50423" y="104200"/>
                    <a:pt x="50423" y="103092"/>
                  </a:cubicBezTo>
                  <a:lnTo>
                    <a:pt x="50423" y="1243"/>
                  </a:lnTo>
                  <a:cubicBezTo>
                    <a:pt x="50423" y="456"/>
                    <a:pt x="50039" y="0"/>
                    <a:pt x="494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1554275" y="905575"/>
              <a:ext cx="1141125" cy="2743000"/>
            </a:xfrm>
            <a:custGeom>
              <a:avLst/>
              <a:gdLst/>
              <a:ahLst/>
              <a:cxnLst/>
              <a:rect l="l" t="t" r="r" b="b"/>
              <a:pathLst>
                <a:path w="45645" h="109720" extrusionOk="0">
                  <a:moveTo>
                    <a:pt x="44835" y="1"/>
                  </a:moveTo>
                  <a:cubicBezTo>
                    <a:pt x="44631" y="1"/>
                    <a:pt x="44400" y="68"/>
                    <a:pt x="44154" y="212"/>
                  </a:cubicBezTo>
                  <a:lnTo>
                    <a:pt x="1455" y="24869"/>
                  </a:lnTo>
                  <a:cubicBezTo>
                    <a:pt x="658" y="25318"/>
                    <a:pt x="1" y="26462"/>
                    <a:pt x="1" y="27396"/>
                  </a:cubicBezTo>
                  <a:lnTo>
                    <a:pt x="1" y="108677"/>
                  </a:lnTo>
                  <a:cubicBezTo>
                    <a:pt x="1" y="109335"/>
                    <a:pt x="327" y="109719"/>
                    <a:pt x="799" y="109719"/>
                  </a:cubicBezTo>
                  <a:cubicBezTo>
                    <a:pt x="996" y="109719"/>
                    <a:pt x="1220" y="109652"/>
                    <a:pt x="1455" y="109508"/>
                  </a:cubicBezTo>
                  <a:lnTo>
                    <a:pt x="44154" y="84851"/>
                  </a:lnTo>
                  <a:cubicBezTo>
                    <a:pt x="44985" y="84399"/>
                    <a:pt x="45645" y="83258"/>
                    <a:pt x="45645" y="82321"/>
                  </a:cubicBezTo>
                  <a:lnTo>
                    <a:pt x="45645" y="1043"/>
                  </a:lnTo>
                  <a:cubicBezTo>
                    <a:pt x="45645" y="384"/>
                    <a:pt x="45318" y="1"/>
                    <a:pt x="448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2098000" y="1015350"/>
              <a:ext cx="57175" cy="74125"/>
            </a:xfrm>
            <a:custGeom>
              <a:avLst/>
              <a:gdLst/>
              <a:ahLst/>
              <a:cxnLst/>
              <a:rect l="l" t="t" r="r" b="b"/>
              <a:pathLst>
                <a:path w="2287" h="2965" extrusionOk="0">
                  <a:moveTo>
                    <a:pt x="1647" y="0"/>
                  </a:moveTo>
                  <a:cubicBezTo>
                    <a:pt x="1494" y="0"/>
                    <a:pt x="1322" y="48"/>
                    <a:pt x="1142" y="148"/>
                  </a:cubicBezTo>
                  <a:cubicBezTo>
                    <a:pt x="518" y="531"/>
                    <a:pt x="0" y="1395"/>
                    <a:pt x="0" y="2157"/>
                  </a:cubicBezTo>
                  <a:cubicBezTo>
                    <a:pt x="0" y="2675"/>
                    <a:pt x="262" y="2965"/>
                    <a:pt x="637" y="2965"/>
                  </a:cubicBezTo>
                  <a:cubicBezTo>
                    <a:pt x="790" y="2965"/>
                    <a:pt x="961" y="2917"/>
                    <a:pt x="1142" y="2816"/>
                  </a:cubicBezTo>
                  <a:cubicBezTo>
                    <a:pt x="1765" y="2434"/>
                    <a:pt x="2286" y="1534"/>
                    <a:pt x="2286" y="808"/>
                  </a:cubicBezTo>
                  <a:cubicBezTo>
                    <a:pt x="2286" y="290"/>
                    <a:pt x="2023" y="0"/>
                    <a:pt x="1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2026100" y="1031875"/>
              <a:ext cx="254575" cy="170550"/>
            </a:xfrm>
            <a:custGeom>
              <a:avLst/>
              <a:gdLst/>
              <a:ahLst/>
              <a:cxnLst/>
              <a:rect l="l" t="t" r="r" b="b"/>
              <a:pathLst>
                <a:path w="10183" h="6822" extrusionOk="0">
                  <a:moveTo>
                    <a:pt x="9819" y="1"/>
                  </a:moveTo>
                  <a:cubicBezTo>
                    <a:pt x="9721" y="1"/>
                    <a:pt x="9609" y="36"/>
                    <a:pt x="9490" y="111"/>
                  </a:cubicBezTo>
                  <a:cubicBezTo>
                    <a:pt x="7204" y="1463"/>
                    <a:pt x="3048" y="3920"/>
                    <a:pt x="729" y="5203"/>
                  </a:cubicBezTo>
                  <a:cubicBezTo>
                    <a:pt x="314" y="5444"/>
                    <a:pt x="1" y="5929"/>
                    <a:pt x="1" y="6344"/>
                  </a:cubicBezTo>
                  <a:cubicBezTo>
                    <a:pt x="1" y="6659"/>
                    <a:pt x="152" y="6821"/>
                    <a:pt x="372" y="6821"/>
                  </a:cubicBezTo>
                  <a:cubicBezTo>
                    <a:pt x="468" y="6821"/>
                    <a:pt x="578" y="6790"/>
                    <a:pt x="693" y="6727"/>
                  </a:cubicBezTo>
                  <a:lnTo>
                    <a:pt x="9490" y="1635"/>
                  </a:lnTo>
                  <a:cubicBezTo>
                    <a:pt x="9872" y="1427"/>
                    <a:pt x="10182" y="873"/>
                    <a:pt x="10182" y="457"/>
                  </a:cubicBezTo>
                  <a:cubicBezTo>
                    <a:pt x="10182" y="171"/>
                    <a:pt x="10035" y="1"/>
                    <a:pt x="9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1972425" y="1192125"/>
              <a:ext cx="32100" cy="41475"/>
            </a:xfrm>
            <a:custGeom>
              <a:avLst/>
              <a:gdLst/>
              <a:ahLst/>
              <a:cxnLst/>
              <a:rect l="l" t="t" r="r" b="b"/>
              <a:pathLst>
                <a:path w="1284" h="1659" extrusionOk="0">
                  <a:moveTo>
                    <a:pt x="917" y="1"/>
                  </a:moveTo>
                  <a:cubicBezTo>
                    <a:pt x="830" y="1"/>
                    <a:pt x="731" y="25"/>
                    <a:pt x="624" y="73"/>
                  </a:cubicBezTo>
                  <a:cubicBezTo>
                    <a:pt x="278" y="281"/>
                    <a:pt x="0" y="802"/>
                    <a:pt x="0" y="1217"/>
                  </a:cubicBezTo>
                  <a:cubicBezTo>
                    <a:pt x="0" y="1504"/>
                    <a:pt x="133" y="1659"/>
                    <a:pt x="328" y="1659"/>
                  </a:cubicBezTo>
                  <a:cubicBezTo>
                    <a:pt x="416" y="1659"/>
                    <a:pt x="517" y="1628"/>
                    <a:pt x="624" y="1564"/>
                  </a:cubicBezTo>
                  <a:cubicBezTo>
                    <a:pt x="1006" y="1356"/>
                    <a:pt x="1283" y="871"/>
                    <a:pt x="1283" y="455"/>
                  </a:cubicBezTo>
                  <a:cubicBezTo>
                    <a:pt x="1283" y="157"/>
                    <a:pt x="1140" y="1"/>
                    <a:pt x="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2069400" y="3392175"/>
              <a:ext cx="114300" cy="148075"/>
            </a:xfrm>
            <a:custGeom>
              <a:avLst/>
              <a:gdLst/>
              <a:ahLst/>
              <a:cxnLst/>
              <a:rect l="l" t="t" r="r" b="b"/>
              <a:pathLst>
                <a:path w="4572" h="5923" extrusionOk="0">
                  <a:moveTo>
                    <a:pt x="3316" y="1"/>
                  </a:moveTo>
                  <a:cubicBezTo>
                    <a:pt x="3008" y="1"/>
                    <a:pt x="2659" y="101"/>
                    <a:pt x="2286" y="312"/>
                  </a:cubicBezTo>
                  <a:cubicBezTo>
                    <a:pt x="1039" y="1040"/>
                    <a:pt x="0" y="2805"/>
                    <a:pt x="0" y="4296"/>
                  </a:cubicBezTo>
                  <a:cubicBezTo>
                    <a:pt x="0" y="5327"/>
                    <a:pt x="523" y="5923"/>
                    <a:pt x="1272" y="5923"/>
                  </a:cubicBezTo>
                  <a:cubicBezTo>
                    <a:pt x="1578" y="5923"/>
                    <a:pt x="1923" y="5823"/>
                    <a:pt x="2286" y="5612"/>
                  </a:cubicBezTo>
                  <a:cubicBezTo>
                    <a:pt x="3569" y="4883"/>
                    <a:pt x="4571" y="3082"/>
                    <a:pt x="4571" y="1628"/>
                  </a:cubicBezTo>
                  <a:cubicBezTo>
                    <a:pt x="4571" y="596"/>
                    <a:pt x="4067" y="1"/>
                    <a:pt x="33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38"/>
          <p:cNvGrpSpPr/>
          <p:nvPr/>
        </p:nvGrpSpPr>
        <p:grpSpPr>
          <a:xfrm flipH="1">
            <a:off x="5610285" y="1003877"/>
            <a:ext cx="939345" cy="1838365"/>
            <a:chOff x="2922225" y="740500"/>
            <a:chExt cx="875275" cy="1712975"/>
          </a:xfrm>
        </p:grpSpPr>
        <p:sp>
          <p:nvSpPr>
            <p:cNvPr id="399" name="Google Shape;399;p38"/>
            <p:cNvSpPr/>
            <p:nvPr/>
          </p:nvSpPr>
          <p:spPr>
            <a:xfrm>
              <a:off x="2922225" y="740500"/>
              <a:ext cx="875275" cy="1712975"/>
            </a:xfrm>
            <a:custGeom>
              <a:avLst/>
              <a:gdLst/>
              <a:ahLst/>
              <a:cxnLst/>
              <a:rect l="l" t="t" r="r" b="b"/>
              <a:pathLst>
                <a:path w="35011" h="68519" extrusionOk="0">
                  <a:moveTo>
                    <a:pt x="31341" y="0"/>
                  </a:moveTo>
                  <a:cubicBezTo>
                    <a:pt x="30986" y="0"/>
                    <a:pt x="30631" y="78"/>
                    <a:pt x="30370" y="235"/>
                  </a:cubicBezTo>
                  <a:lnTo>
                    <a:pt x="970" y="17204"/>
                  </a:lnTo>
                  <a:cubicBezTo>
                    <a:pt x="449" y="17515"/>
                    <a:pt x="0" y="18277"/>
                    <a:pt x="0" y="18900"/>
                  </a:cubicBezTo>
                  <a:lnTo>
                    <a:pt x="0" y="65583"/>
                  </a:lnTo>
                  <a:cubicBezTo>
                    <a:pt x="0" y="66206"/>
                    <a:pt x="449" y="66968"/>
                    <a:pt x="970" y="67281"/>
                  </a:cubicBezTo>
                  <a:lnTo>
                    <a:pt x="2701" y="68284"/>
                  </a:lnTo>
                  <a:cubicBezTo>
                    <a:pt x="2978" y="68441"/>
                    <a:pt x="3333" y="68519"/>
                    <a:pt x="3688" y="68519"/>
                  </a:cubicBezTo>
                  <a:cubicBezTo>
                    <a:pt x="4042" y="68519"/>
                    <a:pt x="4397" y="68441"/>
                    <a:pt x="4674" y="68284"/>
                  </a:cubicBezTo>
                  <a:lnTo>
                    <a:pt x="34041" y="51315"/>
                  </a:lnTo>
                  <a:cubicBezTo>
                    <a:pt x="34595" y="51005"/>
                    <a:pt x="35011" y="50243"/>
                    <a:pt x="35011" y="49619"/>
                  </a:cubicBezTo>
                  <a:lnTo>
                    <a:pt x="35011" y="2936"/>
                  </a:lnTo>
                  <a:cubicBezTo>
                    <a:pt x="35011" y="2313"/>
                    <a:pt x="34595" y="1551"/>
                    <a:pt x="34041" y="1238"/>
                  </a:cubicBezTo>
                  <a:lnTo>
                    <a:pt x="32310" y="235"/>
                  </a:lnTo>
                  <a:cubicBezTo>
                    <a:pt x="32051" y="78"/>
                    <a:pt x="31696" y="0"/>
                    <a:pt x="313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2929150" y="740500"/>
              <a:ext cx="868350" cy="501950"/>
            </a:xfrm>
            <a:custGeom>
              <a:avLst/>
              <a:gdLst/>
              <a:ahLst/>
              <a:cxnLst/>
              <a:rect l="l" t="t" r="r" b="b"/>
              <a:pathLst>
                <a:path w="34734" h="20078" extrusionOk="0">
                  <a:moveTo>
                    <a:pt x="31064" y="0"/>
                  </a:moveTo>
                  <a:cubicBezTo>
                    <a:pt x="30709" y="0"/>
                    <a:pt x="30354" y="78"/>
                    <a:pt x="30093" y="235"/>
                  </a:cubicBezTo>
                  <a:lnTo>
                    <a:pt x="693" y="17204"/>
                  </a:lnTo>
                  <a:cubicBezTo>
                    <a:pt x="416" y="17376"/>
                    <a:pt x="172" y="17620"/>
                    <a:pt x="0" y="17930"/>
                  </a:cubicBezTo>
                  <a:lnTo>
                    <a:pt x="3704" y="20077"/>
                  </a:lnTo>
                  <a:cubicBezTo>
                    <a:pt x="3879" y="19767"/>
                    <a:pt x="4120" y="19490"/>
                    <a:pt x="4397" y="19351"/>
                  </a:cubicBezTo>
                  <a:lnTo>
                    <a:pt x="33764" y="2382"/>
                  </a:lnTo>
                  <a:cubicBezTo>
                    <a:pt x="33920" y="2282"/>
                    <a:pt x="34068" y="2235"/>
                    <a:pt x="34201" y="2235"/>
                  </a:cubicBezTo>
                  <a:cubicBezTo>
                    <a:pt x="34480" y="2235"/>
                    <a:pt x="34687" y="2444"/>
                    <a:pt x="34734" y="2798"/>
                  </a:cubicBezTo>
                  <a:cubicBezTo>
                    <a:pt x="34665" y="2174"/>
                    <a:pt x="34285" y="1515"/>
                    <a:pt x="33764" y="1238"/>
                  </a:cubicBezTo>
                  <a:lnTo>
                    <a:pt x="32033" y="235"/>
                  </a:lnTo>
                  <a:cubicBezTo>
                    <a:pt x="31774" y="78"/>
                    <a:pt x="31419" y="0"/>
                    <a:pt x="3106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2922225" y="1188750"/>
              <a:ext cx="112575" cy="1264075"/>
            </a:xfrm>
            <a:custGeom>
              <a:avLst/>
              <a:gdLst/>
              <a:ahLst/>
              <a:cxnLst/>
              <a:rect l="l" t="t" r="r" b="b"/>
              <a:pathLst>
                <a:path w="4503" h="50563" extrusionOk="0">
                  <a:moveTo>
                    <a:pt x="4433" y="50423"/>
                  </a:moveTo>
                  <a:cubicBezTo>
                    <a:pt x="4419" y="50437"/>
                    <a:pt x="4406" y="50445"/>
                    <a:pt x="4393" y="50452"/>
                  </a:cubicBezTo>
                  <a:lnTo>
                    <a:pt x="4393" y="50452"/>
                  </a:lnTo>
                  <a:cubicBezTo>
                    <a:pt x="4420" y="50442"/>
                    <a:pt x="4453" y="50423"/>
                    <a:pt x="4502" y="50423"/>
                  </a:cubicBezTo>
                  <a:close/>
                  <a:moveTo>
                    <a:pt x="277" y="0"/>
                  </a:moveTo>
                  <a:cubicBezTo>
                    <a:pt x="103" y="313"/>
                    <a:pt x="0" y="660"/>
                    <a:pt x="0" y="970"/>
                  </a:cubicBezTo>
                  <a:lnTo>
                    <a:pt x="0" y="47653"/>
                  </a:lnTo>
                  <a:cubicBezTo>
                    <a:pt x="0" y="48276"/>
                    <a:pt x="449" y="49038"/>
                    <a:pt x="970" y="49351"/>
                  </a:cubicBezTo>
                  <a:lnTo>
                    <a:pt x="2701" y="50354"/>
                  </a:lnTo>
                  <a:cubicBezTo>
                    <a:pt x="2771" y="50390"/>
                    <a:pt x="2840" y="50423"/>
                    <a:pt x="2909" y="50423"/>
                  </a:cubicBezTo>
                  <a:cubicBezTo>
                    <a:pt x="3163" y="50516"/>
                    <a:pt x="3434" y="50563"/>
                    <a:pt x="3709" y="50563"/>
                  </a:cubicBezTo>
                  <a:cubicBezTo>
                    <a:pt x="3845" y="50563"/>
                    <a:pt x="3983" y="50552"/>
                    <a:pt x="4120" y="50529"/>
                  </a:cubicBezTo>
                  <a:cubicBezTo>
                    <a:pt x="4156" y="50529"/>
                    <a:pt x="4225" y="50493"/>
                    <a:pt x="4294" y="50493"/>
                  </a:cubicBezTo>
                  <a:lnTo>
                    <a:pt x="4328" y="50493"/>
                  </a:lnTo>
                  <a:cubicBezTo>
                    <a:pt x="4350" y="50472"/>
                    <a:pt x="4372" y="50464"/>
                    <a:pt x="4393" y="50452"/>
                  </a:cubicBezTo>
                  <a:lnTo>
                    <a:pt x="4393" y="50452"/>
                  </a:lnTo>
                  <a:cubicBezTo>
                    <a:pt x="4383" y="50457"/>
                    <a:pt x="4373" y="50459"/>
                    <a:pt x="4364" y="50459"/>
                  </a:cubicBezTo>
                  <a:cubicBezTo>
                    <a:pt x="4329" y="50465"/>
                    <a:pt x="4294" y="50468"/>
                    <a:pt x="4260" y="50468"/>
                  </a:cubicBezTo>
                  <a:cubicBezTo>
                    <a:pt x="4090" y="50468"/>
                    <a:pt x="3931" y="50400"/>
                    <a:pt x="3843" y="50285"/>
                  </a:cubicBezTo>
                  <a:cubicBezTo>
                    <a:pt x="3740" y="50182"/>
                    <a:pt x="3671" y="50008"/>
                    <a:pt x="3671" y="49767"/>
                  </a:cubicBezTo>
                  <a:lnTo>
                    <a:pt x="3671" y="3117"/>
                  </a:lnTo>
                  <a:cubicBezTo>
                    <a:pt x="3671" y="2807"/>
                    <a:pt x="3774" y="2460"/>
                    <a:pt x="3981" y="2147"/>
                  </a:cubicBezTo>
                  <a:lnTo>
                    <a:pt x="27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3510050" y="1670100"/>
              <a:ext cx="128150" cy="31200"/>
            </a:xfrm>
            <a:custGeom>
              <a:avLst/>
              <a:gdLst/>
              <a:ahLst/>
              <a:cxnLst/>
              <a:rect l="l" t="t" r="r" b="b"/>
              <a:pathLst>
                <a:path w="5126" h="1248" extrusionOk="0">
                  <a:moveTo>
                    <a:pt x="262" y="1"/>
                  </a:moveTo>
                  <a:cubicBezTo>
                    <a:pt x="187" y="1"/>
                    <a:pt x="114" y="39"/>
                    <a:pt x="70" y="106"/>
                  </a:cubicBezTo>
                  <a:cubicBezTo>
                    <a:pt x="0" y="209"/>
                    <a:pt x="36" y="348"/>
                    <a:pt x="139" y="453"/>
                  </a:cubicBezTo>
                  <a:cubicBezTo>
                    <a:pt x="937" y="971"/>
                    <a:pt x="1940" y="1248"/>
                    <a:pt x="3117" y="1248"/>
                  </a:cubicBezTo>
                  <a:cubicBezTo>
                    <a:pt x="3671" y="1248"/>
                    <a:pt x="4261" y="1179"/>
                    <a:pt x="4918" y="1076"/>
                  </a:cubicBezTo>
                  <a:cubicBezTo>
                    <a:pt x="5057" y="1040"/>
                    <a:pt x="5126" y="938"/>
                    <a:pt x="5093" y="799"/>
                  </a:cubicBezTo>
                  <a:cubicBezTo>
                    <a:pt x="5093" y="684"/>
                    <a:pt x="4996" y="616"/>
                    <a:pt x="4903" y="616"/>
                  </a:cubicBezTo>
                  <a:cubicBezTo>
                    <a:pt x="4885" y="616"/>
                    <a:pt x="4866" y="619"/>
                    <a:pt x="4849" y="625"/>
                  </a:cubicBezTo>
                  <a:cubicBezTo>
                    <a:pt x="4239" y="723"/>
                    <a:pt x="3680" y="773"/>
                    <a:pt x="3167" y="773"/>
                  </a:cubicBezTo>
                  <a:cubicBezTo>
                    <a:pt x="2048" y="773"/>
                    <a:pt x="1142" y="535"/>
                    <a:pt x="383" y="37"/>
                  </a:cubicBezTo>
                  <a:cubicBezTo>
                    <a:pt x="345" y="13"/>
                    <a:pt x="303" y="1"/>
                    <a:pt x="2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3405325" y="1442625"/>
              <a:ext cx="104750" cy="218025"/>
            </a:xfrm>
            <a:custGeom>
              <a:avLst/>
              <a:gdLst/>
              <a:ahLst/>
              <a:cxnLst/>
              <a:rect l="l" t="t" r="r" b="b"/>
              <a:pathLst>
                <a:path w="4190" h="8721" extrusionOk="0">
                  <a:moveTo>
                    <a:pt x="987" y="1"/>
                  </a:moveTo>
                  <a:cubicBezTo>
                    <a:pt x="744" y="1"/>
                    <a:pt x="482" y="45"/>
                    <a:pt x="208" y="132"/>
                  </a:cubicBezTo>
                  <a:cubicBezTo>
                    <a:pt x="70" y="165"/>
                    <a:pt x="0" y="271"/>
                    <a:pt x="34" y="409"/>
                  </a:cubicBezTo>
                  <a:cubicBezTo>
                    <a:pt x="62" y="489"/>
                    <a:pt x="151" y="570"/>
                    <a:pt x="238" y="570"/>
                  </a:cubicBezTo>
                  <a:cubicBezTo>
                    <a:pt x="263" y="570"/>
                    <a:pt x="288" y="563"/>
                    <a:pt x="311" y="548"/>
                  </a:cubicBezTo>
                  <a:cubicBezTo>
                    <a:pt x="533" y="492"/>
                    <a:pt x="734" y="464"/>
                    <a:pt x="916" y="464"/>
                  </a:cubicBezTo>
                  <a:cubicBezTo>
                    <a:pt x="1188" y="464"/>
                    <a:pt x="1420" y="526"/>
                    <a:pt x="1627" y="650"/>
                  </a:cubicBezTo>
                  <a:cubicBezTo>
                    <a:pt x="2042" y="927"/>
                    <a:pt x="2286" y="1587"/>
                    <a:pt x="2355" y="2556"/>
                  </a:cubicBezTo>
                  <a:cubicBezTo>
                    <a:pt x="2389" y="2903"/>
                    <a:pt x="2389" y="3249"/>
                    <a:pt x="2425" y="3595"/>
                  </a:cubicBezTo>
                  <a:cubicBezTo>
                    <a:pt x="2527" y="5568"/>
                    <a:pt x="2666" y="7438"/>
                    <a:pt x="3741" y="8651"/>
                  </a:cubicBezTo>
                  <a:cubicBezTo>
                    <a:pt x="3810" y="8721"/>
                    <a:pt x="3843" y="8721"/>
                    <a:pt x="3912" y="8721"/>
                  </a:cubicBezTo>
                  <a:cubicBezTo>
                    <a:pt x="3982" y="8721"/>
                    <a:pt x="4018" y="8721"/>
                    <a:pt x="4087" y="8685"/>
                  </a:cubicBezTo>
                  <a:cubicBezTo>
                    <a:pt x="4156" y="8582"/>
                    <a:pt x="4189" y="8444"/>
                    <a:pt x="4087" y="8338"/>
                  </a:cubicBezTo>
                  <a:cubicBezTo>
                    <a:pt x="3117" y="7230"/>
                    <a:pt x="3012" y="5535"/>
                    <a:pt x="2873" y="3559"/>
                  </a:cubicBezTo>
                  <a:cubicBezTo>
                    <a:pt x="2873" y="3213"/>
                    <a:pt x="2840" y="2867"/>
                    <a:pt x="2804" y="2520"/>
                  </a:cubicBezTo>
                  <a:cubicBezTo>
                    <a:pt x="2735" y="1379"/>
                    <a:pt x="2425" y="650"/>
                    <a:pt x="1870" y="271"/>
                  </a:cubicBezTo>
                  <a:cubicBezTo>
                    <a:pt x="1628" y="88"/>
                    <a:pt x="1327" y="1"/>
                    <a:pt x="9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3327400" y="1455925"/>
              <a:ext cx="69300" cy="318100"/>
            </a:xfrm>
            <a:custGeom>
              <a:avLst/>
              <a:gdLst/>
              <a:ahLst/>
              <a:cxnLst/>
              <a:rect l="l" t="t" r="r" b="b"/>
              <a:pathLst>
                <a:path w="2772" h="12724" extrusionOk="0">
                  <a:moveTo>
                    <a:pt x="2541" y="1"/>
                  </a:moveTo>
                  <a:cubicBezTo>
                    <a:pt x="2490" y="1"/>
                    <a:pt x="2436" y="18"/>
                    <a:pt x="2389" y="49"/>
                  </a:cubicBezTo>
                  <a:cubicBezTo>
                    <a:pt x="1663" y="534"/>
                    <a:pt x="1073" y="1401"/>
                    <a:pt x="693" y="2578"/>
                  </a:cubicBezTo>
                  <a:cubicBezTo>
                    <a:pt x="380" y="3581"/>
                    <a:pt x="172" y="4795"/>
                    <a:pt x="103" y="6180"/>
                  </a:cubicBezTo>
                  <a:cubicBezTo>
                    <a:pt x="1" y="8535"/>
                    <a:pt x="347" y="11167"/>
                    <a:pt x="934" y="12585"/>
                  </a:cubicBezTo>
                  <a:cubicBezTo>
                    <a:pt x="970" y="12691"/>
                    <a:pt x="1040" y="12724"/>
                    <a:pt x="1142" y="12724"/>
                  </a:cubicBezTo>
                  <a:lnTo>
                    <a:pt x="1211" y="12724"/>
                  </a:lnTo>
                  <a:cubicBezTo>
                    <a:pt x="1350" y="12655"/>
                    <a:pt x="1386" y="12516"/>
                    <a:pt x="1350" y="12414"/>
                  </a:cubicBezTo>
                  <a:cubicBezTo>
                    <a:pt x="726" y="10890"/>
                    <a:pt x="485" y="8153"/>
                    <a:pt x="555" y="6213"/>
                  </a:cubicBezTo>
                  <a:cubicBezTo>
                    <a:pt x="693" y="3304"/>
                    <a:pt x="1419" y="1262"/>
                    <a:pt x="2633" y="431"/>
                  </a:cubicBezTo>
                  <a:cubicBezTo>
                    <a:pt x="2735" y="362"/>
                    <a:pt x="2771" y="187"/>
                    <a:pt x="2702" y="85"/>
                  </a:cubicBezTo>
                  <a:cubicBezTo>
                    <a:pt x="2664" y="27"/>
                    <a:pt x="2604" y="1"/>
                    <a:pt x="25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3362025" y="1788700"/>
              <a:ext cx="219950" cy="107450"/>
            </a:xfrm>
            <a:custGeom>
              <a:avLst/>
              <a:gdLst/>
              <a:ahLst/>
              <a:cxnLst/>
              <a:rect l="l" t="t" r="r" b="b"/>
              <a:pathLst>
                <a:path w="8798" h="4298" extrusionOk="0">
                  <a:moveTo>
                    <a:pt x="256" y="1"/>
                  </a:moveTo>
                  <a:cubicBezTo>
                    <a:pt x="216" y="1"/>
                    <a:pt x="175" y="12"/>
                    <a:pt x="139" y="36"/>
                  </a:cubicBezTo>
                  <a:cubicBezTo>
                    <a:pt x="34" y="106"/>
                    <a:pt x="1" y="244"/>
                    <a:pt x="70" y="349"/>
                  </a:cubicBezTo>
                  <a:cubicBezTo>
                    <a:pt x="1525" y="2912"/>
                    <a:pt x="4018" y="4297"/>
                    <a:pt x="7168" y="4297"/>
                  </a:cubicBezTo>
                  <a:cubicBezTo>
                    <a:pt x="7620" y="4297"/>
                    <a:pt x="8105" y="4261"/>
                    <a:pt x="8553" y="4192"/>
                  </a:cubicBezTo>
                  <a:cubicBezTo>
                    <a:pt x="8692" y="4192"/>
                    <a:pt x="8797" y="4090"/>
                    <a:pt x="8761" y="3951"/>
                  </a:cubicBezTo>
                  <a:cubicBezTo>
                    <a:pt x="8761" y="3813"/>
                    <a:pt x="8623" y="3743"/>
                    <a:pt x="8520" y="3743"/>
                  </a:cubicBezTo>
                  <a:cubicBezTo>
                    <a:pt x="8049" y="3800"/>
                    <a:pt x="7591" y="3828"/>
                    <a:pt x="7147" y="3828"/>
                  </a:cubicBezTo>
                  <a:cubicBezTo>
                    <a:pt x="5958" y="3828"/>
                    <a:pt x="4871" y="3626"/>
                    <a:pt x="3913" y="3222"/>
                  </a:cubicBezTo>
                  <a:cubicBezTo>
                    <a:pt x="2425" y="2599"/>
                    <a:pt x="1281" y="1560"/>
                    <a:pt x="450" y="106"/>
                  </a:cubicBezTo>
                  <a:cubicBezTo>
                    <a:pt x="405" y="39"/>
                    <a:pt x="331" y="1"/>
                    <a:pt x="2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3363775" y="1494675"/>
              <a:ext cx="267500" cy="355550"/>
            </a:xfrm>
            <a:custGeom>
              <a:avLst/>
              <a:gdLst/>
              <a:ahLst/>
              <a:cxnLst/>
              <a:rect l="l" t="t" r="r" b="b"/>
              <a:pathLst>
                <a:path w="10700" h="14222" extrusionOk="0">
                  <a:moveTo>
                    <a:pt x="2218" y="1"/>
                  </a:moveTo>
                  <a:cubicBezTo>
                    <a:pt x="2025" y="1"/>
                    <a:pt x="1826" y="53"/>
                    <a:pt x="1626" y="161"/>
                  </a:cubicBezTo>
                  <a:lnTo>
                    <a:pt x="1593" y="161"/>
                  </a:lnTo>
                  <a:cubicBezTo>
                    <a:pt x="1039" y="508"/>
                    <a:pt x="380" y="1444"/>
                    <a:pt x="310" y="2585"/>
                  </a:cubicBezTo>
                  <a:cubicBezTo>
                    <a:pt x="0" y="7226"/>
                    <a:pt x="795" y="10551"/>
                    <a:pt x="2771" y="12421"/>
                  </a:cubicBezTo>
                  <a:cubicBezTo>
                    <a:pt x="3981" y="13598"/>
                    <a:pt x="5680" y="14222"/>
                    <a:pt x="7791" y="14222"/>
                  </a:cubicBezTo>
                  <a:cubicBezTo>
                    <a:pt x="8242" y="14222"/>
                    <a:pt x="8691" y="14188"/>
                    <a:pt x="9143" y="14152"/>
                  </a:cubicBezTo>
                  <a:cubicBezTo>
                    <a:pt x="9281" y="14119"/>
                    <a:pt x="9384" y="14014"/>
                    <a:pt x="9351" y="13875"/>
                  </a:cubicBezTo>
                  <a:cubicBezTo>
                    <a:pt x="9351" y="13773"/>
                    <a:pt x="9245" y="13667"/>
                    <a:pt x="9107" y="13667"/>
                  </a:cubicBezTo>
                  <a:cubicBezTo>
                    <a:pt x="8635" y="13724"/>
                    <a:pt x="8181" y="13753"/>
                    <a:pt x="7746" y="13753"/>
                  </a:cubicBezTo>
                  <a:cubicBezTo>
                    <a:pt x="5789" y="13753"/>
                    <a:pt x="4214" y="13181"/>
                    <a:pt x="3081" y="12074"/>
                  </a:cubicBezTo>
                  <a:cubicBezTo>
                    <a:pt x="1247" y="10310"/>
                    <a:pt x="449" y="7123"/>
                    <a:pt x="762" y="2621"/>
                  </a:cubicBezTo>
                  <a:cubicBezTo>
                    <a:pt x="831" y="1754"/>
                    <a:pt x="1316" y="890"/>
                    <a:pt x="1834" y="577"/>
                  </a:cubicBezTo>
                  <a:lnTo>
                    <a:pt x="1870" y="544"/>
                  </a:lnTo>
                  <a:cubicBezTo>
                    <a:pt x="1981" y="487"/>
                    <a:pt x="2101" y="452"/>
                    <a:pt x="2216" y="452"/>
                  </a:cubicBezTo>
                  <a:cubicBezTo>
                    <a:pt x="2316" y="452"/>
                    <a:pt x="2412" y="479"/>
                    <a:pt x="2494" y="544"/>
                  </a:cubicBezTo>
                  <a:cubicBezTo>
                    <a:pt x="2701" y="646"/>
                    <a:pt x="2840" y="923"/>
                    <a:pt x="2804" y="1269"/>
                  </a:cubicBezTo>
                  <a:cubicBezTo>
                    <a:pt x="2771" y="5253"/>
                    <a:pt x="3496" y="7816"/>
                    <a:pt x="5126" y="9201"/>
                  </a:cubicBezTo>
                  <a:cubicBezTo>
                    <a:pt x="6019" y="9970"/>
                    <a:pt x="7178" y="10348"/>
                    <a:pt x="8630" y="10348"/>
                  </a:cubicBezTo>
                  <a:cubicBezTo>
                    <a:pt x="9204" y="10348"/>
                    <a:pt x="9824" y="10289"/>
                    <a:pt x="10492" y="10171"/>
                  </a:cubicBezTo>
                  <a:cubicBezTo>
                    <a:pt x="10630" y="10135"/>
                    <a:pt x="10700" y="10033"/>
                    <a:pt x="10700" y="9894"/>
                  </a:cubicBezTo>
                  <a:cubicBezTo>
                    <a:pt x="10671" y="9802"/>
                    <a:pt x="10562" y="9713"/>
                    <a:pt x="10465" y="9713"/>
                  </a:cubicBezTo>
                  <a:cubicBezTo>
                    <a:pt x="10451" y="9713"/>
                    <a:pt x="10436" y="9715"/>
                    <a:pt x="10423" y="9719"/>
                  </a:cubicBezTo>
                  <a:cubicBezTo>
                    <a:pt x="9790" y="9829"/>
                    <a:pt x="9205" y="9884"/>
                    <a:pt x="8665" y="9884"/>
                  </a:cubicBezTo>
                  <a:cubicBezTo>
                    <a:pt x="7314" y="9884"/>
                    <a:pt x="6244" y="9537"/>
                    <a:pt x="5403" y="8819"/>
                  </a:cubicBezTo>
                  <a:cubicBezTo>
                    <a:pt x="3912" y="7572"/>
                    <a:pt x="3219" y="5115"/>
                    <a:pt x="3289" y="1305"/>
                  </a:cubicBezTo>
                  <a:cubicBezTo>
                    <a:pt x="3289" y="785"/>
                    <a:pt x="3081" y="336"/>
                    <a:pt x="2735" y="128"/>
                  </a:cubicBezTo>
                  <a:cubicBezTo>
                    <a:pt x="2569" y="44"/>
                    <a:pt x="2396" y="1"/>
                    <a:pt x="22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3285850" y="1389300"/>
              <a:ext cx="361025" cy="559625"/>
            </a:xfrm>
            <a:custGeom>
              <a:avLst/>
              <a:gdLst/>
              <a:ahLst/>
              <a:cxnLst/>
              <a:rect l="l" t="t" r="r" b="b"/>
              <a:pathLst>
                <a:path w="14441" h="22385" extrusionOk="0">
                  <a:moveTo>
                    <a:pt x="6010" y="1"/>
                  </a:moveTo>
                  <a:cubicBezTo>
                    <a:pt x="5443" y="1"/>
                    <a:pt x="4840" y="176"/>
                    <a:pt x="4225" y="534"/>
                  </a:cubicBezTo>
                  <a:cubicBezTo>
                    <a:pt x="4189" y="534"/>
                    <a:pt x="4120" y="567"/>
                    <a:pt x="4120" y="567"/>
                  </a:cubicBezTo>
                  <a:cubicBezTo>
                    <a:pt x="2979" y="1226"/>
                    <a:pt x="2042" y="2404"/>
                    <a:pt x="1350" y="3997"/>
                  </a:cubicBezTo>
                  <a:cubicBezTo>
                    <a:pt x="762" y="5346"/>
                    <a:pt x="380" y="7008"/>
                    <a:pt x="311" y="8670"/>
                  </a:cubicBezTo>
                  <a:cubicBezTo>
                    <a:pt x="0" y="14004"/>
                    <a:pt x="1003" y="17882"/>
                    <a:pt x="3289" y="20135"/>
                  </a:cubicBezTo>
                  <a:cubicBezTo>
                    <a:pt x="4813" y="21623"/>
                    <a:pt x="6891" y="22385"/>
                    <a:pt x="9453" y="22385"/>
                  </a:cubicBezTo>
                  <a:lnTo>
                    <a:pt x="10354" y="22385"/>
                  </a:lnTo>
                  <a:cubicBezTo>
                    <a:pt x="10492" y="22351"/>
                    <a:pt x="10561" y="22246"/>
                    <a:pt x="10561" y="22143"/>
                  </a:cubicBezTo>
                  <a:cubicBezTo>
                    <a:pt x="10561" y="22005"/>
                    <a:pt x="10459" y="21900"/>
                    <a:pt x="10320" y="21900"/>
                  </a:cubicBezTo>
                  <a:cubicBezTo>
                    <a:pt x="10003" y="21923"/>
                    <a:pt x="9693" y="21934"/>
                    <a:pt x="9390" y="21934"/>
                  </a:cubicBezTo>
                  <a:cubicBezTo>
                    <a:pt x="6979" y="21934"/>
                    <a:pt x="5017" y="21204"/>
                    <a:pt x="3602" y="19789"/>
                  </a:cubicBezTo>
                  <a:cubicBezTo>
                    <a:pt x="1419" y="17641"/>
                    <a:pt x="485" y="13901"/>
                    <a:pt x="762" y="8707"/>
                  </a:cubicBezTo>
                  <a:cubicBezTo>
                    <a:pt x="865" y="7113"/>
                    <a:pt x="1211" y="5484"/>
                    <a:pt x="1765" y="4168"/>
                  </a:cubicBezTo>
                  <a:cubicBezTo>
                    <a:pt x="2424" y="2681"/>
                    <a:pt x="3289" y="1572"/>
                    <a:pt x="4328" y="982"/>
                  </a:cubicBezTo>
                  <a:cubicBezTo>
                    <a:pt x="4364" y="982"/>
                    <a:pt x="4397" y="949"/>
                    <a:pt x="4433" y="913"/>
                  </a:cubicBezTo>
                  <a:cubicBezTo>
                    <a:pt x="4993" y="614"/>
                    <a:pt x="5517" y="465"/>
                    <a:pt x="6001" y="465"/>
                  </a:cubicBezTo>
                  <a:cubicBezTo>
                    <a:pt x="6355" y="465"/>
                    <a:pt x="6688" y="545"/>
                    <a:pt x="6996" y="705"/>
                  </a:cubicBezTo>
                  <a:cubicBezTo>
                    <a:pt x="7860" y="1190"/>
                    <a:pt x="8414" y="2368"/>
                    <a:pt x="8553" y="3997"/>
                  </a:cubicBezTo>
                  <a:cubicBezTo>
                    <a:pt x="8553" y="4099"/>
                    <a:pt x="8589" y="4204"/>
                    <a:pt x="8589" y="4307"/>
                  </a:cubicBezTo>
                  <a:cubicBezTo>
                    <a:pt x="8727" y="6213"/>
                    <a:pt x="8866" y="8324"/>
                    <a:pt x="10284" y="9432"/>
                  </a:cubicBezTo>
                  <a:cubicBezTo>
                    <a:pt x="10928" y="9927"/>
                    <a:pt x="11766" y="10174"/>
                    <a:pt x="12835" y="10174"/>
                  </a:cubicBezTo>
                  <a:cubicBezTo>
                    <a:pt x="13263" y="10174"/>
                    <a:pt x="13728" y="10135"/>
                    <a:pt x="14232" y="10056"/>
                  </a:cubicBezTo>
                  <a:cubicBezTo>
                    <a:pt x="14338" y="10023"/>
                    <a:pt x="14440" y="9917"/>
                    <a:pt x="14407" y="9779"/>
                  </a:cubicBezTo>
                  <a:cubicBezTo>
                    <a:pt x="14377" y="9665"/>
                    <a:pt x="14302" y="9597"/>
                    <a:pt x="14200" y="9597"/>
                  </a:cubicBezTo>
                  <a:cubicBezTo>
                    <a:pt x="14178" y="9597"/>
                    <a:pt x="14154" y="9601"/>
                    <a:pt x="14130" y="9607"/>
                  </a:cubicBezTo>
                  <a:cubicBezTo>
                    <a:pt x="13645" y="9680"/>
                    <a:pt x="13198" y="9719"/>
                    <a:pt x="12789" y="9719"/>
                  </a:cubicBezTo>
                  <a:cubicBezTo>
                    <a:pt x="11855" y="9719"/>
                    <a:pt x="11116" y="9520"/>
                    <a:pt x="10561" y="9086"/>
                  </a:cubicBezTo>
                  <a:cubicBezTo>
                    <a:pt x="9315" y="8116"/>
                    <a:pt x="9176" y="6177"/>
                    <a:pt x="9038" y="4274"/>
                  </a:cubicBezTo>
                  <a:cubicBezTo>
                    <a:pt x="9038" y="4168"/>
                    <a:pt x="9038" y="4066"/>
                    <a:pt x="9004" y="3961"/>
                  </a:cubicBezTo>
                  <a:cubicBezTo>
                    <a:pt x="8866" y="2160"/>
                    <a:pt x="8243" y="844"/>
                    <a:pt x="7204" y="290"/>
                  </a:cubicBezTo>
                  <a:cubicBezTo>
                    <a:pt x="6833" y="98"/>
                    <a:pt x="6432" y="1"/>
                    <a:pt x="60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3421750" y="1979850"/>
              <a:ext cx="92675" cy="26225"/>
            </a:xfrm>
            <a:custGeom>
              <a:avLst/>
              <a:gdLst/>
              <a:ahLst/>
              <a:cxnLst/>
              <a:rect l="l" t="t" r="r" b="b"/>
              <a:pathLst>
                <a:path w="3707" h="1049" extrusionOk="0">
                  <a:moveTo>
                    <a:pt x="291" y="1"/>
                  </a:moveTo>
                  <a:cubicBezTo>
                    <a:pt x="199" y="1"/>
                    <a:pt x="99" y="63"/>
                    <a:pt x="69" y="148"/>
                  </a:cubicBezTo>
                  <a:cubicBezTo>
                    <a:pt x="0" y="286"/>
                    <a:pt x="69" y="392"/>
                    <a:pt x="208" y="461"/>
                  </a:cubicBezTo>
                  <a:cubicBezTo>
                    <a:pt x="1316" y="840"/>
                    <a:pt x="2424" y="1048"/>
                    <a:pt x="3463" y="1048"/>
                  </a:cubicBezTo>
                  <a:cubicBezTo>
                    <a:pt x="3602" y="1048"/>
                    <a:pt x="3707" y="946"/>
                    <a:pt x="3707" y="807"/>
                  </a:cubicBezTo>
                  <a:cubicBezTo>
                    <a:pt x="3707" y="669"/>
                    <a:pt x="3602" y="563"/>
                    <a:pt x="3463" y="563"/>
                  </a:cubicBezTo>
                  <a:cubicBezTo>
                    <a:pt x="2460" y="563"/>
                    <a:pt x="1421" y="392"/>
                    <a:pt x="346" y="9"/>
                  </a:cubicBezTo>
                  <a:cubicBezTo>
                    <a:pt x="329" y="4"/>
                    <a:pt x="310" y="1"/>
                    <a:pt x="2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3292775" y="1876375"/>
              <a:ext cx="115125" cy="106350"/>
            </a:xfrm>
            <a:custGeom>
              <a:avLst/>
              <a:gdLst/>
              <a:ahLst/>
              <a:cxnLst/>
              <a:rect l="l" t="t" r="r" b="b"/>
              <a:pathLst>
                <a:path w="4605" h="4254" extrusionOk="0">
                  <a:moveTo>
                    <a:pt x="253" y="1"/>
                  </a:moveTo>
                  <a:cubicBezTo>
                    <a:pt x="216" y="1"/>
                    <a:pt x="178" y="9"/>
                    <a:pt x="139" y="28"/>
                  </a:cubicBezTo>
                  <a:cubicBezTo>
                    <a:pt x="34" y="98"/>
                    <a:pt x="0" y="236"/>
                    <a:pt x="34" y="339"/>
                  </a:cubicBezTo>
                  <a:cubicBezTo>
                    <a:pt x="832" y="2001"/>
                    <a:pt x="2286" y="3353"/>
                    <a:pt x="4225" y="4217"/>
                  </a:cubicBezTo>
                  <a:cubicBezTo>
                    <a:pt x="4259" y="4254"/>
                    <a:pt x="4295" y="4254"/>
                    <a:pt x="4328" y="4254"/>
                  </a:cubicBezTo>
                  <a:cubicBezTo>
                    <a:pt x="4433" y="4254"/>
                    <a:pt x="4502" y="4217"/>
                    <a:pt x="4536" y="4115"/>
                  </a:cubicBezTo>
                  <a:cubicBezTo>
                    <a:pt x="4605" y="4010"/>
                    <a:pt x="4536" y="3871"/>
                    <a:pt x="4433" y="3802"/>
                  </a:cubicBezTo>
                  <a:cubicBezTo>
                    <a:pt x="2563" y="2971"/>
                    <a:pt x="1211" y="1724"/>
                    <a:pt x="449" y="131"/>
                  </a:cubicBezTo>
                  <a:cubicBezTo>
                    <a:pt x="425" y="57"/>
                    <a:pt x="347" y="1"/>
                    <a:pt x="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3252050" y="1442425"/>
              <a:ext cx="64075" cy="412175"/>
            </a:xfrm>
            <a:custGeom>
              <a:avLst/>
              <a:gdLst/>
              <a:ahLst/>
              <a:cxnLst/>
              <a:rect l="l" t="t" r="r" b="b"/>
              <a:pathLst>
                <a:path w="2563" h="16487" extrusionOk="0">
                  <a:moveTo>
                    <a:pt x="2280" y="1"/>
                  </a:moveTo>
                  <a:cubicBezTo>
                    <a:pt x="2202" y="1"/>
                    <a:pt x="2125" y="47"/>
                    <a:pt x="2078" y="140"/>
                  </a:cubicBezTo>
                  <a:cubicBezTo>
                    <a:pt x="416" y="3188"/>
                    <a:pt x="70" y="6615"/>
                    <a:pt x="36" y="8936"/>
                  </a:cubicBezTo>
                  <a:cubicBezTo>
                    <a:pt x="0" y="11568"/>
                    <a:pt x="416" y="14303"/>
                    <a:pt x="1109" y="16312"/>
                  </a:cubicBezTo>
                  <a:cubicBezTo>
                    <a:pt x="1145" y="16417"/>
                    <a:pt x="1214" y="16486"/>
                    <a:pt x="1316" y="16486"/>
                  </a:cubicBezTo>
                  <a:cubicBezTo>
                    <a:pt x="1352" y="16486"/>
                    <a:pt x="1386" y="16486"/>
                    <a:pt x="1386" y="16450"/>
                  </a:cubicBezTo>
                  <a:cubicBezTo>
                    <a:pt x="1524" y="16417"/>
                    <a:pt x="1593" y="16278"/>
                    <a:pt x="1560" y="16173"/>
                  </a:cubicBezTo>
                  <a:cubicBezTo>
                    <a:pt x="867" y="14200"/>
                    <a:pt x="485" y="11499"/>
                    <a:pt x="485" y="8936"/>
                  </a:cubicBezTo>
                  <a:cubicBezTo>
                    <a:pt x="521" y="6651"/>
                    <a:pt x="867" y="3326"/>
                    <a:pt x="2494" y="348"/>
                  </a:cubicBezTo>
                  <a:cubicBezTo>
                    <a:pt x="2563" y="243"/>
                    <a:pt x="2494" y="104"/>
                    <a:pt x="2391" y="35"/>
                  </a:cubicBezTo>
                  <a:cubicBezTo>
                    <a:pt x="2356" y="12"/>
                    <a:pt x="2318" y="1"/>
                    <a:pt x="22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3319575" y="1338150"/>
              <a:ext cx="229500" cy="147625"/>
            </a:xfrm>
            <a:custGeom>
              <a:avLst/>
              <a:gdLst/>
              <a:ahLst/>
              <a:cxnLst/>
              <a:rect l="l" t="t" r="r" b="b"/>
              <a:pathLst>
                <a:path w="9180" h="5905" extrusionOk="0">
                  <a:moveTo>
                    <a:pt x="5095" y="1"/>
                  </a:moveTo>
                  <a:cubicBezTo>
                    <a:pt x="4404" y="1"/>
                    <a:pt x="3674" y="202"/>
                    <a:pt x="2946" y="604"/>
                  </a:cubicBezTo>
                  <a:cubicBezTo>
                    <a:pt x="1907" y="1158"/>
                    <a:pt x="901" y="2059"/>
                    <a:pt x="70" y="3203"/>
                  </a:cubicBezTo>
                  <a:cubicBezTo>
                    <a:pt x="1" y="3305"/>
                    <a:pt x="37" y="3480"/>
                    <a:pt x="139" y="3549"/>
                  </a:cubicBezTo>
                  <a:cubicBezTo>
                    <a:pt x="176" y="3574"/>
                    <a:pt x="217" y="3585"/>
                    <a:pt x="258" y="3585"/>
                  </a:cubicBezTo>
                  <a:cubicBezTo>
                    <a:pt x="333" y="3585"/>
                    <a:pt x="407" y="3546"/>
                    <a:pt x="452" y="3480"/>
                  </a:cubicBezTo>
                  <a:cubicBezTo>
                    <a:pt x="1247" y="2372"/>
                    <a:pt x="2184" y="1541"/>
                    <a:pt x="3153" y="1020"/>
                  </a:cubicBezTo>
                  <a:cubicBezTo>
                    <a:pt x="3851" y="657"/>
                    <a:pt x="4530" y="470"/>
                    <a:pt x="5147" y="470"/>
                  </a:cubicBezTo>
                  <a:cubicBezTo>
                    <a:pt x="5355" y="470"/>
                    <a:pt x="5557" y="491"/>
                    <a:pt x="5749" y="535"/>
                  </a:cubicBezTo>
                  <a:cubicBezTo>
                    <a:pt x="7517" y="917"/>
                    <a:pt x="8417" y="2474"/>
                    <a:pt x="8694" y="5696"/>
                  </a:cubicBezTo>
                  <a:cubicBezTo>
                    <a:pt x="8728" y="5799"/>
                    <a:pt x="8833" y="5904"/>
                    <a:pt x="8935" y="5904"/>
                  </a:cubicBezTo>
                  <a:lnTo>
                    <a:pt x="8971" y="5904"/>
                  </a:lnTo>
                  <a:cubicBezTo>
                    <a:pt x="9074" y="5868"/>
                    <a:pt x="9179" y="5766"/>
                    <a:pt x="9179" y="5660"/>
                  </a:cubicBezTo>
                  <a:cubicBezTo>
                    <a:pt x="9005" y="3998"/>
                    <a:pt x="8728" y="2821"/>
                    <a:pt x="8279" y="1956"/>
                  </a:cubicBezTo>
                  <a:cubicBezTo>
                    <a:pt x="7725" y="917"/>
                    <a:pt x="6927" y="327"/>
                    <a:pt x="5855" y="86"/>
                  </a:cubicBezTo>
                  <a:cubicBezTo>
                    <a:pt x="5608" y="29"/>
                    <a:pt x="5354" y="1"/>
                    <a:pt x="50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3542125" y="1518650"/>
              <a:ext cx="109925" cy="77925"/>
            </a:xfrm>
            <a:custGeom>
              <a:avLst/>
              <a:gdLst/>
              <a:ahLst/>
              <a:cxnLst/>
              <a:rect l="l" t="t" r="r" b="b"/>
              <a:pathLst>
                <a:path w="4397" h="3117" extrusionOk="0">
                  <a:moveTo>
                    <a:pt x="208" y="0"/>
                  </a:moveTo>
                  <a:cubicBezTo>
                    <a:pt x="103" y="0"/>
                    <a:pt x="0" y="139"/>
                    <a:pt x="0" y="241"/>
                  </a:cubicBezTo>
                  <a:cubicBezTo>
                    <a:pt x="172" y="1455"/>
                    <a:pt x="623" y="2286"/>
                    <a:pt x="1349" y="2735"/>
                  </a:cubicBezTo>
                  <a:cubicBezTo>
                    <a:pt x="1765" y="2978"/>
                    <a:pt x="2250" y="3117"/>
                    <a:pt x="2771" y="3117"/>
                  </a:cubicBezTo>
                  <a:cubicBezTo>
                    <a:pt x="3219" y="3117"/>
                    <a:pt x="3704" y="3012"/>
                    <a:pt x="4225" y="2840"/>
                  </a:cubicBezTo>
                  <a:cubicBezTo>
                    <a:pt x="4328" y="2804"/>
                    <a:pt x="4397" y="2665"/>
                    <a:pt x="4364" y="2563"/>
                  </a:cubicBezTo>
                  <a:cubicBezTo>
                    <a:pt x="4337" y="2461"/>
                    <a:pt x="4256" y="2397"/>
                    <a:pt x="4160" y="2397"/>
                  </a:cubicBezTo>
                  <a:cubicBezTo>
                    <a:pt x="4125" y="2397"/>
                    <a:pt x="4088" y="2406"/>
                    <a:pt x="4051" y="2424"/>
                  </a:cubicBezTo>
                  <a:cubicBezTo>
                    <a:pt x="3590" y="2572"/>
                    <a:pt x="3153" y="2649"/>
                    <a:pt x="2755" y="2649"/>
                  </a:cubicBezTo>
                  <a:cubicBezTo>
                    <a:pt x="2314" y="2649"/>
                    <a:pt x="1921" y="2554"/>
                    <a:pt x="1593" y="2355"/>
                  </a:cubicBezTo>
                  <a:cubicBezTo>
                    <a:pt x="970" y="1973"/>
                    <a:pt x="587" y="1247"/>
                    <a:pt x="485" y="208"/>
                  </a:cubicBezTo>
                  <a:cubicBezTo>
                    <a:pt x="449" y="69"/>
                    <a:pt x="346" y="0"/>
                    <a:pt x="2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a:off x="3206200" y="1284475"/>
              <a:ext cx="448500" cy="764050"/>
            </a:xfrm>
            <a:custGeom>
              <a:avLst/>
              <a:gdLst/>
              <a:ahLst/>
              <a:cxnLst/>
              <a:rect l="l" t="t" r="r" b="b"/>
              <a:pathLst>
                <a:path w="17940" h="30562" extrusionOk="0">
                  <a:moveTo>
                    <a:pt x="10266" y="1"/>
                  </a:moveTo>
                  <a:cubicBezTo>
                    <a:pt x="9344" y="1"/>
                    <a:pt x="8323" y="312"/>
                    <a:pt x="7237" y="950"/>
                  </a:cubicBezTo>
                  <a:cubicBezTo>
                    <a:pt x="5195" y="2128"/>
                    <a:pt x="3463" y="4136"/>
                    <a:pt x="2181" y="6804"/>
                  </a:cubicBezTo>
                  <a:cubicBezTo>
                    <a:pt x="1003" y="9229"/>
                    <a:pt x="277" y="11963"/>
                    <a:pt x="172" y="14562"/>
                  </a:cubicBezTo>
                  <a:cubicBezTo>
                    <a:pt x="0" y="19028"/>
                    <a:pt x="588" y="22458"/>
                    <a:pt x="1940" y="24951"/>
                  </a:cubicBezTo>
                  <a:cubicBezTo>
                    <a:pt x="3117" y="27132"/>
                    <a:pt x="4882" y="28655"/>
                    <a:pt x="7514" y="29730"/>
                  </a:cubicBezTo>
                  <a:cubicBezTo>
                    <a:pt x="9315" y="30387"/>
                    <a:pt x="10251" y="30525"/>
                    <a:pt x="10769" y="30561"/>
                  </a:cubicBezTo>
                  <a:lnTo>
                    <a:pt x="10805" y="30561"/>
                  </a:lnTo>
                  <a:cubicBezTo>
                    <a:pt x="10908" y="30561"/>
                    <a:pt x="11013" y="30456"/>
                    <a:pt x="11013" y="30354"/>
                  </a:cubicBezTo>
                  <a:cubicBezTo>
                    <a:pt x="11046" y="30215"/>
                    <a:pt x="10944" y="30110"/>
                    <a:pt x="10805" y="30110"/>
                  </a:cubicBezTo>
                  <a:cubicBezTo>
                    <a:pt x="10320" y="30041"/>
                    <a:pt x="9420" y="29938"/>
                    <a:pt x="7688" y="29279"/>
                  </a:cubicBezTo>
                  <a:cubicBezTo>
                    <a:pt x="5159" y="28276"/>
                    <a:pt x="3463" y="26821"/>
                    <a:pt x="2355" y="24707"/>
                  </a:cubicBezTo>
                  <a:cubicBezTo>
                    <a:pt x="1039" y="22283"/>
                    <a:pt x="485" y="18959"/>
                    <a:pt x="657" y="14562"/>
                  </a:cubicBezTo>
                  <a:cubicBezTo>
                    <a:pt x="831" y="9852"/>
                    <a:pt x="3220" y="3790"/>
                    <a:pt x="7445" y="1366"/>
                  </a:cubicBezTo>
                  <a:cubicBezTo>
                    <a:pt x="8484" y="760"/>
                    <a:pt x="9429" y="465"/>
                    <a:pt x="10271" y="465"/>
                  </a:cubicBezTo>
                  <a:cubicBezTo>
                    <a:pt x="10775" y="465"/>
                    <a:pt x="11242" y="571"/>
                    <a:pt x="11670" y="779"/>
                  </a:cubicBezTo>
                  <a:cubicBezTo>
                    <a:pt x="13055" y="1471"/>
                    <a:pt x="13991" y="3272"/>
                    <a:pt x="14371" y="6006"/>
                  </a:cubicBezTo>
                  <a:cubicBezTo>
                    <a:pt x="14815" y="9175"/>
                    <a:pt x="15626" y="10232"/>
                    <a:pt x="17595" y="10232"/>
                  </a:cubicBezTo>
                  <a:cubicBezTo>
                    <a:pt x="17628" y="10232"/>
                    <a:pt x="17661" y="10232"/>
                    <a:pt x="17695" y="10232"/>
                  </a:cubicBezTo>
                  <a:cubicBezTo>
                    <a:pt x="17834" y="10232"/>
                    <a:pt x="17939" y="10129"/>
                    <a:pt x="17939" y="9990"/>
                  </a:cubicBezTo>
                  <a:cubicBezTo>
                    <a:pt x="17939" y="9852"/>
                    <a:pt x="17834" y="9747"/>
                    <a:pt x="17695" y="9747"/>
                  </a:cubicBezTo>
                  <a:cubicBezTo>
                    <a:pt x="17614" y="9750"/>
                    <a:pt x="17535" y="9752"/>
                    <a:pt x="17457" y="9752"/>
                  </a:cubicBezTo>
                  <a:cubicBezTo>
                    <a:pt x="16018" y="9752"/>
                    <a:pt x="15248" y="9092"/>
                    <a:pt x="14822" y="5937"/>
                  </a:cubicBezTo>
                  <a:cubicBezTo>
                    <a:pt x="14440" y="3064"/>
                    <a:pt x="13401" y="1125"/>
                    <a:pt x="11877" y="363"/>
                  </a:cubicBezTo>
                  <a:cubicBezTo>
                    <a:pt x="11384" y="123"/>
                    <a:pt x="10845" y="1"/>
                    <a:pt x="102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3585400" y="1357600"/>
              <a:ext cx="70125" cy="128175"/>
            </a:xfrm>
            <a:custGeom>
              <a:avLst/>
              <a:gdLst/>
              <a:ahLst/>
              <a:cxnLst/>
              <a:rect l="l" t="t" r="r" b="b"/>
              <a:pathLst>
                <a:path w="2805" h="5127" extrusionOk="0">
                  <a:moveTo>
                    <a:pt x="208" y="1"/>
                  </a:moveTo>
                  <a:cubicBezTo>
                    <a:pt x="103" y="34"/>
                    <a:pt x="1" y="139"/>
                    <a:pt x="34" y="278"/>
                  </a:cubicBezTo>
                  <a:cubicBezTo>
                    <a:pt x="70" y="519"/>
                    <a:pt x="103" y="796"/>
                    <a:pt x="172" y="1040"/>
                  </a:cubicBezTo>
                  <a:cubicBezTo>
                    <a:pt x="311" y="2009"/>
                    <a:pt x="486" y="2979"/>
                    <a:pt x="796" y="3741"/>
                  </a:cubicBezTo>
                  <a:cubicBezTo>
                    <a:pt x="1178" y="4675"/>
                    <a:pt x="1765" y="5126"/>
                    <a:pt x="2527" y="5126"/>
                  </a:cubicBezTo>
                  <a:lnTo>
                    <a:pt x="2597" y="5126"/>
                  </a:lnTo>
                  <a:cubicBezTo>
                    <a:pt x="2702" y="5126"/>
                    <a:pt x="2804" y="5021"/>
                    <a:pt x="2804" y="4882"/>
                  </a:cubicBezTo>
                  <a:cubicBezTo>
                    <a:pt x="2804" y="4762"/>
                    <a:pt x="2727" y="4668"/>
                    <a:pt x="2615" y="4668"/>
                  </a:cubicBezTo>
                  <a:cubicBezTo>
                    <a:pt x="2598" y="4668"/>
                    <a:pt x="2581" y="4670"/>
                    <a:pt x="2563" y="4675"/>
                  </a:cubicBezTo>
                  <a:cubicBezTo>
                    <a:pt x="1973" y="4675"/>
                    <a:pt x="1558" y="4328"/>
                    <a:pt x="1211" y="3566"/>
                  </a:cubicBezTo>
                  <a:cubicBezTo>
                    <a:pt x="934" y="2840"/>
                    <a:pt x="763" y="1904"/>
                    <a:pt x="624" y="970"/>
                  </a:cubicBezTo>
                  <a:cubicBezTo>
                    <a:pt x="555" y="693"/>
                    <a:pt x="519" y="450"/>
                    <a:pt x="486" y="208"/>
                  </a:cubicBezTo>
                  <a:cubicBezTo>
                    <a:pt x="450" y="70"/>
                    <a:pt x="347" y="1"/>
                    <a:pt x="20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3487525" y="1232925"/>
              <a:ext cx="103925" cy="108225"/>
            </a:xfrm>
            <a:custGeom>
              <a:avLst/>
              <a:gdLst/>
              <a:ahLst/>
              <a:cxnLst/>
              <a:rect l="l" t="t" r="r" b="b"/>
              <a:pathLst>
                <a:path w="4157" h="4329" extrusionOk="0">
                  <a:moveTo>
                    <a:pt x="278" y="1"/>
                  </a:moveTo>
                  <a:cubicBezTo>
                    <a:pt x="140" y="1"/>
                    <a:pt x="37" y="70"/>
                    <a:pt x="1" y="209"/>
                  </a:cubicBezTo>
                  <a:cubicBezTo>
                    <a:pt x="1" y="311"/>
                    <a:pt x="70" y="450"/>
                    <a:pt x="209" y="450"/>
                  </a:cubicBezTo>
                  <a:cubicBezTo>
                    <a:pt x="1802" y="763"/>
                    <a:pt x="3015" y="2079"/>
                    <a:pt x="3672" y="4157"/>
                  </a:cubicBezTo>
                  <a:cubicBezTo>
                    <a:pt x="3708" y="4259"/>
                    <a:pt x="3810" y="4328"/>
                    <a:pt x="3916" y="4328"/>
                  </a:cubicBezTo>
                  <a:lnTo>
                    <a:pt x="3985" y="4328"/>
                  </a:lnTo>
                  <a:cubicBezTo>
                    <a:pt x="4087" y="4295"/>
                    <a:pt x="4157" y="4157"/>
                    <a:pt x="4123" y="4018"/>
                  </a:cubicBezTo>
                  <a:cubicBezTo>
                    <a:pt x="3777" y="2943"/>
                    <a:pt x="3292" y="2043"/>
                    <a:pt x="2633" y="1350"/>
                  </a:cubicBezTo>
                  <a:cubicBezTo>
                    <a:pt x="1976" y="624"/>
                    <a:pt x="1178" y="173"/>
                    <a:pt x="2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3319575" y="1231200"/>
              <a:ext cx="155875" cy="86600"/>
            </a:xfrm>
            <a:custGeom>
              <a:avLst/>
              <a:gdLst/>
              <a:ahLst/>
              <a:cxnLst/>
              <a:rect l="l" t="t" r="r" b="b"/>
              <a:pathLst>
                <a:path w="6235" h="3464" extrusionOk="0">
                  <a:moveTo>
                    <a:pt x="5993" y="1"/>
                  </a:moveTo>
                  <a:cubicBezTo>
                    <a:pt x="4054" y="103"/>
                    <a:pt x="1907" y="1211"/>
                    <a:pt x="106" y="3048"/>
                  </a:cubicBezTo>
                  <a:cubicBezTo>
                    <a:pt x="1" y="3151"/>
                    <a:pt x="1" y="3289"/>
                    <a:pt x="106" y="3394"/>
                  </a:cubicBezTo>
                  <a:cubicBezTo>
                    <a:pt x="139" y="3428"/>
                    <a:pt x="208" y="3464"/>
                    <a:pt x="278" y="3464"/>
                  </a:cubicBezTo>
                  <a:cubicBezTo>
                    <a:pt x="314" y="3464"/>
                    <a:pt x="383" y="3428"/>
                    <a:pt x="416" y="3394"/>
                  </a:cubicBezTo>
                  <a:cubicBezTo>
                    <a:pt x="2114" y="1627"/>
                    <a:pt x="4226" y="555"/>
                    <a:pt x="6026" y="485"/>
                  </a:cubicBezTo>
                  <a:cubicBezTo>
                    <a:pt x="6165" y="485"/>
                    <a:pt x="6234" y="347"/>
                    <a:pt x="6234" y="242"/>
                  </a:cubicBezTo>
                  <a:cubicBezTo>
                    <a:pt x="6234" y="103"/>
                    <a:pt x="6132" y="1"/>
                    <a:pt x="59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3188875" y="1329525"/>
              <a:ext cx="116875" cy="211650"/>
            </a:xfrm>
            <a:custGeom>
              <a:avLst/>
              <a:gdLst/>
              <a:ahLst/>
              <a:cxnLst/>
              <a:rect l="l" t="t" r="r" b="b"/>
              <a:pathLst>
                <a:path w="4675" h="8466" extrusionOk="0">
                  <a:moveTo>
                    <a:pt x="4417" y="1"/>
                  </a:moveTo>
                  <a:cubicBezTo>
                    <a:pt x="4350" y="1"/>
                    <a:pt x="4282" y="27"/>
                    <a:pt x="4226" y="85"/>
                  </a:cubicBezTo>
                  <a:cubicBezTo>
                    <a:pt x="2250" y="2440"/>
                    <a:pt x="726" y="5382"/>
                    <a:pt x="34" y="8188"/>
                  </a:cubicBezTo>
                  <a:cubicBezTo>
                    <a:pt x="1" y="8291"/>
                    <a:pt x="70" y="8430"/>
                    <a:pt x="208" y="8466"/>
                  </a:cubicBezTo>
                  <a:lnTo>
                    <a:pt x="278" y="8466"/>
                  </a:lnTo>
                  <a:cubicBezTo>
                    <a:pt x="380" y="8466"/>
                    <a:pt x="449" y="8396"/>
                    <a:pt x="485" y="8291"/>
                  </a:cubicBezTo>
                  <a:cubicBezTo>
                    <a:pt x="1178" y="5557"/>
                    <a:pt x="2666" y="2681"/>
                    <a:pt x="4572" y="395"/>
                  </a:cubicBezTo>
                  <a:cubicBezTo>
                    <a:pt x="4674" y="293"/>
                    <a:pt x="4641" y="118"/>
                    <a:pt x="4572" y="49"/>
                  </a:cubicBezTo>
                  <a:cubicBezTo>
                    <a:pt x="4525" y="18"/>
                    <a:pt x="4471" y="1"/>
                    <a:pt x="44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3164625" y="1562750"/>
              <a:ext cx="26850" cy="212175"/>
            </a:xfrm>
            <a:custGeom>
              <a:avLst/>
              <a:gdLst/>
              <a:ahLst/>
              <a:cxnLst/>
              <a:rect l="l" t="t" r="r" b="b"/>
              <a:pathLst>
                <a:path w="1074" h="8487" extrusionOk="0">
                  <a:moveTo>
                    <a:pt x="865" y="1"/>
                  </a:moveTo>
                  <a:cubicBezTo>
                    <a:pt x="763" y="1"/>
                    <a:pt x="624" y="70"/>
                    <a:pt x="588" y="209"/>
                  </a:cubicBezTo>
                  <a:cubicBezTo>
                    <a:pt x="103" y="2877"/>
                    <a:pt x="1" y="5647"/>
                    <a:pt x="347" y="8279"/>
                  </a:cubicBezTo>
                  <a:cubicBezTo>
                    <a:pt x="347" y="8382"/>
                    <a:pt x="450" y="8487"/>
                    <a:pt x="555" y="8487"/>
                  </a:cubicBezTo>
                  <a:lnTo>
                    <a:pt x="588" y="8487"/>
                  </a:lnTo>
                  <a:cubicBezTo>
                    <a:pt x="727" y="8451"/>
                    <a:pt x="796" y="8348"/>
                    <a:pt x="796" y="8210"/>
                  </a:cubicBezTo>
                  <a:cubicBezTo>
                    <a:pt x="486" y="5647"/>
                    <a:pt x="588" y="2910"/>
                    <a:pt x="1073" y="278"/>
                  </a:cubicBezTo>
                  <a:cubicBezTo>
                    <a:pt x="1073" y="175"/>
                    <a:pt x="1004" y="37"/>
                    <a:pt x="8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3177600" y="1802625"/>
              <a:ext cx="64975" cy="163625"/>
            </a:xfrm>
            <a:custGeom>
              <a:avLst/>
              <a:gdLst/>
              <a:ahLst/>
              <a:cxnLst/>
              <a:rect l="l" t="t" r="r" b="b"/>
              <a:pathLst>
                <a:path w="2599" h="6545" extrusionOk="0">
                  <a:moveTo>
                    <a:pt x="208" y="0"/>
                  </a:moveTo>
                  <a:cubicBezTo>
                    <a:pt x="69" y="33"/>
                    <a:pt x="0" y="172"/>
                    <a:pt x="0" y="277"/>
                  </a:cubicBezTo>
                  <a:cubicBezTo>
                    <a:pt x="416" y="2632"/>
                    <a:pt x="1177" y="4813"/>
                    <a:pt x="2147" y="6442"/>
                  </a:cubicBezTo>
                  <a:cubicBezTo>
                    <a:pt x="2183" y="6511"/>
                    <a:pt x="2286" y="6544"/>
                    <a:pt x="2355" y="6544"/>
                  </a:cubicBezTo>
                  <a:cubicBezTo>
                    <a:pt x="2391" y="6544"/>
                    <a:pt x="2424" y="6544"/>
                    <a:pt x="2460" y="6511"/>
                  </a:cubicBezTo>
                  <a:cubicBezTo>
                    <a:pt x="2563" y="6442"/>
                    <a:pt x="2599" y="6303"/>
                    <a:pt x="2563" y="6198"/>
                  </a:cubicBezTo>
                  <a:cubicBezTo>
                    <a:pt x="1593" y="4641"/>
                    <a:pt x="867" y="2494"/>
                    <a:pt x="452" y="208"/>
                  </a:cubicBezTo>
                  <a:cubicBezTo>
                    <a:pt x="452" y="69"/>
                    <a:pt x="313" y="0"/>
                    <a:pt x="2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3252050" y="1982650"/>
              <a:ext cx="163675" cy="116100"/>
            </a:xfrm>
            <a:custGeom>
              <a:avLst/>
              <a:gdLst/>
              <a:ahLst/>
              <a:cxnLst/>
              <a:rect l="l" t="t" r="r" b="b"/>
              <a:pathLst>
                <a:path w="6547" h="4644" extrusionOk="0">
                  <a:moveTo>
                    <a:pt x="258" y="0"/>
                  </a:moveTo>
                  <a:cubicBezTo>
                    <a:pt x="217" y="0"/>
                    <a:pt x="176" y="11"/>
                    <a:pt x="139" y="36"/>
                  </a:cubicBezTo>
                  <a:cubicBezTo>
                    <a:pt x="36" y="105"/>
                    <a:pt x="0" y="280"/>
                    <a:pt x="70" y="382"/>
                  </a:cubicBezTo>
                  <a:cubicBezTo>
                    <a:pt x="1316" y="2044"/>
                    <a:pt x="3325" y="3466"/>
                    <a:pt x="6201" y="4607"/>
                  </a:cubicBezTo>
                  <a:cubicBezTo>
                    <a:pt x="6234" y="4643"/>
                    <a:pt x="6270" y="4643"/>
                    <a:pt x="6270" y="4643"/>
                  </a:cubicBezTo>
                  <a:cubicBezTo>
                    <a:pt x="6372" y="4643"/>
                    <a:pt x="6478" y="4574"/>
                    <a:pt x="6511" y="4505"/>
                  </a:cubicBezTo>
                  <a:cubicBezTo>
                    <a:pt x="6547" y="4366"/>
                    <a:pt x="6478" y="4228"/>
                    <a:pt x="6372" y="4192"/>
                  </a:cubicBezTo>
                  <a:cubicBezTo>
                    <a:pt x="3602" y="3050"/>
                    <a:pt x="1663" y="1698"/>
                    <a:pt x="452" y="105"/>
                  </a:cubicBezTo>
                  <a:cubicBezTo>
                    <a:pt x="407" y="39"/>
                    <a:pt x="333" y="0"/>
                    <a:pt x="2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3129100" y="1180850"/>
              <a:ext cx="526425" cy="951625"/>
            </a:xfrm>
            <a:custGeom>
              <a:avLst/>
              <a:gdLst/>
              <a:ahLst/>
              <a:cxnLst/>
              <a:rect l="l" t="t" r="r" b="b"/>
              <a:pathLst>
                <a:path w="21057" h="38065" extrusionOk="0">
                  <a:moveTo>
                    <a:pt x="13795" y="0"/>
                  </a:moveTo>
                  <a:cubicBezTo>
                    <a:pt x="12616" y="0"/>
                    <a:pt x="11421" y="304"/>
                    <a:pt x="10321" y="906"/>
                  </a:cubicBezTo>
                  <a:cubicBezTo>
                    <a:pt x="7135" y="2638"/>
                    <a:pt x="4503" y="5547"/>
                    <a:pt x="2633" y="9251"/>
                  </a:cubicBezTo>
                  <a:cubicBezTo>
                    <a:pt x="937" y="12714"/>
                    <a:pt x="1" y="16767"/>
                    <a:pt x="1" y="20646"/>
                  </a:cubicBezTo>
                  <a:cubicBezTo>
                    <a:pt x="1" y="26949"/>
                    <a:pt x="1491" y="35086"/>
                    <a:pt x="8728" y="38064"/>
                  </a:cubicBezTo>
                  <a:lnTo>
                    <a:pt x="8797" y="38064"/>
                  </a:lnTo>
                  <a:cubicBezTo>
                    <a:pt x="8902" y="38064"/>
                    <a:pt x="9005" y="37995"/>
                    <a:pt x="9041" y="37926"/>
                  </a:cubicBezTo>
                  <a:cubicBezTo>
                    <a:pt x="9074" y="37823"/>
                    <a:pt x="9005" y="37685"/>
                    <a:pt x="8902" y="37616"/>
                  </a:cubicBezTo>
                  <a:cubicBezTo>
                    <a:pt x="5957" y="36402"/>
                    <a:pt x="3741" y="34222"/>
                    <a:pt x="2322" y="31036"/>
                  </a:cubicBezTo>
                  <a:cubicBezTo>
                    <a:pt x="1076" y="28265"/>
                    <a:pt x="452" y="24766"/>
                    <a:pt x="452" y="20646"/>
                  </a:cubicBezTo>
                  <a:cubicBezTo>
                    <a:pt x="452" y="16837"/>
                    <a:pt x="1386" y="12853"/>
                    <a:pt x="3048" y="9459"/>
                  </a:cubicBezTo>
                  <a:cubicBezTo>
                    <a:pt x="4849" y="5824"/>
                    <a:pt x="7448" y="3017"/>
                    <a:pt x="10529" y="1322"/>
                  </a:cubicBezTo>
                  <a:cubicBezTo>
                    <a:pt x="11567" y="750"/>
                    <a:pt x="12693" y="464"/>
                    <a:pt x="13801" y="464"/>
                  </a:cubicBezTo>
                  <a:cubicBezTo>
                    <a:pt x="14909" y="464"/>
                    <a:pt x="16000" y="750"/>
                    <a:pt x="16970" y="1322"/>
                  </a:cubicBezTo>
                  <a:cubicBezTo>
                    <a:pt x="18045" y="1979"/>
                    <a:pt x="18945" y="2948"/>
                    <a:pt x="19569" y="4162"/>
                  </a:cubicBezTo>
                  <a:cubicBezTo>
                    <a:pt x="20261" y="5511"/>
                    <a:pt x="20608" y="7140"/>
                    <a:pt x="20608" y="8974"/>
                  </a:cubicBezTo>
                  <a:cubicBezTo>
                    <a:pt x="20608" y="9113"/>
                    <a:pt x="20710" y="9218"/>
                    <a:pt x="20849" y="9218"/>
                  </a:cubicBezTo>
                  <a:cubicBezTo>
                    <a:pt x="20954" y="9218"/>
                    <a:pt x="21056" y="9113"/>
                    <a:pt x="21056" y="8974"/>
                  </a:cubicBezTo>
                  <a:cubicBezTo>
                    <a:pt x="21056" y="7071"/>
                    <a:pt x="20710" y="5372"/>
                    <a:pt x="19984" y="3954"/>
                  </a:cubicBezTo>
                  <a:cubicBezTo>
                    <a:pt x="19325" y="2671"/>
                    <a:pt x="18355" y="1632"/>
                    <a:pt x="17214" y="940"/>
                  </a:cubicBezTo>
                  <a:cubicBezTo>
                    <a:pt x="16168" y="312"/>
                    <a:pt x="14990" y="0"/>
                    <a:pt x="137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3547300" y="1787700"/>
              <a:ext cx="72750" cy="14050"/>
            </a:xfrm>
            <a:custGeom>
              <a:avLst/>
              <a:gdLst/>
              <a:ahLst/>
              <a:cxnLst/>
              <a:rect l="l" t="t" r="r" b="b"/>
              <a:pathLst>
                <a:path w="2910" h="562" extrusionOk="0">
                  <a:moveTo>
                    <a:pt x="2685" y="1"/>
                  </a:moveTo>
                  <a:cubicBezTo>
                    <a:pt x="2669" y="1"/>
                    <a:pt x="2651" y="3"/>
                    <a:pt x="2633" y="7"/>
                  </a:cubicBezTo>
                  <a:cubicBezTo>
                    <a:pt x="2086" y="74"/>
                    <a:pt x="1567" y="98"/>
                    <a:pt x="1085" y="98"/>
                  </a:cubicBezTo>
                  <a:cubicBezTo>
                    <a:pt x="803" y="98"/>
                    <a:pt x="534" y="90"/>
                    <a:pt x="278" y="76"/>
                  </a:cubicBezTo>
                  <a:cubicBezTo>
                    <a:pt x="139" y="76"/>
                    <a:pt x="34" y="182"/>
                    <a:pt x="34" y="284"/>
                  </a:cubicBezTo>
                  <a:cubicBezTo>
                    <a:pt x="1" y="423"/>
                    <a:pt x="103" y="528"/>
                    <a:pt x="242" y="561"/>
                  </a:cubicBezTo>
                  <a:lnTo>
                    <a:pt x="901" y="561"/>
                  </a:lnTo>
                  <a:cubicBezTo>
                    <a:pt x="1455" y="561"/>
                    <a:pt x="2043" y="528"/>
                    <a:pt x="2702" y="459"/>
                  </a:cubicBezTo>
                  <a:cubicBezTo>
                    <a:pt x="2805" y="423"/>
                    <a:pt x="2910" y="320"/>
                    <a:pt x="2874" y="182"/>
                  </a:cubicBezTo>
                  <a:cubicBezTo>
                    <a:pt x="2874" y="90"/>
                    <a:pt x="2796" y="1"/>
                    <a:pt x="26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3437325" y="1728675"/>
              <a:ext cx="93525" cy="70500"/>
            </a:xfrm>
            <a:custGeom>
              <a:avLst/>
              <a:gdLst/>
              <a:ahLst/>
              <a:cxnLst/>
              <a:rect l="l" t="t" r="r" b="b"/>
              <a:pathLst>
                <a:path w="3741" h="2820" extrusionOk="0">
                  <a:moveTo>
                    <a:pt x="256" y="1"/>
                  </a:moveTo>
                  <a:cubicBezTo>
                    <a:pt x="228" y="1"/>
                    <a:pt x="200" y="5"/>
                    <a:pt x="175" y="13"/>
                  </a:cubicBezTo>
                  <a:cubicBezTo>
                    <a:pt x="70" y="82"/>
                    <a:pt x="0" y="221"/>
                    <a:pt x="70" y="326"/>
                  </a:cubicBezTo>
                  <a:cubicBezTo>
                    <a:pt x="660" y="1573"/>
                    <a:pt x="1940" y="2507"/>
                    <a:pt x="3463" y="2784"/>
                  </a:cubicBezTo>
                  <a:cubicBezTo>
                    <a:pt x="3463" y="2820"/>
                    <a:pt x="3500" y="2820"/>
                    <a:pt x="3500" y="2820"/>
                  </a:cubicBezTo>
                  <a:cubicBezTo>
                    <a:pt x="3602" y="2820"/>
                    <a:pt x="3707" y="2714"/>
                    <a:pt x="3707" y="2612"/>
                  </a:cubicBezTo>
                  <a:cubicBezTo>
                    <a:pt x="3741" y="2507"/>
                    <a:pt x="3671" y="2368"/>
                    <a:pt x="3533" y="2335"/>
                  </a:cubicBezTo>
                  <a:cubicBezTo>
                    <a:pt x="2184" y="2091"/>
                    <a:pt x="1039" y="1260"/>
                    <a:pt x="485" y="118"/>
                  </a:cubicBezTo>
                  <a:cubicBezTo>
                    <a:pt x="433" y="39"/>
                    <a:pt x="342" y="1"/>
                    <a:pt x="2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3399225" y="1535050"/>
              <a:ext cx="39025" cy="181025"/>
            </a:xfrm>
            <a:custGeom>
              <a:avLst/>
              <a:gdLst/>
              <a:ahLst/>
              <a:cxnLst/>
              <a:rect l="l" t="t" r="r" b="b"/>
              <a:pathLst>
                <a:path w="1561" h="7241" extrusionOk="0">
                  <a:moveTo>
                    <a:pt x="452" y="1"/>
                  </a:moveTo>
                  <a:cubicBezTo>
                    <a:pt x="347" y="1"/>
                    <a:pt x="208" y="70"/>
                    <a:pt x="208" y="209"/>
                  </a:cubicBezTo>
                  <a:cubicBezTo>
                    <a:pt x="1" y="2840"/>
                    <a:pt x="314" y="5301"/>
                    <a:pt x="1109" y="7102"/>
                  </a:cubicBezTo>
                  <a:cubicBezTo>
                    <a:pt x="1145" y="7204"/>
                    <a:pt x="1214" y="7240"/>
                    <a:pt x="1317" y="7240"/>
                  </a:cubicBezTo>
                  <a:cubicBezTo>
                    <a:pt x="1353" y="7240"/>
                    <a:pt x="1353" y="7240"/>
                    <a:pt x="1386" y="7204"/>
                  </a:cubicBezTo>
                  <a:cubicBezTo>
                    <a:pt x="1524" y="7171"/>
                    <a:pt x="1560" y="7032"/>
                    <a:pt x="1524" y="6927"/>
                  </a:cubicBezTo>
                  <a:cubicBezTo>
                    <a:pt x="762" y="5195"/>
                    <a:pt x="452" y="2771"/>
                    <a:pt x="660" y="245"/>
                  </a:cubicBezTo>
                  <a:cubicBezTo>
                    <a:pt x="693" y="139"/>
                    <a:pt x="591" y="1"/>
                    <a:pt x="4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3452900" y="1115625"/>
              <a:ext cx="145475" cy="40250"/>
            </a:xfrm>
            <a:custGeom>
              <a:avLst/>
              <a:gdLst/>
              <a:ahLst/>
              <a:cxnLst/>
              <a:rect l="l" t="t" r="r" b="b"/>
              <a:pathLst>
                <a:path w="5819" h="1610" extrusionOk="0">
                  <a:moveTo>
                    <a:pt x="1581" y="1"/>
                  </a:moveTo>
                  <a:cubicBezTo>
                    <a:pt x="1094" y="1"/>
                    <a:pt x="626" y="50"/>
                    <a:pt x="209" y="155"/>
                  </a:cubicBezTo>
                  <a:cubicBezTo>
                    <a:pt x="106" y="191"/>
                    <a:pt x="1" y="329"/>
                    <a:pt x="37" y="468"/>
                  </a:cubicBezTo>
                  <a:cubicBezTo>
                    <a:pt x="64" y="553"/>
                    <a:pt x="164" y="615"/>
                    <a:pt x="276" y="615"/>
                  </a:cubicBezTo>
                  <a:cubicBezTo>
                    <a:pt x="299" y="615"/>
                    <a:pt x="323" y="612"/>
                    <a:pt x="347" y="606"/>
                  </a:cubicBezTo>
                  <a:cubicBezTo>
                    <a:pt x="729" y="511"/>
                    <a:pt x="1160" y="465"/>
                    <a:pt x="1612" y="465"/>
                  </a:cubicBezTo>
                  <a:cubicBezTo>
                    <a:pt x="2964" y="465"/>
                    <a:pt x="4496" y="874"/>
                    <a:pt x="5403" y="1576"/>
                  </a:cubicBezTo>
                  <a:cubicBezTo>
                    <a:pt x="5472" y="1576"/>
                    <a:pt x="5508" y="1609"/>
                    <a:pt x="5542" y="1609"/>
                  </a:cubicBezTo>
                  <a:cubicBezTo>
                    <a:pt x="5611" y="1609"/>
                    <a:pt x="5680" y="1576"/>
                    <a:pt x="5750" y="1507"/>
                  </a:cubicBezTo>
                  <a:cubicBezTo>
                    <a:pt x="5819" y="1401"/>
                    <a:pt x="5786" y="1263"/>
                    <a:pt x="5680" y="1194"/>
                  </a:cubicBezTo>
                  <a:cubicBezTo>
                    <a:pt x="4670" y="443"/>
                    <a:pt x="3036" y="1"/>
                    <a:pt x="15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3252050" y="1130075"/>
              <a:ext cx="176650" cy="122750"/>
            </a:xfrm>
            <a:custGeom>
              <a:avLst/>
              <a:gdLst/>
              <a:ahLst/>
              <a:cxnLst/>
              <a:rect l="l" t="t" r="r" b="b"/>
              <a:pathLst>
                <a:path w="7066" h="4910" extrusionOk="0">
                  <a:moveTo>
                    <a:pt x="6812" y="0"/>
                  </a:moveTo>
                  <a:cubicBezTo>
                    <a:pt x="6780" y="0"/>
                    <a:pt x="6748" y="9"/>
                    <a:pt x="6719" y="28"/>
                  </a:cubicBezTo>
                  <a:cubicBezTo>
                    <a:pt x="4192" y="962"/>
                    <a:pt x="1699" y="2660"/>
                    <a:pt x="106" y="4530"/>
                  </a:cubicBezTo>
                  <a:cubicBezTo>
                    <a:pt x="0" y="4633"/>
                    <a:pt x="0" y="4771"/>
                    <a:pt x="106" y="4841"/>
                  </a:cubicBezTo>
                  <a:cubicBezTo>
                    <a:pt x="139" y="4877"/>
                    <a:pt x="208" y="4910"/>
                    <a:pt x="277" y="4910"/>
                  </a:cubicBezTo>
                  <a:cubicBezTo>
                    <a:pt x="313" y="4910"/>
                    <a:pt x="383" y="4877"/>
                    <a:pt x="452" y="4841"/>
                  </a:cubicBezTo>
                  <a:cubicBezTo>
                    <a:pt x="2009" y="3007"/>
                    <a:pt x="4433" y="1378"/>
                    <a:pt x="6893" y="444"/>
                  </a:cubicBezTo>
                  <a:cubicBezTo>
                    <a:pt x="6996" y="408"/>
                    <a:pt x="7065" y="269"/>
                    <a:pt x="6996" y="131"/>
                  </a:cubicBezTo>
                  <a:cubicBezTo>
                    <a:pt x="6972" y="57"/>
                    <a:pt x="6893" y="0"/>
                    <a:pt x="68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3196625" y="2090575"/>
              <a:ext cx="73650" cy="60950"/>
            </a:xfrm>
            <a:custGeom>
              <a:avLst/>
              <a:gdLst/>
              <a:ahLst/>
              <a:cxnLst/>
              <a:rect l="l" t="t" r="r" b="b"/>
              <a:pathLst>
                <a:path w="2946" h="2438" extrusionOk="0">
                  <a:moveTo>
                    <a:pt x="261" y="1"/>
                  </a:moveTo>
                  <a:cubicBezTo>
                    <a:pt x="206" y="1"/>
                    <a:pt x="152" y="18"/>
                    <a:pt x="106" y="49"/>
                  </a:cubicBezTo>
                  <a:cubicBezTo>
                    <a:pt x="1" y="118"/>
                    <a:pt x="1" y="290"/>
                    <a:pt x="70" y="359"/>
                  </a:cubicBezTo>
                  <a:cubicBezTo>
                    <a:pt x="799" y="1260"/>
                    <a:pt x="1663" y="1952"/>
                    <a:pt x="2600" y="2404"/>
                  </a:cubicBezTo>
                  <a:cubicBezTo>
                    <a:pt x="2633" y="2404"/>
                    <a:pt x="2669" y="2437"/>
                    <a:pt x="2702" y="2437"/>
                  </a:cubicBezTo>
                  <a:cubicBezTo>
                    <a:pt x="2771" y="2437"/>
                    <a:pt x="2841" y="2368"/>
                    <a:pt x="2910" y="2299"/>
                  </a:cubicBezTo>
                  <a:cubicBezTo>
                    <a:pt x="2946" y="2196"/>
                    <a:pt x="2910" y="2058"/>
                    <a:pt x="2771" y="1988"/>
                  </a:cubicBezTo>
                  <a:cubicBezTo>
                    <a:pt x="1907" y="1573"/>
                    <a:pt x="1109" y="913"/>
                    <a:pt x="452" y="82"/>
                  </a:cubicBezTo>
                  <a:cubicBezTo>
                    <a:pt x="395" y="26"/>
                    <a:pt x="327" y="1"/>
                    <a:pt x="2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3122175" y="1964275"/>
              <a:ext cx="66725" cy="108500"/>
            </a:xfrm>
            <a:custGeom>
              <a:avLst/>
              <a:gdLst/>
              <a:ahLst/>
              <a:cxnLst/>
              <a:rect l="l" t="t" r="r" b="b"/>
              <a:pathLst>
                <a:path w="2669" h="4340" extrusionOk="0">
                  <a:moveTo>
                    <a:pt x="231" y="0"/>
                  </a:moveTo>
                  <a:cubicBezTo>
                    <a:pt x="212" y="0"/>
                    <a:pt x="193" y="3"/>
                    <a:pt x="175" y="9"/>
                  </a:cubicBezTo>
                  <a:cubicBezTo>
                    <a:pt x="37" y="45"/>
                    <a:pt x="1" y="183"/>
                    <a:pt x="37" y="286"/>
                  </a:cubicBezTo>
                  <a:cubicBezTo>
                    <a:pt x="485" y="1638"/>
                    <a:pt x="1283" y="3056"/>
                    <a:pt x="2253" y="4270"/>
                  </a:cubicBezTo>
                  <a:cubicBezTo>
                    <a:pt x="2286" y="4303"/>
                    <a:pt x="2356" y="4339"/>
                    <a:pt x="2425" y="4339"/>
                  </a:cubicBezTo>
                  <a:cubicBezTo>
                    <a:pt x="2461" y="4339"/>
                    <a:pt x="2530" y="4339"/>
                    <a:pt x="2563" y="4303"/>
                  </a:cubicBezTo>
                  <a:cubicBezTo>
                    <a:pt x="2669" y="4234"/>
                    <a:pt x="2669" y="4062"/>
                    <a:pt x="2599" y="3957"/>
                  </a:cubicBezTo>
                  <a:cubicBezTo>
                    <a:pt x="1699" y="2815"/>
                    <a:pt x="901" y="1430"/>
                    <a:pt x="452" y="147"/>
                  </a:cubicBezTo>
                  <a:cubicBezTo>
                    <a:pt x="422" y="63"/>
                    <a:pt x="322" y="0"/>
                    <a:pt x="2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38"/>
          <p:cNvSpPr txBox="1">
            <a:spLocks noGrp="1"/>
          </p:cNvSpPr>
          <p:nvPr>
            <p:ph type="subTitle" idx="1"/>
          </p:nvPr>
        </p:nvSpPr>
        <p:spPr>
          <a:xfrm>
            <a:off x="713225" y="2800349"/>
            <a:ext cx="4382700" cy="198478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US" sz="1050" dirty="0"/>
              <a:t>Cryptography is the process of converting information into a coded form to prevent unauthorized access. It uses encryption and decryption to protect data during storage and transmission. Key terms include plaintext (original message), ciphertext (encrypted message), and keys (used to encrypt and decrypt). Understanding these basic concepts is essential for exploring how cryptography secures communication in the digital world.</a:t>
            </a:r>
            <a:endParaRPr sz="1050" dirty="0"/>
          </a:p>
        </p:txBody>
      </p:sp>
      <p:sp>
        <p:nvSpPr>
          <p:cNvPr id="430" name="Google Shape;430;p38"/>
          <p:cNvSpPr txBox="1">
            <a:spLocks noGrp="1"/>
          </p:cNvSpPr>
          <p:nvPr>
            <p:ph type="title" idx="2"/>
          </p:nvPr>
        </p:nvSpPr>
        <p:spPr>
          <a:xfrm>
            <a:off x="713225" y="1375575"/>
            <a:ext cx="43827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D4C7F7FA-7813-7BF0-260E-91B4751BF003}"/>
            </a:ext>
          </a:extLst>
        </p:cNvPr>
        <p:cNvGrpSpPr/>
        <p:nvPr/>
      </p:nvGrpSpPr>
      <p:grpSpPr>
        <a:xfrm>
          <a:off x="0" y="0"/>
          <a:ext cx="0" cy="0"/>
          <a:chOff x="0" y="0"/>
          <a:chExt cx="0" cy="0"/>
        </a:xfrm>
      </p:grpSpPr>
      <p:sp>
        <p:nvSpPr>
          <p:cNvPr id="387" name="Google Shape;387;p38">
            <a:extLst>
              <a:ext uri="{FF2B5EF4-FFF2-40B4-BE49-F238E27FC236}">
                <a16:creationId xmlns:a16="http://schemas.microsoft.com/office/drawing/2014/main" id="{4EDBCFF7-7C51-9398-3300-8CB5C9804A2B}"/>
              </a:ext>
            </a:extLst>
          </p:cNvPr>
          <p:cNvSpPr/>
          <p:nvPr/>
        </p:nvSpPr>
        <p:spPr>
          <a:xfrm>
            <a:off x="5211338" y="4336100"/>
            <a:ext cx="2616600" cy="224700"/>
          </a:xfrm>
          <a:prstGeom prst="ellipse">
            <a:avLst/>
          </a:prstGeom>
          <a:solidFill>
            <a:srgbClr val="1CC6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a:extLst>
              <a:ext uri="{FF2B5EF4-FFF2-40B4-BE49-F238E27FC236}">
                <a16:creationId xmlns:a16="http://schemas.microsoft.com/office/drawing/2014/main" id="{031D1C32-8DE6-3B14-3F06-A31D46959E8A}"/>
              </a:ext>
            </a:extLst>
          </p:cNvPr>
          <p:cNvSpPr txBox="1">
            <a:spLocks noGrp="1"/>
          </p:cNvSpPr>
          <p:nvPr>
            <p:ph type="title"/>
          </p:nvPr>
        </p:nvSpPr>
        <p:spPr>
          <a:xfrm>
            <a:off x="713225" y="1813258"/>
            <a:ext cx="4382700" cy="111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000" dirty="0"/>
              <a:t>Exploring Encryption Methods and Algorithms</a:t>
            </a:r>
          </a:p>
        </p:txBody>
      </p:sp>
      <p:grpSp>
        <p:nvGrpSpPr>
          <p:cNvPr id="389" name="Google Shape;389;p38">
            <a:extLst>
              <a:ext uri="{FF2B5EF4-FFF2-40B4-BE49-F238E27FC236}">
                <a16:creationId xmlns:a16="http://schemas.microsoft.com/office/drawing/2014/main" id="{20477898-37CB-A506-2F9D-83E025A067C5}"/>
              </a:ext>
            </a:extLst>
          </p:cNvPr>
          <p:cNvGrpSpPr/>
          <p:nvPr/>
        </p:nvGrpSpPr>
        <p:grpSpPr>
          <a:xfrm flipH="1">
            <a:off x="5953502" y="574992"/>
            <a:ext cx="1475516" cy="3660014"/>
            <a:chOff x="1381975" y="537675"/>
            <a:chExt cx="1374875" cy="3410375"/>
          </a:xfrm>
        </p:grpSpPr>
        <p:sp>
          <p:nvSpPr>
            <p:cNvPr id="390" name="Google Shape;390;p38">
              <a:extLst>
                <a:ext uri="{FF2B5EF4-FFF2-40B4-BE49-F238E27FC236}">
                  <a16:creationId xmlns:a16="http://schemas.microsoft.com/office/drawing/2014/main" id="{71B6D608-FF0E-5671-09F9-E0155BFA2612}"/>
                </a:ext>
              </a:extLst>
            </p:cNvPr>
            <p:cNvSpPr/>
            <p:nvPr/>
          </p:nvSpPr>
          <p:spPr>
            <a:xfrm>
              <a:off x="1381975" y="537675"/>
              <a:ext cx="1374875" cy="3410375"/>
            </a:xfrm>
            <a:custGeom>
              <a:avLst/>
              <a:gdLst/>
              <a:ahLst/>
              <a:cxnLst/>
              <a:rect l="l" t="t" r="r" b="b"/>
              <a:pathLst>
                <a:path w="54995" h="136415" extrusionOk="0">
                  <a:moveTo>
                    <a:pt x="50406" y="0"/>
                  </a:moveTo>
                  <a:cubicBezTo>
                    <a:pt x="49783" y="0"/>
                    <a:pt x="49160" y="139"/>
                    <a:pt x="48691" y="416"/>
                  </a:cubicBezTo>
                  <a:lnTo>
                    <a:pt x="1732" y="27534"/>
                  </a:lnTo>
                  <a:cubicBezTo>
                    <a:pt x="762" y="28088"/>
                    <a:pt x="0" y="29404"/>
                    <a:pt x="0" y="30512"/>
                  </a:cubicBezTo>
                  <a:lnTo>
                    <a:pt x="0" y="132361"/>
                  </a:lnTo>
                  <a:cubicBezTo>
                    <a:pt x="0" y="133436"/>
                    <a:pt x="762" y="134786"/>
                    <a:pt x="1732" y="135306"/>
                  </a:cubicBezTo>
                  <a:lnTo>
                    <a:pt x="2876" y="135999"/>
                  </a:lnTo>
                  <a:cubicBezTo>
                    <a:pt x="3343" y="136276"/>
                    <a:pt x="3966" y="136415"/>
                    <a:pt x="4589" y="136415"/>
                  </a:cubicBezTo>
                  <a:cubicBezTo>
                    <a:pt x="5213" y="136415"/>
                    <a:pt x="5836" y="136276"/>
                    <a:pt x="6303" y="135999"/>
                  </a:cubicBezTo>
                  <a:lnTo>
                    <a:pt x="53263" y="108881"/>
                  </a:lnTo>
                  <a:cubicBezTo>
                    <a:pt x="54232" y="108327"/>
                    <a:pt x="54994" y="107011"/>
                    <a:pt x="54994" y="105903"/>
                  </a:cubicBezTo>
                  <a:lnTo>
                    <a:pt x="54994" y="4054"/>
                  </a:lnTo>
                  <a:cubicBezTo>
                    <a:pt x="54994" y="2945"/>
                    <a:pt x="54232" y="1629"/>
                    <a:pt x="53263" y="1075"/>
                  </a:cubicBezTo>
                  <a:lnTo>
                    <a:pt x="52121" y="416"/>
                  </a:lnTo>
                  <a:cubicBezTo>
                    <a:pt x="51653" y="139"/>
                    <a:pt x="51030" y="0"/>
                    <a:pt x="5040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a:extLst>
                <a:ext uri="{FF2B5EF4-FFF2-40B4-BE49-F238E27FC236}">
                  <a16:creationId xmlns:a16="http://schemas.microsoft.com/office/drawing/2014/main" id="{C1B8B089-3C9A-F556-E70D-A755D929D3F5}"/>
                </a:ext>
              </a:extLst>
            </p:cNvPr>
            <p:cNvSpPr/>
            <p:nvPr/>
          </p:nvSpPr>
          <p:spPr>
            <a:xfrm>
              <a:off x="1381975" y="1258000"/>
              <a:ext cx="172325" cy="2690050"/>
            </a:xfrm>
            <a:custGeom>
              <a:avLst/>
              <a:gdLst/>
              <a:ahLst/>
              <a:cxnLst/>
              <a:rect l="l" t="t" r="r" b="b"/>
              <a:pathLst>
                <a:path w="6893" h="107602" extrusionOk="0">
                  <a:moveTo>
                    <a:pt x="521" y="1"/>
                  </a:moveTo>
                  <a:cubicBezTo>
                    <a:pt x="208" y="522"/>
                    <a:pt x="0" y="1145"/>
                    <a:pt x="0" y="1699"/>
                  </a:cubicBezTo>
                  <a:lnTo>
                    <a:pt x="0" y="103548"/>
                  </a:lnTo>
                  <a:cubicBezTo>
                    <a:pt x="0" y="104623"/>
                    <a:pt x="762" y="105973"/>
                    <a:pt x="1732" y="106493"/>
                  </a:cubicBezTo>
                  <a:lnTo>
                    <a:pt x="2876" y="107186"/>
                  </a:lnTo>
                  <a:cubicBezTo>
                    <a:pt x="3343" y="107463"/>
                    <a:pt x="3966" y="107602"/>
                    <a:pt x="4589" y="107602"/>
                  </a:cubicBezTo>
                  <a:cubicBezTo>
                    <a:pt x="5213" y="107602"/>
                    <a:pt x="5836" y="107463"/>
                    <a:pt x="6303" y="107186"/>
                  </a:cubicBezTo>
                  <a:lnTo>
                    <a:pt x="6893" y="106840"/>
                  </a:lnTo>
                  <a:lnTo>
                    <a:pt x="6893" y="3672"/>
                  </a:lnTo>
                  <a:lnTo>
                    <a:pt x="5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a:extLst>
                <a:ext uri="{FF2B5EF4-FFF2-40B4-BE49-F238E27FC236}">
                  <a16:creationId xmlns:a16="http://schemas.microsoft.com/office/drawing/2014/main" id="{76FE5A76-3E58-9736-979C-B54B41F9ECD2}"/>
                </a:ext>
              </a:extLst>
            </p:cNvPr>
            <p:cNvSpPr/>
            <p:nvPr/>
          </p:nvSpPr>
          <p:spPr>
            <a:xfrm>
              <a:off x="1496250" y="607950"/>
              <a:ext cx="1260600" cy="3335625"/>
            </a:xfrm>
            <a:custGeom>
              <a:avLst/>
              <a:gdLst/>
              <a:ahLst/>
              <a:cxnLst/>
              <a:rect l="l" t="t" r="r" b="b"/>
              <a:pathLst>
                <a:path w="50424" h="133425" extrusionOk="0">
                  <a:moveTo>
                    <a:pt x="49470" y="0"/>
                  </a:moveTo>
                  <a:cubicBezTo>
                    <a:pt x="49237" y="0"/>
                    <a:pt x="48973" y="76"/>
                    <a:pt x="48692" y="237"/>
                  </a:cubicBezTo>
                  <a:lnTo>
                    <a:pt x="1732" y="27355"/>
                  </a:lnTo>
                  <a:cubicBezTo>
                    <a:pt x="798" y="27909"/>
                    <a:pt x="0" y="29225"/>
                    <a:pt x="0" y="30333"/>
                  </a:cubicBezTo>
                  <a:lnTo>
                    <a:pt x="0" y="132182"/>
                  </a:lnTo>
                  <a:cubicBezTo>
                    <a:pt x="0" y="132969"/>
                    <a:pt x="402" y="133425"/>
                    <a:pt x="970" y="133425"/>
                  </a:cubicBezTo>
                  <a:cubicBezTo>
                    <a:pt x="1202" y="133425"/>
                    <a:pt x="1461" y="133349"/>
                    <a:pt x="1732" y="133188"/>
                  </a:cubicBezTo>
                  <a:lnTo>
                    <a:pt x="48692" y="106070"/>
                  </a:lnTo>
                  <a:cubicBezTo>
                    <a:pt x="49661" y="105516"/>
                    <a:pt x="50423" y="104200"/>
                    <a:pt x="50423" y="103092"/>
                  </a:cubicBezTo>
                  <a:lnTo>
                    <a:pt x="50423" y="1243"/>
                  </a:lnTo>
                  <a:cubicBezTo>
                    <a:pt x="50423" y="456"/>
                    <a:pt x="50039" y="0"/>
                    <a:pt x="494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a:extLst>
                <a:ext uri="{FF2B5EF4-FFF2-40B4-BE49-F238E27FC236}">
                  <a16:creationId xmlns:a16="http://schemas.microsoft.com/office/drawing/2014/main" id="{7D33F79C-30F6-EAC4-59FC-DBBAD981ACA3}"/>
                </a:ext>
              </a:extLst>
            </p:cNvPr>
            <p:cNvSpPr/>
            <p:nvPr/>
          </p:nvSpPr>
          <p:spPr>
            <a:xfrm>
              <a:off x="1554275" y="905575"/>
              <a:ext cx="1141125" cy="2743000"/>
            </a:xfrm>
            <a:custGeom>
              <a:avLst/>
              <a:gdLst/>
              <a:ahLst/>
              <a:cxnLst/>
              <a:rect l="l" t="t" r="r" b="b"/>
              <a:pathLst>
                <a:path w="45645" h="109720" extrusionOk="0">
                  <a:moveTo>
                    <a:pt x="44835" y="1"/>
                  </a:moveTo>
                  <a:cubicBezTo>
                    <a:pt x="44631" y="1"/>
                    <a:pt x="44400" y="68"/>
                    <a:pt x="44154" y="212"/>
                  </a:cubicBezTo>
                  <a:lnTo>
                    <a:pt x="1455" y="24869"/>
                  </a:lnTo>
                  <a:cubicBezTo>
                    <a:pt x="658" y="25318"/>
                    <a:pt x="1" y="26462"/>
                    <a:pt x="1" y="27396"/>
                  </a:cubicBezTo>
                  <a:lnTo>
                    <a:pt x="1" y="108677"/>
                  </a:lnTo>
                  <a:cubicBezTo>
                    <a:pt x="1" y="109335"/>
                    <a:pt x="327" y="109719"/>
                    <a:pt x="799" y="109719"/>
                  </a:cubicBezTo>
                  <a:cubicBezTo>
                    <a:pt x="996" y="109719"/>
                    <a:pt x="1220" y="109652"/>
                    <a:pt x="1455" y="109508"/>
                  </a:cubicBezTo>
                  <a:lnTo>
                    <a:pt x="44154" y="84851"/>
                  </a:lnTo>
                  <a:cubicBezTo>
                    <a:pt x="44985" y="84399"/>
                    <a:pt x="45645" y="83258"/>
                    <a:pt x="45645" y="82321"/>
                  </a:cubicBezTo>
                  <a:lnTo>
                    <a:pt x="45645" y="1043"/>
                  </a:lnTo>
                  <a:cubicBezTo>
                    <a:pt x="45645" y="384"/>
                    <a:pt x="45318" y="1"/>
                    <a:pt x="448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a:extLst>
                <a:ext uri="{FF2B5EF4-FFF2-40B4-BE49-F238E27FC236}">
                  <a16:creationId xmlns:a16="http://schemas.microsoft.com/office/drawing/2014/main" id="{9E7E310B-F853-2FCA-370B-D7FCF3FF3EBD}"/>
                </a:ext>
              </a:extLst>
            </p:cNvPr>
            <p:cNvSpPr/>
            <p:nvPr/>
          </p:nvSpPr>
          <p:spPr>
            <a:xfrm>
              <a:off x="2098000" y="1015350"/>
              <a:ext cx="57175" cy="74125"/>
            </a:xfrm>
            <a:custGeom>
              <a:avLst/>
              <a:gdLst/>
              <a:ahLst/>
              <a:cxnLst/>
              <a:rect l="l" t="t" r="r" b="b"/>
              <a:pathLst>
                <a:path w="2287" h="2965" extrusionOk="0">
                  <a:moveTo>
                    <a:pt x="1647" y="0"/>
                  </a:moveTo>
                  <a:cubicBezTo>
                    <a:pt x="1494" y="0"/>
                    <a:pt x="1322" y="48"/>
                    <a:pt x="1142" y="148"/>
                  </a:cubicBezTo>
                  <a:cubicBezTo>
                    <a:pt x="518" y="531"/>
                    <a:pt x="0" y="1395"/>
                    <a:pt x="0" y="2157"/>
                  </a:cubicBezTo>
                  <a:cubicBezTo>
                    <a:pt x="0" y="2675"/>
                    <a:pt x="262" y="2965"/>
                    <a:pt x="637" y="2965"/>
                  </a:cubicBezTo>
                  <a:cubicBezTo>
                    <a:pt x="790" y="2965"/>
                    <a:pt x="961" y="2917"/>
                    <a:pt x="1142" y="2816"/>
                  </a:cubicBezTo>
                  <a:cubicBezTo>
                    <a:pt x="1765" y="2434"/>
                    <a:pt x="2286" y="1534"/>
                    <a:pt x="2286" y="808"/>
                  </a:cubicBezTo>
                  <a:cubicBezTo>
                    <a:pt x="2286" y="290"/>
                    <a:pt x="2023" y="0"/>
                    <a:pt x="1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a:extLst>
                <a:ext uri="{FF2B5EF4-FFF2-40B4-BE49-F238E27FC236}">
                  <a16:creationId xmlns:a16="http://schemas.microsoft.com/office/drawing/2014/main" id="{8629850B-1A37-826E-DE8E-E0796A2A998D}"/>
                </a:ext>
              </a:extLst>
            </p:cNvPr>
            <p:cNvSpPr/>
            <p:nvPr/>
          </p:nvSpPr>
          <p:spPr>
            <a:xfrm>
              <a:off x="2026100" y="1031875"/>
              <a:ext cx="254575" cy="170550"/>
            </a:xfrm>
            <a:custGeom>
              <a:avLst/>
              <a:gdLst/>
              <a:ahLst/>
              <a:cxnLst/>
              <a:rect l="l" t="t" r="r" b="b"/>
              <a:pathLst>
                <a:path w="10183" h="6822" extrusionOk="0">
                  <a:moveTo>
                    <a:pt x="9819" y="1"/>
                  </a:moveTo>
                  <a:cubicBezTo>
                    <a:pt x="9721" y="1"/>
                    <a:pt x="9609" y="36"/>
                    <a:pt x="9490" y="111"/>
                  </a:cubicBezTo>
                  <a:cubicBezTo>
                    <a:pt x="7204" y="1463"/>
                    <a:pt x="3048" y="3920"/>
                    <a:pt x="729" y="5203"/>
                  </a:cubicBezTo>
                  <a:cubicBezTo>
                    <a:pt x="314" y="5444"/>
                    <a:pt x="1" y="5929"/>
                    <a:pt x="1" y="6344"/>
                  </a:cubicBezTo>
                  <a:cubicBezTo>
                    <a:pt x="1" y="6659"/>
                    <a:pt x="152" y="6821"/>
                    <a:pt x="372" y="6821"/>
                  </a:cubicBezTo>
                  <a:cubicBezTo>
                    <a:pt x="468" y="6821"/>
                    <a:pt x="578" y="6790"/>
                    <a:pt x="693" y="6727"/>
                  </a:cubicBezTo>
                  <a:lnTo>
                    <a:pt x="9490" y="1635"/>
                  </a:lnTo>
                  <a:cubicBezTo>
                    <a:pt x="9872" y="1427"/>
                    <a:pt x="10182" y="873"/>
                    <a:pt x="10182" y="457"/>
                  </a:cubicBezTo>
                  <a:cubicBezTo>
                    <a:pt x="10182" y="171"/>
                    <a:pt x="10035" y="1"/>
                    <a:pt x="9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a:extLst>
                <a:ext uri="{FF2B5EF4-FFF2-40B4-BE49-F238E27FC236}">
                  <a16:creationId xmlns:a16="http://schemas.microsoft.com/office/drawing/2014/main" id="{BA50644F-57A8-E700-FEDA-E06E721018F7}"/>
                </a:ext>
              </a:extLst>
            </p:cNvPr>
            <p:cNvSpPr/>
            <p:nvPr/>
          </p:nvSpPr>
          <p:spPr>
            <a:xfrm>
              <a:off x="1972425" y="1192125"/>
              <a:ext cx="32100" cy="41475"/>
            </a:xfrm>
            <a:custGeom>
              <a:avLst/>
              <a:gdLst/>
              <a:ahLst/>
              <a:cxnLst/>
              <a:rect l="l" t="t" r="r" b="b"/>
              <a:pathLst>
                <a:path w="1284" h="1659" extrusionOk="0">
                  <a:moveTo>
                    <a:pt x="917" y="1"/>
                  </a:moveTo>
                  <a:cubicBezTo>
                    <a:pt x="830" y="1"/>
                    <a:pt x="731" y="25"/>
                    <a:pt x="624" y="73"/>
                  </a:cubicBezTo>
                  <a:cubicBezTo>
                    <a:pt x="278" y="281"/>
                    <a:pt x="0" y="802"/>
                    <a:pt x="0" y="1217"/>
                  </a:cubicBezTo>
                  <a:cubicBezTo>
                    <a:pt x="0" y="1504"/>
                    <a:pt x="133" y="1659"/>
                    <a:pt x="328" y="1659"/>
                  </a:cubicBezTo>
                  <a:cubicBezTo>
                    <a:pt x="416" y="1659"/>
                    <a:pt x="517" y="1628"/>
                    <a:pt x="624" y="1564"/>
                  </a:cubicBezTo>
                  <a:cubicBezTo>
                    <a:pt x="1006" y="1356"/>
                    <a:pt x="1283" y="871"/>
                    <a:pt x="1283" y="455"/>
                  </a:cubicBezTo>
                  <a:cubicBezTo>
                    <a:pt x="1283" y="157"/>
                    <a:pt x="1140" y="1"/>
                    <a:pt x="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a:extLst>
                <a:ext uri="{FF2B5EF4-FFF2-40B4-BE49-F238E27FC236}">
                  <a16:creationId xmlns:a16="http://schemas.microsoft.com/office/drawing/2014/main" id="{C3BE8149-416A-5B6A-0CC4-D32DC4725EB1}"/>
                </a:ext>
              </a:extLst>
            </p:cNvPr>
            <p:cNvSpPr/>
            <p:nvPr/>
          </p:nvSpPr>
          <p:spPr>
            <a:xfrm>
              <a:off x="2069400" y="3392175"/>
              <a:ext cx="114300" cy="148075"/>
            </a:xfrm>
            <a:custGeom>
              <a:avLst/>
              <a:gdLst/>
              <a:ahLst/>
              <a:cxnLst/>
              <a:rect l="l" t="t" r="r" b="b"/>
              <a:pathLst>
                <a:path w="4572" h="5923" extrusionOk="0">
                  <a:moveTo>
                    <a:pt x="3316" y="1"/>
                  </a:moveTo>
                  <a:cubicBezTo>
                    <a:pt x="3008" y="1"/>
                    <a:pt x="2659" y="101"/>
                    <a:pt x="2286" y="312"/>
                  </a:cubicBezTo>
                  <a:cubicBezTo>
                    <a:pt x="1039" y="1040"/>
                    <a:pt x="0" y="2805"/>
                    <a:pt x="0" y="4296"/>
                  </a:cubicBezTo>
                  <a:cubicBezTo>
                    <a:pt x="0" y="5327"/>
                    <a:pt x="523" y="5923"/>
                    <a:pt x="1272" y="5923"/>
                  </a:cubicBezTo>
                  <a:cubicBezTo>
                    <a:pt x="1578" y="5923"/>
                    <a:pt x="1923" y="5823"/>
                    <a:pt x="2286" y="5612"/>
                  </a:cubicBezTo>
                  <a:cubicBezTo>
                    <a:pt x="3569" y="4883"/>
                    <a:pt x="4571" y="3082"/>
                    <a:pt x="4571" y="1628"/>
                  </a:cubicBezTo>
                  <a:cubicBezTo>
                    <a:pt x="4571" y="596"/>
                    <a:pt x="4067" y="1"/>
                    <a:pt x="33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38">
            <a:extLst>
              <a:ext uri="{FF2B5EF4-FFF2-40B4-BE49-F238E27FC236}">
                <a16:creationId xmlns:a16="http://schemas.microsoft.com/office/drawing/2014/main" id="{E87B1982-1F51-E224-6F9E-122D1A084A08}"/>
              </a:ext>
            </a:extLst>
          </p:cNvPr>
          <p:cNvGrpSpPr/>
          <p:nvPr/>
        </p:nvGrpSpPr>
        <p:grpSpPr>
          <a:xfrm flipH="1">
            <a:off x="5610285" y="1003877"/>
            <a:ext cx="939345" cy="1838365"/>
            <a:chOff x="2922225" y="740500"/>
            <a:chExt cx="875275" cy="1712975"/>
          </a:xfrm>
        </p:grpSpPr>
        <p:sp>
          <p:nvSpPr>
            <p:cNvPr id="399" name="Google Shape;399;p38">
              <a:extLst>
                <a:ext uri="{FF2B5EF4-FFF2-40B4-BE49-F238E27FC236}">
                  <a16:creationId xmlns:a16="http://schemas.microsoft.com/office/drawing/2014/main" id="{182CB950-8C82-39FE-CA6C-77C5F8233F10}"/>
                </a:ext>
              </a:extLst>
            </p:cNvPr>
            <p:cNvSpPr/>
            <p:nvPr/>
          </p:nvSpPr>
          <p:spPr>
            <a:xfrm>
              <a:off x="2922225" y="740500"/>
              <a:ext cx="875275" cy="1712975"/>
            </a:xfrm>
            <a:custGeom>
              <a:avLst/>
              <a:gdLst/>
              <a:ahLst/>
              <a:cxnLst/>
              <a:rect l="l" t="t" r="r" b="b"/>
              <a:pathLst>
                <a:path w="35011" h="68519" extrusionOk="0">
                  <a:moveTo>
                    <a:pt x="31341" y="0"/>
                  </a:moveTo>
                  <a:cubicBezTo>
                    <a:pt x="30986" y="0"/>
                    <a:pt x="30631" y="78"/>
                    <a:pt x="30370" y="235"/>
                  </a:cubicBezTo>
                  <a:lnTo>
                    <a:pt x="970" y="17204"/>
                  </a:lnTo>
                  <a:cubicBezTo>
                    <a:pt x="449" y="17515"/>
                    <a:pt x="0" y="18277"/>
                    <a:pt x="0" y="18900"/>
                  </a:cubicBezTo>
                  <a:lnTo>
                    <a:pt x="0" y="65583"/>
                  </a:lnTo>
                  <a:cubicBezTo>
                    <a:pt x="0" y="66206"/>
                    <a:pt x="449" y="66968"/>
                    <a:pt x="970" y="67281"/>
                  </a:cubicBezTo>
                  <a:lnTo>
                    <a:pt x="2701" y="68284"/>
                  </a:lnTo>
                  <a:cubicBezTo>
                    <a:pt x="2978" y="68441"/>
                    <a:pt x="3333" y="68519"/>
                    <a:pt x="3688" y="68519"/>
                  </a:cubicBezTo>
                  <a:cubicBezTo>
                    <a:pt x="4042" y="68519"/>
                    <a:pt x="4397" y="68441"/>
                    <a:pt x="4674" y="68284"/>
                  </a:cubicBezTo>
                  <a:lnTo>
                    <a:pt x="34041" y="51315"/>
                  </a:lnTo>
                  <a:cubicBezTo>
                    <a:pt x="34595" y="51005"/>
                    <a:pt x="35011" y="50243"/>
                    <a:pt x="35011" y="49619"/>
                  </a:cubicBezTo>
                  <a:lnTo>
                    <a:pt x="35011" y="2936"/>
                  </a:lnTo>
                  <a:cubicBezTo>
                    <a:pt x="35011" y="2313"/>
                    <a:pt x="34595" y="1551"/>
                    <a:pt x="34041" y="1238"/>
                  </a:cubicBezTo>
                  <a:lnTo>
                    <a:pt x="32310" y="235"/>
                  </a:lnTo>
                  <a:cubicBezTo>
                    <a:pt x="32051" y="78"/>
                    <a:pt x="31696" y="0"/>
                    <a:pt x="313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a:extLst>
                <a:ext uri="{FF2B5EF4-FFF2-40B4-BE49-F238E27FC236}">
                  <a16:creationId xmlns:a16="http://schemas.microsoft.com/office/drawing/2014/main" id="{6149EE66-3F84-6067-71CE-1A88FFA44A41}"/>
                </a:ext>
              </a:extLst>
            </p:cNvPr>
            <p:cNvSpPr/>
            <p:nvPr/>
          </p:nvSpPr>
          <p:spPr>
            <a:xfrm>
              <a:off x="2929150" y="740500"/>
              <a:ext cx="868350" cy="501950"/>
            </a:xfrm>
            <a:custGeom>
              <a:avLst/>
              <a:gdLst/>
              <a:ahLst/>
              <a:cxnLst/>
              <a:rect l="l" t="t" r="r" b="b"/>
              <a:pathLst>
                <a:path w="34734" h="20078" extrusionOk="0">
                  <a:moveTo>
                    <a:pt x="31064" y="0"/>
                  </a:moveTo>
                  <a:cubicBezTo>
                    <a:pt x="30709" y="0"/>
                    <a:pt x="30354" y="78"/>
                    <a:pt x="30093" y="235"/>
                  </a:cubicBezTo>
                  <a:lnTo>
                    <a:pt x="693" y="17204"/>
                  </a:lnTo>
                  <a:cubicBezTo>
                    <a:pt x="416" y="17376"/>
                    <a:pt x="172" y="17620"/>
                    <a:pt x="0" y="17930"/>
                  </a:cubicBezTo>
                  <a:lnTo>
                    <a:pt x="3704" y="20077"/>
                  </a:lnTo>
                  <a:cubicBezTo>
                    <a:pt x="3879" y="19767"/>
                    <a:pt x="4120" y="19490"/>
                    <a:pt x="4397" y="19351"/>
                  </a:cubicBezTo>
                  <a:lnTo>
                    <a:pt x="33764" y="2382"/>
                  </a:lnTo>
                  <a:cubicBezTo>
                    <a:pt x="33920" y="2282"/>
                    <a:pt x="34068" y="2235"/>
                    <a:pt x="34201" y="2235"/>
                  </a:cubicBezTo>
                  <a:cubicBezTo>
                    <a:pt x="34480" y="2235"/>
                    <a:pt x="34687" y="2444"/>
                    <a:pt x="34734" y="2798"/>
                  </a:cubicBezTo>
                  <a:cubicBezTo>
                    <a:pt x="34665" y="2174"/>
                    <a:pt x="34285" y="1515"/>
                    <a:pt x="33764" y="1238"/>
                  </a:cubicBezTo>
                  <a:lnTo>
                    <a:pt x="32033" y="235"/>
                  </a:lnTo>
                  <a:cubicBezTo>
                    <a:pt x="31774" y="78"/>
                    <a:pt x="31419" y="0"/>
                    <a:pt x="3106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a:extLst>
                <a:ext uri="{FF2B5EF4-FFF2-40B4-BE49-F238E27FC236}">
                  <a16:creationId xmlns:a16="http://schemas.microsoft.com/office/drawing/2014/main" id="{6E537836-001D-6652-667A-0D147DCD5BB3}"/>
                </a:ext>
              </a:extLst>
            </p:cNvPr>
            <p:cNvSpPr/>
            <p:nvPr/>
          </p:nvSpPr>
          <p:spPr>
            <a:xfrm>
              <a:off x="2922225" y="1188750"/>
              <a:ext cx="112575" cy="1264075"/>
            </a:xfrm>
            <a:custGeom>
              <a:avLst/>
              <a:gdLst/>
              <a:ahLst/>
              <a:cxnLst/>
              <a:rect l="l" t="t" r="r" b="b"/>
              <a:pathLst>
                <a:path w="4503" h="50563" extrusionOk="0">
                  <a:moveTo>
                    <a:pt x="4433" y="50423"/>
                  </a:moveTo>
                  <a:cubicBezTo>
                    <a:pt x="4419" y="50437"/>
                    <a:pt x="4406" y="50445"/>
                    <a:pt x="4393" y="50452"/>
                  </a:cubicBezTo>
                  <a:lnTo>
                    <a:pt x="4393" y="50452"/>
                  </a:lnTo>
                  <a:cubicBezTo>
                    <a:pt x="4420" y="50442"/>
                    <a:pt x="4453" y="50423"/>
                    <a:pt x="4502" y="50423"/>
                  </a:cubicBezTo>
                  <a:close/>
                  <a:moveTo>
                    <a:pt x="277" y="0"/>
                  </a:moveTo>
                  <a:cubicBezTo>
                    <a:pt x="103" y="313"/>
                    <a:pt x="0" y="660"/>
                    <a:pt x="0" y="970"/>
                  </a:cubicBezTo>
                  <a:lnTo>
                    <a:pt x="0" y="47653"/>
                  </a:lnTo>
                  <a:cubicBezTo>
                    <a:pt x="0" y="48276"/>
                    <a:pt x="449" y="49038"/>
                    <a:pt x="970" y="49351"/>
                  </a:cubicBezTo>
                  <a:lnTo>
                    <a:pt x="2701" y="50354"/>
                  </a:lnTo>
                  <a:cubicBezTo>
                    <a:pt x="2771" y="50390"/>
                    <a:pt x="2840" y="50423"/>
                    <a:pt x="2909" y="50423"/>
                  </a:cubicBezTo>
                  <a:cubicBezTo>
                    <a:pt x="3163" y="50516"/>
                    <a:pt x="3434" y="50563"/>
                    <a:pt x="3709" y="50563"/>
                  </a:cubicBezTo>
                  <a:cubicBezTo>
                    <a:pt x="3845" y="50563"/>
                    <a:pt x="3983" y="50552"/>
                    <a:pt x="4120" y="50529"/>
                  </a:cubicBezTo>
                  <a:cubicBezTo>
                    <a:pt x="4156" y="50529"/>
                    <a:pt x="4225" y="50493"/>
                    <a:pt x="4294" y="50493"/>
                  </a:cubicBezTo>
                  <a:lnTo>
                    <a:pt x="4328" y="50493"/>
                  </a:lnTo>
                  <a:cubicBezTo>
                    <a:pt x="4350" y="50472"/>
                    <a:pt x="4372" y="50464"/>
                    <a:pt x="4393" y="50452"/>
                  </a:cubicBezTo>
                  <a:lnTo>
                    <a:pt x="4393" y="50452"/>
                  </a:lnTo>
                  <a:cubicBezTo>
                    <a:pt x="4383" y="50457"/>
                    <a:pt x="4373" y="50459"/>
                    <a:pt x="4364" y="50459"/>
                  </a:cubicBezTo>
                  <a:cubicBezTo>
                    <a:pt x="4329" y="50465"/>
                    <a:pt x="4294" y="50468"/>
                    <a:pt x="4260" y="50468"/>
                  </a:cubicBezTo>
                  <a:cubicBezTo>
                    <a:pt x="4090" y="50468"/>
                    <a:pt x="3931" y="50400"/>
                    <a:pt x="3843" y="50285"/>
                  </a:cubicBezTo>
                  <a:cubicBezTo>
                    <a:pt x="3740" y="50182"/>
                    <a:pt x="3671" y="50008"/>
                    <a:pt x="3671" y="49767"/>
                  </a:cubicBezTo>
                  <a:lnTo>
                    <a:pt x="3671" y="3117"/>
                  </a:lnTo>
                  <a:cubicBezTo>
                    <a:pt x="3671" y="2807"/>
                    <a:pt x="3774" y="2460"/>
                    <a:pt x="3981" y="2147"/>
                  </a:cubicBezTo>
                  <a:lnTo>
                    <a:pt x="27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a:extLst>
                <a:ext uri="{FF2B5EF4-FFF2-40B4-BE49-F238E27FC236}">
                  <a16:creationId xmlns:a16="http://schemas.microsoft.com/office/drawing/2014/main" id="{DA4DE215-0A51-93AA-92D3-753152922C3B}"/>
                </a:ext>
              </a:extLst>
            </p:cNvPr>
            <p:cNvSpPr/>
            <p:nvPr/>
          </p:nvSpPr>
          <p:spPr>
            <a:xfrm>
              <a:off x="3510050" y="1670100"/>
              <a:ext cx="128150" cy="31200"/>
            </a:xfrm>
            <a:custGeom>
              <a:avLst/>
              <a:gdLst/>
              <a:ahLst/>
              <a:cxnLst/>
              <a:rect l="l" t="t" r="r" b="b"/>
              <a:pathLst>
                <a:path w="5126" h="1248" extrusionOk="0">
                  <a:moveTo>
                    <a:pt x="262" y="1"/>
                  </a:moveTo>
                  <a:cubicBezTo>
                    <a:pt x="187" y="1"/>
                    <a:pt x="114" y="39"/>
                    <a:pt x="70" y="106"/>
                  </a:cubicBezTo>
                  <a:cubicBezTo>
                    <a:pt x="0" y="209"/>
                    <a:pt x="36" y="348"/>
                    <a:pt x="139" y="453"/>
                  </a:cubicBezTo>
                  <a:cubicBezTo>
                    <a:pt x="937" y="971"/>
                    <a:pt x="1940" y="1248"/>
                    <a:pt x="3117" y="1248"/>
                  </a:cubicBezTo>
                  <a:cubicBezTo>
                    <a:pt x="3671" y="1248"/>
                    <a:pt x="4261" y="1179"/>
                    <a:pt x="4918" y="1076"/>
                  </a:cubicBezTo>
                  <a:cubicBezTo>
                    <a:pt x="5057" y="1040"/>
                    <a:pt x="5126" y="938"/>
                    <a:pt x="5093" y="799"/>
                  </a:cubicBezTo>
                  <a:cubicBezTo>
                    <a:pt x="5093" y="684"/>
                    <a:pt x="4996" y="616"/>
                    <a:pt x="4903" y="616"/>
                  </a:cubicBezTo>
                  <a:cubicBezTo>
                    <a:pt x="4885" y="616"/>
                    <a:pt x="4866" y="619"/>
                    <a:pt x="4849" y="625"/>
                  </a:cubicBezTo>
                  <a:cubicBezTo>
                    <a:pt x="4239" y="723"/>
                    <a:pt x="3680" y="773"/>
                    <a:pt x="3167" y="773"/>
                  </a:cubicBezTo>
                  <a:cubicBezTo>
                    <a:pt x="2048" y="773"/>
                    <a:pt x="1142" y="535"/>
                    <a:pt x="383" y="37"/>
                  </a:cubicBezTo>
                  <a:cubicBezTo>
                    <a:pt x="345" y="13"/>
                    <a:pt x="303" y="1"/>
                    <a:pt x="2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a:extLst>
                <a:ext uri="{FF2B5EF4-FFF2-40B4-BE49-F238E27FC236}">
                  <a16:creationId xmlns:a16="http://schemas.microsoft.com/office/drawing/2014/main" id="{717C2D6D-2502-0107-8B9D-9BC94FC5A805}"/>
                </a:ext>
              </a:extLst>
            </p:cNvPr>
            <p:cNvSpPr/>
            <p:nvPr/>
          </p:nvSpPr>
          <p:spPr>
            <a:xfrm>
              <a:off x="3405325" y="1442625"/>
              <a:ext cx="104750" cy="218025"/>
            </a:xfrm>
            <a:custGeom>
              <a:avLst/>
              <a:gdLst/>
              <a:ahLst/>
              <a:cxnLst/>
              <a:rect l="l" t="t" r="r" b="b"/>
              <a:pathLst>
                <a:path w="4190" h="8721" extrusionOk="0">
                  <a:moveTo>
                    <a:pt x="987" y="1"/>
                  </a:moveTo>
                  <a:cubicBezTo>
                    <a:pt x="744" y="1"/>
                    <a:pt x="482" y="45"/>
                    <a:pt x="208" y="132"/>
                  </a:cubicBezTo>
                  <a:cubicBezTo>
                    <a:pt x="70" y="165"/>
                    <a:pt x="0" y="271"/>
                    <a:pt x="34" y="409"/>
                  </a:cubicBezTo>
                  <a:cubicBezTo>
                    <a:pt x="62" y="489"/>
                    <a:pt x="151" y="570"/>
                    <a:pt x="238" y="570"/>
                  </a:cubicBezTo>
                  <a:cubicBezTo>
                    <a:pt x="263" y="570"/>
                    <a:pt x="288" y="563"/>
                    <a:pt x="311" y="548"/>
                  </a:cubicBezTo>
                  <a:cubicBezTo>
                    <a:pt x="533" y="492"/>
                    <a:pt x="734" y="464"/>
                    <a:pt x="916" y="464"/>
                  </a:cubicBezTo>
                  <a:cubicBezTo>
                    <a:pt x="1188" y="464"/>
                    <a:pt x="1420" y="526"/>
                    <a:pt x="1627" y="650"/>
                  </a:cubicBezTo>
                  <a:cubicBezTo>
                    <a:pt x="2042" y="927"/>
                    <a:pt x="2286" y="1587"/>
                    <a:pt x="2355" y="2556"/>
                  </a:cubicBezTo>
                  <a:cubicBezTo>
                    <a:pt x="2389" y="2903"/>
                    <a:pt x="2389" y="3249"/>
                    <a:pt x="2425" y="3595"/>
                  </a:cubicBezTo>
                  <a:cubicBezTo>
                    <a:pt x="2527" y="5568"/>
                    <a:pt x="2666" y="7438"/>
                    <a:pt x="3741" y="8651"/>
                  </a:cubicBezTo>
                  <a:cubicBezTo>
                    <a:pt x="3810" y="8721"/>
                    <a:pt x="3843" y="8721"/>
                    <a:pt x="3912" y="8721"/>
                  </a:cubicBezTo>
                  <a:cubicBezTo>
                    <a:pt x="3982" y="8721"/>
                    <a:pt x="4018" y="8721"/>
                    <a:pt x="4087" y="8685"/>
                  </a:cubicBezTo>
                  <a:cubicBezTo>
                    <a:pt x="4156" y="8582"/>
                    <a:pt x="4189" y="8444"/>
                    <a:pt x="4087" y="8338"/>
                  </a:cubicBezTo>
                  <a:cubicBezTo>
                    <a:pt x="3117" y="7230"/>
                    <a:pt x="3012" y="5535"/>
                    <a:pt x="2873" y="3559"/>
                  </a:cubicBezTo>
                  <a:cubicBezTo>
                    <a:pt x="2873" y="3213"/>
                    <a:pt x="2840" y="2867"/>
                    <a:pt x="2804" y="2520"/>
                  </a:cubicBezTo>
                  <a:cubicBezTo>
                    <a:pt x="2735" y="1379"/>
                    <a:pt x="2425" y="650"/>
                    <a:pt x="1870" y="271"/>
                  </a:cubicBezTo>
                  <a:cubicBezTo>
                    <a:pt x="1628" y="88"/>
                    <a:pt x="1327" y="1"/>
                    <a:pt x="9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a:extLst>
                <a:ext uri="{FF2B5EF4-FFF2-40B4-BE49-F238E27FC236}">
                  <a16:creationId xmlns:a16="http://schemas.microsoft.com/office/drawing/2014/main" id="{F320569F-93D3-AA21-F5BF-41553212A8BB}"/>
                </a:ext>
              </a:extLst>
            </p:cNvPr>
            <p:cNvSpPr/>
            <p:nvPr/>
          </p:nvSpPr>
          <p:spPr>
            <a:xfrm>
              <a:off x="3327400" y="1455925"/>
              <a:ext cx="69300" cy="318100"/>
            </a:xfrm>
            <a:custGeom>
              <a:avLst/>
              <a:gdLst/>
              <a:ahLst/>
              <a:cxnLst/>
              <a:rect l="l" t="t" r="r" b="b"/>
              <a:pathLst>
                <a:path w="2772" h="12724" extrusionOk="0">
                  <a:moveTo>
                    <a:pt x="2541" y="1"/>
                  </a:moveTo>
                  <a:cubicBezTo>
                    <a:pt x="2490" y="1"/>
                    <a:pt x="2436" y="18"/>
                    <a:pt x="2389" y="49"/>
                  </a:cubicBezTo>
                  <a:cubicBezTo>
                    <a:pt x="1663" y="534"/>
                    <a:pt x="1073" y="1401"/>
                    <a:pt x="693" y="2578"/>
                  </a:cubicBezTo>
                  <a:cubicBezTo>
                    <a:pt x="380" y="3581"/>
                    <a:pt x="172" y="4795"/>
                    <a:pt x="103" y="6180"/>
                  </a:cubicBezTo>
                  <a:cubicBezTo>
                    <a:pt x="1" y="8535"/>
                    <a:pt x="347" y="11167"/>
                    <a:pt x="934" y="12585"/>
                  </a:cubicBezTo>
                  <a:cubicBezTo>
                    <a:pt x="970" y="12691"/>
                    <a:pt x="1040" y="12724"/>
                    <a:pt x="1142" y="12724"/>
                  </a:cubicBezTo>
                  <a:lnTo>
                    <a:pt x="1211" y="12724"/>
                  </a:lnTo>
                  <a:cubicBezTo>
                    <a:pt x="1350" y="12655"/>
                    <a:pt x="1386" y="12516"/>
                    <a:pt x="1350" y="12414"/>
                  </a:cubicBezTo>
                  <a:cubicBezTo>
                    <a:pt x="726" y="10890"/>
                    <a:pt x="485" y="8153"/>
                    <a:pt x="555" y="6213"/>
                  </a:cubicBezTo>
                  <a:cubicBezTo>
                    <a:pt x="693" y="3304"/>
                    <a:pt x="1419" y="1262"/>
                    <a:pt x="2633" y="431"/>
                  </a:cubicBezTo>
                  <a:cubicBezTo>
                    <a:pt x="2735" y="362"/>
                    <a:pt x="2771" y="187"/>
                    <a:pt x="2702" y="85"/>
                  </a:cubicBezTo>
                  <a:cubicBezTo>
                    <a:pt x="2664" y="27"/>
                    <a:pt x="2604" y="1"/>
                    <a:pt x="25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a:extLst>
                <a:ext uri="{FF2B5EF4-FFF2-40B4-BE49-F238E27FC236}">
                  <a16:creationId xmlns:a16="http://schemas.microsoft.com/office/drawing/2014/main" id="{766AAD7A-1170-663B-8C2E-28607477B6FC}"/>
                </a:ext>
              </a:extLst>
            </p:cNvPr>
            <p:cNvSpPr/>
            <p:nvPr/>
          </p:nvSpPr>
          <p:spPr>
            <a:xfrm>
              <a:off x="3362025" y="1788700"/>
              <a:ext cx="219950" cy="107450"/>
            </a:xfrm>
            <a:custGeom>
              <a:avLst/>
              <a:gdLst/>
              <a:ahLst/>
              <a:cxnLst/>
              <a:rect l="l" t="t" r="r" b="b"/>
              <a:pathLst>
                <a:path w="8798" h="4298" extrusionOk="0">
                  <a:moveTo>
                    <a:pt x="256" y="1"/>
                  </a:moveTo>
                  <a:cubicBezTo>
                    <a:pt x="216" y="1"/>
                    <a:pt x="175" y="12"/>
                    <a:pt x="139" y="36"/>
                  </a:cubicBezTo>
                  <a:cubicBezTo>
                    <a:pt x="34" y="106"/>
                    <a:pt x="1" y="244"/>
                    <a:pt x="70" y="349"/>
                  </a:cubicBezTo>
                  <a:cubicBezTo>
                    <a:pt x="1525" y="2912"/>
                    <a:pt x="4018" y="4297"/>
                    <a:pt x="7168" y="4297"/>
                  </a:cubicBezTo>
                  <a:cubicBezTo>
                    <a:pt x="7620" y="4297"/>
                    <a:pt x="8105" y="4261"/>
                    <a:pt x="8553" y="4192"/>
                  </a:cubicBezTo>
                  <a:cubicBezTo>
                    <a:pt x="8692" y="4192"/>
                    <a:pt x="8797" y="4090"/>
                    <a:pt x="8761" y="3951"/>
                  </a:cubicBezTo>
                  <a:cubicBezTo>
                    <a:pt x="8761" y="3813"/>
                    <a:pt x="8623" y="3743"/>
                    <a:pt x="8520" y="3743"/>
                  </a:cubicBezTo>
                  <a:cubicBezTo>
                    <a:pt x="8049" y="3800"/>
                    <a:pt x="7591" y="3828"/>
                    <a:pt x="7147" y="3828"/>
                  </a:cubicBezTo>
                  <a:cubicBezTo>
                    <a:pt x="5958" y="3828"/>
                    <a:pt x="4871" y="3626"/>
                    <a:pt x="3913" y="3222"/>
                  </a:cubicBezTo>
                  <a:cubicBezTo>
                    <a:pt x="2425" y="2599"/>
                    <a:pt x="1281" y="1560"/>
                    <a:pt x="450" y="106"/>
                  </a:cubicBezTo>
                  <a:cubicBezTo>
                    <a:pt x="405" y="39"/>
                    <a:pt x="331" y="1"/>
                    <a:pt x="2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a:extLst>
                <a:ext uri="{FF2B5EF4-FFF2-40B4-BE49-F238E27FC236}">
                  <a16:creationId xmlns:a16="http://schemas.microsoft.com/office/drawing/2014/main" id="{57B8CE5F-B2E3-9368-9403-ED8CF69CFB50}"/>
                </a:ext>
              </a:extLst>
            </p:cNvPr>
            <p:cNvSpPr/>
            <p:nvPr/>
          </p:nvSpPr>
          <p:spPr>
            <a:xfrm>
              <a:off x="3363775" y="1494675"/>
              <a:ext cx="267500" cy="355550"/>
            </a:xfrm>
            <a:custGeom>
              <a:avLst/>
              <a:gdLst/>
              <a:ahLst/>
              <a:cxnLst/>
              <a:rect l="l" t="t" r="r" b="b"/>
              <a:pathLst>
                <a:path w="10700" h="14222" extrusionOk="0">
                  <a:moveTo>
                    <a:pt x="2218" y="1"/>
                  </a:moveTo>
                  <a:cubicBezTo>
                    <a:pt x="2025" y="1"/>
                    <a:pt x="1826" y="53"/>
                    <a:pt x="1626" y="161"/>
                  </a:cubicBezTo>
                  <a:lnTo>
                    <a:pt x="1593" y="161"/>
                  </a:lnTo>
                  <a:cubicBezTo>
                    <a:pt x="1039" y="508"/>
                    <a:pt x="380" y="1444"/>
                    <a:pt x="310" y="2585"/>
                  </a:cubicBezTo>
                  <a:cubicBezTo>
                    <a:pt x="0" y="7226"/>
                    <a:pt x="795" y="10551"/>
                    <a:pt x="2771" y="12421"/>
                  </a:cubicBezTo>
                  <a:cubicBezTo>
                    <a:pt x="3981" y="13598"/>
                    <a:pt x="5680" y="14222"/>
                    <a:pt x="7791" y="14222"/>
                  </a:cubicBezTo>
                  <a:cubicBezTo>
                    <a:pt x="8242" y="14222"/>
                    <a:pt x="8691" y="14188"/>
                    <a:pt x="9143" y="14152"/>
                  </a:cubicBezTo>
                  <a:cubicBezTo>
                    <a:pt x="9281" y="14119"/>
                    <a:pt x="9384" y="14014"/>
                    <a:pt x="9351" y="13875"/>
                  </a:cubicBezTo>
                  <a:cubicBezTo>
                    <a:pt x="9351" y="13773"/>
                    <a:pt x="9245" y="13667"/>
                    <a:pt x="9107" y="13667"/>
                  </a:cubicBezTo>
                  <a:cubicBezTo>
                    <a:pt x="8635" y="13724"/>
                    <a:pt x="8181" y="13753"/>
                    <a:pt x="7746" y="13753"/>
                  </a:cubicBezTo>
                  <a:cubicBezTo>
                    <a:pt x="5789" y="13753"/>
                    <a:pt x="4214" y="13181"/>
                    <a:pt x="3081" y="12074"/>
                  </a:cubicBezTo>
                  <a:cubicBezTo>
                    <a:pt x="1247" y="10310"/>
                    <a:pt x="449" y="7123"/>
                    <a:pt x="762" y="2621"/>
                  </a:cubicBezTo>
                  <a:cubicBezTo>
                    <a:pt x="831" y="1754"/>
                    <a:pt x="1316" y="890"/>
                    <a:pt x="1834" y="577"/>
                  </a:cubicBezTo>
                  <a:lnTo>
                    <a:pt x="1870" y="544"/>
                  </a:lnTo>
                  <a:cubicBezTo>
                    <a:pt x="1981" y="487"/>
                    <a:pt x="2101" y="452"/>
                    <a:pt x="2216" y="452"/>
                  </a:cubicBezTo>
                  <a:cubicBezTo>
                    <a:pt x="2316" y="452"/>
                    <a:pt x="2412" y="479"/>
                    <a:pt x="2494" y="544"/>
                  </a:cubicBezTo>
                  <a:cubicBezTo>
                    <a:pt x="2701" y="646"/>
                    <a:pt x="2840" y="923"/>
                    <a:pt x="2804" y="1269"/>
                  </a:cubicBezTo>
                  <a:cubicBezTo>
                    <a:pt x="2771" y="5253"/>
                    <a:pt x="3496" y="7816"/>
                    <a:pt x="5126" y="9201"/>
                  </a:cubicBezTo>
                  <a:cubicBezTo>
                    <a:pt x="6019" y="9970"/>
                    <a:pt x="7178" y="10348"/>
                    <a:pt x="8630" y="10348"/>
                  </a:cubicBezTo>
                  <a:cubicBezTo>
                    <a:pt x="9204" y="10348"/>
                    <a:pt x="9824" y="10289"/>
                    <a:pt x="10492" y="10171"/>
                  </a:cubicBezTo>
                  <a:cubicBezTo>
                    <a:pt x="10630" y="10135"/>
                    <a:pt x="10700" y="10033"/>
                    <a:pt x="10700" y="9894"/>
                  </a:cubicBezTo>
                  <a:cubicBezTo>
                    <a:pt x="10671" y="9802"/>
                    <a:pt x="10562" y="9713"/>
                    <a:pt x="10465" y="9713"/>
                  </a:cubicBezTo>
                  <a:cubicBezTo>
                    <a:pt x="10451" y="9713"/>
                    <a:pt x="10436" y="9715"/>
                    <a:pt x="10423" y="9719"/>
                  </a:cubicBezTo>
                  <a:cubicBezTo>
                    <a:pt x="9790" y="9829"/>
                    <a:pt x="9205" y="9884"/>
                    <a:pt x="8665" y="9884"/>
                  </a:cubicBezTo>
                  <a:cubicBezTo>
                    <a:pt x="7314" y="9884"/>
                    <a:pt x="6244" y="9537"/>
                    <a:pt x="5403" y="8819"/>
                  </a:cubicBezTo>
                  <a:cubicBezTo>
                    <a:pt x="3912" y="7572"/>
                    <a:pt x="3219" y="5115"/>
                    <a:pt x="3289" y="1305"/>
                  </a:cubicBezTo>
                  <a:cubicBezTo>
                    <a:pt x="3289" y="785"/>
                    <a:pt x="3081" y="336"/>
                    <a:pt x="2735" y="128"/>
                  </a:cubicBezTo>
                  <a:cubicBezTo>
                    <a:pt x="2569" y="44"/>
                    <a:pt x="2396" y="1"/>
                    <a:pt x="22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a:extLst>
                <a:ext uri="{FF2B5EF4-FFF2-40B4-BE49-F238E27FC236}">
                  <a16:creationId xmlns:a16="http://schemas.microsoft.com/office/drawing/2014/main" id="{5953F6FC-AFA1-766A-8C06-BCA578EDC833}"/>
                </a:ext>
              </a:extLst>
            </p:cNvPr>
            <p:cNvSpPr/>
            <p:nvPr/>
          </p:nvSpPr>
          <p:spPr>
            <a:xfrm>
              <a:off x="3285850" y="1389300"/>
              <a:ext cx="361025" cy="559625"/>
            </a:xfrm>
            <a:custGeom>
              <a:avLst/>
              <a:gdLst/>
              <a:ahLst/>
              <a:cxnLst/>
              <a:rect l="l" t="t" r="r" b="b"/>
              <a:pathLst>
                <a:path w="14441" h="22385" extrusionOk="0">
                  <a:moveTo>
                    <a:pt x="6010" y="1"/>
                  </a:moveTo>
                  <a:cubicBezTo>
                    <a:pt x="5443" y="1"/>
                    <a:pt x="4840" y="176"/>
                    <a:pt x="4225" y="534"/>
                  </a:cubicBezTo>
                  <a:cubicBezTo>
                    <a:pt x="4189" y="534"/>
                    <a:pt x="4120" y="567"/>
                    <a:pt x="4120" y="567"/>
                  </a:cubicBezTo>
                  <a:cubicBezTo>
                    <a:pt x="2979" y="1226"/>
                    <a:pt x="2042" y="2404"/>
                    <a:pt x="1350" y="3997"/>
                  </a:cubicBezTo>
                  <a:cubicBezTo>
                    <a:pt x="762" y="5346"/>
                    <a:pt x="380" y="7008"/>
                    <a:pt x="311" y="8670"/>
                  </a:cubicBezTo>
                  <a:cubicBezTo>
                    <a:pt x="0" y="14004"/>
                    <a:pt x="1003" y="17882"/>
                    <a:pt x="3289" y="20135"/>
                  </a:cubicBezTo>
                  <a:cubicBezTo>
                    <a:pt x="4813" y="21623"/>
                    <a:pt x="6891" y="22385"/>
                    <a:pt x="9453" y="22385"/>
                  </a:cubicBezTo>
                  <a:lnTo>
                    <a:pt x="10354" y="22385"/>
                  </a:lnTo>
                  <a:cubicBezTo>
                    <a:pt x="10492" y="22351"/>
                    <a:pt x="10561" y="22246"/>
                    <a:pt x="10561" y="22143"/>
                  </a:cubicBezTo>
                  <a:cubicBezTo>
                    <a:pt x="10561" y="22005"/>
                    <a:pt x="10459" y="21900"/>
                    <a:pt x="10320" y="21900"/>
                  </a:cubicBezTo>
                  <a:cubicBezTo>
                    <a:pt x="10003" y="21923"/>
                    <a:pt x="9693" y="21934"/>
                    <a:pt x="9390" y="21934"/>
                  </a:cubicBezTo>
                  <a:cubicBezTo>
                    <a:pt x="6979" y="21934"/>
                    <a:pt x="5017" y="21204"/>
                    <a:pt x="3602" y="19789"/>
                  </a:cubicBezTo>
                  <a:cubicBezTo>
                    <a:pt x="1419" y="17641"/>
                    <a:pt x="485" y="13901"/>
                    <a:pt x="762" y="8707"/>
                  </a:cubicBezTo>
                  <a:cubicBezTo>
                    <a:pt x="865" y="7113"/>
                    <a:pt x="1211" y="5484"/>
                    <a:pt x="1765" y="4168"/>
                  </a:cubicBezTo>
                  <a:cubicBezTo>
                    <a:pt x="2424" y="2681"/>
                    <a:pt x="3289" y="1572"/>
                    <a:pt x="4328" y="982"/>
                  </a:cubicBezTo>
                  <a:cubicBezTo>
                    <a:pt x="4364" y="982"/>
                    <a:pt x="4397" y="949"/>
                    <a:pt x="4433" y="913"/>
                  </a:cubicBezTo>
                  <a:cubicBezTo>
                    <a:pt x="4993" y="614"/>
                    <a:pt x="5517" y="465"/>
                    <a:pt x="6001" y="465"/>
                  </a:cubicBezTo>
                  <a:cubicBezTo>
                    <a:pt x="6355" y="465"/>
                    <a:pt x="6688" y="545"/>
                    <a:pt x="6996" y="705"/>
                  </a:cubicBezTo>
                  <a:cubicBezTo>
                    <a:pt x="7860" y="1190"/>
                    <a:pt x="8414" y="2368"/>
                    <a:pt x="8553" y="3997"/>
                  </a:cubicBezTo>
                  <a:cubicBezTo>
                    <a:pt x="8553" y="4099"/>
                    <a:pt x="8589" y="4204"/>
                    <a:pt x="8589" y="4307"/>
                  </a:cubicBezTo>
                  <a:cubicBezTo>
                    <a:pt x="8727" y="6213"/>
                    <a:pt x="8866" y="8324"/>
                    <a:pt x="10284" y="9432"/>
                  </a:cubicBezTo>
                  <a:cubicBezTo>
                    <a:pt x="10928" y="9927"/>
                    <a:pt x="11766" y="10174"/>
                    <a:pt x="12835" y="10174"/>
                  </a:cubicBezTo>
                  <a:cubicBezTo>
                    <a:pt x="13263" y="10174"/>
                    <a:pt x="13728" y="10135"/>
                    <a:pt x="14232" y="10056"/>
                  </a:cubicBezTo>
                  <a:cubicBezTo>
                    <a:pt x="14338" y="10023"/>
                    <a:pt x="14440" y="9917"/>
                    <a:pt x="14407" y="9779"/>
                  </a:cubicBezTo>
                  <a:cubicBezTo>
                    <a:pt x="14377" y="9665"/>
                    <a:pt x="14302" y="9597"/>
                    <a:pt x="14200" y="9597"/>
                  </a:cubicBezTo>
                  <a:cubicBezTo>
                    <a:pt x="14178" y="9597"/>
                    <a:pt x="14154" y="9601"/>
                    <a:pt x="14130" y="9607"/>
                  </a:cubicBezTo>
                  <a:cubicBezTo>
                    <a:pt x="13645" y="9680"/>
                    <a:pt x="13198" y="9719"/>
                    <a:pt x="12789" y="9719"/>
                  </a:cubicBezTo>
                  <a:cubicBezTo>
                    <a:pt x="11855" y="9719"/>
                    <a:pt x="11116" y="9520"/>
                    <a:pt x="10561" y="9086"/>
                  </a:cubicBezTo>
                  <a:cubicBezTo>
                    <a:pt x="9315" y="8116"/>
                    <a:pt x="9176" y="6177"/>
                    <a:pt x="9038" y="4274"/>
                  </a:cubicBezTo>
                  <a:cubicBezTo>
                    <a:pt x="9038" y="4168"/>
                    <a:pt x="9038" y="4066"/>
                    <a:pt x="9004" y="3961"/>
                  </a:cubicBezTo>
                  <a:cubicBezTo>
                    <a:pt x="8866" y="2160"/>
                    <a:pt x="8243" y="844"/>
                    <a:pt x="7204" y="290"/>
                  </a:cubicBezTo>
                  <a:cubicBezTo>
                    <a:pt x="6833" y="98"/>
                    <a:pt x="6432" y="1"/>
                    <a:pt x="60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a:extLst>
                <a:ext uri="{FF2B5EF4-FFF2-40B4-BE49-F238E27FC236}">
                  <a16:creationId xmlns:a16="http://schemas.microsoft.com/office/drawing/2014/main" id="{FDE7860F-DDDB-B7FF-B660-39CB797EE7A9}"/>
                </a:ext>
              </a:extLst>
            </p:cNvPr>
            <p:cNvSpPr/>
            <p:nvPr/>
          </p:nvSpPr>
          <p:spPr>
            <a:xfrm>
              <a:off x="3421750" y="1979850"/>
              <a:ext cx="92675" cy="26225"/>
            </a:xfrm>
            <a:custGeom>
              <a:avLst/>
              <a:gdLst/>
              <a:ahLst/>
              <a:cxnLst/>
              <a:rect l="l" t="t" r="r" b="b"/>
              <a:pathLst>
                <a:path w="3707" h="1049" extrusionOk="0">
                  <a:moveTo>
                    <a:pt x="291" y="1"/>
                  </a:moveTo>
                  <a:cubicBezTo>
                    <a:pt x="199" y="1"/>
                    <a:pt x="99" y="63"/>
                    <a:pt x="69" y="148"/>
                  </a:cubicBezTo>
                  <a:cubicBezTo>
                    <a:pt x="0" y="286"/>
                    <a:pt x="69" y="392"/>
                    <a:pt x="208" y="461"/>
                  </a:cubicBezTo>
                  <a:cubicBezTo>
                    <a:pt x="1316" y="840"/>
                    <a:pt x="2424" y="1048"/>
                    <a:pt x="3463" y="1048"/>
                  </a:cubicBezTo>
                  <a:cubicBezTo>
                    <a:pt x="3602" y="1048"/>
                    <a:pt x="3707" y="946"/>
                    <a:pt x="3707" y="807"/>
                  </a:cubicBezTo>
                  <a:cubicBezTo>
                    <a:pt x="3707" y="669"/>
                    <a:pt x="3602" y="563"/>
                    <a:pt x="3463" y="563"/>
                  </a:cubicBezTo>
                  <a:cubicBezTo>
                    <a:pt x="2460" y="563"/>
                    <a:pt x="1421" y="392"/>
                    <a:pt x="346" y="9"/>
                  </a:cubicBezTo>
                  <a:cubicBezTo>
                    <a:pt x="329" y="4"/>
                    <a:pt x="310" y="1"/>
                    <a:pt x="2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a:extLst>
                <a:ext uri="{FF2B5EF4-FFF2-40B4-BE49-F238E27FC236}">
                  <a16:creationId xmlns:a16="http://schemas.microsoft.com/office/drawing/2014/main" id="{52D31B3E-3312-C19A-00F6-75F565316D60}"/>
                </a:ext>
              </a:extLst>
            </p:cNvPr>
            <p:cNvSpPr/>
            <p:nvPr/>
          </p:nvSpPr>
          <p:spPr>
            <a:xfrm>
              <a:off x="3292775" y="1876375"/>
              <a:ext cx="115125" cy="106350"/>
            </a:xfrm>
            <a:custGeom>
              <a:avLst/>
              <a:gdLst/>
              <a:ahLst/>
              <a:cxnLst/>
              <a:rect l="l" t="t" r="r" b="b"/>
              <a:pathLst>
                <a:path w="4605" h="4254" extrusionOk="0">
                  <a:moveTo>
                    <a:pt x="253" y="1"/>
                  </a:moveTo>
                  <a:cubicBezTo>
                    <a:pt x="216" y="1"/>
                    <a:pt x="178" y="9"/>
                    <a:pt x="139" y="28"/>
                  </a:cubicBezTo>
                  <a:cubicBezTo>
                    <a:pt x="34" y="98"/>
                    <a:pt x="0" y="236"/>
                    <a:pt x="34" y="339"/>
                  </a:cubicBezTo>
                  <a:cubicBezTo>
                    <a:pt x="832" y="2001"/>
                    <a:pt x="2286" y="3353"/>
                    <a:pt x="4225" y="4217"/>
                  </a:cubicBezTo>
                  <a:cubicBezTo>
                    <a:pt x="4259" y="4254"/>
                    <a:pt x="4295" y="4254"/>
                    <a:pt x="4328" y="4254"/>
                  </a:cubicBezTo>
                  <a:cubicBezTo>
                    <a:pt x="4433" y="4254"/>
                    <a:pt x="4502" y="4217"/>
                    <a:pt x="4536" y="4115"/>
                  </a:cubicBezTo>
                  <a:cubicBezTo>
                    <a:pt x="4605" y="4010"/>
                    <a:pt x="4536" y="3871"/>
                    <a:pt x="4433" y="3802"/>
                  </a:cubicBezTo>
                  <a:cubicBezTo>
                    <a:pt x="2563" y="2971"/>
                    <a:pt x="1211" y="1724"/>
                    <a:pt x="449" y="131"/>
                  </a:cubicBezTo>
                  <a:cubicBezTo>
                    <a:pt x="425" y="57"/>
                    <a:pt x="347" y="1"/>
                    <a:pt x="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a:extLst>
                <a:ext uri="{FF2B5EF4-FFF2-40B4-BE49-F238E27FC236}">
                  <a16:creationId xmlns:a16="http://schemas.microsoft.com/office/drawing/2014/main" id="{19D4A4BF-5F0C-81B1-355D-A212C8274A44}"/>
                </a:ext>
              </a:extLst>
            </p:cNvPr>
            <p:cNvSpPr/>
            <p:nvPr/>
          </p:nvSpPr>
          <p:spPr>
            <a:xfrm>
              <a:off x="3252050" y="1442425"/>
              <a:ext cx="64075" cy="412175"/>
            </a:xfrm>
            <a:custGeom>
              <a:avLst/>
              <a:gdLst/>
              <a:ahLst/>
              <a:cxnLst/>
              <a:rect l="l" t="t" r="r" b="b"/>
              <a:pathLst>
                <a:path w="2563" h="16487" extrusionOk="0">
                  <a:moveTo>
                    <a:pt x="2280" y="1"/>
                  </a:moveTo>
                  <a:cubicBezTo>
                    <a:pt x="2202" y="1"/>
                    <a:pt x="2125" y="47"/>
                    <a:pt x="2078" y="140"/>
                  </a:cubicBezTo>
                  <a:cubicBezTo>
                    <a:pt x="416" y="3188"/>
                    <a:pt x="70" y="6615"/>
                    <a:pt x="36" y="8936"/>
                  </a:cubicBezTo>
                  <a:cubicBezTo>
                    <a:pt x="0" y="11568"/>
                    <a:pt x="416" y="14303"/>
                    <a:pt x="1109" y="16312"/>
                  </a:cubicBezTo>
                  <a:cubicBezTo>
                    <a:pt x="1145" y="16417"/>
                    <a:pt x="1214" y="16486"/>
                    <a:pt x="1316" y="16486"/>
                  </a:cubicBezTo>
                  <a:cubicBezTo>
                    <a:pt x="1352" y="16486"/>
                    <a:pt x="1386" y="16486"/>
                    <a:pt x="1386" y="16450"/>
                  </a:cubicBezTo>
                  <a:cubicBezTo>
                    <a:pt x="1524" y="16417"/>
                    <a:pt x="1593" y="16278"/>
                    <a:pt x="1560" y="16173"/>
                  </a:cubicBezTo>
                  <a:cubicBezTo>
                    <a:pt x="867" y="14200"/>
                    <a:pt x="485" y="11499"/>
                    <a:pt x="485" y="8936"/>
                  </a:cubicBezTo>
                  <a:cubicBezTo>
                    <a:pt x="521" y="6651"/>
                    <a:pt x="867" y="3326"/>
                    <a:pt x="2494" y="348"/>
                  </a:cubicBezTo>
                  <a:cubicBezTo>
                    <a:pt x="2563" y="243"/>
                    <a:pt x="2494" y="104"/>
                    <a:pt x="2391" y="35"/>
                  </a:cubicBezTo>
                  <a:cubicBezTo>
                    <a:pt x="2356" y="12"/>
                    <a:pt x="2318" y="1"/>
                    <a:pt x="22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a:extLst>
                <a:ext uri="{FF2B5EF4-FFF2-40B4-BE49-F238E27FC236}">
                  <a16:creationId xmlns:a16="http://schemas.microsoft.com/office/drawing/2014/main" id="{D795810C-EF2A-FEAE-DCE3-2711B3E3D186}"/>
                </a:ext>
              </a:extLst>
            </p:cNvPr>
            <p:cNvSpPr/>
            <p:nvPr/>
          </p:nvSpPr>
          <p:spPr>
            <a:xfrm>
              <a:off x="3319575" y="1338150"/>
              <a:ext cx="229500" cy="147625"/>
            </a:xfrm>
            <a:custGeom>
              <a:avLst/>
              <a:gdLst/>
              <a:ahLst/>
              <a:cxnLst/>
              <a:rect l="l" t="t" r="r" b="b"/>
              <a:pathLst>
                <a:path w="9180" h="5905" extrusionOk="0">
                  <a:moveTo>
                    <a:pt x="5095" y="1"/>
                  </a:moveTo>
                  <a:cubicBezTo>
                    <a:pt x="4404" y="1"/>
                    <a:pt x="3674" y="202"/>
                    <a:pt x="2946" y="604"/>
                  </a:cubicBezTo>
                  <a:cubicBezTo>
                    <a:pt x="1907" y="1158"/>
                    <a:pt x="901" y="2059"/>
                    <a:pt x="70" y="3203"/>
                  </a:cubicBezTo>
                  <a:cubicBezTo>
                    <a:pt x="1" y="3305"/>
                    <a:pt x="37" y="3480"/>
                    <a:pt x="139" y="3549"/>
                  </a:cubicBezTo>
                  <a:cubicBezTo>
                    <a:pt x="176" y="3574"/>
                    <a:pt x="217" y="3585"/>
                    <a:pt x="258" y="3585"/>
                  </a:cubicBezTo>
                  <a:cubicBezTo>
                    <a:pt x="333" y="3585"/>
                    <a:pt x="407" y="3546"/>
                    <a:pt x="452" y="3480"/>
                  </a:cubicBezTo>
                  <a:cubicBezTo>
                    <a:pt x="1247" y="2372"/>
                    <a:pt x="2184" y="1541"/>
                    <a:pt x="3153" y="1020"/>
                  </a:cubicBezTo>
                  <a:cubicBezTo>
                    <a:pt x="3851" y="657"/>
                    <a:pt x="4530" y="470"/>
                    <a:pt x="5147" y="470"/>
                  </a:cubicBezTo>
                  <a:cubicBezTo>
                    <a:pt x="5355" y="470"/>
                    <a:pt x="5557" y="491"/>
                    <a:pt x="5749" y="535"/>
                  </a:cubicBezTo>
                  <a:cubicBezTo>
                    <a:pt x="7517" y="917"/>
                    <a:pt x="8417" y="2474"/>
                    <a:pt x="8694" y="5696"/>
                  </a:cubicBezTo>
                  <a:cubicBezTo>
                    <a:pt x="8728" y="5799"/>
                    <a:pt x="8833" y="5904"/>
                    <a:pt x="8935" y="5904"/>
                  </a:cubicBezTo>
                  <a:lnTo>
                    <a:pt x="8971" y="5904"/>
                  </a:lnTo>
                  <a:cubicBezTo>
                    <a:pt x="9074" y="5868"/>
                    <a:pt x="9179" y="5766"/>
                    <a:pt x="9179" y="5660"/>
                  </a:cubicBezTo>
                  <a:cubicBezTo>
                    <a:pt x="9005" y="3998"/>
                    <a:pt x="8728" y="2821"/>
                    <a:pt x="8279" y="1956"/>
                  </a:cubicBezTo>
                  <a:cubicBezTo>
                    <a:pt x="7725" y="917"/>
                    <a:pt x="6927" y="327"/>
                    <a:pt x="5855" y="86"/>
                  </a:cubicBezTo>
                  <a:cubicBezTo>
                    <a:pt x="5608" y="29"/>
                    <a:pt x="5354" y="1"/>
                    <a:pt x="50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a:extLst>
                <a:ext uri="{FF2B5EF4-FFF2-40B4-BE49-F238E27FC236}">
                  <a16:creationId xmlns:a16="http://schemas.microsoft.com/office/drawing/2014/main" id="{6C65A8E4-297B-D78E-17C4-5A66E86BE143}"/>
                </a:ext>
              </a:extLst>
            </p:cNvPr>
            <p:cNvSpPr/>
            <p:nvPr/>
          </p:nvSpPr>
          <p:spPr>
            <a:xfrm>
              <a:off x="3542125" y="1518650"/>
              <a:ext cx="109925" cy="77925"/>
            </a:xfrm>
            <a:custGeom>
              <a:avLst/>
              <a:gdLst/>
              <a:ahLst/>
              <a:cxnLst/>
              <a:rect l="l" t="t" r="r" b="b"/>
              <a:pathLst>
                <a:path w="4397" h="3117" extrusionOk="0">
                  <a:moveTo>
                    <a:pt x="208" y="0"/>
                  </a:moveTo>
                  <a:cubicBezTo>
                    <a:pt x="103" y="0"/>
                    <a:pt x="0" y="139"/>
                    <a:pt x="0" y="241"/>
                  </a:cubicBezTo>
                  <a:cubicBezTo>
                    <a:pt x="172" y="1455"/>
                    <a:pt x="623" y="2286"/>
                    <a:pt x="1349" y="2735"/>
                  </a:cubicBezTo>
                  <a:cubicBezTo>
                    <a:pt x="1765" y="2978"/>
                    <a:pt x="2250" y="3117"/>
                    <a:pt x="2771" y="3117"/>
                  </a:cubicBezTo>
                  <a:cubicBezTo>
                    <a:pt x="3219" y="3117"/>
                    <a:pt x="3704" y="3012"/>
                    <a:pt x="4225" y="2840"/>
                  </a:cubicBezTo>
                  <a:cubicBezTo>
                    <a:pt x="4328" y="2804"/>
                    <a:pt x="4397" y="2665"/>
                    <a:pt x="4364" y="2563"/>
                  </a:cubicBezTo>
                  <a:cubicBezTo>
                    <a:pt x="4337" y="2461"/>
                    <a:pt x="4256" y="2397"/>
                    <a:pt x="4160" y="2397"/>
                  </a:cubicBezTo>
                  <a:cubicBezTo>
                    <a:pt x="4125" y="2397"/>
                    <a:pt x="4088" y="2406"/>
                    <a:pt x="4051" y="2424"/>
                  </a:cubicBezTo>
                  <a:cubicBezTo>
                    <a:pt x="3590" y="2572"/>
                    <a:pt x="3153" y="2649"/>
                    <a:pt x="2755" y="2649"/>
                  </a:cubicBezTo>
                  <a:cubicBezTo>
                    <a:pt x="2314" y="2649"/>
                    <a:pt x="1921" y="2554"/>
                    <a:pt x="1593" y="2355"/>
                  </a:cubicBezTo>
                  <a:cubicBezTo>
                    <a:pt x="970" y="1973"/>
                    <a:pt x="587" y="1247"/>
                    <a:pt x="485" y="208"/>
                  </a:cubicBezTo>
                  <a:cubicBezTo>
                    <a:pt x="449" y="69"/>
                    <a:pt x="346" y="0"/>
                    <a:pt x="2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a:extLst>
                <a:ext uri="{FF2B5EF4-FFF2-40B4-BE49-F238E27FC236}">
                  <a16:creationId xmlns:a16="http://schemas.microsoft.com/office/drawing/2014/main" id="{418F6324-B4C4-F26F-E50A-13F797C08B64}"/>
                </a:ext>
              </a:extLst>
            </p:cNvPr>
            <p:cNvSpPr/>
            <p:nvPr/>
          </p:nvSpPr>
          <p:spPr>
            <a:xfrm>
              <a:off x="3206200" y="1284475"/>
              <a:ext cx="448500" cy="764050"/>
            </a:xfrm>
            <a:custGeom>
              <a:avLst/>
              <a:gdLst/>
              <a:ahLst/>
              <a:cxnLst/>
              <a:rect l="l" t="t" r="r" b="b"/>
              <a:pathLst>
                <a:path w="17940" h="30562" extrusionOk="0">
                  <a:moveTo>
                    <a:pt x="10266" y="1"/>
                  </a:moveTo>
                  <a:cubicBezTo>
                    <a:pt x="9344" y="1"/>
                    <a:pt x="8323" y="312"/>
                    <a:pt x="7237" y="950"/>
                  </a:cubicBezTo>
                  <a:cubicBezTo>
                    <a:pt x="5195" y="2128"/>
                    <a:pt x="3463" y="4136"/>
                    <a:pt x="2181" y="6804"/>
                  </a:cubicBezTo>
                  <a:cubicBezTo>
                    <a:pt x="1003" y="9229"/>
                    <a:pt x="277" y="11963"/>
                    <a:pt x="172" y="14562"/>
                  </a:cubicBezTo>
                  <a:cubicBezTo>
                    <a:pt x="0" y="19028"/>
                    <a:pt x="588" y="22458"/>
                    <a:pt x="1940" y="24951"/>
                  </a:cubicBezTo>
                  <a:cubicBezTo>
                    <a:pt x="3117" y="27132"/>
                    <a:pt x="4882" y="28655"/>
                    <a:pt x="7514" y="29730"/>
                  </a:cubicBezTo>
                  <a:cubicBezTo>
                    <a:pt x="9315" y="30387"/>
                    <a:pt x="10251" y="30525"/>
                    <a:pt x="10769" y="30561"/>
                  </a:cubicBezTo>
                  <a:lnTo>
                    <a:pt x="10805" y="30561"/>
                  </a:lnTo>
                  <a:cubicBezTo>
                    <a:pt x="10908" y="30561"/>
                    <a:pt x="11013" y="30456"/>
                    <a:pt x="11013" y="30354"/>
                  </a:cubicBezTo>
                  <a:cubicBezTo>
                    <a:pt x="11046" y="30215"/>
                    <a:pt x="10944" y="30110"/>
                    <a:pt x="10805" y="30110"/>
                  </a:cubicBezTo>
                  <a:cubicBezTo>
                    <a:pt x="10320" y="30041"/>
                    <a:pt x="9420" y="29938"/>
                    <a:pt x="7688" y="29279"/>
                  </a:cubicBezTo>
                  <a:cubicBezTo>
                    <a:pt x="5159" y="28276"/>
                    <a:pt x="3463" y="26821"/>
                    <a:pt x="2355" y="24707"/>
                  </a:cubicBezTo>
                  <a:cubicBezTo>
                    <a:pt x="1039" y="22283"/>
                    <a:pt x="485" y="18959"/>
                    <a:pt x="657" y="14562"/>
                  </a:cubicBezTo>
                  <a:cubicBezTo>
                    <a:pt x="831" y="9852"/>
                    <a:pt x="3220" y="3790"/>
                    <a:pt x="7445" y="1366"/>
                  </a:cubicBezTo>
                  <a:cubicBezTo>
                    <a:pt x="8484" y="760"/>
                    <a:pt x="9429" y="465"/>
                    <a:pt x="10271" y="465"/>
                  </a:cubicBezTo>
                  <a:cubicBezTo>
                    <a:pt x="10775" y="465"/>
                    <a:pt x="11242" y="571"/>
                    <a:pt x="11670" y="779"/>
                  </a:cubicBezTo>
                  <a:cubicBezTo>
                    <a:pt x="13055" y="1471"/>
                    <a:pt x="13991" y="3272"/>
                    <a:pt x="14371" y="6006"/>
                  </a:cubicBezTo>
                  <a:cubicBezTo>
                    <a:pt x="14815" y="9175"/>
                    <a:pt x="15626" y="10232"/>
                    <a:pt x="17595" y="10232"/>
                  </a:cubicBezTo>
                  <a:cubicBezTo>
                    <a:pt x="17628" y="10232"/>
                    <a:pt x="17661" y="10232"/>
                    <a:pt x="17695" y="10232"/>
                  </a:cubicBezTo>
                  <a:cubicBezTo>
                    <a:pt x="17834" y="10232"/>
                    <a:pt x="17939" y="10129"/>
                    <a:pt x="17939" y="9990"/>
                  </a:cubicBezTo>
                  <a:cubicBezTo>
                    <a:pt x="17939" y="9852"/>
                    <a:pt x="17834" y="9747"/>
                    <a:pt x="17695" y="9747"/>
                  </a:cubicBezTo>
                  <a:cubicBezTo>
                    <a:pt x="17614" y="9750"/>
                    <a:pt x="17535" y="9752"/>
                    <a:pt x="17457" y="9752"/>
                  </a:cubicBezTo>
                  <a:cubicBezTo>
                    <a:pt x="16018" y="9752"/>
                    <a:pt x="15248" y="9092"/>
                    <a:pt x="14822" y="5937"/>
                  </a:cubicBezTo>
                  <a:cubicBezTo>
                    <a:pt x="14440" y="3064"/>
                    <a:pt x="13401" y="1125"/>
                    <a:pt x="11877" y="363"/>
                  </a:cubicBezTo>
                  <a:cubicBezTo>
                    <a:pt x="11384" y="123"/>
                    <a:pt x="10845" y="1"/>
                    <a:pt x="102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a:extLst>
                <a:ext uri="{FF2B5EF4-FFF2-40B4-BE49-F238E27FC236}">
                  <a16:creationId xmlns:a16="http://schemas.microsoft.com/office/drawing/2014/main" id="{707B4C50-7140-C138-2DEA-23788E306DD1}"/>
                </a:ext>
              </a:extLst>
            </p:cNvPr>
            <p:cNvSpPr/>
            <p:nvPr/>
          </p:nvSpPr>
          <p:spPr>
            <a:xfrm>
              <a:off x="3585400" y="1357600"/>
              <a:ext cx="70125" cy="128175"/>
            </a:xfrm>
            <a:custGeom>
              <a:avLst/>
              <a:gdLst/>
              <a:ahLst/>
              <a:cxnLst/>
              <a:rect l="l" t="t" r="r" b="b"/>
              <a:pathLst>
                <a:path w="2805" h="5127" extrusionOk="0">
                  <a:moveTo>
                    <a:pt x="208" y="1"/>
                  </a:moveTo>
                  <a:cubicBezTo>
                    <a:pt x="103" y="34"/>
                    <a:pt x="1" y="139"/>
                    <a:pt x="34" y="278"/>
                  </a:cubicBezTo>
                  <a:cubicBezTo>
                    <a:pt x="70" y="519"/>
                    <a:pt x="103" y="796"/>
                    <a:pt x="172" y="1040"/>
                  </a:cubicBezTo>
                  <a:cubicBezTo>
                    <a:pt x="311" y="2009"/>
                    <a:pt x="486" y="2979"/>
                    <a:pt x="796" y="3741"/>
                  </a:cubicBezTo>
                  <a:cubicBezTo>
                    <a:pt x="1178" y="4675"/>
                    <a:pt x="1765" y="5126"/>
                    <a:pt x="2527" y="5126"/>
                  </a:cubicBezTo>
                  <a:lnTo>
                    <a:pt x="2597" y="5126"/>
                  </a:lnTo>
                  <a:cubicBezTo>
                    <a:pt x="2702" y="5126"/>
                    <a:pt x="2804" y="5021"/>
                    <a:pt x="2804" y="4882"/>
                  </a:cubicBezTo>
                  <a:cubicBezTo>
                    <a:pt x="2804" y="4762"/>
                    <a:pt x="2727" y="4668"/>
                    <a:pt x="2615" y="4668"/>
                  </a:cubicBezTo>
                  <a:cubicBezTo>
                    <a:pt x="2598" y="4668"/>
                    <a:pt x="2581" y="4670"/>
                    <a:pt x="2563" y="4675"/>
                  </a:cubicBezTo>
                  <a:cubicBezTo>
                    <a:pt x="1973" y="4675"/>
                    <a:pt x="1558" y="4328"/>
                    <a:pt x="1211" y="3566"/>
                  </a:cubicBezTo>
                  <a:cubicBezTo>
                    <a:pt x="934" y="2840"/>
                    <a:pt x="763" y="1904"/>
                    <a:pt x="624" y="970"/>
                  </a:cubicBezTo>
                  <a:cubicBezTo>
                    <a:pt x="555" y="693"/>
                    <a:pt x="519" y="450"/>
                    <a:pt x="486" y="208"/>
                  </a:cubicBezTo>
                  <a:cubicBezTo>
                    <a:pt x="450" y="70"/>
                    <a:pt x="347" y="1"/>
                    <a:pt x="20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a:extLst>
                <a:ext uri="{FF2B5EF4-FFF2-40B4-BE49-F238E27FC236}">
                  <a16:creationId xmlns:a16="http://schemas.microsoft.com/office/drawing/2014/main" id="{36A87E78-D509-9B45-B35F-B8C4E215856F}"/>
                </a:ext>
              </a:extLst>
            </p:cNvPr>
            <p:cNvSpPr/>
            <p:nvPr/>
          </p:nvSpPr>
          <p:spPr>
            <a:xfrm>
              <a:off x="3487525" y="1232925"/>
              <a:ext cx="103925" cy="108225"/>
            </a:xfrm>
            <a:custGeom>
              <a:avLst/>
              <a:gdLst/>
              <a:ahLst/>
              <a:cxnLst/>
              <a:rect l="l" t="t" r="r" b="b"/>
              <a:pathLst>
                <a:path w="4157" h="4329" extrusionOk="0">
                  <a:moveTo>
                    <a:pt x="278" y="1"/>
                  </a:moveTo>
                  <a:cubicBezTo>
                    <a:pt x="140" y="1"/>
                    <a:pt x="37" y="70"/>
                    <a:pt x="1" y="209"/>
                  </a:cubicBezTo>
                  <a:cubicBezTo>
                    <a:pt x="1" y="311"/>
                    <a:pt x="70" y="450"/>
                    <a:pt x="209" y="450"/>
                  </a:cubicBezTo>
                  <a:cubicBezTo>
                    <a:pt x="1802" y="763"/>
                    <a:pt x="3015" y="2079"/>
                    <a:pt x="3672" y="4157"/>
                  </a:cubicBezTo>
                  <a:cubicBezTo>
                    <a:pt x="3708" y="4259"/>
                    <a:pt x="3810" y="4328"/>
                    <a:pt x="3916" y="4328"/>
                  </a:cubicBezTo>
                  <a:lnTo>
                    <a:pt x="3985" y="4328"/>
                  </a:lnTo>
                  <a:cubicBezTo>
                    <a:pt x="4087" y="4295"/>
                    <a:pt x="4157" y="4157"/>
                    <a:pt x="4123" y="4018"/>
                  </a:cubicBezTo>
                  <a:cubicBezTo>
                    <a:pt x="3777" y="2943"/>
                    <a:pt x="3292" y="2043"/>
                    <a:pt x="2633" y="1350"/>
                  </a:cubicBezTo>
                  <a:cubicBezTo>
                    <a:pt x="1976" y="624"/>
                    <a:pt x="1178" y="173"/>
                    <a:pt x="2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a:extLst>
                <a:ext uri="{FF2B5EF4-FFF2-40B4-BE49-F238E27FC236}">
                  <a16:creationId xmlns:a16="http://schemas.microsoft.com/office/drawing/2014/main" id="{31257B12-2A5E-B0F2-A788-46345584B2D2}"/>
                </a:ext>
              </a:extLst>
            </p:cNvPr>
            <p:cNvSpPr/>
            <p:nvPr/>
          </p:nvSpPr>
          <p:spPr>
            <a:xfrm>
              <a:off x="3319575" y="1231200"/>
              <a:ext cx="155875" cy="86600"/>
            </a:xfrm>
            <a:custGeom>
              <a:avLst/>
              <a:gdLst/>
              <a:ahLst/>
              <a:cxnLst/>
              <a:rect l="l" t="t" r="r" b="b"/>
              <a:pathLst>
                <a:path w="6235" h="3464" extrusionOk="0">
                  <a:moveTo>
                    <a:pt x="5993" y="1"/>
                  </a:moveTo>
                  <a:cubicBezTo>
                    <a:pt x="4054" y="103"/>
                    <a:pt x="1907" y="1211"/>
                    <a:pt x="106" y="3048"/>
                  </a:cubicBezTo>
                  <a:cubicBezTo>
                    <a:pt x="1" y="3151"/>
                    <a:pt x="1" y="3289"/>
                    <a:pt x="106" y="3394"/>
                  </a:cubicBezTo>
                  <a:cubicBezTo>
                    <a:pt x="139" y="3428"/>
                    <a:pt x="208" y="3464"/>
                    <a:pt x="278" y="3464"/>
                  </a:cubicBezTo>
                  <a:cubicBezTo>
                    <a:pt x="314" y="3464"/>
                    <a:pt x="383" y="3428"/>
                    <a:pt x="416" y="3394"/>
                  </a:cubicBezTo>
                  <a:cubicBezTo>
                    <a:pt x="2114" y="1627"/>
                    <a:pt x="4226" y="555"/>
                    <a:pt x="6026" y="485"/>
                  </a:cubicBezTo>
                  <a:cubicBezTo>
                    <a:pt x="6165" y="485"/>
                    <a:pt x="6234" y="347"/>
                    <a:pt x="6234" y="242"/>
                  </a:cubicBezTo>
                  <a:cubicBezTo>
                    <a:pt x="6234" y="103"/>
                    <a:pt x="6132" y="1"/>
                    <a:pt x="59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a:extLst>
                <a:ext uri="{FF2B5EF4-FFF2-40B4-BE49-F238E27FC236}">
                  <a16:creationId xmlns:a16="http://schemas.microsoft.com/office/drawing/2014/main" id="{784E36DD-154D-246E-7B2B-422DDEAFDDEF}"/>
                </a:ext>
              </a:extLst>
            </p:cNvPr>
            <p:cNvSpPr/>
            <p:nvPr/>
          </p:nvSpPr>
          <p:spPr>
            <a:xfrm>
              <a:off x="3188875" y="1329525"/>
              <a:ext cx="116875" cy="211650"/>
            </a:xfrm>
            <a:custGeom>
              <a:avLst/>
              <a:gdLst/>
              <a:ahLst/>
              <a:cxnLst/>
              <a:rect l="l" t="t" r="r" b="b"/>
              <a:pathLst>
                <a:path w="4675" h="8466" extrusionOk="0">
                  <a:moveTo>
                    <a:pt x="4417" y="1"/>
                  </a:moveTo>
                  <a:cubicBezTo>
                    <a:pt x="4350" y="1"/>
                    <a:pt x="4282" y="27"/>
                    <a:pt x="4226" y="85"/>
                  </a:cubicBezTo>
                  <a:cubicBezTo>
                    <a:pt x="2250" y="2440"/>
                    <a:pt x="726" y="5382"/>
                    <a:pt x="34" y="8188"/>
                  </a:cubicBezTo>
                  <a:cubicBezTo>
                    <a:pt x="1" y="8291"/>
                    <a:pt x="70" y="8430"/>
                    <a:pt x="208" y="8466"/>
                  </a:cubicBezTo>
                  <a:lnTo>
                    <a:pt x="278" y="8466"/>
                  </a:lnTo>
                  <a:cubicBezTo>
                    <a:pt x="380" y="8466"/>
                    <a:pt x="449" y="8396"/>
                    <a:pt x="485" y="8291"/>
                  </a:cubicBezTo>
                  <a:cubicBezTo>
                    <a:pt x="1178" y="5557"/>
                    <a:pt x="2666" y="2681"/>
                    <a:pt x="4572" y="395"/>
                  </a:cubicBezTo>
                  <a:cubicBezTo>
                    <a:pt x="4674" y="293"/>
                    <a:pt x="4641" y="118"/>
                    <a:pt x="4572" y="49"/>
                  </a:cubicBezTo>
                  <a:cubicBezTo>
                    <a:pt x="4525" y="18"/>
                    <a:pt x="4471" y="1"/>
                    <a:pt x="44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a:extLst>
                <a:ext uri="{FF2B5EF4-FFF2-40B4-BE49-F238E27FC236}">
                  <a16:creationId xmlns:a16="http://schemas.microsoft.com/office/drawing/2014/main" id="{AF2FFD2B-3131-AA78-5D02-9B57771AC02E}"/>
                </a:ext>
              </a:extLst>
            </p:cNvPr>
            <p:cNvSpPr/>
            <p:nvPr/>
          </p:nvSpPr>
          <p:spPr>
            <a:xfrm>
              <a:off x="3164625" y="1562750"/>
              <a:ext cx="26850" cy="212175"/>
            </a:xfrm>
            <a:custGeom>
              <a:avLst/>
              <a:gdLst/>
              <a:ahLst/>
              <a:cxnLst/>
              <a:rect l="l" t="t" r="r" b="b"/>
              <a:pathLst>
                <a:path w="1074" h="8487" extrusionOk="0">
                  <a:moveTo>
                    <a:pt x="865" y="1"/>
                  </a:moveTo>
                  <a:cubicBezTo>
                    <a:pt x="763" y="1"/>
                    <a:pt x="624" y="70"/>
                    <a:pt x="588" y="209"/>
                  </a:cubicBezTo>
                  <a:cubicBezTo>
                    <a:pt x="103" y="2877"/>
                    <a:pt x="1" y="5647"/>
                    <a:pt x="347" y="8279"/>
                  </a:cubicBezTo>
                  <a:cubicBezTo>
                    <a:pt x="347" y="8382"/>
                    <a:pt x="450" y="8487"/>
                    <a:pt x="555" y="8487"/>
                  </a:cubicBezTo>
                  <a:lnTo>
                    <a:pt x="588" y="8487"/>
                  </a:lnTo>
                  <a:cubicBezTo>
                    <a:pt x="727" y="8451"/>
                    <a:pt x="796" y="8348"/>
                    <a:pt x="796" y="8210"/>
                  </a:cubicBezTo>
                  <a:cubicBezTo>
                    <a:pt x="486" y="5647"/>
                    <a:pt x="588" y="2910"/>
                    <a:pt x="1073" y="278"/>
                  </a:cubicBezTo>
                  <a:cubicBezTo>
                    <a:pt x="1073" y="175"/>
                    <a:pt x="1004" y="37"/>
                    <a:pt x="8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a:extLst>
                <a:ext uri="{FF2B5EF4-FFF2-40B4-BE49-F238E27FC236}">
                  <a16:creationId xmlns:a16="http://schemas.microsoft.com/office/drawing/2014/main" id="{333D2E44-8302-46F1-04AB-7686CDC55F4C}"/>
                </a:ext>
              </a:extLst>
            </p:cNvPr>
            <p:cNvSpPr/>
            <p:nvPr/>
          </p:nvSpPr>
          <p:spPr>
            <a:xfrm>
              <a:off x="3177600" y="1802625"/>
              <a:ext cx="64975" cy="163625"/>
            </a:xfrm>
            <a:custGeom>
              <a:avLst/>
              <a:gdLst/>
              <a:ahLst/>
              <a:cxnLst/>
              <a:rect l="l" t="t" r="r" b="b"/>
              <a:pathLst>
                <a:path w="2599" h="6545" extrusionOk="0">
                  <a:moveTo>
                    <a:pt x="208" y="0"/>
                  </a:moveTo>
                  <a:cubicBezTo>
                    <a:pt x="69" y="33"/>
                    <a:pt x="0" y="172"/>
                    <a:pt x="0" y="277"/>
                  </a:cubicBezTo>
                  <a:cubicBezTo>
                    <a:pt x="416" y="2632"/>
                    <a:pt x="1177" y="4813"/>
                    <a:pt x="2147" y="6442"/>
                  </a:cubicBezTo>
                  <a:cubicBezTo>
                    <a:pt x="2183" y="6511"/>
                    <a:pt x="2286" y="6544"/>
                    <a:pt x="2355" y="6544"/>
                  </a:cubicBezTo>
                  <a:cubicBezTo>
                    <a:pt x="2391" y="6544"/>
                    <a:pt x="2424" y="6544"/>
                    <a:pt x="2460" y="6511"/>
                  </a:cubicBezTo>
                  <a:cubicBezTo>
                    <a:pt x="2563" y="6442"/>
                    <a:pt x="2599" y="6303"/>
                    <a:pt x="2563" y="6198"/>
                  </a:cubicBezTo>
                  <a:cubicBezTo>
                    <a:pt x="1593" y="4641"/>
                    <a:pt x="867" y="2494"/>
                    <a:pt x="452" y="208"/>
                  </a:cubicBezTo>
                  <a:cubicBezTo>
                    <a:pt x="452" y="69"/>
                    <a:pt x="313" y="0"/>
                    <a:pt x="2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a:extLst>
                <a:ext uri="{FF2B5EF4-FFF2-40B4-BE49-F238E27FC236}">
                  <a16:creationId xmlns:a16="http://schemas.microsoft.com/office/drawing/2014/main" id="{28FC4A9F-7DA9-4684-F6E9-EFDEED61404E}"/>
                </a:ext>
              </a:extLst>
            </p:cNvPr>
            <p:cNvSpPr/>
            <p:nvPr/>
          </p:nvSpPr>
          <p:spPr>
            <a:xfrm>
              <a:off x="3252050" y="1982650"/>
              <a:ext cx="163675" cy="116100"/>
            </a:xfrm>
            <a:custGeom>
              <a:avLst/>
              <a:gdLst/>
              <a:ahLst/>
              <a:cxnLst/>
              <a:rect l="l" t="t" r="r" b="b"/>
              <a:pathLst>
                <a:path w="6547" h="4644" extrusionOk="0">
                  <a:moveTo>
                    <a:pt x="258" y="0"/>
                  </a:moveTo>
                  <a:cubicBezTo>
                    <a:pt x="217" y="0"/>
                    <a:pt x="176" y="11"/>
                    <a:pt x="139" y="36"/>
                  </a:cubicBezTo>
                  <a:cubicBezTo>
                    <a:pt x="36" y="105"/>
                    <a:pt x="0" y="280"/>
                    <a:pt x="70" y="382"/>
                  </a:cubicBezTo>
                  <a:cubicBezTo>
                    <a:pt x="1316" y="2044"/>
                    <a:pt x="3325" y="3466"/>
                    <a:pt x="6201" y="4607"/>
                  </a:cubicBezTo>
                  <a:cubicBezTo>
                    <a:pt x="6234" y="4643"/>
                    <a:pt x="6270" y="4643"/>
                    <a:pt x="6270" y="4643"/>
                  </a:cubicBezTo>
                  <a:cubicBezTo>
                    <a:pt x="6372" y="4643"/>
                    <a:pt x="6478" y="4574"/>
                    <a:pt x="6511" y="4505"/>
                  </a:cubicBezTo>
                  <a:cubicBezTo>
                    <a:pt x="6547" y="4366"/>
                    <a:pt x="6478" y="4228"/>
                    <a:pt x="6372" y="4192"/>
                  </a:cubicBezTo>
                  <a:cubicBezTo>
                    <a:pt x="3602" y="3050"/>
                    <a:pt x="1663" y="1698"/>
                    <a:pt x="452" y="105"/>
                  </a:cubicBezTo>
                  <a:cubicBezTo>
                    <a:pt x="407" y="39"/>
                    <a:pt x="333" y="0"/>
                    <a:pt x="2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a:extLst>
                <a:ext uri="{FF2B5EF4-FFF2-40B4-BE49-F238E27FC236}">
                  <a16:creationId xmlns:a16="http://schemas.microsoft.com/office/drawing/2014/main" id="{9E68DDA1-416E-1EA9-C8A0-18A7D9E35D4B}"/>
                </a:ext>
              </a:extLst>
            </p:cNvPr>
            <p:cNvSpPr/>
            <p:nvPr/>
          </p:nvSpPr>
          <p:spPr>
            <a:xfrm>
              <a:off x="3129100" y="1180850"/>
              <a:ext cx="526425" cy="951625"/>
            </a:xfrm>
            <a:custGeom>
              <a:avLst/>
              <a:gdLst/>
              <a:ahLst/>
              <a:cxnLst/>
              <a:rect l="l" t="t" r="r" b="b"/>
              <a:pathLst>
                <a:path w="21057" h="38065" extrusionOk="0">
                  <a:moveTo>
                    <a:pt x="13795" y="0"/>
                  </a:moveTo>
                  <a:cubicBezTo>
                    <a:pt x="12616" y="0"/>
                    <a:pt x="11421" y="304"/>
                    <a:pt x="10321" y="906"/>
                  </a:cubicBezTo>
                  <a:cubicBezTo>
                    <a:pt x="7135" y="2638"/>
                    <a:pt x="4503" y="5547"/>
                    <a:pt x="2633" y="9251"/>
                  </a:cubicBezTo>
                  <a:cubicBezTo>
                    <a:pt x="937" y="12714"/>
                    <a:pt x="1" y="16767"/>
                    <a:pt x="1" y="20646"/>
                  </a:cubicBezTo>
                  <a:cubicBezTo>
                    <a:pt x="1" y="26949"/>
                    <a:pt x="1491" y="35086"/>
                    <a:pt x="8728" y="38064"/>
                  </a:cubicBezTo>
                  <a:lnTo>
                    <a:pt x="8797" y="38064"/>
                  </a:lnTo>
                  <a:cubicBezTo>
                    <a:pt x="8902" y="38064"/>
                    <a:pt x="9005" y="37995"/>
                    <a:pt x="9041" y="37926"/>
                  </a:cubicBezTo>
                  <a:cubicBezTo>
                    <a:pt x="9074" y="37823"/>
                    <a:pt x="9005" y="37685"/>
                    <a:pt x="8902" y="37616"/>
                  </a:cubicBezTo>
                  <a:cubicBezTo>
                    <a:pt x="5957" y="36402"/>
                    <a:pt x="3741" y="34222"/>
                    <a:pt x="2322" y="31036"/>
                  </a:cubicBezTo>
                  <a:cubicBezTo>
                    <a:pt x="1076" y="28265"/>
                    <a:pt x="452" y="24766"/>
                    <a:pt x="452" y="20646"/>
                  </a:cubicBezTo>
                  <a:cubicBezTo>
                    <a:pt x="452" y="16837"/>
                    <a:pt x="1386" y="12853"/>
                    <a:pt x="3048" y="9459"/>
                  </a:cubicBezTo>
                  <a:cubicBezTo>
                    <a:pt x="4849" y="5824"/>
                    <a:pt x="7448" y="3017"/>
                    <a:pt x="10529" y="1322"/>
                  </a:cubicBezTo>
                  <a:cubicBezTo>
                    <a:pt x="11567" y="750"/>
                    <a:pt x="12693" y="464"/>
                    <a:pt x="13801" y="464"/>
                  </a:cubicBezTo>
                  <a:cubicBezTo>
                    <a:pt x="14909" y="464"/>
                    <a:pt x="16000" y="750"/>
                    <a:pt x="16970" y="1322"/>
                  </a:cubicBezTo>
                  <a:cubicBezTo>
                    <a:pt x="18045" y="1979"/>
                    <a:pt x="18945" y="2948"/>
                    <a:pt x="19569" y="4162"/>
                  </a:cubicBezTo>
                  <a:cubicBezTo>
                    <a:pt x="20261" y="5511"/>
                    <a:pt x="20608" y="7140"/>
                    <a:pt x="20608" y="8974"/>
                  </a:cubicBezTo>
                  <a:cubicBezTo>
                    <a:pt x="20608" y="9113"/>
                    <a:pt x="20710" y="9218"/>
                    <a:pt x="20849" y="9218"/>
                  </a:cubicBezTo>
                  <a:cubicBezTo>
                    <a:pt x="20954" y="9218"/>
                    <a:pt x="21056" y="9113"/>
                    <a:pt x="21056" y="8974"/>
                  </a:cubicBezTo>
                  <a:cubicBezTo>
                    <a:pt x="21056" y="7071"/>
                    <a:pt x="20710" y="5372"/>
                    <a:pt x="19984" y="3954"/>
                  </a:cubicBezTo>
                  <a:cubicBezTo>
                    <a:pt x="19325" y="2671"/>
                    <a:pt x="18355" y="1632"/>
                    <a:pt x="17214" y="940"/>
                  </a:cubicBezTo>
                  <a:cubicBezTo>
                    <a:pt x="16168" y="312"/>
                    <a:pt x="14990" y="0"/>
                    <a:pt x="137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a:extLst>
                <a:ext uri="{FF2B5EF4-FFF2-40B4-BE49-F238E27FC236}">
                  <a16:creationId xmlns:a16="http://schemas.microsoft.com/office/drawing/2014/main" id="{237C3D6A-50D7-3203-E231-042CCDA97296}"/>
                </a:ext>
              </a:extLst>
            </p:cNvPr>
            <p:cNvSpPr/>
            <p:nvPr/>
          </p:nvSpPr>
          <p:spPr>
            <a:xfrm>
              <a:off x="3547300" y="1787700"/>
              <a:ext cx="72750" cy="14050"/>
            </a:xfrm>
            <a:custGeom>
              <a:avLst/>
              <a:gdLst/>
              <a:ahLst/>
              <a:cxnLst/>
              <a:rect l="l" t="t" r="r" b="b"/>
              <a:pathLst>
                <a:path w="2910" h="562" extrusionOk="0">
                  <a:moveTo>
                    <a:pt x="2685" y="1"/>
                  </a:moveTo>
                  <a:cubicBezTo>
                    <a:pt x="2669" y="1"/>
                    <a:pt x="2651" y="3"/>
                    <a:pt x="2633" y="7"/>
                  </a:cubicBezTo>
                  <a:cubicBezTo>
                    <a:pt x="2086" y="74"/>
                    <a:pt x="1567" y="98"/>
                    <a:pt x="1085" y="98"/>
                  </a:cubicBezTo>
                  <a:cubicBezTo>
                    <a:pt x="803" y="98"/>
                    <a:pt x="534" y="90"/>
                    <a:pt x="278" y="76"/>
                  </a:cubicBezTo>
                  <a:cubicBezTo>
                    <a:pt x="139" y="76"/>
                    <a:pt x="34" y="182"/>
                    <a:pt x="34" y="284"/>
                  </a:cubicBezTo>
                  <a:cubicBezTo>
                    <a:pt x="1" y="423"/>
                    <a:pt x="103" y="528"/>
                    <a:pt x="242" y="561"/>
                  </a:cubicBezTo>
                  <a:lnTo>
                    <a:pt x="901" y="561"/>
                  </a:lnTo>
                  <a:cubicBezTo>
                    <a:pt x="1455" y="561"/>
                    <a:pt x="2043" y="528"/>
                    <a:pt x="2702" y="459"/>
                  </a:cubicBezTo>
                  <a:cubicBezTo>
                    <a:pt x="2805" y="423"/>
                    <a:pt x="2910" y="320"/>
                    <a:pt x="2874" y="182"/>
                  </a:cubicBezTo>
                  <a:cubicBezTo>
                    <a:pt x="2874" y="90"/>
                    <a:pt x="2796" y="1"/>
                    <a:pt x="26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a:extLst>
                <a:ext uri="{FF2B5EF4-FFF2-40B4-BE49-F238E27FC236}">
                  <a16:creationId xmlns:a16="http://schemas.microsoft.com/office/drawing/2014/main" id="{610E90B8-A049-511E-9AE4-772871F2E45D}"/>
                </a:ext>
              </a:extLst>
            </p:cNvPr>
            <p:cNvSpPr/>
            <p:nvPr/>
          </p:nvSpPr>
          <p:spPr>
            <a:xfrm>
              <a:off x="3437325" y="1728675"/>
              <a:ext cx="93525" cy="70500"/>
            </a:xfrm>
            <a:custGeom>
              <a:avLst/>
              <a:gdLst/>
              <a:ahLst/>
              <a:cxnLst/>
              <a:rect l="l" t="t" r="r" b="b"/>
              <a:pathLst>
                <a:path w="3741" h="2820" extrusionOk="0">
                  <a:moveTo>
                    <a:pt x="256" y="1"/>
                  </a:moveTo>
                  <a:cubicBezTo>
                    <a:pt x="228" y="1"/>
                    <a:pt x="200" y="5"/>
                    <a:pt x="175" y="13"/>
                  </a:cubicBezTo>
                  <a:cubicBezTo>
                    <a:pt x="70" y="82"/>
                    <a:pt x="0" y="221"/>
                    <a:pt x="70" y="326"/>
                  </a:cubicBezTo>
                  <a:cubicBezTo>
                    <a:pt x="660" y="1573"/>
                    <a:pt x="1940" y="2507"/>
                    <a:pt x="3463" y="2784"/>
                  </a:cubicBezTo>
                  <a:cubicBezTo>
                    <a:pt x="3463" y="2820"/>
                    <a:pt x="3500" y="2820"/>
                    <a:pt x="3500" y="2820"/>
                  </a:cubicBezTo>
                  <a:cubicBezTo>
                    <a:pt x="3602" y="2820"/>
                    <a:pt x="3707" y="2714"/>
                    <a:pt x="3707" y="2612"/>
                  </a:cubicBezTo>
                  <a:cubicBezTo>
                    <a:pt x="3741" y="2507"/>
                    <a:pt x="3671" y="2368"/>
                    <a:pt x="3533" y="2335"/>
                  </a:cubicBezTo>
                  <a:cubicBezTo>
                    <a:pt x="2184" y="2091"/>
                    <a:pt x="1039" y="1260"/>
                    <a:pt x="485" y="118"/>
                  </a:cubicBezTo>
                  <a:cubicBezTo>
                    <a:pt x="433" y="39"/>
                    <a:pt x="342" y="1"/>
                    <a:pt x="2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a:extLst>
                <a:ext uri="{FF2B5EF4-FFF2-40B4-BE49-F238E27FC236}">
                  <a16:creationId xmlns:a16="http://schemas.microsoft.com/office/drawing/2014/main" id="{F50C58C0-78AD-3D30-7203-3C39E6F37F94}"/>
                </a:ext>
              </a:extLst>
            </p:cNvPr>
            <p:cNvSpPr/>
            <p:nvPr/>
          </p:nvSpPr>
          <p:spPr>
            <a:xfrm>
              <a:off x="3399225" y="1535050"/>
              <a:ext cx="39025" cy="181025"/>
            </a:xfrm>
            <a:custGeom>
              <a:avLst/>
              <a:gdLst/>
              <a:ahLst/>
              <a:cxnLst/>
              <a:rect l="l" t="t" r="r" b="b"/>
              <a:pathLst>
                <a:path w="1561" h="7241" extrusionOk="0">
                  <a:moveTo>
                    <a:pt x="452" y="1"/>
                  </a:moveTo>
                  <a:cubicBezTo>
                    <a:pt x="347" y="1"/>
                    <a:pt x="208" y="70"/>
                    <a:pt x="208" y="209"/>
                  </a:cubicBezTo>
                  <a:cubicBezTo>
                    <a:pt x="1" y="2840"/>
                    <a:pt x="314" y="5301"/>
                    <a:pt x="1109" y="7102"/>
                  </a:cubicBezTo>
                  <a:cubicBezTo>
                    <a:pt x="1145" y="7204"/>
                    <a:pt x="1214" y="7240"/>
                    <a:pt x="1317" y="7240"/>
                  </a:cubicBezTo>
                  <a:cubicBezTo>
                    <a:pt x="1353" y="7240"/>
                    <a:pt x="1353" y="7240"/>
                    <a:pt x="1386" y="7204"/>
                  </a:cubicBezTo>
                  <a:cubicBezTo>
                    <a:pt x="1524" y="7171"/>
                    <a:pt x="1560" y="7032"/>
                    <a:pt x="1524" y="6927"/>
                  </a:cubicBezTo>
                  <a:cubicBezTo>
                    <a:pt x="762" y="5195"/>
                    <a:pt x="452" y="2771"/>
                    <a:pt x="660" y="245"/>
                  </a:cubicBezTo>
                  <a:cubicBezTo>
                    <a:pt x="693" y="139"/>
                    <a:pt x="591" y="1"/>
                    <a:pt x="4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a:extLst>
                <a:ext uri="{FF2B5EF4-FFF2-40B4-BE49-F238E27FC236}">
                  <a16:creationId xmlns:a16="http://schemas.microsoft.com/office/drawing/2014/main" id="{DA1D0AD1-CDEA-714E-5650-B8403793CF3B}"/>
                </a:ext>
              </a:extLst>
            </p:cNvPr>
            <p:cNvSpPr/>
            <p:nvPr/>
          </p:nvSpPr>
          <p:spPr>
            <a:xfrm>
              <a:off x="3452900" y="1115625"/>
              <a:ext cx="145475" cy="40250"/>
            </a:xfrm>
            <a:custGeom>
              <a:avLst/>
              <a:gdLst/>
              <a:ahLst/>
              <a:cxnLst/>
              <a:rect l="l" t="t" r="r" b="b"/>
              <a:pathLst>
                <a:path w="5819" h="1610" extrusionOk="0">
                  <a:moveTo>
                    <a:pt x="1581" y="1"/>
                  </a:moveTo>
                  <a:cubicBezTo>
                    <a:pt x="1094" y="1"/>
                    <a:pt x="626" y="50"/>
                    <a:pt x="209" y="155"/>
                  </a:cubicBezTo>
                  <a:cubicBezTo>
                    <a:pt x="106" y="191"/>
                    <a:pt x="1" y="329"/>
                    <a:pt x="37" y="468"/>
                  </a:cubicBezTo>
                  <a:cubicBezTo>
                    <a:pt x="64" y="553"/>
                    <a:pt x="164" y="615"/>
                    <a:pt x="276" y="615"/>
                  </a:cubicBezTo>
                  <a:cubicBezTo>
                    <a:pt x="299" y="615"/>
                    <a:pt x="323" y="612"/>
                    <a:pt x="347" y="606"/>
                  </a:cubicBezTo>
                  <a:cubicBezTo>
                    <a:pt x="729" y="511"/>
                    <a:pt x="1160" y="465"/>
                    <a:pt x="1612" y="465"/>
                  </a:cubicBezTo>
                  <a:cubicBezTo>
                    <a:pt x="2964" y="465"/>
                    <a:pt x="4496" y="874"/>
                    <a:pt x="5403" y="1576"/>
                  </a:cubicBezTo>
                  <a:cubicBezTo>
                    <a:pt x="5472" y="1576"/>
                    <a:pt x="5508" y="1609"/>
                    <a:pt x="5542" y="1609"/>
                  </a:cubicBezTo>
                  <a:cubicBezTo>
                    <a:pt x="5611" y="1609"/>
                    <a:pt x="5680" y="1576"/>
                    <a:pt x="5750" y="1507"/>
                  </a:cubicBezTo>
                  <a:cubicBezTo>
                    <a:pt x="5819" y="1401"/>
                    <a:pt x="5786" y="1263"/>
                    <a:pt x="5680" y="1194"/>
                  </a:cubicBezTo>
                  <a:cubicBezTo>
                    <a:pt x="4670" y="443"/>
                    <a:pt x="3036" y="1"/>
                    <a:pt x="15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a:extLst>
                <a:ext uri="{FF2B5EF4-FFF2-40B4-BE49-F238E27FC236}">
                  <a16:creationId xmlns:a16="http://schemas.microsoft.com/office/drawing/2014/main" id="{899257E1-12A5-2867-F7EE-0AB6B75052F9}"/>
                </a:ext>
              </a:extLst>
            </p:cNvPr>
            <p:cNvSpPr/>
            <p:nvPr/>
          </p:nvSpPr>
          <p:spPr>
            <a:xfrm>
              <a:off x="3252050" y="1130075"/>
              <a:ext cx="176650" cy="122750"/>
            </a:xfrm>
            <a:custGeom>
              <a:avLst/>
              <a:gdLst/>
              <a:ahLst/>
              <a:cxnLst/>
              <a:rect l="l" t="t" r="r" b="b"/>
              <a:pathLst>
                <a:path w="7066" h="4910" extrusionOk="0">
                  <a:moveTo>
                    <a:pt x="6812" y="0"/>
                  </a:moveTo>
                  <a:cubicBezTo>
                    <a:pt x="6780" y="0"/>
                    <a:pt x="6748" y="9"/>
                    <a:pt x="6719" y="28"/>
                  </a:cubicBezTo>
                  <a:cubicBezTo>
                    <a:pt x="4192" y="962"/>
                    <a:pt x="1699" y="2660"/>
                    <a:pt x="106" y="4530"/>
                  </a:cubicBezTo>
                  <a:cubicBezTo>
                    <a:pt x="0" y="4633"/>
                    <a:pt x="0" y="4771"/>
                    <a:pt x="106" y="4841"/>
                  </a:cubicBezTo>
                  <a:cubicBezTo>
                    <a:pt x="139" y="4877"/>
                    <a:pt x="208" y="4910"/>
                    <a:pt x="277" y="4910"/>
                  </a:cubicBezTo>
                  <a:cubicBezTo>
                    <a:pt x="313" y="4910"/>
                    <a:pt x="383" y="4877"/>
                    <a:pt x="452" y="4841"/>
                  </a:cubicBezTo>
                  <a:cubicBezTo>
                    <a:pt x="2009" y="3007"/>
                    <a:pt x="4433" y="1378"/>
                    <a:pt x="6893" y="444"/>
                  </a:cubicBezTo>
                  <a:cubicBezTo>
                    <a:pt x="6996" y="408"/>
                    <a:pt x="7065" y="269"/>
                    <a:pt x="6996" y="131"/>
                  </a:cubicBezTo>
                  <a:cubicBezTo>
                    <a:pt x="6972" y="57"/>
                    <a:pt x="6893" y="0"/>
                    <a:pt x="68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a:extLst>
                <a:ext uri="{FF2B5EF4-FFF2-40B4-BE49-F238E27FC236}">
                  <a16:creationId xmlns:a16="http://schemas.microsoft.com/office/drawing/2014/main" id="{15CF0E95-FD03-2A4A-F8B1-32949801EC31}"/>
                </a:ext>
              </a:extLst>
            </p:cNvPr>
            <p:cNvSpPr/>
            <p:nvPr/>
          </p:nvSpPr>
          <p:spPr>
            <a:xfrm>
              <a:off x="3196625" y="2090575"/>
              <a:ext cx="73650" cy="60950"/>
            </a:xfrm>
            <a:custGeom>
              <a:avLst/>
              <a:gdLst/>
              <a:ahLst/>
              <a:cxnLst/>
              <a:rect l="l" t="t" r="r" b="b"/>
              <a:pathLst>
                <a:path w="2946" h="2438" extrusionOk="0">
                  <a:moveTo>
                    <a:pt x="261" y="1"/>
                  </a:moveTo>
                  <a:cubicBezTo>
                    <a:pt x="206" y="1"/>
                    <a:pt x="152" y="18"/>
                    <a:pt x="106" y="49"/>
                  </a:cubicBezTo>
                  <a:cubicBezTo>
                    <a:pt x="1" y="118"/>
                    <a:pt x="1" y="290"/>
                    <a:pt x="70" y="359"/>
                  </a:cubicBezTo>
                  <a:cubicBezTo>
                    <a:pt x="799" y="1260"/>
                    <a:pt x="1663" y="1952"/>
                    <a:pt x="2600" y="2404"/>
                  </a:cubicBezTo>
                  <a:cubicBezTo>
                    <a:pt x="2633" y="2404"/>
                    <a:pt x="2669" y="2437"/>
                    <a:pt x="2702" y="2437"/>
                  </a:cubicBezTo>
                  <a:cubicBezTo>
                    <a:pt x="2771" y="2437"/>
                    <a:pt x="2841" y="2368"/>
                    <a:pt x="2910" y="2299"/>
                  </a:cubicBezTo>
                  <a:cubicBezTo>
                    <a:pt x="2946" y="2196"/>
                    <a:pt x="2910" y="2058"/>
                    <a:pt x="2771" y="1988"/>
                  </a:cubicBezTo>
                  <a:cubicBezTo>
                    <a:pt x="1907" y="1573"/>
                    <a:pt x="1109" y="913"/>
                    <a:pt x="452" y="82"/>
                  </a:cubicBezTo>
                  <a:cubicBezTo>
                    <a:pt x="395" y="26"/>
                    <a:pt x="327" y="1"/>
                    <a:pt x="2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a:extLst>
                <a:ext uri="{FF2B5EF4-FFF2-40B4-BE49-F238E27FC236}">
                  <a16:creationId xmlns:a16="http://schemas.microsoft.com/office/drawing/2014/main" id="{BA9919DE-4E69-9832-A8EC-CF28B4C9EE58}"/>
                </a:ext>
              </a:extLst>
            </p:cNvPr>
            <p:cNvSpPr/>
            <p:nvPr/>
          </p:nvSpPr>
          <p:spPr>
            <a:xfrm>
              <a:off x="3122175" y="1964275"/>
              <a:ext cx="66725" cy="108500"/>
            </a:xfrm>
            <a:custGeom>
              <a:avLst/>
              <a:gdLst/>
              <a:ahLst/>
              <a:cxnLst/>
              <a:rect l="l" t="t" r="r" b="b"/>
              <a:pathLst>
                <a:path w="2669" h="4340" extrusionOk="0">
                  <a:moveTo>
                    <a:pt x="231" y="0"/>
                  </a:moveTo>
                  <a:cubicBezTo>
                    <a:pt x="212" y="0"/>
                    <a:pt x="193" y="3"/>
                    <a:pt x="175" y="9"/>
                  </a:cubicBezTo>
                  <a:cubicBezTo>
                    <a:pt x="37" y="45"/>
                    <a:pt x="1" y="183"/>
                    <a:pt x="37" y="286"/>
                  </a:cubicBezTo>
                  <a:cubicBezTo>
                    <a:pt x="485" y="1638"/>
                    <a:pt x="1283" y="3056"/>
                    <a:pt x="2253" y="4270"/>
                  </a:cubicBezTo>
                  <a:cubicBezTo>
                    <a:pt x="2286" y="4303"/>
                    <a:pt x="2356" y="4339"/>
                    <a:pt x="2425" y="4339"/>
                  </a:cubicBezTo>
                  <a:cubicBezTo>
                    <a:pt x="2461" y="4339"/>
                    <a:pt x="2530" y="4339"/>
                    <a:pt x="2563" y="4303"/>
                  </a:cubicBezTo>
                  <a:cubicBezTo>
                    <a:pt x="2669" y="4234"/>
                    <a:pt x="2669" y="4062"/>
                    <a:pt x="2599" y="3957"/>
                  </a:cubicBezTo>
                  <a:cubicBezTo>
                    <a:pt x="1699" y="2815"/>
                    <a:pt x="901" y="1430"/>
                    <a:pt x="452" y="147"/>
                  </a:cubicBezTo>
                  <a:cubicBezTo>
                    <a:pt x="422" y="63"/>
                    <a:pt x="322" y="0"/>
                    <a:pt x="2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38">
            <a:extLst>
              <a:ext uri="{FF2B5EF4-FFF2-40B4-BE49-F238E27FC236}">
                <a16:creationId xmlns:a16="http://schemas.microsoft.com/office/drawing/2014/main" id="{338A6235-F423-664A-1A0B-61CE1A4C69CD}"/>
              </a:ext>
            </a:extLst>
          </p:cNvPr>
          <p:cNvSpPr txBox="1">
            <a:spLocks noGrp="1"/>
          </p:cNvSpPr>
          <p:nvPr>
            <p:ph type="subTitle" idx="1"/>
          </p:nvPr>
        </p:nvSpPr>
        <p:spPr>
          <a:xfrm>
            <a:off x="713225" y="2800349"/>
            <a:ext cx="4382700" cy="198478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US" sz="1050" dirty="0"/>
              <a:t>Cryptography uses different types of encryption methods to secure data. Symmetric encryption, like AES, uses the same key for both encryption and decryption, while asymmetric encryption, like RSA, uses a public and private key pair. Hash functions, such as SHA-256, create a fixed-size output that helps verify data integrity without revealing the original content. These techniques are the backbone of secure systems used in banking, emails, and digital certificates.</a:t>
            </a:r>
            <a:endParaRPr sz="1050" dirty="0"/>
          </a:p>
        </p:txBody>
      </p:sp>
      <p:sp>
        <p:nvSpPr>
          <p:cNvPr id="430" name="Google Shape;430;p38">
            <a:extLst>
              <a:ext uri="{FF2B5EF4-FFF2-40B4-BE49-F238E27FC236}">
                <a16:creationId xmlns:a16="http://schemas.microsoft.com/office/drawing/2014/main" id="{9904AAC2-80B6-C3E1-DC54-759345F6A09F}"/>
              </a:ext>
            </a:extLst>
          </p:cNvPr>
          <p:cNvSpPr txBox="1">
            <a:spLocks noGrp="1"/>
          </p:cNvSpPr>
          <p:nvPr>
            <p:ph type="title" idx="2"/>
          </p:nvPr>
        </p:nvSpPr>
        <p:spPr>
          <a:xfrm>
            <a:off x="713225" y="1375575"/>
            <a:ext cx="43827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331856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DB60966C-6E77-BCCB-EBB6-A0F248782540}"/>
            </a:ext>
          </a:extLst>
        </p:cNvPr>
        <p:cNvGrpSpPr/>
        <p:nvPr/>
      </p:nvGrpSpPr>
      <p:grpSpPr>
        <a:xfrm>
          <a:off x="0" y="0"/>
          <a:ext cx="0" cy="0"/>
          <a:chOff x="0" y="0"/>
          <a:chExt cx="0" cy="0"/>
        </a:xfrm>
      </p:grpSpPr>
      <p:sp>
        <p:nvSpPr>
          <p:cNvPr id="387" name="Google Shape;387;p38">
            <a:extLst>
              <a:ext uri="{FF2B5EF4-FFF2-40B4-BE49-F238E27FC236}">
                <a16:creationId xmlns:a16="http://schemas.microsoft.com/office/drawing/2014/main" id="{00239233-77A2-AA64-3C78-B5EAB58AE427}"/>
              </a:ext>
            </a:extLst>
          </p:cNvPr>
          <p:cNvSpPr/>
          <p:nvPr/>
        </p:nvSpPr>
        <p:spPr>
          <a:xfrm>
            <a:off x="5211338" y="4336100"/>
            <a:ext cx="2616600" cy="224700"/>
          </a:xfrm>
          <a:prstGeom prst="ellipse">
            <a:avLst/>
          </a:prstGeom>
          <a:solidFill>
            <a:srgbClr val="1CC6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a:extLst>
              <a:ext uri="{FF2B5EF4-FFF2-40B4-BE49-F238E27FC236}">
                <a16:creationId xmlns:a16="http://schemas.microsoft.com/office/drawing/2014/main" id="{227EFDFA-46C5-90B4-C45B-543E78A308D4}"/>
              </a:ext>
            </a:extLst>
          </p:cNvPr>
          <p:cNvSpPr txBox="1">
            <a:spLocks noGrp="1"/>
          </p:cNvSpPr>
          <p:nvPr>
            <p:ph type="title"/>
          </p:nvPr>
        </p:nvSpPr>
        <p:spPr>
          <a:xfrm>
            <a:off x="713225" y="1813258"/>
            <a:ext cx="4382700" cy="111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000" dirty="0"/>
              <a:t>How Cryptography Secures Modern Communication</a:t>
            </a:r>
          </a:p>
        </p:txBody>
      </p:sp>
      <p:grpSp>
        <p:nvGrpSpPr>
          <p:cNvPr id="389" name="Google Shape;389;p38">
            <a:extLst>
              <a:ext uri="{FF2B5EF4-FFF2-40B4-BE49-F238E27FC236}">
                <a16:creationId xmlns:a16="http://schemas.microsoft.com/office/drawing/2014/main" id="{0254CF23-174C-3666-FD42-9E04E5D402B9}"/>
              </a:ext>
            </a:extLst>
          </p:cNvPr>
          <p:cNvGrpSpPr/>
          <p:nvPr/>
        </p:nvGrpSpPr>
        <p:grpSpPr>
          <a:xfrm flipH="1">
            <a:off x="5953502" y="574992"/>
            <a:ext cx="1475516" cy="3660014"/>
            <a:chOff x="1381975" y="537675"/>
            <a:chExt cx="1374875" cy="3410375"/>
          </a:xfrm>
        </p:grpSpPr>
        <p:sp>
          <p:nvSpPr>
            <p:cNvPr id="390" name="Google Shape;390;p38">
              <a:extLst>
                <a:ext uri="{FF2B5EF4-FFF2-40B4-BE49-F238E27FC236}">
                  <a16:creationId xmlns:a16="http://schemas.microsoft.com/office/drawing/2014/main" id="{34118EA9-67AE-4230-9C92-FD56CF26F993}"/>
                </a:ext>
              </a:extLst>
            </p:cNvPr>
            <p:cNvSpPr/>
            <p:nvPr/>
          </p:nvSpPr>
          <p:spPr>
            <a:xfrm>
              <a:off x="1381975" y="537675"/>
              <a:ext cx="1374875" cy="3410375"/>
            </a:xfrm>
            <a:custGeom>
              <a:avLst/>
              <a:gdLst/>
              <a:ahLst/>
              <a:cxnLst/>
              <a:rect l="l" t="t" r="r" b="b"/>
              <a:pathLst>
                <a:path w="54995" h="136415" extrusionOk="0">
                  <a:moveTo>
                    <a:pt x="50406" y="0"/>
                  </a:moveTo>
                  <a:cubicBezTo>
                    <a:pt x="49783" y="0"/>
                    <a:pt x="49160" y="139"/>
                    <a:pt x="48691" y="416"/>
                  </a:cubicBezTo>
                  <a:lnTo>
                    <a:pt x="1732" y="27534"/>
                  </a:lnTo>
                  <a:cubicBezTo>
                    <a:pt x="762" y="28088"/>
                    <a:pt x="0" y="29404"/>
                    <a:pt x="0" y="30512"/>
                  </a:cubicBezTo>
                  <a:lnTo>
                    <a:pt x="0" y="132361"/>
                  </a:lnTo>
                  <a:cubicBezTo>
                    <a:pt x="0" y="133436"/>
                    <a:pt x="762" y="134786"/>
                    <a:pt x="1732" y="135306"/>
                  </a:cubicBezTo>
                  <a:lnTo>
                    <a:pt x="2876" y="135999"/>
                  </a:lnTo>
                  <a:cubicBezTo>
                    <a:pt x="3343" y="136276"/>
                    <a:pt x="3966" y="136415"/>
                    <a:pt x="4589" y="136415"/>
                  </a:cubicBezTo>
                  <a:cubicBezTo>
                    <a:pt x="5213" y="136415"/>
                    <a:pt x="5836" y="136276"/>
                    <a:pt x="6303" y="135999"/>
                  </a:cubicBezTo>
                  <a:lnTo>
                    <a:pt x="53263" y="108881"/>
                  </a:lnTo>
                  <a:cubicBezTo>
                    <a:pt x="54232" y="108327"/>
                    <a:pt x="54994" y="107011"/>
                    <a:pt x="54994" y="105903"/>
                  </a:cubicBezTo>
                  <a:lnTo>
                    <a:pt x="54994" y="4054"/>
                  </a:lnTo>
                  <a:cubicBezTo>
                    <a:pt x="54994" y="2945"/>
                    <a:pt x="54232" y="1629"/>
                    <a:pt x="53263" y="1075"/>
                  </a:cubicBezTo>
                  <a:lnTo>
                    <a:pt x="52121" y="416"/>
                  </a:lnTo>
                  <a:cubicBezTo>
                    <a:pt x="51653" y="139"/>
                    <a:pt x="51030" y="0"/>
                    <a:pt x="5040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a:extLst>
                <a:ext uri="{FF2B5EF4-FFF2-40B4-BE49-F238E27FC236}">
                  <a16:creationId xmlns:a16="http://schemas.microsoft.com/office/drawing/2014/main" id="{8BB68E39-8EFE-CF35-0B75-EE010E7A52D0}"/>
                </a:ext>
              </a:extLst>
            </p:cNvPr>
            <p:cNvSpPr/>
            <p:nvPr/>
          </p:nvSpPr>
          <p:spPr>
            <a:xfrm>
              <a:off x="1381975" y="1258000"/>
              <a:ext cx="172325" cy="2690050"/>
            </a:xfrm>
            <a:custGeom>
              <a:avLst/>
              <a:gdLst/>
              <a:ahLst/>
              <a:cxnLst/>
              <a:rect l="l" t="t" r="r" b="b"/>
              <a:pathLst>
                <a:path w="6893" h="107602" extrusionOk="0">
                  <a:moveTo>
                    <a:pt x="521" y="1"/>
                  </a:moveTo>
                  <a:cubicBezTo>
                    <a:pt x="208" y="522"/>
                    <a:pt x="0" y="1145"/>
                    <a:pt x="0" y="1699"/>
                  </a:cubicBezTo>
                  <a:lnTo>
                    <a:pt x="0" y="103548"/>
                  </a:lnTo>
                  <a:cubicBezTo>
                    <a:pt x="0" y="104623"/>
                    <a:pt x="762" y="105973"/>
                    <a:pt x="1732" y="106493"/>
                  </a:cubicBezTo>
                  <a:lnTo>
                    <a:pt x="2876" y="107186"/>
                  </a:lnTo>
                  <a:cubicBezTo>
                    <a:pt x="3343" y="107463"/>
                    <a:pt x="3966" y="107602"/>
                    <a:pt x="4589" y="107602"/>
                  </a:cubicBezTo>
                  <a:cubicBezTo>
                    <a:pt x="5213" y="107602"/>
                    <a:pt x="5836" y="107463"/>
                    <a:pt x="6303" y="107186"/>
                  </a:cubicBezTo>
                  <a:lnTo>
                    <a:pt x="6893" y="106840"/>
                  </a:lnTo>
                  <a:lnTo>
                    <a:pt x="6893" y="3672"/>
                  </a:lnTo>
                  <a:lnTo>
                    <a:pt x="5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a:extLst>
                <a:ext uri="{FF2B5EF4-FFF2-40B4-BE49-F238E27FC236}">
                  <a16:creationId xmlns:a16="http://schemas.microsoft.com/office/drawing/2014/main" id="{D7AB7DB7-2479-023B-8900-C39D78F72C21}"/>
                </a:ext>
              </a:extLst>
            </p:cNvPr>
            <p:cNvSpPr/>
            <p:nvPr/>
          </p:nvSpPr>
          <p:spPr>
            <a:xfrm>
              <a:off x="1496250" y="607950"/>
              <a:ext cx="1260600" cy="3335625"/>
            </a:xfrm>
            <a:custGeom>
              <a:avLst/>
              <a:gdLst/>
              <a:ahLst/>
              <a:cxnLst/>
              <a:rect l="l" t="t" r="r" b="b"/>
              <a:pathLst>
                <a:path w="50424" h="133425" extrusionOk="0">
                  <a:moveTo>
                    <a:pt x="49470" y="0"/>
                  </a:moveTo>
                  <a:cubicBezTo>
                    <a:pt x="49237" y="0"/>
                    <a:pt x="48973" y="76"/>
                    <a:pt x="48692" y="237"/>
                  </a:cubicBezTo>
                  <a:lnTo>
                    <a:pt x="1732" y="27355"/>
                  </a:lnTo>
                  <a:cubicBezTo>
                    <a:pt x="798" y="27909"/>
                    <a:pt x="0" y="29225"/>
                    <a:pt x="0" y="30333"/>
                  </a:cubicBezTo>
                  <a:lnTo>
                    <a:pt x="0" y="132182"/>
                  </a:lnTo>
                  <a:cubicBezTo>
                    <a:pt x="0" y="132969"/>
                    <a:pt x="402" y="133425"/>
                    <a:pt x="970" y="133425"/>
                  </a:cubicBezTo>
                  <a:cubicBezTo>
                    <a:pt x="1202" y="133425"/>
                    <a:pt x="1461" y="133349"/>
                    <a:pt x="1732" y="133188"/>
                  </a:cubicBezTo>
                  <a:lnTo>
                    <a:pt x="48692" y="106070"/>
                  </a:lnTo>
                  <a:cubicBezTo>
                    <a:pt x="49661" y="105516"/>
                    <a:pt x="50423" y="104200"/>
                    <a:pt x="50423" y="103092"/>
                  </a:cubicBezTo>
                  <a:lnTo>
                    <a:pt x="50423" y="1243"/>
                  </a:lnTo>
                  <a:cubicBezTo>
                    <a:pt x="50423" y="456"/>
                    <a:pt x="50039" y="0"/>
                    <a:pt x="494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a:extLst>
                <a:ext uri="{FF2B5EF4-FFF2-40B4-BE49-F238E27FC236}">
                  <a16:creationId xmlns:a16="http://schemas.microsoft.com/office/drawing/2014/main" id="{9D4B2239-F3BA-4493-E92D-5956C2D50055}"/>
                </a:ext>
              </a:extLst>
            </p:cNvPr>
            <p:cNvSpPr/>
            <p:nvPr/>
          </p:nvSpPr>
          <p:spPr>
            <a:xfrm>
              <a:off x="1554275" y="905575"/>
              <a:ext cx="1141125" cy="2743000"/>
            </a:xfrm>
            <a:custGeom>
              <a:avLst/>
              <a:gdLst/>
              <a:ahLst/>
              <a:cxnLst/>
              <a:rect l="l" t="t" r="r" b="b"/>
              <a:pathLst>
                <a:path w="45645" h="109720" extrusionOk="0">
                  <a:moveTo>
                    <a:pt x="44835" y="1"/>
                  </a:moveTo>
                  <a:cubicBezTo>
                    <a:pt x="44631" y="1"/>
                    <a:pt x="44400" y="68"/>
                    <a:pt x="44154" y="212"/>
                  </a:cubicBezTo>
                  <a:lnTo>
                    <a:pt x="1455" y="24869"/>
                  </a:lnTo>
                  <a:cubicBezTo>
                    <a:pt x="658" y="25318"/>
                    <a:pt x="1" y="26462"/>
                    <a:pt x="1" y="27396"/>
                  </a:cubicBezTo>
                  <a:lnTo>
                    <a:pt x="1" y="108677"/>
                  </a:lnTo>
                  <a:cubicBezTo>
                    <a:pt x="1" y="109335"/>
                    <a:pt x="327" y="109719"/>
                    <a:pt x="799" y="109719"/>
                  </a:cubicBezTo>
                  <a:cubicBezTo>
                    <a:pt x="996" y="109719"/>
                    <a:pt x="1220" y="109652"/>
                    <a:pt x="1455" y="109508"/>
                  </a:cubicBezTo>
                  <a:lnTo>
                    <a:pt x="44154" y="84851"/>
                  </a:lnTo>
                  <a:cubicBezTo>
                    <a:pt x="44985" y="84399"/>
                    <a:pt x="45645" y="83258"/>
                    <a:pt x="45645" y="82321"/>
                  </a:cubicBezTo>
                  <a:lnTo>
                    <a:pt x="45645" y="1043"/>
                  </a:lnTo>
                  <a:cubicBezTo>
                    <a:pt x="45645" y="384"/>
                    <a:pt x="45318" y="1"/>
                    <a:pt x="448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a:extLst>
                <a:ext uri="{FF2B5EF4-FFF2-40B4-BE49-F238E27FC236}">
                  <a16:creationId xmlns:a16="http://schemas.microsoft.com/office/drawing/2014/main" id="{96A72FB4-AA12-8EB4-E8E3-BE8684C69ADE}"/>
                </a:ext>
              </a:extLst>
            </p:cNvPr>
            <p:cNvSpPr/>
            <p:nvPr/>
          </p:nvSpPr>
          <p:spPr>
            <a:xfrm>
              <a:off x="2098000" y="1015350"/>
              <a:ext cx="57175" cy="74125"/>
            </a:xfrm>
            <a:custGeom>
              <a:avLst/>
              <a:gdLst/>
              <a:ahLst/>
              <a:cxnLst/>
              <a:rect l="l" t="t" r="r" b="b"/>
              <a:pathLst>
                <a:path w="2287" h="2965" extrusionOk="0">
                  <a:moveTo>
                    <a:pt x="1647" y="0"/>
                  </a:moveTo>
                  <a:cubicBezTo>
                    <a:pt x="1494" y="0"/>
                    <a:pt x="1322" y="48"/>
                    <a:pt x="1142" y="148"/>
                  </a:cubicBezTo>
                  <a:cubicBezTo>
                    <a:pt x="518" y="531"/>
                    <a:pt x="0" y="1395"/>
                    <a:pt x="0" y="2157"/>
                  </a:cubicBezTo>
                  <a:cubicBezTo>
                    <a:pt x="0" y="2675"/>
                    <a:pt x="262" y="2965"/>
                    <a:pt x="637" y="2965"/>
                  </a:cubicBezTo>
                  <a:cubicBezTo>
                    <a:pt x="790" y="2965"/>
                    <a:pt x="961" y="2917"/>
                    <a:pt x="1142" y="2816"/>
                  </a:cubicBezTo>
                  <a:cubicBezTo>
                    <a:pt x="1765" y="2434"/>
                    <a:pt x="2286" y="1534"/>
                    <a:pt x="2286" y="808"/>
                  </a:cubicBezTo>
                  <a:cubicBezTo>
                    <a:pt x="2286" y="290"/>
                    <a:pt x="2023" y="0"/>
                    <a:pt x="1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a:extLst>
                <a:ext uri="{FF2B5EF4-FFF2-40B4-BE49-F238E27FC236}">
                  <a16:creationId xmlns:a16="http://schemas.microsoft.com/office/drawing/2014/main" id="{5918D422-15E9-42F1-C00F-52362847298D}"/>
                </a:ext>
              </a:extLst>
            </p:cNvPr>
            <p:cNvSpPr/>
            <p:nvPr/>
          </p:nvSpPr>
          <p:spPr>
            <a:xfrm>
              <a:off x="2026100" y="1031875"/>
              <a:ext cx="254575" cy="170550"/>
            </a:xfrm>
            <a:custGeom>
              <a:avLst/>
              <a:gdLst/>
              <a:ahLst/>
              <a:cxnLst/>
              <a:rect l="l" t="t" r="r" b="b"/>
              <a:pathLst>
                <a:path w="10183" h="6822" extrusionOk="0">
                  <a:moveTo>
                    <a:pt x="9819" y="1"/>
                  </a:moveTo>
                  <a:cubicBezTo>
                    <a:pt x="9721" y="1"/>
                    <a:pt x="9609" y="36"/>
                    <a:pt x="9490" y="111"/>
                  </a:cubicBezTo>
                  <a:cubicBezTo>
                    <a:pt x="7204" y="1463"/>
                    <a:pt x="3048" y="3920"/>
                    <a:pt x="729" y="5203"/>
                  </a:cubicBezTo>
                  <a:cubicBezTo>
                    <a:pt x="314" y="5444"/>
                    <a:pt x="1" y="5929"/>
                    <a:pt x="1" y="6344"/>
                  </a:cubicBezTo>
                  <a:cubicBezTo>
                    <a:pt x="1" y="6659"/>
                    <a:pt x="152" y="6821"/>
                    <a:pt x="372" y="6821"/>
                  </a:cubicBezTo>
                  <a:cubicBezTo>
                    <a:pt x="468" y="6821"/>
                    <a:pt x="578" y="6790"/>
                    <a:pt x="693" y="6727"/>
                  </a:cubicBezTo>
                  <a:lnTo>
                    <a:pt x="9490" y="1635"/>
                  </a:lnTo>
                  <a:cubicBezTo>
                    <a:pt x="9872" y="1427"/>
                    <a:pt x="10182" y="873"/>
                    <a:pt x="10182" y="457"/>
                  </a:cubicBezTo>
                  <a:cubicBezTo>
                    <a:pt x="10182" y="171"/>
                    <a:pt x="10035" y="1"/>
                    <a:pt x="9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a:extLst>
                <a:ext uri="{FF2B5EF4-FFF2-40B4-BE49-F238E27FC236}">
                  <a16:creationId xmlns:a16="http://schemas.microsoft.com/office/drawing/2014/main" id="{36E8139C-52F3-D8F2-FAFC-84960E149C5D}"/>
                </a:ext>
              </a:extLst>
            </p:cNvPr>
            <p:cNvSpPr/>
            <p:nvPr/>
          </p:nvSpPr>
          <p:spPr>
            <a:xfrm>
              <a:off x="1972425" y="1192125"/>
              <a:ext cx="32100" cy="41475"/>
            </a:xfrm>
            <a:custGeom>
              <a:avLst/>
              <a:gdLst/>
              <a:ahLst/>
              <a:cxnLst/>
              <a:rect l="l" t="t" r="r" b="b"/>
              <a:pathLst>
                <a:path w="1284" h="1659" extrusionOk="0">
                  <a:moveTo>
                    <a:pt x="917" y="1"/>
                  </a:moveTo>
                  <a:cubicBezTo>
                    <a:pt x="830" y="1"/>
                    <a:pt x="731" y="25"/>
                    <a:pt x="624" y="73"/>
                  </a:cubicBezTo>
                  <a:cubicBezTo>
                    <a:pt x="278" y="281"/>
                    <a:pt x="0" y="802"/>
                    <a:pt x="0" y="1217"/>
                  </a:cubicBezTo>
                  <a:cubicBezTo>
                    <a:pt x="0" y="1504"/>
                    <a:pt x="133" y="1659"/>
                    <a:pt x="328" y="1659"/>
                  </a:cubicBezTo>
                  <a:cubicBezTo>
                    <a:pt x="416" y="1659"/>
                    <a:pt x="517" y="1628"/>
                    <a:pt x="624" y="1564"/>
                  </a:cubicBezTo>
                  <a:cubicBezTo>
                    <a:pt x="1006" y="1356"/>
                    <a:pt x="1283" y="871"/>
                    <a:pt x="1283" y="455"/>
                  </a:cubicBezTo>
                  <a:cubicBezTo>
                    <a:pt x="1283" y="157"/>
                    <a:pt x="1140" y="1"/>
                    <a:pt x="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a:extLst>
                <a:ext uri="{FF2B5EF4-FFF2-40B4-BE49-F238E27FC236}">
                  <a16:creationId xmlns:a16="http://schemas.microsoft.com/office/drawing/2014/main" id="{7D798B33-BAB6-5AE0-1A9B-2A13B6641801}"/>
                </a:ext>
              </a:extLst>
            </p:cNvPr>
            <p:cNvSpPr/>
            <p:nvPr/>
          </p:nvSpPr>
          <p:spPr>
            <a:xfrm>
              <a:off x="2069400" y="3392175"/>
              <a:ext cx="114300" cy="148075"/>
            </a:xfrm>
            <a:custGeom>
              <a:avLst/>
              <a:gdLst/>
              <a:ahLst/>
              <a:cxnLst/>
              <a:rect l="l" t="t" r="r" b="b"/>
              <a:pathLst>
                <a:path w="4572" h="5923" extrusionOk="0">
                  <a:moveTo>
                    <a:pt x="3316" y="1"/>
                  </a:moveTo>
                  <a:cubicBezTo>
                    <a:pt x="3008" y="1"/>
                    <a:pt x="2659" y="101"/>
                    <a:pt x="2286" y="312"/>
                  </a:cubicBezTo>
                  <a:cubicBezTo>
                    <a:pt x="1039" y="1040"/>
                    <a:pt x="0" y="2805"/>
                    <a:pt x="0" y="4296"/>
                  </a:cubicBezTo>
                  <a:cubicBezTo>
                    <a:pt x="0" y="5327"/>
                    <a:pt x="523" y="5923"/>
                    <a:pt x="1272" y="5923"/>
                  </a:cubicBezTo>
                  <a:cubicBezTo>
                    <a:pt x="1578" y="5923"/>
                    <a:pt x="1923" y="5823"/>
                    <a:pt x="2286" y="5612"/>
                  </a:cubicBezTo>
                  <a:cubicBezTo>
                    <a:pt x="3569" y="4883"/>
                    <a:pt x="4571" y="3082"/>
                    <a:pt x="4571" y="1628"/>
                  </a:cubicBezTo>
                  <a:cubicBezTo>
                    <a:pt x="4571" y="596"/>
                    <a:pt x="4067" y="1"/>
                    <a:pt x="33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38">
            <a:extLst>
              <a:ext uri="{FF2B5EF4-FFF2-40B4-BE49-F238E27FC236}">
                <a16:creationId xmlns:a16="http://schemas.microsoft.com/office/drawing/2014/main" id="{53A004B7-970C-8AB7-75C9-FF97F4A324CA}"/>
              </a:ext>
            </a:extLst>
          </p:cNvPr>
          <p:cNvGrpSpPr/>
          <p:nvPr/>
        </p:nvGrpSpPr>
        <p:grpSpPr>
          <a:xfrm flipH="1">
            <a:off x="5610285" y="1003877"/>
            <a:ext cx="939345" cy="1838365"/>
            <a:chOff x="2922225" y="740500"/>
            <a:chExt cx="875275" cy="1712975"/>
          </a:xfrm>
        </p:grpSpPr>
        <p:sp>
          <p:nvSpPr>
            <p:cNvPr id="399" name="Google Shape;399;p38">
              <a:extLst>
                <a:ext uri="{FF2B5EF4-FFF2-40B4-BE49-F238E27FC236}">
                  <a16:creationId xmlns:a16="http://schemas.microsoft.com/office/drawing/2014/main" id="{F2035562-8542-DABD-1DD6-2957C173C4D6}"/>
                </a:ext>
              </a:extLst>
            </p:cNvPr>
            <p:cNvSpPr/>
            <p:nvPr/>
          </p:nvSpPr>
          <p:spPr>
            <a:xfrm>
              <a:off x="2922225" y="740500"/>
              <a:ext cx="875275" cy="1712975"/>
            </a:xfrm>
            <a:custGeom>
              <a:avLst/>
              <a:gdLst/>
              <a:ahLst/>
              <a:cxnLst/>
              <a:rect l="l" t="t" r="r" b="b"/>
              <a:pathLst>
                <a:path w="35011" h="68519" extrusionOk="0">
                  <a:moveTo>
                    <a:pt x="31341" y="0"/>
                  </a:moveTo>
                  <a:cubicBezTo>
                    <a:pt x="30986" y="0"/>
                    <a:pt x="30631" y="78"/>
                    <a:pt x="30370" y="235"/>
                  </a:cubicBezTo>
                  <a:lnTo>
                    <a:pt x="970" y="17204"/>
                  </a:lnTo>
                  <a:cubicBezTo>
                    <a:pt x="449" y="17515"/>
                    <a:pt x="0" y="18277"/>
                    <a:pt x="0" y="18900"/>
                  </a:cubicBezTo>
                  <a:lnTo>
                    <a:pt x="0" y="65583"/>
                  </a:lnTo>
                  <a:cubicBezTo>
                    <a:pt x="0" y="66206"/>
                    <a:pt x="449" y="66968"/>
                    <a:pt x="970" y="67281"/>
                  </a:cubicBezTo>
                  <a:lnTo>
                    <a:pt x="2701" y="68284"/>
                  </a:lnTo>
                  <a:cubicBezTo>
                    <a:pt x="2978" y="68441"/>
                    <a:pt x="3333" y="68519"/>
                    <a:pt x="3688" y="68519"/>
                  </a:cubicBezTo>
                  <a:cubicBezTo>
                    <a:pt x="4042" y="68519"/>
                    <a:pt x="4397" y="68441"/>
                    <a:pt x="4674" y="68284"/>
                  </a:cubicBezTo>
                  <a:lnTo>
                    <a:pt x="34041" y="51315"/>
                  </a:lnTo>
                  <a:cubicBezTo>
                    <a:pt x="34595" y="51005"/>
                    <a:pt x="35011" y="50243"/>
                    <a:pt x="35011" y="49619"/>
                  </a:cubicBezTo>
                  <a:lnTo>
                    <a:pt x="35011" y="2936"/>
                  </a:lnTo>
                  <a:cubicBezTo>
                    <a:pt x="35011" y="2313"/>
                    <a:pt x="34595" y="1551"/>
                    <a:pt x="34041" y="1238"/>
                  </a:cubicBezTo>
                  <a:lnTo>
                    <a:pt x="32310" y="235"/>
                  </a:lnTo>
                  <a:cubicBezTo>
                    <a:pt x="32051" y="78"/>
                    <a:pt x="31696" y="0"/>
                    <a:pt x="313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a:extLst>
                <a:ext uri="{FF2B5EF4-FFF2-40B4-BE49-F238E27FC236}">
                  <a16:creationId xmlns:a16="http://schemas.microsoft.com/office/drawing/2014/main" id="{228426E3-E92A-F46D-AF02-A3C072DE31B9}"/>
                </a:ext>
              </a:extLst>
            </p:cNvPr>
            <p:cNvSpPr/>
            <p:nvPr/>
          </p:nvSpPr>
          <p:spPr>
            <a:xfrm>
              <a:off x="2929150" y="740500"/>
              <a:ext cx="868350" cy="501950"/>
            </a:xfrm>
            <a:custGeom>
              <a:avLst/>
              <a:gdLst/>
              <a:ahLst/>
              <a:cxnLst/>
              <a:rect l="l" t="t" r="r" b="b"/>
              <a:pathLst>
                <a:path w="34734" h="20078" extrusionOk="0">
                  <a:moveTo>
                    <a:pt x="31064" y="0"/>
                  </a:moveTo>
                  <a:cubicBezTo>
                    <a:pt x="30709" y="0"/>
                    <a:pt x="30354" y="78"/>
                    <a:pt x="30093" y="235"/>
                  </a:cubicBezTo>
                  <a:lnTo>
                    <a:pt x="693" y="17204"/>
                  </a:lnTo>
                  <a:cubicBezTo>
                    <a:pt x="416" y="17376"/>
                    <a:pt x="172" y="17620"/>
                    <a:pt x="0" y="17930"/>
                  </a:cubicBezTo>
                  <a:lnTo>
                    <a:pt x="3704" y="20077"/>
                  </a:lnTo>
                  <a:cubicBezTo>
                    <a:pt x="3879" y="19767"/>
                    <a:pt x="4120" y="19490"/>
                    <a:pt x="4397" y="19351"/>
                  </a:cubicBezTo>
                  <a:lnTo>
                    <a:pt x="33764" y="2382"/>
                  </a:lnTo>
                  <a:cubicBezTo>
                    <a:pt x="33920" y="2282"/>
                    <a:pt x="34068" y="2235"/>
                    <a:pt x="34201" y="2235"/>
                  </a:cubicBezTo>
                  <a:cubicBezTo>
                    <a:pt x="34480" y="2235"/>
                    <a:pt x="34687" y="2444"/>
                    <a:pt x="34734" y="2798"/>
                  </a:cubicBezTo>
                  <a:cubicBezTo>
                    <a:pt x="34665" y="2174"/>
                    <a:pt x="34285" y="1515"/>
                    <a:pt x="33764" y="1238"/>
                  </a:cubicBezTo>
                  <a:lnTo>
                    <a:pt x="32033" y="235"/>
                  </a:lnTo>
                  <a:cubicBezTo>
                    <a:pt x="31774" y="78"/>
                    <a:pt x="31419" y="0"/>
                    <a:pt x="3106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a:extLst>
                <a:ext uri="{FF2B5EF4-FFF2-40B4-BE49-F238E27FC236}">
                  <a16:creationId xmlns:a16="http://schemas.microsoft.com/office/drawing/2014/main" id="{D922735E-0F5C-F484-FF84-A30FCB6E2A01}"/>
                </a:ext>
              </a:extLst>
            </p:cNvPr>
            <p:cNvSpPr/>
            <p:nvPr/>
          </p:nvSpPr>
          <p:spPr>
            <a:xfrm>
              <a:off x="2922225" y="1188750"/>
              <a:ext cx="112575" cy="1264075"/>
            </a:xfrm>
            <a:custGeom>
              <a:avLst/>
              <a:gdLst/>
              <a:ahLst/>
              <a:cxnLst/>
              <a:rect l="l" t="t" r="r" b="b"/>
              <a:pathLst>
                <a:path w="4503" h="50563" extrusionOk="0">
                  <a:moveTo>
                    <a:pt x="4433" y="50423"/>
                  </a:moveTo>
                  <a:cubicBezTo>
                    <a:pt x="4419" y="50437"/>
                    <a:pt x="4406" y="50445"/>
                    <a:pt x="4393" y="50452"/>
                  </a:cubicBezTo>
                  <a:lnTo>
                    <a:pt x="4393" y="50452"/>
                  </a:lnTo>
                  <a:cubicBezTo>
                    <a:pt x="4420" y="50442"/>
                    <a:pt x="4453" y="50423"/>
                    <a:pt x="4502" y="50423"/>
                  </a:cubicBezTo>
                  <a:close/>
                  <a:moveTo>
                    <a:pt x="277" y="0"/>
                  </a:moveTo>
                  <a:cubicBezTo>
                    <a:pt x="103" y="313"/>
                    <a:pt x="0" y="660"/>
                    <a:pt x="0" y="970"/>
                  </a:cubicBezTo>
                  <a:lnTo>
                    <a:pt x="0" y="47653"/>
                  </a:lnTo>
                  <a:cubicBezTo>
                    <a:pt x="0" y="48276"/>
                    <a:pt x="449" y="49038"/>
                    <a:pt x="970" y="49351"/>
                  </a:cubicBezTo>
                  <a:lnTo>
                    <a:pt x="2701" y="50354"/>
                  </a:lnTo>
                  <a:cubicBezTo>
                    <a:pt x="2771" y="50390"/>
                    <a:pt x="2840" y="50423"/>
                    <a:pt x="2909" y="50423"/>
                  </a:cubicBezTo>
                  <a:cubicBezTo>
                    <a:pt x="3163" y="50516"/>
                    <a:pt x="3434" y="50563"/>
                    <a:pt x="3709" y="50563"/>
                  </a:cubicBezTo>
                  <a:cubicBezTo>
                    <a:pt x="3845" y="50563"/>
                    <a:pt x="3983" y="50552"/>
                    <a:pt x="4120" y="50529"/>
                  </a:cubicBezTo>
                  <a:cubicBezTo>
                    <a:pt x="4156" y="50529"/>
                    <a:pt x="4225" y="50493"/>
                    <a:pt x="4294" y="50493"/>
                  </a:cubicBezTo>
                  <a:lnTo>
                    <a:pt x="4328" y="50493"/>
                  </a:lnTo>
                  <a:cubicBezTo>
                    <a:pt x="4350" y="50472"/>
                    <a:pt x="4372" y="50464"/>
                    <a:pt x="4393" y="50452"/>
                  </a:cubicBezTo>
                  <a:lnTo>
                    <a:pt x="4393" y="50452"/>
                  </a:lnTo>
                  <a:cubicBezTo>
                    <a:pt x="4383" y="50457"/>
                    <a:pt x="4373" y="50459"/>
                    <a:pt x="4364" y="50459"/>
                  </a:cubicBezTo>
                  <a:cubicBezTo>
                    <a:pt x="4329" y="50465"/>
                    <a:pt x="4294" y="50468"/>
                    <a:pt x="4260" y="50468"/>
                  </a:cubicBezTo>
                  <a:cubicBezTo>
                    <a:pt x="4090" y="50468"/>
                    <a:pt x="3931" y="50400"/>
                    <a:pt x="3843" y="50285"/>
                  </a:cubicBezTo>
                  <a:cubicBezTo>
                    <a:pt x="3740" y="50182"/>
                    <a:pt x="3671" y="50008"/>
                    <a:pt x="3671" y="49767"/>
                  </a:cubicBezTo>
                  <a:lnTo>
                    <a:pt x="3671" y="3117"/>
                  </a:lnTo>
                  <a:cubicBezTo>
                    <a:pt x="3671" y="2807"/>
                    <a:pt x="3774" y="2460"/>
                    <a:pt x="3981" y="2147"/>
                  </a:cubicBezTo>
                  <a:lnTo>
                    <a:pt x="27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a:extLst>
                <a:ext uri="{FF2B5EF4-FFF2-40B4-BE49-F238E27FC236}">
                  <a16:creationId xmlns:a16="http://schemas.microsoft.com/office/drawing/2014/main" id="{B075A575-A219-7CAD-AD67-C7734B676169}"/>
                </a:ext>
              </a:extLst>
            </p:cNvPr>
            <p:cNvSpPr/>
            <p:nvPr/>
          </p:nvSpPr>
          <p:spPr>
            <a:xfrm>
              <a:off x="3510050" y="1670100"/>
              <a:ext cx="128150" cy="31200"/>
            </a:xfrm>
            <a:custGeom>
              <a:avLst/>
              <a:gdLst/>
              <a:ahLst/>
              <a:cxnLst/>
              <a:rect l="l" t="t" r="r" b="b"/>
              <a:pathLst>
                <a:path w="5126" h="1248" extrusionOk="0">
                  <a:moveTo>
                    <a:pt x="262" y="1"/>
                  </a:moveTo>
                  <a:cubicBezTo>
                    <a:pt x="187" y="1"/>
                    <a:pt x="114" y="39"/>
                    <a:pt x="70" y="106"/>
                  </a:cubicBezTo>
                  <a:cubicBezTo>
                    <a:pt x="0" y="209"/>
                    <a:pt x="36" y="348"/>
                    <a:pt x="139" y="453"/>
                  </a:cubicBezTo>
                  <a:cubicBezTo>
                    <a:pt x="937" y="971"/>
                    <a:pt x="1940" y="1248"/>
                    <a:pt x="3117" y="1248"/>
                  </a:cubicBezTo>
                  <a:cubicBezTo>
                    <a:pt x="3671" y="1248"/>
                    <a:pt x="4261" y="1179"/>
                    <a:pt x="4918" y="1076"/>
                  </a:cubicBezTo>
                  <a:cubicBezTo>
                    <a:pt x="5057" y="1040"/>
                    <a:pt x="5126" y="938"/>
                    <a:pt x="5093" y="799"/>
                  </a:cubicBezTo>
                  <a:cubicBezTo>
                    <a:pt x="5093" y="684"/>
                    <a:pt x="4996" y="616"/>
                    <a:pt x="4903" y="616"/>
                  </a:cubicBezTo>
                  <a:cubicBezTo>
                    <a:pt x="4885" y="616"/>
                    <a:pt x="4866" y="619"/>
                    <a:pt x="4849" y="625"/>
                  </a:cubicBezTo>
                  <a:cubicBezTo>
                    <a:pt x="4239" y="723"/>
                    <a:pt x="3680" y="773"/>
                    <a:pt x="3167" y="773"/>
                  </a:cubicBezTo>
                  <a:cubicBezTo>
                    <a:pt x="2048" y="773"/>
                    <a:pt x="1142" y="535"/>
                    <a:pt x="383" y="37"/>
                  </a:cubicBezTo>
                  <a:cubicBezTo>
                    <a:pt x="345" y="13"/>
                    <a:pt x="303" y="1"/>
                    <a:pt x="2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a:extLst>
                <a:ext uri="{FF2B5EF4-FFF2-40B4-BE49-F238E27FC236}">
                  <a16:creationId xmlns:a16="http://schemas.microsoft.com/office/drawing/2014/main" id="{CC04F0AF-B0B9-8697-4290-7DAABEDA6769}"/>
                </a:ext>
              </a:extLst>
            </p:cNvPr>
            <p:cNvSpPr/>
            <p:nvPr/>
          </p:nvSpPr>
          <p:spPr>
            <a:xfrm>
              <a:off x="3405325" y="1442625"/>
              <a:ext cx="104750" cy="218025"/>
            </a:xfrm>
            <a:custGeom>
              <a:avLst/>
              <a:gdLst/>
              <a:ahLst/>
              <a:cxnLst/>
              <a:rect l="l" t="t" r="r" b="b"/>
              <a:pathLst>
                <a:path w="4190" h="8721" extrusionOk="0">
                  <a:moveTo>
                    <a:pt x="987" y="1"/>
                  </a:moveTo>
                  <a:cubicBezTo>
                    <a:pt x="744" y="1"/>
                    <a:pt x="482" y="45"/>
                    <a:pt x="208" y="132"/>
                  </a:cubicBezTo>
                  <a:cubicBezTo>
                    <a:pt x="70" y="165"/>
                    <a:pt x="0" y="271"/>
                    <a:pt x="34" y="409"/>
                  </a:cubicBezTo>
                  <a:cubicBezTo>
                    <a:pt x="62" y="489"/>
                    <a:pt x="151" y="570"/>
                    <a:pt x="238" y="570"/>
                  </a:cubicBezTo>
                  <a:cubicBezTo>
                    <a:pt x="263" y="570"/>
                    <a:pt x="288" y="563"/>
                    <a:pt x="311" y="548"/>
                  </a:cubicBezTo>
                  <a:cubicBezTo>
                    <a:pt x="533" y="492"/>
                    <a:pt x="734" y="464"/>
                    <a:pt x="916" y="464"/>
                  </a:cubicBezTo>
                  <a:cubicBezTo>
                    <a:pt x="1188" y="464"/>
                    <a:pt x="1420" y="526"/>
                    <a:pt x="1627" y="650"/>
                  </a:cubicBezTo>
                  <a:cubicBezTo>
                    <a:pt x="2042" y="927"/>
                    <a:pt x="2286" y="1587"/>
                    <a:pt x="2355" y="2556"/>
                  </a:cubicBezTo>
                  <a:cubicBezTo>
                    <a:pt x="2389" y="2903"/>
                    <a:pt x="2389" y="3249"/>
                    <a:pt x="2425" y="3595"/>
                  </a:cubicBezTo>
                  <a:cubicBezTo>
                    <a:pt x="2527" y="5568"/>
                    <a:pt x="2666" y="7438"/>
                    <a:pt x="3741" y="8651"/>
                  </a:cubicBezTo>
                  <a:cubicBezTo>
                    <a:pt x="3810" y="8721"/>
                    <a:pt x="3843" y="8721"/>
                    <a:pt x="3912" y="8721"/>
                  </a:cubicBezTo>
                  <a:cubicBezTo>
                    <a:pt x="3982" y="8721"/>
                    <a:pt x="4018" y="8721"/>
                    <a:pt x="4087" y="8685"/>
                  </a:cubicBezTo>
                  <a:cubicBezTo>
                    <a:pt x="4156" y="8582"/>
                    <a:pt x="4189" y="8444"/>
                    <a:pt x="4087" y="8338"/>
                  </a:cubicBezTo>
                  <a:cubicBezTo>
                    <a:pt x="3117" y="7230"/>
                    <a:pt x="3012" y="5535"/>
                    <a:pt x="2873" y="3559"/>
                  </a:cubicBezTo>
                  <a:cubicBezTo>
                    <a:pt x="2873" y="3213"/>
                    <a:pt x="2840" y="2867"/>
                    <a:pt x="2804" y="2520"/>
                  </a:cubicBezTo>
                  <a:cubicBezTo>
                    <a:pt x="2735" y="1379"/>
                    <a:pt x="2425" y="650"/>
                    <a:pt x="1870" y="271"/>
                  </a:cubicBezTo>
                  <a:cubicBezTo>
                    <a:pt x="1628" y="88"/>
                    <a:pt x="1327" y="1"/>
                    <a:pt x="9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a:extLst>
                <a:ext uri="{FF2B5EF4-FFF2-40B4-BE49-F238E27FC236}">
                  <a16:creationId xmlns:a16="http://schemas.microsoft.com/office/drawing/2014/main" id="{D7D9020B-EB26-E5F0-995C-2C920619F623}"/>
                </a:ext>
              </a:extLst>
            </p:cNvPr>
            <p:cNvSpPr/>
            <p:nvPr/>
          </p:nvSpPr>
          <p:spPr>
            <a:xfrm>
              <a:off x="3327400" y="1455925"/>
              <a:ext cx="69300" cy="318100"/>
            </a:xfrm>
            <a:custGeom>
              <a:avLst/>
              <a:gdLst/>
              <a:ahLst/>
              <a:cxnLst/>
              <a:rect l="l" t="t" r="r" b="b"/>
              <a:pathLst>
                <a:path w="2772" h="12724" extrusionOk="0">
                  <a:moveTo>
                    <a:pt x="2541" y="1"/>
                  </a:moveTo>
                  <a:cubicBezTo>
                    <a:pt x="2490" y="1"/>
                    <a:pt x="2436" y="18"/>
                    <a:pt x="2389" y="49"/>
                  </a:cubicBezTo>
                  <a:cubicBezTo>
                    <a:pt x="1663" y="534"/>
                    <a:pt x="1073" y="1401"/>
                    <a:pt x="693" y="2578"/>
                  </a:cubicBezTo>
                  <a:cubicBezTo>
                    <a:pt x="380" y="3581"/>
                    <a:pt x="172" y="4795"/>
                    <a:pt x="103" y="6180"/>
                  </a:cubicBezTo>
                  <a:cubicBezTo>
                    <a:pt x="1" y="8535"/>
                    <a:pt x="347" y="11167"/>
                    <a:pt x="934" y="12585"/>
                  </a:cubicBezTo>
                  <a:cubicBezTo>
                    <a:pt x="970" y="12691"/>
                    <a:pt x="1040" y="12724"/>
                    <a:pt x="1142" y="12724"/>
                  </a:cubicBezTo>
                  <a:lnTo>
                    <a:pt x="1211" y="12724"/>
                  </a:lnTo>
                  <a:cubicBezTo>
                    <a:pt x="1350" y="12655"/>
                    <a:pt x="1386" y="12516"/>
                    <a:pt x="1350" y="12414"/>
                  </a:cubicBezTo>
                  <a:cubicBezTo>
                    <a:pt x="726" y="10890"/>
                    <a:pt x="485" y="8153"/>
                    <a:pt x="555" y="6213"/>
                  </a:cubicBezTo>
                  <a:cubicBezTo>
                    <a:pt x="693" y="3304"/>
                    <a:pt x="1419" y="1262"/>
                    <a:pt x="2633" y="431"/>
                  </a:cubicBezTo>
                  <a:cubicBezTo>
                    <a:pt x="2735" y="362"/>
                    <a:pt x="2771" y="187"/>
                    <a:pt x="2702" y="85"/>
                  </a:cubicBezTo>
                  <a:cubicBezTo>
                    <a:pt x="2664" y="27"/>
                    <a:pt x="2604" y="1"/>
                    <a:pt x="25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a:extLst>
                <a:ext uri="{FF2B5EF4-FFF2-40B4-BE49-F238E27FC236}">
                  <a16:creationId xmlns:a16="http://schemas.microsoft.com/office/drawing/2014/main" id="{45CA717A-61F4-E518-9DBF-E868EFD4273F}"/>
                </a:ext>
              </a:extLst>
            </p:cNvPr>
            <p:cNvSpPr/>
            <p:nvPr/>
          </p:nvSpPr>
          <p:spPr>
            <a:xfrm>
              <a:off x="3362025" y="1788700"/>
              <a:ext cx="219950" cy="107450"/>
            </a:xfrm>
            <a:custGeom>
              <a:avLst/>
              <a:gdLst/>
              <a:ahLst/>
              <a:cxnLst/>
              <a:rect l="l" t="t" r="r" b="b"/>
              <a:pathLst>
                <a:path w="8798" h="4298" extrusionOk="0">
                  <a:moveTo>
                    <a:pt x="256" y="1"/>
                  </a:moveTo>
                  <a:cubicBezTo>
                    <a:pt x="216" y="1"/>
                    <a:pt x="175" y="12"/>
                    <a:pt x="139" y="36"/>
                  </a:cubicBezTo>
                  <a:cubicBezTo>
                    <a:pt x="34" y="106"/>
                    <a:pt x="1" y="244"/>
                    <a:pt x="70" y="349"/>
                  </a:cubicBezTo>
                  <a:cubicBezTo>
                    <a:pt x="1525" y="2912"/>
                    <a:pt x="4018" y="4297"/>
                    <a:pt x="7168" y="4297"/>
                  </a:cubicBezTo>
                  <a:cubicBezTo>
                    <a:pt x="7620" y="4297"/>
                    <a:pt x="8105" y="4261"/>
                    <a:pt x="8553" y="4192"/>
                  </a:cubicBezTo>
                  <a:cubicBezTo>
                    <a:pt x="8692" y="4192"/>
                    <a:pt x="8797" y="4090"/>
                    <a:pt x="8761" y="3951"/>
                  </a:cubicBezTo>
                  <a:cubicBezTo>
                    <a:pt x="8761" y="3813"/>
                    <a:pt x="8623" y="3743"/>
                    <a:pt x="8520" y="3743"/>
                  </a:cubicBezTo>
                  <a:cubicBezTo>
                    <a:pt x="8049" y="3800"/>
                    <a:pt x="7591" y="3828"/>
                    <a:pt x="7147" y="3828"/>
                  </a:cubicBezTo>
                  <a:cubicBezTo>
                    <a:pt x="5958" y="3828"/>
                    <a:pt x="4871" y="3626"/>
                    <a:pt x="3913" y="3222"/>
                  </a:cubicBezTo>
                  <a:cubicBezTo>
                    <a:pt x="2425" y="2599"/>
                    <a:pt x="1281" y="1560"/>
                    <a:pt x="450" y="106"/>
                  </a:cubicBezTo>
                  <a:cubicBezTo>
                    <a:pt x="405" y="39"/>
                    <a:pt x="331" y="1"/>
                    <a:pt x="2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a:extLst>
                <a:ext uri="{FF2B5EF4-FFF2-40B4-BE49-F238E27FC236}">
                  <a16:creationId xmlns:a16="http://schemas.microsoft.com/office/drawing/2014/main" id="{59D57C09-6B55-6086-54B3-CC68FCFA0501}"/>
                </a:ext>
              </a:extLst>
            </p:cNvPr>
            <p:cNvSpPr/>
            <p:nvPr/>
          </p:nvSpPr>
          <p:spPr>
            <a:xfrm>
              <a:off x="3363775" y="1494675"/>
              <a:ext cx="267500" cy="355550"/>
            </a:xfrm>
            <a:custGeom>
              <a:avLst/>
              <a:gdLst/>
              <a:ahLst/>
              <a:cxnLst/>
              <a:rect l="l" t="t" r="r" b="b"/>
              <a:pathLst>
                <a:path w="10700" h="14222" extrusionOk="0">
                  <a:moveTo>
                    <a:pt x="2218" y="1"/>
                  </a:moveTo>
                  <a:cubicBezTo>
                    <a:pt x="2025" y="1"/>
                    <a:pt x="1826" y="53"/>
                    <a:pt x="1626" y="161"/>
                  </a:cubicBezTo>
                  <a:lnTo>
                    <a:pt x="1593" y="161"/>
                  </a:lnTo>
                  <a:cubicBezTo>
                    <a:pt x="1039" y="508"/>
                    <a:pt x="380" y="1444"/>
                    <a:pt x="310" y="2585"/>
                  </a:cubicBezTo>
                  <a:cubicBezTo>
                    <a:pt x="0" y="7226"/>
                    <a:pt x="795" y="10551"/>
                    <a:pt x="2771" y="12421"/>
                  </a:cubicBezTo>
                  <a:cubicBezTo>
                    <a:pt x="3981" y="13598"/>
                    <a:pt x="5680" y="14222"/>
                    <a:pt x="7791" y="14222"/>
                  </a:cubicBezTo>
                  <a:cubicBezTo>
                    <a:pt x="8242" y="14222"/>
                    <a:pt x="8691" y="14188"/>
                    <a:pt x="9143" y="14152"/>
                  </a:cubicBezTo>
                  <a:cubicBezTo>
                    <a:pt x="9281" y="14119"/>
                    <a:pt x="9384" y="14014"/>
                    <a:pt x="9351" y="13875"/>
                  </a:cubicBezTo>
                  <a:cubicBezTo>
                    <a:pt x="9351" y="13773"/>
                    <a:pt x="9245" y="13667"/>
                    <a:pt x="9107" y="13667"/>
                  </a:cubicBezTo>
                  <a:cubicBezTo>
                    <a:pt x="8635" y="13724"/>
                    <a:pt x="8181" y="13753"/>
                    <a:pt x="7746" y="13753"/>
                  </a:cubicBezTo>
                  <a:cubicBezTo>
                    <a:pt x="5789" y="13753"/>
                    <a:pt x="4214" y="13181"/>
                    <a:pt x="3081" y="12074"/>
                  </a:cubicBezTo>
                  <a:cubicBezTo>
                    <a:pt x="1247" y="10310"/>
                    <a:pt x="449" y="7123"/>
                    <a:pt x="762" y="2621"/>
                  </a:cubicBezTo>
                  <a:cubicBezTo>
                    <a:pt x="831" y="1754"/>
                    <a:pt x="1316" y="890"/>
                    <a:pt x="1834" y="577"/>
                  </a:cubicBezTo>
                  <a:lnTo>
                    <a:pt x="1870" y="544"/>
                  </a:lnTo>
                  <a:cubicBezTo>
                    <a:pt x="1981" y="487"/>
                    <a:pt x="2101" y="452"/>
                    <a:pt x="2216" y="452"/>
                  </a:cubicBezTo>
                  <a:cubicBezTo>
                    <a:pt x="2316" y="452"/>
                    <a:pt x="2412" y="479"/>
                    <a:pt x="2494" y="544"/>
                  </a:cubicBezTo>
                  <a:cubicBezTo>
                    <a:pt x="2701" y="646"/>
                    <a:pt x="2840" y="923"/>
                    <a:pt x="2804" y="1269"/>
                  </a:cubicBezTo>
                  <a:cubicBezTo>
                    <a:pt x="2771" y="5253"/>
                    <a:pt x="3496" y="7816"/>
                    <a:pt x="5126" y="9201"/>
                  </a:cubicBezTo>
                  <a:cubicBezTo>
                    <a:pt x="6019" y="9970"/>
                    <a:pt x="7178" y="10348"/>
                    <a:pt x="8630" y="10348"/>
                  </a:cubicBezTo>
                  <a:cubicBezTo>
                    <a:pt x="9204" y="10348"/>
                    <a:pt x="9824" y="10289"/>
                    <a:pt x="10492" y="10171"/>
                  </a:cubicBezTo>
                  <a:cubicBezTo>
                    <a:pt x="10630" y="10135"/>
                    <a:pt x="10700" y="10033"/>
                    <a:pt x="10700" y="9894"/>
                  </a:cubicBezTo>
                  <a:cubicBezTo>
                    <a:pt x="10671" y="9802"/>
                    <a:pt x="10562" y="9713"/>
                    <a:pt x="10465" y="9713"/>
                  </a:cubicBezTo>
                  <a:cubicBezTo>
                    <a:pt x="10451" y="9713"/>
                    <a:pt x="10436" y="9715"/>
                    <a:pt x="10423" y="9719"/>
                  </a:cubicBezTo>
                  <a:cubicBezTo>
                    <a:pt x="9790" y="9829"/>
                    <a:pt x="9205" y="9884"/>
                    <a:pt x="8665" y="9884"/>
                  </a:cubicBezTo>
                  <a:cubicBezTo>
                    <a:pt x="7314" y="9884"/>
                    <a:pt x="6244" y="9537"/>
                    <a:pt x="5403" y="8819"/>
                  </a:cubicBezTo>
                  <a:cubicBezTo>
                    <a:pt x="3912" y="7572"/>
                    <a:pt x="3219" y="5115"/>
                    <a:pt x="3289" y="1305"/>
                  </a:cubicBezTo>
                  <a:cubicBezTo>
                    <a:pt x="3289" y="785"/>
                    <a:pt x="3081" y="336"/>
                    <a:pt x="2735" y="128"/>
                  </a:cubicBezTo>
                  <a:cubicBezTo>
                    <a:pt x="2569" y="44"/>
                    <a:pt x="2396" y="1"/>
                    <a:pt x="22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a:extLst>
                <a:ext uri="{FF2B5EF4-FFF2-40B4-BE49-F238E27FC236}">
                  <a16:creationId xmlns:a16="http://schemas.microsoft.com/office/drawing/2014/main" id="{B9111BD3-E9F9-72D3-3AFD-2CC4281A8292}"/>
                </a:ext>
              </a:extLst>
            </p:cNvPr>
            <p:cNvSpPr/>
            <p:nvPr/>
          </p:nvSpPr>
          <p:spPr>
            <a:xfrm>
              <a:off x="3285850" y="1389300"/>
              <a:ext cx="361025" cy="559625"/>
            </a:xfrm>
            <a:custGeom>
              <a:avLst/>
              <a:gdLst/>
              <a:ahLst/>
              <a:cxnLst/>
              <a:rect l="l" t="t" r="r" b="b"/>
              <a:pathLst>
                <a:path w="14441" h="22385" extrusionOk="0">
                  <a:moveTo>
                    <a:pt x="6010" y="1"/>
                  </a:moveTo>
                  <a:cubicBezTo>
                    <a:pt x="5443" y="1"/>
                    <a:pt x="4840" y="176"/>
                    <a:pt x="4225" y="534"/>
                  </a:cubicBezTo>
                  <a:cubicBezTo>
                    <a:pt x="4189" y="534"/>
                    <a:pt x="4120" y="567"/>
                    <a:pt x="4120" y="567"/>
                  </a:cubicBezTo>
                  <a:cubicBezTo>
                    <a:pt x="2979" y="1226"/>
                    <a:pt x="2042" y="2404"/>
                    <a:pt x="1350" y="3997"/>
                  </a:cubicBezTo>
                  <a:cubicBezTo>
                    <a:pt x="762" y="5346"/>
                    <a:pt x="380" y="7008"/>
                    <a:pt x="311" y="8670"/>
                  </a:cubicBezTo>
                  <a:cubicBezTo>
                    <a:pt x="0" y="14004"/>
                    <a:pt x="1003" y="17882"/>
                    <a:pt x="3289" y="20135"/>
                  </a:cubicBezTo>
                  <a:cubicBezTo>
                    <a:pt x="4813" y="21623"/>
                    <a:pt x="6891" y="22385"/>
                    <a:pt x="9453" y="22385"/>
                  </a:cubicBezTo>
                  <a:lnTo>
                    <a:pt x="10354" y="22385"/>
                  </a:lnTo>
                  <a:cubicBezTo>
                    <a:pt x="10492" y="22351"/>
                    <a:pt x="10561" y="22246"/>
                    <a:pt x="10561" y="22143"/>
                  </a:cubicBezTo>
                  <a:cubicBezTo>
                    <a:pt x="10561" y="22005"/>
                    <a:pt x="10459" y="21900"/>
                    <a:pt x="10320" y="21900"/>
                  </a:cubicBezTo>
                  <a:cubicBezTo>
                    <a:pt x="10003" y="21923"/>
                    <a:pt x="9693" y="21934"/>
                    <a:pt x="9390" y="21934"/>
                  </a:cubicBezTo>
                  <a:cubicBezTo>
                    <a:pt x="6979" y="21934"/>
                    <a:pt x="5017" y="21204"/>
                    <a:pt x="3602" y="19789"/>
                  </a:cubicBezTo>
                  <a:cubicBezTo>
                    <a:pt x="1419" y="17641"/>
                    <a:pt x="485" y="13901"/>
                    <a:pt x="762" y="8707"/>
                  </a:cubicBezTo>
                  <a:cubicBezTo>
                    <a:pt x="865" y="7113"/>
                    <a:pt x="1211" y="5484"/>
                    <a:pt x="1765" y="4168"/>
                  </a:cubicBezTo>
                  <a:cubicBezTo>
                    <a:pt x="2424" y="2681"/>
                    <a:pt x="3289" y="1572"/>
                    <a:pt x="4328" y="982"/>
                  </a:cubicBezTo>
                  <a:cubicBezTo>
                    <a:pt x="4364" y="982"/>
                    <a:pt x="4397" y="949"/>
                    <a:pt x="4433" y="913"/>
                  </a:cubicBezTo>
                  <a:cubicBezTo>
                    <a:pt x="4993" y="614"/>
                    <a:pt x="5517" y="465"/>
                    <a:pt x="6001" y="465"/>
                  </a:cubicBezTo>
                  <a:cubicBezTo>
                    <a:pt x="6355" y="465"/>
                    <a:pt x="6688" y="545"/>
                    <a:pt x="6996" y="705"/>
                  </a:cubicBezTo>
                  <a:cubicBezTo>
                    <a:pt x="7860" y="1190"/>
                    <a:pt x="8414" y="2368"/>
                    <a:pt x="8553" y="3997"/>
                  </a:cubicBezTo>
                  <a:cubicBezTo>
                    <a:pt x="8553" y="4099"/>
                    <a:pt x="8589" y="4204"/>
                    <a:pt x="8589" y="4307"/>
                  </a:cubicBezTo>
                  <a:cubicBezTo>
                    <a:pt x="8727" y="6213"/>
                    <a:pt x="8866" y="8324"/>
                    <a:pt x="10284" y="9432"/>
                  </a:cubicBezTo>
                  <a:cubicBezTo>
                    <a:pt x="10928" y="9927"/>
                    <a:pt x="11766" y="10174"/>
                    <a:pt x="12835" y="10174"/>
                  </a:cubicBezTo>
                  <a:cubicBezTo>
                    <a:pt x="13263" y="10174"/>
                    <a:pt x="13728" y="10135"/>
                    <a:pt x="14232" y="10056"/>
                  </a:cubicBezTo>
                  <a:cubicBezTo>
                    <a:pt x="14338" y="10023"/>
                    <a:pt x="14440" y="9917"/>
                    <a:pt x="14407" y="9779"/>
                  </a:cubicBezTo>
                  <a:cubicBezTo>
                    <a:pt x="14377" y="9665"/>
                    <a:pt x="14302" y="9597"/>
                    <a:pt x="14200" y="9597"/>
                  </a:cubicBezTo>
                  <a:cubicBezTo>
                    <a:pt x="14178" y="9597"/>
                    <a:pt x="14154" y="9601"/>
                    <a:pt x="14130" y="9607"/>
                  </a:cubicBezTo>
                  <a:cubicBezTo>
                    <a:pt x="13645" y="9680"/>
                    <a:pt x="13198" y="9719"/>
                    <a:pt x="12789" y="9719"/>
                  </a:cubicBezTo>
                  <a:cubicBezTo>
                    <a:pt x="11855" y="9719"/>
                    <a:pt x="11116" y="9520"/>
                    <a:pt x="10561" y="9086"/>
                  </a:cubicBezTo>
                  <a:cubicBezTo>
                    <a:pt x="9315" y="8116"/>
                    <a:pt x="9176" y="6177"/>
                    <a:pt x="9038" y="4274"/>
                  </a:cubicBezTo>
                  <a:cubicBezTo>
                    <a:pt x="9038" y="4168"/>
                    <a:pt x="9038" y="4066"/>
                    <a:pt x="9004" y="3961"/>
                  </a:cubicBezTo>
                  <a:cubicBezTo>
                    <a:pt x="8866" y="2160"/>
                    <a:pt x="8243" y="844"/>
                    <a:pt x="7204" y="290"/>
                  </a:cubicBezTo>
                  <a:cubicBezTo>
                    <a:pt x="6833" y="98"/>
                    <a:pt x="6432" y="1"/>
                    <a:pt x="60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a:extLst>
                <a:ext uri="{FF2B5EF4-FFF2-40B4-BE49-F238E27FC236}">
                  <a16:creationId xmlns:a16="http://schemas.microsoft.com/office/drawing/2014/main" id="{D2A0AB58-B46E-1F6E-F2F5-B674A3FD7060}"/>
                </a:ext>
              </a:extLst>
            </p:cNvPr>
            <p:cNvSpPr/>
            <p:nvPr/>
          </p:nvSpPr>
          <p:spPr>
            <a:xfrm>
              <a:off x="3421750" y="1979850"/>
              <a:ext cx="92675" cy="26225"/>
            </a:xfrm>
            <a:custGeom>
              <a:avLst/>
              <a:gdLst/>
              <a:ahLst/>
              <a:cxnLst/>
              <a:rect l="l" t="t" r="r" b="b"/>
              <a:pathLst>
                <a:path w="3707" h="1049" extrusionOk="0">
                  <a:moveTo>
                    <a:pt x="291" y="1"/>
                  </a:moveTo>
                  <a:cubicBezTo>
                    <a:pt x="199" y="1"/>
                    <a:pt x="99" y="63"/>
                    <a:pt x="69" y="148"/>
                  </a:cubicBezTo>
                  <a:cubicBezTo>
                    <a:pt x="0" y="286"/>
                    <a:pt x="69" y="392"/>
                    <a:pt x="208" y="461"/>
                  </a:cubicBezTo>
                  <a:cubicBezTo>
                    <a:pt x="1316" y="840"/>
                    <a:pt x="2424" y="1048"/>
                    <a:pt x="3463" y="1048"/>
                  </a:cubicBezTo>
                  <a:cubicBezTo>
                    <a:pt x="3602" y="1048"/>
                    <a:pt x="3707" y="946"/>
                    <a:pt x="3707" y="807"/>
                  </a:cubicBezTo>
                  <a:cubicBezTo>
                    <a:pt x="3707" y="669"/>
                    <a:pt x="3602" y="563"/>
                    <a:pt x="3463" y="563"/>
                  </a:cubicBezTo>
                  <a:cubicBezTo>
                    <a:pt x="2460" y="563"/>
                    <a:pt x="1421" y="392"/>
                    <a:pt x="346" y="9"/>
                  </a:cubicBezTo>
                  <a:cubicBezTo>
                    <a:pt x="329" y="4"/>
                    <a:pt x="310" y="1"/>
                    <a:pt x="2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a:extLst>
                <a:ext uri="{FF2B5EF4-FFF2-40B4-BE49-F238E27FC236}">
                  <a16:creationId xmlns:a16="http://schemas.microsoft.com/office/drawing/2014/main" id="{71FF4054-E62F-18DA-6B3A-5571FE859DAB}"/>
                </a:ext>
              </a:extLst>
            </p:cNvPr>
            <p:cNvSpPr/>
            <p:nvPr/>
          </p:nvSpPr>
          <p:spPr>
            <a:xfrm>
              <a:off x="3292775" y="1876375"/>
              <a:ext cx="115125" cy="106350"/>
            </a:xfrm>
            <a:custGeom>
              <a:avLst/>
              <a:gdLst/>
              <a:ahLst/>
              <a:cxnLst/>
              <a:rect l="l" t="t" r="r" b="b"/>
              <a:pathLst>
                <a:path w="4605" h="4254" extrusionOk="0">
                  <a:moveTo>
                    <a:pt x="253" y="1"/>
                  </a:moveTo>
                  <a:cubicBezTo>
                    <a:pt x="216" y="1"/>
                    <a:pt x="178" y="9"/>
                    <a:pt x="139" y="28"/>
                  </a:cubicBezTo>
                  <a:cubicBezTo>
                    <a:pt x="34" y="98"/>
                    <a:pt x="0" y="236"/>
                    <a:pt x="34" y="339"/>
                  </a:cubicBezTo>
                  <a:cubicBezTo>
                    <a:pt x="832" y="2001"/>
                    <a:pt x="2286" y="3353"/>
                    <a:pt x="4225" y="4217"/>
                  </a:cubicBezTo>
                  <a:cubicBezTo>
                    <a:pt x="4259" y="4254"/>
                    <a:pt x="4295" y="4254"/>
                    <a:pt x="4328" y="4254"/>
                  </a:cubicBezTo>
                  <a:cubicBezTo>
                    <a:pt x="4433" y="4254"/>
                    <a:pt x="4502" y="4217"/>
                    <a:pt x="4536" y="4115"/>
                  </a:cubicBezTo>
                  <a:cubicBezTo>
                    <a:pt x="4605" y="4010"/>
                    <a:pt x="4536" y="3871"/>
                    <a:pt x="4433" y="3802"/>
                  </a:cubicBezTo>
                  <a:cubicBezTo>
                    <a:pt x="2563" y="2971"/>
                    <a:pt x="1211" y="1724"/>
                    <a:pt x="449" y="131"/>
                  </a:cubicBezTo>
                  <a:cubicBezTo>
                    <a:pt x="425" y="57"/>
                    <a:pt x="347" y="1"/>
                    <a:pt x="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a:extLst>
                <a:ext uri="{FF2B5EF4-FFF2-40B4-BE49-F238E27FC236}">
                  <a16:creationId xmlns:a16="http://schemas.microsoft.com/office/drawing/2014/main" id="{743F52D2-E6EF-483B-2F43-2BEA985462B6}"/>
                </a:ext>
              </a:extLst>
            </p:cNvPr>
            <p:cNvSpPr/>
            <p:nvPr/>
          </p:nvSpPr>
          <p:spPr>
            <a:xfrm>
              <a:off x="3252050" y="1442425"/>
              <a:ext cx="64075" cy="412175"/>
            </a:xfrm>
            <a:custGeom>
              <a:avLst/>
              <a:gdLst/>
              <a:ahLst/>
              <a:cxnLst/>
              <a:rect l="l" t="t" r="r" b="b"/>
              <a:pathLst>
                <a:path w="2563" h="16487" extrusionOk="0">
                  <a:moveTo>
                    <a:pt x="2280" y="1"/>
                  </a:moveTo>
                  <a:cubicBezTo>
                    <a:pt x="2202" y="1"/>
                    <a:pt x="2125" y="47"/>
                    <a:pt x="2078" y="140"/>
                  </a:cubicBezTo>
                  <a:cubicBezTo>
                    <a:pt x="416" y="3188"/>
                    <a:pt x="70" y="6615"/>
                    <a:pt x="36" y="8936"/>
                  </a:cubicBezTo>
                  <a:cubicBezTo>
                    <a:pt x="0" y="11568"/>
                    <a:pt x="416" y="14303"/>
                    <a:pt x="1109" y="16312"/>
                  </a:cubicBezTo>
                  <a:cubicBezTo>
                    <a:pt x="1145" y="16417"/>
                    <a:pt x="1214" y="16486"/>
                    <a:pt x="1316" y="16486"/>
                  </a:cubicBezTo>
                  <a:cubicBezTo>
                    <a:pt x="1352" y="16486"/>
                    <a:pt x="1386" y="16486"/>
                    <a:pt x="1386" y="16450"/>
                  </a:cubicBezTo>
                  <a:cubicBezTo>
                    <a:pt x="1524" y="16417"/>
                    <a:pt x="1593" y="16278"/>
                    <a:pt x="1560" y="16173"/>
                  </a:cubicBezTo>
                  <a:cubicBezTo>
                    <a:pt x="867" y="14200"/>
                    <a:pt x="485" y="11499"/>
                    <a:pt x="485" y="8936"/>
                  </a:cubicBezTo>
                  <a:cubicBezTo>
                    <a:pt x="521" y="6651"/>
                    <a:pt x="867" y="3326"/>
                    <a:pt x="2494" y="348"/>
                  </a:cubicBezTo>
                  <a:cubicBezTo>
                    <a:pt x="2563" y="243"/>
                    <a:pt x="2494" y="104"/>
                    <a:pt x="2391" y="35"/>
                  </a:cubicBezTo>
                  <a:cubicBezTo>
                    <a:pt x="2356" y="12"/>
                    <a:pt x="2318" y="1"/>
                    <a:pt x="22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a:extLst>
                <a:ext uri="{FF2B5EF4-FFF2-40B4-BE49-F238E27FC236}">
                  <a16:creationId xmlns:a16="http://schemas.microsoft.com/office/drawing/2014/main" id="{AB8998BF-10DC-16A6-BDDE-96512F80E114}"/>
                </a:ext>
              </a:extLst>
            </p:cNvPr>
            <p:cNvSpPr/>
            <p:nvPr/>
          </p:nvSpPr>
          <p:spPr>
            <a:xfrm>
              <a:off x="3319575" y="1338150"/>
              <a:ext cx="229500" cy="147625"/>
            </a:xfrm>
            <a:custGeom>
              <a:avLst/>
              <a:gdLst/>
              <a:ahLst/>
              <a:cxnLst/>
              <a:rect l="l" t="t" r="r" b="b"/>
              <a:pathLst>
                <a:path w="9180" h="5905" extrusionOk="0">
                  <a:moveTo>
                    <a:pt x="5095" y="1"/>
                  </a:moveTo>
                  <a:cubicBezTo>
                    <a:pt x="4404" y="1"/>
                    <a:pt x="3674" y="202"/>
                    <a:pt x="2946" y="604"/>
                  </a:cubicBezTo>
                  <a:cubicBezTo>
                    <a:pt x="1907" y="1158"/>
                    <a:pt x="901" y="2059"/>
                    <a:pt x="70" y="3203"/>
                  </a:cubicBezTo>
                  <a:cubicBezTo>
                    <a:pt x="1" y="3305"/>
                    <a:pt x="37" y="3480"/>
                    <a:pt x="139" y="3549"/>
                  </a:cubicBezTo>
                  <a:cubicBezTo>
                    <a:pt x="176" y="3574"/>
                    <a:pt x="217" y="3585"/>
                    <a:pt x="258" y="3585"/>
                  </a:cubicBezTo>
                  <a:cubicBezTo>
                    <a:pt x="333" y="3585"/>
                    <a:pt x="407" y="3546"/>
                    <a:pt x="452" y="3480"/>
                  </a:cubicBezTo>
                  <a:cubicBezTo>
                    <a:pt x="1247" y="2372"/>
                    <a:pt x="2184" y="1541"/>
                    <a:pt x="3153" y="1020"/>
                  </a:cubicBezTo>
                  <a:cubicBezTo>
                    <a:pt x="3851" y="657"/>
                    <a:pt x="4530" y="470"/>
                    <a:pt x="5147" y="470"/>
                  </a:cubicBezTo>
                  <a:cubicBezTo>
                    <a:pt x="5355" y="470"/>
                    <a:pt x="5557" y="491"/>
                    <a:pt x="5749" y="535"/>
                  </a:cubicBezTo>
                  <a:cubicBezTo>
                    <a:pt x="7517" y="917"/>
                    <a:pt x="8417" y="2474"/>
                    <a:pt x="8694" y="5696"/>
                  </a:cubicBezTo>
                  <a:cubicBezTo>
                    <a:pt x="8728" y="5799"/>
                    <a:pt x="8833" y="5904"/>
                    <a:pt x="8935" y="5904"/>
                  </a:cubicBezTo>
                  <a:lnTo>
                    <a:pt x="8971" y="5904"/>
                  </a:lnTo>
                  <a:cubicBezTo>
                    <a:pt x="9074" y="5868"/>
                    <a:pt x="9179" y="5766"/>
                    <a:pt x="9179" y="5660"/>
                  </a:cubicBezTo>
                  <a:cubicBezTo>
                    <a:pt x="9005" y="3998"/>
                    <a:pt x="8728" y="2821"/>
                    <a:pt x="8279" y="1956"/>
                  </a:cubicBezTo>
                  <a:cubicBezTo>
                    <a:pt x="7725" y="917"/>
                    <a:pt x="6927" y="327"/>
                    <a:pt x="5855" y="86"/>
                  </a:cubicBezTo>
                  <a:cubicBezTo>
                    <a:pt x="5608" y="29"/>
                    <a:pt x="5354" y="1"/>
                    <a:pt x="50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a:extLst>
                <a:ext uri="{FF2B5EF4-FFF2-40B4-BE49-F238E27FC236}">
                  <a16:creationId xmlns:a16="http://schemas.microsoft.com/office/drawing/2014/main" id="{25789CA4-C18D-A88E-7587-22D6533BBC2E}"/>
                </a:ext>
              </a:extLst>
            </p:cNvPr>
            <p:cNvSpPr/>
            <p:nvPr/>
          </p:nvSpPr>
          <p:spPr>
            <a:xfrm>
              <a:off x="3542125" y="1518650"/>
              <a:ext cx="109925" cy="77925"/>
            </a:xfrm>
            <a:custGeom>
              <a:avLst/>
              <a:gdLst/>
              <a:ahLst/>
              <a:cxnLst/>
              <a:rect l="l" t="t" r="r" b="b"/>
              <a:pathLst>
                <a:path w="4397" h="3117" extrusionOk="0">
                  <a:moveTo>
                    <a:pt x="208" y="0"/>
                  </a:moveTo>
                  <a:cubicBezTo>
                    <a:pt x="103" y="0"/>
                    <a:pt x="0" y="139"/>
                    <a:pt x="0" y="241"/>
                  </a:cubicBezTo>
                  <a:cubicBezTo>
                    <a:pt x="172" y="1455"/>
                    <a:pt x="623" y="2286"/>
                    <a:pt x="1349" y="2735"/>
                  </a:cubicBezTo>
                  <a:cubicBezTo>
                    <a:pt x="1765" y="2978"/>
                    <a:pt x="2250" y="3117"/>
                    <a:pt x="2771" y="3117"/>
                  </a:cubicBezTo>
                  <a:cubicBezTo>
                    <a:pt x="3219" y="3117"/>
                    <a:pt x="3704" y="3012"/>
                    <a:pt x="4225" y="2840"/>
                  </a:cubicBezTo>
                  <a:cubicBezTo>
                    <a:pt x="4328" y="2804"/>
                    <a:pt x="4397" y="2665"/>
                    <a:pt x="4364" y="2563"/>
                  </a:cubicBezTo>
                  <a:cubicBezTo>
                    <a:pt x="4337" y="2461"/>
                    <a:pt x="4256" y="2397"/>
                    <a:pt x="4160" y="2397"/>
                  </a:cubicBezTo>
                  <a:cubicBezTo>
                    <a:pt x="4125" y="2397"/>
                    <a:pt x="4088" y="2406"/>
                    <a:pt x="4051" y="2424"/>
                  </a:cubicBezTo>
                  <a:cubicBezTo>
                    <a:pt x="3590" y="2572"/>
                    <a:pt x="3153" y="2649"/>
                    <a:pt x="2755" y="2649"/>
                  </a:cubicBezTo>
                  <a:cubicBezTo>
                    <a:pt x="2314" y="2649"/>
                    <a:pt x="1921" y="2554"/>
                    <a:pt x="1593" y="2355"/>
                  </a:cubicBezTo>
                  <a:cubicBezTo>
                    <a:pt x="970" y="1973"/>
                    <a:pt x="587" y="1247"/>
                    <a:pt x="485" y="208"/>
                  </a:cubicBezTo>
                  <a:cubicBezTo>
                    <a:pt x="449" y="69"/>
                    <a:pt x="346" y="0"/>
                    <a:pt x="2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a:extLst>
                <a:ext uri="{FF2B5EF4-FFF2-40B4-BE49-F238E27FC236}">
                  <a16:creationId xmlns:a16="http://schemas.microsoft.com/office/drawing/2014/main" id="{71D645AD-9DEB-6AE2-ACA0-74951AEAE53E}"/>
                </a:ext>
              </a:extLst>
            </p:cNvPr>
            <p:cNvSpPr/>
            <p:nvPr/>
          </p:nvSpPr>
          <p:spPr>
            <a:xfrm>
              <a:off x="3206200" y="1284475"/>
              <a:ext cx="448500" cy="764050"/>
            </a:xfrm>
            <a:custGeom>
              <a:avLst/>
              <a:gdLst/>
              <a:ahLst/>
              <a:cxnLst/>
              <a:rect l="l" t="t" r="r" b="b"/>
              <a:pathLst>
                <a:path w="17940" h="30562" extrusionOk="0">
                  <a:moveTo>
                    <a:pt x="10266" y="1"/>
                  </a:moveTo>
                  <a:cubicBezTo>
                    <a:pt x="9344" y="1"/>
                    <a:pt x="8323" y="312"/>
                    <a:pt x="7237" y="950"/>
                  </a:cubicBezTo>
                  <a:cubicBezTo>
                    <a:pt x="5195" y="2128"/>
                    <a:pt x="3463" y="4136"/>
                    <a:pt x="2181" y="6804"/>
                  </a:cubicBezTo>
                  <a:cubicBezTo>
                    <a:pt x="1003" y="9229"/>
                    <a:pt x="277" y="11963"/>
                    <a:pt x="172" y="14562"/>
                  </a:cubicBezTo>
                  <a:cubicBezTo>
                    <a:pt x="0" y="19028"/>
                    <a:pt x="588" y="22458"/>
                    <a:pt x="1940" y="24951"/>
                  </a:cubicBezTo>
                  <a:cubicBezTo>
                    <a:pt x="3117" y="27132"/>
                    <a:pt x="4882" y="28655"/>
                    <a:pt x="7514" y="29730"/>
                  </a:cubicBezTo>
                  <a:cubicBezTo>
                    <a:pt x="9315" y="30387"/>
                    <a:pt x="10251" y="30525"/>
                    <a:pt x="10769" y="30561"/>
                  </a:cubicBezTo>
                  <a:lnTo>
                    <a:pt x="10805" y="30561"/>
                  </a:lnTo>
                  <a:cubicBezTo>
                    <a:pt x="10908" y="30561"/>
                    <a:pt x="11013" y="30456"/>
                    <a:pt x="11013" y="30354"/>
                  </a:cubicBezTo>
                  <a:cubicBezTo>
                    <a:pt x="11046" y="30215"/>
                    <a:pt x="10944" y="30110"/>
                    <a:pt x="10805" y="30110"/>
                  </a:cubicBezTo>
                  <a:cubicBezTo>
                    <a:pt x="10320" y="30041"/>
                    <a:pt x="9420" y="29938"/>
                    <a:pt x="7688" y="29279"/>
                  </a:cubicBezTo>
                  <a:cubicBezTo>
                    <a:pt x="5159" y="28276"/>
                    <a:pt x="3463" y="26821"/>
                    <a:pt x="2355" y="24707"/>
                  </a:cubicBezTo>
                  <a:cubicBezTo>
                    <a:pt x="1039" y="22283"/>
                    <a:pt x="485" y="18959"/>
                    <a:pt x="657" y="14562"/>
                  </a:cubicBezTo>
                  <a:cubicBezTo>
                    <a:pt x="831" y="9852"/>
                    <a:pt x="3220" y="3790"/>
                    <a:pt x="7445" y="1366"/>
                  </a:cubicBezTo>
                  <a:cubicBezTo>
                    <a:pt x="8484" y="760"/>
                    <a:pt x="9429" y="465"/>
                    <a:pt x="10271" y="465"/>
                  </a:cubicBezTo>
                  <a:cubicBezTo>
                    <a:pt x="10775" y="465"/>
                    <a:pt x="11242" y="571"/>
                    <a:pt x="11670" y="779"/>
                  </a:cubicBezTo>
                  <a:cubicBezTo>
                    <a:pt x="13055" y="1471"/>
                    <a:pt x="13991" y="3272"/>
                    <a:pt x="14371" y="6006"/>
                  </a:cubicBezTo>
                  <a:cubicBezTo>
                    <a:pt x="14815" y="9175"/>
                    <a:pt x="15626" y="10232"/>
                    <a:pt x="17595" y="10232"/>
                  </a:cubicBezTo>
                  <a:cubicBezTo>
                    <a:pt x="17628" y="10232"/>
                    <a:pt x="17661" y="10232"/>
                    <a:pt x="17695" y="10232"/>
                  </a:cubicBezTo>
                  <a:cubicBezTo>
                    <a:pt x="17834" y="10232"/>
                    <a:pt x="17939" y="10129"/>
                    <a:pt x="17939" y="9990"/>
                  </a:cubicBezTo>
                  <a:cubicBezTo>
                    <a:pt x="17939" y="9852"/>
                    <a:pt x="17834" y="9747"/>
                    <a:pt x="17695" y="9747"/>
                  </a:cubicBezTo>
                  <a:cubicBezTo>
                    <a:pt x="17614" y="9750"/>
                    <a:pt x="17535" y="9752"/>
                    <a:pt x="17457" y="9752"/>
                  </a:cubicBezTo>
                  <a:cubicBezTo>
                    <a:pt x="16018" y="9752"/>
                    <a:pt x="15248" y="9092"/>
                    <a:pt x="14822" y="5937"/>
                  </a:cubicBezTo>
                  <a:cubicBezTo>
                    <a:pt x="14440" y="3064"/>
                    <a:pt x="13401" y="1125"/>
                    <a:pt x="11877" y="363"/>
                  </a:cubicBezTo>
                  <a:cubicBezTo>
                    <a:pt x="11384" y="123"/>
                    <a:pt x="10845" y="1"/>
                    <a:pt x="102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a:extLst>
                <a:ext uri="{FF2B5EF4-FFF2-40B4-BE49-F238E27FC236}">
                  <a16:creationId xmlns:a16="http://schemas.microsoft.com/office/drawing/2014/main" id="{10E359FC-6E67-5DC2-5855-9579C6F34FB2}"/>
                </a:ext>
              </a:extLst>
            </p:cNvPr>
            <p:cNvSpPr/>
            <p:nvPr/>
          </p:nvSpPr>
          <p:spPr>
            <a:xfrm>
              <a:off x="3585400" y="1357600"/>
              <a:ext cx="70125" cy="128175"/>
            </a:xfrm>
            <a:custGeom>
              <a:avLst/>
              <a:gdLst/>
              <a:ahLst/>
              <a:cxnLst/>
              <a:rect l="l" t="t" r="r" b="b"/>
              <a:pathLst>
                <a:path w="2805" h="5127" extrusionOk="0">
                  <a:moveTo>
                    <a:pt x="208" y="1"/>
                  </a:moveTo>
                  <a:cubicBezTo>
                    <a:pt x="103" y="34"/>
                    <a:pt x="1" y="139"/>
                    <a:pt x="34" y="278"/>
                  </a:cubicBezTo>
                  <a:cubicBezTo>
                    <a:pt x="70" y="519"/>
                    <a:pt x="103" y="796"/>
                    <a:pt x="172" y="1040"/>
                  </a:cubicBezTo>
                  <a:cubicBezTo>
                    <a:pt x="311" y="2009"/>
                    <a:pt x="486" y="2979"/>
                    <a:pt x="796" y="3741"/>
                  </a:cubicBezTo>
                  <a:cubicBezTo>
                    <a:pt x="1178" y="4675"/>
                    <a:pt x="1765" y="5126"/>
                    <a:pt x="2527" y="5126"/>
                  </a:cubicBezTo>
                  <a:lnTo>
                    <a:pt x="2597" y="5126"/>
                  </a:lnTo>
                  <a:cubicBezTo>
                    <a:pt x="2702" y="5126"/>
                    <a:pt x="2804" y="5021"/>
                    <a:pt x="2804" y="4882"/>
                  </a:cubicBezTo>
                  <a:cubicBezTo>
                    <a:pt x="2804" y="4762"/>
                    <a:pt x="2727" y="4668"/>
                    <a:pt x="2615" y="4668"/>
                  </a:cubicBezTo>
                  <a:cubicBezTo>
                    <a:pt x="2598" y="4668"/>
                    <a:pt x="2581" y="4670"/>
                    <a:pt x="2563" y="4675"/>
                  </a:cubicBezTo>
                  <a:cubicBezTo>
                    <a:pt x="1973" y="4675"/>
                    <a:pt x="1558" y="4328"/>
                    <a:pt x="1211" y="3566"/>
                  </a:cubicBezTo>
                  <a:cubicBezTo>
                    <a:pt x="934" y="2840"/>
                    <a:pt x="763" y="1904"/>
                    <a:pt x="624" y="970"/>
                  </a:cubicBezTo>
                  <a:cubicBezTo>
                    <a:pt x="555" y="693"/>
                    <a:pt x="519" y="450"/>
                    <a:pt x="486" y="208"/>
                  </a:cubicBezTo>
                  <a:cubicBezTo>
                    <a:pt x="450" y="70"/>
                    <a:pt x="347" y="1"/>
                    <a:pt x="20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a:extLst>
                <a:ext uri="{FF2B5EF4-FFF2-40B4-BE49-F238E27FC236}">
                  <a16:creationId xmlns:a16="http://schemas.microsoft.com/office/drawing/2014/main" id="{7C9B5F7D-86B1-7AD3-D23A-E5174A25F189}"/>
                </a:ext>
              </a:extLst>
            </p:cNvPr>
            <p:cNvSpPr/>
            <p:nvPr/>
          </p:nvSpPr>
          <p:spPr>
            <a:xfrm>
              <a:off x="3487525" y="1232925"/>
              <a:ext cx="103925" cy="108225"/>
            </a:xfrm>
            <a:custGeom>
              <a:avLst/>
              <a:gdLst/>
              <a:ahLst/>
              <a:cxnLst/>
              <a:rect l="l" t="t" r="r" b="b"/>
              <a:pathLst>
                <a:path w="4157" h="4329" extrusionOk="0">
                  <a:moveTo>
                    <a:pt x="278" y="1"/>
                  </a:moveTo>
                  <a:cubicBezTo>
                    <a:pt x="140" y="1"/>
                    <a:pt x="37" y="70"/>
                    <a:pt x="1" y="209"/>
                  </a:cubicBezTo>
                  <a:cubicBezTo>
                    <a:pt x="1" y="311"/>
                    <a:pt x="70" y="450"/>
                    <a:pt x="209" y="450"/>
                  </a:cubicBezTo>
                  <a:cubicBezTo>
                    <a:pt x="1802" y="763"/>
                    <a:pt x="3015" y="2079"/>
                    <a:pt x="3672" y="4157"/>
                  </a:cubicBezTo>
                  <a:cubicBezTo>
                    <a:pt x="3708" y="4259"/>
                    <a:pt x="3810" y="4328"/>
                    <a:pt x="3916" y="4328"/>
                  </a:cubicBezTo>
                  <a:lnTo>
                    <a:pt x="3985" y="4328"/>
                  </a:lnTo>
                  <a:cubicBezTo>
                    <a:pt x="4087" y="4295"/>
                    <a:pt x="4157" y="4157"/>
                    <a:pt x="4123" y="4018"/>
                  </a:cubicBezTo>
                  <a:cubicBezTo>
                    <a:pt x="3777" y="2943"/>
                    <a:pt x="3292" y="2043"/>
                    <a:pt x="2633" y="1350"/>
                  </a:cubicBezTo>
                  <a:cubicBezTo>
                    <a:pt x="1976" y="624"/>
                    <a:pt x="1178" y="173"/>
                    <a:pt x="2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a:extLst>
                <a:ext uri="{FF2B5EF4-FFF2-40B4-BE49-F238E27FC236}">
                  <a16:creationId xmlns:a16="http://schemas.microsoft.com/office/drawing/2014/main" id="{B6D3C07C-13BA-97B0-A9A7-5A98A381DF98}"/>
                </a:ext>
              </a:extLst>
            </p:cNvPr>
            <p:cNvSpPr/>
            <p:nvPr/>
          </p:nvSpPr>
          <p:spPr>
            <a:xfrm>
              <a:off x="3319575" y="1231200"/>
              <a:ext cx="155875" cy="86600"/>
            </a:xfrm>
            <a:custGeom>
              <a:avLst/>
              <a:gdLst/>
              <a:ahLst/>
              <a:cxnLst/>
              <a:rect l="l" t="t" r="r" b="b"/>
              <a:pathLst>
                <a:path w="6235" h="3464" extrusionOk="0">
                  <a:moveTo>
                    <a:pt x="5993" y="1"/>
                  </a:moveTo>
                  <a:cubicBezTo>
                    <a:pt x="4054" y="103"/>
                    <a:pt x="1907" y="1211"/>
                    <a:pt x="106" y="3048"/>
                  </a:cubicBezTo>
                  <a:cubicBezTo>
                    <a:pt x="1" y="3151"/>
                    <a:pt x="1" y="3289"/>
                    <a:pt x="106" y="3394"/>
                  </a:cubicBezTo>
                  <a:cubicBezTo>
                    <a:pt x="139" y="3428"/>
                    <a:pt x="208" y="3464"/>
                    <a:pt x="278" y="3464"/>
                  </a:cubicBezTo>
                  <a:cubicBezTo>
                    <a:pt x="314" y="3464"/>
                    <a:pt x="383" y="3428"/>
                    <a:pt x="416" y="3394"/>
                  </a:cubicBezTo>
                  <a:cubicBezTo>
                    <a:pt x="2114" y="1627"/>
                    <a:pt x="4226" y="555"/>
                    <a:pt x="6026" y="485"/>
                  </a:cubicBezTo>
                  <a:cubicBezTo>
                    <a:pt x="6165" y="485"/>
                    <a:pt x="6234" y="347"/>
                    <a:pt x="6234" y="242"/>
                  </a:cubicBezTo>
                  <a:cubicBezTo>
                    <a:pt x="6234" y="103"/>
                    <a:pt x="6132" y="1"/>
                    <a:pt x="59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a:extLst>
                <a:ext uri="{FF2B5EF4-FFF2-40B4-BE49-F238E27FC236}">
                  <a16:creationId xmlns:a16="http://schemas.microsoft.com/office/drawing/2014/main" id="{73AF0CC9-173C-291E-78F7-02025637635E}"/>
                </a:ext>
              </a:extLst>
            </p:cNvPr>
            <p:cNvSpPr/>
            <p:nvPr/>
          </p:nvSpPr>
          <p:spPr>
            <a:xfrm>
              <a:off x="3188875" y="1329525"/>
              <a:ext cx="116875" cy="211650"/>
            </a:xfrm>
            <a:custGeom>
              <a:avLst/>
              <a:gdLst/>
              <a:ahLst/>
              <a:cxnLst/>
              <a:rect l="l" t="t" r="r" b="b"/>
              <a:pathLst>
                <a:path w="4675" h="8466" extrusionOk="0">
                  <a:moveTo>
                    <a:pt x="4417" y="1"/>
                  </a:moveTo>
                  <a:cubicBezTo>
                    <a:pt x="4350" y="1"/>
                    <a:pt x="4282" y="27"/>
                    <a:pt x="4226" y="85"/>
                  </a:cubicBezTo>
                  <a:cubicBezTo>
                    <a:pt x="2250" y="2440"/>
                    <a:pt x="726" y="5382"/>
                    <a:pt x="34" y="8188"/>
                  </a:cubicBezTo>
                  <a:cubicBezTo>
                    <a:pt x="1" y="8291"/>
                    <a:pt x="70" y="8430"/>
                    <a:pt x="208" y="8466"/>
                  </a:cubicBezTo>
                  <a:lnTo>
                    <a:pt x="278" y="8466"/>
                  </a:lnTo>
                  <a:cubicBezTo>
                    <a:pt x="380" y="8466"/>
                    <a:pt x="449" y="8396"/>
                    <a:pt x="485" y="8291"/>
                  </a:cubicBezTo>
                  <a:cubicBezTo>
                    <a:pt x="1178" y="5557"/>
                    <a:pt x="2666" y="2681"/>
                    <a:pt x="4572" y="395"/>
                  </a:cubicBezTo>
                  <a:cubicBezTo>
                    <a:pt x="4674" y="293"/>
                    <a:pt x="4641" y="118"/>
                    <a:pt x="4572" y="49"/>
                  </a:cubicBezTo>
                  <a:cubicBezTo>
                    <a:pt x="4525" y="18"/>
                    <a:pt x="4471" y="1"/>
                    <a:pt x="44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a:extLst>
                <a:ext uri="{FF2B5EF4-FFF2-40B4-BE49-F238E27FC236}">
                  <a16:creationId xmlns:a16="http://schemas.microsoft.com/office/drawing/2014/main" id="{0D6C8F6C-C725-72AE-F693-D4E5C56389E1}"/>
                </a:ext>
              </a:extLst>
            </p:cNvPr>
            <p:cNvSpPr/>
            <p:nvPr/>
          </p:nvSpPr>
          <p:spPr>
            <a:xfrm>
              <a:off x="3164625" y="1562750"/>
              <a:ext cx="26850" cy="212175"/>
            </a:xfrm>
            <a:custGeom>
              <a:avLst/>
              <a:gdLst/>
              <a:ahLst/>
              <a:cxnLst/>
              <a:rect l="l" t="t" r="r" b="b"/>
              <a:pathLst>
                <a:path w="1074" h="8487" extrusionOk="0">
                  <a:moveTo>
                    <a:pt x="865" y="1"/>
                  </a:moveTo>
                  <a:cubicBezTo>
                    <a:pt x="763" y="1"/>
                    <a:pt x="624" y="70"/>
                    <a:pt x="588" y="209"/>
                  </a:cubicBezTo>
                  <a:cubicBezTo>
                    <a:pt x="103" y="2877"/>
                    <a:pt x="1" y="5647"/>
                    <a:pt x="347" y="8279"/>
                  </a:cubicBezTo>
                  <a:cubicBezTo>
                    <a:pt x="347" y="8382"/>
                    <a:pt x="450" y="8487"/>
                    <a:pt x="555" y="8487"/>
                  </a:cubicBezTo>
                  <a:lnTo>
                    <a:pt x="588" y="8487"/>
                  </a:lnTo>
                  <a:cubicBezTo>
                    <a:pt x="727" y="8451"/>
                    <a:pt x="796" y="8348"/>
                    <a:pt x="796" y="8210"/>
                  </a:cubicBezTo>
                  <a:cubicBezTo>
                    <a:pt x="486" y="5647"/>
                    <a:pt x="588" y="2910"/>
                    <a:pt x="1073" y="278"/>
                  </a:cubicBezTo>
                  <a:cubicBezTo>
                    <a:pt x="1073" y="175"/>
                    <a:pt x="1004" y="37"/>
                    <a:pt x="8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a:extLst>
                <a:ext uri="{FF2B5EF4-FFF2-40B4-BE49-F238E27FC236}">
                  <a16:creationId xmlns:a16="http://schemas.microsoft.com/office/drawing/2014/main" id="{E0AA88F6-765D-6489-E765-276A867B65B8}"/>
                </a:ext>
              </a:extLst>
            </p:cNvPr>
            <p:cNvSpPr/>
            <p:nvPr/>
          </p:nvSpPr>
          <p:spPr>
            <a:xfrm>
              <a:off x="3177600" y="1802625"/>
              <a:ext cx="64975" cy="163625"/>
            </a:xfrm>
            <a:custGeom>
              <a:avLst/>
              <a:gdLst/>
              <a:ahLst/>
              <a:cxnLst/>
              <a:rect l="l" t="t" r="r" b="b"/>
              <a:pathLst>
                <a:path w="2599" h="6545" extrusionOk="0">
                  <a:moveTo>
                    <a:pt x="208" y="0"/>
                  </a:moveTo>
                  <a:cubicBezTo>
                    <a:pt x="69" y="33"/>
                    <a:pt x="0" y="172"/>
                    <a:pt x="0" y="277"/>
                  </a:cubicBezTo>
                  <a:cubicBezTo>
                    <a:pt x="416" y="2632"/>
                    <a:pt x="1177" y="4813"/>
                    <a:pt x="2147" y="6442"/>
                  </a:cubicBezTo>
                  <a:cubicBezTo>
                    <a:pt x="2183" y="6511"/>
                    <a:pt x="2286" y="6544"/>
                    <a:pt x="2355" y="6544"/>
                  </a:cubicBezTo>
                  <a:cubicBezTo>
                    <a:pt x="2391" y="6544"/>
                    <a:pt x="2424" y="6544"/>
                    <a:pt x="2460" y="6511"/>
                  </a:cubicBezTo>
                  <a:cubicBezTo>
                    <a:pt x="2563" y="6442"/>
                    <a:pt x="2599" y="6303"/>
                    <a:pt x="2563" y="6198"/>
                  </a:cubicBezTo>
                  <a:cubicBezTo>
                    <a:pt x="1593" y="4641"/>
                    <a:pt x="867" y="2494"/>
                    <a:pt x="452" y="208"/>
                  </a:cubicBezTo>
                  <a:cubicBezTo>
                    <a:pt x="452" y="69"/>
                    <a:pt x="313" y="0"/>
                    <a:pt x="2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a:extLst>
                <a:ext uri="{FF2B5EF4-FFF2-40B4-BE49-F238E27FC236}">
                  <a16:creationId xmlns:a16="http://schemas.microsoft.com/office/drawing/2014/main" id="{9FAAA697-B3E1-1404-F9CD-ABE496ADCF78}"/>
                </a:ext>
              </a:extLst>
            </p:cNvPr>
            <p:cNvSpPr/>
            <p:nvPr/>
          </p:nvSpPr>
          <p:spPr>
            <a:xfrm>
              <a:off x="3252050" y="1982650"/>
              <a:ext cx="163675" cy="116100"/>
            </a:xfrm>
            <a:custGeom>
              <a:avLst/>
              <a:gdLst/>
              <a:ahLst/>
              <a:cxnLst/>
              <a:rect l="l" t="t" r="r" b="b"/>
              <a:pathLst>
                <a:path w="6547" h="4644" extrusionOk="0">
                  <a:moveTo>
                    <a:pt x="258" y="0"/>
                  </a:moveTo>
                  <a:cubicBezTo>
                    <a:pt x="217" y="0"/>
                    <a:pt x="176" y="11"/>
                    <a:pt x="139" y="36"/>
                  </a:cubicBezTo>
                  <a:cubicBezTo>
                    <a:pt x="36" y="105"/>
                    <a:pt x="0" y="280"/>
                    <a:pt x="70" y="382"/>
                  </a:cubicBezTo>
                  <a:cubicBezTo>
                    <a:pt x="1316" y="2044"/>
                    <a:pt x="3325" y="3466"/>
                    <a:pt x="6201" y="4607"/>
                  </a:cubicBezTo>
                  <a:cubicBezTo>
                    <a:pt x="6234" y="4643"/>
                    <a:pt x="6270" y="4643"/>
                    <a:pt x="6270" y="4643"/>
                  </a:cubicBezTo>
                  <a:cubicBezTo>
                    <a:pt x="6372" y="4643"/>
                    <a:pt x="6478" y="4574"/>
                    <a:pt x="6511" y="4505"/>
                  </a:cubicBezTo>
                  <a:cubicBezTo>
                    <a:pt x="6547" y="4366"/>
                    <a:pt x="6478" y="4228"/>
                    <a:pt x="6372" y="4192"/>
                  </a:cubicBezTo>
                  <a:cubicBezTo>
                    <a:pt x="3602" y="3050"/>
                    <a:pt x="1663" y="1698"/>
                    <a:pt x="452" y="105"/>
                  </a:cubicBezTo>
                  <a:cubicBezTo>
                    <a:pt x="407" y="39"/>
                    <a:pt x="333" y="0"/>
                    <a:pt x="2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a:extLst>
                <a:ext uri="{FF2B5EF4-FFF2-40B4-BE49-F238E27FC236}">
                  <a16:creationId xmlns:a16="http://schemas.microsoft.com/office/drawing/2014/main" id="{62278A08-DF19-132D-5F59-BE21947F6C30}"/>
                </a:ext>
              </a:extLst>
            </p:cNvPr>
            <p:cNvSpPr/>
            <p:nvPr/>
          </p:nvSpPr>
          <p:spPr>
            <a:xfrm>
              <a:off x="3129100" y="1180850"/>
              <a:ext cx="526425" cy="951625"/>
            </a:xfrm>
            <a:custGeom>
              <a:avLst/>
              <a:gdLst/>
              <a:ahLst/>
              <a:cxnLst/>
              <a:rect l="l" t="t" r="r" b="b"/>
              <a:pathLst>
                <a:path w="21057" h="38065" extrusionOk="0">
                  <a:moveTo>
                    <a:pt x="13795" y="0"/>
                  </a:moveTo>
                  <a:cubicBezTo>
                    <a:pt x="12616" y="0"/>
                    <a:pt x="11421" y="304"/>
                    <a:pt x="10321" y="906"/>
                  </a:cubicBezTo>
                  <a:cubicBezTo>
                    <a:pt x="7135" y="2638"/>
                    <a:pt x="4503" y="5547"/>
                    <a:pt x="2633" y="9251"/>
                  </a:cubicBezTo>
                  <a:cubicBezTo>
                    <a:pt x="937" y="12714"/>
                    <a:pt x="1" y="16767"/>
                    <a:pt x="1" y="20646"/>
                  </a:cubicBezTo>
                  <a:cubicBezTo>
                    <a:pt x="1" y="26949"/>
                    <a:pt x="1491" y="35086"/>
                    <a:pt x="8728" y="38064"/>
                  </a:cubicBezTo>
                  <a:lnTo>
                    <a:pt x="8797" y="38064"/>
                  </a:lnTo>
                  <a:cubicBezTo>
                    <a:pt x="8902" y="38064"/>
                    <a:pt x="9005" y="37995"/>
                    <a:pt x="9041" y="37926"/>
                  </a:cubicBezTo>
                  <a:cubicBezTo>
                    <a:pt x="9074" y="37823"/>
                    <a:pt x="9005" y="37685"/>
                    <a:pt x="8902" y="37616"/>
                  </a:cubicBezTo>
                  <a:cubicBezTo>
                    <a:pt x="5957" y="36402"/>
                    <a:pt x="3741" y="34222"/>
                    <a:pt x="2322" y="31036"/>
                  </a:cubicBezTo>
                  <a:cubicBezTo>
                    <a:pt x="1076" y="28265"/>
                    <a:pt x="452" y="24766"/>
                    <a:pt x="452" y="20646"/>
                  </a:cubicBezTo>
                  <a:cubicBezTo>
                    <a:pt x="452" y="16837"/>
                    <a:pt x="1386" y="12853"/>
                    <a:pt x="3048" y="9459"/>
                  </a:cubicBezTo>
                  <a:cubicBezTo>
                    <a:pt x="4849" y="5824"/>
                    <a:pt x="7448" y="3017"/>
                    <a:pt x="10529" y="1322"/>
                  </a:cubicBezTo>
                  <a:cubicBezTo>
                    <a:pt x="11567" y="750"/>
                    <a:pt x="12693" y="464"/>
                    <a:pt x="13801" y="464"/>
                  </a:cubicBezTo>
                  <a:cubicBezTo>
                    <a:pt x="14909" y="464"/>
                    <a:pt x="16000" y="750"/>
                    <a:pt x="16970" y="1322"/>
                  </a:cubicBezTo>
                  <a:cubicBezTo>
                    <a:pt x="18045" y="1979"/>
                    <a:pt x="18945" y="2948"/>
                    <a:pt x="19569" y="4162"/>
                  </a:cubicBezTo>
                  <a:cubicBezTo>
                    <a:pt x="20261" y="5511"/>
                    <a:pt x="20608" y="7140"/>
                    <a:pt x="20608" y="8974"/>
                  </a:cubicBezTo>
                  <a:cubicBezTo>
                    <a:pt x="20608" y="9113"/>
                    <a:pt x="20710" y="9218"/>
                    <a:pt x="20849" y="9218"/>
                  </a:cubicBezTo>
                  <a:cubicBezTo>
                    <a:pt x="20954" y="9218"/>
                    <a:pt x="21056" y="9113"/>
                    <a:pt x="21056" y="8974"/>
                  </a:cubicBezTo>
                  <a:cubicBezTo>
                    <a:pt x="21056" y="7071"/>
                    <a:pt x="20710" y="5372"/>
                    <a:pt x="19984" y="3954"/>
                  </a:cubicBezTo>
                  <a:cubicBezTo>
                    <a:pt x="19325" y="2671"/>
                    <a:pt x="18355" y="1632"/>
                    <a:pt x="17214" y="940"/>
                  </a:cubicBezTo>
                  <a:cubicBezTo>
                    <a:pt x="16168" y="312"/>
                    <a:pt x="14990" y="0"/>
                    <a:pt x="137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a:extLst>
                <a:ext uri="{FF2B5EF4-FFF2-40B4-BE49-F238E27FC236}">
                  <a16:creationId xmlns:a16="http://schemas.microsoft.com/office/drawing/2014/main" id="{43591FDD-59B8-8365-D652-79BAB99410EE}"/>
                </a:ext>
              </a:extLst>
            </p:cNvPr>
            <p:cNvSpPr/>
            <p:nvPr/>
          </p:nvSpPr>
          <p:spPr>
            <a:xfrm>
              <a:off x="3547300" y="1787700"/>
              <a:ext cx="72750" cy="14050"/>
            </a:xfrm>
            <a:custGeom>
              <a:avLst/>
              <a:gdLst/>
              <a:ahLst/>
              <a:cxnLst/>
              <a:rect l="l" t="t" r="r" b="b"/>
              <a:pathLst>
                <a:path w="2910" h="562" extrusionOk="0">
                  <a:moveTo>
                    <a:pt x="2685" y="1"/>
                  </a:moveTo>
                  <a:cubicBezTo>
                    <a:pt x="2669" y="1"/>
                    <a:pt x="2651" y="3"/>
                    <a:pt x="2633" y="7"/>
                  </a:cubicBezTo>
                  <a:cubicBezTo>
                    <a:pt x="2086" y="74"/>
                    <a:pt x="1567" y="98"/>
                    <a:pt x="1085" y="98"/>
                  </a:cubicBezTo>
                  <a:cubicBezTo>
                    <a:pt x="803" y="98"/>
                    <a:pt x="534" y="90"/>
                    <a:pt x="278" y="76"/>
                  </a:cubicBezTo>
                  <a:cubicBezTo>
                    <a:pt x="139" y="76"/>
                    <a:pt x="34" y="182"/>
                    <a:pt x="34" y="284"/>
                  </a:cubicBezTo>
                  <a:cubicBezTo>
                    <a:pt x="1" y="423"/>
                    <a:pt x="103" y="528"/>
                    <a:pt x="242" y="561"/>
                  </a:cubicBezTo>
                  <a:lnTo>
                    <a:pt x="901" y="561"/>
                  </a:lnTo>
                  <a:cubicBezTo>
                    <a:pt x="1455" y="561"/>
                    <a:pt x="2043" y="528"/>
                    <a:pt x="2702" y="459"/>
                  </a:cubicBezTo>
                  <a:cubicBezTo>
                    <a:pt x="2805" y="423"/>
                    <a:pt x="2910" y="320"/>
                    <a:pt x="2874" y="182"/>
                  </a:cubicBezTo>
                  <a:cubicBezTo>
                    <a:pt x="2874" y="90"/>
                    <a:pt x="2796" y="1"/>
                    <a:pt x="26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a:extLst>
                <a:ext uri="{FF2B5EF4-FFF2-40B4-BE49-F238E27FC236}">
                  <a16:creationId xmlns:a16="http://schemas.microsoft.com/office/drawing/2014/main" id="{2A62D11E-138B-9E35-D876-02C40E0B4E1D}"/>
                </a:ext>
              </a:extLst>
            </p:cNvPr>
            <p:cNvSpPr/>
            <p:nvPr/>
          </p:nvSpPr>
          <p:spPr>
            <a:xfrm>
              <a:off x="3437325" y="1728675"/>
              <a:ext cx="93525" cy="70500"/>
            </a:xfrm>
            <a:custGeom>
              <a:avLst/>
              <a:gdLst/>
              <a:ahLst/>
              <a:cxnLst/>
              <a:rect l="l" t="t" r="r" b="b"/>
              <a:pathLst>
                <a:path w="3741" h="2820" extrusionOk="0">
                  <a:moveTo>
                    <a:pt x="256" y="1"/>
                  </a:moveTo>
                  <a:cubicBezTo>
                    <a:pt x="228" y="1"/>
                    <a:pt x="200" y="5"/>
                    <a:pt x="175" y="13"/>
                  </a:cubicBezTo>
                  <a:cubicBezTo>
                    <a:pt x="70" y="82"/>
                    <a:pt x="0" y="221"/>
                    <a:pt x="70" y="326"/>
                  </a:cubicBezTo>
                  <a:cubicBezTo>
                    <a:pt x="660" y="1573"/>
                    <a:pt x="1940" y="2507"/>
                    <a:pt x="3463" y="2784"/>
                  </a:cubicBezTo>
                  <a:cubicBezTo>
                    <a:pt x="3463" y="2820"/>
                    <a:pt x="3500" y="2820"/>
                    <a:pt x="3500" y="2820"/>
                  </a:cubicBezTo>
                  <a:cubicBezTo>
                    <a:pt x="3602" y="2820"/>
                    <a:pt x="3707" y="2714"/>
                    <a:pt x="3707" y="2612"/>
                  </a:cubicBezTo>
                  <a:cubicBezTo>
                    <a:pt x="3741" y="2507"/>
                    <a:pt x="3671" y="2368"/>
                    <a:pt x="3533" y="2335"/>
                  </a:cubicBezTo>
                  <a:cubicBezTo>
                    <a:pt x="2184" y="2091"/>
                    <a:pt x="1039" y="1260"/>
                    <a:pt x="485" y="118"/>
                  </a:cubicBezTo>
                  <a:cubicBezTo>
                    <a:pt x="433" y="39"/>
                    <a:pt x="342" y="1"/>
                    <a:pt x="2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a:extLst>
                <a:ext uri="{FF2B5EF4-FFF2-40B4-BE49-F238E27FC236}">
                  <a16:creationId xmlns:a16="http://schemas.microsoft.com/office/drawing/2014/main" id="{F3ACBDB2-F5A8-9633-699D-484BD9915CD1}"/>
                </a:ext>
              </a:extLst>
            </p:cNvPr>
            <p:cNvSpPr/>
            <p:nvPr/>
          </p:nvSpPr>
          <p:spPr>
            <a:xfrm>
              <a:off x="3399225" y="1535050"/>
              <a:ext cx="39025" cy="181025"/>
            </a:xfrm>
            <a:custGeom>
              <a:avLst/>
              <a:gdLst/>
              <a:ahLst/>
              <a:cxnLst/>
              <a:rect l="l" t="t" r="r" b="b"/>
              <a:pathLst>
                <a:path w="1561" h="7241" extrusionOk="0">
                  <a:moveTo>
                    <a:pt x="452" y="1"/>
                  </a:moveTo>
                  <a:cubicBezTo>
                    <a:pt x="347" y="1"/>
                    <a:pt x="208" y="70"/>
                    <a:pt x="208" y="209"/>
                  </a:cubicBezTo>
                  <a:cubicBezTo>
                    <a:pt x="1" y="2840"/>
                    <a:pt x="314" y="5301"/>
                    <a:pt x="1109" y="7102"/>
                  </a:cubicBezTo>
                  <a:cubicBezTo>
                    <a:pt x="1145" y="7204"/>
                    <a:pt x="1214" y="7240"/>
                    <a:pt x="1317" y="7240"/>
                  </a:cubicBezTo>
                  <a:cubicBezTo>
                    <a:pt x="1353" y="7240"/>
                    <a:pt x="1353" y="7240"/>
                    <a:pt x="1386" y="7204"/>
                  </a:cubicBezTo>
                  <a:cubicBezTo>
                    <a:pt x="1524" y="7171"/>
                    <a:pt x="1560" y="7032"/>
                    <a:pt x="1524" y="6927"/>
                  </a:cubicBezTo>
                  <a:cubicBezTo>
                    <a:pt x="762" y="5195"/>
                    <a:pt x="452" y="2771"/>
                    <a:pt x="660" y="245"/>
                  </a:cubicBezTo>
                  <a:cubicBezTo>
                    <a:pt x="693" y="139"/>
                    <a:pt x="591" y="1"/>
                    <a:pt x="4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a:extLst>
                <a:ext uri="{FF2B5EF4-FFF2-40B4-BE49-F238E27FC236}">
                  <a16:creationId xmlns:a16="http://schemas.microsoft.com/office/drawing/2014/main" id="{4C20905F-3524-91A0-88EA-BDAFFD27A187}"/>
                </a:ext>
              </a:extLst>
            </p:cNvPr>
            <p:cNvSpPr/>
            <p:nvPr/>
          </p:nvSpPr>
          <p:spPr>
            <a:xfrm>
              <a:off x="3452900" y="1115625"/>
              <a:ext cx="145475" cy="40250"/>
            </a:xfrm>
            <a:custGeom>
              <a:avLst/>
              <a:gdLst/>
              <a:ahLst/>
              <a:cxnLst/>
              <a:rect l="l" t="t" r="r" b="b"/>
              <a:pathLst>
                <a:path w="5819" h="1610" extrusionOk="0">
                  <a:moveTo>
                    <a:pt x="1581" y="1"/>
                  </a:moveTo>
                  <a:cubicBezTo>
                    <a:pt x="1094" y="1"/>
                    <a:pt x="626" y="50"/>
                    <a:pt x="209" y="155"/>
                  </a:cubicBezTo>
                  <a:cubicBezTo>
                    <a:pt x="106" y="191"/>
                    <a:pt x="1" y="329"/>
                    <a:pt x="37" y="468"/>
                  </a:cubicBezTo>
                  <a:cubicBezTo>
                    <a:pt x="64" y="553"/>
                    <a:pt x="164" y="615"/>
                    <a:pt x="276" y="615"/>
                  </a:cubicBezTo>
                  <a:cubicBezTo>
                    <a:pt x="299" y="615"/>
                    <a:pt x="323" y="612"/>
                    <a:pt x="347" y="606"/>
                  </a:cubicBezTo>
                  <a:cubicBezTo>
                    <a:pt x="729" y="511"/>
                    <a:pt x="1160" y="465"/>
                    <a:pt x="1612" y="465"/>
                  </a:cubicBezTo>
                  <a:cubicBezTo>
                    <a:pt x="2964" y="465"/>
                    <a:pt x="4496" y="874"/>
                    <a:pt x="5403" y="1576"/>
                  </a:cubicBezTo>
                  <a:cubicBezTo>
                    <a:pt x="5472" y="1576"/>
                    <a:pt x="5508" y="1609"/>
                    <a:pt x="5542" y="1609"/>
                  </a:cubicBezTo>
                  <a:cubicBezTo>
                    <a:pt x="5611" y="1609"/>
                    <a:pt x="5680" y="1576"/>
                    <a:pt x="5750" y="1507"/>
                  </a:cubicBezTo>
                  <a:cubicBezTo>
                    <a:pt x="5819" y="1401"/>
                    <a:pt x="5786" y="1263"/>
                    <a:pt x="5680" y="1194"/>
                  </a:cubicBezTo>
                  <a:cubicBezTo>
                    <a:pt x="4670" y="443"/>
                    <a:pt x="3036" y="1"/>
                    <a:pt x="15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a:extLst>
                <a:ext uri="{FF2B5EF4-FFF2-40B4-BE49-F238E27FC236}">
                  <a16:creationId xmlns:a16="http://schemas.microsoft.com/office/drawing/2014/main" id="{DFF335EA-BBA2-A8E6-DE13-9C145FC73BF1}"/>
                </a:ext>
              </a:extLst>
            </p:cNvPr>
            <p:cNvSpPr/>
            <p:nvPr/>
          </p:nvSpPr>
          <p:spPr>
            <a:xfrm>
              <a:off x="3252050" y="1130075"/>
              <a:ext cx="176650" cy="122750"/>
            </a:xfrm>
            <a:custGeom>
              <a:avLst/>
              <a:gdLst/>
              <a:ahLst/>
              <a:cxnLst/>
              <a:rect l="l" t="t" r="r" b="b"/>
              <a:pathLst>
                <a:path w="7066" h="4910" extrusionOk="0">
                  <a:moveTo>
                    <a:pt x="6812" y="0"/>
                  </a:moveTo>
                  <a:cubicBezTo>
                    <a:pt x="6780" y="0"/>
                    <a:pt x="6748" y="9"/>
                    <a:pt x="6719" y="28"/>
                  </a:cubicBezTo>
                  <a:cubicBezTo>
                    <a:pt x="4192" y="962"/>
                    <a:pt x="1699" y="2660"/>
                    <a:pt x="106" y="4530"/>
                  </a:cubicBezTo>
                  <a:cubicBezTo>
                    <a:pt x="0" y="4633"/>
                    <a:pt x="0" y="4771"/>
                    <a:pt x="106" y="4841"/>
                  </a:cubicBezTo>
                  <a:cubicBezTo>
                    <a:pt x="139" y="4877"/>
                    <a:pt x="208" y="4910"/>
                    <a:pt x="277" y="4910"/>
                  </a:cubicBezTo>
                  <a:cubicBezTo>
                    <a:pt x="313" y="4910"/>
                    <a:pt x="383" y="4877"/>
                    <a:pt x="452" y="4841"/>
                  </a:cubicBezTo>
                  <a:cubicBezTo>
                    <a:pt x="2009" y="3007"/>
                    <a:pt x="4433" y="1378"/>
                    <a:pt x="6893" y="444"/>
                  </a:cubicBezTo>
                  <a:cubicBezTo>
                    <a:pt x="6996" y="408"/>
                    <a:pt x="7065" y="269"/>
                    <a:pt x="6996" y="131"/>
                  </a:cubicBezTo>
                  <a:cubicBezTo>
                    <a:pt x="6972" y="57"/>
                    <a:pt x="6893" y="0"/>
                    <a:pt x="68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a:extLst>
                <a:ext uri="{FF2B5EF4-FFF2-40B4-BE49-F238E27FC236}">
                  <a16:creationId xmlns:a16="http://schemas.microsoft.com/office/drawing/2014/main" id="{4211BDCC-AA3D-105A-8C29-486CD634512F}"/>
                </a:ext>
              </a:extLst>
            </p:cNvPr>
            <p:cNvSpPr/>
            <p:nvPr/>
          </p:nvSpPr>
          <p:spPr>
            <a:xfrm>
              <a:off x="3196625" y="2090575"/>
              <a:ext cx="73650" cy="60950"/>
            </a:xfrm>
            <a:custGeom>
              <a:avLst/>
              <a:gdLst/>
              <a:ahLst/>
              <a:cxnLst/>
              <a:rect l="l" t="t" r="r" b="b"/>
              <a:pathLst>
                <a:path w="2946" h="2438" extrusionOk="0">
                  <a:moveTo>
                    <a:pt x="261" y="1"/>
                  </a:moveTo>
                  <a:cubicBezTo>
                    <a:pt x="206" y="1"/>
                    <a:pt x="152" y="18"/>
                    <a:pt x="106" y="49"/>
                  </a:cubicBezTo>
                  <a:cubicBezTo>
                    <a:pt x="1" y="118"/>
                    <a:pt x="1" y="290"/>
                    <a:pt x="70" y="359"/>
                  </a:cubicBezTo>
                  <a:cubicBezTo>
                    <a:pt x="799" y="1260"/>
                    <a:pt x="1663" y="1952"/>
                    <a:pt x="2600" y="2404"/>
                  </a:cubicBezTo>
                  <a:cubicBezTo>
                    <a:pt x="2633" y="2404"/>
                    <a:pt x="2669" y="2437"/>
                    <a:pt x="2702" y="2437"/>
                  </a:cubicBezTo>
                  <a:cubicBezTo>
                    <a:pt x="2771" y="2437"/>
                    <a:pt x="2841" y="2368"/>
                    <a:pt x="2910" y="2299"/>
                  </a:cubicBezTo>
                  <a:cubicBezTo>
                    <a:pt x="2946" y="2196"/>
                    <a:pt x="2910" y="2058"/>
                    <a:pt x="2771" y="1988"/>
                  </a:cubicBezTo>
                  <a:cubicBezTo>
                    <a:pt x="1907" y="1573"/>
                    <a:pt x="1109" y="913"/>
                    <a:pt x="452" y="82"/>
                  </a:cubicBezTo>
                  <a:cubicBezTo>
                    <a:pt x="395" y="26"/>
                    <a:pt x="327" y="1"/>
                    <a:pt x="2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a:extLst>
                <a:ext uri="{FF2B5EF4-FFF2-40B4-BE49-F238E27FC236}">
                  <a16:creationId xmlns:a16="http://schemas.microsoft.com/office/drawing/2014/main" id="{C0EC5FA5-98EC-26B6-D648-A93D8D510E47}"/>
                </a:ext>
              </a:extLst>
            </p:cNvPr>
            <p:cNvSpPr/>
            <p:nvPr/>
          </p:nvSpPr>
          <p:spPr>
            <a:xfrm>
              <a:off x="3122175" y="1964275"/>
              <a:ext cx="66725" cy="108500"/>
            </a:xfrm>
            <a:custGeom>
              <a:avLst/>
              <a:gdLst/>
              <a:ahLst/>
              <a:cxnLst/>
              <a:rect l="l" t="t" r="r" b="b"/>
              <a:pathLst>
                <a:path w="2669" h="4340" extrusionOk="0">
                  <a:moveTo>
                    <a:pt x="231" y="0"/>
                  </a:moveTo>
                  <a:cubicBezTo>
                    <a:pt x="212" y="0"/>
                    <a:pt x="193" y="3"/>
                    <a:pt x="175" y="9"/>
                  </a:cubicBezTo>
                  <a:cubicBezTo>
                    <a:pt x="37" y="45"/>
                    <a:pt x="1" y="183"/>
                    <a:pt x="37" y="286"/>
                  </a:cubicBezTo>
                  <a:cubicBezTo>
                    <a:pt x="485" y="1638"/>
                    <a:pt x="1283" y="3056"/>
                    <a:pt x="2253" y="4270"/>
                  </a:cubicBezTo>
                  <a:cubicBezTo>
                    <a:pt x="2286" y="4303"/>
                    <a:pt x="2356" y="4339"/>
                    <a:pt x="2425" y="4339"/>
                  </a:cubicBezTo>
                  <a:cubicBezTo>
                    <a:pt x="2461" y="4339"/>
                    <a:pt x="2530" y="4339"/>
                    <a:pt x="2563" y="4303"/>
                  </a:cubicBezTo>
                  <a:cubicBezTo>
                    <a:pt x="2669" y="4234"/>
                    <a:pt x="2669" y="4062"/>
                    <a:pt x="2599" y="3957"/>
                  </a:cubicBezTo>
                  <a:cubicBezTo>
                    <a:pt x="1699" y="2815"/>
                    <a:pt x="901" y="1430"/>
                    <a:pt x="452" y="147"/>
                  </a:cubicBezTo>
                  <a:cubicBezTo>
                    <a:pt x="422" y="63"/>
                    <a:pt x="322" y="0"/>
                    <a:pt x="2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38">
            <a:extLst>
              <a:ext uri="{FF2B5EF4-FFF2-40B4-BE49-F238E27FC236}">
                <a16:creationId xmlns:a16="http://schemas.microsoft.com/office/drawing/2014/main" id="{48154427-4733-5AAB-8103-941CE23F9A83}"/>
              </a:ext>
            </a:extLst>
          </p:cNvPr>
          <p:cNvSpPr txBox="1">
            <a:spLocks noGrp="1"/>
          </p:cNvSpPr>
          <p:nvPr>
            <p:ph type="subTitle" idx="1"/>
          </p:nvPr>
        </p:nvSpPr>
        <p:spPr>
          <a:xfrm>
            <a:off x="713225" y="2800350"/>
            <a:ext cx="4382700" cy="142985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US" sz="1050" dirty="0"/>
              <a:t>Cryptography is widely used to protect everyday digital communication. Messaging apps like WhatsApp and Signal use end-to-end encryption to keep conversations private. Websites secured with HTTPS use SSL/TLS protocols to encrypt data between users and servers. Digital signatures also rely on cryptography to verify the identity of senders and ensure message integrity.</a:t>
            </a:r>
            <a:endParaRPr sz="1050" dirty="0"/>
          </a:p>
        </p:txBody>
      </p:sp>
      <p:sp>
        <p:nvSpPr>
          <p:cNvPr id="430" name="Google Shape;430;p38">
            <a:extLst>
              <a:ext uri="{FF2B5EF4-FFF2-40B4-BE49-F238E27FC236}">
                <a16:creationId xmlns:a16="http://schemas.microsoft.com/office/drawing/2014/main" id="{B00EB7F2-3569-4F5D-AC70-36C789E806EA}"/>
              </a:ext>
            </a:extLst>
          </p:cNvPr>
          <p:cNvSpPr txBox="1">
            <a:spLocks noGrp="1"/>
          </p:cNvSpPr>
          <p:nvPr>
            <p:ph type="title" idx="2"/>
          </p:nvPr>
        </p:nvSpPr>
        <p:spPr>
          <a:xfrm>
            <a:off x="713225" y="1375575"/>
            <a:ext cx="43827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420869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a:extLst>
            <a:ext uri="{FF2B5EF4-FFF2-40B4-BE49-F238E27FC236}">
              <a16:creationId xmlns:a16="http://schemas.microsoft.com/office/drawing/2014/main" id="{2F18F2DB-5466-B435-A77A-2F1E326E5C30}"/>
            </a:ext>
          </a:extLst>
        </p:cNvPr>
        <p:cNvGrpSpPr/>
        <p:nvPr/>
      </p:nvGrpSpPr>
      <p:grpSpPr>
        <a:xfrm>
          <a:off x="0" y="0"/>
          <a:ext cx="0" cy="0"/>
          <a:chOff x="0" y="0"/>
          <a:chExt cx="0" cy="0"/>
        </a:xfrm>
      </p:grpSpPr>
      <p:sp>
        <p:nvSpPr>
          <p:cNvPr id="387" name="Google Shape;387;p38">
            <a:extLst>
              <a:ext uri="{FF2B5EF4-FFF2-40B4-BE49-F238E27FC236}">
                <a16:creationId xmlns:a16="http://schemas.microsoft.com/office/drawing/2014/main" id="{D3D0B691-B78B-FC93-EEFD-D5DB88A25B6D}"/>
              </a:ext>
            </a:extLst>
          </p:cNvPr>
          <p:cNvSpPr/>
          <p:nvPr/>
        </p:nvSpPr>
        <p:spPr>
          <a:xfrm>
            <a:off x="5211338" y="4336100"/>
            <a:ext cx="2616600" cy="224700"/>
          </a:xfrm>
          <a:prstGeom prst="ellipse">
            <a:avLst/>
          </a:prstGeom>
          <a:solidFill>
            <a:srgbClr val="1CC6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a:extLst>
              <a:ext uri="{FF2B5EF4-FFF2-40B4-BE49-F238E27FC236}">
                <a16:creationId xmlns:a16="http://schemas.microsoft.com/office/drawing/2014/main" id="{2E6C2B7C-28AD-875C-9930-9F52C7921111}"/>
              </a:ext>
            </a:extLst>
          </p:cNvPr>
          <p:cNvSpPr txBox="1">
            <a:spLocks noGrp="1"/>
          </p:cNvSpPr>
          <p:nvPr>
            <p:ph type="title"/>
          </p:nvPr>
        </p:nvSpPr>
        <p:spPr>
          <a:xfrm>
            <a:off x="713225" y="1813258"/>
            <a:ext cx="4382700" cy="1114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000" dirty="0"/>
              <a:t>Challenges, Threats, and the Future of Cryptography</a:t>
            </a:r>
          </a:p>
        </p:txBody>
      </p:sp>
      <p:grpSp>
        <p:nvGrpSpPr>
          <p:cNvPr id="389" name="Google Shape;389;p38">
            <a:extLst>
              <a:ext uri="{FF2B5EF4-FFF2-40B4-BE49-F238E27FC236}">
                <a16:creationId xmlns:a16="http://schemas.microsoft.com/office/drawing/2014/main" id="{E922C3F0-4CB5-5A96-F3A5-8E8EC1A31504}"/>
              </a:ext>
            </a:extLst>
          </p:cNvPr>
          <p:cNvGrpSpPr/>
          <p:nvPr/>
        </p:nvGrpSpPr>
        <p:grpSpPr>
          <a:xfrm flipH="1">
            <a:off x="5953502" y="574992"/>
            <a:ext cx="1475516" cy="3660014"/>
            <a:chOff x="1381975" y="537675"/>
            <a:chExt cx="1374875" cy="3410375"/>
          </a:xfrm>
        </p:grpSpPr>
        <p:sp>
          <p:nvSpPr>
            <p:cNvPr id="390" name="Google Shape;390;p38">
              <a:extLst>
                <a:ext uri="{FF2B5EF4-FFF2-40B4-BE49-F238E27FC236}">
                  <a16:creationId xmlns:a16="http://schemas.microsoft.com/office/drawing/2014/main" id="{5B611B4B-CCE8-7D97-BCFA-54BA196EFC38}"/>
                </a:ext>
              </a:extLst>
            </p:cNvPr>
            <p:cNvSpPr/>
            <p:nvPr/>
          </p:nvSpPr>
          <p:spPr>
            <a:xfrm>
              <a:off x="1381975" y="537675"/>
              <a:ext cx="1374875" cy="3410375"/>
            </a:xfrm>
            <a:custGeom>
              <a:avLst/>
              <a:gdLst/>
              <a:ahLst/>
              <a:cxnLst/>
              <a:rect l="l" t="t" r="r" b="b"/>
              <a:pathLst>
                <a:path w="54995" h="136415" extrusionOk="0">
                  <a:moveTo>
                    <a:pt x="50406" y="0"/>
                  </a:moveTo>
                  <a:cubicBezTo>
                    <a:pt x="49783" y="0"/>
                    <a:pt x="49160" y="139"/>
                    <a:pt x="48691" y="416"/>
                  </a:cubicBezTo>
                  <a:lnTo>
                    <a:pt x="1732" y="27534"/>
                  </a:lnTo>
                  <a:cubicBezTo>
                    <a:pt x="762" y="28088"/>
                    <a:pt x="0" y="29404"/>
                    <a:pt x="0" y="30512"/>
                  </a:cubicBezTo>
                  <a:lnTo>
                    <a:pt x="0" y="132361"/>
                  </a:lnTo>
                  <a:cubicBezTo>
                    <a:pt x="0" y="133436"/>
                    <a:pt x="762" y="134786"/>
                    <a:pt x="1732" y="135306"/>
                  </a:cubicBezTo>
                  <a:lnTo>
                    <a:pt x="2876" y="135999"/>
                  </a:lnTo>
                  <a:cubicBezTo>
                    <a:pt x="3343" y="136276"/>
                    <a:pt x="3966" y="136415"/>
                    <a:pt x="4589" y="136415"/>
                  </a:cubicBezTo>
                  <a:cubicBezTo>
                    <a:pt x="5213" y="136415"/>
                    <a:pt x="5836" y="136276"/>
                    <a:pt x="6303" y="135999"/>
                  </a:cubicBezTo>
                  <a:lnTo>
                    <a:pt x="53263" y="108881"/>
                  </a:lnTo>
                  <a:cubicBezTo>
                    <a:pt x="54232" y="108327"/>
                    <a:pt x="54994" y="107011"/>
                    <a:pt x="54994" y="105903"/>
                  </a:cubicBezTo>
                  <a:lnTo>
                    <a:pt x="54994" y="4054"/>
                  </a:lnTo>
                  <a:cubicBezTo>
                    <a:pt x="54994" y="2945"/>
                    <a:pt x="54232" y="1629"/>
                    <a:pt x="53263" y="1075"/>
                  </a:cubicBezTo>
                  <a:lnTo>
                    <a:pt x="52121" y="416"/>
                  </a:lnTo>
                  <a:cubicBezTo>
                    <a:pt x="51653" y="139"/>
                    <a:pt x="51030" y="0"/>
                    <a:pt x="5040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a:extLst>
                <a:ext uri="{FF2B5EF4-FFF2-40B4-BE49-F238E27FC236}">
                  <a16:creationId xmlns:a16="http://schemas.microsoft.com/office/drawing/2014/main" id="{9A01E173-75B9-0CD1-D54F-CE9490FD2A13}"/>
                </a:ext>
              </a:extLst>
            </p:cNvPr>
            <p:cNvSpPr/>
            <p:nvPr/>
          </p:nvSpPr>
          <p:spPr>
            <a:xfrm>
              <a:off x="1381975" y="1258000"/>
              <a:ext cx="172325" cy="2690050"/>
            </a:xfrm>
            <a:custGeom>
              <a:avLst/>
              <a:gdLst/>
              <a:ahLst/>
              <a:cxnLst/>
              <a:rect l="l" t="t" r="r" b="b"/>
              <a:pathLst>
                <a:path w="6893" h="107602" extrusionOk="0">
                  <a:moveTo>
                    <a:pt x="521" y="1"/>
                  </a:moveTo>
                  <a:cubicBezTo>
                    <a:pt x="208" y="522"/>
                    <a:pt x="0" y="1145"/>
                    <a:pt x="0" y="1699"/>
                  </a:cubicBezTo>
                  <a:lnTo>
                    <a:pt x="0" y="103548"/>
                  </a:lnTo>
                  <a:cubicBezTo>
                    <a:pt x="0" y="104623"/>
                    <a:pt x="762" y="105973"/>
                    <a:pt x="1732" y="106493"/>
                  </a:cubicBezTo>
                  <a:lnTo>
                    <a:pt x="2876" y="107186"/>
                  </a:lnTo>
                  <a:cubicBezTo>
                    <a:pt x="3343" y="107463"/>
                    <a:pt x="3966" y="107602"/>
                    <a:pt x="4589" y="107602"/>
                  </a:cubicBezTo>
                  <a:cubicBezTo>
                    <a:pt x="5213" y="107602"/>
                    <a:pt x="5836" y="107463"/>
                    <a:pt x="6303" y="107186"/>
                  </a:cubicBezTo>
                  <a:lnTo>
                    <a:pt x="6893" y="106840"/>
                  </a:lnTo>
                  <a:lnTo>
                    <a:pt x="6893" y="3672"/>
                  </a:lnTo>
                  <a:lnTo>
                    <a:pt x="5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a:extLst>
                <a:ext uri="{FF2B5EF4-FFF2-40B4-BE49-F238E27FC236}">
                  <a16:creationId xmlns:a16="http://schemas.microsoft.com/office/drawing/2014/main" id="{A502F014-EDBD-4C85-2CF7-C85A3F65A65C}"/>
                </a:ext>
              </a:extLst>
            </p:cNvPr>
            <p:cNvSpPr/>
            <p:nvPr/>
          </p:nvSpPr>
          <p:spPr>
            <a:xfrm>
              <a:off x="1496250" y="607950"/>
              <a:ext cx="1260600" cy="3335625"/>
            </a:xfrm>
            <a:custGeom>
              <a:avLst/>
              <a:gdLst/>
              <a:ahLst/>
              <a:cxnLst/>
              <a:rect l="l" t="t" r="r" b="b"/>
              <a:pathLst>
                <a:path w="50424" h="133425" extrusionOk="0">
                  <a:moveTo>
                    <a:pt x="49470" y="0"/>
                  </a:moveTo>
                  <a:cubicBezTo>
                    <a:pt x="49237" y="0"/>
                    <a:pt x="48973" y="76"/>
                    <a:pt x="48692" y="237"/>
                  </a:cubicBezTo>
                  <a:lnTo>
                    <a:pt x="1732" y="27355"/>
                  </a:lnTo>
                  <a:cubicBezTo>
                    <a:pt x="798" y="27909"/>
                    <a:pt x="0" y="29225"/>
                    <a:pt x="0" y="30333"/>
                  </a:cubicBezTo>
                  <a:lnTo>
                    <a:pt x="0" y="132182"/>
                  </a:lnTo>
                  <a:cubicBezTo>
                    <a:pt x="0" y="132969"/>
                    <a:pt x="402" y="133425"/>
                    <a:pt x="970" y="133425"/>
                  </a:cubicBezTo>
                  <a:cubicBezTo>
                    <a:pt x="1202" y="133425"/>
                    <a:pt x="1461" y="133349"/>
                    <a:pt x="1732" y="133188"/>
                  </a:cubicBezTo>
                  <a:lnTo>
                    <a:pt x="48692" y="106070"/>
                  </a:lnTo>
                  <a:cubicBezTo>
                    <a:pt x="49661" y="105516"/>
                    <a:pt x="50423" y="104200"/>
                    <a:pt x="50423" y="103092"/>
                  </a:cubicBezTo>
                  <a:lnTo>
                    <a:pt x="50423" y="1243"/>
                  </a:lnTo>
                  <a:cubicBezTo>
                    <a:pt x="50423" y="456"/>
                    <a:pt x="50039" y="0"/>
                    <a:pt x="494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a:extLst>
                <a:ext uri="{FF2B5EF4-FFF2-40B4-BE49-F238E27FC236}">
                  <a16:creationId xmlns:a16="http://schemas.microsoft.com/office/drawing/2014/main" id="{DA0DCEBD-13B5-2FB8-E115-B6E205ABAF89}"/>
                </a:ext>
              </a:extLst>
            </p:cNvPr>
            <p:cNvSpPr/>
            <p:nvPr/>
          </p:nvSpPr>
          <p:spPr>
            <a:xfrm>
              <a:off x="1554275" y="905575"/>
              <a:ext cx="1141125" cy="2743000"/>
            </a:xfrm>
            <a:custGeom>
              <a:avLst/>
              <a:gdLst/>
              <a:ahLst/>
              <a:cxnLst/>
              <a:rect l="l" t="t" r="r" b="b"/>
              <a:pathLst>
                <a:path w="45645" h="109720" extrusionOk="0">
                  <a:moveTo>
                    <a:pt x="44835" y="1"/>
                  </a:moveTo>
                  <a:cubicBezTo>
                    <a:pt x="44631" y="1"/>
                    <a:pt x="44400" y="68"/>
                    <a:pt x="44154" y="212"/>
                  </a:cubicBezTo>
                  <a:lnTo>
                    <a:pt x="1455" y="24869"/>
                  </a:lnTo>
                  <a:cubicBezTo>
                    <a:pt x="658" y="25318"/>
                    <a:pt x="1" y="26462"/>
                    <a:pt x="1" y="27396"/>
                  </a:cubicBezTo>
                  <a:lnTo>
                    <a:pt x="1" y="108677"/>
                  </a:lnTo>
                  <a:cubicBezTo>
                    <a:pt x="1" y="109335"/>
                    <a:pt x="327" y="109719"/>
                    <a:pt x="799" y="109719"/>
                  </a:cubicBezTo>
                  <a:cubicBezTo>
                    <a:pt x="996" y="109719"/>
                    <a:pt x="1220" y="109652"/>
                    <a:pt x="1455" y="109508"/>
                  </a:cubicBezTo>
                  <a:lnTo>
                    <a:pt x="44154" y="84851"/>
                  </a:lnTo>
                  <a:cubicBezTo>
                    <a:pt x="44985" y="84399"/>
                    <a:pt x="45645" y="83258"/>
                    <a:pt x="45645" y="82321"/>
                  </a:cubicBezTo>
                  <a:lnTo>
                    <a:pt x="45645" y="1043"/>
                  </a:lnTo>
                  <a:cubicBezTo>
                    <a:pt x="45645" y="384"/>
                    <a:pt x="45318" y="1"/>
                    <a:pt x="448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a:extLst>
                <a:ext uri="{FF2B5EF4-FFF2-40B4-BE49-F238E27FC236}">
                  <a16:creationId xmlns:a16="http://schemas.microsoft.com/office/drawing/2014/main" id="{2126999A-500E-C63C-F217-1B5891383FB8}"/>
                </a:ext>
              </a:extLst>
            </p:cNvPr>
            <p:cNvSpPr/>
            <p:nvPr/>
          </p:nvSpPr>
          <p:spPr>
            <a:xfrm>
              <a:off x="2098000" y="1015350"/>
              <a:ext cx="57175" cy="74125"/>
            </a:xfrm>
            <a:custGeom>
              <a:avLst/>
              <a:gdLst/>
              <a:ahLst/>
              <a:cxnLst/>
              <a:rect l="l" t="t" r="r" b="b"/>
              <a:pathLst>
                <a:path w="2287" h="2965" extrusionOk="0">
                  <a:moveTo>
                    <a:pt x="1647" y="0"/>
                  </a:moveTo>
                  <a:cubicBezTo>
                    <a:pt x="1494" y="0"/>
                    <a:pt x="1322" y="48"/>
                    <a:pt x="1142" y="148"/>
                  </a:cubicBezTo>
                  <a:cubicBezTo>
                    <a:pt x="518" y="531"/>
                    <a:pt x="0" y="1395"/>
                    <a:pt x="0" y="2157"/>
                  </a:cubicBezTo>
                  <a:cubicBezTo>
                    <a:pt x="0" y="2675"/>
                    <a:pt x="262" y="2965"/>
                    <a:pt x="637" y="2965"/>
                  </a:cubicBezTo>
                  <a:cubicBezTo>
                    <a:pt x="790" y="2965"/>
                    <a:pt x="961" y="2917"/>
                    <a:pt x="1142" y="2816"/>
                  </a:cubicBezTo>
                  <a:cubicBezTo>
                    <a:pt x="1765" y="2434"/>
                    <a:pt x="2286" y="1534"/>
                    <a:pt x="2286" y="808"/>
                  </a:cubicBezTo>
                  <a:cubicBezTo>
                    <a:pt x="2286" y="290"/>
                    <a:pt x="2023" y="0"/>
                    <a:pt x="1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a:extLst>
                <a:ext uri="{FF2B5EF4-FFF2-40B4-BE49-F238E27FC236}">
                  <a16:creationId xmlns:a16="http://schemas.microsoft.com/office/drawing/2014/main" id="{FFC36D08-476B-510B-87AE-513E51A4903B}"/>
                </a:ext>
              </a:extLst>
            </p:cNvPr>
            <p:cNvSpPr/>
            <p:nvPr/>
          </p:nvSpPr>
          <p:spPr>
            <a:xfrm>
              <a:off x="2026100" y="1031875"/>
              <a:ext cx="254575" cy="170550"/>
            </a:xfrm>
            <a:custGeom>
              <a:avLst/>
              <a:gdLst/>
              <a:ahLst/>
              <a:cxnLst/>
              <a:rect l="l" t="t" r="r" b="b"/>
              <a:pathLst>
                <a:path w="10183" h="6822" extrusionOk="0">
                  <a:moveTo>
                    <a:pt x="9819" y="1"/>
                  </a:moveTo>
                  <a:cubicBezTo>
                    <a:pt x="9721" y="1"/>
                    <a:pt x="9609" y="36"/>
                    <a:pt x="9490" y="111"/>
                  </a:cubicBezTo>
                  <a:cubicBezTo>
                    <a:pt x="7204" y="1463"/>
                    <a:pt x="3048" y="3920"/>
                    <a:pt x="729" y="5203"/>
                  </a:cubicBezTo>
                  <a:cubicBezTo>
                    <a:pt x="314" y="5444"/>
                    <a:pt x="1" y="5929"/>
                    <a:pt x="1" y="6344"/>
                  </a:cubicBezTo>
                  <a:cubicBezTo>
                    <a:pt x="1" y="6659"/>
                    <a:pt x="152" y="6821"/>
                    <a:pt x="372" y="6821"/>
                  </a:cubicBezTo>
                  <a:cubicBezTo>
                    <a:pt x="468" y="6821"/>
                    <a:pt x="578" y="6790"/>
                    <a:pt x="693" y="6727"/>
                  </a:cubicBezTo>
                  <a:lnTo>
                    <a:pt x="9490" y="1635"/>
                  </a:lnTo>
                  <a:cubicBezTo>
                    <a:pt x="9872" y="1427"/>
                    <a:pt x="10182" y="873"/>
                    <a:pt x="10182" y="457"/>
                  </a:cubicBezTo>
                  <a:cubicBezTo>
                    <a:pt x="10182" y="171"/>
                    <a:pt x="10035" y="1"/>
                    <a:pt x="9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a:extLst>
                <a:ext uri="{FF2B5EF4-FFF2-40B4-BE49-F238E27FC236}">
                  <a16:creationId xmlns:a16="http://schemas.microsoft.com/office/drawing/2014/main" id="{DA906A17-5A96-B07B-4A13-65E02DC4B688}"/>
                </a:ext>
              </a:extLst>
            </p:cNvPr>
            <p:cNvSpPr/>
            <p:nvPr/>
          </p:nvSpPr>
          <p:spPr>
            <a:xfrm>
              <a:off x="1972425" y="1192125"/>
              <a:ext cx="32100" cy="41475"/>
            </a:xfrm>
            <a:custGeom>
              <a:avLst/>
              <a:gdLst/>
              <a:ahLst/>
              <a:cxnLst/>
              <a:rect l="l" t="t" r="r" b="b"/>
              <a:pathLst>
                <a:path w="1284" h="1659" extrusionOk="0">
                  <a:moveTo>
                    <a:pt x="917" y="1"/>
                  </a:moveTo>
                  <a:cubicBezTo>
                    <a:pt x="830" y="1"/>
                    <a:pt x="731" y="25"/>
                    <a:pt x="624" y="73"/>
                  </a:cubicBezTo>
                  <a:cubicBezTo>
                    <a:pt x="278" y="281"/>
                    <a:pt x="0" y="802"/>
                    <a:pt x="0" y="1217"/>
                  </a:cubicBezTo>
                  <a:cubicBezTo>
                    <a:pt x="0" y="1504"/>
                    <a:pt x="133" y="1659"/>
                    <a:pt x="328" y="1659"/>
                  </a:cubicBezTo>
                  <a:cubicBezTo>
                    <a:pt x="416" y="1659"/>
                    <a:pt x="517" y="1628"/>
                    <a:pt x="624" y="1564"/>
                  </a:cubicBezTo>
                  <a:cubicBezTo>
                    <a:pt x="1006" y="1356"/>
                    <a:pt x="1283" y="871"/>
                    <a:pt x="1283" y="455"/>
                  </a:cubicBezTo>
                  <a:cubicBezTo>
                    <a:pt x="1283" y="157"/>
                    <a:pt x="1140" y="1"/>
                    <a:pt x="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a:extLst>
                <a:ext uri="{FF2B5EF4-FFF2-40B4-BE49-F238E27FC236}">
                  <a16:creationId xmlns:a16="http://schemas.microsoft.com/office/drawing/2014/main" id="{4F23E75E-048A-AE1B-8C65-0E7EE39DF85F}"/>
                </a:ext>
              </a:extLst>
            </p:cNvPr>
            <p:cNvSpPr/>
            <p:nvPr/>
          </p:nvSpPr>
          <p:spPr>
            <a:xfrm>
              <a:off x="2069400" y="3392175"/>
              <a:ext cx="114300" cy="148075"/>
            </a:xfrm>
            <a:custGeom>
              <a:avLst/>
              <a:gdLst/>
              <a:ahLst/>
              <a:cxnLst/>
              <a:rect l="l" t="t" r="r" b="b"/>
              <a:pathLst>
                <a:path w="4572" h="5923" extrusionOk="0">
                  <a:moveTo>
                    <a:pt x="3316" y="1"/>
                  </a:moveTo>
                  <a:cubicBezTo>
                    <a:pt x="3008" y="1"/>
                    <a:pt x="2659" y="101"/>
                    <a:pt x="2286" y="312"/>
                  </a:cubicBezTo>
                  <a:cubicBezTo>
                    <a:pt x="1039" y="1040"/>
                    <a:pt x="0" y="2805"/>
                    <a:pt x="0" y="4296"/>
                  </a:cubicBezTo>
                  <a:cubicBezTo>
                    <a:pt x="0" y="5327"/>
                    <a:pt x="523" y="5923"/>
                    <a:pt x="1272" y="5923"/>
                  </a:cubicBezTo>
                  <a:cubicBezTo>
                    <a:pt x="1578" y="5923"/>
                    <a:pt x="1923" y="5823"/>
                    <a:pt x="2286" y="5612"/>
                  </a:cubicBezTo>
                  <a:cubicBezTo>
                    <a:pt x="3569" y="4883"/>
                    <a:pt x="4571" y="3082"/>
                    <a:pt x="4571" y="1628"/>
                  </a:cubicBezTo>
                  <a:cubicBezTo>
                    <a:pt x="4571" y="596"/>
                    <a:pt x="4067" y="1"/>
                    <a:pt x="33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38">
            <a:extLst>
              <a:ext uri="{FF2B5EF4-FFF2-40B4-BE49-F238E27FC236}">
                <a16:creationId xmlns:a16="http://schemas.microsoft.com/office/drawing/2014/main" id="{5838DE0B-0575-00EE-47EC-3680BE26892A}"/>
              </a:ext>
            </a:extLst>
          </p:cNvPr>
          <p:cNvGrpSpPr/>
          <p:nvPr/>
        </p:nvGrpSpPr>
        <p:grpSpPr>
          <a:xfrm flipH="1">
            <a:off x="5610285" y="1003877"/>
            <a:ext cx="939345" cy="1838365"/>
            <a:chOff x="2922225" y="740500"/>
            <a:chExt cx="875275" cy="1712975"/>
          </a:xfrm>
        </p:grpSpPr>
        <p:sp>
          <p:nvSpPr>
            <p:cNvPr id="399" name="Google Shape;399;p38">
              <a:extLst>
                <a:ext uri="{FF2B5EF4-FFF2-40B4-BE49-F238E27FC236}">
                  <a16:creationId xmlns:a16="http://schemas.microsoft.com/office/drawing/2014/main" id="{D42BFAB2-6C90-71EB-DC81-3B1CE8C7E9F4}"/>
                </a:ext>
              </a:extLst>
            </p:cNvPr>
            <p:cNvSpPr/>
            <p:nvPr/>
          </p:nvSpPr>
          <p:spPr>
            <a:xfrm>
              <a:off x="2922225" y="740500"/>
              <a:ext cx="875275" cy="1712975"/>
            </a:xfrm>
            <a:custGeom>
              <a:avLst/>
              <a:gdLst/>
              <a:ahLst/>
              <a:cxnLst/>
              <a:rect l="l" t="t" r="r" b="b"/>
              <a:pathLst>
                <a:path w="35011" h="68519" extrusionOk="0">
                  <a:moveTo>
                    <a:pt x="31341" y="0"/>
                  </a:moveTo>
                  <a:cubicBezTo>
                    <a:pt x="30986" y="0"/>
                    <a:pt x="30631" y="78"/>
                    <a:pt x="30370" y="235"/>
                  </a:cubicBezTo>
                  <a:lnTo>
                    <a:pt x="970" y="17204"/>
                  </a:lnTo>
                  <a:cubicBezTo>
                    <a:pt x="449" y="17515"/>
                    <a:pt x="0" y="18277"/>
                    <a:pt x="0" y="18900"/>
                  </a:cubicBezTo>
                  <a:lnTo>
                    <a:pt x="0" y="65583"/>
                  </a:lnTo>
                  <a:cubicBezTo>
                    <a:pt x="0" y="66206"/>
                    <a:pt x="449" y="66968"/>
                    <a:pt x="970" y="67281"/>
                  </a:cubicBezTo>
                  <a:lnTo>
                    <a:pt x="2701" y="68284"/>
                  </a:lnTo>
                  <a:cubicBezTo>
                    <a:pt x="2978" y="68441"/>
                    <a:pt x="3333" y="68519"/>
                    <a:pt x="3688" y="68519"/>
                  </a:cubicBezTo>
                  <a:cubicBezTo>
                    <a:pt x="4042" y="68519"/>
                    <a:pt x="4397" y="68441"/>
                    <a:pt x="4674" y="68284"/>
                  </a:cubicBezTo>
                  <a:lnTo>
                    <a:pt x="34041" y="51315"/>
                  </a:lnTo>
                  <a:cubicBezTo>
                    <a:pt x="34595" y="51005"/>
                    <a:pt x="35011" y="50243"/>
                    <a:pt x="35011" y="49619"/>
                  </a:cubicBezTo>
                  <a:lnTo>
                    <a:pt x="35011" y="2936"/>
                  </a:lnTo>
                  <a:cubicBezTo>
                    <a:pt x="35011" y="2313"/>
                    <a:pt x="34595" y="1551"/>
                    <a:pt x="34041" y="1238"/>
                  </a:cubicBezTo>
                  <a:lnTo>
                    <a:pt x="32310" y="235"/>
                  </a:lnTo>
                  <a:cubicBezTo>
                    <a:pt x="32051" y="78"/>
                    <a:pt x="31696" y="0"/>
                    <a:pt x="313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a:extLst>
                <a:ext uri="{FF2B5EF4-FFF2-40B4-BE49-F238E27FC236}">
                  <a16:creationId xmlns:a16="http://schemas.microsoft.com/office/drawing/2014/main" id="{EE2EB78A-E75C-ABC4-4E9B-CECB0E218C3A}"/>
                </a:ext>
              </a:extLst>
            </p:cNvPr>
            <p:cNvSpPr/>
            <p:nvPr/>
          </p:nvSpPr>
          <p:spPr>
            <a:xfrm>
              <a:off x="2929150" y="740500"/>
              <a:ext cx="868350" cy="501950"/>
            </a:xfrm>
            <a:custGeom>
              <a:avLst/>
              <a:gdLst/>
              <a:ahLst/>
              <a:cxnLst/>
              <a:rect l="l" t="t" r="r" b="b"/>
              <a:pathLst>
                <a:path w="34734" h="20078" extrusionOk="0">
                  <a:moveTo>
                    <a:pt x="31064" y="0"/>
                  </a:moveTo>
                  <a:cubicBezTo>
                    <a:pt x="30709" y="0"/>
                    <a:pt x="30354" y="78"/>
                    <a:pt x="30093" y="235"/>
                  </a:cubicBezTo>
                  <a:lnTo>
                    <a:pt x="693" y="17204"/>
                  </a:lnTo>
                  <a:cubicBezTo>
                    <a:pt x="416" y="17376"/>
                    <a:pt x="172" y="17620"/>
                    <a:pt x="0" y="17930"/>
                  </a:cubicBezTo>
                  <a:lnTo>
                    <a:pt x="3704" y="20077"/>
                  </a:lnTo>
                  <a:cubicBezTo>
                    <a:pt x="3879" y="19767"/>
                    <a:pt x="4120" y="19490"/>
                    <a:pt x="4397" y="19351"/>
                  </a:cubicBezTo>
                  <a:lnTo>
                    <a:pt x="33764" y="2382"/>
                  </a:lnTo>
                  <a:cubicBezTo>
                    <a:pt x="33920" y="2282"/>
                    <a:pt x="34068" y="2235"/>
                    <a:pt x="34201" y="2235"/>
                  </a:cubicBezTo>
                  <a:cubicBezTo>
                    <a:pt x="34480" y="2235"/>
                    <a:pt x="34687" y="2444"/>
                    <a:pt x="34734" y="2798"/>
                  </a:cubicBezTo>
                  <a:cubicBezTo>
                    <a:pt x="34665" y="2174"/>
                    <a:pt x="34285" y="1515"/>
                    <a:pt x="33764" y="1238"/>
                  </a:cubicBezTo>
                  <a:lnTo>
                    <a:pt x="32033" y="235"/>
                  </a:lnTo>
                  <a:cubicBezTo>
                    <a:pt x="31774" y="78"/>
                    <a:pt x="31419" y="0"/>
                    <a:pt x="3106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a:extLst>
                <a:ext uri="{FF2B5EF4-FFF2-40B4-BE49-F238E27FC236}">
                  <a16:creationId xmlns:a16="http://schemas.microsoft.com/office/drawing/2014/main" id="{899BD38F-C522-B0BC-7AF6-A9D0107E2367}"/>
                </a:ext>
              </a:extLst>
            </p:cNvPr>
            <p:cNvSpPr/>
            <p:nvPr/>
          </p:nvSpPr>
          <p:spPr>
            <a:xfrm>
              <a:off x="2922225" y="1188750"/>
              <a:ext cx="112575" cy="1264075"/>
            </a:xfrm>
            <a:custGeom>
              <a:avLst/>
              <a:gdLst/>
              <a:ahLst/>
              <a:cxnLst/>
              <a:rect l="l" t="t" r="r" b="b"/>
              <a:pathLst>
                <a:path w="4503" h="50563" extrusionOk="0">
                  <a:moveTo>
                    <a:pt x="4433" y="50423"/>
                  </a:moveTo>
                  <a:cubicBezTo>
                    <a:pt x="4419" y="50437"/>
                    <a:pt x="4406" y="50445"/>
                    <a:pt x="4393" y="50452"/>
                  </a:cubicBezTo>
                  <a:lnTo>
                    <a:pt x="4393" y="50452"/>
                  </a:lnTo>
                  <a:cubicBezTo>
                    <a:pt x="4420" y="50442"/>
                    <a:pt x="4453" y="50423"/>
                    <a:pt x="4502" y="50423"/>
                  </a:cubicBezTo>
                  <a:close/>
                  <a:moveTo>
                    <a:pt x="277" y="0"/>
                  </a:moveTo>
                  <a:cubicBezTo>
                    <a:pt x="103" y="313"/>
                    <a:pt x="0" y="660"/>
                    <a:pt x="0" y="970"/>
                  </a:cubicBezTo>
                  <a:lnTo>
                    <a:pt x="0" y="47653"/>
                  </a:lnTo>
                  <a:cubicBezTo>
                    <a:pt x="0" y="48276"/>
                    <a:pt x="449" y="49038"/>
                    <a:pt x="970" y="49351"/>
                  </a:cubicBezTo>
                  <a:lnTo>
                    <a:pt x="2701" y="50354"/>
                  </a:lnTo>
                  <a:cubicBezTo>
                    <a:pt x="2771" y="50390"/>
                    <a:pt x="2840" y="50423"/>
                    <a:pt x="2909" y="50423"/>
                  </a:cubicBezTo>
                  <a:cubicBezTo>
                    <a:pt x="3163" y="50516"/>
                    <a:pt x="3434" y="50563"/>
                    <a:pt x="3709" y="50563"/>
                  </a:cubicBezTo>
                  <a:cubicBezTo>
                    <a:pt x="3845" y="50563"/>
                    <a:pt x="3983" y="50552"/>
                    <a:pt x="4120" y="50529"/>
                  </a:cubicBezTo>
                  <a:cubicBezTo>
                    <a:pt x="4156" y="50529"/>
                    <a:pt x="4225" y="50493"/>
                    <a:pt x="4294" y="50493"/>
                  </a:cubicBezTo>
                  <a:lnTo>
                    <a:pt x="4328" y="50493"/>
                  </a:lnTo>
                  <a:cubicBezTo>
                    <a:pt x="4350" y="50472"/>
                    <a:pt x="4372" y="50464"/>
                    <a:pt x="4393" y="50452"/>
                  </a:cubicBezTo>
                  <a:lnTo>
                    <a:pt x="4393" y="50452"/>
                  </a:lnTo>
                  <a:cubicBezTo>
                    <a:pt x="4383" y="50457"/>
                    <a:pt x="4373" y="50459"/>
                    <a:pt x="4364" y="50459"/>
                  </a:cubicBezTo>
                  <a:cubicBezTo>
                    <a:pt x="4329" y="50465"/>
                    <a:pt x="4294" y="50468"/>
                    <a:pt x="4260" y="50468"/>
                  </a:cubicBezTo>
                  <a:cubicBezTo>
                    <a:pt x="4090" y="50468"/>
                    <a:pt x="3931" y="50400"/>
                    <a:pt x="3843" y="50285"/>
                  </a:cubicBezTo>
                  <a:cubicBezTo>
                    <a:pt x="3740" y="50182"/>
                    <a:pt x="3671" y="50008"/>
                    <a:pt x="3671" y="49767"/>
                  </a:cubicBezTo>
                  <a:lnTo>
                    <a:pt x="3671" y="3117"/>
                  </a:lnTo>
                  <a:cubicBezTo>
                    <a:pt x="3671" y="2807"/>
                    <a:pt x="3774" y="2460"/>
                    <a:pt x="3981" y="2147"/>
                  </a:cubicBezTo>
                  <a:lnTo>
                    <a:pt x="27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a:extLst>
                <a:ext uri="{FF2B5EF4-FFF2-40B4-BE49-F238E27FC236}">
                  <a16:creationId xmlns:a16="http://schemas.microsoft.com/office/drawing/2014/main" id="{6C808AB2-5169-6F01-6642-66E03A44A560}"/>
                </a:ext>
              </a:extLst>
            </p:cNvPr>
            <p:cNvSpPr/>
            <p:nvPr/>
          </p:nvSpPr>
          <p:spPr>
            <a:xfrm>
              <a:off x="3510050" y="1670100"/>
              <a:ext cx="128150" cy="31200"/>
            </a:xfrm>
            <a:custGeom>
              <a:avLst/>
              <a:gdLst/>
              <a:ahLst/>
              <a:cxnLst/>
              <a:rect l="l" t="t" r="r" b="b"/>
              <a:pathLst>
                <a:path w="5126" h="1248" extrusionOk="0">
                  <a:moveTo>
                    <a:pt x="262" y="1"/>
                  </a:moveTo>
                  <a:cubicBezTo>
                    <a:pt x="187" y="1"/>
                    <a:pt x="114" y="39"/>
                    <a:pt x="70" y="106"/>
                  </a:cubicBezTo>
                  <a:cubicBezTo>
                    <a:pt x="0" y="209"/>
                    <a:pt x="36" y="348"/>
                    <a:pt x="139" y="453"/>
                  </a:cubicBezTo>
                  <a:cubicBezTo>
                    <a:pt x="937" y="971"/>
                    <a:pt x="1940" y="1248"/>
                    <a:pt x="3117" y="1248"/>
                  </a:cubicBezTo>
                  <a:cubicBezTo>
                    <a:pt x="3671" y="1248"/>
                    <a:pt x="4261" y="1179"/>
                    <a:pt x="4918" y="1076"/>
                  </a:cubicBezTo>
                  <a:cubicBezTo>
                    <a:pt x="5057" y="1040"/>
                    <a:pt x="5126" y="938"/>
                    <a:pt x="5093" y="799"/>
                  </a:cubicBezTo>
                  <a:cubicBezTo>
                    <a:pt x="5093" y="684"/>
                    <a:pt x="4996" y="616"/>
                    <a:pt x="4903" y="616"/>
                  </a:cubicBezTo>
                  <a:cubicBezTo>
                    <a:pt x="4885" y="616"/>
                    <a:pt x="4866" y="619"/>
                    <a:pt x="4849" y="625"/>
                  </a:cubicBezTo>
                  <a:cubicBezTo>
                    <a:pt x="4239" y="723"/>
                    <a:pt x="3680" y="773"/>
                    <a:pt x="3167" y="773"/>
                  </a:cubicBezTo>
                  <a:cubicBezTo>
                    <a:pt x="2048" y="773"/>
                    <a:pt x="1142" y="535"/>
                    <a:pt x="383" y="37"/>
                  </a:cubicBezTo>
                  <a:cubicBezTo>
                    <a:pt x="345" y="13"/>
                    <a:pt x="303" y="1"/>
                    <a:pt x="2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a:extLst>
                <a:ext uri="{FF2B5EF4-FFF2-40B4-BE49-F238E27FC236}">
                  <a16:creationId xmlns:a16="http://schemas.microsoft.com/office/drawing/2014/main" id="{DFDB77BE-2671-A26E-5279-5988BF252319}"/>
                </a:ext>
              </a:extLst>
            </p:cNvPr>
            <p:cNvSpPr/>
            <p:nvPr/>
          </p:nvSpPr>
          <p:spPr>
            <a:xfrm>
              <a:off x="3405325" y="1442625"/>
              <a:ext cx="104750" cy="218025"/>
            </a:xfrm>
            <a:custGeom>
              <a:avLst/>
              <a:gdLst/>
              <a:ahLst/>
              <a:cxnLst/>
              <a:rect l="l" t="t" r="r" b="b"/>
              <a:pathLst>
                <a:path w="4190" h="8721" extrusionOk="0">
                  <a:moveTo>
                    <a:pt x="987" y="1"/>
                  </a:moveTo>
                  <a:cubicBezTo>
                    <a:pt x="744" y="1"/>
                    <a:pt x="482" y="45"/>
                    <a:pt x="208" y="132"/>
                  </a:cubicBezTo>
                  <a:cubicBezTo>
                    <a:pt x="70" y="165"/>
                    <a:pt x="0" y="271"/>
                    <a:pt x="34" y="409"/>
                  </a:cubicBezTo>
                  <a:cubicBezTo>
                    <a:pt x="62" y="489"/>
                    <a:pt x="151" y="570"/>
                    <a:pt x="238" y="570"/>
                  </a:cubicBezTo>
                  <a:cubicBezTo>
                    <a:pt x="263" y="570"/>
                    <a:pt x="288" y="563"/>
                    <a:pt x="311" y="548"/>
                  </a:cubicBezTo>
                  <a:cubicBezTo>
                    <a:pt x="533" y="492"/>
                    <a:pt x="734" y="464"/>
                    <a:pt x="916" y="464"/>
                  </a:cubicBezTo>
                  <a:cubicBezTo>
                    <a:pt x="1188" y="464"/>
                    <a:pt x="1420" y="526"/>
                    <a:pt x="1627" y="650"/>
                  </a:cubicBezTo>
                  <a:cubicBezTo>
                    <a:pt x="2042" y="927"/>
                    <a:pt x="2286" y="1587"/>
                    <a:pt x="2355" y="2556"/>
                  </a:cubicBezTo>
                  <a:cubicBezTo>
                    <a:pt x="2389" y="2903"/>
                    <a:pt x="2389" y="3249"/>
                    <a:pt x="2425" y="3595"/>
                  </a:cubicBezTo>
                  <a:cubicBezTo>
                    <a:pt x="2527" y="5568"/>
                    <a:pt x="2666" y="7438"/>
                    <a:pt x="3741" y="8651"/>
                  </a:cubicBezTo>
                  <a:cubicBezTo>
                    <a:pt x="3810" y="8721"/>
                    <a:pt x="3843" y="8721"/>
                    <a:pt x="3912" y="8721"/>
                  </a:cubicBezTo>
                  <a:cubicBezTo>
                    <a:pt x="3982" y="8721"/>
                    <a:pt x="4018" y="8721"/>
                    <a:pt x="4087" y="8685"/>
                  </a:cubicBezTo>
                  <a:cubicBezTo>
                    <a:pt x="4156" y="8582"/>
                    <a:pt x="4189" y="8444"/>
                    <a:pt x="4087" y="8338"/>
                  </a:cubicBezTo>
                  <a:cubicBezTo>
                    <a:pt x="3117" y="7230"/>
                    <a:pt x="3012" y="5535"/>
                    <a:pt x="2873" y="3559"/>
                  </a:cubicBezTo>
                  <a:cubicBezTo>
                    <a:pt x="2873" y="3213"/>
                    <a:pt x="2840" y="2867"/>
                    <a:pt x="2804" y="2520"/>
                  </a:cubicBezTo>
                  <a:cubicBezTo>
                    <a:pt x="2735" y="1379"/>
                    <a:pt x="2425" y="650"/>
                    <a:pt x="1870" y="271"/>
                  </a:cubicBezTo>
                  <a:cubicBezTo>
                    <a:pt x="1628" y="88"/>
                    <a:pt x="1327" y="1"/>
                    <a:pt x="9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a:extLst>
                <a:ext uri="{FF2B5EF4-FFF2-40B4-BE49-F238E27FC236}">
                  <a16:creationId xmlns:a16="http://schemas.microsoft.com/office/drawing/2014/main" id="{62DFB380-913C-AAEE-A2D0-DBB5B825FDFA}"/>
                </a:ext>
              </a:extLst>
            </p:cNvPr>
            <p:cNvSpPr/>
            <p:nvPr/>
          </p:nvSpPr>
          <p:spPr>
            <a:xfrm>
              <a:off x="3327400" y="1455925"/>
              <a:ext cx="69300" cy="318100"/>
            </a:xfrm>
            <a:custGeom>
              <a:avLst/>
              <a:gdLst/>
              <a:ahLst/>
              <a:cxnLst/>
              <a:rect l="l" t="t" r="r" b="b"/>
              <a:pathLst>
                <a:path w="2772" h="12724" extrusionOk="0">
                  <a:moveTo>
                    <a:pt x="2541" y="1"/>
                  </a:moveTo>
                  <a:cubicBezTo>
                    <a:pt x="2490" y="1"/>
                    <a:pt x="2436" y="18"/>
                    <a:pt x="2389" y="49"/>
                  </a:cubicBezTo>
                  <a:cubicBezTo>
                    <a:pt x="1663" y="534"/>
                    <a:pt x="1073" y="1401"/>
                    <a:pt x="693" y="2578"/>
                  </a:cubicBezTo>
                  <a:cubicBezTo>
                    <a:pt x="380" y="3581"/>
                    <a:pt x="172" y="4795"/>
                    <a:pt x="103" y="6180"/>
                  </a:cubicBezTo>
                  <a:cubicBezTo>
                    <a:pt x="1" y="8535"/>
                    <a:pt x="347" y="11167"/>
                    <a:pt x="934" y="12585"/>
                  </a:cubicBezTo>
                  <a:cubicBezTo>
                    <a:pt x="970" y="12691"/>
                    <a:pt x="1040" y="12724"/>
                    <a:pt x="1142" y="12724"/>
                  </a:cubicBezTo>
                  <a:lnTo>
                    <a:pt x="1211" y="12724"/>
                  </a:lnTo>
                  <a:cubicBezTo>
                    <a:pt x="1350" y="12655"/>
                    <a:pt x="1386" y="12516"/>
                    <a:pt x="1350" y="12414"/>
                  </a:cubicBezTo>
                  <a:cubicBezTo>
                    <a:pt x="726" y="10890"/>
                    <a:pt x="485" y="8153"/>
                    <a:pt x="555" y="6213"/>
                  </a:cubicBezTo>
                  <a:cubicBezTo>
                    <a:pt x="693" y="3304"/>
                    <a:pt x="1419" y="1262"/>
                    <a:pt x="2633" y="431"/>
                  </a:cubicBezTo>
                  <a:cubicBezTo>
                    <a:pt x="2735" y="362"/>
                    <a:pt x="2771" y="187"/>
                    <a:pt x="2702" y="85"/>
                  </a:cubicBezTo>
                  <a:cubicBezTo>
                    <a:pt x="2664" y="27"/>
                    <a:pt x="2604" y="1"/>
                    <a:pt x="254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a:extLst>
                <a:ext uri="{FF2B5EF4-FFF2-40B4-BE49-F238E27FC236}">
                  <a16:creationId xmlns:a16="http://schemas.microsoft.com/office/drawing/2014/main" id="{9A700815-205F-5FA3-407D-94CE6712F71A}"/>
                </a:ext>
              </a:extLst>
            </p:cNvPr>
            <p:cNvSpPr/>
            <p:nvPr/>
          </p:nvSpPr>
          <p:spPr>
            <a:xfrm>
              <a:off x="3362025" y="1788700"/>
              <a:ext cx="219950" cy="107450"/>
            </a:xfrm>
            <a:custGeom>
              <a:avLst/>
              <a:gdLst/>
              <a:ahLst/>
              <a:cxnLst/>
              <a:rect l="l" t="t" r="r" b="b"/>
              <a:pathLst>
                <a:path w="8798" h="4298" extrusionOk="0">
                  <a:moveTo>
                    <a:pt x="256" y="1"/>
                  </a:moveTo>
                  <a:cubicBezTo>
                    <a:pt x="216" y="1"/>
                    <a:pt x="175" y="12"/>
                    <a:pt x="139" y="36"/>
                  </a:cubicBezTo>
                  <a:cubicBezTo>
                    <a:pt x="34" y="106"/>
                    <a:pt x="1" y="244"/>
                    <a:pt x="70" y="349"/>
                  </a:cubicBezTo>
                  <a:cubicBezTo>
                    <a:pt x="1525" y="2912"/>
                    <a:pt x="4018" y="4297"/>
                    <a:pt x="7168" y="4297"/>
                  </a:cubicBezTo>
                  <a:cubicBezTo>
                    <a:pt x="7620" y="4297"/>
                    <a:pt x="8105" y="4261"/>
                    <a:pt x="8553" y="4192"/>
                  </a:cubicBezTo>
                  <a:cubicBezTo>
                    <a:pt x="8692" y="4192"/>
                    <a:pt x="8797" y="4090"/>
                    <a:pt x="8761" y="3951"/>
                  </a:cubicBezTo>
                  <a:cubicBezTo>
                    <a:pt x="8761" y="3813"/>
                    <a:pt x="8623" y="3743"/>
                    <a:pt x="8520" y="3743"/>
                  </a:cubicBezTo>
                  <a:cubicBezTo>
                    <a:pt x="8049" y="3800"/>
                    <a:pt x="7591" y="3828"/>
                    <a:pt x="7147" y="3828"/>
                  </a:cubicBezTo>
                  <a:cubicBezTo>
                    <a:pt x="5958" y="3828"/>
                    <a:pt x="4871" y="3626"/>
                    <a:pt x="3913" y="3222"/>
                  </a:cubicBezTo>
                  <a:cubicBezTo>
                    <a:pt x="2425" y="2599"/>
                    <a:pt x="1281" y="1560"/>
                    <a:pt x="450" y="106"/>
                  </a:cubicBezTo>
                  <a:cubicBezTo>
                    <a:pt x="405" y="39"/>
                    <a:pt x="331" y="1"/>
                    <a:pt x="2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a:extLst>
                <a:ext uri="{FF2B5EF4-FFF2-40B4-BE49-F238E27FC236}">
                  <a16:creationId xmlns:a16="http://schemas.microsoft.com/office/drawing/2014/main" id="{827580EE-5015-1443-98FD-351196A16450}"/>
                </a:ext>
              </a:extLst>
            </p:cNvPr>
            <p:cNvSpPr/>
            <p:nvPr/>
          </p:nvSpPr>
          <p:spPr>
            <a:xfrm>
              <a:off x="3363775" y="1494675"/>
              <a:ext cx="267500" cy="355550"/>
            </a:xfrm>
            <a:custGeom>
              <a:avLst/>
              <a:gdLst/>
              <a:ahLst/>
              <a:cxnLst/>
              <a:rect l="l" t="t" r="r" b="b"/>
              <a:pathLst>
                <a:path w="10700" h="14222" extrusionOk="0">
                  <a:moveTo>
                    <a:pt x="2218" y="1"/>
                  </a:moveTo>
                  <a:cubicBezTo>
                    <a:pt x="2025" y="1"/>
                    <a:pt x="1826" y="53"/>
                    <a:pt x="1626" y="161"/>
                  </a:cubicBezTo>
                  <a:lnTo>
                    <a:pt x="1593" y="161"/>
                  </a:lnTo>
                  <a:cubicBezTo>
                    <a:pt x="1039" y="508"/>
                    <a:pt x="380" y="1444"/>
                    <a:pt x="310" y="2585"/>
                  </a:cubicBezTo>
                  <a:cubicBezTo>
                    <a:pt x="0" y="7226"/>
                    <a:pt x="795" y="10551"/>
                    <a:pt x="2771" y="12421"/>
                  </a:cubicBezTo>
                  <a:cubicBezTo>
                    <a:pt x="3981" y="13598"/>
                    <a:pt x="5680" y="14222"/>
                    <a:pt x="7791" y="14222"/>
                  </a:cubicBezTo>
                  <a:cubicBezTo>
                    <a:pt x="8242" y="14222"/>
                    <a:pt x="8691" y="14188"/>
                    <a:pt x="9143" y="14152"/>
                  </a:cubicBezTo>
                  <a:cubicBezTo>
                    <a:pt x="9281" y="14119"/>
                    <a:pt x="9384" y="14014"/>
                    <a:pt x="9351" y="13875"/>
                  </a:cubicBezTo>
                  <a:cubicBezTo>
                    <a:pt x="9351" y="13773"/>
                    <a:pt x="9245" y="13667"/>
                    <a:pt x="9107" y="13667"/>
                  </a:cubicBezTo>
                  <a:cubicBezTo>
                    <a:pt x="8635" y="13724"/>
                    <a:pt x="8181" y="13753"/>
                    <a:pt x="7746" y="13753"/>
                  </a:cubicBezTo>
                  <a:cubicBezTo>
                    <a:pt x="5789" y="13753"/>
                    <a:pt x="4214" y="13181"/>
                    <a:pt x="3081" y="12074"/>
                  </a:cubicBezTo>
                  <a:cubicBezTo>
                    <a:pt x="1247" y="10310"/>
                    <a:pt x="449" y="7123"/>
                    <a:pt x="762" y="2621"/>
                  </a:cubicBezTo>
                  <a:cubicBezTo>
                    <a:pt x="831" y="1754"/>
                    <a:pt x="1316" y="890"/>
                    <a:pt x="1834" y="577"/>
                  </a:cubicBezTo>
                  <a:lnTo>
                    <a:pt x="1870" y="544"/>
                  </a:lnTo>
                  <a:cubicBezTo>
                    <a:pt x="1981" y="487"/>
                    <a:pt x="2101" y="452"/>
                    <a:pt x="2216" y="452"/>
                  </a:cubicBezTo>
                  <a:cubicBezTo>
                    <a:pt x="2316" y="452"/>
                    <a:pt x="2412" y="479"/>
                    <a:pt x="2494" y="544"/>
                  </a:cubicBezTo>
                  <a:cubicBezTo>
                    <a:pt x="2701" y="646"/>
                    <a:pt x="2840" y="923"/>
                    <a:pt x="2804" y="1269"/>
                  </a:cubicBezTo>
                  <a:cubicBezTo>
                    <a:pt x="2771" y="5253"/>
                    <a:pt x="3496" y="7816"/>
                    <a:pt x="5126" y="9201"/>
                  </a:cubicBezTo>
                  <a:cubicBezTo>
                    <a:pt x="6019" y="9970"/>
                    <a:pt x="7178" y="10348"/>
                    <a:pt x="8630" y="10348"/>
                  </a:cubicBezTo>
                  <a:cubicBezTo>
                    <a:pt x="9204" y="10348"/>
                    <a:pt x="9824" y="10289"/>
                    <a:pt x="10492" y="10171"/>
                  </a:cubicBezTo>
                  <a:cubicBezTo>
                    <a:pt x="10630" y="10135"/>
                    <a:pt x="10700" y="10033"/>
                    <a:pt x="10700" y="9894"/>
                  </a:cubicBezTo>
                  <a:cubicBezTo>
                    <a:pt x="10671" y="9802"/>
                    <a:pt x="10562" y="9713"/>
                    <a:pt x="10465" y="9713"/>
                  </a:cubicBezTo>
                  <a:cubicBezTo>
                    <a:pt x="10451" y="9713"/>
                    <a:pt x="10436" y="9715"/>
                    <a:pt x="10423" y="9719"/>
                  </a:cubicBezTo>
                  <a:cubicBezTo>
                    <a:pt x="9790" y="9829"/>
                    <a:pt x="9205" y="9884"/>
                    <a:pt x="8665" y="9884"/>
                  </a:cubicBezTo>
                  <a:cubicBezTo>
                    <a:pt x="7314" y="9884"/>
                    <a:pt x="6244" y="9537"/>
                    <a:pt x="5403" y="8819"/>
                  </a:cubicBezTo>
                  <a:cubicBezTo>
                    <a:pt x="3912" y="7572"/>
                    <a:pt x="3219" y="5115"/>
                    <a:pt x="3289" y="1305"/>
                  </a:cubicBezTo>
                  <a:cubicBezTo>
                    <a:pt x="3289" y="785"/>
                    <a:pt x="3081" y="336"/>
                    <a:pt x="2735" y="128"/>
                  </a:cubicBezTo>
                  <a:cubicBezTo>
                    <a:pt x="2569" y="44"/>
                    <a:pt x="2396" y="1"/>
                    <a:pt x="22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a:extLst>
                <a:ext uri="{FF2B5EF4-FFF2-40B4-BE49-F238E27FC236}">
                  <a16:creationId xmlns:a16="http://schemas.microsoft.com/office/drawing/2014/main" id="{9135BBDA-AA70-ABFC-F145-072F50B63DA9}"/>
                </a:ext>
              </a:extLst>
            </p:cNvPr>
            <p:cNvSpPr/>
            <p:nvPr/>
          </p:nvSpPr>
          <p:spPr>
            <a:xfrm>
              <a:off x="3285850" y="1389300"/>
              <a:ext cx="361025" cy="559625"/>
            </a:xfrm>
            <a:custGeom>
              <a:avLst/>
              <a:gdLst/>
              <a:ahLst/>
              <a:cxnLst/>
              <a:rect l="l" t="t" r="r" b="b"/>
              <a:pathLst>
                <a:path w="14441" h="22385" extrusionOk="0">
                  <a:moveTo>
                    <a:pt x="6010" y="1"/>
                  </a:moveTo>
                  <a:cubicBezTo>
                    <a:pt x="5443" y="1"/>
                    <a:pt x="4840" y="176"/>
                    <a:pt x="4225" y="534"/>
                  </a:cubicBezTo>
                  <a:cubicBezTo>
                    <a:pt x="4189" y="534"/>
                    <a:pt x="4120" y="567"/>
                    <a:pt x="4120" y="567"/>
                  </a:cubicBezTo>
                  <a:cubicBezTo>
                    <a:pt x="2979" y="1226"/>
                    <a:pt x="2042" y="2404"/>
                    <a:pt x="1350" y="3997"/>
                  </a:cubicBezTo>
                  <a:cubicBezTo>
                    <a:pt x="762" y="5346"/>
                    <a:pt x="380" y="7008"/>
                    <a:pt x="311" y="8670"/>
                  </a:cubicBezTo>
                  <a:cubicBezTo>
                    <a:pt x="0" y="14004"/>
                    <a:pt x="1003" y="17882"/>
                    <a:pt x="3289" y="20135"/>
                  </a:cubicBezTo>
                  <a:cubicBezTo>
                    <a:pt x="4813" y="21623"/>
                    <a:pt x="6891" y="22385"/>
                    <a:pt x="9453" y="22385"/>
                  </a:cubicBezTo>
                  <a:lnTo>
                    <a:pt x="10354" y="22385"/>
                  </a:lnTo>
                  <a:cubicBezTo>
                    <a:pt x="10492" y="22351"/>
                    <a:pt x="10561" y="22246"/>
                    <a:pt x="10561" y="22143"/>
                  </a:cubicBezTo>
                  <a:cubicBezTo>
                    <a:pt x="10561" y="22005"/>
                    <a:pt x="10459" y="21900"/>
                    <a:pt x="10320" y="21900"/>
                  </a:cubicBezTo>
                  <a:cubicBezTo>
                    <a:pt x="10003" y="21923"/>
                    <a:pt x="9693" y="21934"/>
                    <a:pt x="9390" y="21934"/>
                  </a:cubicBezTo>
                  <a:cubicBezTo>
                    <a:pt x="6979" y="21934"/>
                    <a:pt x="5017" y="21204"/>
                    <a:pt x="3602" y="19789"/>
                  </a:cubicBezTo>
                  <a:cubicBezTo>
                    <a:pt x="1419" y="17641"/>
                    <a:pt x="485" y="13901"/>
                    <a:pt x="762" y="8707"/>
                  </a:cubicBezTo>
                  <a:cubicBezTo>
                    <a:pt x="865" y="7113"/>
                    <a:pt x="1211" y="5484"/>
                    <a:pt x="1765" y="4168"/>
                  </a:cubicBezTo>
                  <a:cubicBezTo>
                    <a:pt x="2424" y="2681"/>
                    <a:pt x="3289" y="1572"/>
                    <a:pt x="4328" y="982"/>
                  </a:cubicBezTo>
                  <a:cubicBezTo>
                    <a:pt x="4364" y="982"/>
                    <a:pt x="4397" y="949"/>
                    <a:pt x="4433" y="913"/>
                  </a:cubicBezTo>
                  <a:cubicBezTo>
                    <a:pt x="4993" y="614"/>
                    <a:pt x="5517" y="465"/>
                    <a:pt x="6001" y="465"/>
                  </a:cubicBezTo>
                  <a:cubicBezTo>
                    <a:pt x="6355" y="465"/>
                    <a:pt x="6688" y="545"/>
                    <a:pt x="6996" y="705"/>
                  </a:cubicBezTo>
                  <a:cubicBezTo>
                    <a:pt x="7860" y="1190"/>
                    <a:pt x="8414" y="2368"/>
                    <a:pt x="8553" y="3997"/>
                  </a:cubicBezTo>
                  <a:cubicBezTo>
                    <a:pt x="8553" y="4099"/>
                    <a:pt x="8589" y="4204"/>
                    <a:pt x="8589" y="4307"/>
                  </a:cubicBezTo>
                  <a:cubicBezTo>
                    <a:pt x="8727" y="6213"/>
                    <a:pt x="8866" y="8324"/>
                    <a:pt x="10284" y="9432"/>
                  </a:cubicBezTo>
                  <a:cubicBezTo>
                    <a:pt x="10928" y="9927"/>
                    <a:pt x="11766" y="10174"/>
                    <a:pt x="12835" y="10174"/>
                  </a:cubicBezTo>
                  <a:cubicBezTo>
                    <a:pt x="13263" y="10174"/>
                    <a:pt x="13728" y="10135"/>
                    <a:pt x="14232" y="10056"/>
                  </a:cubicBezTo>
                  <a:cubicBezTo>
                    <a:pt x="14338" y="10023"/>
                    <a:pt x="14440" y="9917"/>
                    <a:pt x="14407" y="9779"/>
                  </a:cubicBezTo>
                  <a:cubicBezTo>
                    <a:pt x="14377" y="9665"/>
                    <a:pt x="14302" y="9597"/>
                    <a:pt x="14200" y="9597"/>
                  </a:cubicBezTo>
                  <a:cubicBezTo>
                    <a:pt x="14178" y="9597"/>
                    <a:pt x="14154" y="9601"/>
                    <a:pt x="14130" y="9607"/>
                  </a:cubicBezTo>
                  <a:cubicBezTo>
                    <a:pt x="13645" y="9680"/>
                    <a:pt x="13198" y="9719"/>
                    <a:pt x="12789" y="9719"/>
                  </a:cubicBezTo>
                  <a:cubicBezTo>
                    <a:pt x="11855" y="9719"/>
                    <a:pt x="11116" y="9520"/>
                    <a:pt x="10561" y="9086"/>
                  </a:cubicBezTo>
                  <a:cubicBezTo>
                    <a:pt x="9315" y="8116"/>
                    <a:pt x="9176" y="6177"/>
                    <a:pt x="9038" y="4274"/>
                  </a:cubicBezTo>
                  <a:cubicBezTo>
                    <a:pt x="9038" y="4168"/>
                    <a:pt x="9038" y="4066"/>
                    <a:pt x="9004" y="3961"/>
                  </a:cubicBezTo>
                  <a:cubicBezTo>
                    <a:pt x="8866" y="2160"/>
                    <a:pt x="8243" y="844"/>
                    <a:pt x="7204" y="290"/>
                  </a:cubicBezTo>
                  <a:cubicBezTo>
                    <a:pt x="6833" y="98"/>
                    <a:pt x="6432" y="1"/>
                    <a:pt x="60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a:extLst>
                <a:ext uri="{FF2B5EF4-FFF2-40B4-BE49-F238E27FC236}">
                  <a16:creationId xmlns:a16="http://schemas.microsoft.com/office/drawing/2014/main" id="{89154D60-019E-5D00-A1B6-C4191B590958}"/>
                </a:ext>
              </a:extLst>
            </p:cNvPr>
            <p:cNvSpPr/>
            <p:nvPr/>
          </p:nvSpPr>
          <p:spPr>
            <a:xfrm>
              <a:off x="3421750" y="1979850"/>
              <a:ext cx="92675" cy="26225"/>
            </a:xfrm>
            <a:custGeom>
              <a:avLst/>
              <a:gdLst/>
              <a:ahLst/>
              <a:cxnLst/>
              <a:rect l="l" t="t" r="r" b="b"/>
              <a:pathLst>
                <a:path w="3707" h="1049" extrusionOk="0">
                  <a:moveTo>
                    <a:pt x="291" y="1"/>
                  </a:moveTo>
                  <a:cubicBezTo>
                    <a:pt x="199" y="1"/>
                    <a:pt x="99" y="63"/>
                    <a:pt x="69" y="148"/>
                  </a:cubicBezTo>
                  <a:cubicBezTo>
                    <a:pt x="0" y="286"/>
                    <a:pt x="69" y="392"/>
                    <a:pt x="208" y="461"/>
                  </a:cubicBezTo>
                  <a:cubicBezTo>
                    <a:pt x="1316" y="840"/>
                    <a:pt x="2424" y="1048"/>
                    <a:pt x="3463" y="1048"/>
                  </a:cubicBezTo>
                  <a:cubicBezTo>
                    <a:pt x="3602" y="1048"/>
                    <a:pt x="3707" y="946"/>
                    <a:pt x="3707" y="807"/>
                  </a:cubicBezTo>
                  <a:cubicBezTo>
                    <a:pt x="3707" y="669"/>
                    <a:pt x="3602" y="563"/>
                    <a:pt x="3463" y="563"/>
                  </a:cubicBezTo>
                  <a:cubicBezTo>
                    <a:pt x="2460" y="563"/>
                    <a:pt x="1421" y="392"/>
                    <a:pt x="346" y="9"/>
                  </a:cubicBezTo>
                  <a:cubicBezTo>
                    <a:pt x="329" y="4"/>
                    <a:pt x="310" y="1"/>
                    <a:pt x="2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a:extLst>
                <a:ext uri="{FF2B5EF4-FFF2-40B4-BE49-F238E27FC236}">
                  <a16:creationId xmlns:a16="http://schemas.microsoft.com/office/drawing/2014/main" id="{637FBA4C-DA46-B6CE-A03F-EF23816C6FA7}"/>
                </a:ext>
              </a:extLst>
            </p:cNvPr>
            <p:cNvSpPr/>
            <p:nvPr/>
          </p:nvSpPr>
          <p:spPr>
            <a:xfrm>
              <a:off x="3292775" y="1876375"/>
              <a:ext cx="115125" cy="106350"/>
            </a:xfrm>
            <a:custGeom>
              <a:avLst/>
              <a:gdLst/>
              <a:ahLst/>
              <a:cxnLst/>
              <a:rect l="l" t="t" r="r" b="b"/>
              <a:pathLst>
                <a:path w="4605" h="4254" extrusionOk="0">
                  <a:moveTo>
                    <a:pt x="253" y="1"/>
                  </a:moveTo>
                  <a:cubicBezTo>
                    <a:pt x="216" y="1"/>
                    <a:pt x="178" y="9"/>
                    <a:pt x="139" y="28"/>
                  </a:cubicBezTo>
                  <a:cubicBezTo>
                    <a:pt x="34" y="98"/>
                    <a:pt x="0" y="236"/>
                    <a:pt x="34" y="339"/>
                  </a:cubicBezTo>
                  <a:cubicBezTo>
                    <a:pt x="832" y="2001"/>
                    <a:pt x="2286" y="3353"/>
                    <a:pt x="4225" y="4217"/>
                  </a:cubicBezTo>
                  <a:cubicBezTo>
                    <a:pt x="4259" y="4254"/>
                    <a:pt x="4295" y="4254"/>
                    <a:pt x="4328" y="4254"/>
                  </a:cubicBezTo>
                  <a:cubicBezTo>
                    <a:pt x="4433" y="4254"/>
                    <a:pt x="4502" y="4217"/>
                    <a:pt x="4536" y="4115"/>
                  </a:cubicBezTo>
                  <a:cubicBezTo>
                    <a:pt x="4605" y="4010"/>
                    <a:pt x="4536" y="3871"/>
                    <a:pt x="4433" y="3802"/>
                  </a:cubicBezTo>
                  <a:cubicBezTo>
                    <a:pt x="2563" y="2971"/>
                    <a:pt x="1211" y="1724"/>
                    <a:pt x="449" y="131"/>
                  </a:cubicBezTo>
                  <a:cubicBezTo>
                    <a:pt x="425" y="57"/>
                    <a:pt x="347" y="1"/>
                    <a:pt x="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a:extLst>
                <a:ext uri="{FF2B5EF4-FFF2-40B4-BE49-F238E27FC236}">
                  <a16:creationId xmlns:a16="http://schemas.microsoft.com/office/drawing/2014/main" id="{0F31CF86-185C-DCF5-0845-C574DD131794}"/>
                </a:ext>
              </a:extLst>
            </p:cNvPr>
            <p:cNvSpPr/>
            <p:nvPr/>
          </p:nvSpPr>
          <p:spPr>
            <a:xfrm>
              <a:off x="3252050" y="1442425"/>
              <a:ext cx="64075" cy="412175"/>
            </a:xfrm>
            <a:custGeom>
              <a:avLst/>
              <a:gdLst/>
              <a:ahLst/>
              <a:cxnLst/>
              <a:rect l="l" t="t" r="r" b="b"/>
              <a:pathLst>
                <a:path w="2563" h="16487" extrusionOk="0">
                  <a:moveTo>
                    <a:pt x="2280" y="1"/>
                  </a:moveTo>
                  <a:cubicBezTo>
                    <a:pt x="2202" y="1"/>
                    <a:pt x="2125" y="47"/>
                    <a:pt x="2078" y="140"/>
                  </a:cubicBezTo>
                  <a:cubicBezTo>
                    <a:pt x="416" y="3188"/>
                    <a:pt x="70" y="6615"/>
                    <a:pt x="36" y="8936"/>
                  </a:cubicBezTo>
                  <a:cubicBezTo>
                    <a:pt x="0" y="11568"/>
                    <a:pt x="416" y="14303"/>
                    <a:pt x="1109" y="16312"/>
                  </a:cubicBezTo>
                  <a:cubicBezTo>
                    <a:pt x="1145" y="16417"/>
                    <a:pt x="1214" y="16486"/>
                    <a:pt x="1316" y="16486"/>
                  </a:cubicBezTo>
                  <a:cubicBezTo>
                    <a:pt x="1352" y="16486"/>
                    <a:pt x="1386" y="16486"/>
                    <a:pt x="1386" y="16450"/>
                  </a:cubicBezTo>
                  <a:cubicBezTo>
                    <a:pt x="1524" y="16417"/>
                    <a:pt x="1593" y="16278"/>
                    <a:pt x="1560" y="16173"/>
                  </a:cubicBezTo>
                  <a:cubicBezTo>
                    <a:pt x="867" y="14200"/>
                    <a:pt x="485" y="11499"/>
                    <a:pt x="485" y="8936"/>
                  </a:cubicBezTo>
                  <a:cubicBezTo>
                    <a:pt x="521" y="6651"/>
                    <a:pt x="867" y="3326"/>
                    <a:pt x="2494" y="348"/>
                  </a:cubicBezTo>
                  <a:cubicBezTo>
                    <a:pt x="2563" y="243"/>
                    <a:pt x="2494" y="104"/>
                    <a:pt x="2391" y="35"/>
                  </a:cubicBezTo>
                  <a:cubicBezTo>
                    <a:pt x="2356" y="12"/>
                    <a:pt x="2318" y="1"/>
                    <a:pt x="22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a:extLst>
                <a:ext uri="{FF2B5EF4-FFF2-40B4-BE49-F238E27FC236}">
                  <a16:creationId xmlns:a16="http://schemas.microsoft.com/office/drawing/2014/main" id="{69DD7B84-EAD5-A80A-7431-E801F5D2DFC4}"/>
                </a:ext>
              </a:extLst>
            </p:cNvPr>
            <p:cNvSpPr/>
            <p:nvPr/>
          </p:nvSpPr>
          <p:spPr>
            <a:xfrm>
              <a:off x="3319575" y="1338150"/>
              <a:ext cx="229500" cy="147625"/>
            </a:xfrm>
            <a:custGeom>
              <a:avLst/>
              <a:gdLst/>
              <a:ahLst/>
              <a:cxnLst/>
              <a:rect l="l" t="t" r="r" b="b"/>
              <a:pathLst>
                <a:path w="9180" h="5905" extrusionOk="0">
                  <a:moveTo>
                    <a:pt x="5095" y="1"/>
                  </a:moveTo>
                  <a:cubicBezTo>
                    <a:pt x="4404" y="1"/>
                    <a:pt x="3674" y="202"/>
                    <a:pt x="2946" y="604"/>
                  </a:cubicBezTo>
                  <a:cubicBezTo>
                    <a:pt x="1907" y="1158"/>
                    <a:pt x="901" y="2059"/>
                    <a:pt x="70" y="3203"/>
                  </a:cubicBezTo>
                  <a:cubicBezTo>
                    <a:pt x="1" y="3305"/>
                    <a:pt x="37" y="3480"/>
                    <a:pt x="139" y="3549"/>
                  </a:cubicBezTo>
                  <a:cubicBezTo>
                    <a:pt x="176" y="3574"/>
                    <a:pt x="217" y="3585"/>
                    <a:pt x="258" y="3585"/>
                  </a:cubicBezTo>
                  <a:cubicBezTo>
                    <a:pt x="333" y="3585"/>
                    <a:pt x="407" y="3546"/>
                    <a:pt x="452" y="3480"/>
                  </a:cubicBezTo>
                  <a:cubicBezTo>
                    <a:pt x="1247" y="2372"/>
                    <a:pt x="2184" y="1541"/>
                    <a:pt x="3153" y="1020"/>
                  </a:cubicBezTo>
                  <a:cubicBezTo>
                    <a:pt x="3851" y="657"/>
                    <a:pt x="4530" y="470"/>
                    <a:pt x="5147" y="470"/>
                  </a:cubicBezTo>
                  <a:cubicBezTo>
                    <a:pt x="5355" y="470"/>
                    <a:pt x="5557" y="491"/>
                    <a:pt x="5749" y="535"/>
                  </a:cubicBezTo>
                  <a:cubicBezTo>
                    <a:pt x="7517" y="917"/>
                    <a:pt x="8417" y="2474"/>
                    <a:pt x="8694" y="5696"/>
                  </a:cubicBezTo>
                  <a:cubicBezTo>
                    <a:pt x="8728" y="5799"/>
                    <a:pt x="8833" y="5904"/>
                    <a:pt x="8935" y="5904"/>
                  </a:cubicBezTo>
                  <a:lnTo>
                    <a:pt x="8971" y="5904"/>
                  </a:lnTo>
                  <a:cubicBezTo>
                    <a:pt x="9074" y="5868"/>
                    <a:pt x="9179" y="5766"/>
                    <a:pt x="9179" y="5660"/>
                  </a:cubicBezTo>
                  <a:cubicBezTo>
                    <a:pt x="9005" y="3998"/>
                    <a:pt x="8728" y="2821"/>
                    <a:pt x="8279" y="1956"/>
                  </a:cubicBezTo>
                  <a:cubicBezTo>
                    <a:pt x="7725" y="917"/>
                    <a:pt x="6927" y="327"/>
                    <a:pt x="5855" y="86"/>
                  </a:cubicBezTo>
                  <a:cubicBezTo>
                    <a:pt x="5608" y="29"/>
                    <a:pt x="5354" y="1"/>
                    <a:pt x="509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a:extLst>
                <a:ext uri="{FF2B5EF4-FFF2-40B4-BE49-F238E27FC236}">
                  <a16:creationId xmlns:a16="http://schemas.microsoft.com/office/drawing/2014/main" id="{7DDFFEF0-C57A-ABB2-373F-E7C75C9A159A}"/>
                </a:ext>
              </a:extLst>
            </p:cNvPr>
            <p:cNvSpPr/>
            <p:nvPr/>
          </p:nvSpPr>
          <p:spPr>
            <a:xfrm>
              <a:off x="3542125" y="1518650"/>
              <a:ext cx="109925" cy="77925"/>
            </a:xfrm>
            <a:custGeom>
              <a:avLst/>
              <a:gdLst/>
              <a:ahLst/>
              <a:cxnLst/>
              <a:rect l="l" t="t" r="r" b="b"/>
              <a:pathLst>
                <a:path w="4397" h="3117" extrusionOk="0">
                  <a:moveTo>
                    <a:pt x="208" y="0"/>
                  </a:moveTo>
                  <a:cubicBezTo>
                    <a:pt x="103" y="0"/>
                    <a:pt x="0" y="139"/>
                    <a:pt x="0" y="241"/>
                  </a:cubicBezTo>
                  <a:cubicBezTo>
                    <a:pt x="172" y="1455"/>
                    <a:pt x="623" y="2286"/>
                    <a:pt x="1349" y="2735"/>
                  </a:cubicBezTo>
                  <a:cubicBezTo>
                    <a:pt x="1765" y="2978"/>
                    <a:pt x="2250" y="3117"/>
                    <a:pt x="2771" y="3117"/>
                  </a:cubicBezTo>
                  <a:cubicBezTo>
                    <a:pt x="3219" y="3117"/>
                    <a:pt x="3704" y="3012"/>
                    <a:pt x="4225" y="2840"/>
                  </a:cubicBezTo>
                  <a:cubicBezTo>
                    <a:pt x="4328" y="2804"/>
                    <a:pt x="4397" y="2665"/>
                    <a:pt x="4364" y="2563"/>
                  </a:cubicBezTo>
                  <a:cubicBezTo>
                    <a:pt x="4337" y="2461"/>
                    <a:pt x="4256" y="2397"/>
                    <a:pt x="4160" y="2397"/>
                  </a:cubicBezTo>
                  <a:cubicBezTo>
                    <a:pt x="4125" y="2397"/>
                    <a:pt x="4088" y="2406"/>
                    <a:pt x="4051" y="2424"/>
                  </a:cubicBezTo>
                  <a:cubicBezTo>
                    <a:pt x="3590" y="2572"/>
                    <a:pt x="3153" y="2649"/>
                    <a:pt x="2755" y="2649"/>
                  </a:cubicBezTo>
                  <a:cubicBezTo>
                    <a:pt x="2314" y="2649"/>
                    <a:pt x="1921" y="2554"/>
                    <a:pt x="1593" y="2355"/>
                  </a:cubicBezTo>
                  <a:cubicBezTo>
                    <a:pt x="970" y="1973"/>
                    <a:pt x="587" y="1247"/>
                    <a:pt x="485" y="208"/>
                  </a:cubicBezTo>
                  <a:cubicBezTo>
                    <a:pt x="449" y="69"/>
                    <a:pt x="346" y="0"/>
                    <a:pt x="2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a:extLst>
                <a:ext uri="{FF2B5EF4-FFF2-40B4-BE49-F238E27FC236}">
                  <a16:creationId xmlns:a16="http://schemas.microsoft.com/office/drawing/2014/main" id="{3089C0E0-6E63-2FE0-9DE7-DCEF7546A79B}"/>
                </a:ext>
              </a:extLst>
            </p:cNvPr>
            <p:cNvSpPr/>
            <p:nvPr/>
          </p:nvSpPr>
          <p:spPr>
            <a:xfrm>
              <a:off x="3206200" y="1284475"/>
              <a:ext cx="448500" cy="764050"/>
            </a:xfrm>
            <a:custGeom>
              <a:avLst/>
              <a:gdLst/>
              <a:ahLst/>
              <a:cxnLst/>
              <a:rect l="l" t="t" r="r" b="b"/>
              <a:pathLst>
                <a:path w="17940" h="30562" extrusionOk="0">
                  <a:moveTo>
                    <a:pt x="10266" y="1"/>
                  </a:moveTo>
                  <a:cubicBezTo>
                    <a:pt x="9344" y="1"/>
                    <a:pt x="8323" y="312"/>
                    <a:pt x="7237" y="950"/>
                  </a:cubicBezTo>
                  <a:cubicBezTo>
                    <a:pt x="5195" y="2128"/>
                    <a:pt x="3463" y="4136"/>
                    <a:pt x="2181" y="6804"/>
                  </a:cubicBezTo>
                  <a:cubicBezTo>
                    <a:pt x="1003" y="9229"/>
                    <a:pt x="277" y="11963"/>
                    <a:pt x="172" y="14562"/>
                  </a:cubicBezTo>
                  <a:cubicBezTo>
                    <a:pt x="0" y="19028"/>
                    <a:pt x="588" y="22458"/>
                    <a:pt x="1940" y="24951"/>
                  </a:cubicBezTo>
                  <a:cubicBezTo>
                    <a:pt x="3117" y="27132"/>
                    <a:pt x="4882" y="28655"/>
                    <a:pt x="7514" y="29730"/>
                  </a:cubicBezTo>
                  <a:cubicBezTo>
                    <a:pt x="9315" y="30387"/>
                    <a:pt x="10251" y="30525"/>
                    <a:pt x="10769" y="30561"/>
                  </a:cubicBezTo>
                  <a:lnTo>
                    <a:pt x="10805" y="30561"/>
                  </a:lnTo>
                  <a:cubicBezTo>
                    <a:pt x="10908" y="30561"/>
                    <a:pt x="11013" y="30456"/>
                    <a:pt x="11013" y="30354"/>
                  </a:cubicBezTo>
                  <a:cubicBezTo>
                    <a:pt x="11046" y="30215"/>
                    <a:pt x="10944" y="30110"/>
                    <a:pt x="10805" y="30110"/>
                  </a:cubicBezTo>
                  <a:cubicBezTo>
                    <a:pt x="10320" y="30041"/>
                    <a:pt x="9420" y="29938"/>
                    <a:pt x="7688" y="29279"/>
                  </a:cubicBezTo>
                  <a:cubicBezTo>
                    <a:pt x="5159" y="28276"/>
                    <a:pt x="3463" y="26821"/>
                    <a:pt x="2355" y="24707"/>
                  </a:cubicBezTo>
                  <a:cubicBezTo>
                    <a:pt x="1039" y="22283"/>
                    <a:pt x="485" y="18959"/>
                    <a:pt x="657" y="14562"/>
                  </a:cubicBezTo>
                  <a:cubicBezTo>
                    <a:pt x="831" y="9852"/>
                    <a:pt x="3220" y="3790"/>
                    <a:pt x="7445" y="1366"/>
                  </a:cubicBezTo>
                  <a:cubicBezTo>
                    <a:pt x="8484" y="760"/>
                    <a:pt x="9429" y="465"/>
                    <a:pt x="10271" y="465"/>
                  </a:cubicBezTo>
                  <a:cubicBezTo>
                    <a:pt x="10775" y="465"/>
                    <a:pt x="11242" y="571"/>
                    <a:pt x="11670" y="779"/>
                  </a:cubicBezTo>
                  <a:cubicBezTo>
                    <a:pt x="13055" y="1471"/>
                    <a:pt x="13991" y="3272"/>
                    <a:pt x="14371" y="6006"/>
                  </a:cubicBezTo>
                  <a:cubicBezTo>
                    <a:pt x="14815" y="9175"/>
                    <a:pt x="15626" y="10232"/>
                    <a:pt x="17595" y="10232"/>
                  </a:cubicBezTo>
                  <a:cubicBezTo>
                    <a:pt x="17628" y="10232"/>
                    <a:pt x="17661" y="10232"/>
                    <a:pt x="17695" y="10232"/>
                  </a:cubicBezTo>
                  <a:cubicBezTo>
                    <a:pt x="17834" y="10232"/>
                    <a:pt x="17939" y="10129"/>
                    <a:pt x="17939" y="9990"/>
                  </a:cubicBezTo>
                  <a:cubicBezTo>
                    <a:pt x="17939" y="9852"/>
                    <a:pt x="17834" y="9747"/>
                    <a:pt x="17695" y="9747"/>
                  </a:cubicBezTo>
                  <a:cubicBezTo>
                    <a:pt x="17614" y="9750"/>
                    <a:pt x="17535" y="9752"/>
                    <a:pt x="17457" y="9752"/>
                  </a:cubicBezTo>
                  <a:cubicBezTo>
                    <a:pt x="16018" y="9752"/>
                    <a:pt x="15248" y="9092"/>
                    <a:pt x="14822" y="5937"/>
                  </a:cubicBezTo>
                  <a:cubicBezTo>
                    <a:pt x="14440" y="3064"/>
                    <a:pt x="13401" y="1125"/>
                    <a:pt x="11877" y="363"/>
                  </a:cubicBezTo>
                  <a:cubicBezTo>
                    <a:pt x="11384" y="123"/>
                    <a:pt x="10845" y="1"/>
                    <a:pt x="102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a:extLst>
                <a:ext uri="{FF2B5EF4-FFF2-40B4-BE49-F238E27FC236}">
                  <a16:creationId xmlns:a16="http://schemas.microsoft.com/office/drawing/2014/main" id="{7C1560AC-3A57-F5B7-F887-41C4B702B570}"/>
                </a:ext>
              </a:extLst>
            </p:cNvPr>
            <p:cNvSpPr/>
            <p:nvPr/>
          </p:nvSpPr>
          <p:spPr>
            <a:xfrm>
              <a:off x="3585400" y="1357600"/>
              <a:ext cx="70125" cy="128175"/>
            </a:xfrm>
            <a:custGeom>
              <a:avLst/>
              <a:gdLst/>
              <a:ahLst/>
              <a:cxnLst/>
              <a:rect l="l" t="t" r="r" b="b"/>
              <a:pathLst>
                <a:path w="2805" h="5127" extrusionOk="0">
                  <a:moveTo>
                    <a:pt x="208" y="1"/>
                  </a:moveTo>
                  <a:cubicBezTo>
                    <a:pt x="103" y="34"/>
                    <a:pt x="1" y="139"/>
                    <a:pt x="34" y="278"/>
                  </a:cubicBezTo>
                  <a:cubicBezTo>
                    <a:pt x="70" y="519"/>
                    <a:pt x="103" y="796"/>
                    <a:pt x="172" y="1040"/>
                  </a:cubicBezTo>
                  <a:cubicBezTo>
                    <a:pt x="311" y="2009"/>
                    <a:pt x="486" y="2979"/>
                    <a:pt x="796" y="3741"/>
                  </a:cubicBezTo>
                  <a:cubicBezTo>
                    <a:pt x="1178" y="4675"/>
                    <a:pt x="1765" y="5126"/>
                    <a:pt x="2527" y="5126"/>
                  </a:cubicBezTo>
                  <a:lnTo>
                    <a:pt x="2597" y="5126"/>
                  </a:lnTo>
                  <a:cubicBezTo>
                    <a:pt x="2702" y="5126"/>
                    <a:pt x="2804" y="5021"/>
                    <a:pt x="2804" y="4882"/>
                  </a:cubicBezTo>
                  <a:cubicBezTo>
                    <a:pt x="2804" y="4762"/>
                    <a:pt x="2727" y="4668"/>
                    <a:pt x="2615" y="4668"/>
                  </a:cubicBezTo>
                  <a:cubicBezTo>
                    <a:pt x="2598" y="4668"/>
                    <a:pt x="2581" y="4670"/>
                    <a:pt x="2563" y="4675"/>
                  </a:cubicBezTo>
                  <a:cubicBezTo>
                    <a:pt x="1973" y="4675"/>
                    <a:pt x="1558" y="4328"/>
                    <a:pt x="1211" y="3566"/>
                  </a:cubicBezTo>
                  <a:cubicBezTo>
                    <a:pt x="934" y="2840"/>
                    <a:pt x="763" y="1904"/>
                    <a:pt x="624" y="970"/>
                  </a:cubicBezTo>
                  <a:cubicBezTo>
                    <a:pt x="555" y="693"/>
                    <a:pt x="519" y="450"/>
                    <a:pt x="486" y="208"/>
                  </a:cubicBezTo>
                  <a:cubicBezTo>
                    <a:pt x="450" y="70"/>
                    <a:pt x="347" y="1"/>
                    <a:pt x="20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a:extLst>
                <a:ext uri="{FF2B5EF4-FFF2-40B4-BE49-F238E27FC236}">
                  <a16:creationId xmlns:a16="http://schemas.microsoft.com/office/drawing/2014/main" id="{6A4A6A1D-FBBC-3701-4631-2EE02C8EF2DF}"/>
                </a:ext>
              </a:extLst>
            </p:cNvPr>
            <p:cNvSpPr/>
            <p:nvPr/>
          </p:nvSpPr>
          <p:spPr>
            <a:xfrm>
              <a:off x="3487525" y="1232925"/>
              <a:ext cx="103925" cy="108225"/>
            </a:xfrm>
            <a:custGeom>
              <a:avLst/>
              <a:gdLst/>
              <a:ahLst/>
              <a:cxnLst/>
              <a:rect l="l" t="t" r="r" b="b"/>
              <a:pathLst>
                <a:path w="4157" h="4329" extrusionOk="0">
                  <a:moveTo>
                    <a:pt x="278" y="1"/>
                  </a:moveTo>
                  <a:cubicBezTo>
                    <a:pt x="140" y="1"/>
                    <a:pt x="37" y="70"/>
                    <a:pt x="1" y="209"/>
                  </a:cubicBezTo>
                  <a:cubicBezTo>
                    <a:pt x="1" y="311"/>
                    <a:pt x="70" y="450"/>
                    <a:pt x="209" y="450"/>
                  </a:cubicBezTo>
                  <a:cubicBezTo>
                    <a:pt x="1802" y="763"/>
                    <a:pt x="3015" y="2079"/>
                    <a:pt x="3672" y="4157"/>
                  </a:cubicBezTo>
                  <a:cubicBezTo>
                    <a:pt x="3708" y="4259"/>
                    <a:pt x="3810" y="4328"/>
                    <a:pt x="3916" y="4328"/>
                  </a:cubicBezTo>
                  <a:lnTo>
                    <a:pt x="3985" y="4328"/>
                  </a:lnTo>
                  <a:cubicBezTo>
                    <a:pt x="4087" y="4295"/>
                    <a:pt x="4157" y="4157"/>
                    <a:pt x="4123" y="4018"/>
                  </a:cubicBezTo>
                  <a:cubicBezTo>
                    <a:pt x="3777" y="2943"/>
                    <a:pt x="3292" y="2043"/>
                    <a:pt x="2633" y="1350"/>
                  </a:cubicBezTo>
                  <a:cubicBezTo>
                    <a:pt x="1976" y="624"/>
                    <a:pt x="1178" y="173"/>
                    <a:pt x="2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a:extLst>
                <a:ext uri="{FF2B5EF4-FFF2-40B4-BE49-F238E27FC236}">
                  <a16:creationId xmlns:a16="http://schemas.microsoft.com/office/drawing/2014/main" id="{7EA37DD4-23A3-A7CE-4C04-CC2ADD788D30}"/>
                </a:ext>
              </a:extLst>
            </p:cNvPr>
            <p:cNvSpPr/>
            <p:nvPr/>
          </p:nvSpPr>
          <p:spPr>
            <a:xfrm>
              <a:off x="3319575" y="1231200"/>
              <a:ext cx="155875" cy="86600"/>
            </a:xfrm>
            <a:custGeom>
              <a:avLst/>
              <a:gdLst/>
              <a:ahLst/>
              <a:cxnLst/>
              <a:rect l="l" t="t" r="r" b="b"/>
              <a:pathLst>
                <a:path w="6235" h="3464" extrusionOk="0">
                  <a:moveTo>
                    <a:pt x="5993" y="1"/>
                  </a:moveTo>
                  <a:cubicBezTo>
                    <a:pt x="4054" y="103"/>
                    <a:pt x="1907" y="1211"/>
                    <a:pt x="106" y="3048"/>
                  </a:cubicBezTo>
                  <a:cubicBezTo>
                    <a:pt x="1" y="3151"/>
                    <a:pt x="1" y="3289"/>
                    <a:pt x="106" y="3394"/>
                  </a:cubicBezTo>
                  <a:cubicBezTo>
                    <a:pt x="139" y="3428"/>
                    <a:pt x="208" y="3464"/>
                    <a:pt x="278" y="3464"/>
                  </a:cubicBezTo>
                  <a:cubicBezTo>
                    <a:pt x="314" y="3464"/>
                    <a:pt x="383" y="3428"/>
                    <a:pt x="416" y="3394"/>
                  </a:cubicBezTo>
                  <a:cubicBezTo>
                    <a:pt x="2114" y="1627"/>
                    <a:pt x="4226" y="555"/>
                    <a:pt x="6026" y="485"/>
                  </a:cubicBezTo>
                  <a:cubicBezTo>
                    <a:pt x="6165" y="485"/>
                    <a:pt x="6234" y="347"/>
                    <a:pt x="6234" y="242"/>
                  </a:cubicBezTo>
                  <a:cubicBezTo>
                    <a:pt x="6234" y="103"/>
                    <a:pt x="6132" y="1"/>
                    <a:pt x="59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a:extLst>
                <a:ext uri="{FF2B5EF4-FFF2-40B4-BE49-F238E27FC236}">
                  <a16:creationId xmlns:a16="http://schemas.microsoft.com/office/drawing/2014/main" id="{3E95E633-8603-1129-2577-26E53AC02822}"/>
                </a:ext>
              </a:extLst>
            </p:cNvPr>
            <p:cNvSpPr/>
            <p:nvPr/>
          </p:nvSpPr>
          <p:spPr>
            <a:xfrm>
              <a:off x="3188875" y="1329525"/>
              <a:ext cx="116875" cy="211650"/>
            </a:xfrm>
            <a:custGeom>
              <a:avLst/>
              <a:gdLst/>
              <a:ahLst/>
              <a:cxnLst/>
              <a:rect l="l" t="t" r="r" b="b"/>
              <a:pathLst>
                <a:path w="4675" h="8466" extrusionOk="0">
                  <a:moveTo>
                    <a:pt x="4417" y="1"/>
                  </a:moveTo>
                  <a:cubicBezTo>
                    <a:pt x="4350" y="1"/>
                    <a:pt x="4282" y="27"/>
                    <a:pt x="4226" y="85"/>
                  </a:cubicBezTo>
                  <a:cubicBezTo>
                    <a:pt x="2250" y="2440"/>
                    <a:pt x="726" y="5382"/>
                    <a:pt x="34" y="8188"/>
                  </a:cubicBezTo>
                  <a:cubicBezTo>
                    <a:pt x="1" y="8291"/>
                    <a:pt x="70" y="8430"/>
                    <a:pt x="208" y="8466"/>
                  </a:cubicBezTo>
                  <a:lnTo>
                    <a:pt x="278" y="8466"/>
                  </a:lnTo>
                  <a:cubicBezTo>
                    <a:pt x="380" y="8466"/>
                    <a:pt x="449" y="8396"/>
                    <a:pt x="485" y="8291"/>
                  </a:cubicBezTo>
                  <a:cubicBezTo>
                    <a:pt x="1178" y="5557"/>
                    <a:pt x="2666" y="2681"/>
                    <a:pt x="4572" y="395"/>
                  </a:cubicBezTo>
                  <a:cubicBezTo>
                    <a:pt x="4674" y="293"/>
                    <a:pt x="4641" y="118"/>
                    <a:pt x="4572" y="49"/>
                  </a:cubicBezTo>
                  <a:cubicBezTo>
                    <a:pt x="4525" y="18"/>
                    <a:pt x="4471" y="1"/>
                    <a:pt x="44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a:extLst>
                <a:ext uri="{FF2B5EF4-FFF2-40B4-BE49-F238E27FC236}">
                  <a16:creationId xmlns:a16="http://schemas.microsoft.com/office/drawing/2014/main" id="{1CD2004B-A0AE-2AC9-61C1-CDFCA1EF63CA}"/>
                </a:ext>
              </a:extLst>
            </p:cNvPr>
            <p:cNvSpPr/>
            <p:nvPr/>
          </p:nvSpPr>
          <p:spPr>
            <a:xfrm>
              <a:off x="3164625" y="1562750"/>
              <a:ext cx="26850" cy="212175"/>
            </a:xfrm>
            <a:custGeom>
              <a:avLst/>
              <a:gdLst/>
              <a:ahLst/>
              <a:cxnLst/>
              <a:rect l="l" t="t" r="r" b="b"/>
              <a:pathLst>
                <a:path w="1074" h="8487" extrusionOk="0">
                  <a:moveTo>
                    <a:pt x="865" y="1"/>
                  </a:moveTo>
                  <a:cubicBezTo>
                    <a:pt x="763" y="1"/>
                    <a:pt x="624" y="70"/>
                    <a:pt x="588" y="209"/>
                  </a:cubicBezTo>
                  <a:cubicBezTo>
                    <a:pt x="103" y="2877"/>
                    <a:pt x="1" y="5647"/>
                    <a:pt x="347" y="8279"/>
                  </a:cubicBezTo>
                  <a:cubicBezTo>
                    <a:pt x="347" y="8382"/>
                    <a:pt x="450" y="8487"/>
                    <a:pt x="555" y="8487"/>
                  </a:cubicBezTo>
                  <a:lnTo>
                    <a:pt x="588" y="8487"/>
                  </a:lnTo>
                  <a:cubicBezTo>
                    <a:pt x="727" y="8451"/>
                    <a:pt x="796" y="8348"/>
                    <a:pt x="796" y="8210"/>
                  </a:cubicBezTo>
                  <a:cubicBezTo>
                    <a:pt x="486" y="5647"/>
                    <a:pt x="588" y="2910"/>
                    <a:pt x="1073" y="278"/>
                  </a:cubicBezTo>
                  <a:cubicBezTo>
                    <a:pt x="1073" y="175"/>
                    <a:pt x="1004" y="37"/>
                    <a:pt x="8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a:extLst>
                <a:ext uri="{FF2B5EF4-FFF2-40B4-BE49-F238E27FC236}">
                  <a16:creationId xmlns:a16="http://schemas.microsoft.com/office/drawing/2014/main" id="{55321809-AD1C-EFF7-1EC7-2C370ADD374E}"/>
                </a:ext>
              </a:extLst>
            </p:cNvPr>
            <p:cNvSpPr/>
            <p:nvPr/>
          </p:nvSpPr>
          <p:spPr>
            <a:xfrm>
              <a:off x="3177600" y="1802625"/>
              <a:ext cx="64975" cy="163625"/>
            </a:xfrm>
            <a:custGeom>
              <a:avLst/>
              <a:gdLst/>
              <a:ahLst/>
              <a:cxnLst/>
              <a:rect l="l" t="t" r="r" b="b"/>
              <a:pathLst>
                <a:path w="2599" h="6545" extrusionOk="0">
                  <a:moveTo>
                    <a:pt x="208" y="0"/>
                  </a:moveTo>
                  <a:cubicBezTo>
                    <a:pt x="69" y="33"/>
                    <a:pt x="0" y="172"/>
                    <a:pt x="0" y="277"/>
                  </a:cubicBezTo>
                  <a:cubicBezTo>
                    <a:pt x="416" y="2632"/>
                    <a:pt x="1177" y="4813"/>
                    <a:pt x="2147" y="6442"/>
                  </a:cubicBezTo>
                  <a:cubicBezTo>
                    <a:pt x="2183" y="6511"/>
                    <a:pt x="2286" y="6544"/>
                    <a:pt x="2355" y="6544"/>
                  </a:cubicBezTo>
                  <a:cubicBezTo>
                    <a:pt x="2391" y="6544"/>
                    <a:pt x="2424" y="6544"/>
                    <a:pt x="2460" y="6511"/>
                  </a:cubicBezTo>
                  <a:cubicBezTo>
                    <a:pt x="2563" y="6442"/>
                    <a:pt x="2599" y="6303"/>
                    <a:pt x="2563" y="6198"/>
                  </a:cubicBezTo>
                  <a:cubicBezTo>
                    <a:pt x="1593" y="4641"/>
                    <a:pt x="867" y="2494"/>
                    <a:pt x="452" y="208"/>
                  </a:cubicBezTo>
                  <a:cubicBezTo>
                    <a:pt x="452" y="69"/>
                    <a:pt x="313" y="0"/>
                    <a:pt x="2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a:extLst>
                <a:ext uri="{FF2B5EF4-FFF2-40B4-BE49-F238E27FC236}">
                  <a16:creationId xmlns:a16="http://schemas.microsoft.com/office/drawing/2014/main" id="{875309B0-0A18-790E-88BC-7AFCF28B607E}"/>
                </a:ext>
              </a:extLst>
            </p:cNvPr>
            <p:cNvSpPr/>
            <p:nvPr/>
          </p:nvSpPr>
          <p:spPr>
            <a:xfrm>
              <a:off x="3252050" y="1982650"/>
              <a:ext cx="163675" cy="116100"/>
            </a:xfrm>
            <a:custGeom>
              <a:avLst/>
              <a:gdLst/>
              <a:ahLst/>
              <a:cxnLst/>
              <a:rect l="l" t="t" r="r" b="b"/>
              <a:pathLst>
                <a:path w="6547" h="4644" extrusionOk="0">
                  <a:moveTo>
                    <a:pt x="258" y="0"/>
                  </a:moveTo>
                  <a:cubicBezTo>
                    <a:pt x="217" y="0"/>
                    <a:pt x="176" y="11"/>
                    <a:pt x="139" y="36"/>
                  </a:cubicBezTo>
                  <a:cubicBezTo>
                    <a:pt x="36" y="105"/>
                    <a:pt x="0" y="280"/>
                    <a:pt x="70" y="382"/>
                  </a:cubicBezTo>
                  <a:cubicBezTo>
                    <a:pt x="1316" y="2044"/>
                    <a:pt x="3325" y="3466"/>
                    <a:pt x="6201" y="4607"/>
                  </a:cubicBezTo>
                  <a:cubicBezTo>
                    <a:pt x="6234" y="4643"/>
                    <a:pt x="6270" y="4643"/>
                    <a:pt x="6270" y="4643"/>
                  </a:cubicBezTo>
                  <a:cubicBezTo>
                    <a:pt x="6372" y="4643"/>
                    <a:pt x="6478" y="4574"/>
                    <a:pt x="6511" y="4505"/>
                  </a:cubicBezTo>
                  <a:cubicBezTo>
                    <a:pt x="6547" y="4366"/>
                    <a:pt x="6478" y="4228"/>
                    <a:pt x="6372" y="4192"/>
                  </a:cubicBezTo>
                  <a:cubicBezTo>
                    <a:pt x="3602" y="3050"/>
                    <a:pt x="1663" y="1698"/>
                    <a:pt x="452" y="105"/>
                  </a:cubicBezTo>
                  <a:cubicBezTo>
                    <a:pt x="407" y="39"/>
                    <a:pt x="333" y="0"/>
                    <a:pt x="2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a:extLst>
                <a:ext uri="{FF2B5EF4-FFF2-40B4-BE49-F238E27FC236}">
                  <a16:creationId xmlns:a16="http://schemas.microsoft.com/office/drawing/2014/main" id="{AF5EF48D-6D09-DA28-FF11-EB4C1C8C509D}"/>
                </a:ext>
              </a:extLst>
            </p:cNvPr>
            <p:cNvSpPr/>
            <p:nvPr/>
          </p:nvSpPr>
          <p:spPr>
            <a:xfrm>
              <a:off x="3129100" y="1180850"/>
              <a:ext cx="526425" cy="951625"/>
            </a:xfrm>
            <a:custGeom>
              <a:avLst/>
              <a:gdLst/>
              <a:ahLst/>
              <a:cxnLst/>
              <a:rect l="l" t="t" r="r" b="b"/>
              <a:pathLst>
                <a:path w="21057" h="38065" extrusionOk="0">
                  <a:moveTo>
                    <a:pt x="13795" y="0"/>
                  </a:moveTo>
                  <a:cubicBezTo>
                    <a:pt x="12616" y="0"/>
                    <a:pt x="11421" y="304"/>
                    <a:pt x="10321" y="906"/>
                  </a:cubicBezTo>
                  <a:cubicBezTo>
                    <a:pt x="7135" y="2638"/>
                    <a:pt x="4503" y="5547"/>
                    <a:pt x="2633" y="9251"/>
                  </a:cubicBezTo>
                  <a:cubicBezTo>
                    <a:pt x="937" y="12714"/>
                    <a:pt x="1" y="16767"/>
                    <a:pt x="1" y="20646"/>
                  </a:cubicBezTo>
                  <a:cubicBezTo>
                    <a:pt x="1" y="26949"/>
                    <a:pt x="1491" y="35086"/>
                    <a:pt x="8728" y="38064"/>
                  </a:cubicBezTo>
                  <a:lnTo>
                    <a:pt x="8797" y="38064"/>
                  </a:lnTo>
                  <a:cubicBezTo>
                    <a:pt x="8902" y="38064"/>
                    <a:pt x="9005" y="37995"/>
                    <a:pt x="9041" y="37926"/>
                  </a:cubicBezTo>
                  <a:cubicBezTo>
                    <a:pt x="9074" y="37823"/>
                    <a:pt x="9005" y="37685"/>
                    <a:pt x="8902" y="37616"/>
                  </a:cubicBezTo>
                  <a:cubicBezTo>
                    <a:pt x="5957" y="36402"/>
                    <a:pt x="3741" y="34222"/>
                    <a:pt x="2322" y="31036"/>
                  </a:cubicBezTo>
                  <a:cubicBezTo>
                    <a:pt x="1076" y="28265"/>
                    <a:pt x="452" y="24766"/>
                    <a:pt x="452" y="20646"/>
                  </a:cubicBezTo>
                  <a:cubicBezTo>
                    <a:pt x="452" y="16837"/>
                    <a:pt x="1386" y="12853"/>
                    <a:pt x="3048" y="9459"/>
                  </a:cubicBezTo>
                  <a:cubicBezTo>
                    <a:pt x="4849" y="5824"/>
                    <a:pt x="7448" y="3017"/>
                    <a:pt x="10529" y="1322"/>
                  </a:cubicBezTo>
                  <a:cubicBezTo>
                    <a:pt x="11567" y="750"/>
                    <a:pt x="12693" y="464"/>
                    <a:pt x="13801" y="464"/>
                  </a:cubicBezTo>
                  <a:cubicBezTo>
                    <a:pt x="14909" y="464"/>
                    <a:pt x="16000" y="750"/>
                    <a:pt x="16970" y="1322"/>
                  </a:cubicBezTo>
                  <a:cubicBezTo>
                    <a:pt x="18045" y="1979"/>
                    <a:pt x="18945" y="2948"/>
                    <a:pt x="19569" y="4162"/>
                  </a:cubicBezTo>
                  <a:cubicBezTo>
                    <a:pt x="20261" y="5511"/>
                    <a:pt x="20608" y="7140"/>
                    <a:pt x="20608" y="8974"/>
                  </a:cubicBezTo>
                  <a:cubicBezTo>
                    <a:pt x="20608" y="9113"/>
                    <a:pt x="20710" y="9218"/>
                    <a:pt x="20849" y="9218"/>
                  </a:cubicBezTo>
                  <a:cubicBezTo>
                    <a:pt x="20954" y="9218"/>
                    <a:pt x="21056" y="9113"/>
                    <a:pt x="21056" y="8974"/>
                  </a:cubicBezTo>
                  <a:cubicBezTo>
                    <a:pt x="21056" y="7071"/>
                    <a:pt x="20710" y="5372"/>
                    <a:pt x="19984" y="3954"/>
                  </a:cubicBezTo>
                  <a:cubicBezTo>
                    <a:pt x="19325" y="2671"/>
                    <a:pt x="18355" y="1632"/>
                    <a:pt x="17214" y="940"/>
                  </a:cubicBezTo>
                  <a:cubicBezTo>
                    <a:pt x="16168" y="312"/>
                    <a:pt x="14990" y="0"/>
                    <a:pt x="137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a:extLst>
                <a:ext uri="{FF2B5EF4-FFF2-40B4-BE49-F238E27FC236}">
                  <a16:creationId xmlns:a16="http://schemas.microsoft.com/office/drawing/2014/main" id="{12893230-EAAF-2E65-79F3-7605B61B1E89}"/>
                </a:ext>
              </a:extLst>
            </p:cNvPr>
            <p:cNvSpPr/>
            <p:nvPr/>
          </p:nvSpPr>
          <p:spPr>
            <a:xfrm>
              <a:off x="3547300" y="1787700"/>
              <a:ext cx="72750" cy="14050"/>
            </a:xfrm>
            <a:custGeom>
              <a:avLst/>
              <a:gdLst/>
              <a:ahLst/>
              <a:cxnLst/>
              <a:rect l="l" t="t" r="r" b="b"/>
              <a:pathLst>
                <a:path w="2910" h="562" extrusionOk="0">
                  <a:moveTo>
                    <a:pt x="2685" y="1"/>
                  </a:moveTo>
                  <a:cubicBezTo>
                    <a:pt x="2669" y="1"/>
                    <a:pt x="2651" y="3"/>
                    <a:pt x="2633" y="7"/>
                  </a:cubicBezTo>
                  <a:cubicBezTo>
                    <a:pt x="2086" y="74"/>
                    <a:pt x="1567" y="98"/>
                    <a:pt x="1085" y="98"/>
                  </a:cubicBezTo>
                  <a:cubicBezTo>
                    <a:pt x="803" y="98"/>
                    <a:pt x="534" y="90"/>
                    <a:pt x="278" y="76"/>
                  </a:cubicBezTo>
                  <a:cubicBezTo>
                    <a:pt x="139" y="76"/>
                    <a:pt x="34" y="182"/>
                    <a:pt x="34" y="284"/>
                  </a:cubicBezTo>
                  <a:cubicBezTo>
                    <a:pt x="1" y="423"/>
                    <a:pt x="103" y="528"/>
                    <a:pt x="242" y="561"/>
                  </a:cubicBezTo>
                  <a:lnTo>
                    <a:pt x="901" y="561"/>
                  </a:lnTo>
                  <a:cubicBezTo>
                    <a:pt x="1455" y="561"/>
                    <a:pt x="2043" y="528"/>
                    <a:pt x="2702" y="459"/>
                  </a:cubicBezTo>
                  <a:cubicBezTo>
                    <a:pt x="2805" y="423"/>
                    <a:pt x="2910" y="320"/>
                    <a:pt x="2874" y="182"/>
                  </a:cubicBezTo>
                  <a:cubicBezTo>
                    <a:pt x="2874" y="90"/>
                    <a:pt x="2796" y="1"/>
                    <a:pt x="26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a:extLst>
                <a:ext uri="{FF2B5EF4-FFF2-40B4-BE49-F238E27FC236}">
                  <a16:creationId xmlns:a16="http://schemas.microsoft.com/office/drawing/2014/main" id="{1F0BA8BE-23E5-2BA2-76E0-A6FE22770887}"/>
                </a:ext>
              </a:extLst>
            </p:cNvPr>
            <p:cNvSpPr/>
            <p:nvPr/>
          </p:nvSpPr>
          <p:spPr>
            <a:xfrm>
              <a:off x="3437325" y="1728675"/>
              <a:ext cx="93525" cy="70500"/>
            </a:xfrm>
            <a:custGeom>
              <a:avLst/>
              <a:gdLst/>
              <a:ahLst/>
              <a:cxnLst/>
              <a:rect l="l" t="t" r="r" b="b"/>
              <a:pathLst>
                <a:path w="3741" h="2820" extrusionOk="0">
                  <a:moveTo>
                    <a:pt x="256" y="1"/>
                  </a:moveTo>
                  <a:cubicBezTo>
                    <a:pt x="228" y="1"/>
                    <a:pt x="200" y="5"/>
                    <a:pt x="175" y="13"/>
                  </a:cubicBezTo>
                  <a:cubicBezTo>
                    <a:pt x="70" y="82"/>
                    <a:pt x="0" y="221"/>
                    <a:pt x="70" y="326"/>
                  </a:cubicBezTo>
                  <a:cubicBezTo>
                    <a:pt x="660" y="1573"/>
                    <a:pt x="1940" y="2507"/>
                    <a:pt x="3463" y="2784"/>
                  </a:cubicBezTo>
                  <a:cubicBezTo>
                    <a:pt x="3463" y="2820"/>
                    <a:pt x="3500" y="2820"/>
                    <a:pt x="3500" y="2820"/>
                  </a:cubicBezTo>
                  <a:cubicBezTo>
                    <a:pt x="3602" y="2820"/>
                    <a:pt x="3707" y="2714"/>
                    <a:pt x="3707" y="2612"/>
                  </a:cubicBezTo>
                  <a:cubicBezTo>
                    <a:pt x="3741" y="2507"/>
                    <a:pt x="3671" y="2368"/>
                    <a:pt x="3533" y="2335"/>
                  </a:cubicBezTo>
                  <a:cubicBezTo>
                    <a:pt x="2184" y="2091"/>
                    <a:pt x="1039" y="1260"/>
                    <a:pt x="485" y="118"/>
                  </a:cubicBezTo>
                  <a:cubicBezTo>
                    <a:pt x="433" y="39"/>
                    <a:pt x="342" y="1"/>
                    <a:pt x="2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a:extLst>
                <a:ext uri="{FF2B5EF4-FFF2-40B4-BE49-F238E27FC236}">
                  <a16:creationId xmlns:a16="http://schemas.microsoft.com/office/drawing/2014/main" id="{1B62310B-E67C-24DF-4F89-7A1B4DB0799D}"/>
                </a:ext>
              </a:extLst>
            </p:cNvPr>
            <p:cNvSpPr/>
            <p:nvPr/>
          </p:nvSpPr>
          <p:spPr>
            <a:xfrm>
              <a:off x="3399225" y="1535050"/>
              <a:ext cx="39025" cy="181025"/>
            </a:xfrm>
            <a:custGeom>
              <a:avLst/>
              <a:gdLst/>
              <a:ahLst/>
              <a:cxnLst/>
              <a:rect l="l" t="t" r="r" b="b"/>
              <a:pathLst>
                <a:path w="1561" h="7241" extrusionOk="0">
                  <a:moveTo>
                    <a:pt x="452" y="1"/>
                  </a:moveTo>
                  <a:cubicBezTo>
                    <a:pt x="347" y="1"/>
                    <a:pt x="208" y="70"/>
                    <a:pt x="208" y="209"/>
                  </a:cubicBezTo>
                  <a:cubicBezTo>
                    <a:pt x="1" y="2840"/>
                    <a:pt x="314" y="5301"/>
                    <a:pt x="1109" y="7102"/>
                  </a:cubicBezTo>
                  <a:cubicBezTo>
                    <a:pt x="1145" y="7204"/>
                    <a:pt x="1214" y="7240"/>
                    <a:pt x="1317" y="7240"/>
                  </a:cubicBezTo>
                  <a:cubicBezTo>
                    <a:pt x="1353" y="7240"/>
                    <a:pt x="1353" y="7240"/>
                    <a:pt x="1386" y="7204"/>
                  </a:cubicBezTo>
                  <a:cubicBezTo>
                    <a:pt x="1524" y="7171"/>
                    <a:pt x="1560" y="7032"/>
                    <a:pt x="1524" y="6927"/>
                  </a:cubicBezTo>
                  <a:cubicBezTo>
                    <a:pt x="762" y="5195"/>
                    <a:pt x="452" y="2771"/>
                    <a:pt x="660" y="245"/>
                  </a:cubicBezTo>
                  <a:cubicBezTo>
                    <a:pt x="693" y="139"/>
                    <a:pt x="591" y="1"/>
                    <a:pt x="4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a:extLst>
                <a:ext uri="{FF2B5EF4-FFF2-40B4-BE49-F238E27FC236}">
                  <a16:creationId xmlns:a16="http://schemas.microsoft.com/office/drawing/2014/main" id="{513410BC-698D-0818-174C-A43EC1A56ED0}"/>
                </a:ext>
              </a:extLst>
            </p:cNvPr>
            <p:cNvSpPr/>
            <p:nvPr/>
          </p:nvSpPr>
          <p:spPr>
            <a:xfrm>
              <a:off x="3452900" y="1115625"/>
              <a:ext cx="145475" cy="40250"/>
            </a:xfrm>
            <a:custGeom>
              <a:avLst/>
              <a:gdLst/>
              <a:ahLst/>
              <a:cxnLst/>
              <a:rect l="l" t="t" r="r" b="b"/>
              <a:pathLst>
                <a:path w="5819" h="1610" extrusionOk="0">
                  <a:moveTo>
                    <a:pt x="1581" y="1"/>
                  </a:moveTo>
                  <a:cubicBezTo>
                    <a:pt x="1094" y="1"/>
                    <a:pt x="626" y="50"/>
                    <a:pt x="209" y="155"/>
                  </a:cubicBezTo>
                  <a:cubicBezTo>
                    <a:pt x="106" y="191"/>
                    <a:pt x="1" y="329"/>
                    <a:pt x="37" y="468"/>
                  </a:cubicBezTo>
                  <a:cubicBezTo>
                    <a:pt x="64" y="553"/>
                    <a:pt x="164" y="615"/>
                    <a:pt x="276" y="615"/>
                  </a:cubicBezTo>
                  <a:cubicBezTo>
                    <a:pt x="299" y="615"/>
                    <a:pt x="323" y="612"/>
                    <a:pt x="347" y="606"/>
                  </a:cubicBezTo>
                  <a:cubicBezTo>
                    <a:pt x="729" y="511"/>
                    <a:pt x="1160" y="465"/>
                    <a:pt x="1612" y="465"/>
                  </a:cubicBezTo>
                  <a:cubicBezTo>
                    <a:pt x="2964" y="465"/>
                    <a:pt x="4496" y="874"/>
                    <a:pt x="5403" y="1576"/>
                  </a:cubicBezTo>
                  <a:cubicBezTo>
                    <a:pt x="5472" y="1576"/>
                    <a:pt x="5508" y="1609"/>
                    <a:pt x="5542" y="1609"/>
                  </a:cubicBezTo>
                  <a:cubicBezTo>
                    <a:pt x="5611" y="1609"/>
                    <a:pt x="5680" y="1576"/>
                    <a:pt x="5750" y="1507"/>
                  </a:cubicBezTo>
                  <a:cubicBezTo>
                    <a:pt x="5819" y="1401"/>
                    <a:pt x="5786" y="1263"/>
                    <a:pt x="5680" y="1194"/>
                  </a:cubicBezTo>
                  <a:cubicBezTo>
                    <a:pt x="4670" y="443"/>
                    <a:pt x="3036" y="1"/>
                    <a:pt x="15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a:extLst>
                <a:ext uri="{FF2B5EF4-FFF2-40B4-BE49-F238E27FC236}">
                  <a16:creationId xmlns:a16="http://schemas.microsoft.com/office/drawing/2014/main" id="{B7FF912A-D03B-911A-8CC5-7790A5447196}"/>
                </a:ext>
              </a:extLst>
            </p:cNvPr>
            <p:cNvSpPr/>
            <p:nvPr/>
          </p:nvSpPr>
          <p:spPr>
            <a:xfrm>
              <a:off x="3252050" y="1130075"/>
              <a:ext cx="176650" cy="122750"/>
            </a:xfrm>
            <a:custGeom>
              <a:avLst/>
              <a:gdLst/>
              <a:ahLst/>
              <a:cxnLst/>
              <a:rect l="l" t="t" r="r" b="b"/>
              <a:pathLst>
                <a:path w="7066" h="4910" extrusionOk="0">
                  <a:moveTo>
                    <a:pt x="6812" y="0"/>
                  </a:moveTo>
                  <a:cubicBezTo>
                    <a:pt x="6780" y="0"/>
                    <a:pt x="6748" y="9"/>
                    <a:pt x="6719" y="28"/>
                  </a:cubicBezTo>
                  <a:cubicBezTo>
                    <a:pt x="4192" y="962"/>
                    <a:pt x="1699" y="2660"/>
                    <a:pt x="106" y="4530"/>
                  </a:cubicBezTo>
                  <a:cubicBezTo>
                    <a:pt x="0" y="4633"/>
                    <a:pt x="0" y="4771"/>
                    <a:pt x="106" y="4841"/>
                  </a:cubicBezTo>
                  <a:cubicBezTo>
                    <a:pt x="139" y="4877"/>
                    <a:pt x="208" y="4910"/>
                    <a:pt x="277" y="4910"/>
                  </a:cubicBezTo>
                  <a:cubicBezTo>
                    <a:pt x="313" y="4910"/>
                    <a:pt x="383" y="4877"/>
                    <a:pt x="452" y="4841"/>
                  </a:cubicBezTo>
                  <a:cubicBezTo>
                    <a:pt x="2009" y="3007"/>
                    <a:pt x="4433" y="1378"/>
                    <a:pt x="6893" y="444"/>
                  </a:cubicBezTo>
                  <a:cubicBezTo>
                    <a:pt x="6996" y="408"/>
                    <a:pt x="7065" y="269"/>
                    <a:pt x="6996" y="131"/>
                  </a:cubicBezTo>
                  <a:cubicBezTo>
                    <a:pt x="6972" y="57"/>
                    <a:pt x="6893" y="0"/>
                    <a:pt x="68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a:extLst>
                <a:ext uri="{FF2B5EF4-FFF2-40B4-BE49-F238E27FC236}">
                  <a16:creationId xmlns:a16="http://schemas.microsoft.com/office/drawing/2014/main" id="{53B84FA2-FA11-CC7E-0366-831775A3A2E9}"/>
                </a:ext>
              </a:extLst>
            </p:cNvPr>
            <p:cNvSpPr/>
            <p:nvPr/>
          </p:nvSpPr>
          <p:spPr>
            <a:xfrm>
              <a:off x="3196625" y="2090575"/>
              <a:ext cx="73650" cy="60950"/>
            </a:xfrm>
            <a:custGeom>
              <a:avLst/>
              <a:gdLst/>
              <a:ahLst/>
              <a:cxnLst/>
              <a:rect l="l" t="t" r="r" b="b"/>
              <a:pathLst>
                <a:path w="2946" h="2438" extrusionOk="0">
                  <a:moveTo>
                    <a:pt x="261" y="1"/>
                  </a:moveTo>
                  <a:cubicBezTo>
                    <a:pt x="206" y="1"/>
                    <a:pt x="152" y="18"/>
                    <a:pt x="106" y="49"/>
                  </a:cubicBezTo>
                  <a:cubicBezTo>
                    <a:pt x="1" y="118"/>
                    <a:pt x="1" y="290"/>
                    <a:pt x="70" y="359"/>
                  </a:cubicBezTo>
                  <a:cubicBezTo>
                    <a:pt x="799" y="1260"/>
                    <a:pt x="1663" y="1952"/>
                    <a:pt x="2600" y="2404"/>
                  </a:cubicBezTo>
                  <a:cubicBezTo>
                    <a:pt x="2633" y="2404"/>
                    <a:pt x="2669" y="2437"/>
                    <a:pt x="2702" y="2437"/>
                  </a:cubicBezTo>
                  <a:cubicBezTo>
                    <a:pt x="2771" y="2437"/>
                    <a:pt x="2841" y="2368"/>
                    <a:pt x="2910" y="2299"/>
                  </a:cubicBezTo>
                  <a:cubicBezTo>
                    <a:pt x="2946" y="2196"/>
                    <a:pt x="2910" y="2058"/>
                    <a:pt x="2771" y="1988"/>
                  </a:cubicBezTo>
                  <a:cubicBezTo>
                    <a:pt x="1907" y="1573"/>
                    <a:pt x="1109" y="913"/>
                    <a:pt x="452" y="82"/>
                  </a:cubicBezTo>
                  <a:cubicBezTo>
                    <a:pt x="395" y="26"/>
                    <a:pt x="327" y="1"/>
                    <a:pt x="2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a:extLst>
                <a:ext uri="{FF2B5EF4-FFF2-40B4-BE49-F238E27FC236}">
                  <a16:creationId xmlns:a16="http://schemas.microsoft.com/office/drawing/2014/main" id="{E878ED18-BA3B-B7B3-C1EB-9A30CFE2A0DC}"/>
                </a:ext>
              </a:extLst>
            </p:cNvPr>
            <p:cNvSpPr/>
            <p:nvPr/>
          </p:nvSpPr>
          <p:spPr>
            <a:xfrm>
              <a:off x="3122175" y="1964275"/>
              <a:ext cx="66725" cy="108500"/>
            </a:xfrm>
            <a:custGeom>
              <a:avLst/>
              <a:gdLst/>
              <a:ahLst/>
              <a:cxnLst/>
              <a:rect l="l" t="t" r="r" b="b"/>
              <a:pathLst>
                <a:path w="2669" h="4340" extrusionOk="0">
                  <a:moveTo>
                    <a:pt x="231" y="0"/>
                  </a:moveTo>
                  <a:cubicBezTo>
                    <a:pt x="212" y="0"/>
                    <a:pt x="193" y="3"/>
                    <a:pt x="175" y="9"/>
                  </a:cubicBezTo>
                  <a:cubicBezTo>
                    <a:pt x="37" y="45"/>
                    <a:pt x="1" y="183"/>
                    <a:pt x="37" y="286"/>
                  </a:cubicBezTo>
                  <a:cubicBezTo>
                    <a:pt x="485" y="1638"/>
                    <a:pt x="1283" y="3056"/>
                    <a:pt x="2253" y="4270"/>
                  </a:cubicBezTo>
                  <a:cubicBezTo>
                    <a:pt x="2286" y="4303"/>
                    <a:pt x="2356" y="4339"/>
                    <a:pt x="2425" y="4339"/>
                  </a:cubicBezTo>
                  <a:cubicBezTo>
                    <a:pt x="2461" y="4339"/>
                    <a:pt x="2530" y="4339"/>
                    <a:pt x="2563" y="4303"/>
                  </a:cubicBezTo>
                  <a:cubicBezTo>
                    <a:pt x="2669" y="4234"/>
                    <a:pt x="2669" y="4062"/>
                    <a:pt x="2599" y="3957"/>
                  </a:cubicBezTo>
                  <a:cubicBezTo>
                    <a:pt x="1699" y="2815"/>
                    <a:pt x="901" y="1430"/>
                    <a:pt x="452" y="147"/>
                  </a:cubicBezTo>
                  <a:cubicBezTo>
                    <a:pt x="422" y="63"/>
                    <a:pt x="322" y="0"/>
                    <a:pt x="2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38">
            <a:extLst>
              <a:ext uri="{FF2B5EF4-FFF2-40B4-BE49-F238E27FC236}">
                <a16:creationId xmlns:a16="http://schemas.microsoft.com/office/drawing/2014/main" id="{31B573C5-C836-27F0-4D20-F8AB2A63FA19}"/>
              </a:ext>
            </a:extLst>
          </p:cNvPr>
          <p:cNvSpPr txBox="1">
            <a:spLocks noGrp="1"/>
          </p:cNvSpPr>
          <p:nvPr>
            <p:ph type="subTitle" idx="1"/>
          </p:nvPr>
        </p:nvSpPr>
        <p:spPr>
          <a:xfrm>
            <a:off x="713225" y="2800350"/>
            <a:ext cx="4382700" cy="153575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US" sz="1050" dirty="0"/>
              <a:t>Despite its strengths, cryptography faces challenges like key management, outdated algorithms, and increasing cyber threats. Hackers can use brute-force attacks or exploit weak encryption to access sensitive data. The rise of quantum computing also poses a future risk to current cryptographic methods. To stay ahead, researchers are developing post-quantum cryptography and stronger, more efficient encryption techniques.</a:t>
            </a:r>
            <a:endParaRPr sz="1050" dirty="0"/>
          </a:p>
        </p:txBody>
      </p:sp>
      <p:sp>
        <p:nvSpPr>
          <p:cNvPr id="430" name="Google Shape;430;p38">
            <a:extLst>
              <a:ext uri="{FF2B5EF4-FFF2-40B4-BE49-F238E27FC236}">
                <a16:creationId xmlns:a16="http://schemas.microsoft.com/office/drawing/2014/main" id="{034F33B2-056F-83F8-1B57-CC862585090F}"/>
              </a:ext>
            </a:extLst>
          </p:cNvPr>
          <p:cNvSpPr txBox="1">
            <a:spLocks noGrp="1"/>
          </p:cNvSpPr>
          <p:nvPr>
            <p:ph type="title" idx="2"/>
          </p:nvPr>
        </p:nvSpPr>
        <p:spPr>
          <a:xfrm>
            <a:off x="713225" y="1375575"/>
            <a:ext cx="43827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51541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1"/>
        <p:cNvGrpSpPr/>
        <p:nvPr/>
      </p:nvGrpSpPr>
      <p:grpSpPr>
        <a:xfrm>
          <a:off x="0" y="0"/>
          <a:ext cx="0" cy="0"/>
          <a:chOff x="0" y="0"/>
          <a:chExt cx="0" cy="0"/>
        </a:xfrm>
      </p:grpSpPr>
      <p:sp>
        <p:nvSpPr>
          <p:cNvPr id="2052" name="Google Shape;2052;p60"/>
          <p:cNvSpPr/>
          <p:nvPr/>
        </p:nvSpPr>
        <p:spPr>
          <a:xfrm>
            <a:off x="2214802" y="3839172"/>
            <a:ext cx="1031074" cy="379660"/>
          </a:xfrm>
          <a:custGeom>
            <a:avLst/>
            <a:gdLst/>
            <a:ahLst/>
            <a:cxnLst/>
            <a:rect l="l" t="t" r="r" b="b"/>
            <a:pathLst>
              <a:path w="38412" h="14144" extrusionOk="0">
                <a:moveTo>
                  <a:pt x="6717" y="0"/>
                </a:moveTo>
                <a:lnTo>
                  <a:pt x="6494" y="3698"/>
                </a:lnTo>
                <a:cubicBezTo>
                  <a:pt x="6494" y="4951"/>
                  <a:pt x="5979" y="6141"/>
                  <a:pt x="5079" y="7008"/>
                </a:cubicBezTo>
                <a:lnTo>
                  <a:pt x="1188" y="10899"/>
                </a:lnTo>
                <a:cubicBezTo>
                  <a:pt x="0" y="12087"/>
                  <a:pt x="867" y="14144"/>
                  <a:pt x="2539" y="14144"/>
                </a:cubicBezTo>
                <a:lnTo>
                  <a:pt x="35904" y="14144"/>
                </a:lnTo>
                <a:cubicBezTo>
                  <a:pt x="37576" y="14144"/>
                  <a:pt x="38412" y="12087"/>
                  <a:pt x="37224" y="10899"/>
                </a:cubicBezTo>
                <a:lnTo>
                  <a:pt x="33333" y="7008"/>
                </a:lnTo>
                <a:cubicBezTo>
                  <a:pt x="32466" y="6141"/>
                  <a:pt x="31952" y="4951"/>
                  <a:pt x="31952" y="3698"/>
                </a:cubicBezTo>
                <a:lnTo>
                  <a:pt x="317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0"/>
          <p:cNvSpPr/>
          <p:nvPr/>
        </p:nvSpPr>
        <p:spPr>
          <a:xfrm>
            <a:off x="1020650" y="1469050"/>
            <a:ext cx="3420298" cy="2280458"/>
          </a:xfrm>
          <a:custGeom>
            <a:avLst/>
            <a:gdLst/>
            <a:ahLst/>
            <a:cxnLst/>
            <a:rect l="l" t="t" r="r" b="b"/>
            <a:pathLst>
              <a:path w="127421" h="84957" extrusionOk="0">
                <a:moveTo>
                  <a:pt x="4244" y="1"/>
                </a:moveTo>
                <a:cubicBezTo>
                  <a:pt x="4146" y="1"/>
                  <a:pt x="4082" y="1"/>
                  <a:pt x="3987" y="32"/>
                </a:cubicBezTo>
                <a:lnTo>
                  <a:pt x="3729" y="32"/>
                </a:lnTo>
                <a:cubicBezTo>
                  <a:pt x="3632" y="65"/>
                  <a:pt x="3567" y="65"/>
                  <a:pt x="3472" y="96"/>
                </a:cubicBezTo>
                <a:cubicBezTo>
                  <a:pt x="3408" y="96"/>
                  <a:pt x="3344" y="96"/>
                  <a:pt x="3279" y="129"/>
                </a:cubicBezTo>
                <a:cubicBezTo>
                  <a:pt x="3087" y="160"/>
                  <a:pt x="2894" y="224"/>
                  <a:pt x="2701" y="289"/>
                </a:cubicBezTo>
                <a:cubicBezTo>
                  <a:pt x="2637" y="322"/>
                  <a:pt x="2572" y="353"/>
                  <a:pt x="2539" y="386"/>
                </a:cubicBezTo>
                <a:cubicBezTo>
                  <a:pt x="2444" y="417"/>
                  <a:pt x="2379" y="451"/>
                  <a:pt x="2315" y="482"/>
                </a:cubicBezTo>
                <a:cubicBezTo>
                  <a:pt x="2217" y="515"/>
                  <a:pt x="2153" y="546"/>
                  <a:pt x="2089" y="610"/>
                </a:cubicBezTo>
                <a:cubicBezTo>
                  <a:pt x="2025" y="644"/>
                  <a:pt x="1994" y="644"/>
                  <a:pt x="1960" y="674"/>
                </a:cubicBezTo>
                <a:cubicBezTo>
                  <a:pt x="1801" y="772"/>
                  <a:pt x="1672" y="867"/>
                  <a:pt x="1510" y="996"/>
                </a:cubicBezTo>
                <a:cubicBezTo>
                  <a:pt x="1510" y="1029"/>
                  <a:pt x="1479" y="1029"/>
                  <a:pt x="1446" y="1060"/>
                </a:cubicBezTo>
                <a:cubicBezTo>
                  <a:pt x="1415" y="1094"/>
                  <a:pt x="1351" y="1124"/>
                  <a:pt x="1317" y="1158"/>
                </a:cubicBezTo>
                <a:lnTo>
                  <a:pt x="1317" y="1189"/>
                </a:lnTo>
                <a:cubicBezTo>
                  <a:pt x="1253" y="1222"/>
                  <a:pt x="1222" y="1286"/>
                  <a:pt x="1158" y="1317"/>
                </a:cubicBezTo>
                <a:cubicBezTo>
                  <a:pt x="1158" y="1351"/>
                  <a:pt x="1158" y="1351"/>
                  <a:pt x="1124" y="1351"/>
                </a:cubicBezTo>
                <a:cubicBezTo>
                  <a:pt x="1094" y="1415"/>
                  <a:pt x="1060" y="1446"/>
                  <a:pt x="1029" y="1479"/>
                </a:cubicBezTo>
                <a:cubicBezTo>
                  <a:pt x="965" y="1574"/>
                  <a:pt x="901" y="1639"/>
                  <a:pt x="836" y="1703"/>
                </a:cubicBezTo>
                <a:cubicBezTo>
                  <a:pt x="772" y="1832"/>
                  <a:pt x="674" y="1929"/>
                  <a:pt x="610" y="2058"/>
                </a:cubicBezTo>
                <a:cubicBezTo>
                  <a:pt x="546" y="2122"/>
                  <a:pt x="515" y="2217"/>
                  <a:pt x="482" y="2282"/>
                </a:cubicBezTo>
                <a:cubicBezTo>
                  <a:pt x="482" y="2315"/>
                  <a:pt x="451" y="2315"/>
                  <a:pt x="451" y="2346"/>
                </a:cubicBezTo>
                <a:lnTo>
                  <a:pt x="353" y="2539"/>
                </a:lnTo>
                <a:lnTo>
                  <a:pt x="353" y="2572"/>
                </a:lnTo>
                <a:cubicBezTo>
                  <a:pt x="322" y="2636"/>
                  <a:pt x="289" y="2732"/>
                  <a:pt x="258" y="2796"/>
                </a:cubicBezTo>
                <a:lnTo>
                  <a:pt x="258" y="2829"/>
                </a:lnTo>
                <a:cubicBezTo>
                  <a:pt x="224" y="2894"/>
                  <a:pt x="194" y="2989"/>
                  <a:pt x="160" y="3087"/>
                </a:cubicBezTo>
                <a:lnTo>
                  <a:pt x="160" y="3117"/>
                </a:lnTo>
                <a:cubicBezTo>
                  <a:pt x="96" y="3279"/>
                  <a:pt x="65" y="3472"/>
                  <a:pt x="32" y="3665"/>
                </a:cubicBezTo>
                <a:cubicBezTo>
                  <a:pt x="1" y="3858"/>
                  <a:pt x="1" y="4051"/>
                  <a:pt x="1" y="4275"/>
                </a:cubicBezTo>
                <a:lnTo>
                  <a:pt x="1" y="80713"/>
                </a:lnTo>
                <a:lnTo>
                  <a:pt x="1" y="80940"/>
                </a:lnTo>
                <a:cubicBezTo>
                  <a:pt x="1" y="81035"/>
                  <a:pt x="1" y="81133"/>
                  <a:pt x="32" y="81197"/>
                </a:cubicBezTo>
                <a:cubicBezTo>
                  <a:pt x="32" y="81390"/>
                  <a:pt x="65" y="81549"/>
                  <a:pt x="129" y="81742"/>
                </a:cubicBezTo>
                <a:cubicBezTo>
                  <a:pt x="129" y="81806"/>
                  <a:pt x="160" y="81904"/>
                  <a:pt x="194" y="81999"/>
                </a:cubicBezTo>
                <a:cubicBezTo>
                  <a:pt x="224" y="82063"/>
                  <a:pt x="224" y="82161"/>
                  <a:pt x="258" y="82225"/>
                </a:cubicBezTo>
                <a:cubicBezTo>
                  <a:pt x="289" y="82321"/>
                  <a:pt x="322" y="82385"/>
                  <a:pt x="353" y="82449"/>
                </a:cubicBezTo>
                <a:cubicBezTo>
                  <a:pt x="353" y="82449"/>
                  <a:pt x="353" y="82483"/>
                  <a:pt x="386" y="82483"/>
                </a:cubicBezTo>
                <a:cubicBezTo>
                  <a:pt x="417" y="82547"/>
                  <a:pt x="451" y="82642"/>
                  <a:pt x="482" y="82706"/>
                </a:cubicBezTo>
                <a:cubicBezTo>
                  <a:pt x="515" y="82771"/>
                  <a:pt x="546" y="82868"/>
                  <a:pt x="610" y="82933"/>
                </a:cubicBezTo>
                <a:cubicBezTo>
                  <a:pt x="674" y="83028"/>
                  <a:pt x="772" y="83156"/>
                  <a:pt x="836" y="83254"/>
                </a:cubicBezTo>
                <a:cubicBezTo>
                  <a:pt x="932" y="83383"/>
                  <a:pt x="1029" y="83511"/>
                  <a:pt x="1158" y="83640"/>
                </a:cubicBezTo>
                <a:cubicBezTo>
                  <a:pt x="1189" y="83704"/>
                  <a:pt x="1253" y="83735"/>
                  <a:pt x="1317" y="83799"/>
                </a:cubicBezTo>
                <a:cubicBezTo>
                  <a:pt x="1479" y="83961"/>
                  <a:pt x="1672" y="84121"/>
                  <a:pt x="1865" y="84249"/>
                </a:cubicBezTo>
                <a:lnTo>
                  <a:pt x="1896" y="84249"/>
                </a:lnTo>
                <a:cubicBezTo>
                  <a:pt x="1960" y="84314"/>
                  <a:pt x="2025" y="84347"/>
                  <a:pt x="2089" y="84378"/>
                </a:cubicBezTo>
                <a:cubicBezTo>
                  <a:pt x="2153" y="84442"/>
                  <a:pt x="2251" y="84476"/>
                  <a:pt x="2315" y="84506"/>
                </a:cubicBezTo>
                <a:cubicBezTo>
                  <a:pt x="2379" y="84540"/>
                  <a:pt x="2444" y="84571"/>
                  <a:pt x="2539" y="84604"/>
                </a:cubicBezTo>
                <a:lnTo>
                  <a:pt x="2732" y="84699"/>
                </a:lnTo>
                <a:cubicBezTo>
                  <a:pt x="2925" y="84764"/>
                  <a:pt x="3087" y="84828"/>
                  <a:pt x="3246" y="84861"/>
                </a:cubicBezTo>
                <a:cubicBezTo>
                  <a:pt x="3344" y="84861"/>
                  <a:pt x="3408" y="84892"/>
                  <a:pt x="3472" y="84892"/>
                </a:cubicBezTo>
                <a:cubicBezTo>
                  <a:pt x="3567" y="84926"/>
                  <a:pt x="3632" y="84926"/>
                  <a:pt x="3729" y="84926"/>
                </a:cubicBezTo>
                <a:cubicBezTo>
                  <a:pt x="3794" y="84956"/>
                  <a:pt x="3889" y="84956"/>
                  <a:pt x="3987" y="84956"/>
                </a:cubicBezTo>
                <a:lnTo>
                  <a:pt x="123178" y="84956"/>
                </a:lnTo>
                <a:cubicBezTo>
                  <a:pt x="124301" y="84956"/>
                  <a:pt x="125363" y="84540"/>
                  <a:pt x="126102" y="83799"/>
                </a:cubicBezTo>
                <a:cubicBezTo>
                  <a:pt x="126778" y="83156"/>
                  <a:pt x="127259" y="82290"/>
                  <a:pt x="127387" y="81292"/>
                </a:cubicBezTo>
                <a:cubicBezTo>
                  <a:pt x="127421" y="81099"/>
                  <a:pt x="127421" y="80906"/>
                  <a:pt x="127421" y="80713"/>
                </a:cubicBezTo>
                <a:lnTo>
                  <a:pt x="127421" y="4275"/>
                </a:lnTo>
                <a:cubicBezTo>
                  <a:pt x="127421" y="1929"/>
                  <a:pt x="125523" y="1"/>
                  <a:pt x="123178" y="1"/>
                </a:cubicBezTo>
                <a:close/>
              </a:path>
            </a:pathLst>
          </a:custGeom>
          <a:solidFill>
            <a:srgbClr val="11B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60"/>
          <p:cNvSpPr/>
          <p:nvPr/>
        </p:nvSpPr>
        <p:spPr>
          <a:xfrm>
            <a:off x="1020650" y="3407767"/>
            <a:ext cx="3420298" cy="341705"/>
          </a:xfrm>
          <a:custGeom>
            <a:avLst/>
            <a:gdLst/>
            <a:ahLst/>
            <a:cxnLst/>
            <a:rect l="l" t="t" r="r" b="b"/>
            <a:pathLst>
              <a:path w="127421" h="12730" extrusionOk="0">
                <a:moveTo>
                  <a:pt x="1" y="0"/>
                </a:moveTo>
                <a:lnTo>
                  <a:pt x="1" y="8486"/>
                </a:lnTo>
                <a:lnTo>
                  <a:pt x="1" y="8713"/>
                </a:lnTo>
                <a:cubicBezTo>
                  <a:pt x="1" y="8808"/>
                  <a:pt x="1" y="8906"/>
                  <a:pt x="32" y="8970"/>
                </a:cubicBezTo>
                <a:cubicBezTo>
                  <a:pt x="32" y="9163"/>
                  <a:pt x="65" y="9322"/>
                  <a:pt x="129" y="9515"/>
                </a:cubicBezTo>
                <a:cubicBezTo>
                  <a:pt x="129" y="9579"/>
                  <a:pt x="160" y="9677"/>
                  <a:pt x="194" y="9772"/>
                </a:cubicBezTo>
                <a:cubicBezTo>
                  <a:pt x="224" y="9836"/>
                  <a:pt x="224" y="9934"/>
                  <a:pt x="258" y="9998"/>
                </a:cubicBezTo>
                <a:cubicBezTo>
                  <a:pt x="289" y="10094"/>
                  <a:pt x="322" y="10158"/>
                  <a:pt x="353" y="10222"/>
                </a:cubicBezTo>
                <a:cubicBezTo>
                  <a:pt x="353" y="10222"/>
                  <a:pt x="353" y="10256"/>
                  <a:pt x="386" y="10256"/>
                </a:cubicBezTo>
                <a:cubicBezTo>
                  <a:pt x="417" y="10320"/>
                  <a:pt x="451" y="10415"/>
                  <a:pt x="482" y="10479"/>
                </a:cubicBezTo>
                <a:cubicBezTo>
                  <a:pt x="515" y="10544"/>
                  <a:pt x="546" y="10641"/>
                  <a:pt x="610" y="10706"/>
                </a:cubicBezTo>
                <a:cubicBezTo>
                  <a:pt x="674" y="10801"/>
                  <a:pt x="772" y="10929"/>
                  <a:pt x="836" y="11027"/>
                </a:cubicBezTo>
                <a:cubicBezTo>
                  <a:pt x="932" y="11156"/>
                  <a:pt x="1029" y="11284"/>
                  <a:pt x="1158" y="11413"/>
                </a:cubicBezTo>
                <a:cubicBezTo>
                  <a:pt x="1189" y="11477"/>
                  <a:pt x="1253" y="11508"/>
                  <a:pt x="1317" y="11572"/>
                </a:cubicBezTo>
                <a:cubicBezTo>
                  <a:pt x="1479" y="11734"/>
                  <a:pt x="1672" y="11894"/>
                  <a:pt x="1865" y="12022"/>
                </a:cubicBezTo>
                <a:lnTo>
                  <a:pt x="1896" y="12022"/>
                </a:lnTo>
                <a:cubicBezTo>
                  <a:pt x="1960" y="12087"/>
                  <a:pt x="2025" y="12120"/>
                  <a:pt x="2089" y="12151"/>
                </a:cubicBezTo>
                <a:cubicBezTo>
                  <a:pt x="2153" y="12215"/>
                  <a:pt x="2251" y="12249"/>
                  <a:pt x="2315" y="12279"/>
                </a:cubicBezTo>
                <a:cubicBezTo>
                  <a:pt x="2379" y="12313"/>
                  <a:pt x="2444" y="12344"/>
                  <a:pt x="2539" y="12377"/>
                </a:cubicBezTo>
                <a:lnTo>
                  <a:pt x="2732" y="12472"/>
                </a:lnTo>
                <a:cubicBezTo>
                  <a:pt x="2925" y="12537"/>
                  <a:pt x="3087" y="12601"/>
                  <a:pt x="3246" y="12634"/>
                </a:cubicBezTo>
                <a:cubicBezTo>
                  <a:pt x="3344" y="12634"/>
                  <a:pt x="3408" y="12665"/>
                  <a:pt x="3472" y="12665"/>
                </a:cubicBezTo>
                <a:cubicBezTo>
                  <a:pt x="3567" y="12699"/>
                  <a:pt x="3632" y="12699"/>
                  <a:pt x="3729" y="12699"/>
                </a:cubicBezTo>
                <a:cubicBezTo>
                  <a:pt x="3794" y="12729"/>
                  <a:pt x="3889" y="12729"/>
                  <a:pt x="3987" y="12729"/>
                </a:cubicBezTo>
                <a:lnTo>
                  <a:pt x="123178" y="12729"/>
                </a:lnTo>
                <a:cubicBezTo>
                  <a:pt x="124301" y="12729"/>
                  <a:pt x="125363" y="12313"/>
                  <a:pt x="126102" y="11572"/>
                </a:cubicBezTo>
                <a:cubicBezTo>
                  <a:pt x="126778" y="10929"/>
                  <a:pt x="127259" y="10063"/>
                  <a:pt x="127387" y="9065"/>
                </a:cubicBezTo>
                <a:cubicBezTo>
                  <a:pt x="127421" y="8872"/>
                  <a:pt x="127421" y="8679"/>
                  <a:pt x="127421" y="8486"/>
                </a:cubicBezTo>
                <a:lnTo>
                  <a:pt x="1274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0"/>
          <p:cNvSpPr/>
          <p:nvPr/>
        </p:nvSpPr>
        <p:spPr>
          <a:xfrm>
            <a:off x="2673829" y="3521658"/>
            <a:ext cx="113920" cy="113920"/>
          </a:xfrm>
          <a:custGeom>
            <a:avLst/>
            <a:gdLst/>
            <a:ahLst/>
            <a:cxnLst/>
            <a:rect l="l" t="t" r="r" b="b"/>
            <a:pathLst>
              <a:path w="4244" h="4244" extrusionOk="0">
                <a:moveTo>
                  <a:pt x="2122" y="0"/>
                </a:moveTo>
                <a:cubicBezTo>
                  <a:pt x="931" y="0"/>
                  <a:pt x="0" y="965"/>
                  <a:pt x="0" y="2122"/>
                </a:cubicBezTo>
                <a:cubicBezTo>
                  <a:pt x="0" y="3312"/>
                  <a:pt x="931" y="4243"/>
                  <a:pt x="2122" y="4243"/>
                </a:cubicBezTo>
                <a:cubicBezTo>
                  <a:pt x="3279" y="4243"/>
                  <a:pt x="4243" y="3312"/>
                  <a:pt x="4243" y="2122"/>
                </a:cubicBezTo>
                <a:cubicBezTo>
                  <a:pt x="4243" y="965"/>
                  <a:pt x="3279" y="0"/>
                  <a:pt x="2122" y="0"/>
                </a:cubicBezTo>
                <a:close/>
              </a:path>
            </a:pathLst>
          </a:custGeom>
          <a:solidFill>
            <a:srgbClr val="11B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0"/>
          <p:cNvSpPr/>
          <p:nvPr/>
        </p:nvSpPr>
        <p:spPr>
          <a:xfrm>
            <a:off x="2395101" y="3749439"/>
            <a:ext cx="671304" cy="89761"/>
          </a:xfrm>
          <a:custGeom>
            <a:avLst/>
            <a:gdLst/>
            <a:ahLst/>
            <a:cxnLst/>
            <a:rect l="l" t="t" r="r" b="b"/>
            <a:pathLst>
              <a:path w="25009" h="3344" extrusionOk="0">
                <a:moveTo>
                  <a:pt x="257" y="0"/>
                </a:moveTo>
                <a:lnTo>
                  <a:pt x="0" y="3343"/>
                </a:lnTo>
                <a:lnTo>
                  <a:pt x="25009" y="3343"/>
                </a:lnTo>
                <a:lnTo>
                  <a:pt x="24751" y="0"/>
                </a:lnTo>
                <a:close/>
              </a:path>
            </a:pathLst>
          </a:custGeom>
          <a:solidFill>
            <a:srgbClr val="11B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0"/>
          <p:cNvSpPr txBox="1">
            <a:spLocks noGrp="1"/>
          </p:cNvSpPr>
          <p:nvPr>
            <p:ph type="subTitle" idx="2"/>
          </p:nvPr>
        </p:nvSpPr>
        <p:spPr>
          <a:xfrm>
            <a:off x="5121850" y="2165908"/>
            <a:ext cx="3420298" cy="21034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Cryptography is essential for maintaining trust and security in our increasingly connected world. From protecting personal messages to securing global financial systems, it ensures that communication remains private and authentic. As we move into a future with more connected devices and technologies, cryptography will remain a foundational pillar of secure communication.</a:t>
            </a:r>
            <a:endParaRPr sz="1000" dirty="0"/>
          </a:p>
        </p:txBody>
      </p:sp>
      <p:pic>
        <p:nvPicPr>
          <p:cNvPr id="3" name="Resim 2">
            <a:extLst>
              <a:ext uri="{FF2B5EF4-FFF2-40B4-BE49-F238E27FC236}">
                <a16:creationId xmlns:a16="http://schemas.microsoft.com/office/drawing/2014/main" id="{0E73A675-A7EF-2BAE-584F-6D0227292446}"/>
              </a:ext>
            </a:extLst>
          </p:cNvPr>
          <p:cNvPicPr>
            <a:picLocks noChangeAspect="1"/>
          </p:cNvPicPr>
          <p:nvPr/>
        </p:nvPicPr>
        <p:blipFill>
          <a:blip r:embed="rId3"/>
          <a:stretch>
            <a:fillRect/>
          </a:stretch>
        </p:blipFill>
        <p:spPr>
          <a:xfrm>
            <a:off x="1202998" y="1724815"/>
            <a:ext cx="3097369" cy="1681894"/>
          </a:xfrm>
          <a:prstGeom prst="rect">
            <a:avLst/>
          </a:prstGeom>
        </p:spPr>
      </p:pic>
      <p:sp>
        <p:nvSpPr>
          <p:cNvPr id="8" name="Google Shape;1320;p42">
            <a:extLst>
              <a:ext uri="{FF2B5EF4-FFF2-40B4-BE49-F238E27FC236}">
                <a16:creationId xmlns:a16="http://schemas.microsoft.com/office/drawing/2014/main" id="{81849E08-C017-4C6F-BB8D-C499DF7330D6}"/>
              </a:ext>
            </a:extLst>
          </p:cNvPr>
          <p:cNvSpPr txBox="1">
            <a:spLocks noGrp="1"/>
          </p:cNvSpPr>
          <p:nvPr>
            <p:ph type="title"/>
          </p:nvPr>
        </p:nvSpPr>
        <p:spPr>
          <a:xfrm>
            <a:off x="5130064" y="1276375"/>
            <a:ext cx="3191700" cy="837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3600" dirty="0"/>
              <a:t>Conclusion</a:t>
            </a:r>
            <a:endParaRPr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7"/>
        <p:cNvGrpSpPr/>
        <p:nvPr/>
      </p:nvGrpSpPr>
      <p:grpSpPr>
        <a:xfrm>
          <a:off x="0" y="0"/>
          <a:ext cx="0" cy="0"/>
          <a:chOff x="0" y="0"/>
          <a:chExt cx="0" cy="0"/>
        </a:xfrm>
      </p:grpSpPr>
      <p:sp>
        <p:nvSpPr>
          <p:cNvPr id="1888" name="Google Shape;1888;p56"/>
          <p:cNvSpPr txBox="1">
            <a:spLocks noGrp="1"/>
          </p:cNvSpPr>
          <p:nvPr>
            <p:ph type="body" idx="1"/>
          </p:nvPr>
        </p:nvSpPr>
        <p:spPr>
          <a:xfrm>
            <a:off x="579548" y="1712890"/>
            <a:ext cx="4591319" cy="1547006"/>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Thanks for Attention!</a:t>
            </a:r>
            <a:endParaRPr sz="6000" dirty="0"/>
          </a:p>
        </p:txBody>
      </p:sp>
    </p:spTree>
  </p:cSld>
  <p:clrMapOvr>
    <a:masterClrMapping/>
  </p:clrMapOvr>
</p:sld>
</file>

<file path=ppt/theme/theme1.xml><?xml version="1.0" encoding="utf-8"?>
<a:theme xmlns:a="http://schemas.openxmlformats.org/drawingml/2006/main" name="Defense Intelligence Agency by Slidesgo">
  <a:themeElements>
    <a:clrScheme name="Simple Light">
      <a:dk1>
        <a:srgbClr val="455A64"/>
      </a:dk1>
      <a:lt1>
        <a:srgbClr val="FFFFFF"/>
      </a:lt1>
      <a:dk2>
        <a:srgbClr val="27DEBF"/>
      </a:dk2>
      <a:lt2>
        <a:srgbClr val="27DEBF"/>
      </a:lt2>
      <a:accent1>
        <a:srgbClr val="27DEBF"/>
      </a:accent1>
      <a:accent2>
        <a:srgbClr val="455A64"/>
      </a:accent2>
      <a:accent3>
        <a:srgbClr val="78909C"/>
      </a:accent3>
      <a:accent4>
        <a:srgbClr val="27DEBF"/>
      </a:accent4>
      <a:accent5>
        <a:srgbClr val="455A64"/>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458</Words>
  <Application>Microsoft Office PowerPoint</Application>
  <PresentationFormat>Ekran Gösterisi (16:9)</PresentationFormat>
  <Paragraphs>27</Paragraphs>
  <Slides>9</Slides>
  <Notes>9</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Roboto Mono</vt:lpstr>
      <vt:lpstr>Anton</vt:lpstr>
      <vt:lpstr>Nanum Gothic</vt:lpstr>
      <vt:lpstr>Archivo Black</vt:lpstr>
      <vt:lpstr>Defense Intelligence Agency by Slidesgo</vt:lpstr>
      <vt:lpstr>The Role of Cryptography in Ensuring Secure Communication</vt:lpstr>
      <vt:lpstr>Introduction</vt:lpstr>
      <vt:lpstr>Table of contents</vt:lpstr>
      <vt:lpstr>Understanding Cryptography: Principles and Terminology</vt:lpstr>
      <vt:lpstr>Exploring Encryption Methods and Algorithms</vt:lpstr>
      <vt:lpstr>How Cryptography Secures Modern Communication</vt:lpstr>
      <vt:lpstr>Challenges, Threats, and the Future of Cryptography</vt:lpstr>
      <vt:lpstr>Conclusion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Ali Alizada</cp:lastModifiedBy>
  <cp:revision>1</cp:revision>
  <dcterms:modified xsi:type="dcterms:W3CDTF">2025-05-14T18:48:04Z</dcterms:modified>
</cp:coreProperties>
</file>