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653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10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3287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6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7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3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46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92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5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200386-0879-4DC7-8BA5-A3E1FE8476A4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22CB2D-9170-403C-B308-84858DF6AAF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B78D721A-AB5E-2E8A-B798-C997EDFA4AEA}"/>
              </a:ext>
            </a:extLst>
          </p:cNvPr>
          <p:cNvSpPr txBox="1">
            <a:spLocks/>
          </p:cNvSpPr>
          <p:nvPr/>
        </p:nvSpPr>
        <p:spPr>
          <a:xfrm>
            <a:off x="330490" y="5202238"/>
            <a:ext cx="2994991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BELKORCHI Houda</a:t>
            </a:r>
          </a:p>
          <a:p>
            <a:pPr algn="l"/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EL GHEMMAZ Marwa</a:t>
            </a:r>
          </a:p>
          <a:p>
            <a:pPr algn="l"/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MEDJADJI </a:t>
            </a:r>
            <a:r>
              <a:rPr lang="fr-FR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Nihel</a:t>
            </a:r>
            <a:endParaRPr lang="fr-FR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algn="l"/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PRUVOT Nolan</a:t>
            </a:r>
          </a:p>
          <a:p>
            <a:pPr algn="l"/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SCHOLLHORN Alizée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4AA12E7-0CD7-8E55-AA5A-E62F7BC53551}"/>
              </a:ext>
            </a:extLst>
          </p:cNvPr>
          <p:cNvSpPr txBox="1">
            <a:spLocks/>
          </p:cNvSpPr>
          <p:nvPr/>
        </p:nvSpPr>
        <p:spPr>
          <a:xfrm>
            <a:off x="1643269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Etude des lycées de France</a:t>
            </a:r>
          </a:p>
        </p:txBody>
      </p:sp>
    </p:spTree>
    <p:extLst>
      <p:ext uri="{BB962C8B-B14F-4D97-AF65-F5344CB8AC3E}">
        <p14:creationId xmlns:p14="http://schemas.microsoft.com/office/powerpoint/2010/main" val="11455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B589C-A2DE-DFAD-97D6-C767F8527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71BC72-48B9-D2CE-ED2B-B5A8DC7AF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0EF12E-D622-EFA8-B514-90E996598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22756" r="9423" b="10750"/>
          <a:stretch/>
        </p:blipFill>
        <p:spPr>
          <a:xfrm>
            <a:off x="-1" y="0"/>
            <a:ext cx="12213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5F155-4E32-93BF-89FD-377CF2104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0A48B-D1F6-4BC2-0AD0-E5A778FED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C27DAF-AD79-3DAB-F32A-A6E94507C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9" t="23320" r="8962" b="10750"/>
          <a:stretch/>
        </p:blipFill>
        <p:spPr>
          <a:xfrm>
            <a:off x="0" y="-44664"/>
            <a:ext cx="12607913" cy="694732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1702622-F96E-2616-AE5D-FC6E850F87B7}"/>
              </a:ext>
            </a:extLst>
          </p:cNvPr>
          <p:cNvSpPr/>
          <p:nvPr/>
        </p:nvSpPr>
        <p:spPr>
          <a:xfrm>
            <a:off x="2517913" y="661677"/>
            <a:ext cx="1351722" cy="1401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4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D2188-4FA0-E749-E78B-14D8CD007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08534D-83D4-6BDD-6ED4-4A42ABD62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8BE728-8A27-55DF-5A3F-B8E1481D8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23320" r="9654" b="11160"/>
          <a:stretch/>
        </p:blipFill>
        <p:spPr>
          <a:xfrm>
            <a:off x="0" y="44394"/>
            <a:ext cx="12192000" cy="676921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A240BAB-1202-6F95-1317-CEB04729C471}"/>
              </a:ext>
            </a:extLst>
          </p:cNvPr>
          <p:cNvSpPr/>
          <p:nvPr/>
        </p:nvSpPr>
        <p:spPr>
          <a:xfrm>
            <a:off x="609600" y="703123"/>
            <a:ext cx="1351722" cy="1401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3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EC0E-8E5F-9ECE-2A78-15D33565F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D94FE3-CB32-1E51-DCA0-0D7F3DCAB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5BC0BD-4D66-D8D5-60C1-01A65502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1" t="23320" r="9191" b="11571"/>
          <a:stretch/>
        </p:blipFill>
        <p:spPr>
          <a:xfrm>
            <a:off x="13214" y="78193"/>
            <a:ext cx="12178786" cy="669622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2784D2A-3D75-CF26-4AC6-30F3111F9156}"/>
              </a:ext>
            </a:extLst>
          </p:cNvPr>
          <p:cNvSpPr/>
          <p:nvPr/>
        </p:nvSpPr>
        <p:spPr>
          <a:xfrm>
            <a:off x="13214" y="833955"/>
            <a:ext cx="1351722" cy="1044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8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C6F4B-00E4-8D30-511D-AF9DCF719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A7A498-E1E0-0E89-D9DA-BE3389BE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36866-8DF7-333D-8CA2-5662921C7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5" t="23320" r="9769" b="11160"/>
          <a:stretch/>
        </p:blipFill>
        <p:spPr>
          <a:xfrm>
            <a:off x="0" y="-1"/>
            <a:ext cx="12149034" cy="6858001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7FC7C370-6E77-BCD7-C354-2B7825E6C213}"/>
              </a:ext>
            </a:extLst>
          </p:cNvPr>
          <p:cNvSpPr/>
          <p:nvPr/>
        </p:nvSpPr>
        <p:spPr>
          <a:xfrm>
            <a:off x="1709493" y="754442"/>
            <a:ext cx="1351722" cy="1044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5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42BF6-E53D-E454-30D1-93AE1CA20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C284F-9177-8108-CD17-828816798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342AB-0034-5CF6-44AB-82C9C3A8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2" t="23347" r="10000" b="10364"/>
          <a:stretch/>
        </p:blipFill>
        <p:spPr>
          <a:xfrm>
            <a:off x="-56491" y="0"/>
            <a:ext cx="12248491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2E10728-698B-22D3-9F05-9C13777742AF}"/>
              </a:ext>
            </a:extLst>
          </p:cNvPr>
          <p:cNvSpPr/>
          <p:nvPr/>
        </p:nvSpPr>
        <p:spPr>
          <a:xfrm>
            <a:off x="203416" y="2039903"/>
            <a:ext cx="1351722" cy="1044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D57003-B6BB-EC8F-70E7-26373BE98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8" t="24808" r="10001" b="10956"/>
          <a:stretch/>
        </p:blipFill>
        <p:spPr>
          <a:xfrm>
            <a:off x="0" y="0"/>
            <a:ext cx="12335638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43B64D4-0559-6B88-AB6E-DAF14B6C77A9}"/>
              </a:ext>
            </a:extLst>
          </p:cNvPr>
          <p:cNvSpPr/>
          <p:nvPr/>
        </p:nvSpPr>
        <p:spPr>
          <a:xfrm>
            <a:off x="161213" y="2799559"/>
            <a:ext cx="1351722" cy="1044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3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F7B3D78-42B2-A8AC-DB87-5CA18C5494B5}"/>
              </a:ext>
            </a:extLst>
          </p:cNvPr>
          <p:cNvSpPr txBox="1">
            <a:spLocks/>
          </p:cNvSpPr>
          <p:nvPr/>
        </p:nvSpPr>
        <p:spPr>
          <a:xfrm>
            <a:off x="1643269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Merci pour </a:t>
            </a:r>
            <a:r>
              <a:rPr lang="fr-FR">
                <a:solidFill>
                  <a:schemeClr val="tx2">
                    <a:lumMod val="10000"/>
                    <a:lumOff val="90000"/>
                  </a:schemeClr>
                </a:solidFill>
              </a:rPr>
              <a:t>votre attention</a:t>
            </a:r>
            <a:endParaRPr lang="fr-F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9D8B25-0DEE-6D17-8234-396B6C2C76AF}"/>
              </a:ext>
            </a:extLst>
          </p:cNvPr>
          <p:cNvSpPr txBox="1"/>
          <p:nvPr/>
        </p:nvSpPr>
        <p:spPr>
          <a:xfrm>
            <a:off x="5718313" y="606704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Lien GitHub : </a:t>
            </a:r>
            <a:r>
              <a:rPr lang="fr-FR" dirty="0"/>
              <a:t>https://github.com/PROJETSAS/PROJET_SAS </a:t>
            </a:r>
          </a:p>
        </p:txBody>
      </p:sp>
    </p:spTree>
    <p:extLst>
      <p:ext uri="{BB962C8B-B14F-4D97-AF65-F5344CB8AC3E}">
        <p14:creationId xmlns:p14="http://schemas.microsoft.com/office/powerpoint/2010/main" val="3966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34</Words>
  <Application>Microsoft Office PowerPoint</Application>
  <PresentationFormat>Grand écran</PresentationFormat>
  <Paragraphs>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Cadrage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ALIZEE SCHOLLHORN--LEOPOLD</dc:creator>
  <cp:lastModifiedBy>ALIZEE SCHOLLHORN--LEOPOLD</cp:lastModifiedBy>
  <cp:revision>5</cp:revision>
  <dcterms:created xsi:type="dcterms:W3CDTF">2022-12-05T23:30:57Z</dcterms:created>
  <dcterms:modified xsi:type="dcterms:W3CDTF">2022-12-06T07:39:40Z</dcterms:modified>
</cp:coreProperties>
</file>