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webextensions/webextension2.xml" ContentType="application/vnd.ms-office.webextension+xml"/>
  <Override PartName="/ppt/webextensions/webextension3.xml" ContentType="application/vnd.ms-office.webextension+xml"/>
  <Override PartName="/ppt/webextensions/webextension4.xml" ContentType="application/vnd.ms-office.webextensio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61" r:id="rId3"/>
    <p:sldId id="258" r:id="rId4"/>
    <p:sldId id="259" r:id="rId5"/>
    <p:sldId id="260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13D1E85-DED9-4B2A-B527-75D66C187721}" type="datetimeFigureOut">
              <a:rPr lang="fr-FR" smtClean="0"/>
              <a:t>06/12/2022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50B6652-815A-4722-AC70-29B452BFC945}" type="slidenum">
              <a:rPr lang="fr-FR" smtClean="0"/>
              <a:t>‹N°›</a:t>
            </a:fld>
            <a:endParaRPr lang="fr-FR"/>
          </a:p>
        </p:txBody>
      </p:sp>
      <p:grpSp>
        <p:nvGrpSpPr>
          <p:cNvPr id="9" name="Group 8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555838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D1E85-DED9-4B2A-B527-75D66C187721}" type="datetimeFigureOut">
              <a:rPr lang="fr-FR" smtClean="0"/>
              <a:t>06/12/2022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B6652-815A-4722-AC70-29B452BFC9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0639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D1E85-DED9-4B2A-B527-75D66C187721}" type="datetimeFigureOut">
              <a:rPr lang="fr-FR" smtClean="0"/>
              <a:t>06/12/2022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B6652-815A-4722-AC70-29B452BFC9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8032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D1E85-DED9-4B2A-B527-75D66C187721}" type="datetimeFigureOut">
              <a:rPr lang="fr-FR" smtClean="0"/>
              <a:t>06/12/2022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B6652-815A-4722-AC70-29B452BFC9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7683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13D1E85-DED9-4B2A-B527-75D66C187721}" type="datetimeFigureOut">
              <a:rPr lang="fr-FR" smtClean="0"/>
              <a:t>06/12/2022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50B6652-815A-4722-AC70-29B452BFC945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4343501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D1E85-DED9-4B2A-B527-75D66C187721}" type="datetimeFigureOut">
              <a:rPr lang="fr-FR" smtClean="0"/>
              <a:t>06/12/2022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B6652-815A-4722-AC70-29B452BFC9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0511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D1E85-DED9-4B2A-B527-75D66C187721}" type="datetimeFigureOut">
              <a:rPr lang="fr-FR" smtClean="0"/>
              <a:t>06/12/2022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B6652-815A-4722-AC70-29B452BFC9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2099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D1E85-DED9-4B2A-B527-75D66C187721}" type="datetimeFigureOut">
              <a:rPr lang="fr-FR" smtClean="0"/>
              <a:t>06/12/2022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B6652-815A-4722-AC70-29B452BFC9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4034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D1E85-DED9-4B2A-B527-75D66C187721}" type="datetimeFigureOut">
              <a:rPr lang="fr-FR" smtClean="0"/>
              <a:t>06/12/2022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B6652-815A-4722-AC70-29B452BFC9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2960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13D1E85-DED9-4B2A-B527-75D66C187721}" type="datetimeFigureOut">
              <a:rPr lang="fr-FR" smtClean="0"/>
              <a:t>06/12/2022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50B6652-815A-4722-AC70-29B452BFC945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87451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13D1E85-DED9-4B2A-B527-75D66C187721}" type="datetimeFigureOut">
              <a:rPr lang="fr-FR" smtClean="0"/>
              <a:t>06/12/2022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50B6652-815A-4722-AC70-29B452BFC945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75356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F13D1E85-DED9-4B2A-B527-75D66C187721}" type="datetimeFigureOut">
              <a:rPr lang="fr-FR" smtClean="0"/>
              <a:t>06/12/2022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550B6652-815A-4722-AC70-29B452BFC945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87618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microsoft.com/office/2011/relationships/webextension" Target="../webextensions/webextension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microsoft.com/office/2011/relationships/webextension" Target="../webextensions/webextension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microsoft.com/office/2011/relationships/webextension" Target="../webextensions/webextension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A4390C53-5110-7B0A-746B-86DA56AEA1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8539" y="5202238"/>
            <a:ext cx="2994991" cy="1655762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fr-FR" dirty="0"/>
              <a:t>BELKORCHI Houda</a:t>
            </a:r>
          </a:p>
          <a:p>
            <a:pPr algn="l"/>
            <a:r>
              <a:rPr lang="fr-FR" dirty="0"/>
              <a:t>EL GHEMMAZ Marwa</a:t>
            </a:r>
          </a:p>
          <a:p>
            <a:pPr algn="l"/>
            <a:r>
              <a:rPr lang="fr-FR" dirty="0"/>
              <a:t>MEDJADJI </a:t>
            </a:r>
            <a:r>
              <a:rPr lang="fr-FR" dirty="0" err="1"/>
              <a:t>Nihel</a:t>
            </a:r>
            <a:endParaRPr lang="fr-FR" dirty="0"/>
          </a:p>
          <a:p>
            <a:pPr algn="l"/>
            <a:r>
              <a:rPr lang="fr-FR" dirty="0"/>
              <a:t>PRUVOT Nolan</a:t>
            </a:r>
          </a:p>
          <a:p>
            <a:pPr algn="l"/>
            <a:r>
              <a:rPr lang="fr-FR" dirty="0"/>
              <a:t>SCHOLLHORN Alizée </a:t>
            </a:r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1FFFC6B3-7DA6-A9B1-C34E-9FC699D1EAB2}"/>
              </a:ext>
            </a:extLst>
          </p:cNvPr>
          <p:cNvSpPr txBox="1">
            <a:spLocks/>
          </p:cNvSpPr>
          <p:nvPr/>
        </p:nvSpPr>
        <p:spPr>
          <a:xfrm>
            <a:off x="1524000" y="1041400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>
                <a:solidFill>
                  <a:schemeClr val="tx2">
                    <a:lumMod val="10000"/>
                    <a:lumOff val="90000"/>
                  </a:schemeClr>
                </a:solidFill>
              </a:rPr>
              <a:t>Etude des lycées de France</a:t>
            </a:r>
          </a:p>
        </p:txBody>
      </p:sp>
    </p:spTree>
    <p:extLst>
      <p:ext uri="{BB962C8B-B14F-4D97-AF65-F5344CB8AC3E}">
        <p14:creationId xmlns:p14="http://schemas.microsoft.com/office/powerpoint/2010/main" val="1940302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D16E08-2D5B-3179-FD96-6CE4A99FF0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0200C08-0C16-16F5-45B1-4E393AFA60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4" name="Complément 3" title="Microsoft Power BI">
                <a:extLst>
                  <a:ext uri="{FF2B5EF4-FFF2-40B4-BE49-F238E27FC236}">
                    <a16:creationId xmlns:a16="http://schemas.microsoft.com/office/drawing/2014/main" id="{77FEC8F4-2D25-4499-EABE-A1AB5F2B1E1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15850760"/>
                  </p:ext>
                </p:extLst>
              </p:nvPr>
            </p:nvGraphicFramePr>
            <p:xfrm>
              <a:off x="0" y="0"/>
              <a:ext cx="12470296" cy="7156174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4" name="Complément 3" title="Microsoft Power BI">
                <a:extLst>
                  <a:ext uri="{FF2B5EF4-FFF2-40B4-BE49-F238E27FC236}">
                    <a16:creationId xmlns:a16="http://schemas.microsoft.com/office/drawing/2014/main" id="{77FEC8F4-2D25-4499-EABE-A1AB5F2B1E1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0"/>
                <a:ext cx="12470296" cy="715617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96300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BB742C-F955-E0BD-C1A7-D11182D30F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D41976E-0DD2-EAD7-4F90-1E3E19D790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6" name="Complément 5" title="Microsoft Power BI">
                <a:extLst>
                  <a:ext uri="{FF2B5EF4-FFF2-40B4-BE49-F238E27FC236}">
                    <a16:creationId xmlns:a16="http://schemas.microsoft.com/office/drawing/2014/main" id="{6FCC3ACB-451D-A394-6744-4D1B8F19391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35926175"/>
                  </p:ext>
                </p:extLst>
              </p:nvPr>
            </p:nvGraphicFramePr>
            <p:xfrm>
              <a:off x="0" y="0"/>
              <a:ext cx="12523304" cy="7169426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6" name="Complément 5" title="Microsoft Power BI">
                <a:extLst>
                  <a:ext uri="{FF2B5EF4-FFF2-40B4-BE49-F238E27FC236}">
                    <a16:creationId xmlns:a16="http://schemas.microsoft.com/office/drawing/2014/main" id="{6FCC3ACB-451D-A394-6744-4D1B8F19391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0"/>
                <a:ext cx="12523304" cy="7169426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27365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7E1EB5-F160-1AAE-82B1-D8937460D3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AA137BC-2822-A8AC-5317-3AAAF89399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5" name="Complément 4" title="Microsoft Power BI">
                <a:extLst>
                  <a:ext uri="{FF2B5EF4-FFF2-40B4-BE49-F238E27FC236}">
                    <a16:creationId xmlns:a16="http://schemas.microsoft.com/office/drawing/2014/main" id="{45F01518-AA20-9285-39C4-202A8BAF854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81702137"/>
                  </p:ext>
                </p:extLst>
              </p:nvPr>
            </p:nvGraphicFramePr>
            <p:xfrm>
              <a:off x="0" y="20637"/>
              <a:ext cx="12470296" cy="7042772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5" name="Complément 4" title="Microsoft Power BI">
                <a:extLst>
                  <a:ext uri="{FF2B5EF4-FFF2-40B4-BE49-F238E27FC236}">
                    <a16:creationId xmlns:a16="http://schemas.microsoft.com/office/drawing/2014/main" id="{45F01518-AA20-9285-39C4-202A8BAF854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20637"/>
                <a:ext cx="12470296" cy="7042772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20147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3B0483-3691-83DE-3AA6-0CC916667C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EF493F3-B1DF-D1C6-BEE2-0F55BF81E8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5" name="Complément 4" title="Microsoft Power BI">
                <a:extLst>
                  <a:ext uri="{FF2B5EF4-FFF2-40B4-BE49-F238E27FC236}">
                    <a16:creationId xmlns:a16="http://schemas.microsoft.com/office/drawing/2014/main" id="{50279E23-DB1C-D205-487D-A5EE5E00A5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18012880"/>
                  </p:ext>
                </p:extLst>
              </p:nvPr>
            </p:nvGraphicFramePr>
            <p:xfrm>
              <a:off x="-1" y="0"/>
              <a:ext cx="12549809" cy="7169426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5" name="Complément 4" title="Microsoft Power BI">
                <a:extLst>
                  <a:ext uri="{FF2B5EF4-FFF2-40B4-BE49-F238E27FC236}">
                    <a16:creationId xmlns:a16="http://schemas.microsoft.com/office/drawing/2014/main" id="{50279E23-DB1C-D205-487D-A5EE5E00A5B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" y="0"/>
                <a:ext cx="12549809" cy="7169426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634593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DD1152B2-B125-49F9-677B-FCE4B0961490}"/>
              </a:ext>
            </a:extLst>
          </p:cNvPr>
          <p:cNvSpPr txBox="1">
            <a:spLocks/>
          </p:cNvSpPr>
          <p:nvPr/>
        </p:nvSpPr>
        <p:spPr>
          <a:xfrm>
            <a:off x="1524000" y="1041400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>
                <a:solidFill>
                  <a:schemeClr val="tx2">
                    <a:lumMod val="10000"/>
                    <a:lumOff val="90000"/>
                  </a:schemeClr>
                </a:solidFill>
              </a:rPr>
              <a:t>Merci pour votre attention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A49D8B25-0DEE-6D17-8234-396B6C2C76AF}"/>
              </a:ext>
            </a:extLst>
          </p:cNvPr>
          <p:cNvSpPr txBox="1"/>
          <p:nvPr/>
        </p:nvSpPr>
        <p:spPr>
          <a:xfrm>
            <a:off x="5632173" y="6122504"/>
            <a:ext cx="6162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u="sng" dirty="0"/>
              <a:t>Lien GitHub : </a:t>
            </a:r>
            <a:r>
              <a:rPr lang="fr-FR" dirty="0"/>
              <a:t>https://github.com/PROJETSAS/PROJET_SAS </a:t>
            </a:r>
          </a:p>
        </p:txBody>
      </p:sp>
    </p:spTree>
    <p:extLst>
      <p:ext uri="{BB962C8B-B14F-4D97-AF65-F5344CB8AC3E}">
        <p14:creationId xmlns:p14="http://schemas.microsoft.com/office/powerpoint/2010/main" val="1204383370"/>
      </p:ext>
    </p:extLst>
  </p:cSld>
  <p:clrMapOvr>
    <a:masterClrMapping/>
  </p:clrMapOvr>
</p:sld>
</file>

<file path=ppt/theme/theme1.xml><?xml version="1.0" encoding="utf-8"?>
<a:theme xmlns:a="http://schemas.openxmlformats.org/drawingml/2006/main" name="Cadrage">
  <a:themeElements>
    <a:clrScheme name="Cadrage">
      <a:dk1>
        <a:sysClr val="windowText" lastClr="000000"/>
      </a:dk1>
      <a:lt1>
        <a:sysClr val="window" lastClr="FFFFFF"/>
      </a:lt1>
      <a:dk2>
        <a:srgbClr val="1A2E40"/>
      </a:dk2>
      <a:lt2>
        <a:srgbClr val="EBE7DD"/>
      </a:lt2>
      <a:accent1>
        <a:srgbClr val="69A1AB"/>
      </a:accent1>
      <a:accent2>
        <a:srgbClr val="F2C418"/>
      </a:accent2>
      <a:accent3>
        <a:srgbClr val="87492C"/>
      </a:accent3>
      <a:accent4>
        <a:srgbClr val="4A845E"/>
      </a:accent4>
      <a:accent5>
        <a:srgbClr val="DC9528"/>
      </a:accent5>
      <a:accent6>
        <a:srgbClr val="9A5D78"/>
      </a:accent6>
      <a:hlink>
        <a:srgbClr val="66C8E3"/>
      </a:hlink>
      <a:folHlink>
        <a:srgbClr val="B162A1"/>
      </a:folHlink>
    </a:clrScheme>
    <a:fontScheme name="Cadrage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adra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17F9D331-421E-442F-B033-AF5B21A44854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webextensions/_rels/webextension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webextensions/_rels/webextension3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webextensions/_rels/webextension4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webextensions/webextension1.xml><?xml version="1.0" encoding="utf-8"?>
<we:webextension xmlns:we="http://schemas.microsoft.com/office/webextensions/webextension/2010/11" id="{45602CA3-3BBE-4E3F-A5CC-F03A21E2521D}">
  <we:reference id="wa200003233" version="2.0.0.3" store="fr-FR" storeType="OMEX"/>
  <we:alternateReferences>
    <we:reference id="WA200003233" version="2.0.0.3" store="WA200003233" storeType="OMEX"/>
  </we:alternateReferences>
  <we:properties>
    <we:property name="creatorTenantId" value="&quot;95f889ab-c4c6-4cd0-8aab-0944d5545450&quot;"/>
    <we:property name="reportUrl" value="&quot;/groups/me/reports/4559f9a4-3024-4ae6-a640-86e8a092266a/ReportSection&quot;"/>
    <we:property name="reportName" value="&quot;PROJET FIIIIN&quot;"/>
    <we:property name="reportState" value="&quot;CONNECTED&quot;"/>
    <we:property name="embedUrl" value="&quot;/reportEmbed?reportId=4559f9a4-3024-4ae6-a640-86e8a092266a&amp;config=eyJjbHVzdGVyVXJsIjoiaHR0cHM6Ly9XQUJJLU5PUlRILUVVUk9QRS1yZWRpcmVjdC5hbmFseXNpcy53aW5kb3dzLm5ldCIsImVtYmVkRmVhdHVyZXMiOnsibW9kZXJuRW1iZWQiOnRydWUsInVzYWdlTWV0cmljc1ZOZXh0Ijp0cnVlLCJza2lwUXVlcnlEYXRhU2FhU0VtYmVkIjp0cnVlLCJza2lwUXVlcnlEYXRhUGFhU0VtYmVkIjp0cnVlLCJza2lwUXVlcnlEYXRhRXhwb3J0VG8iOnRydWV9fQ%3D%3D&amp;disableSensitivityBanner=true&quot;"/>
    <we:property name="pageName" value="&quot;ReportSection&quot;"/>
    <we:property name="pageDisplayName" value="&quot;Page 1&quot;"/>
    <we:property name="datasetId" value="&quot;b685f918-c333-41f9-9132-bcf99bd34fb4&quot;"/>
    <we:property name="backgroundColor" value="&quot;rgb(255,255,255)&quot;"/>
    <we:property name="bookmark" value="&quot;H4sIAAAAAAAAA9VWzU4bMRB+lcoXLqsqm032hxtEVKpUKkQQlypCs/ZkMTj2yvYCKdoH4jl4sY69AYpKmx5QCznZM7Mz3/dNZnZvmZCuVbD+Citku2wuG43+Q8oSpgfLvjGXK7CXdTWe1MU049UoH+UiLfJcUJRpvTTasd1b5sE26E+l60CFdGT8tkgYKHUETbgtQTlMWIvWGQ1KfschmFzedtgnDG9aZSyElHMPHkPaKwqnO0FJP2ZUEbiXVzhH7gfrMbbG+od7wtxwipCe+0KyWHBmtAepKXGwYcUxF5NimtZFmadVWdVFsC+l8puQen1w01riQyzXbZBlRugaYyUHxSJui85tisyM6lbxdPDMPjed5XiMy+jSXvo1ZTqBWiEp3hP/I2tInWg+vr9rwnPBfG6uZxapomC7oz55BLEnrkBzFL8g2Gsaiw08sD54fXgeupszi91Zg6QjKIwBnzq9kTp967g98vN3ghmXy/cmc4D8dwovyOKkbtRmGTxN6cnAwp1Di4fQhmVTX9Aoh4nsQyIuyjRPsZpOywJH4yzPCtw6uL8V5VV472l9f4cvDO12mkpytM9IshXSRg0HAR4iiXYoJXHwGxHdGDnesi/Shz9JOJ6C6kLanX3014h6hzDRbxGQDRuUUF/8tCrjAy4WeV0lFrFXZZWlfJJnVSaycTkalyIfv+Ul+//6BU7y2K2ESfdZ0+uPIM1RDb063J4ivEv/dbefhFzEyv3LupjOuxY4HoHGF/QhUqBFaMAfCcbviEeGff8DknmKl8UIAAA=&quot;"/>
    <we:property name="initialStateBookmark" value="&quot;H4sIAAAAAAAAA9VVwW4aMRD9lcqXXFYVywbY5UYQlaqUBEGUS4XQsDssjoy9sr0EGu0H5TvyYxl7SVMqKlIJtQkn+409894bPPvAMm4KAdsrWCHrsgnPJdpPIQuYrJGL6+vLYW98ObvqDQcEq8JyJQ3rPjALOkd7y00Jwt0n8Ps0YCDECHK3W4AwGLACtVESBP+B9WEKWV1iFTDcFEJpcCknFiy6tGs6TnuqHX6OqCKklq9xgqmt0TEWStuXfcBMvfKU9mMumS/YV9ICl5TYYZik2M7OO61w3onbYRIn847DF1zY3ZH5drApNOkhldvC+dAndrnSPAXBPG+NxuyK9JUoV3412MMnqtQpjnHhQ9Jyu6VMNzAXSBZXpH+kFbnj4fHTY+7uOXip7vsaqWLGuo0q+Emil61BpoT+zqCX5xpzeFE9OD09C+VmprGc5Ug+gkB/4Espd1aH7523xXT5QTjjYvHRbHaU3+bwlBDDZS52w+D1ld7UKswSChxC4YbN/I6esnuRlUuUZnHYDjFpteIONppRO+rg0Yf7R1NOorsn5dMjHni0x2UKnqLeE8lWSBPVLTKw4EUUdSmOdVxlPoxe4wP7xq37k7jlLYjSpT27QHuPKM+IE/2mjlk9QYn13S+j0l8wvshpnZj6XsVJFKbn7SiJsqgZN5px1m6+5yH7//oFhqe+WwHj5qukzx9RmqCoezU8nsJ9S/91t1+NnPrK1WFfVGlNASmOQOIBf0gUyMw14E0CA9cRTnz+xpCqegYetTlQ5QgAAA==&quot;"/>
    <we:property name="isFiltersActionButtonVisible" value="true"/>
    <we:property name="reportEmbeddedTime" value="&quot;2022-12-05T23:04:17.902Z&quot;"/>
    <we:property name="creatorUserId" value="&quot;100320009942E689&quot;"/>
    <we:property name="creatorSessionId" value="&quot;fc430e21-89ec-4444-adc5-e561ccbbb6b5&quot;"/>
  </we:properties>
  <we:bindings/>
  <we:snapshot xmlns:r="http://schemas.openxmlformats.org/officeDocument/2006/relationships" r:embed="rId1"/>
</we:webextension>
</file>

<file path=ppt/webextensions/webextension2.xml><?xml version="1.0" encoding="utf-8"?>
<we:webextension xmlns:we="http://schemas.microsoft.com/office/webextensions/webextension/2010/11" id="{DC5C45B2-20DB-4225-A7CB-7869234EF457}">
  <we:reference id="wa200003233" version="2.0.0.3" store="fr-FR" storeType="OMEX"/>
  <we:alternateReferences>
    <we:reference id="WA200003233" version="2.0.0.3" store="WA200003233" storeType="OMEX"/>
  </we:alternateReferences>
  <we:properties>
    <we:property name="backgroundColor" value="&quot;rgb(255,255,255)&quot;"/>
    <we:property name="bookmark" value="&quot;H4sIAAAAAAAAA+1ZzXLbNhB+lQzPmg74CzC3WHV9aVqP5cmlk8kswRWFhCJYEHStZvxAfg6/WBag3Nhj11THikM31olYLBbf/n0Aqc9Bqbq2hs1vsMbgdbBQVYP2VRzMgmaQHGj9aQ3mUw5FlodFVnCGUVLIXCYpaenWKt10wevPgQVToX2nuh5qZ46Ef7yfBVDXx1C50RLqDmdBi6bTDdTqbxyUacqaHi9mAZ63tTbgTC4sWHRmz0idxgQl/MnhAmnVGS5Q2kF6gq029no8C7rhyUO6PeeM+Q3nurGgGjLsZIAszWKIeckYyLQAUSROvlS13aoUm8Pz1pA/5OWmdWF5U55BI7EMPGiDXbfd4Y1RdrVGq6Qb/YpL66VVZbCCaxiHt5bMdd2v75EvdG8knuDSTzVW2Y33tycNi0dG9wTlgsJ2bDQF1c8uri6NwldHV5cNPUHt53/pm20EQjc8UdXKo1pIWlcenpHanc0nhdgDdeXkBr/TSrCa0hG74Ur/NTdIxVI65dkOGZqSZzfRs4v3JOlUU9XbzvhasqeDUxKMc0gXH6mmXWnSAm1KNAcbX50/K3Nd7NFsuhm98ImEKEwEK5ELmWOSYZTz4hGN98TunaJcNbrWlfqzxx8stSO+D+llKPhSCESMGJNploLInjuvPuQ4myy3jqLeK7/u0wFoGhyEt7vpedP8BNGPlsh/ZDMg3fkKjH0ulPbgaXV966RlH29cL+cUjkqbwZlvUfbUjzSRJlkaJ6LgHDiL8ohOTHwh0kmi/o5E+hYbD2SSDPov4I7GmWYSOE//Z4y4ezq+BfeNVKqL5ParhFu21qUL30qVJbo1NCtiycIYWR5HIs+lBAmxU304/h77QW+t/0xwIwXOpFzyIuQy5ywGmUgBYZg/1qSMkRdFJIUMs5ADC7OX7wrTQjzV7wo79ue+XjMf7rYUgSdRFiH1hmCSJSLKH1HHT07WTxOlUEaMFzJlAlgUh6LIxDiBWDy3hT6/yx1hGJVM5imASHPEnKfx+JVvS8lK0k6Pu0ssVog2vNNRhBB7890vE/eje6s3SCfIh21VfPin8Xd4nZki/n2/kdWqwXndd1Q/WA6A53pd6HvvJPs+8scKavzMj4DHy6VkOcOS8zhLRcxfOmKnijq5uhwOymfbE189+MG6wv9uogjWaCp/FOjedi1IPIYG/d7tYEKh16NMQVO6KPhn42+NFEEzBOEd1L3z3/8nF/ht/G5fAOHVs4URHAAA&quot;"/>
    <we:property name="creatorSessionId" value="&quot;00a9153a-9140-4d20-96f8-b8d664fdf7e9&quot;"/>
    <we:property name="creatorTenantId" value="&quot;95f889ab-c4c6-4cd0-8aab-0944d5545450&quot;"/>
    <we:property name="creatorUserId" value="&quot;100320009942E689&quot;"/>
    <we:property name="datasetId" value="&quot;80a8d0fb-1b8d-4398-8862-f19f6878fdd9&quot;"/>
    <we:property name="embedUrl" value="&quot;/reportEmbed?reportId=c05d008b-e8f7-4dd0-bebc-40ff32d77caf&amp;config=eyJjbHVzdGVyVXJsIjoiaHR0cHM6Ly9XQUJJLU5PUlRILUVVUk9QRS1yZWRpcmVjdC5hbmFseXNpcy53aW5kb3dzLm5ldCIsImVtYmVkRmVhdHVyZXMiOnsibW9kZXJuRW1iZWQiOnRydWUsInVzYWdlTWV0cmljc1ZOZXh0Ijp0cnVlLCJza2lwUXVlcnlEYXRhU2FhU0VtYmVkIjp0cnVlLCJza2lwUXVlcnlEYXRhUGFhU0VtYmVkIjp0cnVlLCJza2lwUXVlcnlEYXRhRXhwb3J0VG8iOnRydWV9fQ%3D%3D&amp;disableSensitivityBanner=true&quot;"/>
    <we:property name="initialStateBookmark" value="&quot;H4sIAAAAAAAAA+1ZzW7bOBB+lUJnY0FJlkj1lrjZHLppAjvoZVEEI2oss5BFL0Vl4y3yQHmOvFiHlLNNkDTyIm6qbOOTOJwhv/n7SMlfgkI1qwrWH2CJwdtgpsoa7Zs4GAV1J9k/Pn5/tDd9f/Zh7+iAxHplla6b4O2XwIIp0X5UTQuVsyfhn59GAVTVCZRuNIeqwVGwQtPoGir1D3bKNGVNi5ejAC9WlTbglpxZsOiWPSd1GtPe4W8OCEirznGG0nbSKa60sTfjUdB0Tx7S3Tm3mN9womsLqqaFnQyQJWkMMS8YA5nkIPKxk89VZTcq+frgYmXIH/JyvXJx2CvOoZZYBB60wabZ7LBnlF0s0SrpRn/g3HppWRos4QbGwR2Tia7a5QPymW6NxCnO/VRtlV17f1vSsHhodEtQLilsJ0ZTUP3s7PrKKHxzeH1V0xNUfv73tt5EIHTDqSoXHtVMkl1xcE5q9zYfFGIP1JWTGxyTJVhN6YjdcKH/nhikYimc8miLDA3Js9vo2eUnkjSqLqtNZ3wr2dPOKQnGOaTzz1TTrjTJQJsCzf7aV+c7ZW6KPRoNN6OXPpEQhWPBCuRCZjhOMcp4/oTGe2b3TlEual3pUv3V4i+W2h7fu/QyFHwuBCJGjMkkTUCkL51XH3OcDZZbe1HvlF936QDUNXbCu930sml+gOh7S+Q/shmQ7mQBxr4USnv0tLq5dZLZ51vXywmFo9Smc+ZHlD31I00k4zSJxyLnHDiLsohOTHwl0kGi/olEeoS1BzJIBv0OuMN+phkEztP/GSNun44fwX09leoiufkM4cyWunDhW6iiQGdDsyKWLIyRZXEkskxKkBA71cfj77Hvt9b6zwS3UuCWlHOeh1xmnMUgx1JAGGZPXVLGyPM8kkKGaciBhenrd4VhIR7qd4Ut+3NXr5mPd1uCwMdRGiH1hmCSjUWUPaGOn52snydKoYwYz2XCBLAoDkWein4CsXhhc31xnzvCMCqYzBIAkWSIGU/i/ivfhpKVpJ2edpeYLRBteK+jCCG25qdfJh5Gd6TXSCfI2aYqzv5t/C1eZ4aIf9dvZJWqcVK1DdUPFh3giV7m+sE7ya6P/L6C6j/zI+DxfC5ZxrDgPE4TEfPXjtiqoqbXV91B+WJ74psHv1hX+N9tFMESTemPAt3aZgUST6BGv/eqW0Kh16NMQV24KPhn42+NFEHTBeEjVK3z3/8n13UYxUXlFfYYuH/qAg/Lo/sKfvXbPzIcAAA=&quot;"/>
    <we:property name="isFiltersActionButtonVisible" value="true"/>
    <we:property name="pageDisplayName" value="&quot;Page 1&quot;"/>
    <we:property name="pageName" value="&quot;ReportSection&quot;"/>
    <we:property name="reportEmbeddedTime" value="&quot;2022-12-05T14:46:36.228Z&quot;"/>
    <we:property name="reportName" value="&quot;test&quot;"/>
    <we:property name="reportState" value="&quot;CONNECTED&quot;"/>
    <we:property name="reportUrl" value="&quot;/groups/me/reports/c05d008b-e8f7-4dd0-bebc-40ff32d77caf/ReportSection&quot;"/>
  </we:properties>
  <we:bindings/>
  <we:snapshot xmlns:r="http://schemas.openxmlformats.org/officeDocument/2006/relationships" r:embed="rId1"/>
</we:webextension>
</file>

<file path=ppt/webextensions/webextension3.xml><?xml version="1.0" encoding="utf-8"?>
<we:webextension xmlns:we="http://schemas.microsoft.com/office/webextensions/webextension/2010/11" id="{99B463B2-3BE5-4635-95DE-48DE1525A98F}">
  <we:reference id="wa200003233" version="2.0.0.3" store="fr-FR" storeType="OMEX"/>
  <we:alternateReferences>
    <we:reference id="WA200003233" version="2.0.0.3" store="WA200003233" storeType="OMEX"/>
  </we:alternateReferences>
  <we:properties>
    <we:property name="backgroundColor" value="&quot;rgb(255,255,255)&quot;"/>
    <we:property name="bookmark" value="&quot;H4sIAAAAAAAAA+2aXW/bNhSG/0qhqw0wBkrWZ+4cx/sA6iCwjd4MgXFIHilqZdKjqCxe4f8+klKwWhtibG3aEJlvLJHi4aOXCvPA9seA1+2+gcM17DC4CNZ1JVC/mQaTQPQtl1J+2IH6UEBEM8qKOCYFTwjJUlKYq+Re11K0wcXHQIOqUL+r2w4aW840/no7CaBpbqCyZyU0LU6CPapWCmjqP7C/2HRp1eFxEuDDvpEKbMm1Bo227L253JwblPAHywVM1/e4Rqb71hXupdKP55Og7Y8c0mmfLeYmnEuhoRamsG3LYwKQ5jxl3N4YjaYpse1tLapmQPxr7Oawt7FofNBUPtgE6HtT31Y6Hs0tZAWQNIOCACeIEc8AqR1d1o0eJqSHxcNemXRMZn21Gb8HwZAHLgKFbTvwzmXT7dzR4qR9LTvFcIWl6xK61gdTZjGfrTbr7ez6erFYB5bmRkkTt+sEIRBd4538fa7QxMuDC3KcnKeYVZXCCh5DXDwX4lIe0FAuUQx9P3ZiWDriCfjPUmPjKftbT7mXXVv/5im7r8/5ehP5i34Vzbxl/yW68pbd1w1mvVn+dB791rQ86QyNUY75HSh9ag3mRHFUlwdnBFe1etSVaDK6iRexPR1vHx3MjHj/iWzNTRCVVP1tPIO42HwHW7WDd5LbUO9qzlEEzr0Io0meTMuQkZyGcRHnSfS/e/2rNV9h56d7GXBv3cuwe7k1Gm5v3cuw+/qc++peDt1T93LsnrqXY/d1g3ml7vXP29M3dC/bEcU0SjFhKc8KmsZkmsb51/WrMR8zErgV3e6FuNUYD5l54rYKOzNa47ZFVeMW29HChh7Bj/3KJ3afc2915Dc+j8Br/jriXvN7/Yerd9V5fA8d4L9uW8/nAU/8gx0cgGJaMkLjkFKekTBjFGydJ5MHR3jZaS3F378yS7DMsGBQ5ClgGCYsC4vPLEl4RkMoSkgilhVJZs4/w1S+0rrvUNgpvNSEU/Yvs9m8GkE8Dc/jdffNUsb0nknKGN8zRxnje6UoY/hXZShnN6xvJCjnviCK85LHZUFInjOk4TQspvEL0oLhQ5g330Xfj29zIzU0yz72L/BxmFlFPn7Gno6OJiFPGWRIKE9iioxz5lF0q8GpnyU79/q0Jdihqtyv12Sn2z0wvAGBLpl9D1aju86kAoLbid2xsu9vDabq530HTWendL+cC9w01sKPfwIw13m4tycAAA==&quot;"/>
    <we:property name="creatorSessionId" value="&quot;fa0625c7-d343-423e-8717-57ed14f3d719&quot;"/>
    <we:property name="creatorTenantId" value="&quot;95f889ab-c4c6-4cd0-8aab-0944d5545450&quot;"/>
    <we:property name="creatorUserId" value="&quot;100320009942E689&quot;"/>
    <we:property name="datasetId" value="&quot;f3bb71db-05b2-4876-9bde-ddcaff607849&quot;"/>
    <we:property name="embedUrl" value="&quot;/reportEmbed?reportId=7b11d145-011d-4cfa-997f-6a7b41339ba8&amp;config=eyJjbHVzdGVyVXJsIjoiaHR0cHM6Ly9XQUJJLU5PUlRILUVVUk9QRS1yZWRpcmVjdC5hbmFseXNpcy53aW5kb3dzLm5ldCIsImVtYmVkRmVhdHVyZXMiOnsibW9kZXJuRW1iZWQiOnRydWUsInVzYWdlTWV0cmljc1ZOZXh0Ijp0cnVlLCJza2lwUXVlcnlEYXRhU2FhU0VtYmVkIjp0cnVlLCJza2lwUXVlcnlEYXRhUGFhU0VtYmVkIjp0cnVlLCJza2lwUXVlcnlEYXRhRXhwb3J0VG8iOnRydWV9fQ%3D%3D&amp;disableSensitivityBanner=true&quot;"/>
    <we:property name="initialStateBookmark" value="&quot;H4sIAAAAAAAAA+2aW2/bNhSA/0qhpw0wBkrWNW+O413QOg1soy9DYBySR4oKmfQoKotX+L+PpGx0Vod4W5s2RPZk6fD28ZCmP8j6EPC63Tawu4YNBhfBsq4E6lfjYBSIPnL59u3r+WTxen09mc9MWG51LUUbXHwINKgK9bu67aCx7U3w19tRAE1zA5W9K6FpcRRsUbVSQFP/gX1lU6RVh/tRgA/bRiqwXS41aLTd3pvq5t6MHf5gQYDp+h6XyHQfXeBWKn28HwVtf+WQTstsZ27AqRQaamE6trE8JgBpzlPGeUIIjcYpsfG2FlVzQPzYdrXb2jxofNBUPtgM0Pemf9vTfm+mkBVA0gwKApwgRjwDpLZ1WTf6MCDdzR62ymTH5KzvbcLvQTDkgUuBwrY98E5l023c1ewkvpSdYrjA0hUJXeud6WY2nSxWy/Xk+no2WwaW5kZJk25XCEIguuCd/H2q0KSXBxdkPzpPMakqhRUckzh7KsS53KGhnKM4lP3YicPSEU/Af5YaG0/Z33jKPe/a+jdP2X3d58tV5C/6VTTxlv2X6Mpbdl8PmOVq/tN59FsTedQZGqMc0ztQ+tQazI3iqC53zgiuanXUlWg0mMSzOJ72t0cHMy3e/0W2piYRlVT9NJ5AXG6dXxFGkzwZlyEjOQ3jIs6T6H+/+lfrusDOT78y4N76lWH38vgz3N76lWH3dZ/76lcO3VO/cuye+pVj9/WAeaF+9ffH0zf0q9Hx8Z9tvJHcJvWu5hxF4NwrimmUYsJSnhU0jck4jfOv615DdmYg16LbPBPvGuIhM7txrbAzrTWuW1Q1rrEdLHroEfzQvXxi9znvrY78xucReM1fR9xrfq+/uHpTncf30A/+67H1dI7wyA/sP/ADimnJCI1DSnlGwoxRsFUfXRVw9Jed1lJ8+ndagmWGBYMiTwHDMGFZWHxml4RnNISihCRiWZFk5v4zLOYr7YkNCjuElwpxyv5lDqIXI4+nyfN43X0zmCG9ZwIzxPfMX4b4XunLEP5F2cvZA+sbyYsti/OSx2VBSJ4zpOE4LMbxM/rpPzygefVd9P1wKiupoZn3qf0Cj8rMSvFPzYgmIU8ZZEgoT2KKjHPmUXoWB29+kvw87r4ufR9rBxtUlXt7TXa63QLDGxDosrbtoWt09UzGQHAL5a6V/XxjpqB6pnfQdHYg9+Zc79gGs6YNnmlg36fruezG3/8JUnsy3tgnAAA=&quot;"/>
    <we:property name="isFiltersActionButtonVisible" value="true"/>
    <we:property name="pageDisplayName" value="&quot;Page 1&quot;"/>
    <we:property name="reportEmbeddedTime" value="&quot;2022-12-05T22:27:29.253Z&quot;"/>
    <we:property name="reportName" value="&quot;ecarts&quot;"/>
    <we:property name="reportState" value="&quot;CONNECTED&quot;"/>
    <we:property name="reportUrl" value="&quot;/groups/me/reports/7b11d145-011d-4cfa-997f-6a7b41339ba8&quot;"/>
  </we:properties>
  <we:bindings/>
  <we:snapshot xmlns:r="http://schemas.openxmlformats.org/officeDocument/2006/relationships" r:embed="rId1"/>
</we:webextension>
</file>

<file path=ppt/webextensions/webextension4.xml><?xml version="1.0" encoding="utf-8"?>
<we:webextension xmlns:we="http://schemas.microsoft.com/office/webextensions/webextension/2010/11" id="{8879342B-42EE-4FCA-A690-20E66E2C41B5}">
  <we:reference id="wa200003233" version="2.0.0.3" store="fr-FR" storeType="OMEX"/>
  <we:alternateReferences>
    <we:reference id="WA200003233" version="2.0.0.3" store="WA200003233" storeType="OMEX"/>
  </we:alternateReferences>
  <we:properties>
    <we:property name="creatorTenantId" value="&quot;95f889ab-c4c6-4cd0-8aab-0944d5545450&quot;"/>
    <we:property name="reportUrl" value="&quot;/groups/me/reports/2962a6d1-cf5a-47e5-a451-3b6789a89d81/ReportSection&quot;"/>
    <we:property name="reportName" value="&quot;ok (1)&quot;"/>
    <we:property name="reportState" value="&quot;CONNECTED&quot;"/>
    <we:property name="embedUrl" value="&quot;/reportEmbed?reportId=2962a6d1-cf5a-47e5-a451-3b6789a89d81&amp;config=eyJjbHVzdGVyVXJsIjoiaHR0cHM6Ly9XQUJJLU5PUlRILUVVUk9QRS1yZWRpcmVjdC5hbmFseXNpcy53aW5kb3dzLm5ldCIsImVtYmVkRmVhdHVyZXMiOnsibW9kZXJuRW1iZWQiOnRydWUsInVzYWdlTWV0cmljc1ZOZXh0Ijp0cnVlLCJza2lwUXVlcnlEYXRhU2FhU0VtYmVkIjp0cnVlLCJza2lwUXVlcnlEYXRhUGFhU0VtYmVkIjp0cnVlLCJza2lwUXVlcnlEYXRhRXhwb3J0VG8iOnRydWV9fQ%3D%3D&amp;disableSensitivityBanner=true&quot;"/>
    <we:property name="pageName" value="&quot;ReportSection&quot;"/>
    <we:property name="pageDisplayName" value="&quot;Page 1&quot;"/>
    <we:property name="datasetId" value="&quot;5d3e741d-8f47-4bbc-807b-cbe51fa3d35e&quot;"/>
    <we:property name="backgroundColor" value="&quot;rgb(255,255,255)&quot;"/>
    <we:property name="bookmark" value="&quot;H4sIAAAAAAAAA+VYTU/jMBD9KytfuEQrx2nzwY12QUJCq4qy7GFVIceeBkMaR7bD0kX97ztOWthWpawQB6re7PF45s28J2eUJyKVrUs+/85nQI7JWBUVuC8hCUjVWQZa38+4uWcRo0xEaZoDjSJcsNh76dopXVly/EQcNwW4a2UbXvpwaPxFsjiLIaNhSpOkTyFOcpaQSUB4WY544X2mvLQQkBqM1RUv1R/oQuCRMw0sAgKPdakN94nGjjvwyR7QHfcIMPwaIQ4unHqAMQjXWS+h1sat9gGx3aoFun7mg7UJh7pyXFUY2NskTUMhoijpx6FIopBxSr3dqqoolxBf7l7Na98sB48u14++L/kdxveRFgssgYWcSTHNM8p4KPp9IcL8/dGm0ygHmSaRiEMaR4g0bZsyVaVbws/np4+1QQaQly7aiXzglQBJ2oYasHZZ/UlRGCj4qhmna4dDXTazLfaxboyAS5i2R5VTbo45rnheAvEQR0Yjo60RIc0UMgv2xjpmbxAlrluvs6ZakkD99lb/HhpAhqU3BJ8PesGN8CJ6E/sELTu5lbpq3PCWG7dOL26MBDOYt9R9U2alUhZslPFZaMNa0dRLexFn0JdUZCwXNE5EvieSlIzvrSY99oMV5S7iOlUm4TTJZNhjkRRcyCwSWbwnqlRM7q0qPfaDVeUu4jpVbp2J3lLlEPtVaKMEdmiT3A8owc9H0BjyDn5sqQSYNW7IDHAW9IsCcKDyl7CSukunwL5Uu766Xk11SOGZ0bP22nI09exv1BCQDgKCDMjPWzDQXsBBTqoV2ecbfbFLl//oWLdpU7/aLUx8zcumHXYx7oVyXblPnRl9j0Y/BhfnwyPvPOkk0F6T3PEtbZlp2TYOWv63Rxxwq4QPuFJUN/0iwLt/xtxnXB8skEk30UZA85xOwzCDPhNCxnG0J09rubcPa3m4z+rrpC0fVRCCpTHlWZ4kvSRLU0b3RI+zYm8FidAPVpE7aOse+cX2T6JunK25gBGvYMsHANnklfQt2/kRaH+bPH8CFou/pWGzgsoRAAA=&quot;"/>
    <we:property name="initialStateBookmark" value="&quot;H4sIAAAAAAAAA+VYTW/bMAz9K4MuvQSDLSf+6C3NukvXDzRDL0NR0BLtqnBsQ5K7ZEX++yg52ZaiS4Gihxq5WaREPvI9SISfmFSmrWB1AQtkx2yuyhrtp5CNWN1bTi4vz86n12d3F9PzUzI3rVVNbdjxE7OgS7Q3ynRQufNk/HE7YlBVV1C6VQGVwRFrUZumhkr9wn4zuazucD1iuGyrRoMLObdg0YV9pO20ptzh54gygrDqEecobG+9xrbRdrseMdN/eUi7PhfMJ5w1tQVVU2Bnk0EaChFFySQORRKFHILA2Y2qy2oD8e/Z76vW9cHi0ubN0nUgf6D4LtJ6TSXwELgURZ4FHEIxmQgR5m+PVhRRjjJNIhGHQRwR0tQ3pVCV3cDPV6fLVlOviYE+2lQ+Qi1QMt9QjcZsqp+WpcYSts043XHOmqpbvGCfN50WeI2Fd9VW2RXl+A55hcxBvNINMeqNBGmhiFk0d8Zyc0co6dvv+trVGxICt7xvfs40EsPSGUYfD3oJWjgRvYr9lix7uZVN3dnZPWi7Sy8ttER9svLUfVF6q1I+elbGR6GNaiXTOB1HwHEiA5HxXARxIvKBSFJyGKwmHfaDFeU+4npVJmGRZDIc80gKEDKLRBYPRJWKy8Gq0mE/WFXuI65XZRZnMWZBmAZJMgkwTnKevKrKGfWrbLQS1KHn5L5DCW4+wk6zN/BjKiVQ73DDFkhTnx+jwIIvo+1zKez9jfRu9FU+sW+KKu9j30DVubBHJ2CUOCJE2771Mx6BfvhnmPPbjU/xrm247ee2CIM8D4owzHDChZBxHA3kAqkGe31Uh3t5/J+0zdWBQvA0DiDLk2ScZGnKg4HocVEOVpAE/WAVuYc2f0c660sXf9NZ04LAK6jxhQeA2IRaupbtfQT8zwHmk1ATlQO7/4D7ZfDnyVivfwP6XwGuuxAAAA==&quot;"/>
    <we:property name="isFiltersActionButtonVisible" value="true"/>
    <we:property name="reportEmbeddedTime" value="&quot;2022-12-06T00:40:10.907Z&quot;"/>
    <we:property name="creatorUserId" value="&quot;100320009942E689&quot;"/>
    <we:property name="creatorSessionId" value="&quot;980c1fb4-b419-447d-bb3a-cdfd9066d4a8&quot;"/>
  </we:properties>
  <we:bindings/>
  <we:snapshot xmlns:r="http://schemas.openxmlformats.org/officeDocument/2006/relationships" r:embed="rId1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TM10001105[[fn=Cadrage]]</Template>
  <TotalTime>0</TotalTime>
  <Words>34</Words>
  <Application>Microsoft Office PowerPoint</Application>
  <PresentationFormat>Grand écran</PresentationFormat>
  <Paragraphs>8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1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8" baseType="lpstr">
      <vt:lpstr>Franklin Gothic Book</vt:lpstr>
      <vt:lpstr>Cadrage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cc</dc:title>
  <dc:creator>ALIZEE SCHOLLHORN--LEOPOLD</dc:creator>
  <cp:lastModifiedBy>ALIZEE SCHOLLHORN--LEOPOLD</cp:lastModifiedBy>
  <cp:revision>8</cp:revision>
  <dcterms:created xsi:type="dcterms:W3CDTF">2022-12-03T14:28:22Z</dcterms:created>
  <dcterms:modified xsi:type="dcterms:W3CDTF">2022-12-06T01:03:24Z</dcterms:modified>
</cp:coreProperties>
</file>