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D596-6C39-4EB8-A14B-146CFC1C1D63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rediz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book/r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ake.org/cmake/help/cmake_tutorial.html" TargetMode="External"/><Relationship Id="rId2" Type="http://schemas.openxmlformats.org/officeDocument/2006/relationships/hyperlink" Target="https://github.com/sidorovis/system_utilit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Вводная лекция. Информация о компании, о целях курса. Список тем курса.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smtClean="0"/>
              <a:t>G</a:t>
            </a:r>
            <a:r>
              <a:rPr lang="ru-RU" dirty="0" err="1" smtClean="0"/>
              <a:t>it</a:t>
            </a:r>
            <a:r>
              <a:rPr lang="ru-RU" dirty="0"/>
              <a:t>, использование </a:t>
            </a:r>
            <a:r>
              <a:rPr lang="en-US" dirty="0" smtClean="0"/>
              <a:t>CM</a:t>
            </a:r>
            <a:r>
              <a:rPr lang="ru-RU" dirty="0" err="1" smtClean="0"/>
              <a:t>ake</a:t>
            </a:r>
            <a:r>
              <a:rPr lang="ru-RU" dirty="0"/>
              <a:t>, IDE.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http://www.predizo.com/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Рисунок 3" descr="prediz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76200"/>
            <a:ext cx="2819400" cy="1362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 smtClean="0"/>
              <a:t>Научиться чему-то новому - как вам так и нам. </a:t>
            </a:r>
            <a:r>
              <a:rPr lang="ru-RU" sz="2800" dirty="0" smtClean="0">
                <a:sym typeface="Wingdings" pitchFamily="2" charset="2"/>
              </a:rPr>
              <a:t></a:t>
            </a:r>
            <a:endParaRPr lang="ru-RU" sz="2800" dirty="0" smtClean="0"/>
          </a:p>
          <a:p>
            <a:pPr algn="just"/>
            <a:r>
              <a:rPr lang="ru-RU" sz="2800" dirty="0" smtClean="0"/>
              <a:t>Получить практические навыки в задачах максимально приближенных к боевым.</a:t>
            </a:r>
          </a:p>
          <a:p>
            <a:pPr algn="just"/>
            <a:r>
              <a:rPr lang="ru-RU" sz="2800" dirty="0" smtClean="0"/>
              <a:t> Образовать группу людей, которые любят программирование, которые готовы делиться знаниями.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темы лекций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как </a:t>
            </a:r>
            <a:r>
              <a:rPr lang="en-US" sz="2400" i="1" dirty="0" smtClean="0"/>
              <a:t>VCS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err="1" smtClean="0"/>
              <a:t>Cmake</a:t>
            </a:r>
            <a:r>
              <a:rPr lang="en-US" sz="2400" dirty="0" smtClean="0"/>
              <a:t> </a:t>
            </a:r>
            <a:r>
              <a:rPr lang="ru-RU" sz="2400" dirty="0" smtClean="0"/>
              <a:t>как</a:t>
            </a:r>
            <a:r>
              <a:rPr lang="en-US" sz="2400" dirty="0"/>
              <a:t> build </a:t>
            </a:r>
            <a:r>
              <a:rPr lang="en-US" sz="2400" dirty="0" smtClean="0"/>
              <a:t>system.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STL: containers, I/O streams, exceptions, casts.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Классы и ООП</a:t>
            </a:r>
            <a:r>
              <a:rPr lang="en-US" sz="2400" dirty="0" smtClean="0"/>
              <a:t>, </a:t>
            </a:r>
            <a:r>
              <a:rPr lang="ru-RU" sz="2400" dirty="0" smtClean="0"/>
              <a:t>шаблоны.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Boost: smart pointers, test </a:t>
            </a:r>
            <a:r>
              <a:rPr lang="en-US" sz="2400" dirty="0" err="1" smtClean="0"/>
              <a:t>fraimworks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Многопоточное программирование: </a:t>
            </a:r>
            <a:r>
              <a:rPr lang="en-US" sz="2400" dirty="0" smtClean="0"/>
              <a:t>boost:</a:t>
            </a:r>
            <a:r>
              <a:rPr lang="en-US" sz="2400" dirty="0" smtClean="0"/>
              <a:t>:</a:t>
            </a:r>
            <a:r>
              <a:rPr lang="en-US" sz="2400" dirty="0" smtClean="0"/>
              <a:t>thread</a:t>
            </a:r>
            <a:r>
              <a:rPr lang="en-US" sz="2400" dirty="0" smtClean="0"/>
              <a:t>,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boost::</a:t>
            </a:r>
            <a:r>
              <a:rPr lang="en-US" sz="2400" dirty="0" err="1" smtClean="0"/>
              <a:t>mutex</a:t>
            </a:r>
            <a:r>
              <a:rPr lang="en-US" sz="2400" dirty="0" smtClean="0"/>
              <a:t>, </a:t>
            </a:r>
            <a:r>
              <a:rPr lang="en-US" sz="2400" dirty="0" smtClean="0"/>
              <a:t>boost</a:t>
            </a:r>
            <a:r>
              <a:rPr lang="en-US" sz="2400" dirty="0" smtClean="0"/>
              <a:t>::</a:t>
            </a:r>
            <a:r>
              <a:rPr lang="en-US" sz="2400" dirty="0" err="1" smtClean="0"/>
              <a:t>recursive_mutex</a:t>
            </a:r>
            <a:r>
              <a:rPr lang="en-US" sz="2400" dirty="0" smtClean="0"/>
              <a:t>, </a:t>
            </a:r>
            <a:r>
              <a:rPr lang="en-US" sz="2400" dirty="0" smtClean="0"/>
              <a:t>boost</a:t>
            </a:r>
            <a:r>
              <a:rPr lang="en-US" sz="2400" dirty="0" smtClean="0"/>
              <a:t>::condition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Сетевое программирование.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Task-based engine, thread-based </a:t>
            </a:r>
            <a:r>
              <a:rPr lang="en-US" sz="2400" dirty="0" smtClean="0"/>
              <a:t>engine.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VLD.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ru-RU" sz="2400" dirty="0" err="1" smtClean="0"/>
              <a:t>system_utilities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ru-RU" sz="2400" dirty="0" smtClean="0"/>
              <a:t>и многое другое…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Сначала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pull origin master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Проверить статус, решить конфликты.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push origin master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Убедится, что нет ошибок.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Сообщения можно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и нужно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исправлять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endParaRPr lang="en-US" dirty="0" smtClean="0"/>
          </a:p>
          <a:p>
            <a:endParaRPr lang="ru-RU" b="1" dirty="0" smtClean="0"/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57400" y="57150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err="1" smtClean="0"/>
              <a:t>Git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Rebase</a:t>
            </a:r>
            <a:r>
              <a:rPr lang="ru-RU" sz="2000" i="1" dirty="0" smtClean="0"/>
              <a:t>: руководство по использованию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smtClean="0"/>
              <a:t>Pro </a:t>
            </a:r>
            <a:r>
              <a:rPr lang="en-US" sz="2000" i="1" dirty="0" err="1" smtClean="0"/>
              <a:t>Git</a:t>
            </a:r>
            <a:r>
              <a:rPr lang="en-US" sz="2000" i="1" dirty="0" smtClean="0"/>
              <a:t>: </a:t>
            </a:r>
            <a:r>
              <a:rPr lang="ru-RU" sz="2000" i="1" dirty="0" smtClean="0"/>
              <a:t>Главы 1-3 </a:t>
            </a:r>
            <a:r>
              <a:rPr lang="en-US" sz="2000" i="1" dirty="0" smtClean="0">
                <a:hlinkClick r:id="rId2"/>
              </a:rPr>
              <a:t>http://git-scm.com/book/ru</a:t>
            </a:r>
            <a:r>
              <a:rPr lang="en-US" sz="2000" i="1" dirty="0" smtClean="0"/>
              <a:t> 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профилей для любой системы.</a:t>
            </a:r>
            <a:endParaRPr lang="en-US" dirty="0" smtClean="0"/>
          </a:p>
          <a:p>
            <a:r>
              <a:rPr lang="ru-RU" dirty="0" smtClean="0"/>
              <a:t>Пример: </a:t>
            </a:r>
            <a:r>
              <a:rPr lang="en-US" dirty="0" smtClean="0">
                <a:hlinkClick r:id="rId2"/>
              </a:rPr>
              <a:t>https://github.com/sidorovis/system_utilities</a:t>
            </a:r>
            <a:endParaRPr lang="ru-RU" dirty="0" smtClean="0"/>
          </a:p>
          <a:p>
            <a:r>
              <a:rPr lang="ru-RU" dirty="0" smtClean="0"/>
              <a:t>Пример 001_</a:t>
            </a:r>
            <a:r>
              <a:rPr lang="en-US" dirty="0" err="1" smtClean="0"/>
              <a:t>cmake_example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715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smtClean="0"/>
              <a:t>Введение в </a:t>
            </a:r>
            <a:r>
              <a:rPr lang="en-US" sz="2000" i="1" dirty="0" err="1" smtClean="0"/>
              <a:t>CMake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err="1" smtClean="0"/>
              <a:t>Cmake</a:t>
            </a:r>
            <a:r>
              <a:rPr lang="en-US" sz="2000" i="1" dirty="0" smtClean="0"/>
              <a:t> Tutorial </a:t>
            </a:r>
            <a:r>
              <a:rPr lang="en-US" sz="2000" dirty="0" smtClean="0">
                <a:hlinkClick r:id="rId3"/>
              </a:rPr>
              <a:t>http://www.cmake.org/cmake/help/cmake_tutorial.html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– Visual Studio 2005+</a:t>
            </a:r>
          </a:p>
          <a:p>
            <a:r>
              <a:rPr lang="en-US" dirty="0" smtClean="0"/>
              <a:t>Linux </a:t>
            </a:r>
            <a:r>
              <a:rPr lang="en-US" smtClean="0"/>
              <a:t>– </a:t>
            </a:r>
            <a:r>
              <a:rPr lang="en-US" smtClean="0"/>
              <a:t>Qt </a:t>
            </a:r>
            <a:r>
              <a:rPr lang="en-US" dirty="0" smtClean="0"/>
              <a:t>Creator</a:t>
            </a:r>
          </a:p>
          <a:p>
            <a:r>
              <a:rPr lang="en-US" dirty="0" smtClean="0"/>
              <a:t>Mac OS - </a:t>
            </a:r>
            <a:r>
              <a:rPr lang="en-US" dirty="0" err="1" smtClean="0"/>
              <a:t>XCode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174</Words>
  <Application>Microsoft Office PowerPoint</Application>
  <PresentationFormat>Экран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С++ Craft: #1</vt:lpstr>
      <vt:lpstr>Слайд 2</vt:lpstr>
      <vt:lpstr>Цели курса</vt:lpstr>
      <vt:lpstr>Основные темы лекций</vt:lpstr>
      <vt:lpstr>Git</vt:lpstr>
      <vt:lpstr>CMake</vt:lpstr>
      <vt:lpstr>IDE</vt:lpstr>
      <vt:lpstr>Q?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Marozau</dc:creator>
  <cp:lastModifiedBy>Marozau</cp:lastModifiedBy>
  <cp:revision>19</cp:revision>
  <dcterms:created xsi:type="dcterms:W3CDTF">2013-10-03T05:34:18Z</dcterms:created>
  <dcterms:modified xsi:type="dcterms:W3CDTF">2013-10-04T06:44:42Z</dcterms:modified>
</cp:coreProperties>
</file>