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splice()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3657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  <a:p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объявление </a:t>
            </a:r>
            <a:r>
              <a:rPr lang="ru-RU" dirty="0" smtClean="0"/>
              <a:t>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out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{} };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&amp;s::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</a:t>
            </a:r>
            <a:r>
              <a:rPr lang="en-US" sz="2800" strike="sngStrike" dirty="0" smtClean="0"/>
              <a:t>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  <a:endParaRPr lang="en-US" sz="2800" strike="sngStrike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788</Words>
  <Application>Microsoft Office PowerPoint</Application>
  <PresentationFormat>Экран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std::list</vt:lpstr>
      <vt:lpstr>std::iterator и std::const_iterator</vt:lpstr>
      <vt:lpstr>Циклы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Marozau</cp:lastModifiedBy>
  <cp:revision>84</cp:revision>
  <dcterms:created xsi:type="dcterms:W3CDTF">2013-10-03T06:10:55Z</dcterms:created>
  <dcterms:modified xsi:type="dcterms:W3CDTF">2013-10-04T06:40:02Z</dcterms:modified>
</cp:coreProperties>
</file>