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D596-6C39-4EB8-A14B-146CFC1C1D6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cmake/help/cmake_tutorial.html" TargetMode="External"/><Relationship Id="rId2" Type="http://schemas.openxmlformats.org/officeDocument/2006/relationships/hyperlink" Target="https://github.com/sidorovis/system_utili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predi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19400" cy="136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Научиться чему-то новому - как вам так и нам. </a:t>
            </a:r>
            <a:r>
              <a:rPr lang="ru-RU" sz="2800" dirty="0" smtClean="0">
                <a:sym typeface="Wingdings" pitchFamily="2" charset="2"/>
              </a:rPr>
              <a:t></a:t>
            </a:r>
            <a:endParaRPr lang="ru-RU" sz="2800" dirty="0" smtClean="0"/>
          </a:p>
          <a:p>
            <a:r>
              <a:rPr lang="ru-RU" sz="2800" dirty="0" smtClean="0"/>
              <a:t>Получить практические навыки в задачах максимально приближенных к боевым.</a:t>
            </a:r>
          </a:p>
          <a:p>
            <a:r>
              <a:rPr lang="ru-RU" sz="2800" dirty="0" smtClean="0"/>
              <a:t> Образовать группу людей, которые любят программирование, которые готовы делиться знаниями.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лекций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как </a:t>
            </a:r>
            <a:r>
              <a:rPr lang="en-US" sz="2400" i="1" dirty="0" smtClean="0"/>
              <a:t>VCS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Cmake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/>
              <a:t> build </a:t>
            </a:r>
            <a:r>
              <a:rPr lang="en-US" sz="2400" dirty="0" smtClean="0"/>
              <a:t>system.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STL: containers, I/O streams, exceptions, casts.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Классы и ООП</a:t>
            </a:r>
            <a:r>
              <a:rPr lang="en-US" sz="2400" dirty="0" smtClean="0"/>
              <a:t>, </a:t>
            </a:r>
            <a:r>
              <a:rPr lang="ru-RU" sz="2400" dirty="0" smtClean="0"/>
              <a:t>шаблоны.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Boost: smart pointers, test </a:t>
            </a:r>
            <a:r>
              <a:rPr lang="en-US" sz="2400" dirty="0" err="1" smtClean="0"/>
              <a:t>fraimworks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Многопоточное программирование: </a:t>
            </a:r>
            <a:r>
              <a:rPr lang="en-US" sz="2400" dirty="0" smtClean="0"/>
              <a:t>boost: thread, </a:t>
            </a:r>
            <a:r>
              <a:rPr lang="en-US" sz="2400" dirty="0" err="1" smtClean="0"/>
              <a:t>mutex</a:t>
            </a:r>
            <a:r>
              <a:rPr lang="en-US" sz="2400" dirty="0" smtClean="0"/>
              <a:t>, </a:t>
            </a:r>
            <a:r>
              <a:rPr lang="en-US" sz="2400" dirty="0" err="1" smtClean="0"/>
              <a:t>recursive_mutex</a:t>
            </a:r>
            <a:r>
              <a:rPr lang="en-US" sz="2400" dirty="0" smtClean="0"/>
              <a:t>, condition.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Сетевое программирование.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Task-based engine, thread-based engine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VLD</a:t>
            </a:r>
          </a:p>
          <a:p>
            <a:pPr>
              <a:spcBef>
                <a:spcPts val="0"/>
              </a:spcBef>
            </a:pPr>
            <a:r>
              <a:rPr lang="ru-RU" sz="2400" dirty="0" err="1" smtClean="0"/>
              <a:t>system_utilities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smtClean="0"/>
              <a:t>и многое другое…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Сначала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Проверить статус, решить конфликты.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push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Убедится, что нет ошибок.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Сообщения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можно и нужно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исправлять!</a:t>
            </a:r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5715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err="1" smtClean="0"/>
              <a:t>Git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Rebase</a:t>
            </a:r>
            <a:r>
              <a:rPr lang="ru-RU" sz="2000" i="1" dirty="0" smtClean="0"/>
              <a:t>: руководство по использованию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smtClean="0"/>
              <a:t>Pro 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: </a:t>
            </a:r>
            <a:r>
              <a:rPr lang="ru-RU" sz="2000" i="1" dirty="0" smtClean="0"/>
              <a:t>Главы 1-3 </a:t>
            </a:r>
            <a:r>
              <a:rPr lang="en-US" sz="2000" i="1" dirty="0" smtClean="0">
                <a:hlinkClick r:id="rId2"/>
              </a:rPr>
              <a:t>http://git-scm.com/book/ru</a:t>
            </a:r>
            <a:r>
              <a:rPr lang="en-US" sz="2000" i="1" dirty="0" smtClean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профилей для любой системы.</a:t>
            </a:r>
            <a:endParaRPr lang="en-US" dirty="0" smtClean="0"/>
          </a:p>
          <a:p>
            <a:r>
              <a:rPr lang="ru-RU" dirty="0" smtClean="0"/>
              <a:t>Пример: </a:t>
            </a:r>
            <a:r>
              <a:rPr lang="en-US" dirty="0" smtClean="0">
                <a:hlinkClick r:id="rId2"/>
              </a:rPr>
              <a:t>https://github.com/sidorovis/system_utilities</a:t>
            </a:r>
            <a:endParaRPr lang="ru-RU" dirty="0" smtClean="0"/>
          </a:p>
          <a:p>
            <a:r>
              <a:rPr lang="ru-RU" dirty="0" smtClean="0"/>
              <a:t>Пример 001_</a:t>
            </a:r>
            <a:r>
              <a:rPr lang="en-US" dirty="0" err="1" smtClean="0"/>
              <a:t>cmake_example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71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smtClean="0"/>
              <a:t>Введение в </a:t>
            </a:r>
            <a:r>
              <a:rPr lang="en-US" sz="2000" i="1" dirty="0" err="1" smtClean="0"/>
              <a:t>CMake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err="1" smtClean="0"/>
              <a:t>Cmake</a:t>
            </a:r>
            <a:r>
              <a:rPr lang="en-US" sz="2000" i="1" dirty="0" smtClean="0"/>
              <a:t> Tutorial </a:t>
            </a:r>
            <a:r>
              <a:rPr lang="en-US" sz="2000" dirty="0" smtClean="0">
                <a:hlinkClick r:id="rId3"/>
              </a:rPr>
              <a:t>http://www.cmake.org/cmake/help/cmake_tutorial.html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– Visual Studio 2005+</a:t>
            </a:r>
          </a:p>
          <a:p>
            <a:r>
              <a:rPr lang="en-US" dirty="0" smtClean="0"/>
              <a:t>Linux – </a:t>
            </a:r>
            <a:r>
              <a:rPr lang="en-US" dirty="0" smtClean="0"/>
              <a:t>Q</a:t>
            </a:r>
            <a:r>
              <a:rPr lang="en-US" dirty="0" smtClean="0"/>
              <a:t>t</a:t>
            </a:r>
            <a:r>
              <a:rPr lang="en-US" dirty="0" smtClean="0"/>
              <a:t> </a:t>
            </a:r>
            <a:r>
              <a:rPr lang="en-US" dirty="0" smtClean="0"/>
              <a:t>Creator</a:t>
            </a:r>
          </a:p>
          <a:p>
            <a:r>
              <a:rPr lang="en-US" dirty="0" smtClean="0"/>
              <a:t>Mac OS - </a:t>
            </a:r>
            <a:r>
              <a:rPr lang="en-US" dirty="0" err="1" smtClean="0"/>
              <a:t>XCode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С++ Craft: #1</vt:lpstr>
      <vt:lpstr>Slide 2</vt:lpstr>
      <vt:lpstr>Цели курса</vt:lpstr>
      <vt:lpstr>Основные темы лекций</vt:lpstr>
      <vt:lpstr>Git</vt:lpstr>
      <vt:lpstr>CMake</vt:lpstr>
      <vt:lpstr>IDE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Ivan Sidarau</cp:lastModifiedBy>
  <cp:revision>17</cp:revision>
  <dcterms:created xsi:type="dcterms:W3CDTF">2013-10-03T05:34:18Z</dcterms:created>
  <dcterms:modified xsi:type="dcterms:W3CDTF">2013-10-03T11:21:59Z</dcterms:modified>
</cp:coreProperties>
</file>