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71" r:id="rId9"/>
    <p:sldId id="263" r:id="rId10"/>
    <p:sldId id="264" r:id="rId11"/>
    <p:sldId id="267" r:id="rId12"/>
    <p:sldId id="268" r:id="rId13"/>
    <p:sldId id="265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9F79-30FC-44C4-83E6-141ED3CABBF5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terator/iterator_traits/" TargetMode="External"/><Relationship Id="rId2" Type="http://schemas.openxmlformats.org/officeDocument/2006/relationships/hyperlink" Target="http://www.cplusplus.com/reference/iterator/iterato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hannel9.msdn.com/Series/C9-Lectures-Stephan-T-Lavavej-Standard-Template-Library-STL-/C9-Lectures-Introduction-to-STL-with-Stephan-T-Lavave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lenacpp.blogspot.com/2007/04/blog-po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ostrea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fstrea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505200"/>
            <a:ext cx="8839200" cy="2895600"/>
          </a:xfrm>
        </p:spPr>
        <p:txBody>
          <a:bodyPr>
            <a:noAutofit/>
          </a:bodyPr>
          <a:lstStyle/>
          <a:p>
            <a:r>
              <a:rPr lang="ru-RU" sz="2800" dirty="0"/>
              <a:t>Инструменты процедурного программирования С/С</a:t>
            </a:r>
            <a:r>
              <a:rPr lang="ru-RU" sz="2800" dirty="0" smtClean="0"/>
              <a:t>++</a:t>
            </a:r>
            <a:r>
              <a:rPr lang="en-US" sz="2800" dirty="0"/>
              <a:t>.</a:t>
            </a:r>
          </a:p>
          <a:p>
            <a:r>
              <a:rPr lang="ru-RU" sz="2800" dirty="0"/>
              <a:t>Системы ввода </a:t>
            </a:r>
            <a:r>
              <a:rPr lang="ru-RU" sz="2800" dirty="0" smtClean="0"/>
              <a:t>вывода. Использование </a:t>
            </a:r>
            <a:r>
              <a:rPr lang="en-US" sz="2800" dirty="0"/>
              <a:t>STL</a:t>
            </a:r>
            <a:r>
              <a:rPr lang="ru-RU" sz="2800" dirty="0"/>
              <a:t> для решения простых задач. </a:t>
            </a:r>
            <a:endParaRPr lang="en-US" sz="2800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 &lt;vector&gt;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 </a:t>
            </a:r>
            <a:r>
              <a:rPr lang="en-US" dirty="0" err="1" smtClean="0"/>
              <a:t>int_array</a:t>
            </a:r>
            <a:r>
              <a:rPr lang="en-US" dirty="0" smtClean="0"/>
              <a:t>;</a:t>
            </a:r>
          </a:p>
          <a:p>
            <a:r>
              <a:rPr lang="en-US" dirty="0" smtClean="0"/>
              <a:t>size() / capacity()</a:t>
            </a:r>
          </a:p>
          <a:p>
            <a:r>
              <a:rPr lang="en-US" dirty="0" smtClean="0"/>
              <a:t>resize() / reserve()</a:t>
            </a:r>
          </a:p>
          <a:p>
            <a:r>
              <a:rPr lang="en-US" dirty="0" smtClean="0"/>
              <a:t>insert() / </a:t>
            </a:r>
            <a:r>
              <a:rPr lang="en-US" dirty="0" err="1" smtClean="0"/>
              <a:t>push_back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const_iterator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http://www.cplusplus.com/reference/vector/</a:t>
            </a:r>
            <a:endParaRPr lang="en-US" sz="2000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#include &lt;list&gt;</a:t>
            </a:r>
          </a:p>
          <a:p>
            <a:r>
              <a:rPr lang="en-US" dirty="0" smtClean="0"/>
              <a:t>size()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() / </a:t>
            </a:r>
            <a:r>
              <a:rPr lang="en-US" dirty="0" err="1" smtClean="0"/>
              <a:t>push_front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pop_back</a:t>
            </a:r>
            <a:r>
              <a:rPr lang="en-US" dirty="0" smtClean="0"/>
              <a:t>() / </a:t>
            </a:r>
            <a:r>
              <a:rPr lang="en-US" dirty="0" err="1" smtClean="0"/>
              <a:t>pop_front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splice()</a:t>
            </a:r>
          </a:p>
          <a:p>
            <a:r>
              <a:rPr lang="en-US" dirty="0" smtClean="0"/>
              <a:t>remove() / </a:t>
            </a:r>
            <a:r>
              <a:rPr lang="en-US" dirty="0" err="1" smtClean="0"/>
              <a:t>remove_if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19400" y="59436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http://www.cplusplus.com/reference/iterator/iterator/</a:t>
            </a:r>
            <a:endParaRPr lang="en-US" dirty="0" smtClean="0"/>
          </a:p>
          <a:p>
            <a:pPr algn="r">
              <a:buNone/>
            </a:pPr>
            <a:r>
              <a:rPr lang="en-US" dirty="0" smtClean="0">
                <a:hlinkClick r:id="rId3"/>
              </a:rPr>
              <a:t>http://www.cplusplus.com/reference/iterator/iterator_traits/</a:t>
            </a:r>
            <a:endParaRPr lang="en-US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228600" y="1600200"/>
            <a:ext cx="8534400" cy="3810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28600" y="1447800"/>
            <a:ext cx="8763000" cy="4114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std::vector&lt;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vector;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vector vi( 10, 15 );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cit;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{}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4;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533400" y="2286000"/>
            <a:ext cx="6400800" cy="3657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&lt;algorithm&gt;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stable_sort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[ 0 ],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 );</a:t>
            </a:r>
          </a:p>
          <a:p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std::list&lt;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li.sort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std::sort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3400" y="1219200"/>
            <a:ext cx="64008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sort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first,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last);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19400" y="6260068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http://www.cplusplus.com/reference/algorithm/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581400" y="6164758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почитать-посмотреть к следующему занятию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C9 Lectures: Stephan T. </a:t>
            </a:r>
            <a:r>
              <a:rPr lang="en-US" sz="2400" dirty="0" err="1" smtClean="0"/>
              <a:t>Lavavej</a:t>
            </a:r>
            <a:r>
              <a:rPr lang="ru-RU" sz="2400" dirty="0"/>
              <a:t> </a:t>
            </a:r>
            <a:r>
              <a:rPr lang="ru-RU" sz="2400" dirty="0" smtClean="0"/>
              <a:t>–</a:t>
            </a:r>
            <a:r>
              <a:rPr lang="en-US" sz="2400" dirty="0" smtClean="0"/>
              <a:t> STL. Part 1, Part 2 and Part 3.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hlinkClick r:id="rId2"/>
              </a:rPr>
              <a:t>http://channel9.msdn.com/Series/C9-Lectures-Stephan-T-Lavavej-Standard-Template-Library-STL-/C9-Lectures-Introduction-to-STL-with-Stephan-T-Lavavej</a:t>
            </a:r>
            <a:endParaRPr lang="en-US" sz="2400" dirty="0" smtClean="0"/>
          </a:p>
          <a:p>
            <a:r>
              <a:rPr lang="ru-RU" sz="2400" dirty="0" smtClean="0"/>
              <a:t>Бьерн Страуструп «Язык программирования С++» - глава «Стандартные контейнеры»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void f1(); - </a:t>
            </a:r>
            <a:r>
              <a:rPr lang="ru-RU" dirty="0" smtClean="0"/>
              <a:t>декларация (сколько угодно раз)</a:t>
            </a:r>
          </a:p>
          <a:p>
            <a:r>
              <a:rPr lang="en-US" dirty="0" smtClean="0"/>
              <a:t>void f1() {}</a:t>
            </a:r>
            <a:r>
              <a:rPr lang="ru-RU" b="1" dirty="0" smtClean="0"/>
              <a:t> </a:t>
            </a:r>
            <a:r>
              <a:rPr lang="ru-RU" dirty="0" smtClean="0"/>
              <a:t>– </a:t>
            </a:r>
            <a:r>
              <a:rPr lang="ru-RU" dirty="0" smtClean="0"/>
              <a:t>объявление </a:t>
            </a:r>
            <a:r>
              <a:rPr lang="ru-RU" dirty="0" smtClean="0"/>
              <a:t>(только один раз 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еременные, указатели и ссылки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void f1() {}</a:t>
            </a:r>
          </a:p>
          <a:p>
            <a:r>
              <a:rPr lang="en-US" dirty="0" smtClean="0"/>
              <a:t>void f2(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f3( 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f4(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f5( const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f6(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f7( const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f8( </a:t>
            </a:r>
            <a:r>
              <a:rPr lang="en-US" dirty="0" err="1" smtClean="0"/>
              <a:t>int</a:t>
            </a:r>
            <a:r>
              <a:rPr lang="en-US" dirty="0" smtClean="0"/>
              <a:t> * const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f9( const </a:t>
            </a:r>
            <a:r>
              <a:rPr lang="en-US" dirty="0" err="1" smtClean="0"/>
              <a:t>int</a:t>
            </a:r>
            <a:r>
              <a:rPr lang="en-US" dirty="0" smtClean="0"/>
              <a:t>* const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381000" y="1752600"/>
            <a:ext cx="4876800" cy="167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f(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{}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u = &amp;f;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u( 1 );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на функции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1000" y="3886200"/>
            <a:ext cx="85344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std::string::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size_type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(std::string::*sp)() const;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00400" y="62484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http://alenacpp.blogspot.com/2007/04/blog-post.html</a:t>
            </a:r>
            <a:endParaRPr lang="en-US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6576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57200" y="3352800"/>
            <a:ext cx="4572000" cy="1905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57200" y="1524000"/>
            <a:ext cx="4572000" cy="1600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d[5]    </a:t>
            </a:r>
            <a:r>
              <a:rPr lang="en-US" dirty="0" smtClean="0">
                <a:sym typeface="Wingdings" pitchFamily="2" charset="2"/>
              </a:rPr>
              <a:t>     *(d+5)               5[d] 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3400" y="1752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a[ 40 ];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b[ 40 ] = { 0 };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c[] = {0,0,0,0,0,0};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9600" y="3505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*d = new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[ 45 ] 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*d;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d[ 40 ];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delete [] 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Системы ввода вывода. Использование </a:t>
            </a:r>
            <a:r>
              <a:rPr lang="en-US" sz="3600" dirty="0" smtClean="0"/>
              <a:t>STL </a:t>
            </a:r>
            <a:r>
              <a:rPr lang="ru-RU" sz="3600" dirty="0" smtClean="0"/>
              <a:t>для решения простых задач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, std::</a:t>
            </a:r>
            <a:r>
              <a:rPr lang="en-US" dirty="0" err="1" smtClean="0"/>
              <a:t>ifstream</a:t>
            </a:r>
            <a:r>
              <a:rPr lang="en-US" dirty="0" smtClean="0"/>
              <a:t>, std::</a:t>
            </a:r>
            <a:r>
              <a:rPr lang="en-US" dirty="0" err="1" smtClean="0"/>
              <a:t>ofstream</a:t>
            </a:r>
            <a:endParaRPr lang="en-US" dirty="0" smtClean="0"/>
          </a:p>
          <a:p>
            <a:r>
              <a:rPr lang="en-US" dirty="0" smtClean="0"/>
              <a:t>std::string</a:t>
            </a:r>
          </a:p>
          <a:p>
            <a:r>
              <a:rPr lang="en-US" dirty="0" smtClean="0"/>
              <a:t>std::vector</a:t>
            </a:r>
          </a:p>
          <a:p>
            <a:r>
              <a:rPr lang="en-US" dirty="0" smtClean="0"/>
              <a:t>std::list</a:t>
            </a:r>
          </a:p>
          <a:p>
            <a:r>
              <a:rPr lang="en-US" dirty="0" smtClean="0"/>
              <a:t>std::sort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62000" y="1905000"/>
            <a:ext cx="6172200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“Hello world”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5814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733800" y="61838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http://www.cplusplus.com/reference/iostream/</a:t>
            </a:r>
            <a:endParaRPr lang="en-US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62000" y="3429000"/>
            <a:ext cx="61722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iomanip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( 10 ) &lt;&lt; std::fixed &lt;&lt; 1.0/3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ifstream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 smtClean="0"/>
              <a:t> std::</a:t>
            </a:r>
            <a:r>
              <a:rPr lang="en-US" dirty="0" err="1" smtClean="0"/>
              <a:t>ofstream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5800" y="1447800"/>
            <a:ext cx="5867400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5800" y="2743200"/>
            <a:ext cx="5867400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63332" y="6096000"/>
            <a:ext cx="457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http://www.cplusplus.com/reference/fstream/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4290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685800" y="4114800"/>
            <a:ext cx="8077200" cy="1752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::in |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::binary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::out |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::app 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#include &lt;string&gt;</a:t>
            </a:r>
          </a:p>
          <a:p>
            <a:r>
              <a:rPr lang="en-US" sz="2800" dirty="0" smtClean="0"/>
              <a:t>size()</a:t>
            </a:r>
          </a:p>
          <a:p>
            <a:r>
              <a:rPr lang="en-US" sz="2800" dirty="0" smtClean="0"/>
              <a:t>std::string::</a:t>
            </a:r>
            <a:r>
              <a:rPr lang="en-US" sz="2800" dirty="0" err="1" smtClean="0"/>
              <a:t>npos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find( “what” )</a:t>
            </a:r>
          </a:p>
          <a:p>
            <a:r>
              <a:rPr lang="en-US" sz="2800" dirty="0" err="1" smtClean="0"/>
              <a:t>c_str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swap()</a:t>
            </a:r>
          </a:p>
          <a:p>
            <a:r>
              <a:rPr lang="en-US" sz="2800" dirty="0" err="1" smtClean="0"/>
              <a:t>substr</a:t>
            </a:r>
            <a:r>
              <a:rPr lang="en-US" sz="2800" dirty="0" smtClean="0"/>
              <a:t>( index, count )</a:t>
            </a:r>
          </a:p>
          <a:p>
            <a:r>
              <a:rPr lang="en-US" sz="2800" strike="sngStrike" dirty="0" smtClean="0"/>
              <a:t>string += string + string + string + string;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http://www.cplusplus.com/reference/string/string/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740</Words>
  <Application>Microsoft Office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Тема Office</vt:lpstr>
      <vt:lpstr>С++ Craft: #2</vt:lpstr>
      <vt:lpstr>Функции</vt:lpstr>
      <vt:lpstr>Переменные, указатели и ссылки</vt:lpstr>
      <vt:lpstr>Указатели на функции</vt:lpstr>
      <vt:lpstr>Массивы</vt:lpstr>
      <vt:lpstr>Системы ввода вывода. Использование STL для решения простых задач</vt:lpstr>
      <vt:lpstr>std::cout</vt:lpstr>
      <vt:lpstr>std::ifstream и std::ofstream</vt:lpstr>
      <vt:lpstr>std::string</vt:lpstr>
      <vt:lpstr>std::vector</vt:lpstr>
      <vt:lpstr>std::list</vt:lpstr>
      <vt:lpstr>std::iterator и std::const_iterator</vt:lpstr>
      <vt:lpstr>Циклы</vt:lpstr>
      <vt:lpstr>std::sort</vt:lpstr>
      <vt:lpstr>Q?</vt:lpstr>
      <vt:lpstr>Что почитать-посмотреть к следующему занятию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Ivan Sidarau</cp:lastModifiedBy>
  <cp:revision>70</cp:revision>
  <dcterms:created xsi:type="dcterms:W3CDTF">2013-10-03T06:10:55Z</dcterms:created>
  <dcterms:modified xsi:type="dcterms:W3CDTF">2013-10-03T11:24:25Z</dcterms:modified>
</cp:coreProperties>
</file>