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7" r:id="rId2"/>
    <p:sldId id="260" r:id="rId3"/>
    <p:sldId id="261" r:id="rId4"/>
    <p:sldId id="262" r:id="rId5"/>
    <p:sldId id="263" r:id="rId6"/>
    <p:sldId id="269" r:id="rId7"/>
    <p:sldId id="265" r:id="rId8"/>
    <p:sldId id="270" r:id="rId9"/>
    <p:sldId id="266" r:id="rId10"/>
    <p:sldId id="267" r:id="rId11"/>
    <p:sldId id="264" r:id="rId12"/>
    <p:sldId id="268" r:id="rId13"/>
    <p:sldId id="271" r:id="rId14"/>
    <p:sldId id="273" r:id="rId15"/>
    <p:sldId id="272" r:id="rId16"/>
    <p:sldId id="275" r:id="rId17"/>
    <p:sldId id="276" r:id="rId18"/>
    <p:sldId id="278" r:id="rId19"/>
    <p:sldId id="277" r:id="rId20"/>
    <p:sldId id="280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4" r:id="rId35"/>
    <p:sldId id="295" r:id="rId36"/>
    <p:sldId id="296" r:id="rId37"/>
    <p:sldId id="29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62" autoAdjust="0"/>
  </p:normalViewPr>
  <p:slideViewPr>
    <p:cSldViewPr>
      <p:cViewPr>
        <p:scale>
          <a:sx n="100" d="100"/>
          <a:sy n="100" d="100"/>
        </p:scale>
        <p:origin x="-1950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E3CB31-DB73-4DD5-8F5D-E89C2041476C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51C180-E9A5-4526-B984-26CD9196E7C7}">
      <dgm:prSet phldrT="[Text]"/>
      <dgm:spPr/>
      <dgm:t>
        <a:bodyPr/>
        <a:lstStyle/>
        <a:p>
          <a:r>
            <a:rPr lang="en-US" dirty="0" smtClean="0"/>
            <a:t>Switch</a:t>
          </a:r>
          <a:endParaRPr lang="en-US" dirty="0"/>
        </a:p>
      </dgm:t>
    </dgm:pt>
    <dgm:pt modelId="{F87D4964-8550-432D-9174-D45F7559AA57}" type="parTrans" cxnId="{1D3FB92D-1C62-41B1-A7F7-BCD65C6EEAD2}">
      <dgm:prSet/>
      <dgm:spPr/>
      <dgm:t>
        <a:bodyPr/>
        <a:lstStyle/>
        <a:p>
          <a:endParaRPr lang="en-US"/>
        </a:p>
      </dgm:t>
    </dgm:pt>
    <dgm:pt modelId="{83F8559C-1F3E-476C-B22C-397D73E6A1D8}" type="sibTrans" cxnId="{1D3FB92D-1C62-41B1-A7F7-BCD65C6EEAD2}">
      <dgm:prSet/>
      <dgm:spPr/>
      <dgm:t>
        <a:bodyPr/>
        <a:lstStyle/>
        <a:p>
          <a:endParaRPr lang="en-US"/>
        </a:p>
      </dgm:t>
    </dgm:pt>
    <dgm:pt modelId="{94D3C02B-A90D-44E2-A6EF-69A74F419FE4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3E21111D-01F8-4E33-A050-7AE74FEBE91F}" type="parTrans" cxnId="{1F7B8323-FB0A-49B7-805E-945D478A331D}">
      <dgm:prSet/>
      <dgm:spPr/>
      <dgm:t>
        <a:bodyPr/>
        <a:lstStyle/>
        <a:p>
          <a:endParaRPr lang="en-US"/>
        </a:p>
      </dgm:t>
    </dgm:pt>
    <dgm:pt modelId="{F27925DB-175F-470E-8A29-C25D178396C8}" type="sibTrans" cxnId="{1F7B8323-FB0A-49B7-805E-945D478A331D}">
      <dgm:prSet/>
      <dgm:spPr/>
      <dgm:t>
        <a:bodyPr/>
        <a:lstStyle/>
        <a:p>
          <a:endParaRPr lang="en-US"/>
        </a:p>
      </dgm:t>
    </dgm:pt>
    <dgm:pt modelId="{62D88C9D-5C2F-4926-B30F-B246A50E708E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7E6C8925-4D3B-4DF1-8F5D-B262CE1840D5}" type="parTrans" cxnId="{F01AF40D-2365-40CA-999C-BC42CAA4E60F}">
      <dgm:prSet/>
      <dgm:spPr/>
      <dgm:t>
        <a:bodyPr/>
        <a:lstStyle/>
        <a:p>
          <a:endParaRPr lang="en-US"/>
        </a:p>
      </dgm:t>
    </dgm:pt>
    <dgm:pt modelId="{AD614D8F-C3EE-419A-B03B-2C94A9BD1293}" type="sibTrans" cxnId="{F01AF40D-2365-40CA-999C-BC42CAA4E60F}">
      <dgm:prSet/>
      <dgm:spPr/>
      <dgm:t>
        <a:bodyPr/>
        <a:lstStyle/>
        <a:p>
          <a:endParaRPr lang="en-US"/>
        </a:p>
      </dgm:t>
    </dgm:pt>
    <dgm:pt modelId="{B4F39BC6-58CC-4E14-9B37-3C03092E5BBA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19F5F391-38C5-40AB-B989-DFCED2E163E5}" type="parTrans" cxnId="{1840A9F0-4EEA-4288-9C9E-0D01D733978D}">
      <dgm:prSet/>
      <dgm:spPr/>
      <dgm:t>
        <a:bodyPr/>
        <a:lstStyle/>
        <a:p>
          <a:endParaRPr lang="en-US"/>
        </a:p>
      </dgm:t>
    </dgm:pt>
    <dgm:pt modelId="{F5968979-2F4D-4C54-9F0B-ECC789299F3C}" type="sibTrans" cxnId="{1840A9F0-4EEA-4288-9C9E-0D01D733978D}">
      <dgm:prSet/>
      <dgm:spPr/>
      <dgm:t>
        <a:bodyPr/>
        <a:lstStyle/>
        <a:p>
          <a:endParaRPr lang="en-US"/>
        </a:p>
      </dgm:t>
    </dgm:pt>
    <dgm:pt modelId="{84B91EC6-46B9-4C25-9DB1-6F76B78A667F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CDA3EBF0-3CE0-4CD4-9E22-10710C89FB2A}" type="parTrans" cxnId="{E1DF33FD-C869-4B9D-B2DD-7E75E53F2376}">
      <dgm:prSet/>
      <dgm:spPr/>
      <dgm:t>
        <a:bodyPr/>
        <a:lstStyle/>
        <a:p>
          <a:endParaRPr lang="en-US"/>
        </a:p>
      </dgm:t>
    </dgm:pt>
    <dgm:pt modelId="{84BCE628-9BF8-4B0A-A4C8-A8F72009871F}" type="sibTrans" cxnId="{E1DF33FD-C869-4B9D-B2DD-7E75E53F2376}">
      <dgm:prSet/>
      <dgm:spPr/>
      <dgm:t>
        <a:bodyPr/>
        <a:lstStyle/>
        <a:p>
          <a:endParaRPr lang="en-US"/>
        </a:p>
      </dgm:t>
    </dgm:pt>
    <dgm:pt modelId="{122C55E3-234A-487C-88EE-3A973A476CD5}" type="pres">
      <dgm:prSet presAssocID="{64E3CB31-DB73-4DD5-8F5D-E89C2041476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FE5E81-10CA-4F12-9075-F13E7877B1BC}" type="pres">
      <dgm:prSet presAssocID="{A551C180-E9A5-4526-B984-26CD9196E7C7}" presName="centerShape" presStyleLbl="node0" presStyleIdx="0" presStyleCnt="1" custScaleX="254862"/>
      <dgm:spPr/>
      <dgm:t>
        <a:bodyPr/>
        <a:lstStyle/>
        <a:p>
          <a:endParaRPr lang="en-US"/>
        </a:p>
      </dgm:t>
    </dgm:pt>
    <dgm:pt modelId="{D6BE3C65-F1CE-43C8-8B3D-25637D151ED4}" type="pres">
      <dgm:prSet presAssocID="{3E21111D-01F8-4E33-A050-7AE74FEBE91F}" presName="Name9" presStyleLbl="parChTrans1D2" presStyleIdx="0" presStyleCnt="4"/>
      <dgm:spPr/>
      <dgm:t>
        <a:bodyPr/>
        <a:lstStyle/>
        <a:p>
          <a:endParaRPr lang="en-US"/>
        </a:p>
      </dgm:t>
    </dgm:pt>
    <dgm:pt modelId="{F445C779-85F9-4E4D-80D8-E078A5FC9632}" type="pres">
      <dgm:prSet presAssocID="{3E21111D-01F8-4E33-A050-7AE74FEBE91F}" presName="connTx" presStyleLbl="parChTrans1D2" presStyleIdx="0" presStyleCnt="4"/>
      <dgm:spPr/>
      <dgm:t>
        <a:bodyPr/>
        <a:lstStyle/>
        <a:p>
          <a:endParaRPr lang="en-US"/>
        </a:p>
      </dgm:t>
    </dgm:pt>
    <dgm:pt modelId="{9B1E4921-8591-4F16-BAB1-F211B63C6944}" type="pres">
      <dgm:prSet presAssocID="{94D3C02B-A90D-44E2-A6EF-69A74F419FE4}" presName="node" presStyleLbl="node1" presStyleIdx="0" presStyleCnt="4" custRadScaleRad="1048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1D495E-4980-4F7F-9ABE-8E8A0638E7AE}" type="pres">
      <dgm:prSet presAssocID="{7E6C8925-4D3B-4DF1-8F5D-B262CE1840D5}" presName="Name9" presStyleLbl="parChTrans1D2" presStyleIdx="1" presStyleCnt="4"/>
      <dgm:spPr/>
      <dgm:t>
        <a:bodyPr/>
        <a:lstStyle/>
        <a:p>
          <a:endParaRPr lang="en-US"/>
        </a:p>
      </dgm:t>
    </dgm:pt>
    <dgm:pt modelId="{62430BA0-D5AD-4E6B-9FA2-5D8680EAD270}" type="pres">
      <dgm:prSet presAssocID="{7E6C8925-4D3B-4DF1-8F5D-B262CE1840D5}" presName="connTx" presStyleLbl="parChTrans1D2" presStyleIdx="1" presStyleCnt="4"/>
      <dgm:spPr/>
      <dgm:t>
        <a:bodyPr/>
        <a:lstStyle/>
        <a:p>
          <a:endParaRPr lang="en-US"/>
        </a:p>
      </dgm:t>
    </dgm:pt>
    <dgm:pt modelId="{37697121-A71D-4DB0-A438-705405C953F9}" type="pres">
      <dgm:prSet presAssocID="{62D88C9D-5C2F-4926-B30F-B246A50E708E}" presName="node" presStyleLbl="node1" presStyleIdx="1" presStyleCnt="4" custRadScaleRad="201813" custRadScaleInc="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F6EBA-70AD-4BE8-8379-3BD8474B01D9}" type="pres">
      <dgm:prSet presAssocID="{19F5F391-38C5-40AB-B989-DFCED2E163E5}" presName="Name9" presStyleLbl="parChTrans1D2" presStyleIdx="2" presStyleCnt="4"/>
      <dgm:spPr/>
      <dgm:t>
        <a:bodyPr/>
        <a:lstStyle/>
        <a:p>
          <a:endParaRPr lang="en-US"/>
        </a:p>
      </dgm:t>
    </dgm:pt>
    <dgm:pt modelId="{6844CE33-352E-4612-B734-C7644EFE60C6}" type="pres">
      <dgm:prSet presAssocID="{19F5F391-38C5-40AB-B989-DFCED2E163E5}" presName="connTx" presStyleLbl="parChTrans1D2" presStyleIdx="2" presStyleCnt="4"/>
      <dgm:spPr/>
      <dgm:t>
        <a:bodyPr/>
        <a:lstStyle/>
        <a:p>
          <a:endParaRPr lang="en-US"/>
        </a:p>
      </dgm:t>
    </dgm:pt>
    <dgm:pt modelId="{03DC4DC3-4958-419D-B29F-042BD6E36997}" type="pres">
      <dgm:prSet presAssocID="{B4F39BC6-58CC-4E14-9B37-3C03092E5BB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385C51-2AEF-4912-BCD2-1E1294FE326E}" type="pres">
      <dgm:prSet presAssocID="{CDA3EBF0-3CE0-4CD4-9E22-10710C89FB2A}" presName="Name9" presStyleLbl="parChTrans1D2" presStyleIdx="3" presStyleCnt="4"/>
      <dgm:spPr/>
      <dgm:t>
        <a:bodyPr/>
        <a:lstStyle/>
        <a:p>
          <a:endParaRPr lang="en-US"/>
        </a:p>
      </dgm:t>
    </dgm:pt>
    <dgm:pt modelId="{55CD284F-AD82-42B6-A2A7-C8CFD9E0F11D}" type="pres">
      <dgm:prSet presAssocID="{CDA3EBF0-3CE0-4CD4-9E22-10710C89FB2A}" presName="connTx" presStyleLbl="parChTrans1D2" presStyleIdx="3" presStyleCnt="4"/>
      <dgm:spPr/>
      <dgm:t>
        <a:bodyPr/>
        <a:lstStyle/>
        <a:p>
          <a:endParaRPr lang="en-US"/>
        </a:p>
      </dgm:t>
    </dgm:pt>
    <dgm:pt modelId="{F1294A69-9D2A-463A-A893-2D7BFACE41C0}" type="pres">
      <dgm:prSet presAssocID="{84B91EC6-46B9-4C25-9DB1-6F76B78A667F}" presName="node" presStyleLbl="node1" presStyleIdx="3" presStyleCnt="4" custRadScaleRad="190240" custRadScaleInc="-1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5A90BD-6B86-427C-9646-8D874A2DB47B}" type="presOf" srcId="{64E3CB31-DB73-4DD5-8F5D-E89C2041476C}" destId="{122C55E3-234A-487C-88EE-3A973A476CD5}" srcOrd="0" destOrd="0" presId="urn:microsoft.com/office/officeart/2005/8/layout/radial1"/>
    <dgm:cxn modelId="{6AFCB29B-50B5-453C-AEF9-12218EEA9506}" type="presOf" srcId="{CDA3EBF0-3CE0-4CD4-9E22-10710C89FB2A}" destId="{0E385C51-2AEF-4912-BCD2-1E1294FE326E}" srcOrd="0" destOrd="0" presId="urn:microsoft.com/office/officeart/2005/8/layout/radial1"/>
    <dgm:cxn modelId="{1D3FB92D-1C62-41B1-A7F7-BCD65C6EEAD2}" srcId="{64E3CB31-DB73-4DD5-8F5D-E89C2041476C}" destId="{A551C180-E9A5-4526-B984-26CD9196E7C7}" srcOrd="0" destOrd="0" parTransId="{F87D4964-8550-432D-9174-D45F7559AA57}" sibTransId="{83F8559C-1F3E-476C-B22C-397D73E6A1D8}"/>
    <dgm:cxn modelId="{B8E17DD5-D501-4B58-837D-0CB2E7C98BE9}" type="presOf" srcId="{7E6C8925-4D3B-4DF1-8F5D-B262CE1840D5}" destId="{62430BA0-D5AD-4E6B-9FA2-5D8680EAD270}" srcOrd="1" destOrd="0" presId="urn:microsoft.com/office/officeart/2005/8/layout/radial1"/>
    <dgm:cxn modelId="{E1DF33FD-C869-4B9D-B2DD-7E75E53F2376}" srcId="{A551C180-E9A5-4526-B984-26CD9196E7C7}" destId="{84B91EC6-46B9-4C25-9DB1-6F76B78A667F}" srcOrd="3" destOrd="0" parTransId="{CDA3EBF0-3CE0-4CD4-9E22-10710C89FB2A}" sibTransId="{84BCE628-9BF8-4B0A-A4C8-A8F72009871F}"/>
    <dgm:cxn modelId="{2A5B5160-AFF5-46EC-AFA8-038659BA2008}" type="presOf" srcId="{A551C180-E9A5-4526-B984-26CD9196E7C7}" destId="{1FFE5E81-10CA-4F12-9075-F13E7877B1BC}" srcOrd="0" destOrd="0" presId="urn:microsoft.com/office/officeart/2005/8/layout/radial1"/>
    <dgm:cxn modelId="{B3CD2C25-4736-4818-99E8-25EF8F569ED2}" type="presOf" srcId="{3E21111D-01F8-4E33-A050-7AE74FEBE91F}" destId="{D6BE3C65-F1CE-43C8-8B3D-25637D151ED4}" srcOrd="0" destOrd="0" presId="urn:microsoft.com/office/officeart/2005/8/layout/radial1"/>
    <dgm:cxn modelId="{08D8B043-3C23-4258-B949-4D5B4FF7D834}" type="presOf" srcId="{94D3C02B-A90D-44E2-A6EF-69A74F419FE4}" destId="{9B1E4921-8591-4F16-BAB1-F211B63C6944}" srcOrd="0" destOrd="0" presId="urn:microsoft.com/office/officeart/2005/8/layout/radial1"/>
    <dgm:cxn modelId="{FDC4517B-AC37-4B5D-8D85-6995921AAADB}" type="presOf" srcId="{B4F39BC6-58CC-4E14-9B37-3C03092E5BBA}" destId="{03DC4DC3-4958-419D-B29F-042BD6E36997}" srcOrd="0" destOrd="0" presId="urn:microsoft.com/office/officeart/2005/8/layout/radial1"/>
    <dgm:cxn modelId="{0E1FF51D-4113-4BDD-B4C2-7B9E12327D16}" type="presOf" srcId="{3E21111D-01F8-4E33-A050-7AE74FEBE91F}" destId="{F445C779-85F9-4E4D-80D8-E078A5FC9632}" srcOrd="1" destOrd="0" presId="urn:microsoft.com/office/officeart/2005/8/layout/radial1"/>
    <dgm:cxn modelId="{1840A9F0-4EEA-4288-9C9E-0D01D733978D}" srcId="{A551C180-E9A5-4526-B984-26CD9196E7C7}" destId="{B4F39BC6-58CC-4E14-9B37-3C03092E5BBA}" srcOrd="2" destOrd="0" parTransId="{19F5F391-38C5-40AB-B989-DFCED2E163E5}" sibTransId="{F5968979-2F4D-4C54-9F0B-ECC789299F3C}"/>
    <dgm:cxn modelId="{7D6A9D2B-0A4E-4F3C-B673-53DC07AE8D40}" type="presOf" srcId="{84B91EC6-46B9-4C25-9DB1-6F76B78A667F}" destId="{F1294A69-9D2A-463A-A893-2D7BFACE41C0}" srcOrd="0" destOrd="0" presId="urn:microsoft.com/office/officeart/2005/8/layout/radial1"/>
    <dgm:cxn modelId="{55AD23F6-1777-43D1-A3ED-9E1943222537}" type="presOf" srcId="{19F5F391-38C5-40AB-B989-DFCED2E163E5}" destId="{6844CE33-352E-4612-B734-C7644EFE60C6}" srcOrd="1" destOrd="0" presId="urn:microsoft.com/office/officeart/2005/8/layout/radial1"/>
    <dgm:cxn modelId="{C2FA8B60-8C9B-4360-A89E-56967DF54C1C}" type="presOf" srcId="{62D88C9D-5C2F-4926-B30F-B246A50E708E}" destId="{37697121-A71D-4DB0-A438-705405C953F9}" srcOrd="0" destOrd="0" presId="urn:microsoft.com/office/officeart/2005/8/layout/radial1"/>
    <dgm:cxn modelId="{1C83E7CB-CB17-4C5F-9EFC-B487EE5FD567}" type="presOf" srcId="{7E6C8925-4D3B-4DF1-8F5D-B262CE1840D5}" destId="{B91D495E-4980-4F7F-9ABE-8E8A0638E7AE}" srcOrd="0" destOrd="0" presId="urn:microsoft.com/office/officeart/2005/8/layout/radial1"/>
    <dgm:cxn modelId="{7AD9EB19-05A3-4CE9-AF72-A231302B3665}" type="presOf" srcId="{CDA3EBF0-3CE0-4CD4-9E22-10710C89FB2A}" destId="{55CD284F-AD82-42B6-A2A7-C8CFD9E0F11D}" srcOrd="1" destOrd="0" presId="urn:microsoft.com/office/officeart/2005/8/layout/radial1"/>
    <dgm:cxn modelId="{3C68C5E9-D47B-4B22-8E05-10C549762C62}" type="presOf" srcId="{19F5F391-38C5-40AB-B989-DFCED2E163E5}" destId="{ACBF6EBA-70AD-4BE8-8379-3BD8474B01D9}" srcOrd="0" destOrd="0" presId="urn:microsoft.com/office/officeart/2005/8/layout/radial1"/>
    <dgm:cxn modelId="{1F7B8323-FB0A-49B7-805E-945D478A331D}" srcId="{A551C180-E9A5-4526-B984-26CD9196E7C7}" destId="{94D3C02B-A90D-44E2-A6EF-69A74F419FE4}" srcOrd="0" destOrd="0" parTransId="{3E21111D-01F8-4E33-A050-7AE74FEBE91F}" sibTransId="{F27925DB-175F-470E-8A29-C25D178396C8}"/>
    <dgm:cxn modelId="{F01AF40D-2365-40CA-999C-BC42CAA4E60F}" srcId="{A551C180-E9A5-4526-B984-26CD9196E7C7}" destId="{62D88C9D-5C2F-4926-B30F-B246A50E708E}" srcOrd="1" destOrd="0" parTransId="{7E6C8925-4D3B-4DF1-8F5D-B262CE1840D5}" sibTransId="{AD614D8F-C3EE-419A-B03B-2C94A9BD1293}"/>
    <dgm:cxn modelId="{F315FFB4-076E-4A36-9915-E2D7BE5118FC}" type="presParOf" srcId="{122C55E3-234A-487C-88EE-3A973A476CD5}" destId="{1FFE5E81-10CA-4F12-9075-F13E7877B1BC}" srcOrd="0" destOrd="0" presId="urn:microsoft.com/office/officeart/2005/8/layout/radial1"/>
    <dgm:cxn modelId="{9395D97C-BA32-4C1C-BCC5-8C26502D869B}" type="presParOf" srcId="{122C55E3-234A-487C-88EE-3A973A476CD5}" destId="{D6BE3C65-F1CE-43C8-8B3D-25637D151ED4}" srcOrd="1" destOrd="0" presId="urn:microsoft.com/office/officeart/2005/8/layout/radial1"/>
    <dgm:cxn modelId="{6DED435A-D1F2-4042-B111-67C03A295BDE}" type="presParOf" srcId="{D6BE3C65-F1CE-43C8-8B3D-25637D151ED4}" destId="{F445C779-85F9-4E4D-80D8-E078A5FC9632}" srcOrd="0" destOrd="0" presId="urn:microsoft.com/office/officeart/2005/8/layout/radial1"/>
    <dgm:cxn modelId="{B7AFEB8D-B7BC-477A-9C10-6E17576CB6F7}" type="presParOf" srcId="{122C55E3-234A-487C-88EE-3A973A476CD5}" destId="{9B1E4921-8591-4F16-BAB1-F211B63C6944}" srcOrd="2" destOrd="0" presId="urn:microsoft.com/office/officeart/2005/8/layout/radial1"/>
    <dgm:cxn modelId="{AADC8F1F-9236-4818-85E6-985C3402739B}" type="presParOf" srcId="{122C55E3-234A-487C-88EE-3A973A476CD5}" destId="{B91D495E-4980-4F7F-9ABE-8E8A0638E7AE}" srcOrd="3" destOrd="0" presId="urn:microsoft.com/office/officeart/2005/8/layout/radial1"/>
    <dgm:cxn modelId="{88195749-C35C-4E09-B8F0-5BDFCCC21FBE}" type="presParOf" srcId="{B91D495E-4980-4F7F-9ABE-8E8A0638E7AE}" destId="{62430BA0-D5AD-4E6B-9FA2-5D8680EAD270}" srcOrd="0" destOrd="0" presId="urn:microsoft.com/office/officeart/2005/8/layout/radial1"/>
    <dgm:cxn modelId="{76C4DDE9-E2C9-4C07-9E91-4CAA2CDD6856}" type="presParOf" srcId="{122C55E3-234A-487C-88EE-3A973A476CD5}" destId="{37697121-A71D-4DB0-A438-705405C953F9}" srcOrd="4" destOrd="0" presId="urn:microsoft.com/office/officeart/2005/8/layout/radial1"/>
    <dgm:cxn modelId="{C4F13A94-273C-4B55-A196-58408B81EE70}" type="presParOf" srcId="{122C55E3-234A-487C-88EE-3A973A476CD5}" destId="{ACBF6EBA-70AD-4BE8-8379-3BD8474B01D9}" srcOrd="5" destOrd="0" presId="urn:microsoft.com/office/officeart/2005/8/layout/radial1"/>
    <dgm:cxn modelId="{F31D7C95-CCD2-4859-A2BB-9E4EE1E7898F}" type="presParOf" srcId="{ACBF6EBA-70AD-4BE8-8379-3BD8474B01D9}" destId="{6844CE33-352E-4612-B734-C7644EFE60C6}" srcOrd="0" destOrd="0" presId="urn:microsoft.com/office/officeart/2005/8/layout/radial1"/>
    <dgm:cxn modelId="{925E3EA8-4D2B-4375-870F-48344A76BC7E}" type="presParOf" srcId="{122C55E3-234A-487C-88EE-3A973A476CD5}" destId="{03DC4DC3-4958-419D-B29F-042BD6E36997}" srcOrd="6" destOrd="0" presId="urn:microsoft.com/office/officeart/2005/8/layout/radial1"/>
    <dgm:cxn modelId="{C272F4FA-99CA-4FD9-B94E-7269DF1C8C16}" type="presParOf" srcId="{122C55E3-234A-487C-88EE-3A973A476CD5}" destId="{0E385C51-2AEF-4912-BCD2-1E1294FE326E}" srcOrd="7" destOrd="0" presId="urn:microsoft.com/office/officeart/2005/8/layout/radial1"/>
    <dgm:cxn modelId="{0EFEE21D-7B38-4FA3-AB9F-AB8D176C3A71}" type="presParOf" srcId="{0E385C51-2AEF-4912-BCD2-1E1294FE326E}" destId="{55CD284F-AD82-42B6-A2A7-C8CFD9E0F11D}" srcOrd="0" destOrd="0" presId="urn:microsoft.com/office/officeart/2005/8/layout/radial1"/>
    <dgm:cxn modelId="{32AC6EDD-4996-47BF-951E-C56A43FC0FC3}" type="presParOf" srcId="{122C55E3-234A-487C-88EE-3A973A476CD5}" destId="{F1294A69-9D2A-463A-A893-2D7BFACE41C0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CB8A36-F376-4C3E-8AD1-7FC64692B5B7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E5DC7E-3B50-46AA-BAAB-AF461EFC327E}">
      <dgm:prSet phldrT="[Text]"/>
      <dgm:spPr/>
      <dgm:t>
        <a:bodyPr/>
        <a:lstStyle/>
        <a:p>
          <a:r>
            <a:rPr lang="en-US" dirty="0" smtClean="0"/>
            <a:t>Hub</a:t>
          </a:r>
          <a:endParaRPr lang="en-US" dirty="0"/>
        </a:p>
      </dgm:t>
    </dgm:pt>
    <dgm:pt modelId="{72ED394E-E03F-4D11-89C3-407326788E9E}" type="parTrans" cxnId="{35D172F6-4154-435D-869B-9C6B76A7285A}">
      <dgm:prSet/>
      <dgm:spPr/>
      <dgm:t>
        <a:bodyPr/>
        <a:lstStyle/>
        <a:p>
          <a:endParaRPr lang="en-US"/>
        </a:p>
      </dgm:t>
    </dgm:pt>
    <dgm:pt modelId="{386A9EFC-D05B-41D4-9955-5730FC0B36DB}" type="sibTrans" cxnId="{35D172F6-4154-435D-869B-9C6B76A7285A}">
      <dgm:prSet/>
      <dgm:spPr/>
      <dgm:t>
        <a:bodyPr/>
        <a:lstStyle/>
        <a:p>
          <a:endParaRPr lang="en-US"/>
        </a:p>
      </dgm:t>
    </dgm:pt>
    <dgm:pt modelId="{019B1368-E6F4-4DF8-9621-555C5F9EE990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5669ADCA-6265-48B0-AAE4-7EE222476E7A}" type="parTrans" cxnId="{CD6B0060-C978-40F0-90CC-8BD120313734}">
      <dgm:prSet/>
      <dgm:spPr/>
      <dgm:t>
        <a:bodyPr/>
        <a:lstStyle/>
        <a:p>
          <a:endParaRPr lang="en-US"/>
        </a:p>
      </dgm:t>
    </dgm:pt>
    <dgm:pt modelId="{08D6BC18-1FBC-4242-883F-71037B0CD7CC}" type="sibTrans" cxnId="{CD6B0060-C978-40F0-90CC-8BD120313734}">
      <dgm:prSet/>
      <dgm:spPr/>
      <dgm:t>
        <a:bodyPr/>
        <a:lstStyle/>
        <a:p>
          <a:endParaRPr lang="en-US"/>
        </a:p>
      </dgm:t>
    </dgm:pt>
    <dgm:pt modelId="{4F950967-BFB5-4DE4-B23B-4026F60CCE62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CAD08196-8BC3-4DBF-B125-2D4B693BDDBB}" type="parTrans" cxnId="{D2AB469B-5A30-40D3-AB10-1649EA1F2475}">
      <dgm:prSet/>
      <dgm:spPr/>
      <dgm:t>
        <a:bodyPr/>
        <a:lstStyle/>
        <a:p>
          <a:endParaRPr lang="en-US"/>
        </a:p>
      </dgm:t>
    </dgm:pt>
    <dgm:pt modelId="{362CF62E-12E0-4014-8944-BC92DB0B9E99}" type="sibTrans" cxnId="{D2AB469B-5A30-40D3-AB10-1649EA1F2475}">
      <dgm:prSet/>
      <dgm:spPr/>
      <dgm:t>
        <a:bodyPr/>
        <a:lstStyle/>
        <a:p>
          <a:endParaRPr lang="en-US"/>
        </a:p>
      </dgm:t>
    </dgm:pt>
    <dgm:pt modelId="{A8876980-0D3C-4AFF-8E3C-F288E6B92630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90C679C3-821B-4DBF-8EEF-9D2C692B59E5}" type="parTrans" cxnId="{75CB599A-89A1-41A8-8865-8B98EDCE9784}">
      <dgm:prSet/>
      <dgm:spPr/>
      <dgm:t>
        <a:bodyPr/>
        <a:lstStyle/>
        <a:p>
          <a:endParaRPr lang="en-US"/>
        </a:p>
      </dgm:t>
    </dgm:pt>
    <dgm:pt modelId="{1053DAF4-C27B-4919-AC10-69753756ED6C}" type="sibTrans" cxnId="{75CB599A-89A1-41A8-8865-8B98EDCE9784}">
      <dgm:prSet/>
      <dgm:spPr/>
      <dgm:t>
        <a:bodyPr/>
        <a:lstStyle/>
        <a:p>
          <a:endParaRPr lang="en-US"/>
        </a:p>
      </dgm:t>
    </dgm:pt>
    <dgm:pt modelId="{25822CC7-8E32-4656-A8FE-CFA44817416C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F9451152-7757-40FA-8C16-D12CE1D31D6F}" type="parTrans" cxnId="{6A181F13-A5EE-4E0B-A871-F6793608CCA2}">
      <dgm:prSet/>
      <dgm:spPr/>
      <dgm:t>
        <a:bodyPr/>
        <a:lstStyle/>
        <a:p>
          <a:endParaRPr lang="en-US"/>
        </a:p>
      </dgm:t>
    </dgm:pt>
    <dgm:pt modelId="{D5F5312F-3C3F-4EBB-8867-ADD98D442F95}" type="sibTrans" cxnId="{6A181F13-A5EE-4E0B-A871-F6793608CCA2}">
      <dgm:prSet/>
      <dgm:spPr/>
      <dgm:t>
        <a:bodyPr/>
        <a:lstStyle/>
        <a:p>
          <a:endParaRPr lang="en-US"/>
        </a:p>
      </dgm:t>
    </dgm:pt>
    <dgm:pt modelId="{BD5AD237-31A9-4EEE-A0FF-DCDF4A467B31}" type="pres">
      <dgm:prSet presAssocID="{59CB8A36-F376-4C3E-8AD1-7FC64692B5B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488BC9-2BBB-44C0-88DC-1EA6BDC413F1}" type="pres">
      <dgm:prSet presAssocID="{0CE5DC7E-3B50-46AA-BAAB-AF461EFC327E}" presName="centerShape" presStyleLbl="node0" presStyleIdx="0" presStyleCnt="1"/>
      <dgm:spPr/>
      <dgm:t>
        <a:bodyPr/>
        <a:lstStyle/>
        <a:p>
          <a:endParaRPr lang="en-US"/>
        </a:p>
      </dgm:t>
    </dgm:pt>
    <dgm:pt modelId="{2E5FB230-9B38-4AE6-99D9-657FBAC5641E}" type="pres">
      <dgm:prSet presAssocID="{5669ADCA-6265-48B0-AAE4-7EE222476E7A}" presName="Name9" presStyleLbl="parChTrans1D2" presStyleIdx="0" presStyleCnt="4"/>
      <dgm:spPr/>
      <dgm:t>
        <a:bodyPr/>
        <a:lstStyle/>
        <a:p>
          <a:endParaRPr lang="en-US"/>
        </a:p>
      </dgm:t>
    </dgm:pt>
    <dgm:pt modelId="{9A07C9F0-428E-40AE-9442-4A9094BC2C31}" type="pres">
      <dgm:prSet presAssocID="{5669ADCA-6265-48B0-AAE4-7EE222476E7A}" presName="connTx" presStyleLbl="parChTrans1D2" presStyleIdx="0" presStyleCnt="4"/>
      <dgm:spPr/>
      <dgm:t>
        <a:bodyPr/>
        <a:lstStyle/>
        <a:p>
          <a:endParaRPr lang="en-US"/>
        </a:p>
      </dgm:t>
    </dgm:pt>
    <dgm:pt modelId="{A2C5A60F-D791-4C1A-816B-91F872D942A7}" type="pres">
      <dgm:prSet presAssocID="{019B1368-E6F4-4DF8-9621-555C5F9EE99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0C7988-2979-4C57-B581-35357835163B}" type="pres">
      <dgm:prSet presAssocID="{CAD08196-8BC3-4DBF-B125-2D4B693BDDBB}" presName="Name9" presStyleLbl="parChTrans1D2" presStyleIdx="1" presStyleCnt="4"/>
      <dgm:spPr/>
      <dgm:t>
        <a:bodyPr/>
        <a:lstStyle/>
        <a:p>
          <a:endParaRPr lang="en-US"/>
        </a:p>
      </dgm:t>
    </dgm:pt>
    <dgm:pt modelId="{F063716C-8404-4D5B-A837-BD1F893E75FA}" type="pres">
      <dgm:prSet presAssocID="{CAD08196-8BC3-4DBF-B125-2D4B693BDDBB}" presName="connTx" presStyleLbl="parChTrans1D2" presStyleIdx="1" presStyleCnt="4"/>
      <dgm:spPr/>
      <dgm:t>
        <a:bodyPr/>
        <a:lstStyle/>
        <a:p>
          <a:endParaRPr lang="en-US"/>
        </a:p>
      </dgm:t>
    </dgm:pt>
    <dgm:pt modelId="{99CED985-6BDC-4D37-841D-8F65DC045BAF}" type="pres">
      <dgm:prSet presAssocID="{4F950967-BFB5-4DE4-B23B-4026F60CCE6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44716-D425-4725-9ADA-3C3F2B8F5B71}" type="pres">
      <dgm:prSet presAssocID="{90C679C3-821B-4DBF-8EEF-9D2C692B59E5}" presName="Name9" presStyleLbl="parChTrans1D2" presStyleIdx="2" presStyleCnt="4"/>
      <dgm:spPr/>
      <dgm:t>
        <a:bodyPr/>
        <a:lstStyle/>
        <a:p>
          <a:endParaRPr lang="en-US"/>
        </a:p>
      </dgm:t>
    </dgm:pt>
    <dgm:pt modelId="{967A94A9-73FA-40F9-89C8-B5AE358A32F4}" type="pres">
      <dgm:prSet presAssocID="{90C679C3-821B-4DBF-8EEF-9D2C692B59E5}" presName="connTx" presStyleLbl="parChTrans1D2" presStyleIdx="2" presStyleCnt="4"/>
      <dgm:spPr/>
      <dgm:t>
        <a:bodyPr/>
        <a:lstStyle/>
        <a:p>
          <a:endParaRPr lang="en-US"/>
        </a:p>
      </dgm:t>
    </dgm:pt>
    <dgm:pt modelId="{66D10175-255D-498D-BD6D-B9BAA7FD37AB}" type="pres">
      <dgm:prSet presAssocID="{A8876980-0D3C-4AFF-8E3C-F288E6B9263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D54D3-327E-4B05-93BC-91EAE64E75C6}" type="pres">
      <dgm:prSet presAssocID="{F9451152-7757-40FA-8C16-D12CE1D31D6F}" presName="Name9" presStyleLbl="parChTrans1D2" presStyleIdx="3" presStyleCnt="4"/>
      <dgm:spPr/>
      <dgm:t>
        <a:bodyPr/>
        <a:lstStyle/>
        <a:p>
          <a:endParaRPr lang="en-US"/>
        </a:p>
      </dgm:t>
    </dgm:pt>
    <dgm:pt modelId="{705AF114-2BA3-457C-A7CB-774BB7710DF3}" type="pres">
      <dgm:prSet presAssocID="{F9451152-7757-40FA-8C16-D12CE1D31D6F}" presName="connTx" presStyleLbl="parChTrans1D2" presStyleIdx="3" presStyleCnt="4"/>
      <dgm:spPr/>
      <dgm:t>
        <a:bodyPr/>
        <a:lstStyle/>
        <a:p>
          <a:endParaRPr lang="en-US"/>
        </a:p>
      </dgm:t>
    </dgm:pt>
    <dgm:pt modelId="{2564DC54-0DF8-438E-97B9-FF09A10AF132}" type="pres">
      <dgm:prSet presAssocID="{25822CC7-8E32-4656-A8FE-CFA44817416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C991B5-9302-41C6-B7D9-E7AD4A692655}" type="presOf" srcId="{90C679C3-821B-4DBF-8EEF-9D2C692B59E5}" destId="{D2344716-D425-4725-9ADA-3C3F2B8F5B71}" srcOrd="0" destOrd="0" presId="urn:microsoft.com/office/officeart/2005/8/layout/radial1"/>
    <dgm:cxn modelId="{10A6EEA2-7AFF-4760-B181-5B6396847C69}" type="presOf" srcId="{F9451152-7757-40FA-8C16-D12CE1D31D6F}" destId="{1DAD54D3-327E-4B05-93BC-91EAE64E75C6}" srcOrd="0" destOrd="0" presId="urn:microsoft.com/office/officeart/2005/8/layout/radial1"/>
    <dgm:cxn modelId="{74B79BC2-D123-497E-84D2-62BA769AE53E}" type="presOf" srcId="{90C679C3-821B-4DBF-8EEF-9D2C692B59E5}" destId="{967A94A9-73FA-40F9-89C8-B5AE358A32F4}" srcOrd="1" destOrd="0" presId="urn:microsoft.com/office/officeart/2005/8/layout/radial1"/>
    <dgm:cxn modelId="{68F2997E-DDDA-47DE-9131-A98AF35EADFF}" type="presOf" srcId="{CAD08196-8BC3-4DBF-B125-2D4B693BDDBB}" destId="{F063716C-8404-4D5B-A837-BD1F893E75FA}" srcOrd="1" destOrd="0" presId="urn:microsoft.com/office/officeart/2005/8/layout/radial1"/>
    <dgm:cxn modelId="{DA303B1C-7A66-4C6E-B62D-C9CD9F194B9C}" type="presOf" srcId="{019B1368-E6F4-4DF8-9621-555C5F9EE990}" destId="{A2C5A60F-D791-4C1A-816B-91F872D942A7}" srcOrd="0" destOrd="0" presId="urn:microsoft.com/office/officeart/2005/8/layout/radial1"/>
    <dgm:cxn modelId="{75CB599A-89A1-41A8-8865-8B98EDCE9784}" srcId="{0CE5DC7E-3B50-46AA-BAAB-AF461EFC327E}" destId="{A8876980-0D3C-4AFF-8E3C-F288E6B92630}" srcOrd="2" destOrd="0" parTransId="{90C679C3-821B-4DBF-8EEF-9D2C692B59E5}" sibTransId="{1053DAF4-C27B-4919-AC10-69753756ED6C}"/>
    <dgm:cxn modelId="{35D172F6-4154-435D-869B-9C6B76A7285A}" srcId="{59CB8A36-F376-4C3E-8AD1-7FC64692B5B7}" destId="{0CE5DC7E-3B50-46AA-BAAB-AF461EFC327E}" srcOrd="0" destOrd="0" parTransId="{72ED394E-E03F-4D11-89C3-407326788E9E}" sibTransId="{386A9EFC-D05B-41D4-9955-5730FC0B36DB}"/>
    <dgm:cxn modelId="{CD6B0060-C978-40F0-90CC-8BD120313734}" srcId="{0CE5DC7E-3B50-46AA-BAAB-AF461EFC327E}" destId="{019B1368-E6F4-4DF8-9621-555C5F9EE990}" srcOrd="0" destOrd="0" parTransId="{5669ADCA-6265-48B0-AAE4-7EE222476E7A}" sibTransId="{08D6BC18-1FBC-4242-883F-71037B0CD7CC}"/>
    <dgm:cxn modelId="{501BE206-A2F6-4ECB-9731-39CA6C8814E5}" type="presOf" srcId="{CAD08196-8BC3-4DBF-B125-2D4B693BDDBB}" destId="{C30C7988-2979-4C57-B581-35357835163B}" srcOrd="0" destOrd="0" presId="urn:microsoft.com/office/officeart/2005/8/layout/radial1"/>
    <dgm:cxn modelId="{CD531DF6-4F67-41A9-8BB0-7AF6B66AB0B1}" type="presOf" srcId="{25822CC7-8E32-4656-A8FE-CFA44817416C}" destId="{2564DC54-0DF8-438E-97B9-FF09A10AF132}" srcOrd="0" destOrd="0" presId="urn:microsoft.com/office/officeart/2005/8/layout/radial1"/>
    <dgm:cxn modelId="{09F32188-60F4-49C7-A3D5-6BE4BE3C92A8}" type="presOf" srcId="{0CE5DC7E-3B50-46AA-BAAB-AF461EFC327E}" destId="{7D488BC9-2BBB-44C0-88DC-1EA6BDC413F1}" srcOrd="0" destOrd="0" presId="urn:microsoft.com/office/officeart/2005/8/layout/radial1"/>
    <dgm:cxn modelId="{CCE10DF9-CA0A-4263-BD2C-F56E1F4299D5}" type="presOf" srcId="{59CB8A36-F376-4C3E-8AD1-7FC64692B5B7}" destId="{BD5AD237-31A9-4EEE-A0FF-DCDF4A467B31}" srcOrd="0" destOrd="0" presId="urn:microsoft.com/office/officeart/2005/8/layout/radial1"/>
    <dgm:cxn modelId="{F21DF75B-619D-4BFA-9BEE-EF6D8A4F155D}" type="presOf" srcId="{5669ADCA-6265-48B0-AAE4-7EE222476E7A}" destId="{2E5FB230-9B38-4AE6-99D9-657FBAC5641E}" srcOrd="0" destOrd="0" presId="urn:microsoft.com/office/officeart/2005/8/layout/radial1"/>
    <dgm:cxn modelId="{7506477F-9F87-41F9-86A8-A7E37FBE277D}" type="presOf" srcId="{4F950967-BFB5-4DE4-B23B-4026F60CCE62}" destId="{99CED985-6BDC-4D37-841D-8F65DC045BAF}" srcOrd="0" destOrd="0" presId="urn:microsoft.com/office/officeart/2005/8/layout/radial1"/>
    <dgm:cxn modelId="{A2FFF121-727D-4599-9F54-A31FB518AB0F}" type="presOf" srcId="{F9451152-7757-40FA-8C16-D12CE1D31D6F}" destId="{705AF114-2BA3-457C-A7CB-774BB7710DF3}" srcOrd="1" destOrd="0" presId="urn:microsoft.com/office/officeart/2005/8/layout/radial1"/>
    <dgm:cxn modelId="{D2AB469B-5A30-40D3-AB10-1649EA1F2475}" srcId="{0CE5DC7E-3B50-46AA-BAAB-AF461EFC327E}" destId="{4F950967-BFB5-4DE4-B23B-4026F60CCE62}" srcOrd="1" destOrd="0" parTransId="{CAD08196-8BC3-4DBF-B125-2D4B693BDDBB}" sibTransId="{362CF62E-12E0-4014-8944-BC92DB0B9E99}"/>
    <dgm:cxn modelId="{C79B5A33-9DDD-4F87-824F-1B7D4311C098}" type="presOf" srcId="{A8876980-0D3C-4AFF-8E3C-F288E6B92630}" destId="{66D10175-255D-498D-BD6D-B9BAA7FD37AB}" srcOrd="0" destOrd="0" presId="urn:microsoft.com/office/officeart/2005/8/layout/radial1"/>
    <dgm:cxn modelId="{6A0CD255-C18E-41FA-83C0-F1AD0B984EB8}" type="presOf" srcId="{5669ADCA-6265-48B0-AAE4-7EE222476E7A}" destId="{9A07C9F0-428E-40AE-9442-4A9094BC2C31}" srcOrd="1" destOrd="0" presId="urn:microsoft.com/office/officeart/2005/8/layout/radial1"/>
    <dgm:cxn modelId="{6A181F13-A5EE-4E0B-A871-F6793608CCA2}" srcId="{0CE5DC7E-3B50-46AA-BAAB-AF461EFC327E}" destId="{25822CC7-8E32-4656-A8FE-CFA44817416C}" srcOrd="3" destOrd="0" parTransId="{F9451152-7757-40FA-8C16-D12CE1D31D6F}" sibTransId="{D5F5312F-3C3F-4EBB-8867-ADD98D442F95}"/>
    <dgm:cxn modelId="{8E37B92D-62AA-4AA1-8A9F-7210118DE718}" type="presParOf" srcId="{BD5AD237-31A9-4EEE-A0FF-DCDF4A467B31}" destId="{7D488BC9-2BBB-44C0-88DC-1EA6BDC413F1}" srcOrd="0" destOrd="0" presId="urn:microsoft.com/office/officeart/2005/8/layout/radial1"/>
    <dgm:cxn modelId="{6BEDC209-DBDE-4805-8C9A-09C0FA335D92}" type="presParOf" srcId="{BD5AD237-31A9-4EEE-A0FF-DCDF4A467B31}" destId="{2E5FB230-9B38-4AE6-99D9-657FBAC5641E}" srcOrd="1" destOrd="0" presId="urn:microsoft.com/office/officeart/2005/8/layout/radial1"/>
    <dgm:cxn modelId="{159A4A4E-ACC8-4890-815F-5C8CCAA19FE0}" type="presParOf" srcId="{2E5FB230-9B38-4AE6-99D9-657FBAC5641E}" destId="{9A07C9F0-428E-40AE-9442-4A9094BC2C31}" srcOrd="0" destOrd="0" presId="urn:microsoft.com/office/officeart/2005/8/layout/radial1"/>
    <dgm:cxn modelId="{56E6DF55-6B97-4B6F-AAD2-6C30249D6D8E}" type="presParOf" srcId="{BD5AD237-31A9-4EEE-A0FF-DCDF4A467B31}" destId="{A2C5A60F-D791-4C1A-816B-91F872D942A7}" srcOrd="2" destOrd="0" presId="urn:microsoft.com/office/officeart/2005/8/layout/radial1"/>
    <dgm:cxn modelId="{6668E7AD-D204-4C25-AEE5-70A2D09D19B9}" type="presParOf" srcId="{BD5AD237-31A9-4EEE-A0FF-DCDF4A467B31}" destId="{C30C7988-2979-4C57-B581-35357835163B}" srcOrd="3" destOrd="0" presId="urn:microsoft.com/office/officeart/2005/8/layout/radial1"/>
    <dgm:cxn modelId="{9CC80E78-2CB6-4774-885C-40427B715A71}" type="presParOf" srcId="{C30C7988-2979-4C57-B581-35357835163B}" destId="{F063716C-8404-4D5B-A837-BD1F893E75FA}" srcOrd="0" destOrd="0" presId="urn:microsoft.com/office/officeart/2005/8/layout/radial1"/>
    <dgm:cxn modelId="{3B6AA3F0-2488-44C5-B008-2EE80697FD35}" type="presParOf" srcId="{BD5AD237-31A9-4EEE-A0FF-DCDF4A467B31}" destId="{99CED985-6BDC-4D37-841D-8F65DC045BAF}" srcOrd="4" destOrd="0" presId="urn:microsoft.com/office/officeart/2005/8/layout/radial1"/>
    <dgm:cxn modelId="{62DAA7A4-DB28-420A-9A29-08680016F239}" type="presParOf" srcId="{BD5AD237-31A9-4EEE-A0FF-DCDF4A467B31}" destId="{D2344716-D425-4725-9ADA-3C3F2B8F5B71}" srcOrd="5" destOrd="0" presId="urn:microsoft.com/office/officeart/2005/8/layout/radial1"/>
    <dgm:cxn modelId="{7B282183-8978-42E5-A0DC-F79A5C2209C6}" type="presParOf" srcId="{D2344716-D425-4725-9ADA-3C3F2B8F5B71}" destId="{967A94A9-73FA-40F9-89C8-B5AE358A32F4}" srcOrd="0" destOrd="0" presId="urn:microsoft.com/office/officeart/2005/8/layout/radial1"/>
    <dgm:cxn modelId="{A2DAA132-09D3-47A7-8C38-C1F8164745AA}" type="presParOf" srcId="{BD5AD237-31A9-4EEE-A0FF-DCDF4A467B31}" destId="{66D10175-255D-498D-BD6D-B9BAA7FD37AB}" srcOrd="6" destOrd="0" presId="urn:microsoft.com/office/officeart/2005/8/layout/radial1"/>
    <dgm:cxn modelId="{A743F9AF-A4D3-4C78-96EA-FE591A6AC612}" type="presParOf" srcId="{BD5AD237-31A9-4EEE-A0FF-DCDF4A467B31}" destId="{1DAD54D3-327E-4B05-93BC-91EAE64E75C6}" srcOrd="7" destOrd="0" presId="urn:microsoft.com/office/officeart/2005/8/layout/radial1"/>
    <dgm:cxn modelId="{BB074F9B-A3A5-4636-8F75-06CAB760222C}" type="presParOf" srcId="{1DAD54D3-327E-4B05-93BC-91EAE64E75C6}" destId="{705AF114-2BA3-457C-A7CB-774BB7710DF3}" srcOrd="0" destOrd="0" presId="urn:microsoft.com/office/officeart/2005/8/layout/radial1"/>
    <dgm:cxn modelId="{ADC8F2F0-5A58-4204-874E-03E26D72945B}" type="presParOf" srcId="{BD5AD237-31A9-4EEE-A0FF-DCDF4A467B31}" destId="{2564DC54-0DF8-438E-97B9-FF09A10AF132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CB8A36-F376-4C3E-8AD1-7FC64692B5B7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E5DC7E-3B50-46AA-BAAB-AF461EFC327E}">
      <dgm:prSet phldrT="[Text]"/>
      <dgm:spPr/>
      <dgm:t>
        <a:bodyPr/>
        <a:lstStyle/>
        <a:p>
          <a:r>
            <a:rPr lang="en-US" dirty="0" smtClean="0"/>
            <a:t>Hub</a:t>
          </a:r>
          <a:endParaRPr lang="en-US" dirty="0"/>
        </a:p>
      </dgm:t>
    </dgm:pt>
    <dgm:pt modelId="{72ED394E-E03F-4D11-89C3-407326788E9E}" type="parTrans" cxnId="{35D172F6-4154-435D-869B-9C6B76A7285A}">
      <dgm:prSet/>
      <dgm:spPr/>
      <dgm:t>
        <a:bodyPr/>
        <a:lstStyle/>
        <a:p>
          <a:endParaRPr lang="en-US"/>
        </a:p>
      </dgm:t>
    </dgm:pt>
    <dgm:pt modelId="{386A9EFC-D05B-41D4-9955-5730FC0B36DB}" type="sibTrans" cxnId="{35D172F6-4154-435D-869B-9C6B76A7285A}">
      <dgm:prSet/>
      <dgm:spPr/>
      <dgm:t>
        <a:bodyPr/>
        <a:lstStyle/>
        <a:p>
          <a:endParaRPr lang="en-US"/>
        </a:p>
      </dgm:t>
    </dgm:pt>
    <dgm:pt modelId="{019B1368-E6F4-4DF8-9621-555C5F9EE990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5669ADCA-6265-48B0-AAE4-7EE222476E7A}" type="parTrans" cxnId="{CD6B0060-C978-40F0-90CC-8BD120313734}">
      <dgm:prSet/>
      <dgm:spPr/>
      <dgm:t>
        <a:bodyPr/>
        <a:lstStyle/>
        <a:p>
          <a:endParaRPr lang="en-US"/>
        </a:p>
      </dgm:t>
    </dgm:pt>
    <dgm:pt modelId="{08D6BC18-1FBC-4242-883F-71037B0CD7CC}" type="sibTrans" cxnId="{CD6B0060-C978-40F0-90CC-8BD120313734}">
      <dgm:prSet/>
      <dgm:spPr/>
      <dgm:t>
        <a:bodyPr/>
        <a:lstStyle/>
        <a:p>
          <a:endParaRPr lang="en-US"/>
        </a:p>
      </dgm:t>
    </dgm:pt>
    <dgm:pt modelId="{4F950967-BFB5-4DE4-B23B-4026F60CCE62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CAD08196-8BC3-4DBF-B125-2D4B693BDDBB}" type="parTrans" cxnId="{D2AB469B-5A30-40D3-AB10-1649EA1F2475}">
      <dgm:prSet/>
      <dgm:spPr/>
      <dgm:t>
        <a:bodyPr/>
        <a:lstStyle/>
        <a:p>
          <a:endParaRPr lang="en-US"/>
        </a:p>
      </dgm:t>
    </dgm:pt>
    <dgm:pt modelId="{362CF62E-12E0-4014-8944-BC92DB0B9E99}" type="sibTrans" cxnId="{D2AB469B-5A30-40D3-AB10-1649EA1F2475}">
      <dgm:prSet/>
      <dgm:spPr/>
      <dgm:t>
        <a:bodyPr/>
        <a:lstStyle/>
        <a:p>
          <a:endParaRPr lang="en-US"/>
        </a:p>
      </dgm:t>
    </dgm:pt>
    <dgm:pt modelId="{A8876980-0D3C-4AFF-8E3C-F288E6B92630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90C679C3-821B-4DBF-8EEF-9D2C692B59E5}" type="parTrans" cxnId="{75CB599A-89A1-41A8-8865-8B98EDCE9784}">
      <dgm:prSet/>
      <dgm:spPr/>
      <dgm:t>
        <a:bodyPr/>
        <a:lstStyle/>
        <a:p>
          <a:endParaRPr lang="en-US"/>
        </a:p>
      </dgm:t>
    </dgm:pt>
    <dgm:pt modelId="{1053DAF4-C27B-4919-AC10-69753756ED6C}" type="sibTrans" cxnId="{75CB599A-89A1-41A8-8865-8B98EDCE9784}">
      <dgm:prSet/>
      <dgm:spPr/>
      <dgm:t>
        <a:bodyPr/>
        <a:lstStyle/>
        <a:p>
          <a:endParaRPr lang="en-US"/>
        </a:p>
      </dgm:t>
    </dgm:pt>
    <dgm:pt modelId="{25822CC7-8E32-4656-A8FE-CFA44817416C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F9451152-7757-40FA-8C16-D12CE1D31D6F}" type="parTrans" cxnId="{6A181F13-A5EE-4E0B-A871-F6793608CCA2}">
      <dgm:prSet/>
      <dgm:spPr/>
      <dgm:t>
        <a:bodyPr/>
        <a:lstStyle/>
        <a:p>
          <a:endParaRPr lang="en-US"/>
        </a:p>
      </dgm:t>
    </dgm:pt>
    <dgm:pt modelId="{D5F5312F-3C3F-4EBB-8867-ADD98D442F95}" type="sibTrans" cxnId="{6A181F13-A5EE-4E0B-A871-F6793608CCA2}">
      <dgm:prSet/>
      <dgm:spPr/>
      <dgm:t>
        <a:bodyPr/>
        <a:lstStyle/>
        <a:p>
          <a:endParaRPr lang="en-US"/>
        </a:p>
      </dgm:t>
    </dgm:pt>
    <dgm:pt modelId="{BD5AD237-31A9-4EEE-A0FF-DCDF4A467B31}" type="pres">
      <dgm:prSet presAssocID="{59CB8A36-F376-4C3E-8AD1-7FC64692B5B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488BC9-2BBB-44C0-88DC-1EA6BDC413F1}" type="pres">
      <dgm:prSet presAssocID="{0CE5DC7E-3B50-46AA-BAAB-AF461EFC327E}" presName="centerShape" presStyleLbl="node0" presStyleIdx="0" presStyleCnt="1"/>
      <dgm:spPr/>
      <dgm:t>
        <a:bodyPr/>
        <a:lstStyle/>
        <a:p>
          <a:endParaRPr lang="en-US"/>
        </a:p>
      </dgm:t>
    </dgm:pt>
    <dgm:pt modelId="{2E5FB230-9B38-4AE6-99D9-657FBAC5641E}" type="pres">
      <dgm:prSet presAssocID="{5669ADCA-6265-48B0-AAE4-7EE222476E7A}" presName="Name9" presStyleLbl="parChTrans1D2" presStyleIdx="0" presStyleCnt="4"/>
      <dgm:spPr/>
      <dgm:t>
        <a:bodyPr/>
        <a:lstStyle/>
        <a:p>
          <a:endParaRPr lang="en-US"/>
        </a:p>
      </dgm:t>
    </dgm:pt>
    <dgm:pt modelId="{9A07C9F0-428E-40AE-9442-4A9094BC2C31}" type="pres">
      <dgm:prSet presAssocID="{5669ADCA-6265-48B0-AAE4-7EE222476E7A}" presName="connTx" presStyleLbl="parChTrans1D2" presStyleIdx="0" presStyleCnt="4"/>
      <dgm:spPr/>
      <dgm:t>
        <a:bodyPr/>
        <a:lstStyle/>
        <a:p>
          <a:endParaRPr lang="en-US"/>
        </a:p>
      </dgm:t>
    </dgm:pt>
    <dgm:pt modelId="{A2C5A60F-D791-4C1A-816B-91F872D942A7}" type="pres">
      <dgm:prSet presAssocID="{019B1368-E6F4-4DF8-9621-555C5F9EE99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0C7988-2979-4C57-B581-35357835163B}" type="pres">
      <dgm:prSet presAssocID="{CAD08196-8BC3-4DBF-B125-2D4B693BDDBB}" presName="Name9" presStyleLbl="parChTrans1D2" presStyleIdx="1" presStyleCnt="4"/>
      <dgm:spPr/>
      <dgm:t>
        <a:bodyPr/>
        <a:lstStyle/>
        <a:p>
          <a:endParaRPr lang="en-US"/>
        </a:p>
      </dgm:t>
    </dgm:pt>
    <dgm:pt modelId="{F063716C-8404-4D5B-A837-BD1F893E75FA}" type="pres">
      <dgm:prSet presAssocID="{CAD08196-8BC3-4DBF-B125-2D4B693BDDBB}" presName="connTx" presStyleLbl="parChTrans1D2" presStyleIdx="1" presStyleCnt="4"/>
      <dgm:spPr/>
      <dgm:t>
        <a:bodyPr/>
        <a:lstStyle/>
        <a:p>
          <a:endParaRPr lang="en-US"/>
        </a:p>
      </dgm:t>
    </dgm:pt>
    <dgm:pt modelId="{99CED985-6BDC-4D37-841D-8F65DC045BAF}" type="pres">
      <dgm:prSet presAssocID="{4F950967-BFB5-4DE4-B23B-4026F60CCE6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44716-D425-4725-9ADA-3C3F2B8F5B71}" type="pres">
      <dgm:prSet presAssocID="{90C679C3-821B-4DBF-8EEF-9D2C692B59E5}" presName="Name9" presStyleLbl="parChTrans1D2" presStyleIdx="2" presStyleCnt="4"/>
      <dgm:spPr/>
      <dgm:t>
        <a:bodyPr/>
        <a:lstStyle/>
        <a:p>
          <a:endParaRPr lang="en-US"/>
        </a:p>
      </dgm:t>
    </dgm:pt>
    <dgm:pt modelId="{967A94A9-73FA-40F9-89C8-B5AE358A32F4}" type="pres">
      <dgm:prSet presAssocID="{90C679C3-821B-4DBF-8EEF-9D2C692B59E5}" presName="connTx" presStyleLbl="parChTrans1D2" presStyleIdx="2" presStyleCnt="4"/>
      <dgm:spPr/>
      <dgm:t>
        <a:bodyPr/>
        <a:lstStyle/>
        <a:p>
          <a:endParaRPr lang="en-US"/>
        </a:p>
      </dgm:t>
    </dgm:pt>
    <dgm:pt modelId="{66D10175-255D-498D-BD6D-B9BAA7FD37AB}" type="pres">
      <dgm:prSet presAssocID="{A8876980-0D3C-4AFF-8E3C-F288E6B9263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D54D3-327E-4B05-93BC-91EAE64E75C6}" type="pres">
      <dgm:prSet presAssocID="{F9451152-7757-40FA-8C16-D12CE1D31D6F}" presName="Name9" presStyleLbl="parChTrans1D2" presStyleIdx="3" presStyleCnt="4"/>
      <dgm:spPr/>
      <dgm:t>
        <a:bodyPr/>
        <a:lstStyle/>
        <a:p>
          <a:endParaRPr lang="en-US"/>
        </a:p>
      </dgm:t>
    </dgm:pt>
    <dgm:pt modelId="{705AF114-2BA3-457C-A7CB-774BB7710DF3}" type="pres">
      <dgm:prSet presAssocID="{F9451152-7757-40FA-8C16-D12CE1D31D6F}" presName="connTx" presStyleLbl="parChTrans1D2" presStyleIdx="3" presStyleCnt="4"/>
      <dgm:spPr/>
      <dgm:t>
        <a:bodyPr/>
        <a:lstStyle/>
        <a:p>
          <a:endParaRPr lang="en-US"/>
        </a:p>
      </dgm:t>
    </dgm:pt>
    <dgm:pt modelId="{2564DC54-0DF8-438E-97B9-FF09A10AF132}" type="pres">
      <dgm:prSet presAssocID="{25822CC7-8E32-4656-A8FE-CFA44817416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5364F3-15F4-411D-8CF2-35F2D8368EA1}" type="presOf" srcId="{25822CC7-8E32-4656-A8FE-CFA44817416C}" destId="{2564DC54-0DF8-438E-97B9-FF09A10AF132}" srcOrd="0" destOrd="0" presId="urn:microsoft.com/office/officeart/2005/8/layout/radial1"/>
    <dgm:cxn modelId="{BD287B9A-06F8-4B6D-BE8E-CABC8362CD5B}" type="presOf" srcId="{F9451152-7757-40FA-8C16-D12CE1D31D6F}" destId="{1DAD54D3-327E-4B05-93BC-91EAE64E75C6}" srcOrd="0" destOrd="0" presId="urn:microsoft.com/office/officeart/2005/8/layout/radial1"/>
    <dgm:cxn modelId="{25047539-785D-4492-93B3-8AE2D2952B38}" type="presOf" srcId="{A8876980-0D3C-4AFF-8E3C-F288E6B92630}" destId="{66D10175-255D-498D-BD6D-B9BAA7FD37AB}" srcOrd="0" destOrd="0" presId="urn:microsoft.com/office/officeart/2005/8/layout/radial1"/>
    <dgm:cxn modelId="{75CB599A-89A1-41A8-8865-8B98EDCE9784}" srcId="{0CE5DC7E-3B50-46AA-BAAB-AF461EFC327E}" destId="{A8876980-0D3C-4AFF-8E3C-F288E6B92630}" srcOrd="2" destOrd="0" parTransId="{90C679C3-821B-4DBF-8EEF-9D2C692B59E5}" sibTransId="{1053DAF4-C27B-4919-AC10-69753756ED6C}"/>
    <dgm:cxn modelId="{35D172F6-4154-435D-869B-9C6B76A7285A}" srcId="{59CB8A36-F376-4C3E-8AD1-7FC64692B5B7}" destId="{0CE5DC7E-3B50-46AA-BAAB-AF461EFC327E}" srcOrd="0" destOrd="0" parTransId="{72ED394E-E03F-4D11-89C3-407326788E9E}" sibTransId="{386A9EFC-D05B-41D4-9955-5730FC0B36DB}"/>
    <dgm:cxn modelId="{ADFEF8C4-65C4-4BAC-AEBA-13FA474768D7}" type="presOf" srcId="{90C679C3-821B-4DBF-8EEF-9D2C692B59E5}" destId="{967A94A9-73FA-40F9-89C8-B5AE358A32F4}" srcOrd="1" destOrd="0" presId="urn:microsoft.com/office/officeart/2005/8/layout/radial1"/>
    <dgm:cxn modelId="{607DBEE6-31AF-42C8-92DB-02EDFC642C95}" type="presOf" srcId="{0CE5DC7E-3B50-46AA-BAAB-AF461EFC327E}" destId="{7D488BC9-2BBB-44C0-88DC-1EA6BDC413F1}" srcOrd="0" destOrd="0" presId="urn:microsoft.com/office/officeart/2005/8/layout/radial1"/>
    <dgm:cxn modelId="{CD6B0060-C978-40F0-90CC-8BD120313734}" srcId="{0CE5DC7E-3B50-46AA-BAAB-AF461EFC327E}" destId="{019B1368-E6F4-4DF8-9621-555C5F9EE990}" srcOrd="0" destOrd="0" parTransId="{5669ADCA-6265-48B0-AAE4-7EE222476E7A}" sibTransId="{08D6BC18-1FBC-4242-883F-71037B0CD7CC}"/>
    <dgm:cxn modelId="{79C35ABF-8577-4E12-AA0C-8BC1D66112BA}" type="presOf" srcId="{90C679C3-821B-4DBF-8EEF-9D2C692B59E5}" destId="{D2344716-D425-4725-9ADA-3C3F2B8F5B71}" srcOrd="0" destOrd="0" presId="urn:microsoft.com/office/officeart/2005/8/layout/radial1"/>
    <dgm:cxn modelId="{4D14F367-6D43-4310-8D7F-EC6CECB7FA52}" type="presOf" srcId="{CAD08196-8BC3-4DBF-B125-2D4B693BDDBB}" destId="{F063716C-8404-4D5B-A837-BD1F893E75FA}" srcOrd="1" destOrd="0" presId="urn:microsoft.com/office/officeart/2005/8/layout/radial1"/>
    <dgm:cxn modelId="{A4F90AC7-FFFF-45DA-8C15-D9F2981B1C3B}" type="presOf" srcId="{4F950967-BFB5-4DE4-B23B-4026F60CCE62}" destId="{99CED985-6BDC-4D37-841D-8F65DC045BAF}" srcOrd="0" destOrd="0" presId="urn:microsoft.com/office/officeart/2005/8/layout/radial1"/>
    <dgm:cxn modelId="{456D7091-FE69-45E8-A353-E89F43725A3F}" type="presOf" srcId="{5669ADCA-6265-48B0-AAE4-7EE222476E7A}" destId="{9A07C9F0-428E-40AE-9442-4A9094BC2C31}" srcOrd="1" destOrd="0" presId="urn:microsoft.com/office/officeart/2005/8/layout/radial1"/>
    <dgm:cxn modelId="{C142262E-E61E-4F9C-B89E-853F27F3A60B}" type="presOf" srcId="{F9451152-7757-40FA-8C16-D12CE1D31D6F}" destId="{705AF114-2BA3-457C-A7CB-774BB7710DF3}" srcOrd="1" destOrd="0" presId="urn:microsoft.com/office/officeart/2005/8/layout/radial1"/>
    <dgm:cxn modelId="{1452B8A4-320B-4DE5-936A-E184289B4842}" type="presOf" srcId="{019B1368-E6F4-4DF8-9621-555C5F9EE990}" destId="{A2C5A60F-D791-4C1A-816B-91F872D942A7}" srcOrd="0" destOrd="0" presId="urn:microsoft.com/office/officeart/2005/8/layout/radial1"/>
    <dgm:cxn modelId="{B760B4AE-6DEC-4C83-8C8D-E98AB9849242}" type="presOf" srcId="{CAD08196-8BC3-4DBF-B125-2D4B693BDDBB}" destId="{C30C7988-2979-4C57-B581-35357835163B}" srcOrd="0" destOrd="0" presId="urn:microsoft.com/office/officeart/2005/8/layout/radial1"/>
    <dgm:cxn modelId="{529E0986-EC39-487A-BBB8-A8CB56D7882C}" type="presOf" srcId="{59CB8A36-F376-4C3E-8AD1-7FC64692B5B7}" destId="{BD5AD237-31A9-4EEE-A0FF-DCDF4A467B31}" srcOrd="0" destOrd="0" presId="urn:microsoft.com/office/officeart/2005/8/layout/radial1"/>
    <dgm:cxn modelId="{C44101BC-BC17-4E85-AEFF-E00652D5839C}" type="presOf" srcId="{5669ADCA-6265-48B0-AAE4-7EE222476E7A}" destId="{2E5FB230-9B38-4AE6-99D9-657FBAC5641E}" srcOrd="0" destOrd="0" presId="urn:microsoft.com/office/officeart/2005/8/layout/radial1"/>
    <dgm:cxn modelId="{D2AB469B-5A30-40D3-AB10-1649EA1F2475}" srcId="{0CE5DC7E-3B50-46AA-BAAB-AF461EFC327E}" destId="{4F950967-BFB5-4DE4-B23B-4026F60CCE62}" srcOrd="1" destOrd="0" parTransId="{CAD08196-8BC3-4DBF-B125-2D4B693BDDBB}" sibTransId="{362CF62E-12E0-4014-8944-BC92DB0B9E99}"/>
    <dgm:cxn modelId="{6A181F13-A5EE-4E0B-A871-F6793608CCA2}" srcId="{0CE5DC7E-3B50-46AA-BAAB-AF461EFC327E}" destId="{25822CC7-8E32-4656-A8FE-CFA44817416C}" srcOrd="3" destOrd="0" parTransId="{F9451152-7757-40FA-8C16-D12CE1D31D6F}" sibTransId="{D5F5312F-3C3F-4EBB-8867-ADD98D442F95}"/>
    <dgm:cxn modelId="{407704E4-2392-4AAF-8DD9-D53F44E00481}" type="presParOf" srcId="{BD5AD237-31A9-4EEE-A0FF-DCDF4A467B31}" destId="{7D488BC9-2BBB-44C0-88DC-1EA6BDC413F1}" srcOrd="0" destOrd="0" presId="urn:microsoft.com/office/officeart/2005/8/layout/radial1"/>
    <dgm:cxn modelId="{C1650525-EE08-409B-A829-22FC83A1458A}" type="presParOf" srcId="{BD5AD237-31A9-4EEE-A0FF-DCDF4A467B31}" destId="{2E5FB230-9B38-4AE6-99D9-657FBAC5641E}" srcOrd="1" destOrd="0" presId="urn:microsoft.com/office/officeart/2005/8/layout/radial1"/>
    <dgm:cxn modelId="{EF235CDB-D463-4B51-A5D0-56C45D540657}" type="presParOf" srcId="{2E5FB230-9B38-4AE6-99D9-657FBAC5641E}" destId="{9A07C9F0-428E-40AE-9442-4A9094BC2C31}" srcOrd="0" destOrd="0" presId="urn:microsoft.com/office/officeart/2005/8/layout/radial1"/>
    <dgm:cxn modelId="{FEB21632-F210-429D-89C0-DF13E5BE61DB}" type="presParOf" srcId="{BD5AD237-31A9-4EEE-A0FF-DCDF4A467B31}" destId="{A2C5A60F-D791-4C1A-816B-91F872D942A7}" srcOrd="2" destOrd="0" presId="urn:microsoft.com/office/officeart/2005/8/layout/radial1"/>
    <dgm:cxn modelId="{519671A9-D8CD-4A13-B673-1FA04C00F2AC}" type="presParOf" srcId="{BD5AD237-31A9-4EEE-A0FF-DCDF4A467B31}" destId="{C30C7988-2979-4C57-B581-35357835163B}" srcOrd="3" destOrd="0" presId="urn:microsoft.com/office/officeart/2005/8/layout/radial1"/>
    <dgm:cxn modelId="{9A8A3B9F-E4CC-4DAD-B47B-6D2BFFD80F5C}" type="presParOf" srcId="{C30C7988-2979-4C57-B581-35357835163B}" destId="{F063716C-8404-4D5B-A837-BD1F893E75FA}" srcOrd="0" destOrd="0" presId="urn:microsoft.com/office/officeart/2005/8/layout/radial1"/>
    <dgm:cxn modelId="{23D6EECB-CDA3-4E68-A0A9-937C8344F7AB}" type="presParOf" srcId="{BD5AD237-31A9-4EEE-A0FF-DCDF4A467B31}" destId="{99CED985-6BDC-4D37-841D-8F65DC045BAF}" srcOrd="4" destOrd="0" presId="urn:microsoft.com/office/officeart/2005/8/layout/radial1"/>
    <dgm:cxn modelId="{EB2F38AA-9D19-472F-B14F-6F76C4BA4D30}" type="presParOf" srcId="{BD5AD237-31A9-4EEE-A0FF-DCDF4A467B31}" destId="{D2344716-D425-4725-9ADA-3C3F2B8F5B71}" srcOrd="5" destOrd="0" presId="urn:microsoft.com/office/officeart/2005/8/layout/radial1"/>
    <dgm:cxn modelId="{A2C582F3-0E84-4EE0-9D20-FD4D30EF7DDE}" type="presParOf" srcId="{D2344716-D425-4725-9ADA-3C3F2B8F5B71}" destId="{967A94A9-73FA-40F9-89C8-B5AE358A32F4}" srcOrd="0" destOrd="0" presId="urn:microsoft.com/office/officeart/2005/8/layout/radial1"/>
    <dgm:cxn modelId="{E1F50A7F-E894-4DBF-9B2F-55666A101ABC}" type="presParOf" srcId="{BD5AD237-31A9-4EEE-A0FF-DCDF4A467B31}" destId="{66D10175-255D-498D-BD6D-B9BAA7FD37AB}" srcOrd="6" destOrd="0" presId="urn:microsoft.com/office/officeart/2005/8/layout/radial1"/>
    <dgm:cxn modelId="{2CE5421B-79E0-412F-B25B-06EE8BFCDFDD}" type="presParOf" srcId="{BD5AD237-31A9-4EEE-A0FF-DCDF4A467B31}" destId="{1DAD54D3-327E-4B05-93BC-91EAE64E75C6}" srcOrd="7" destOrd="0" presId="urn:microsoft.com/office/officeart/2005/8/layout/radial1"/>
    <dgm:cxn modelId="{03907E4B-6407-40CF-A0BC-08D5E752D513}" type="presParOf" srcId="{1DAD54D3-327E-4B05-93BC-91EAE64E75C6}" destId="{705AF114-2BA3-457C-A7CB-774BB7710DF3}" srcOrd="0" destOrd="0" presId="urn:microsoft.com/office/officeart/2005/8/layout/radial1"/>
    <dgm:cxn modelId="{3613A2F6-F5F9-444F-82DA-F9FDF9330D2C}" type="presParOf" srcId="{BD5AD237-31A9-4EEE-A0FF-DCDF4A467B31}" destId="{2564DC54-0DF8-438E-97B9-FF09A10AF132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CB8A36-F376-4C3E-8AD1-7FC64692B5B7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E5DC7E-3B50-46AA-BAAB-AF461EFC327E}">
      <dgm:prSet phldrT="[Text]"/>
      <dgm:spPr/>
      <dgm:t>
        <a:bodyPr/>
        <a:lstStyle/>
        <a:p>
          <a:r>
            <a:rPr lang="en-US" dirty="0" smtClean="0"/>
            <a:t>Hub</a:t>
          </a:r>
          <a:endParaRPr lang="en-US" dirty="0"/>
        </a:p>
      </dgm:t>
    </dgm:pt>
    <dgm:pt modelId="{72ED394E-E03F-4D11-89C3-407326788E9E}" type="parTrans" cxnId="{35D172F6-4154-435D-869B-9C6B76A7285A}">
      <dgm:prSet/>
      <dgm:spPr/>
      <dgm:t>
        <a:bodyPr/>
        <a:lstStyle/>
        <a:p>
          <a:endParaRPr lang="en-US"/>
        </a:p>
      </dgm:t>
    </dgm:pt>
    <dgm:pt modelId="{386A9EFC-D05B-41D4-9955-5730FC0B36DB}" type="sibTrans" cxnId="{35D172F6-4154-435D-869B-9C6B76A7285A}">
      <dgm:prSet/>
      <dgm:spPr/>
      <dgm:t>
        <a:bodyPr/>
        <a:lstStyle/>
        <a:p>
          <a:endParaRPr lang="en-US"/>
        </a:p>
      </dgm:t>
    </dgm:pt>
    <dgm:pt modelId="{019B1368-E6F4-4DF8-9621-555C5F9EE990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5669ADCA-6265-48B0-AAE4-7EE222476E7A}" type="parTrans" cxnId="{CD6B0060-C978-40F0-90CC-8BD120313734}">
      <dgm:prSet/>
      <dgm:spPr/>
      <dgm:t>
        <a:bodyPr/>
        <a:lstStyle/>
        <a:p>
          <a:endParaRPr lang="en-US"/>
        </a:p>
      </dgm:t>
    </dgm:pt>
    <dgm:pt modelId="{08D6BC18-1FBC-4242-883F-71037B0CD7CC}" type="sibTrans" cxnId="{CD6B0060-C978-40F0-90CC-8BD120313734}">
      <dgm:prSet/>
      <dgm:spPr/>
      <dgm:t>
        <a:bodyPr/>
        <a:lstStyle/>
        <a:p>
          <a:endParaRPr lang="en-US"/>
        </a:p>
      </dgm:t>
    </dgm:pt>
    <dgm:pt modelId="{4F950967-BFB5-4DE4-B23B-4026F60CCE62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CAD08196-8BC3-4DBF-B125-2D4B693BDDBB}" type="parTrans" cxnId="{D2AB469B-5A30-40D3-AB10-1649EA1F2475}">
      <dgm:prSet/>
      <dgm:spPr/>
      <dgm:t>
        <a:bodyPr/>
        <a:lstStyle/>
        <a:p>
          <a:endParaRPr lang="en-US"/>
        </a:p>
      </dgm:t>
    </dgm:pt>
    <dgm:pt modelId="{362CF62E-12E0-4014-8944-BC92DB0B9E99}" type="sibTrans" cxnId="{D2AB469B-5A30-40D3-AB10-1649EA1F2475}">
      <dgm:prSet/>
      <dgm:spPr/>
      <dgm:t>
        <a:bodyPr/>
        <a:lstStyle/>
        <a:p>
          <a:endParaRPr lang="en-US"/>
        </a:p>
      </dgm:t>
    </dgm:pt>
    <dgm:pt modelId="{A8876980-0D3C-4AFF-8E3C-F288E6B92630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90C679C3-821B-4DBF-8EEF-9D2C692B59E5}" type="parTrans" cxnId="{75CB599A-89A1-41A8-8865-8B98EDCE9784}">
      <dgm:prSet/>
      <dgm:spPr/>
      <dgm:t>
        <a:bodyPr/>
        <a:lstStyle/>
        <a:p>
          <a:endParaRPr lang="en-US"/>
        </a:p>
      </dgm:t>
    </dgm:pt>
    <dgm:pt modelId="{1053DAF4-C27B-4919-AC10-69753756ED6C}" type="sibTrans" cxnId="{75CB599A-89A1-41A8-8865-8B98EDCE9784}">
      <dgm:prSet/>
      <dgm:spPr/>
      <dgm:t>
        <a:bodyPr/>
        <a:lstStyle/>
        <a:p>
          <a:endParaRPr lang="en-US"/>
        </a:p>
      </dgm:t>
    </dgm:pt>
    <dgm:pt modelId="{25822CC7-8E32-4656-A8FE-CFA44817416C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F9451152-7757-40FA-8C16-D12CE1D31D6F}" type="parTrans" cxnId="{6A181F13-A5EE-4E0B-A871-F6793608CCA2}">
      <dgm:prSet/>
      <dgm:spPr/>
      <dgm:t>
        <a:bodyPr/>
        <a:lstStyle/>
        <a:p>
          <a:endParaRPr lang="en-US"/>
        </a:p>
      </dgm:t>
    </dgm:pt>
    <dgm:pt modelId="{D5F5312F-3C3F-4EBB-8867-ADD98D442F95}" type="sibTrans" cxnId="{6A181F13-A5EE-4E0B-A871-F6793608CCA2}">
      <dgm:prSet/>
      <dgm:spPr/>
      <dgm:t>
        <a:bodyPr/>
        <a:lstStyle/>
        <a:p>
          <a:endParaRPr lang="en-US"/>
        </a:p>
      </dgm:t>
    </dgm:pt>
    <dgm:pt modelId="{BD5AD237-31A9-4EEE-A0FF-DCDF4A467B31}" type="pres">
      <dgm:prSet presAssocID="{59CB8A36-F376-4C3E-8AD1-7FC64692B5B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488BC9-2BBB-44C0-88DC-1EA6BDC413F1}" type="pres">
      <dgm:prSet presAssocID="{0CE5DC7E-3B50-46AA-BAAB-AF461EFC327E}" presName="centerShape" presStyleLbl="node0" presStyleIdx="0" presStyleCnt="1"/>
      <dgm:spPr/>
      <dgm:t>
        <a:bodyPr/>
        <a:lstStyle/>
        <a:p>
          <a:endParaRPr lang="en-US"/>
        </a:p>
      </dgm:t>
    </dgm:pt>
    <dgm:pt modelId="{2E5FB230-9B38-4AE6-99D9-657FBAC5641E}" type="pres">
      <dgm:prSet presAssocID="{5669ADCA-6265-48B0-AAE4-7EE222476E7A}" presName="Name9" presStyleLbl="parChTrans1D2" presStyleIdx="0" presStyleCnt="4"/>
      <dgm:spPr/>
      <dgm:t>
        <a:bodyPr/>
        <a:lstStyle/>
        <a:p>
          <a:endParaRPr lang="en-US"/>
        </a:p>
      </dgm:t>
    </dgm:pt>
    <dgm:pt modelId="{9A07C9F0-428E-40AE-9442-4A9094BC2C31}" type="pres">
      <dgm:prSet presAssocID="{5669ADCA-6265-48B0-AAE4-7EE222476E7A}" presName="connTx" presStyleLbl="parChTrans1D2" presStyleIdx="0" presStyleCnt="4"/>
      <dgm:spPr/>
      <dgm:t>
        <a:bodyPr/>
        <a:lstStyle/>
        <a:p>
          <a:endParaRPr lang="en-US"/>
        </a:p>
      </dgm:t>
    </dgm:pt>
    <dgm:pt modelId="{A2C5A60F-D791-4C1A-816B-91F872D942A7}" type="pres">
      <dgm:prSet presAssocID="{019B1368-E6F4-4DF8-9621-555C5F9EE99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0C7988-2979-4C57-B581-35357835163B}" type="pres">
      <dgm:prSet presAssocID="{CAD08196-8BC3-4DBF-B125-2D4B693BDDBB}" presName="Name9" presStyleLbl="parChTrans1D2" presStyleIdx="1" presStyleCnt="4"/>
      <dgm:spPr/>
      <dgm:t>
        <a:bodyPr/>
        <a:lstStyle/>
        <a:p>
          <a:endParaRPr lang="en-US"/>
        </a:p>
      </dgm:t>
    </dgm:pt>
    <dgm:pt modelId="{F063716C-8404-4D5B-A837-BD1F893E75FA}" type="pres">
      <dgm:prSet presAssocID="{CAD08196-8BC3-4DBF-B125-2D4B693BDDBB}" presName="connTx" presStyleLbl="parChTrans1D2" presStyleIdx="1" presStyleCnt="4"/>
      <dgm:spPr/>
      <dgm:t>
        <a:bodyPr/>
        <a:lstStyle/>
        <a:p>
          <a:endParaRPr lang="en-US"/>
        </a:p>
      </dgm:t>
    </dgm:pt>
    <dgm:pt modelId="{99CED985-6BDC-4D37-841D-8F65DC045BAF}" type="pres">
      <dgm:prSet presAssocID="{4F950967-BFB5-4DE4-B23B-4026F60CCE6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44716-D425-4725-9ADA-3C3F2B8F5B71}" type="pres">
      <dgm:prSet presAssocID="{90C679C3-821B-4DBF-8EEF-9D2C692B59E5}" presName="Name9" presStyleLbl="parChTrans1D2" presStyleIdx="2" presStyleCnt="4"/>
      <dgm:spPr/>
      <dgm:t>
        <a:bodyPr/>
        <a:lstStyle/>
        <a:p>
          <a:endParaRPr lang="en-US"/>
        </a:p>
      </dgm:t>
    </dgm:pt>
    <dgm:pt modelId="{967A94A9-73FA-40F9-89C8-B5AE358A32F4}" type="pres">
      <dgm:prSet presAssocID="{90C679C3-821B-4DBF-8EEF-9D2C692B59E5}" presName="connTx" presStyleLbl="parChTrans1D2" presStyleIdx="2" presStyleCnt="4"/>
      <dgm:spPr/>
      <dgm:t>
        <a:bodyPr/>
        <a:lstStyle/>
        <a:p>
          <a:endParaRPr lang="en-US"/>
        </a:p>
      </dgm:t>
    </dgm:pt>
    <dgm:pt modelId="{66D10175-255D-498D-BD6D-B9BAA7FD37AB}" type="pres">
      <dgm:prSet presAssocID="{A8876980-0D3C-4AFF-8E3C-F288E6B9263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D54D3-327E-4B05-93BC-91EAE64E75C6}" type="pres">
      <dgm:prSet presAssocID="{F9451152-7757-40FA-8C16-D12CE1D31D6F}" presName="Name9" presStyleLbl="parChTrans1D2" presStyleIdx="3" presStyleCnt="4"/>
      <dgm:spPr/>
      <dgm:t>
        <a:bodyPr/>
        <a:lstStyle/>
        <a:p>
          <a:endParaRPr lang="en-US"/>
        </a:p>
      </dgm:t>
    </dgm:pt>
    <dgm:pt modelId="{705AF114-2BA3-457C-A7CB-774BB7710DF3}" type="pres">
      <dgm:prSet presAssocID="{F9451152-7757-40FA-8C16-D12CE1D31D6F}" presName="connTx" presStyleLbl="parChTrans1D2" presStyleIdx="3" presStyleCnt="4"/>
      <dgm:spPr/>
      <dgm:t>
        <a:bodyPr/>
        <a:lstStyle/>
        <a:p>
          <a:endParaRPr lang="en-US"/>
        </a:p>
      </dgm:t>
    </dgm:pt>
    <dgm:pt modelId="{2564DC54-0DF8-438E-97B9-FF09A10AF132}" type="pres">
      <dgm:prSet presAssocID="{25822CC7-8E32-4656-A8FE-CFA44817416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D898A2-D555-4DCB-94C2-10D70243143A}" type="presOf" srcId="{90C679C3-821B-4DBF-8EEF-9D2C692B59E5}" destId="{D2344716-D425-4725-9ADA-3C3F2B8F5B71}" srcOrd="0" destOrd="0" presId="urn:microsoft.com/office/officeart/2005/8/layout/radial1"/>
    <dgm:cxn modelId="{07AE5FF2-FEEA-416A-81CE-EC239CE14395}" type="presOf" srcId="{A8876980-0D3C-4AFF-8E3C-F288E6B92630}" destId="{66D10175-255D-498D-BD6D-B9BAA7FD37AB}" srcOrd="0" destOrd="0" presId="urn:microsoft.com/office/officeart/2005/8/layout/radial1"/>
    <dgm:cxn modelId="{75CB599A-89A1-41A8-8865-8B98EDCE9784}" srcId="{0CE5DC7E-3B50-46AA-BAAB-AF461EFC327E}" destId="{A8876980-0D3C-4AFF-8E3C-F288E6B92630}" srcOrd="2" destOrd="0" parTransId="{90C679C3-821B-4DBF-8EEF-9D2C692B59E5}" sibTransId="{1053DAF4-C27B-4919-AC10-69753756ED6C}"/>
    <dgm:cxn modelId="{35D172F6-4154-435D-869B-9C6B76A7285A}" srcId="{59CB8A36-F376-4C3E-8AD1-7FC64692B5B7}" destId="{0CE5DC7E-3B50-46AA-BAAB-AF461EFC327E}" srcOrd="0" destOrd="0" parTransId="{72ED394E-E03F-4D11-89C3-407326788E9E}" sibTransId="{386A9EFC-D05B-41D4-9955-5730FC0B36DB}"/>
    <dgm:cxn modelId="{A66F4884-0D54-4A2C-970B-34A607092567}" type="presOf" srcId="{25822CC7-8E32-4656-A8FE-CFA44817416C}" destId="{2564DC54-0DF8-438E-97B9-FF09A10AF132}" srcOrd="0" destOrd="0" presId="urn:microsoft.com/office/officeart/2005/8/layout/radial1"/>
    <dgm:cxn modelId="{CD6B0060-C978-40F0-90CC-8BD120313734}" srcId="{0CE5DC7E-3B50-46AA-BAAB-AF461EFC327E}" destId="{019B1368-E6F4-4DF8-9621-555C5F9EE990}" srcOrd="0" destOrd="0" parTransId="{5669ADCA-6265-48B0-AAE4-7EE222476E7A}" sibTransId="{08D6BC18-1FBC-4242-883F-71037B0CD7CC}"/>
    <dgm:cxn modelId="{4359B551-DB81-46C5-A2C1-A984355C6E3F}" type="presOf" srcId="{5669ADCA-6265-48B0-AAE4-7EE222476E7A}" destId="{2E5FB230-9B38-4AE6-99D9-657FBAC5641E}" srcOrd="0" destOrd="0" presId="urn:microsoft.com/office/officeart/2005/8/layout/radial1"/>
    <dgm:cxn modelId="{DF8C1CA6-0BF0-43DA-A3F1-1212CB7E209F}" type="presOf" srcId="{59CB8A36-F376-4C3E-8AD1-7FC64692B5B7}" destId="{BD5AD237-31A9-4EEE-A0FF-DCDF4A467B31}" srcOrd="0" destOrd="0" presId="urn:microsoft.com/office/officeart/2005/8/layout/radial1"/>
    <dgm:cxn modelId="{FA83465B-1E11-4653-80C2-C3C3797A6B2D}" type="presOf" srcId="{019B1368-E6F4-4DF8-9621-555C5F9EE990}" destId="{A2C5A60F-D791-4C1A-816B-91F872D942A7}" srcOrd="0" destOrd="0" presId="urn:microsoft.com/office/officeart/2005/8/layout/radial1"/>
    <dgm:cxn modelId="{7869CB28-45A6-43B4-BB5D-F245C4BF963B}" type="presOf" srcId="{90C679C3-821B-4DBF-8EEF-9D2C692B59E5}" destId="{967A94A9-73FA-40F9-89C8-B5AE358A32F4}" srcOrd="1" destOrd="0" presId="urn:microsoft.com/office/officeart/2005/8/layout/radial1"/>
    <dgm:cxn modelId="{E3FA1790-FA4D-4167-AA25-0891AB404F3A}" type="presOf" srcId="{CAD08196-8BC3-4DBF-B125-2D4B693BDDBB}" destId="{C30C7988-2979-4C57-B581-35357835163B}" srcOrd="0" destOrd="0" presId="urn:microsoft.com/office/officeart/2005/8/layout/radial1"/>
    <dgm:cxn modelId="{4A712DD0-4385-43FE-A0AF-A07809F596E1}" type="presOf" srcId="{F9451152-7757-40FA-8C16-D12CE1D31D6F}" destId="{705AF114-2BA3-457C-A7CB-774BB7710DF3}" srcOrd="1" destOrd="0" presId="urn:microsoft.com/office/officeart/2005/8/layout/radial1"/>
    <dgm:cxn modelId="{0729C1C2-33F1-4ABD-867D-F83D0589063B}" type="presOf" srcId="{CAD08196-8BC3-4DBF-B125-2D4B693BDDBB}" destId="{F063716C-8404-4D5B-A837-BD1F893E75FA}" srcOrd="1" destOrd="0" presId="urn:microsoft.com/office/officeart/2005/8/layout/radial1"/>
    <dgm:cxn modelId="{7AD31985-A264-4B78-A7E1-CDECCB36B457}" type="presOf" srcId="{4F950967-BFB5-4DE4-B23B-4026F60CCE62}" destId="{99CED985-6BDC-4D37-841D-8F65DC045BAF}" srcOrd="0" destOrd="0" presId="urn:microsoft.com/office/officeart/2005/8/layout/radial1"/>
    <dgm:cxn modelId="{86E66430-4C1C-4F96-BDAE-DB01F494BEC9}" type="presOf" srcId="{0CE5DC7E-3B50-46AA-BAAB-AF461EFC327E}" destId="{7D488BC9-2BBB-44C0-88DC-1EA6BDC413F1}" srcOrd="0" destOrd="0" presId="urn:microsoft.com/office/officeart/2005/8/layout/radial1"/>
    <dgm:cxn modelId="{D2AB469B-5A30-40D3-AB10-1649EA1F2475}" srcId="{0CE5DC7E-3B50-46AA-BAAB-AF461EFC327E}" destId="{4F950967-BFB5-4DE4-B23B-4026F60CCE62}" srcOrd="1" destOrd="0" parTransId="{CAD08196-8BC3-4DBF-B125-2D4B693BDDBB}" sibTransId="{362CF62E-12E0-4014-8944-BC92DB0B9E99}"/>
    <dgm:cxn modelId="{6A181F13-A5EE-4E0B-A871-F6793608CCA2}" srcId="{0CE5DC7E-3B50-46AA-BAAB-AF461EFC327E}" destId="{25822CC7-8E32-4656-A8FE-CFA44817416C}" srcOrd="3" destOrd="0" parTransId="{F9451152-7757-40FA-8C16-D12CE1D31D6F}" sibTransId="{D5F5312F-3C3F-4EBB-8867-ADD98D442F95}"/>
    <dgm:cxn modelId="{5B17BFC3-6B56-4DD5-8E52-CDB1C2CCC523}" type="presOf" srcId="{5669ADCA-6265-48B0-AAE4-7EE222476E7A}" destId="{9A07C9F0-428E-40AE-9442-4A9094BC2C31}" srcOrd="1" destOrd="0" presId="urn:microsoft.com/office/officeart/2005/8/layout/radial1"/>
    <dgm:cxn modelId="{5FF9ED9B-CFA2-4625-ABA8-FB35107ADAE7}" type="presOf" srcId="{F9451152-7757-40FA-8C16-D12CE1D31D6F}" destId="{1DAD54D3-327E-4B05-93BC-91EAE64E75C6}" srcOrd="0" destOrd="0" presId="urn:microsoft.com/office/officeart/2005/8/layout/radial1"/>
    <dgm:cxn modelId="{2FAA8C2F-EC55-4114-893F-F60B798FF5D0}" type="presParOf" srcId="{BD5AD237-31A9-4EEE-A0FF-DCDF4A467B31}" destId="{7D488BC9-2BBB-44C0-88DC-1EA6BDC413F1}" srcOrd="0" destOrd="0" presId="urn:microsoft.com/office/officeart/2005/8/layout/radial1"/>
    <dgm:cxn modelId="{B0861C0E-6240-456E-BCE2-040DD70ABF35}" type="presParOf" srcId="{BD5AD237-31A9-4EEE-A0FF-DCDF4A467B31}" destId="{2E5FB230-9B38-4AE6-99D9-657FBAC5641E}" srcOrd="1" destOrd="0" presId="urn:microsoft.com/office/officeart/2005/8/layout/radial1"/>
    <dgm:cxn modelId="{B57B65BB-06E0-487F-9FF6-CD09D7C76C72}" type="presParOf" srcId="{2E5FB230-9B38-4AE6-99D9-657FBAC5641E}" destId="{9A07C9F0-428E-40AE-9442-4A9094BC2C31}" srcOrd="0" destOrd="0" presId="urn:microsoft.com/office/officeart/2005/8/layout/radial1"/>
    <dgm:cxn modelId="{1213EE2C-6F6F-4D6F-9114-D0D681317133}" type="presParOf" srcId="{BD5AD237-31A9-4EEE-A0FF-DCDF4A467B31}" destId="{A2C5A60F-D791-4C1A-816B-91F872D942A7}" srcOrd="2" destOrd="0" presId="urn:microsoft.com/office/officeart/2005/8/layout/radial1"/>
    <dgm:cxn modelId="{E466AF61-0CD9-4FF7-8558-F2FE55EB4304}" type="presParOf" srcId="{BD5AD237-31A9-4EEE-A0FF-DCDF4A467B31}" destId="{C30C7988-2979-4C57-B581-35357835163B}" srcOrd="3" destOrd="0" presId="urn:microsoft.com/office/officeart/2005/8/layout/radial1"/>
    <dgm:cxn modelId="{9B47AC17-B06C-4636-B7FC-79476214F715}" type="presParOf" srcId="{C30C7988-2979-4C57-B581-35357835163B}" destId="{F063716C-8404-4D5B-A837-BD1F893E75FA}" srcOrd="0" destOrd="0" presId="urn:microsoft.com/office/officeart/2005/8/layout/radial1"/>
    <dgm:cxn modelId="{D6688756-FED5-44F2-9C0C-3A0EF277A1E5}" type="presParOf" srcId="{BD5AD237-31A9-4EEE-A0FF-DCDF4A467B31}" destId="{99CED985-6BDC-4D37-841D-8F65DC045BAF}" srcOrd="4" destOrd="0" presId="urn:microsoft.com/office/officeart/2005/8/layout/radial1"/>
    <dgm:cxn modelId="{0CBDE5D3-F4BB-419C-BB26-462750E85847}" type="presParOf" srcId="{BD5AD237-31A9-4EEE-A0FF-DCDF4A467B31}" destId="{D2344716-D425-4725-9ADA-3C3F2B8F5B71}" srcOrd="5" destOrd="0" presId="urn:microsoft.com/office/officeart/2005/8/layout/radial1"/>
    <dgm:cxn modelId="{8CF4A6F5-6D1E-42FB-A7C5-E80C4B2B7B15}" type="presParOf" srcId="{D2344716-D425-4725-9ADA-3C3F2B8F5B71}" destId="{967A94A9-73FA-40F9-89C8-B5AE358A32F4}" srcOrd="0" destOrd="0" presId="urn:microsoft.com/office/officeart/2005/8/layout/radial1"/>
    <dgm:cxn modelId="{7A7BD265-6FD4-4F95-A462-4D37B03DCBD3}" type="presParOf" srcId="{BD5AD237-31A9-4EEE-A0FF-DCDF4A467B31}" destId="{66D10175-255D-498D-BD6D-B9BAA7FD37AB}" srcOrd="6" destOrd="0" presId="urn:microsoft.com/office/officeart/2005/8/layout/radial1"/>
    <dgm:cxn modelId="{F2B406FB-0802-4AA1-8780-1FA0236D583D}" type="presParOf" srcId="{BD5AD237-31A9-4EEE-A0FF-DCDF4A467B31}" destId="{1DAD54D3-327E-4B05-93BC-91EAE64E75C6}" srcOrd="7" destOrd="0" presId="urn:microsoft.com/office/officeart/2005/8/layout/radial1"/>
    <dgm:cxn modelId="{C4099F2D-4C73-40CD-A3F6-93494103D63C}" type="presParOf" srcId="{1DAD54D3-327E-4B05-93BC-91EAE64E75C6}" destId="{705AF114-2BA3-457C-A7CB-774BB7710DF3}" srcOrd="0" destOrd="0" presId="urn:microsoft.com/office/officeart/2005/8/layout/radial1"/>
    <dgm:cxn modelId="{4A3A2564-DE4E-4950-A915-0C9D1EAF4627}" type="presParOf" srcId="{BD5AD237-31A9-4EEE-A0FF-DCDF4A467B31}" destId="{2564DC54-0DF8-438E-97B9-FF09A10AF132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FFE5E81-10CA-4F12-9075-F13E7877B1BC}">
      <dsp:nvSpPr>
        <dsp:cNvPr id="0" name=""/>
        <dsp:cNvSpPr/>
      </dsp:nvSpPr>
      <dsp:spPr>
        <a:xfrm>
          <a:off x="2514601" y="1635112"/>
          <a:ext cx="3200397" cy="1255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Switch</a:t>
          </a:r>
          <a:endParaRPr lang="en-US" sz="5700" kern="1200" dirty="0"/>
        </a:p>
      </dsp:txBody>
      <dsp:txXfrm>
        <a:off x="2514601" y="1635112"/>
        <a:ext cx="3200397" cy="1255737"/>
      </dsp:txXfrm>
    </dsp:sp>
    <dsp:sp modelId="{D6BE3C65-F1CE-43C8-8B3D-25637D151ED4}">
      <dsp:nvSpPr>
        <dsp:cNvPr id="0" name=""/>
        <dsp:cNvSpPr/>
      </dsp:nvSpPr>
      <dsp:spPr>
        <a:xfrm rot="16200000">
          <a:off x="3925112" y="1431692"/>
          <a:ext cx="379375" cy="27465"/>
        </a:xfrm>
        <a:custGeom>
          <a:avLst/>
          <a:gdLst/>
          <a:ahLst/>
          <a:cxnLst/>
          <a:rect l="0" t="0" r="0" b="0"/>
          <a:pathLst>
            <a:path>
              <a:moveTo>
                <a:pt x="0" y="13732"/>
              </a:moveTo>
              <a:lnTo>
                <a:pt x="379375" y="137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4105315" y="1435940"/>
        <a:ext cx="18968" cy="18968"/>
      </dsp:txXfrm>
    </dsp:sp>
    <dsp:sp modelId="{9B1E4921-8591-4F16-BAB1-F211B63C6944}">
      <dsp:nvSpPr>
        <dsp:cNvPr id="0" name=""/>
        <dsp:cNvSpPr/>
      </dsp:nvSpPr>
      <dsp:spPr>
        <a:xfrm>
          <a:off x="3486931" y="0"/>
          <a:ext cx="1255737" cy="1255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PC</a:t>
          </a:r>
          <a:endParaRPr lang="en-US" sz="5800" kern="1200" dirty="0"/>
        </a:p>
      </dsp:txBody>
      <dsp:txXfrm>
        <a:off x="3486931" y="0"/>
        <a:ext cx="1255737" cy="1255737"/>
      </dsp:txXfrm>
    </dsp:sp>
    <dsp:sp modelId="{B91D495E-4980-4F7F-9ABE-8E8A0638E7AE}">
      <dsp:nvSpPr>
        <dsp:cNvPr id="0" name=""/>
        <dsp:cNvSpPr/>
      </dsp:nvSpPr>
      <dsp:spPr>
        <a:xfrm rot="4968">
          <a:off x="5714987" y="2252331"/>
          <a:ext cx="1066817" cy="27465"/>
        </a:xfrm>
        <a:custGeom>
          <a:avLst/>
          <a:gdLst/>
          <a:ahLst/>
          <a:cxnLst/>
          <a:rect l="0" t="0" r="0" b="0"/>
          <a:pathLst>
            <a:path>
              <a:moveTo>
                <a:pt x="0" y="13732"/>
              </a:moveTo>
              <a:lnTo>
                <a:pt x="1066817" y="137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968">
        <a:off x="6221725" y="2239394"/>
        <a:ext cx="53340" cy="53340"/>
      </dsp:txXfrm>
    </dsp:sp>
    <dsp:sp modelId="{37697121-A71D-4DB0-A438-705405C953F9}">
      <dsp:nvSpPr>
        <dsp:cNvPr id="0" name=""/>
        <dsp:cNvSpPr/>
      </dsp:nvSpPr>
      <dsp:spPr>
        <a:xfrm>
          <a:off x="6781803" y="1639874"/>
          <a:ext cx="1255737" cy="1255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PC</a:t>
          </a:r>
          <a:endParaRPr lang="en-US" sz="5800" kern="1200" dirty="0"/>
        </a:p>
      </dsp:txBody>
      <dsp:txXfrm>
        <a:off x="6781803" y="1639874"/>
        <a:ext cx="1255737" cy="1255737"/>
      </dsp:txXfrm>
    </dsp:sp>
    <dsp:sp modelId="{ACBF6EBA-70AD-4BE8-8379-3BD8474B01D9}">
      <dsp:nvSpPr>
        <dsp:cNvPr id="0" name=""/>
        <dsp:cNvSpPr/>
      </dsp:nvSpPr>
      <dsp:spPr>
        <a:xfrm rot="5400000">
          <a:off x="3926349" y="3065567"/>
          <a:ext cx="376900" cy="27465"/>
        </a:xfrm>
        <a:custGeom>
          <a:avLst/>
          <a:gdLst/>
          <a:ahLst/>
          <a:cxnLst/>
          <a:rect l="0" t="0" r="0" b="0"/>
          <a:pathLst>
            <a:path>
              <a:moveTo>
                <a:pt x="0" y="13732"/>
              </a:moveTo>
              <a:lnTo>
                <a:pt x="376900" y="137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5400000">
        <a:off x="4105377" y="3069878"/>
        <a:ext cx="18845" cy="18845"/>
      </dsp:txXfrm>
    </dsp:sp>
    <dsp:sp modelId="{03DC4DC3-4958-419D-B29F-042BD6E36997}">
      <dsp:nvSpPr>
        <dsp:cNvPr id="0" name=""/>
        <dsp:cNvSpPr/>
      </dsp:nvSpPr>
      <dsp:spPr>
        <a:xfrm>
          <a:off x="3486931" y="3267751"/>
          <a:ext cx="1255737" cy="1255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PC</a:t>
          </a:r>
          <a:endParaRPr lang="en-US" sz="5800" kern="1200" dirty="0"/>
        </a:p>
      </dsp:txBody>
      <dsp:txXfrm>
        <a:off x="3486931" y="3267751"/>
        <a:ext cx="1255737" cy="1255737"/>
      </dsp:txXfrm>
    </dsp:sp>
    <dsp:sp modelId="{0E385C51-2AEF-4912-BCD2-1E1294FE326E}">
      <dsp:nvSpPr>
        <dsp:cNvPr id="0" name=""/>
        <dsp:cNvSpPr/>
      </dsp:nvSpPr>
      <dsp:spPr>
        <a:xfrm rot="10794735">
          <a:off x="1636740" y="2252371"/>
          <a:ext cx="877873" cy="27465"/>
        </a:xfrm>
        <a:custGeom>
          <a:avLst/>
          <a:gdLst/>
          <a:ahLst/>
          <a:cxnLst/>
          <a:rect l="0" t="0" r="0" b="0"/>
          <a:pathLst>
            <a:path>
              <a:moveTo>
                <a:pt x="0" y="13732"/>
              </a:moveTo>
              <a:lnTo>
                <a:pt x="877873" y="137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794735">
        <a:off x="2053730" y="2244157"/>
        <a:ext cx="43893" cy="43893"/>
      </dsp:txXfrm>
    </dsp:sp>
    <dsp:sp modelId="{F1294A69-9D2A-463A-A893-2D7BFACE41C0}">
      <dsp:nvSpPr>
        <dsp:cNvPr id="0" name=""/>
        <dsp:cNvSpPr/>
      </dsp:nvSpPr>
      <dsp:spPr>
        <a:xfrm>
          <a:off x="381004" y="1639869"/>
          <a:ext cx="1255737" cy="1255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PC</a:t>
          </a:r>
          <a:endParaRPr lang="en-US" sz="5800" kern="1200" dirty="0"/>
        </a:p>
      </dsp:txBody>
      <dsp:txXfrm>
        <a:off x="381004" y="1639869"/>
        <a:ext cx="1255737" cy="125573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D488BC9-2BBB-44C0-88DC-1EA6BDC413F1}">
      <dsp:nvSpPr>
        <dsp:cNvPr id="0" name=""/>
        <dsp:cNvSpPr/>
      </dsp:nvSpPr>
      <dsp:spPr>
        <a:xfrm>
          <a:off x="605730" y="605729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Hub</a:t>
          </a:r>
          <a:endParaRPr lang="en-US" sz="1400" kern="1200" dirty="0"/>
        </a:p>
      </dsp:txBody>
      <dsp:txXfrm>
        <a:off x="605730" y="605729"/>
        <a:ext cx="464939" cy="464939"/>
      </dsp:txXfrm>
    </dsp:sp>
    <dsp:sp modelId="{2E5FB230-9B38-4AE6-99D9-657FBAC5641E}">
      <dsp:nvSpPr>
        <dsp:cNvPr id="0" name=""/>
        <dsp:cNvSpPr/>
      </dsp:nvSpPr>
      <dsp:spPr>
        <a:xfrm rot="16200000">
          <a:off x="768274" y="510843"/>
          <a:ext cx="13985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3985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834703" y="532307"/>
        <a:ext cx="6992" cy="6992"/>
      </dsp:txXfrm>
    </dsp:sp>
    <dsp:sp modelId="{A2C5A60F-D791-4C1A-816B-91F872D942A7}">
      <dsp:nvSpPr>
        <dsp:cNvPr id="0" name=""/>
        <dsp:cNvSpPr/>
      </dsp:nvSpPr>
      <dsp:spPr>
        <a:xfrm>
          <a:off x="605730" y="939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</a:t>
          </a:r>
          <a:endParaRPr lang="en-US" sz="2100" kern="1200" dirty="0"/>
        </a:p>
      </dsp:txBody>
      <dsp:txXfrm>
        <a:off x="605730" y="939"/>
        <a:ext cx="464939" cy="464939"/>
      </dsp:txXfrm>
    </dsp:sp>
    <dsp:sp modelId="{C30C7988-2979-4C57-B581-35357835163B}">
      <dsp:nvSpPr>
        <dsp:cNvPr id="0" name=""/>
        <dsp:cNvSpPr/>
      </dsp:nvSpPr>
      <dsp:spPr>
        <a:xfrm>
          <a:off x="1070669" y="813238"/>
          <a:ext cx="13985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3985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37099" y="834703"/>
        <a:ext cx="6992" cy="6992"/>
      </dsp:txXfrm>
    </dsp:sp>
    <dsp:sp modelId="{99CED985-6BDC-4D37-841D-8F65DC045BAF}">
      <dsp:nvSpPr>
        <dsp:cNvPr id="0" name=""/>
        <dsp:cNvSpPr/>
      </dsp:nvSpPr>
      <dsp:spPr>
        <a:xfrm>
          <a:off x="1210521" y="605729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</a:t>
          </a:r>
          <a:endParaRPr lang="en-US" sz="2100" kern="1200" dirty="0"/>
        </a:p>
      </dsp:txBody>
      <dsp:txXfrm>
        <a:off x="1210521" y="605729"/>
        <a:ext cx="464939" cy="464939"/>
      </dsp:txXfrm>
    </dsp:sp>
    <dsp:sp modelId="{D2344716-D425-4725-9ADA-3C3F2B8F5B71}">
      <dsp:nvSpPr>
        <dsp:cNvPr id="0" name=""/>
        <dsp:cNvSpPr/>
      </dsp:nvSpPr>
      <dsp:spPr>
        <a:xfrm rot="5400000">
          <a:off x="768274" y="1115634"/>
          <a:ext cx="13985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3985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5400000">
        <a:off x="834703" y="1137098"/>
        <a:ext cx="6992" cy="6992"/>
      </dsp:txXfrm>
    </dsp:sp>
    <dsp:sp modelId="{66D10175-255D-498D-BD6D-B9BAA7FD37AB}">
      <dsp:nvSpPr>
        <dsp:cNvPr id="0" name=""/>
        <dsp:cNvSpPr/>
      </dsp:nvSpPr>
      <dsp:spPr>
        <a:xfrm>
          <a:off x="605730" y="1210520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</a:t>
          </a:r>
          <a:endParaRPr lang="en-US" sz="2100" kern="1200" dirty="0"/>
        </a:p>
      </dsp:txBody>
      <dsp:txXfrm>
        <a:off x="605730" y="1210520"/>
        <a:ext cx="464939" cy="464939"/>
      </dsp:txXfrm>
    </dsp:sp>
    <dsp:sp modelId="{1DAD54D3-327E-4B05-93BC-91EAE64E75C6}">
      <dsp:nvSpPr>
        <dsp:cNvPr id="0" name=""/>
        <dsp:cNvSpPr/>
      </dsp:nvSpPr>
      <dsp:spPr>
        <a:xfrm rot="10800000">
          <a:off x="465878" y="813238"/>
          <a:ext cx="13985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3985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2308" y="834703"/>
        <a:ext cx="6992" cy="6992"/>
      </dsp:txXfrm>
    </dsp:sp>
    <dsp:sp modelId="{2564DC54-0DF8-438E-97B9-FF09A10AF132}">
      <dsp:nvSpPr>
        <dsp:cNvPr id="0" name=""/>
        <dsp:cNvSpPr/>
      </dsp:nvSpPr>
      <dsp:spPr>
        <a:xfrm>
          <a:off x="939" y="605729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</a:t>
          </a:r>
          <a:endParaRPr lang="en-US" sz="2100" kern="1200" dirty="0"/>
        </a:p>
      </dsp:txBody>
      <dsp:txXfrm>
        <a:off x="939" y="605729"/>
        <a:ext cx="464939" cy="46493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D488BC9-2BBB-44C0-88DC-1EA6BDC413F1}">
      <dsp:nvSpPr>
        <dsp:cNvPr id="0" name=""/>
        <dsp:cNvSpPr/>
      </dsp:nvSpPr>
      <dsp:spPr>
        <a:xfrm>
          <a:off x="605730" y="605729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Hub</a:t>
          </a:r>
          <a:endParaRPr lang="en-US" sz="1400" kern="1200" dirty="0"/>
        </a:p>
      </dsp:txBody>
      <dsp:txXfrm>
        <a:off x="605730" y="605729"/>
        <a:ext cx="464939" cy="464939"/>
      </dsp:txXfrm>
    </dsp:sp>
    <dsp:sp modelId="{2E5FB230-9B38-4AE6-99D9-657FBAC5641E}">
      <dsp:nvSpPr>
        <dsp:cNvPr id="0" name=""/>
        <dsp:cNvSpPr/>
      </dsp:nvSpPr>
      <dsp:spPr>
        <a:xfrm rot="16200000">
          <a:off x="768274" y="510843"/>
          <a:ext cx="13985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3985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834703" y="532307"/>
        <a:ext cx="6992" cy="6992"/>
      </dsp:txXfrm>
    </dsp:sp>
    <dsp:sp modelId="{A2C5A60F-D791-4C1A-816B-91F872D942A7}">
      <dsp:nvSpPr>
        <dsp:cNvPr id="0" name=""/>
        <dsp:cNvSpPr/>
      </dsp:nvSpPr>
      <dsp:spPr>
        <a:xfrm>
          <a:off x="605730" y="939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</a:t>
          </a:r>
          <a:endParaRPr lang="en-US" sz="2100" kern="1200" dirty="0"/>
        </a:p>
      </dsp:txBody>
      <dsp:txXfrm>
        <a:off x="605730" y="939"/>
        <a:ext cx="464939" cy="464939"/>
      </dsp:txXfrm>
    </dsp:sp>
    <dsp:sp modelId="{C30C7988-2979-4C57-B581-35357835163B}">
      <dsp:nvSpPr>
        <dsp:cNvPr id="0" name=""/>
        <dsp:cNvSpPr/>
      </dsp:nvSpPr>
      <dsp:spPr>
        <a:xfrm>
          <a:off x="1070669" y="813238"/>
          <a:ext cx="13985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3985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37099" y="834703"/>
        <a:ext cx="6992" cy="6992"/>
      </dsp:txXfrm>
    </dsp:sp>
    <dsp:sp modelId="{99CED985-6BDC-4D37-841D-8F65DC045BAF}">
      <dsp:nvSpPr>
        <dsp:cNvPr id="0" name=""/>
        <dsp:cNvSpPr/>
      </dsp:nvSpPr>
      <dsp:spPr>
        <a:xfrm>
          <a:off x="1210521" y="605729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</a:t>
          </a:r>
          <a:endParaRPr lang="en-US" sz="2100" kern="1200" dirty="0"/>
        </a:p>
      </dsp:txBody>
      <dsp:txXfrm>
        <a:off x="1210521" y="605729"/>
        <a:ext cx="464939" cy="464939"/>
      </dsp:txXfrm>
    </dsp:sp>
    <dsp:sp modelId="{D2344716-D425-4725-9ADA-3C3F2B8F5B71}">
      <dsp:nvSpPr>
        <dsp:cNvPr id="0" name=""/>
        <dsp:cNvSpPr/>
      </dsp:nvSpPr>
      <dsp:spPr>
        <a:xfrm rot="5400000">
          <a:off x="768274" y="1115634"/>
          <a:ext cx="13985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3985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5400000">
        <a:off x="834703" y="1137098"/>
        <a:ext cx="6992" cy="6992"/>
      </dsp:txXfrm>
    </dsp:sp>
    <dsp:sp modelId="{66D10175-255D-498D-BD6D-B9BAA7FD37AB}">
      <dsp:nvSpPr>
        <dsp:cNvPr id="0" name=""/>
        <dsp:cNvSpPr/>
      </dsp:nvSpPr>
      <dsp:spPr>
        <a:xfrm>
          <a:off x="605730" y="1210520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</a:t>
          </a:r>
          <a:endParaRPr lang="en-US" sz="2100" kern="1200" dirty="0"/>
        </a:p>
      </dsp:txBody>
      <dsp:txXfrm>
        <a:off x="605730" y="1210520"/>
        <a:ext cx="464939" cy="464939"/>
      </dsp:txXfrm>
    </dsp:sp>
    <dsp:sp modelId="{1DAD54D3-327E-4B05-93BC-91EAE64E75C6}">
      <dsp:nvSpPr>
        <dsp:cNvPr id="0" name=""/>
        <dsp:cNvSpPr/>
      </dsp:nvSpPr>
      <dsp:spPr>
        <a:xfrm rot="10800000">
          <a:off x="465878" y="813238"/>
          <a:ext cx="13985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3985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2308" y="834703"/>
        <a:ext cx="6992" cy="6992"/>
      </dsp:txXfrm>
    </dsp:sp>
    <dsp:sp modelId="{2564DC54-0DF8-438E-97B9-FF09A10AF132}">
      <dsp:nvSpPr>
        <dsp:cNvPr id="0" name=""/>
        <dsp:cNvSpPr/>
      </dsp:nvSpPr>
      <dsp:spPr>
        <a:xfrm>
          <a:off x="939" y="605729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</a:t>
          </a:r>
          <a:endParaRPr lang="en-US" sz="2100" kern="1200" dirty="0"/>
        </a:p>
      </dsp:txBody>
      <dsp:txXfrm>
        <a:off x="939" y="605729"/>
        <a:ext cx="464939" cy="46493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D488BC9-2BBB-44C0-88DC-1EA6BDC413F1}">
      <dsp:nvSpPr>
        <dsp:cNvPr id="0" name=""/>
        <dsp:cNvSpPr/>
      </dsp:nvSpPr>
      <dsp:spPr>
        <a:xfrm>
          <a:off x="605730" y="605729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Hub</a:t>
          </a:r>
          <a:endParaRPr lang="en-US" sz="1400" kern="1200" dirty="0"/>
        </a:p>
      </dsp:txBody>
      <dsp:txXfrm>
        <a:off x="605730" y="605729"/>
        <a:ext cx="464939" cy="464939"/>
      </dsp:txXfrm>
    </dsp:sp>
    <dsp:sp modelId="{2E5FB230-9B38-4AE6-99D9-657FBAC5641E}">
      <dsp:nvSpPr>
        <dsp:cNvPr id="0" name=""/>
        <dsp:cNvSpPr/>
      </dsp:nvSpPr>
      <dsp:spPr>
        <a:xfrm rot="16200000">
          <a:off x="768274" y="510843"/>
          <a:ext cx="13985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3985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834703" y="532307"/>
        <a:ext cx="6992" cy="6992"/>
      </dsp:txXfrm>
    </dsp:sp>
    <dsp:sp modelId="{A2C5A60F-D791-4C1A-816B-91F872D942A7}">
      <dsp:nvSpPr>
        <dsp:cNvPr id="0" name=""/>
        <dsp:cNvSpPr/>
      </dsp:nvSpPr>
      <dsp:spPr>
        <a:xfrm>
          <a:off x="605730" y="939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</a:t>
          </a:r>
          <a:endParaRPr lang="en-US" sz="2100" kern="1200" dirty="0"/>
        </a:p>
      </dsp:txBody>
      <dsp:txXfrm>
        <a:off x="605730" y="939"/>
        <a:ext cx="464939" cy="464939"/>
      </dsp:txXfrm>
    </dsp:sp>
    <dsp:sp modelId="{C30C7988-2979-4C57-B581-35357835163B}">
      <dsp:nvSpPr>
        <dsp:cNvPr id="0" name=""/>
        <dsp:cNvSpPr/>
      </dsp:nvSpPr>
      <dsp:spPr>
        <a:xfrm>
          <a:off x="1070669" y="813238"/>
          <a:ext cx="13985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3985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37099" y="834703"/>
        <a:ext cx="6992" cy="6992"/>
      </dsp:txXfrm>
    </dsp:sp>
    <dsp:sp modelId="{99CED985-6BDC-4D37-841D-8F65DC045BAF}">
      <dsp:nvSpPr>
        <dsp:cNvPr id="0" name=""/>
        <dsp:cNvSpPr/>
      </dsp:nvSpPr>
      <dsp:spPr>
        <a:xfrm>
          <a:off x="1210521" y="605729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</a:t>
          </a:r>
          <a:endParaRPr lang="en-US" sz="2100" kern="1200" dirty="0"/>
        </a:p>
      </dsp:txBody>
      <dsp:txXfrm>
        <a:off x="1210521" y="605729"/>
        <a:ext cx="464939" cy="464939"/>
      </dsp:txXfrm>
    </dsp:sp>
    <dsp:sp modelId="{D2344716-D425-4725-9ADA-3C3F2B8F5B71}">
      <dsp:nvSpPr>
        <dsp:cNvPr id="0" name=""/>
        <dsp:cNvSpPr/>
      </dsp:nvSpPr>
      <dsp:spPr>
        <a:xfrm rot="5400000">
          <a:off x="768274" y="1115634"/>
          <a:ext cx="13985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3985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5400000">
        <a:off x="834703" y="1137098"/>
        <a:ext cx="6992" cy="6992"/>
      </dsp:txXfrm>
    </dsp:sp>
    <dsp:sp modelId="{66D10175-255D-498D-BD6D-B9BAA7FD37AB}">
      <dsp:nvSpPr>
        <dsp:cNvPr id="0" name=""/>
        <dsp:cNvSpPr/>
      </dsp:nvSpPr>
      <dsp:spPr>
        <a:xfrm>
          <a:off x="605730" y="1210520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</a:t>
          </a:r>
          <a:endParaRPr lang="en-US" sz="2100" kern="1200" dirty="0"/>
        </a:p>
      </dsp:txBody>
      <dsp:txXfrm>
        <a:off x="605730" y="1210520"/>
        <a:ext cx="464939" cy="464939"/>
      </dsp:txXfrm>
    </dsp:sp>
    <dsp:sp modelId="{1DAD54D3-327E-4B05-93BC-91EAE64E75C6}">
      <dsp:nvSpPr>
        <dsp:cNvPr id="0" name=""/>
        <dsp:cNvSpPr/>
      </dsp:nvSpPr>
      <dsp:spPr>
        <a:xfrm rot="10800000">
          <a:off x="465878" y="813238"/>
          <a:ext cx="13985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3985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2308" y="834703"/>
        <a:ext cx="6992" cy="6992"/>
      </dsp:txXfrm>
    </dsp:sp>
    <dsp:sp modelId="{2564DC54-0DF8-438E-97B9-FF09A10AF132}">
      <dsp:nvSpPr>
        <dsp:cNvPr id="0" name=""/>
        <dsp:cNvSpPr/>
      </dsp:nvSpPr>
      <dsp:spPr>
        <a:xfrm>
          <a:off x="939" y="605729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</a:t>
          </a:r>
          <a:endParaRPr lang="en-US" sz="2100" kern="1200" dirty="0"/>
        </a:p>
      </dsp:txBody>
      <dsp:txXfrm>
        <a:off x="939" y="605729"/>
        <a:ext cx="464939" cy="464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A6E17-AB36-4E53-A896-72D500841CBD}" type="datetimeFigureOut">
              <a:rPr lang="en-US" smtClean="0"/>
              <a:pPr/>
              <a:t>11/8/2013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324A7-76C5-4946-B072-98EEE8C4D0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55148-98C8-44B7-B615-545A12FD2603}" type="datetimeFigureOut">
              <a:rPr lang="en-US" smtClean="0"/>
              <a:pPr/>
              <a:t>11/8/2013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BBA9-925D-4DB8-8D07-A187CB9E7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960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baseline="0" dirty="0" smtClean="0"/>
              <a:t>Независимые </a:t>
            </a:r>
            <a:r>
              <a:rPr lang="ru-RU" baseline="0" dirty="0" err="1" smtClean="0"/>
              <a:t>конепции</a:t>
            </a:r>
            <a:r>
              <a:rPr lang="ru-RU" baseline="0" dirty="0" smtClean="0"/>
              <a:t> должны быть представлены независимо. Набор общих концепций – шаблоны.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Обобщенное программирование, типы в качестве параметров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STL</a:t>
            </a:r>
            <a:r>
              <a:rPr lang="ru-RU" baseline="0" dirty="0" smtClean="0"/>
              <a:t>, реализация -</a:t>
            </a:r>
            <a:r>
              <a:rPr lang="en-US" baseline="0" dirty="0" smtClean="0"/>
              <a:t>&gt;</a:t>
            </a:r>
            <a:r>
              <a:rPr lang="ru-RU" baseline="0" dirty="0" smtClean="0"/>
              <a:t> интерфейс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620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11/8/2013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11/8/2013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11/8/2013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11/8/2013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11/8/2013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11/8/2013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11/8/2013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11/8/2013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11/8/2013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11/8/2013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11/8/2013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A4F30-FB30-424F-9F07-D851740F429F}" type="datetimeFigureOut">
              <a:rPr lang="en-US" smtClean="0"/>
              <a:pPr/>
              <a:t>11/8/2013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Internet_Protoco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hyperlink" Target="http://ru.wikipedia.org/wiki/&#1040;&#1083;&#1075;&#1086;&#1088;&#1080;&#1090;&#1084;&#1099;_&#1084;&#1072;&#1088;&#1096;&#1088;&#1091;&#1090;&#1080;&#1079;&#1072;&#1094;&#1080;&#1080;" TargetMode="Externa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&#1052;&#1072;&#1088;&#1096;&#1088;&#1091;&#1090;&#1080;&#1079;&#1072;&#1094;&#1080;&#1103;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TC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UD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habrahabr.ru/post/192284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OSI_mode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Maximum_transmission_un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Logical_link_contro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Etherne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#6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Сетевые компоненты </a:t>
            </a:r>
            <a:r>
              <a:rPr lang="en-US" dirty="0" smtClean="0"/>
              <a:t>TCP/UDP</a:t>
            </a:r>
          </a:p>
          <a:p>
            <a:r>
              <a:rPr lang="ru-RU" dirty="0" smtClean="0"/>
              <a:t>Асинхронное использование сетевых механизмов</a:t>
            </a:r>
            <a:endParaRPr lang="en-US" dirty="0" smtClean="0"/>
          </a:p>
          <a:p>
            <a:r>
              <a:rPr lang="en-US" dirty="0" smtClean="0"/>
              <a:t>Task-Based Engine, Thread-Based Engine</a:t>
            </a:r>
            <a:endParaRPr lang="ru-RU" dirty="0" smtClean="0"/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Сетевой Концентратор </a:t>
            </a:r>
            <a:r>
              <a:rPr lang="en-US" dirty="0" smtClean="0"/>
              <a:t>(Hub)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877329" y="3131424"/>
            <a:ext cx="3200397" cy="1255737"/>
            <a:chOff x="2514601" y="1635112"/>
            <a:chExt cx="3200397" cy="1255737"/>
          </a:xfrm>
        </p:grpSpPr>
        <p:sp>
          <p:nvSpPr>
            <p:cNvPr id="41" name="Oval 40"/>
            <p:cNvSpPr/>
            <p:nvPr/>
          </p:nvSpPr>
          <p:spPr>
            <a:xfrm>
              <a:off x="2514601" y="1635112"/>
              <a:ext cx="3200397" cy="125573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Oval 4"/>
            <p:cNvSpPr/>
            <p:nvPr/>
          </p:nvSpPr>
          <p:spPr>
            <a:xfrm>
              <a:off x="2983289" y="1819010"/>
              <a:ext cx="2263021" cy="8879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195" tIns="36195" rIns="36195" bIns="36195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700" dirty="0" smtClean="0"/>
                <a:t>Hub</a:t>
              </a:r>
              <a:endParaRPr lang="en-US" sz="57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49659" y="1496312"/>
            <a:ext cx="1255737" cy="1255737"/>
            <a:chOff x="3486931" y="0"/>
            <a:chExt cx="1255737" cy="1255737"/>
          </a:xfrm>
        </p:grpSpPr>
        <p:sp>
          <p:nvSpPr>
            <p:cNvPr id="39" name="Oval 38"/>
            <p:cNvSpPr/>
            <p:nvPr/>
          </p:nvSpPr>
          <p:spPr>
            <a:xfrm>
              <a:off x="3486931" y="0"/>
              <a:ext cx="1255737" cy="125573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Oval 6"/>
            <p:cNvSpPr/>
            <p:nvPr/>
          </p:nvSpPr>
          <p:spPr>
            <a:xfrm>
              <a:off x="3670830" y="183898"/>
              <a:ext cx="887939" cy="8879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830" tIns="36830" rIns="36830" bIns="36830" numCol="1" spcCol="1270" anchor="ctr" anchorCtr="0">
              <a:noAutofit/>
            </a:bodyPr>
            <a:lstStyle/>
            <a:p>
              <a:pPr lvl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800" kern="1200" dirty="0" smtClean="0"/>
                <a:t>PC</a:t>
              </a:r>
              <a:endParaRPr lang="en-US" sz="5800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77715" y="3735706"/>
            <a:ext cx="1066817" cy="53340"/>
            <a:chOff x="5714987" y="2239394"/>
            <a:chExt cx="1066817" cy="53340"/>
          </a:xfrm>
        </p:grpSpPr>
        <p:sp>
          <p:nvSpPr>
            <p:cNvPr id="37" name="Straight Connector 7"/>
            <p:cNvSpPr/>
            <p:nvPr/>
          </p:nvSpPr>
          <p:spPr>
            <a:xfrm rot="4968">
              <a:off x="5714987" y="2252331"/>
              <a:ext cx="1066817" cy="274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3732"/>
                  </a:moveTo>
                  <a:lnTo>
                    <a:pt x="1066817" y="1373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Straight Connector 8"/>
            <p:cNvSpPr/>
            <p:nvPr/>
          </p:nvSpPr>
          <p:spPr>
            <a:xfrm rot="4968">
              <a:off x="6221725" y="2239394"/>
              <a:ext cx="53340" cy="533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144531" y="3136186"/>
            <a:ext cx="1255737" cy="1255737"/>
            <a:chOff x="6781803" y="1639874"/>
            <a:chExt cx="1255737" cy="1255737"/>
          </a:xfrm>
        </p:grpSpPr>
        <p:sp>
          <p:nvSpPr>
            <p:cNvPr id="35" name="Oval 34"/>
            <p:cNvSpPr/>
            <p:nvPr/>
          </p:nvSpPr>
          <p:spPr>
            <a:xfrm>
              <a:off x="6781803" y="1639874"/>
              <a:ext cx="1255737" cy="125573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Oval 10"/>
            <p:cNvSpPr/>
            <p:nvPr/>
          </p:nvSpPr>
          <p:spPr>
            <a:xfrm>
              <a:off x="6965702" y="1823772"/>
              <a:ext cx="887939" cy="8879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830" tIns="36830" rIns="36830" bIns="36830" numCol="1" spcCol="1270" anchor="ctr" anchorCtr="0">
              <a:noAutofit/>
            </a:bodyPr>
            <a:lstStyle/>
            <a:p>
              <a:pPr lvl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800" kern="1200" dirty="0" smtClean="0"/>
                <a:t>PC</a:t>
              </a:r>
              <a:endParaRPr lang="en-US" sz="58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463794" y="4387162"/>
            <a:ext cx="27465" cy="376900"/>
            <a:chOff x="4101066" y="2890850"/>
            <a:chExt cx="27465" cy="376900"/>
          </a:xfrm>
        </p:grpSpPr>
        <p:sp>
          <p:nvSpPr>
            <p:cNvPr id="33" name="Straight Connector 11"/>
            <p:cNvSpPr/>
            <p:nvPr/>
          </p:nvSpPr>
          <p:spPr>
            <a:xfrm rot="5400000">
              <a:off x="3926349" y="3065567"/>
              <a:ext cx="376900" cy="274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3732"/>
                  </a:moveTo>
                  <a:lnTo>
                    <a:pt x="376900" y="1373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Straight Connector 12"/>
            <p:cNvSpPr/>
            <p:nvPr/>
          </p:nvSpPr>
          <p:spPr>
            <a:xfrm rot="5400000">
              <a:off x="4105377" y="3069878"/>
              <a:ext cx="18845" cy="188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849659" y="4764063"/>
            <a:ext cx="1255737" cy="1255737"/>
            <a:chOff x="3486931" y="3267751"/>
            <a:chExt cx="1255737" cy="1255737"/>
          </a:xfrm>
        </p:grpSpPr>
        <p:sp>
          <p:nvSpPr>
            <p:cNvPr id="31" name="Oval 30"/>
            <p:cNvSpPr/>
            <p:nvPr/>
          </p:nvSpPr>
          <p:spPr>
            <a:xfrm>
              <a:off x="3486931" y="3267751"/>
              <a:ext cx="1255737" cy="125573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Oval 14"/>
            <p:cNvSpPr/>
            <p:nvPr/>
          </p:nvSpPr>
          <p:spPr>
            <a:xfrm>
              <a:off x="3670830" y="3451649"/>
              <a:ext cx="887939" cy="8879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830" tIns="36830" rIns="36830" bIns="36830" numCol="1" spcCol="1270" anchor="ctr" anchorCtr="0">
              <a:noAutofit/>
            </a:bodyPr>
            <a:lstStyle/>
            <a:p>
              <a:pPr lvl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800" kern="1200" dirty="0" smtClean="0"/>
                <a:t>PC</a:t>
              </a:r>
              <a:endParaRPr lang="en-US" sz="5800" kern="12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99468" y="3740469"/>
            <a:ext cx="877873" cy="43893"/>
            <a:chOff x="1636740" y="2244157"/>
            <a:chExt cx="877873" cy="43893"/>
          </a:xfrm>
        </p:grpSpPr>
        <p:sp>
          <p:nvSpPr>
            <p:cNvPr id="29" name="Straight Connector 15"/>
            <p:cNvSpPr/>
            <p:nvPr/>
          </p:nvSpPr>
          <p:spPr>
            <a:xfrm rot="10794735">
              <a:off x="1636740" y="2252371"/>
              <a:ext cx="877873" cy="274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3732"/>
                  </a:moveTo>
                  <a:lnTo>
                    <a:pt x="877873" y="1373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Straight Connector 16"/>
            <p:cNvSpPr/>
            <p:nvPr/>
          </p:nvSpPr>
          <p:spPr>
            <a:xfrm rot="21594735">
              <a:off x="2053730" y="2244157"/>
              <a:ext cx="43893" cy="43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43732" y="3136181"/>
            <a:ext cx="1255737" cy="1255737"/>
            <a:chOff x="381004" y="1639869"/>
            <a:chExt cx="1255737" cy="1255737"/>
          </a:xfrm>
        </p:grpSpPr>
        <p:sp>
          <p:nvSpPr>
            <p:cNvPr id="27" name="Oval 26"/>
            <p:cNvSpPr/>
            <p:nvPr/>
          </p:nvSpPr>
          <p:spPr>
            <a:xfrm>
              <a:off x="381004" y="1639869"/>
              <a:ext cx="1255737" cy="125573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Oval 18"/>
            <p:cNvSpPr/>
            <p:nvPr/>
          </p:nvSpPr>
          <p:spPr>
            <a:xfrm>
              <a:off x="564903" y="1823767"/>
              <a:ext cx="887939" cy="8879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830" tIns="36830" rIns="36830" bIns="36830" numCol="1" spcCol="1270" anchor="ctr" anchorCtr="0">
              <a:noAutofit/>
            </a:bodyPr>
            <a:lstStyle/>
            <a:p>
              <a:pPr lvl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800" kern="1200" dirty="0" smtClean="0"/>
                <a:t>PC</a:t>
              </a:r>
              <a:endParaRPr lang="en-US" sz="5800" kern="12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495800" y="2743200"/>
            <a:ext cx="27465" cy="379375"/>
            <a:chOff x="4101067" y="1255737"/>
            <a:chExt cx="27465" cy="379375"/>
          </a:xfrm>
        </p:grpSpPr>
        <p:sp>
          <p:nvSpPr>
            <p:cNvPr id="44" name="Straight Connector 3"/>
            <p:cNvSpPr/>
            <p:nvPr/>
          </p:nvSpPr>
          <p:spPr>
            <a:xfrm rot="16200000">
              <a:off x="3925112" y="1431692"/>
              <a:ext cx="379375" cy="274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3732"/>
                  </a:moveTo>
                  <a:lnTo>
                    <a:pt x="379375" y="1373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Straight Connector 4"/>
            <p:cNvSpPr/>
            <p:nvPr/>
          </p:nvSpPr>
          <p:spPr>
            <a:xfrm rot="16200000">
              <a:off x="4105315" y="1435940"/>
              <a:ext cx="18968" cy="189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sp>
        <p:nvSpPr>
          <p:cNvPr id="46" name="Quad Arrow 45"/>
          <p:cNvSpPr/>
          <p:nvPr/>
        </p:nvSpPr>
        <p:spPr>
          <a:xfrm>
            <a:off x="1371600" y="1371600"/>
            <a:ext cx="2438400" cy="2133600"/>
          </a:xfrm>
          <a:prstGeom prst="quadArrow">
            <a:avLst>
              <a:gd name="adj1" fmla="val 4797"/>
              <a:gd name="adj2" fmla="val 7958"/>
              <a:gd name="adj3" fmla="val 24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OSI: Network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Определение пути передачи данных</a:t>
            </a:r>
          </a:p>
          <a:p>
            <a:r>
              <a:rPr lang="ru-RU" dirty="0" smtClean="0"/>
              <a:t>Трансляция логических адресов в физические</a:t>
            </a:r>
          </a:p>
          <a:p>
            <a:r>
              <a:rPr lang="ru-RU" dirty="0" smtClean="0"/>
              <a:t>Поиск кратчайших маршрутов</a:t>
            </a:r>
          </a:p>
          <a:p>
            <a:r>
              <a:rPr lang="ru-RU" dirty="0" smtClean="0"/>
              <a:t>Отслеживание неполадок</a:t>
            </a:r>
          </a:p>
          <a:p>
            <a:endParaRPr lang="ru-RU" dirty="0" smtClean="0"/>
          </a:p>
          <a:p>
            <a:r>
              <a:rPr lang="en-US" dirty="0" smtClean="0"/>
              <a:t>IP (v4, v6)</a:t>
            </a:r>
          </a:p>
          <a:p>
            <a:r>
              <a:rPr lang="en-US" dirty="0" err="1" smtClean="0"/>
              <a:t>IPsec</a:t>
            </a:r>
            <a:endParaRPr lang="en-US" dirty="0" smtClean="0"/>
          </a:p>
          <a:p>
            <a:r>
              <a:rPr lang="en-US" dirty="0" smtClean="0"/>
              <a:t>IPX</a:t>
            </a:r>
          </a:p>
          <a:p>
            <a:r>
              <a:rPr lang="en-US" dirty="0" smtClean="0"/>
              <a:t>ICMP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(Internet Protocol)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Маршрутизируемый протокол сетевого уровня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0"/>
            <a:ext cx="851089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3"/>
              </a:rPr>
              <a:t>http://ru.wikipedia.org/wiki/Internet_Protocol</a:t>
            </a:r>
            <a:endParaRPr lang="en-US" dirty="0" smtClean="0"/>
          </a:p>
        </p:txBody>
      </p:sp>
      <p:cxnSp>
        <p:nvCxnSpPr>
          <p:cNvPr id="6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IHL (Internet Header Length): </a:t>
            </a:r>
            <a:r>
              <a:rPr lang="ru-RU" dirty="0" smtClean="0"/>
              <a:t>длина заголовка </a:t>
            </a:r>
            <a:r>
              <a:rPr lang="en-US" dirty="0" smtClean="0"/>
              <a:t>IP-</a:t>
            </a:r>
            <a:r>
              <a:rPr lang="ru-RU" dirty="0" smtClean="0"/>
              <a:t>пакета в 32-битных словах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TTL (Time To Live): </a:t>
            </a:r>
            <a:r>
              <a:rPr lang="ru-RU" dirty="0" smtClean="0"/>
              <a:t>время жизни пакета (число итераций перехода)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Маршрутизатор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8558" y="1600200"/>
            <a:ext cx="566688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Маршрутизация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752600"/>
          <a:ext cx="1676400" cy="1676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3810000" y="1752601"/>
          <a:ext cx="1676400" cy="1676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6934200" y="1676400"/>
          <a:ext cx="1676400" cy="1676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Прямоугольник 5"/>
          <p:cNvSpPr/>
          <p:nvPr/>
        </p:nvSpPr>
        <p:spPr>
          <a:xfrm>
            <a:off x="1676400" y="6096000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17"/>
              </a:rPr>
              <a:t>http://ru.wikipedia.org/wiki/</a:t>
            </a:r>
            <a:r>
              <a:rPr lang="ru-RU" dirty="0" smtClean="0">
                <a:hlinkClick r:id="rId17"/>
              </a:rPr>
              <a:t>Алгоритмы</a:t>
            </a:r>
            <a:r>
              <a:rPr lang="en-US" dirty="0" smtClean="0">
                <a:hlinkClick r:id="rId17"/>
              </a:rPr>
              <a:t>_</a:t>
            </a:r>
            <a:r>
              <a:rPr lang="ru-RU" dirty="0" smtClean="0">
                <a:hlinkClick r:id="rId17"/>
              </a:rPr>
              <a:t>маршрутизации</a:t>
            </a:r>
            <a:endParaRPr lang="en-US" dirty="0" smtClean="0"/>
          </a:p>
          <a:p>
            <a:pPr algn="r"/>
            <a:endParaRPr lang="en-US" dirty="0" smtClean="0"/>
          </a:p>
        </p:txBody>
      </p:sp>
      <p:cxnSp>
        <p:nvCxnSpPr>
          <p:cNvPr id="9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038600" y="4495800"/>
            <a:ext cx="1295400" cy="914399"/>
            <a:chOff x="453331" y="981921"/>
            <a:chExt cx="1583267" cy="1066800"/>
          </a:xfrm>
        </p:grpSpPr>
        <p:sp>
          <p:nvSpPr>
            <p:cNvPr id="13" name="Oval 12"/>
            <p:cNvSpPr/>
            <p:nvPr/>
          </p:nvSpPr>
          <p:spPr>
            <a:xfrm>
              <a:off x="605730" y="1210520"/>
              <a:ext cx="1295400" cy="60960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Oval 4"/>
            <p:cNvSpPr/>
            <p:nvPr/>
          </p:nvSpPr>
          <p:spPr>
            <a:xfrm>
              <a:off x="453331" y="981921"/>
              <a:ext cx="1583267" cy="1066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/>
                <a:t>Router</a:t>
              </a:r>
              <a:endParaRPr lang="en-US" sz="2100" kern="1200" dirty="0"/>
            </a:p>
          </p:txBody>
        </p:sp>
      </p:grpSp>
      <p:sp>
        <p:nvSpPr>
          <p:cNvPr id="16" name="Curved Up Arrow 15"/>
          <p:cNvSpPr/>
          <p:nvPr/>
        </p:nvSpPr>
        <p:spPr>
          <a:xfrm>
            <a:off x="1752600" y="3048000"/>
            <a:ext cx="5791200" cy="1447800"/>
          </a:xfrm>
          <a:prstGeom prst="curvedUpArrow">
            <a:avLst>
              <a:gd name="adj1" fmla="val 5487"/>
              <a:gd name="adj2" fmla="val 25817"/>
              <a:gd name="adj3" fmla="val 304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маршрутизации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887146"/>
            <a:ext cx="1905000" cy="148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895600" y="1670214"/>
            <a:ext cx="87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Unicast</a:t>
            </a:r>
            <a:endParaRPr lang="en-US" dirty="0"/>
          </a:p>
        </p:txBody>
      </p:sp>
      <p:cxnSp>
        <p:nvCxnSpPr>
          <p:cNvPr id="6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5"/>
          <p:cNvSpPr/>
          <p:nvPr/>
        </p:nvSpPr>
        <p:spPr>
          <a:xfrm>
            <a:off x="1676400" y="6096000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3"/>
              </a:rPr>
              <a:t>http://ru.wikipedia.org/wiki/</a:t>
            </a:r>
            <a:r>
              <a:rPr lang="ru-RU" dirty="0" smtClean="0">
                <a:hlinkClick r:id="rId3"/>
              </a:rPr>
              <a:t>Маршрутизация</a:t>
            </a:r>
            <a:endParaRPr lang="en-US" dirty="0" smtClean="0"/>
          </a:p>
          <a:p>
            <a:pPr algn="r"/>
            <a:endParaRPr lang="en-US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1893333"/>
            <a:ext cx="1752831" cy="1307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334000" y="1600200"/>
            <a:ext cx="1498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Anycast</a:t>
            </a:r>
            <a:r>
              <a:rPr lang="en-US" dirty="0" smtClean="0"/>
              <a:t> (DNS)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7750" y="3962400"/>
            <a:ext cx="20002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466850" y="3657600"/>
            <a:ext cx="111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Broadcast</a:t>
            </a:r>
            <a:endParaRPr lang="en-US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00800" y="4191000"/>
            <a:ext cx="1828800" cy="1182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6705600" y="3810000"/>
            <a:ext cx="105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Multicast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OCI: Transport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доставки данных (разбитие на блоки, соединение коротких блоков  один)</a:t>
            </a:r>
          </a:p>
          <a:p>
            <a:endParaRPr lang="ru-RU" dirty="0" smtClean="0"/>
          </a:p>
          <a:p>
            <a:r>
              <a:rPr lang="en-US" dirty="0" smtClean="0"/>
              <a:t>TCP</a:t>
            </a:r>
          </a:p>
          <a:p>
            <a:r>
              <a:rPr lang="en-US" dirty="0" smtClean="0"/>
              <a:t>UDP</a:t>
            </a:r>
          </a:p>
          <a:p>
            <a:r>
              <a:rPr lang="en-US" dirty="0" smtClean="0"/>
              <a:t>SCTP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TCP (Transmission Control Protocol)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Надёжная передача данных</a:t>
            </a:r>
            <a:endParaRPr lang="en-US" dirty="0" smtClean="0"/>
          </a:p>
          <a:p>
            <a:r>
              <a:rPr lang="ru-RU" dirty="0" smtClean="0"/>
              <a:t>Точка-точка</a:t>
            </a:r>
            <a:endParaRPr lang="en-US" dirty="0" smtClean="0"/>
          </a:p>
          <a:p>
            <a:pPr>
              <a:buNone/>
            </a:pPr>
            <a:endParaRPr lang="ru-RU" dirty="0" smtClean="0"/>
          </a:p>
          <a:p>
            <a:r>
              <a:rPr lang="en-US" dirty="0" smtClean="0"/>
              <a:t>TCP-handshake (SYN -&gt; SYN-ACK -&gt; ACK)</a:t>
            </a:r>
          </a:p>
          <a:p>
            <a:endParaRPr lang="en-US" dirty="0" smtClean="0"/>
          </a:p>
          <a:p>
            <a:r>
              <a:rPr lang="en-US" dirty="0" smtClean="0"/>
              <a:t>(FTP, SSH, DNS, SMTP, HTTP, IRC, HTTPS, RDP)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4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http://ru.wikipedia.org/wiki/TCP</a:t>
            </a:r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" y="1524000"/>
            <a:ext cx="836218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Программирования </a:t>
            </a:r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Нет такой главы, да и в общем то это не С++.</a:t>
            </a:r>
            <a:endParaRPr lang="en-US" dirty="0" smtClean="0"/>
          </a:p>
          <a:p>
            <a:pPr lvl="1">
              <a:buNone/>
            </a:pPr>
            <a:endParaRPr lang="ru-RU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 (User Datagram Protocol)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гарантирует порядок</a:t>
            </a:r>
          </a:p>
          <a:p>
            <a:r>
              <a:rPr lang="ru-RU" dirty="0" smtClean="0"/>
              <a:t>Не гарантирует доставку</a:t>
            </a:r>
          </a:p>
          <a:p>
            <a:r>
              <a:rPr lang="ru-RU" dirty="0" smtClean="0"/>
              <a:t>Легковесный</a:t>
            </a:r>
          </a:p>
          <a:p>
            <a:endParaRPr lang="ru-RU" dirty="0" smtClean="0"/>
          </a:p>
          <a:p>
            <a:r>
              <a:rPr lang="ru-RU" dirty="0" smtClean="0"/>
              <a:t>Системы реального времени</a:t>
            </a:r>
            <a:endParaRPr lang="en-US" dirty="0"/>
          </a:p>
        </p:txBody>
      </p:sp>
      <p:cxnSp>
        <p:nvCxnSpPr>
          <p:cNvPr id="4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http://ru.wikipedia.org/wiki/UDP</a:t>
            </a:r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28072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dirty="0" smtClean="0"/>
              <a:t>?</a:t>
            </a:r>
            <a:endParaRPr lang="en-US" sz="9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Boost.Asio</a:t>
            </a:r>
            <a:r>
              <a:rPr lang="en-US" dirty="0" smtClean="0"/>
              <a:t> C++ Network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http://habrahabr.ru/post/192284/</a:t>
            </a:r>
            <a:endParaRPr lang="en-US" dirty="0"/>
          </a:p>
        </p:txBody>
      </p:sp>
      <p:cxnSp>
        <p:nvCxnSpPr>
          <p:cNvPr id="4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http://it-ebooks.info/book/2723/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Sync,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Синхронность:</a:t>
            </a:r>
          </a:p>
          <a:p>
            <a:pPr lvl="1"/>
            <a:r>
              <a:rPr lang="ru-RU" dirty="0" smtClean="0"/>
              <a:t>Просто для разработки</a:t>
            </a:r>
          </a:p>
          <a:p>
            <a:pPr lvl="1"/>
            <a:r>
              <a:rPr lang="ru-RU" dirty="0" smtClean="0"/>
              <a:t>Решение простых задач по передаче информации</a:t>
            </a:r>
          </a:p>
          <a:p>
            <a:r>
              <a:rPr lang="ru-RU" dirty="0" smtClean="0"/>
              <a:t>Асинхронность:</a:t>
            </a:r>
          </a:p>
          <a:p>
            <a:pPr lvl="1"/>
            <a:r>
              <a:rPr lang="ru-RU" dirty="0" smtClean="0"/>
              <a:t>Не тривиально для разработки</a:t>
            </a:r>
          </a:p>
          <a:p>
            <a:pPr lvl="1"/>
            <a:r>
              <a:rPr lang="ru-RU" dirty="0" smtClean="0"/>
              <a:t>Решение задач любой сложности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boost::</a:t>
            </a:r>
            <a:r>
              <a:rPr lang="en-US" dirty="0" err="1" smtClean="0"/>
              <a:t>asio</a:t>
            </a:r>
            <a:r>
              <a:rPr lang="en-US" dirty="0" smtClean="0"/>
              <a:t>::</a:t>
            </a:r>
            <a:r>
              <a:rPr lang="en-US" dirty="0" err="1" smtClean="0"/>
              <a:t>io_service</a:t>
            </a:r>
            <a:endParaRPr lang="en-US" dirty="0" smtClean="0"/>
          </a:p>
          <a:p>
            <a:r>
              <a:rPr lang="en-US" dirty="0" smtClean="0"/>
              <a:t>boost::</a:t>
            </a:r>
            <a:r>
              <a:rPr lang="en-US" dirty="0" err="1" smtClean="0"/>
              <a:t>asio</a:t>
            </a:r>
            <a:r>
              <a:rPr lang="en-US" dirty="0" smtClean="0"/>
              <a:t>::</a:t>
            </a:r>
            <a:r>
              <a:rPr lang="en-US" dirty="0" err="1" smtClean="0"/>
              <a:t>ip</a:t>
            </a:r>
            <a:r>
              <a:rPr lang="en-US" dirty="0" smtClean="0"/>
              <a:t>::</a:t>
            </a:r>
            <a:r>
              <a:rPr lang="en-US" dirty="0" err="1" smtClean="0"/>
              <a:t>tcp</a:t>
            </a:r>
            <a:r>
              <a:rPr lang="en-US" dirty="0" smtClean="0"/>
              <a:t>::acceptor</a:t>
            </a:r>
          </a:p>
          <a:p>
            <a:r>
              <a:rPr lang="en-US" dirty="0" smtClean="0"/>
              <a:t>boost::</a:t>
            </a:r>
            <a:r>
              <a:rPr lang="en-US" dirty="0" err="1" smtClean="0"/>
              <a:t>asio</a:t>
            </a:r>
            <a:r>
              <a:rPr lang="en-US" dirty="0" smtClean="0"/>
              <a:t>::</a:t>
            </a:r>
            <a:r>
              <a:rPr lang="en-US" dirty="0" err="1" smtClean="0"/>
              <a:t>ip</a:t>
            </a:r>
            <a:r>
              <a:rPr lang="en-US" dirty="0" smtClean="0"/>
              <a:t>::</a:t>
            </a:r>
            <a:r>
              <a:rPr lang="en-US" dirty="0" err="1" smtClean="0"/>
              <a:t>tcp</a:t>
            </a:r>
            <a:r>
              <a:rPr lang="en-US" dirty="0" smtClean="0"/>
              <a:t>::socket</a:t>
            </a:r>
          </a:p>
          <a:p>
            <a:r>
              <a:rPr lang="en-US" dirty="0" smtClean="0"/>
              <a:t>boost::</a:t>
            </a:r>
            <a:r>
              <a:rPr lang="en-US" dirty="0" err="1" smtClean="0"/>
              <a:t>asio</a:t>
            </a:r>
            <a:r>
              <a:rPr lang="en-US" dirty="0" smtClean="0"/>
              <a:t>::</a:t>
            </a:r>
            <a:r>
              <a:rPr lang="en-US" dirty="0" err="1" smtClean="0"/>
              <a:t>ip</a:t>
            </a:r>
            <a:r>
              <a:rPr lang="en-US" dirty="0" smtClean="0"/>
              <a:t>::address::</a:t>
            </a:r>
            <a:r>
              <a:rPr lang="en-US" dirty="0" err="1" smtClean="0"/>
              <a:t>from_string</a:t>
            </a:r>
            <a:r>
              <a:rPr lang="en-US" dirty="0" smtClean="0"/>
              <a:t>( string )</a:t>
            </a:r>
          </a:p>
          <a:p>
            <a:r>
              <a:rPr lang="en-US" dirty="0" smtClean="0"/>
              <a:t>boost::</a:t>
            </a:r>
            <a:r>
              <a:rPr lang="en-US" dirty="0" err="1" smtClean="0"/>
              <a:t>asio</a:t>
            </a:r>
            <a:r>
              <a:rPr lang="en-US" dirty="0" smtClean="0"/>
              <a:t>::</a:t>
            </a:r>
            <a:r>
              <a:rPr lang="en-US" dirty="0" err="1" smtClean="0"/>
              <a:t>ip</a:t>
            </a:r>
            <a:r>
              <a:rPr lang="en-US" dirty="0" smtClean="0"/>
              <a:t>::</a:t>
            </a:r>
            <a:r>
              <a:rPr lang="en-US" dirty="0" err="1" smtClean="0"/>
              <a:t>tcp</a:t>
            </a:r>
            <a:r>
              <a:rPr lang="en-US" dirty="0" smtClean="0"/>
              <a:t>::endpoint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TCP Server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1447800"/>
            <a:ext cx="8534400" cy="495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io_service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service;</a:t>
            </a:r>
          </a:p>
          <a:p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tcp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::endpoint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tcp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::v4() , 50000 );</a:t>
            </a: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tcp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::acceptor handler(service,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);</a:t>
            </a:r>
          </a:p>
          <a:p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tcp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::socket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socket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(service);</a:t>
            </a: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acceptor_.accept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 socket );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TCP Client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04800" y="1447800"/>
            <a:ext cx="8534400" cy="495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io_service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service;</a:t>
            </a: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tcp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::socket sock(service);</a:t>
            </a:r>
          </a:p>
          <a:p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tcp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::endpoint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::address::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from_string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("127.0.0.1"), 5000);</a:t>
            </a:r>
          </a:p>
          <a:p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sock.connect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Async</a:t>
            </a:r>
            <a:r>
              <a:rPr lang="en-US" dirty="0" smtClean="0"/>
              <a:t> TCP Server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4800" y="1447800"/>
            <a:ext cx="8534400" cy="495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start_accept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socket_ptr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socket)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acc.async_accept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*socket,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boost::bind(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handle_accept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    socket,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boost::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asio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::placeholders::error) 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void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handle_accept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socket_ptr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socket, const 	boost::system::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error_code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&amp; error)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if ( error ) return;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// actions with new socket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socket_ptr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new_socket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	new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tcp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::socket(service));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start_accept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new_socket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TCP Client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04800" y="1447800"/>
            <a:ext cx="8534400" cy="495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tcp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::endpoint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from_string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("127.0.0.1"), 50000); </a:t>
            </a: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sock.async_connect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on_connect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service.run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on_read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(const boost::system::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error_code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&amp;err, std::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bytes)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on_connect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(const boost::system::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error_code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&amp;err) 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socket.async_read_some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(buffer(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buff_read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),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on_read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Physical Layer</a:t>
            </a:r>
          </a:p>
          <a:p>
            <a:r>
              <a:rPr lang="en-US" dirty="0" smtClean="0"/>
              <a:t>Data Link Layer</a:t>
            </a:r>
          </a:p>
          <a:p>
            <a:r>
              <a:rPr lang="en-US" dirty="0" smtClean="0"/>
              <a:t>Network Layer</a:t>
            </a:r>
          </a:p>
          <a:p>
            <a:r>
              <a:rPr lang="en-US" dirty="0" smtClean="0"/>
              <a:t>Transport Layer</a:t>
            </a:r>
          </a:p>
          <a:p>
            <a:r>
              <a:rPr lang="en-US" dirty="0" smtClean="0"/>
              <a:t>Session Layer</a:t>
            </a:r>
          </a:p>
          <a:p>
            <a:r>
              <a:rPr lang="en-US" dirty="0" smtClean="0"/>
              <a:t>Presentation Layer</a:t>
            </a:r>
          </a:p>
          <a:p>
            <a:r>
              <a:rPr lang="en-US" dirty="0" smtClean="0"/>
              <a:t>Application Layer</a:t>
            </a:r>
          </a:p>
          <a:p>
            <a:r>
              <a:rPr lang="ru-RU" dirty="0" smtClean="0"/>
              <a:t>Физический</a:t>
            </a:r>
          </a:p>
          <a:p>
            <a:r>
              <a:rPr lang="ru-RU" dirty="0" smtClean="0"/>
              <a:t>Канальный</a:t>
            </a:r>
          </a:p>
          <a:p>
            <a:r>
              <a:rPr lang="ru-RU" dirty="0" smtClean="0"/>
              <a:t>Сетевой</a:t>
            </a:r>
          </a:p>
          <a:p>
            <a:r>
              <a:rPr lang="ru-RU" dirty="0" smtClean="0"/>
              <a:t>Транспортный</a:t>
            </a:r>
          </a:p>
          <a:p>
            <a:r>
              <a:rPr lang="ru-RU" dirty="0" smtClean="0"/>
              <a:t>Сеансовый</a:t>
            </a:r>
          </a:p>
          <a:p>
            <a:r>
              <a:rPr lang="ru-RU" dirty="0" smtClean="0"/>
              <a:t>Представительский</a:t>
            </a:r>
          </a:p>
          <a:p>
            <a:r>
              <a:rPr lang="ru-RU" dirty="0" smtClean="0"/>
              <a:t>Прикладной</a:t>
            </a:r>
            <a:endParaRPr lang="en-US" dirty="0"/>
          </a:p>
        </p:txBody>
      </p:sp>
      <p:sp>
        <p:nvSpPr>
          <p:cNvPr id="4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http://en.wikipedia.org/wiki/OSI_model</a:t>
            </a:r>
            <a:endParaRPr lang="en-US" dirty="0" smtClean="0"/>
          </a:p>
        </p:txBody>
      </p:sp>
      <p:cxnSp>
        <p:nvCxnSpPr>
          <p:cNvPr id="5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boost::</a:t>
            </a:r>
            <a:r>
              <a:rPr lang="en-US" dirty="0" err="1" smtClean="0"/>
              <a:t>asio</a:t>
            </a:r>
            <a:r>
              <a:rPr lang="en-US" dirty="0" smtClean="0"/>
              <a:t>::</a:t>
            </a:r>
            <a:r>
              <a:rPr lang="en-US" dirty="0" err="1" smtClean="0"/>
              <a:t>io_service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04800" y="1447800"/>
            <a:ext cx="8534400" cy="495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/>
              <a:t>io_service</a:t>
            </a:r>
            <a:r>
              <a:rPr lang="en-US" sz="2000" dirty="0" smtClean="0"/>
              <a:t> service;</a:t>
            </a:r>
          </a:p>
          <a:p>
            <a:endParaRPr lang="en-US" sz="2000" dirty="0" smtClean="0"/>
          </a:p>
          <a:p>
            <a:r>
              <a:rPr lang="en-US" sz="2000" dirty="0" smtClean="0"/>
              <a:t>for ( </a:t>
            </a:r>
            <a:r>
              <a:rPr lang="en-US" sz="2000" dirty="0" err="1" smtClean="0"/>
              <a:t>size_t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0;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N; ++</a:t>
            </a:r>
            <a:r>
              <a:rPr lang="en-US" sz="2000" dirty="0" err="1" smtClean="0"/>
              <a:t>i</a:t>
            </a:r>
            <a:r>
              <a:rPr lang="en-US" sz="2000" dirty="0" smtClean="0"/>
              <a:t>) </a:t>
            </a:r>
          </a:p>
          <a:p>
            <a:r>
              <a:rPr lang="en-US" sz="2000" dirty="0" smtClean="0"/>
              <a:t>	boost::thread( </a:t>
            </a:r>
            <a:r>
              <a:rPr lang="en-US" sz="2000" dirty="0" err="1" smtClean="0"/>
              <a:t>run_service</a:t>
            </a:r>
            <a:r>
              <a:rPr lang="en-US" sz="2000" dirty="0" smtClean="0"/>
              <a:t> ); </a:t>
            </a:r>
          </a:p>
          <a:p>
            <a:endParaRPr lang="en-US" sz="2000" dirty="0" smtClean="0"/>
          </a:p>
          <a:p>
            <a:r>
              <a:rPr lang="en-US" sz="2000" dirty="0" smtClean="0"/>
              <a:t>void </a:t>
            </a:r>
            <a:r>
              <a:rPr lang="en-US" sz="2000" dirty="0" err="1" smtClean="0"/>
              <a:t>run_service</a:t>
            </a:r>
            <a:r>
              <a:rPr lang="en-US" sz="2000" dirty="0" smtClean="0"/>
              <a:t>() </a:t>
            </a:r>
          </a:p>
          <a:p>
            <a:r>
              <a:rPr lang="en-US" sz="2000" dirty="0" smtClean="0"/>
              <a:t>{ </a:t>
            </a:r>
          </a:p>
          <a:p>
            <a:r>
              <a:rPr lang="en-US" sz="2000" dirty="0" smtClean="0"/>
              <a:t>	 </a:t>
            </a:r>
            <a:r>
              <a:rPr lang="en-US" sz="2000" dirty="0" err="1" smtClean="0"/>
              <a:t>service.run</a:t>
            </a:r>
            <a:r>
              <a:rPr lang="en-US" sz="2000" dirty="0" smtClean="0"/>
              <a:t>(); </a:t>
            </a:r>
          </a:p>
          <a:p>
            <a:r>
              <a:rPr lang="en-US" sz="2000" dirty="0" smtClean="0"/>
              <a:t>}</a:t>
            </a:r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819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Task-Based Engine, Thread-Based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Thread-Based Engine:</a:t>
            </a:r>
          </a:p>
          <a:p>
            <a:pPr lvl="1"/>
            <a:r>
              <a:rPr lang="ru-RU" dirty="0" smtClean="0"/>
              <a:t>Простой код</a:t>
            </a:r>
          </a:p>
          <a:p>
            <a:pPr lvl="1"/>
            <a:r>
              <a:rPr lang="ru-RU" dirty="0" smtClean="0"/>
              <a:t>Решение простых задач</a:t>
            </a:r>
          </a:p>
          <a:p>
            <a:pPr lvl="1"/>
            <a:r>
              <a:rPr lang="ru-RU" dirty="0" smtClean="0"/>
              <a:t>Для каждой задачи свой поток</a:t>
            </a:r>
          </a:p>
          <a:p>
            <a:r>
              <a:rPr lang="en-US" dirty="0" smtClean="0"/>
              <a:t>Task-Based Engine</a:t>
            </a:r>
          </a:p>
          <a:p>
            <a:pPr lvl="1"/>
            <a:r>
              <a:rPr lang="ru-RU" dirty="0" smtClean="0"/>
              <a:t>Сложный код</a:t>
            </a:r>
          </a:p>
          <a:p>
            <a:pPr lvl="1"/>
            <a:r>
              <a:rPr lang="ru-RU" dirty="0" smtClean="0"/>
              <a:t>Решение нетривиальных задач</a:t>
            </a:r>
          </a:p>
          <a:p>
            <a:pPr lvl="1"/>
            <a:r>
              <a:rPr lang="ru-RU" dirty="0" smtClean="0"/>
              <a:t>Определённые количество потоков, на каждый тип задач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Based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1447800"/>
            <a:ext cx="8534400" cy="495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thread_proc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// do job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for(;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dir_it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!=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end_it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++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dir_it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threads.create_thread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 &amp;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thread_func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); 	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Based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1447800"/>
            <a:ext cx="8534400" cy="495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void processor()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while (!stop )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task t = queue.pop();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t.do_job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for(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0 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number_of_processors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; ++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)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threads.create_thread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 &amp;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thread_func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);  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queue.push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my_task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 … ) );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04800" y="1447800"/>
            <a:ext cx="8534400" cy="495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template&lt; class T &gt;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task_processor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// next slide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class task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friend class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task_processor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 task &gt;;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virtual void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do_job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virtual ~task(){}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boost::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shared_ptr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 task &gt;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task_ptr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04800" y="1447800"/>
            <a:ext cx="8534400" cy="495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template&lt; class T &gt;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task_processor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boost::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thread_group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processors_;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ts_queue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task_ptr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&gt; queue;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void processing()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while (!stop)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task_ptr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t = queue.pop(); // magic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t.do_job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}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task_processor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const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N = 4 )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{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// create threads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819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OSI: Physical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 передачи данных в двоичном виде</a:t>
            </a:r>
          </a:p>
          <a:p>
            <a:endParaRPr lang="en-US" dirty="0" smtClean="0"/>
          </a:p>
          <a:p>
            <a:endParaRPr lang="ru-RU" dirty="0" smtClean="0"/>
          </a:p>
          <a:p>
            <a:r>
              <a:rPr lang="en-US" dirty="0" smtClean="0"/>
              <a:t>IEEE 802.15 (Bluetooth)</a:t>
            </a:r>
          </a:p>
          <a:p>
            <a:r>
              <a:rPr lang="en-US" dirty="0" smtClean="0"/>
              <a:t>DSL</a:t>
            </a:r>
          </a:p>
          <a:p>
            <a:r>
              <a:rPr lang="en-US" dirty="0" smtClean="0"/>
              <a:t>802.11 Wi-Fi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OSI: Data Link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Обеспечение взаимодействия сетей</a:t>
            </a:r>
          </a:p>
          <a:p>
            <a:r>
              <a:rPr lang="ru-RU" dirty="0" smtClean="0"/>
              <a:t>Контроль за ошибками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Два подуровня:</a:t>
            </a:r>
            <a:endParaRPr lang="en-US" dirty="0" smtClean="0"/>
          </a:p>
          <a:p>
            <a:pPr lvl="1"/>
            <a:r>
              <a:rPr lang="en-US" dirty="0" smtClean="0"/>
              <a:t>MAC</a:t>
            </a:r>
          </a:p>
          <a:p>
            <a:pPr lvl="1"/>
            <a:r>
              <a:rPr lang="en-US" dirty="0" smtClean="0"/>
              <a:t>LLC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PPP</a:t>
            </a:r>
          </a:p>
          <a:p>
            <a:r>
              <a:rPr lang="en-US" dirty="0" err="1" smtClean="0"/>
              <a:t>PPPoE</a:t>
            </a:r>
            <a:endParaRPr lang="en-US" dirty="0" smtClean="0"/>
          </a:p>
          <a:p>
            <a:r>
              <a:rPr lang="en-US" dirty="0" smtClean="0"/>
              <a:t>HDLC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MTU (Max Transmission Unit): </a:t>
            </a:r>
            <a:r>
              <a:rPr lang="ru-RU" dirty="0" smtClean="0"/>
              <a:t>максимальный размер полезного блока данных без фрагментации (например 1500).</a:t>
            </a:r>
          </a:p>
          <a:p>
            <a:endParaRPr lang="en-US" dirty="0" smtClean="0"/>
          </a:p>
          <a:p>
            <a:r>
              <a:rPr lang="en-US" dirty="0" smtClean="0"/>
              <a:t>MAC (Media Access Control): </a:t>
            </a:r>
            <a:r>
              <a:rPr lang="ru-RU" dirty="0" smtClean="0"/>
              <a:t>уровень управления доступом к среде (обеспечивает адресацию).</a:t>
            </a:r>
          </a:p>
          <a:p>
            <a:endParaRPr lang="ru-RU" dirty="0" smtClean="0"/>
          </a:p>
          <a:p>
            <a:r>
              <a:rPr lang="en-US" dirty="0" smtClean="0"/>
              <a:t>LLC (Logical Link Control): </a:t>
            </a:r>
            <a:r>
              <a:rPr lang="ru-RU" dirty="0" smtClean="0"/>
              <a:t>управление передачей данных, проверка корректности.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http://ru.wikipedia.org/wiki/Maximum_transmission_unit</a:t>
            </a:r>
            <a:endParaRPr lang="en-US" dirty="0" smtClean="0"/>
          </a:p>
        </p:txBody>
      </p:sp>
      <p:cxnSp>
        <p:nvCxnSpPr>
          <p:cNvPr id="5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LLC: HDLC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807194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3"/>
              </a:rPr>
              <a:t>http://ru.wikipedia.org/wiki/Logical_link_control</a:t>
            </a:r>
            <a:endParaRPr lang="en-US" dirty="0" smtClean="0"/>
          </a:p>
        </p:txBody>
      </p:sp>
      <p:cxnSp>
        <p:nvCxnSpPr>
          <p:cNvPr id="9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MAC: Ethernet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820881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3"/>
              </a:rPr>
              <a:t>http://ru.wikipedia.org/wiki/Ethernet</a:t>
            </a:r>
            <a:endParaRPr lang="en-US" dirty="0" smtClean="0"/>
          </a:p>
        </p:txBody>
      </p:sp>
      <p:cxnSp>
        <p:nvCxnSpPr>
          <p:cNvPr id="6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Сетевой Коммутатор (</a:t>
            </a:r>
            <a:r>
              <a:rPr lang="en-US" dirty="0" smtClean="0"/>
              <a:t>Switch)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Bent-Up Arrow 11"/>
          <p:cNvSpPr/>
          <p:nvPr/>
        </p:nvSpPr>
        <p:spPr>
          <a:xfrm>
            <a:off x="2362200" y="2286000"/>
            <a:ext cx="1066800" cy="914400"/>
          </a:xfrm>
          <a:prstGeom prst="bentUpArrow">
            <a:avLst>
              <a:gd name="adj1" fmla="val 8562"/>
              <a:gd name="adj2" fmla="val 10323"/>
              <a:gd name="adj3" fmla="val 20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</TotalTime>
  <Words>719</Words>
  <Application>Microsoft Office PowerPoint</Application>
  <PresentationFormat>On-screen Show (4:3)</PresentationFormat>
  <Paragraphs>270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Тема Office</vt:lpstr>
      <vt:lpstr>С++ Craft: #6</vt:lpstr>
      <vt:lpstr>Язык Программирования C++</vt:lpstr>
      <vt:lpstr>OSI</vt:lpstr>
      <vt:lpstr>OSI: Physical Layer</vt:lpstr>
      <vt:lpstr>OSI: Data Link Layer</vt:lpstr>
      <vt:lpstr>Terms</vt:lpstr>
      <vt:lpstr>LLC: HDLC</vt:lpstr>
      <vt:lpstr>MAC: Ethernet</vt:lpstr>
      <vt:lpstr>Сетевой Коммутатор (Switch)</vt:lpstr>
      <vt:lpstr>Сетевой Концентратор (Hub)</vt:lpstr>
      <vt:lpstr>OSI: Network Layer</vt:lpstr>
      <vt:lpstr>IP (Internet Protocol)</vt:lpstr>
      <vt:lpstr>IP Terms</vt:lpstr>
      <vt:lpstr>Маршрутизатор</vt:lpstr>
      <vt:lpstr>Маршрутизация</vt:lpstr>
      <vt:lpstr>Виды маршрутизации</vt:lpstr>
      <vt:lpstr>OCI: Transport Layer</vt:lpstr>
      <vt:lpstr>TCP (Transmission Control Protocol)</vt:lpstr>
      <vt:lpstr>TCP</vt:lpstr>
      <vt:lpstr>UDP (User Datagram Protocol)</vt:lpstr>
      <vt:lpstr>UDP</vt:lpstr>
      <vt:lpstr>?</vt:lpstr>
      <vt:lpstr>Boost.Asio C++ Network Programming</vt:lpstr>
      <vt:lpstr>Sync, Async</vt:lpstr>
      <vt:lpstr>TCP Reference</vt:lpstr>
      <vt:lpstr>Sync TCP Server Side</vt:lpstr>
      <vt:lpstr>Sync TCP Client Side</vt:lpstr>
      <vt:lpstr>Async TCP Server Side</vt:lpstr>
      <vt:lpstr>Async TCP Client Side</vt:lpstr>
      <vt:lpstr>boost::asio::io_service</vt:lpstr>
      <vt:lpstr>Slide 31</vt:lpstr>
      <vt:lpstr>Task-Based Engine, Thread-Based Engine</vt:lpstr>
      <vt:lpstr>Thread Based Engine</vt:lpstr>
      <vt:lpstr>Task Based Engine</vt:lpstr>
      <vt:lpstr>Task</vt:lpstr>
      <vt:lpstr>Task Processor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С++ Craft: #5</dc:title>
  <dc:creator>Marozau</dc:creator>
  <cp:lastModifiedBy>Ivan Sidarau</cp:lastModifiedBy>
  <cp:revision>338</cp:revision>
  <dcterms:created xsi:type="dcterms:W3CDTF">2013-10-30T13:22:18Z</dcterms:created>
  <dcterms:modified xsi:type="dcterms:W3CDTF">2013-11-08T14:48:27Z</dcterms:modified>
</cp:coreProperties>
</file>