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71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89F79-30FC-44C4-83E6-141ED3CABBF5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8FA6-A180-4040-906A-B210CB831C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v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iterator/iterator_traits/" TargetMode="External"/><Relationship Id="rId2" Type="http://schemas.openxmlformats.org/officeDocument/2006/relationships/hyperlink" Target="http://www.cplusplus.com/reference/iterator/itera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plusplus.com/reference/algorith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alno.name/ru/2008/05/using-boost-smart-pointers" TargetMode="External"/><Relationship Id="rId2" Type="http://schemas.openxmlformats.org/officeDocument/2006/relationships/hyperlink" Target="http://channel9.msdn.com/Series/C9-Lectures-Stephan-T-Lavavej-Standard-Template-Library-STL-/C9-Lectures-Introduction-to-STL-with-Stephan-T-Lavavej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lenacpp.blogspot.com/2007/04/blog-pos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io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fstrea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ring/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505200"/>
            <a:ext cx="8839200" cy="2895600"/>
          </a:xfrm>
        </p:spPr>
        <p:txBody>
          <a:bodyPr>
            <a:noAutofit/>
          </a:bodyPr>
          <a:lstStyle/>
          <a:p>
            <a:r>
              <a:rPr lang="ru-RU" sz="2800" dirty="0"/>
              <a:t>Инструменты процедурного программирования С/С</a:t>
            </a:r>
            <a:r>
              <a:rPr lang="ru-RU" sz="2800" dirty="0" smtClean="0"/>
              <a:t>++</a:t>
            </a:r>
            <a:r>
              <a:rPr lang="en-US" sz="2800" dirty="0"/>
              <a:t>.</a:t>
            </a:r>
          </a:p>
          <a:p>
            <a:r>
              <a:rPr lang="ru-RU" sz="2800" dirty="0"/>
              <a:t>Системы ввода </a:t>
            </a:r>
            <a:r>
              <a:rPr lang="ru-RU" sz="2800" dirty="0" smtClean="0"/>
              <a:t>вывода. Использование </a:t>
            </a:r>
            <a:r>
              <a:rPr lang="en-US" sz="2800" dirty="0"/>
              <a:t>STL</a:t>
            </a:r>
            <a:r>
              <a:rPr lang="ru-RU" sz="2800" dirty="0"/>
              <a:t> для решения простых задач. </a:t>
            </a:r>
            <a:endParaRPr lang="en-US" sz="2800" dirty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&lt;vector&gt;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 </a:t>
            </a:r>
            <a:r>
              <a:rPr lang="en-US" dirty="0" err="1" smtClean="0"/>
              <a:t>int_array</a:t>
            </a:r>
            <a:r>
              <a:rPr lang="en-US" dirty="0" smtClean="0"/>
              <a:t>;</a:t>
            </a:r>
          </a:p>
          <a:p>
            <a:r>
              <a:rPr lang="en-US" dirty="0" smtClean="0"/>
              <a:t>size() / capacity()</a:t>
            </a:r>
          </a:p>
          <a:p>
            <a:r>
              <a:rPr lang="en-US" dirty="0" smtClean="0"/>
              <a:t>resize() / reserve()</a:t>
            </a:r>
          </a:p>
          <a:p>
            <a:r>
              <a:rPr lang="en-US" dirty="0" smtClean="0"/>
              <a:t>insert() / </a:t>
            </a:r>
            <a:r>
              <a:rPr lang="en-US" dirty="0" err="1" smtClean="0"/>
              <a:t>push_back</a:t>
            </a:r>
            <a:r>
              <a:rPr lang="ru-RU" dirty="0" smtClean="0"/>
              <a:t>()</a:t>
            </a:r>
            <a:endParaRPr lang="en-US" dirty="0" smtClean="0"/>
          </a:p>
          <a:p>
            <a:r>
              <a:rPr lang="en-US" dirty="0" smtClean="0"/>
              <a:t>begin() / end()</a:t>
            </a:r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std::vector&lt; </a:t>
            </a:r>
            <a:r>
              <a:rPr lang="en-US" dirty="0" err="1" smtClean="0"/>
              <a:t>int</a:t>
            </a:r>
            <a:r>
              <a:rPr lang="en-US" dirty="0" smtClean="0"/>
              <a:t> &gt;::</a:t>
            </a:r>
            <a:r>
              <a:rPr lang="en-US" dirty="0" err="1" smtClean="0"/>
              <a:t>const_iterator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http://www.cplusplus.com/reference/vector/</a:t>
            </a:r>
            <a:endParaRPr lang="en-US" sz="2000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&lt;list&gt;</a:t>
            </a:r>
          </a:p>
          <a:p>
            <a:r>
              <a:rPr lang="en-US" dirty="0" smtClean="0"/>
              <a:t>size()</a:t>
            </a:r>
          </a:p>
          <a:p>
            <a:r>
              <a:rPr lang="en-US" dirty="0" err="1" smtClean="0"/>
              <a:t>push_back</a:t>
            </a:r>
            <a:r>
              <a:rPr lang="en-US" dirty="0" smtClean="0"/>
              <a:t>() / </a:t>
            </a:r>
            <a:r>
              <a:rPr lang="en-US" dirty="0" err="1" smtClean="0"/>
              <a:t>push_front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pop_back</a:t>
            </a:r>
            <a:r>
              <a:rPr lang="en-US" dirty="0" smtClean="0"/>
              <a:t>() / </a:t>
            </a:r>
            <a:r>
              <a:rPr lang="en-US" dirty="0" err="1" smtClean="0"/>
              <a:t>pop_front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splice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remove() / </a:t>
            </a:r>
            <a:r>
              <a:rPr lang="en-US" dirty="0" err="1" smtClean="0"/>
              <a:t>remove_if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begin() / end()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9400" y="59436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http://www.cplusplus.com/reference/iterator/iterator/</a:t>
            </a:r>
            <a:endParaRPr lang="en-US" dirty="0" smtClean="0"/>
          </a:p>
          <a:p>
            <a:pPr algn="r">
              <a:buNone/>
            </a:pPr>
            <a:r>
              <a:rPr lang="en-US" dirty="0" smtClean="0">
                <a:hlinkClick r:id="rId3"/>
              </a:rPr>
              <a:t>http://www.cplusplus.com/reference/iterator/iterator_traits/</a:t>
            </a:r>
            <a:endParaRPr lang="en-US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228600" y="1600200"/>
            <a:ext cx="8534400" cy="3810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vi.rend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vi.cbegin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vi.cend</a:t>
            </a:r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 // C++0x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228600" y="1676400"/>
            <a:ext cx="8763000" cy="2819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std::vector&lt;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vector;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vector vi( 10, 15 );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const_iterator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{}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for(vector::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; ++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4;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33400" y="2362200"/>
            <a:ext cx="64008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&lt;algorithm&gt;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std::vector&lt;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vi;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stable_sort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vi.begin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vi.end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std::sort(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[ 0 ], &amp;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[ 10 ] 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std::sort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33400" y="1219200"/>
            <a:ext cx="64008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sort (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first,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RandomAccessIterator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last);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9400" y="626006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dirty="0" smtClean="0">
                <a:hlinkClick r:id="rId2"/>
              </a:rPr>
              <a:t>http://www.cplusplus.com/reference/algorithm/</a:t>
            </a:r>
            <a:endParaRPr lang="en-US" dirty="0" smtClean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581400" y="6164758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8200"/>
            <a:ext cx="1295400" cy="1431417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533400" y="5105400"/>
            <a:ext cx="6400800" cy="838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std::list&lt;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li.sort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Q?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почитать-посмотреть к следующему занятию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C9 Lectures: Stephan T. </a:t>
            </a:r>
            <a:r>
              <a:rPr lang="en-US" sz="2400" dirty="0" err="1" smtClean="0"/>
              <a:t>Lavavej</a:t>
            </a:r>
            <a:r>
              <a:rPr lang="ru-RU" sz="2400" dirty="0"/>
              <a:t> </a:t>
            </a:r>
            <a:r>
              <a:rPr lang="ru-RU" sz="2400" dirty="0" smtClean="0"/>
              <a:t>–</a:t>
            </a:r>
            <a:r>
              <a:rPr lang="en-US" sz="2400" dirty="0" smtClean="0"/>
              <a:t> STL. Part 1, Part 2 and Part 3.</a:t>
            </a:r>
            <a:endParaRPr lang="ru-RU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hlinkClick r:id="rId2"/>
              </a:rPr>
              <a:t>http://channel9.msdn.com/Series/C9-Lectures-Stephan-T-Lavavej-Standard-Template-Library-STL-/C9-Lectures-Introduction-to-STL-with-Stephan-T-Lavavej</a:t>
            </a:r>
            <a:endParaRPr lang="en-US" sz="2400" dirty="0" smtClean="0"/>
          </a:p>
          <a:p>
            <a:r>
              <a:rPr lang="ru-RU" sz="2400" dirty="0" smtClean="0"/>
              <a:t>Бьерн Страуструп «Язык программирования С++» - глава «Стандартные контейнеры»</a:t>
            </a:r>
            <a:endParaRPr lang="en-US" sz="2400" dirty="0" smtClean="0"/>
          </a:p>
          <a:p>
            <a:r>
              <a:rPr lang="ru-RU" sz="2400" b="1" dirty="0" smtClean="0"/>
              <a:t>Умные указатели в </a:t>
            </a:r>
            <a:r>
              <a:rPr lang="en-US" sz="2400" b="1" dirty="0" smtClean="0"/>
              <a:t>C++: boost::</a:t>
            </a:r>
            <a:r>
              <a:rPr lang="en-US" sz="2400" b="1" dirty="0" err="1" smtClean="0"/>
              <a:t>shared_ptr</a:t>
            </a:r>
            <a:r>
              <a:rPr lang="en-US" sz="2400" b="1" dirty="0" smtClean="0"/>
              <a:t>, boost::</a:t>
            </a:r>
            <a:r>
              <a:rPr lang="en-US" sz="2400" b="1" dirty="0" err="1" smtClean="0"/>
              <a:t>weak_ptr</a:t>
            </a:r>
            <a:r>
              <a:rPr lang="en-US" sz="2400" b="1" dirty="0" smtClean="0"/>
              <a:t>, boost::</a:t>
            </a:r>
            <a:r>
              <a:rPr lang="en-US" sz="2400" b="1" dirty="0" err="1" smtClean="0"/>
              <a:t>intrusive_ptr</a:t>
            </a:r>
            <a:endParaRPr lang="en-US" sz="2400" b="1" dirty="0" smtClean="0"/>
          </a:p>
          <a:p>
            <a:pPr indent="-1588">
              <a:buNone/>
            </a:pPr>
            <a:r>
              <a:rPr lang="en-US" sz="2400" dirty="0" smtClean="0">
                <a:hlinkClick r:id="rId3"/>
              </a:rPr>
              <a:t>http://blog.alno.name/ru/2008/05/using-boost-smart-pointers</a:t>
            </a:r>
            <a:endParaRPr lang="ru-RU" sz="24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f1(); - </a:t>
            </a:r>
            <a:r>
              <a:rPr lang="ru-RU" dirty="0" smtClean="0"/>
              <a:t>декларация (сколько угодно раз)</a:t>
            </a:r>
          </a:p>
          <a:p>
            <a:r>
              <a:rPr lang="en-US" dirty="0" smtClean="0"/>
              <a:t>void f1() {}</a:t>
            </a:r>
            <a:r>
              <a:rPr lang="ru-RU" b="1" dirty="0" smtClean="0"/>
              <a:t> </a:t>
            </a:r>
            <a:r>
              <a:rPr lang="ru-RU" dirty="0" smtClean="0"/>
              <a:t>– объявление (только один раз 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еременные, указатели и ссылки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void f1() {}</a:t>
            </a:r>
          </a:p>
          <a:p>
            <a:r>
              <a:rPr lang="en-US" dirty="0" smtClean="0"/>
              <a:t>void f2(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f3( 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f4(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f5( const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f6(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</a:p>
          <a:p>
            <a:r>
              <a:rPr lang="en-US" dirty="0" smtClean="0"/>
              <a:t>void f7( const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f8( </a:t>
            </a:r>
            <a:r>
              <a:rPr lang="en-US" dirty="0" err="1" smtClean="0"/>
              <a:t>int</a:t>
            </a:r>
            <a:r>
              <a:rPr lang="en-US" dirty="0" smtClean="0"/>
              <a:t> * const </a:t>
            </a:r>
            <a:r>
              <a:rPr lang="en-US" dirty="0" err="1" smtClean="0"/>
              <a:t>i</a:t>
            </a:r>
            <a:r>
              <a:rPr lang="en-US" dirty="0" smtClean="0"/>
              <a:t> )  {}</a:t>
            </a:r>
          </a:p>
          <a:p>
            <a:r>
              <a:rPr lang="en-US" dirty="0" smtClean="0"/>
              <a:t>void f9( const </a:t>
            </a:r>
            <a:r>
              <a:rPr lang="en-US" dirty="0" err="1" smtClean="0"/>
              <a:t>int</a:t>
            </a:r>
            <a:r>
              <a:rPr lang="en-US" dirty="0" smtClean="0"/>
              <a:t>* const </a:t>
            </a:r>
            <a:r>
              <a:rPr lang="en-US" dirty="0" err="1" smtClean="0"/>
              <a:t>i</a:t>
            </a:r>
            <a:r>
              <a:rPr lang="en-US" dirty="0" smtClean="0"/>
              <a:t> ) {}</a:t>
            </a:r>
            <a:endParaRPr lang="en-US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828800" y="5867400"/>
            <a:ext cx="312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59487" y="5943600"/>
            <a:ext cx="22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читать справа налево</a:t>
            </a:r>
            <a:endParaRPr lang="en-US" dirty="0"/>
          </a:p>
        </p:txBody>
      </p:sp>
      <p:pic>
        <p:nvPicPr>
          <p:cNvPr id="7" name="Рисунок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953000"/>
            <a:ext cx="1600200" cy="1768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381000" y="1447800"/>
            <a:ext cx="4876800" cy="1295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f(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 {}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u = &amp;f;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u( 1 );</a:t>
            </a:r>
            <a:endParaRPr lang="ru-RU" sz="20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Указатели на функции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81000" y="4724400"/>
            <a:ext cx="8534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std::string::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size_type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(std::string::*sp)() const;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&amp;std::string::size;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s.*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)();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04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http://alenacpp.blogspot.com/2007/04/blog-post.html</a:t>
            </a:r>
            <a:endParaRPr lang="en-US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6576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381000" y="3048000"/>
            <a:ext cx="57912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s { static void out() {} };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void (*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)();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fp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&amp;s::out;</a:t>
            </a:r>
          </a:p>
          <a:p>
            <a:pPr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static_ptr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57200" y="3352800"/>
            <a:ext cx="4572000" cy="1905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7200" y="1524000"/>
            <a:ext cx="4572000" cy="1600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d[5]    </a:t>
            </a:r>
            <a:r>
              <a:rPr lang="en-US" dirty="0" smtClean="0">
                <a:sym typeface="Wingdings" pitchFamily="2" charset="2"/>
              </a:rPr>
              <a:t>     *(d+5)               5[d] 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3400" y="175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a[ 40 ];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b[ 40 ] = { 0 };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c[] = {0,0,0,0,0,0};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9600" y="3505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*d = new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[ 45 ] 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*d;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d[ 40 ];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delete [] d;</a:t>
            </a:r>
          </a:p>
        </p:txBody>
      </p:sp>
      <p:pic>
        <p:nvPicPr>
          <p:cNvPr id="9" name="Рисунок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4724400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Системы ввода вывода. Использование </a:t>
            </a:r>
            <a:r>
              <a:rPr lang="en-US" sz="3600" dirty="0" smtClean="0"/>
              <a:t>STL </a:t>
            </a:r>
            <a:r>
              <a:rPr lang="ru-RU" sz="3600" dirty="0" smtClean="0"/>
              <a:t>для решения простых задач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r>
              <a:rPr lang="en-US" dirty="0" smtClean="0"/>
              <a:t>, std::</a:t>
            </a:r>
            <a:r>
              <a:rPr lang="en-US" dirty="0" err="1" smtClean="0"/>
              <a:t>ifstream</a:t>
            </a:r>
            <a:r>
              <a:rPr lang="en-US" dirty="0" smtClean="0"/>
              <a:t>, std::</a:t>
            </a:r>
            <a:r>
              <a:rPr lang="en-US" dirty="0" err="1" smtClean="0"/>
              <a:t>ofstream</a:t>
            </a:r>
            <a:endParaRPr lang="en-US" dirty="0" smtClean="0"/>
          </a:p>
          <a:p>
            <a:r>
              <a:rPr lang="en-US" dirty="0" smtClean="0"/>
              <a:t>std::string</a:t>
            </a:r>
          </a:p>
          <a:p>
            <a:r>
              <a:rPr lang="en-US" dirty="0" smtClean="0"/>
              <a:t>std::vector</a:t>
            </a:r>
          </a:p>
          <a:p>
            <a:r>
              <a:rPr lang="en-US" dirty="0" smtClean="0"/>
              <a:t>std::list</a:t>
            </a:r>
          </a:p>
          <a:p>
            <a:r>
              <a:rPr lang="en-US" dirty="0" smtClean="0"/>
              <a:t>std::sort</a:t>
            </a:r>
          </a:p>
          <a:p>
            <a:r>
              <a:rPr lang="en-US" dirty="0" smtClean="0"/>
              <a:t>std::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en-US" dirty="0" smtClean="0"/>
              <a:t>std::</a:t>
            </a:r>
            <a:r>
              <a:rPr lang="en-US" dirty="0" err="1" smtClean="0"/>
              <a:t>const_iterator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cout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62000" y="1905000"/>
            <a:ext cx="6172200" cy="914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“Hello world”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581400" y="60960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733800" y="61838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http://www.cplusplus.com/reference/iostream/</a:t>
            </a:r>
            <a:endParaRPr lang="en-US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62000" y="3429000"/>
            <a:ext cx="61722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iomanip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setprecision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( 10 ) &lt;&lt; std::fixed &lt;&lt; 1.0/3 &lt;&lt;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std::</a:t>
            </a:r>
            <a:r>
              <a:rPr lang="en-US" dirty="0" err="1" smtClean="0"/>
              <a:t>ifstream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 smtClean="0"/>
              <a:t> std::</a:t>
            </a:r>
            <a:r>
              <a:rPr lang="en-US" dirty="0" err="1" smtClean="0"/>
              <a:t>ofstream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800" y="1295400"/>
            <a:ext cx="5867400" cy="990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85800" y="2514600"/>
            <a:ext cx="5867400" cy="1066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263332" y="6096000"/>
            <a:ext cx="457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http://www.cplusplus.com/reference/fstream/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290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85800" y="3810000"/>
            <a:ext cx="8077200" cy="2209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::in |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::binary );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 “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outfile_name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”, std::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::out |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std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::app 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input_file.close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ru-RU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output_file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#include &lt;string&gt;</a:t>
            </a:r>
          </a:p>
          <a:p>
            <a:r>
              <a:rPr lang="en-US" sz="2800" dirty="0" smtClean="0"/>
              <a:t>size()</a:t>
            </a:r>
          </a:p>
          <a:p>
            <a:r>
              <a:rPr lang="en-US" sz="2800" dirty="0" smtClean="0"/>
              <a:t>std::string::</a:t>
            </a:r>
            <a:r>
              <a:rPr lang="en-US" sz="2800" dirty="0" err="1" smtClean="0"/>
              <a:t>npos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find( “what” )</a:t>
            </a:r>
          </a:p>
          <a:p>
            <a:r>
              <a:rPr lang="en-US" sz="2800" dirty="0" err="1" smtClean="0"/>
              <a:t>c_str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swap()</a:t>
            </a:r>
          </a:p>
          <a:p>
            <a:r>
              <a:rPr lang="en-US" sz="2800" dirty="0" err="1" smtClean="0"/>
              <a:t>substr</a:t>
            </a:r>
            <a:r>
              <a:rPr lang="en-US" sz="2800" dirty="0" smtClean="0"/>
              <a:t>( index, count )</a:t>
            </a:r>
          </a:p>
          <a:p>
            <a:r>
              <a:rPr lang="en-US" sz="2800" strike="sngStrike" dirty="0" smtClean="0"/>
              <a:t>string += string + string + string + string;</a:t>
            </a:r>
            <a:endParaRPr lang="ru-RU" sz="2800" strike="sngStrike" dirty="0" smtClean="0"/>
          </a:p>
          <a:p>
            <a:r>
              <a:rPr lang="en-US" sz="2800" strike="sngStrike" dirty="0" smtClean="0"/>
              <a:t>void f( string s 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592449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hlinkClick r:id="rId2"/>
              </a:rPr>
              <a:t>http://www.cplusplus.com/reference/string/string/</a:t>
            </a:r>
            <a:endParaRPr lang="en-US" sz="2000" i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581400" y="584829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938778"/>
            <a:ext cx="1676400" cy="1852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758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С++ Craft: #2</vt:lpstr>
      <vt:lpstr>Функции</vt:lpstr>
      <vt:lpstr>Переменные, указатели и ссылки</vt:lpstr>
      <vt:lpstr>Указатели на функции</vt:lpstr>
      <vt:lpstr>Массивы</vt:lpstr>
      <vt:lpstr>Системы ввода вывода. Использование STL для решения простых задач</vt:lpstr>
      <vt:lpstr>std::cout</vt:lpstr>
      <vt:lpstr>std::ifstream и std::ofstream</vt:lpstr>
      <vt:lpstr>std::string</vt:lpstr>
      <vt:lpstr>std::vector</vt:lpstr>
      <vt:lpstr>std::list</vt:lpstr>
      <vt:lpstr>std::iterator и std::const_iterator</vt:lpstr>
      <vt:lpstr>Циклы</vt:lpstr>
      <vt:lpstr>std::sort</vt:lpstr>
      <vt:lpstr>Q?</vt:lpstr>
      <vt:lpstr>Что почитать-посмотреть к следующему занятию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Marozau</dc:creator>
  <cp:lastModifiedBy>Ivan Sidarau</cp:lastModifiedBy>
  <cp:revision>88</cp:revision>
  <dcterms:created xsi:type="dcterms:W3CDTF">2013-10-03T06:10:55Z</dcterms:created>
  <dcterms:modified xsi:type="dcterms:W3CDTF">2013-10-07T10:24:48Z</dcterms:modified>
</cp:coreProperties>
</file>