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1312E-8B3E-4748-9BAE-A66E5A6CC2C8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esource_Acquisition_Is_Initializa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deque/deque/" TargetMode="External"/><Relationship Id="rId2" Type="http://schemas.openxmlformats.org/officeDocument/2006/relationships/hyperlink" Target="http://ru.cppreference.com/w/cpp/container/dequ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iterator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habrahabr.ru/post/155201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#2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Классы</a:t>
            </a:r>
            <a:r>
              <a:rPr lang="en-US" dirty="0" smtClean="0"/>
              <a:t>, Boost, STL.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ODR </a:t>
            </a:r>
            <a:r>
              <a:rPr lang="ru-RU" dirty="0" smtClean="0"/>
              <a:t>для классов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600200"/>
          <a:ext cx="82296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200400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A::A()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sz="1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A::A()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1800" b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в одном файле</a:t>
                      </a:r>
                      <a:endParaRPr lang="ru-RU" sz="1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function 'A::A(void)' already has a body</a:t>
                      </a:r>
                      <a:endParaRPr lang="ru-RU" sz="1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ru-RU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в разных файлах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"public: __</a:t>
                      </a:r>
                      <a:r>
                        <a:rPr lang="en-US" b="0" dirty="0" err="1" smtClean="0">
                          <a:latin typeface="Consolas" pitchFamily="49" charset="0"/>
                          <a:cs typeface="Consolas" pitchFamily="49" charset="0"/>
                        </a:rPr>
                        <a:t>thiscall</a:t>
                      </a:r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 A::A(void)" (??0A@@QAE@XZ) already defined in file_name.obj</a:t>
                      </a:r>
                      <a:endParaRPr lang="ru-RU" b="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ru-RU" dirty="0" smtClean="0"/>
          </a:p>
          <a:p>
            <a:pPr algn="ctr">
              <a:buNone/>
            </a:pPr>
            <a:endParaRPr lang="ru-RU" dirty="0" smtClean="0"/>
          </a:p>
          <a:p>
            <a:pPr algn="ctr">
              <a:buNone/>
            </a:pPr>
            <a:r>
              <a:rPr lang="ru-RU" dirty="0" smtClean="0"/>
              <a:t>Большая Очень Очень </a:t>
            </a:r>
            <a:r>
              <a:rPr lang="ru-RU" dirty="0" err="1" smtClean="0"/>
              <a:t>Суперная</a:t>
            </a:r>
            <a:r>
              <a:rPr lang="ru-RU" dirty="0" smtClean="0"/>
              <a:t> Телега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date_time</a:t>
            </a:r>
            <a:endParaRPr lang="en-US" dirty="0" smtClean="0"/>
          </a:p>
          <a:p>
            <a:r>
              <a:rPr lang="en-US" dirty="0" err="1" smtClean="0"/>
              <a:t>asio</a:t>
            </a:r>
            <a:r>
              <a:rPr lang="en-US" dirty="0" smtClean="0"/>
              <a:t>         {             </a:t>
            </a:r>
          </a:p>
          <a:p>
            <a:r>
              <a:rPr lang="en-US" dirty="0" err="1" smtClean="0"/>
              <a:t>smart_ptr</a:t>
            </a:r>
            <a:endParaRPr lang="en-US" dirty="0" smtClean="0"/>
          </a:p>
          <a:p>
            <a:r>
              <a:rPr lang="en-US" dirty="0" err="1" smtClean="0"/>
              <a:t>filesystem</a:t>
            </a:r>
            <a:endParaRPr lang="en-US" dirty="0" smtClean="0"/>
          </a:p>
          <a:p>
            <a:r>
              <a:rPr lang="en-US" dirty="0" smtClean="0"/>
              <a:t>thread</a:t>
            </a:r>
          </a:p>
          <a:p>
            <a:r>
              <a:rPr lang="en-US" dirty="0" smtClean="0"/>
              <a:t>a</a:t>
            </a:r>
            <a:r>
              <a:rPr lang="en-US" dirty="0" smtClean="0"/>
              <a:t>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0800" y="1981200"/>
            <a:ext cx="16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t</a:t>
            </a:r>
            <a:r>
              <a:rPr lang="en-US" sz="2800" dirty="0" err="1" smtClean="0"/>
              <a:t>cp</a:t>
            </a:r>
            <a:endParaRPr lang="en-US" sz="2800" dirty="0" smtClean="0"/>
          </a:p>
          <a:p>
            <a:r>
              <a:rPr lang="en-US" sz="2800" dirty="0" err="1" smtClean="0"/>
              <a:t>udp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105400" y="1676400"/>
            <a:ext cx="3810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 </a:t>
            </a:r>
            <a:r>
              <a:rPr lang="en-US" sz="3200" dirty="0" err="1" smtClean="0"/>
              <a:t>interprocess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 random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 </a:t>
            </a:r>
            <a:r>
              <a:rPr lang="en-US" sz="3200" dirty="0" err="1" smtClean="0"/>
              <a:t>tuple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 bind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 </a:t>
            </a:r>
            <a:r>
              <a:rPr lang="en-US" sz="3200" dirty="0" err="1" smtClean="0"/>
              <a:t>regex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en.wikipedia.org/wiki/Resource_Acquisition_Is_Initialization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 smtClean="0"/>
              <a:t>oost::</a:t>
            </a:r>
            <a:r>
              <a:rPr lang="en-US" dirty="0" err="1" smtClean="0"/>
              <a:t>shared_ptr</a:t>
            </a:r>
            <a:r>
              <a:rPr lang="en-US" dirty="0" smtClean="0"/>
              <a:t>&lt; T &gt;</a:t>
            </a:r>
          </a:p>
          <a:p>
            <a:r>
              <a:rPr lang="en-US" dirty="0" smtClean="0"/>
              <a:t>boost::</a:t>
            </a:r>
            <a:r>
              <a:rPr lang="en-US" dirty="0" err="1" smtClean="0"/>
              <a:t>scoped_ptr</a:t>
            </a:r>
            <a:r>
              <a:rPr lang="en-US" dirty="0" smtClean="0"/>
              <a:t>&lt; T &gt; </a:t>
            </a:r>
          </a:p>
          <a:p>
            <a:endParaRPr lang="en-US" dirty="0" smtClean="0"/>
          </a:p>
          <a:p>
            <a:r>
              <a:rPr lang="en-US" strike="sngStrike" dirty="0" smtClean="0"/>
              <a:t>std::</a:t>
            </a:r>
            <a:r>
              <a:rPr lang="en-US" strike="sngStrike" dirty="0" err="1" smtClean="0"/>
              <a:t>auto_ptr</a:t>
            </a:r>
            <a:r>
              <a:rPr lang="en-US" strike="sngStrike" dirty="0" smtClean="0"/>
              <a:t>&lt; T &gt;</a:t>
            </a:r>
            <a:endParaRPr lang="en-US" strike="sngStrik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Standart</a:t>
            </a:r>
            <a:r>
              <a:rPr lang="en-US" dirty="0" smtClean="0"/>
              <a:t> Template Library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Templates</a:t>
            </a:r>
          </a:p>
          <a:p>
            <a:r>
              <a:rPr lang="en-US" dirty="0" smtClean="0"/>
              <a:t>Algorithms</a:t>
            </a:r>
          </a:p>
          <a:p>
            <a:r>
              <a:rPr lang="en-US" dirty="0" err="1" smtClean="0"/>
              <a:t>Iterators</a:t>
            </a: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std::vector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0" y="1981200"/>
          <a:ext cx="8382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/>
                <a:gridCol w="419100"/>
              </a:tblGrid>
              <a:tr h="304800"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1981200"/>
            <a:ext cx="236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std::vector&lt; </a:t>
            </a:r>
            <a:r>
              <a:rPr lang="en-US" dirty="0" err="1" smtClean="0"/>
              <a:t>int</a:t>
            </a:r>
            <a:r>
              <a:rPr lang="en-US" dirty="0" smtClean="0"/>
              <a:t> &gt; array;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2514600"/>
            <a:ext cx="5272469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array.push_back</a:t>
            </a:r>
            <a:r>
              <a:rPr lang="en-US" dirty="0" smtClean="0"/>
              <a:t>(12 );</a:t>
            </a:r>
          </a:p>
          <a:p>
            <a:r>
              <a:rPr lang="en-US" dirty="0" err="1" smtClean="0"/>
              <a:t>array.push_back</a:t>
            </a:r>
            <a:r>
              <a:rPr lang="en-US" dirty="0" smtClean="0"/>
              <a:t>(45);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array.push_back</a:t>
            </a:r>
            <a:r>
              <a:rPr lang="en-US" dirty="0" smtClean="0"/>
              <a:t>(67);</a:t>
            </a:r>
            <a:endParaRPr lang="en-US" dirty="0" smtClean="0"/>
          </a:p>
          <a:p>
            <a:r>
              <a:rPr lang="en-US" dirty="0" err="1" smtClean="0"/>
              <a:t>array.push_back</a:t>
            </a:r>
            <a:r>
              <a:rPr lang="en-US" dirty="0" smtClean="0"/>
              <a:t>(89);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array.push_back</a:t>
            </a:r>
            <a:r>
              <a:rPr lang="en-US" dirty="0" smtClean="0"/>
              <a:t>(11);</a:t>
            </a:r>
            <a:endParaRPr lang="en-US" dirty="0" smtClean="0"/>
          </a:p>
          <a:p>
            <a:r>
              <a:rPr lang="en-US" dirty="0" err="1" smtClean="0"/>
              <a:t>array.push_back</a:t>
            </a:r>
            <a:r>
              <a:rPr lang="en-US" dirty="0" smtClean="0"/>
              <a:t>(22);</a:t>
            </a:r>
          </a:p>
          <a:p>
            <a:endParaRPr lang="en-US" dirty="0" smtClean="0"/>
          </a:p>
          <a:p>
            <a:r>
              <a:rPr lang="en-US" dirty="0" err="1" smtClean="0"/>
              <a:t>a.erase</a:t>
            </a:r>
            <a:r>
              <a:rPr lang="en-US" dirty="0" smtClean="0"/>
              <a:t>( std::remove( </a:t>
            </a:r>
            <a:r>
              <a:rPr lang="en-US" dirty="0" err="1" smtClean="0"/>
              <a:t>a.begin</a:t>
            </a:r>
            <a:r>
              <a:rPr lang="en-US" dirty="0" smtClean="0"/>
              <a:t>(), </a:t>
            </a:r>
            <a:r>
              <a:rPr lang="en-US" dirty="0" err="1" smtClean="0"/>
              <a:t>a.end</a:t>
            </a:r>
            <a:r>
              <a:rPr lang="en-US" dirty="0" smtClean="0"/>
              <a:t>(), </a:t>
            </a:r>
            <a:r>
              <a:rPr lang="en-US" dirty="0" smtClean="0"/>
              <a:t>45 </a:t>
            </a:r>
            <a:r>
              <a:rPr lang="en-US" dirty="0" smtClean="0"/>
              <a:t>), </a:t>
            </a:r>
            <a:r>
              <a:rPr lang="en-US" dirty="0" err="1" smtClean="0"/>
              <a:t>a.end</a:t>
            </a:r>
            <a:r>
              <a:rPr lang="en-US" dirty="0" smtClean="0"/>
              <a:t>() );</a:t>
            </a:r>
          </a:p>
          <a:p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4572000" y="2514600"/>
          <a:ext cx="8382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/>
                <a:gridCol w="4191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4572000" y="2819400"/>
          <a:ext cx="8382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/>
                <a:gridCol w="4191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45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4572000" y="3352800"/>
          <a:ext cx="16764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/>
                <a:gridCol w="419100"/>
                <a:gridCol w="419100"/>
                <a:gridCol w="4191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45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67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4572000" y="3657600"/>
          <a:ext cx="16764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/>
                <a:gridCol w="419100"/>
                <a:gridCol w="419100"/>
                <a:gridCol w="4191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45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67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89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/>
        </p:nvGraphicFramePr>
        <p:xfrm>
          <a:off x="4572000" y="4191000"/>
          <a:ext cx="35052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45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67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89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/>
        </p:nvGraphicFramePr>
        <p:xfrm>
          <a:off x="4572000" y="4495800"/>
          <a:ext cx="35052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45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67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89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22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0" y="5486400"/>
          <a:ext cx="35052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67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89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22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std::list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66800" y="2743200"/>
          <a:ext cx="38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752600" y="3886200"/>
          <a:ext cx="38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2819400" y="4876800"/>
          <a:ext cx="38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4343400" y="5410200"/>
          <a:ext cx="38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6096000" y="4953000"/>
          <a:ext cx="38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7543800" y="3886200"/>
          <a:ext cx="38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1447800" y="3200400"/>
            <a:ext cx="30480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09800" y="4343400"/>
            <a:ext cx="45720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76600" y="5257800"/>
            <a:ext cx="9906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76800" y="5181600"/>
            <a:ext cx="10668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553200" y="4267200"/>
            <a:ext cx="91440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05200" y="1676400"/>
            <a:ext cx="2743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::list&lt;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&gt; a;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a.push_back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( 5 );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a.push_back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( 8 );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a.push_back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( 3 );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a.push_back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( 5 );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a.push_back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( 2 );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a.push_back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( 7 );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std::list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66800" y="2743200"/>
          <a:ext cx="38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752600" y="3886200"/>
          <a:ext cx="38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4343400" y="5410200"/>
          <a:ext cx="38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6096000" y="4953000"/>
          <a:ext cx="38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7543800" y="3886200"/>
          <a:ext cx="38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1447800" y="3200400"/>
            <a:ext cx="30480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09800" y="4343400"/>
            <a:ext cx="2057400" cy="1143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76800" y="5181600"/>
            <a:ext cx="10668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553200" y="4267200"/>
            <a:ext cx="91440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90800" y="1828800"/>
            <a:ext cx="586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std</a:t>
            </a:r>
            <a:r>
              <a:rPr lang="en-US" dirty="0" smtClean="0"/>
              <a:t>::list&lt; </a:t>
            </a:r>
            <a:r>
              <a:rPr lang="en-US" dirty="0" err="1" smtClean="0"/>
              <a:t>int</a:t>
            </a:r>
            <a:r>
              <a:rPr lang="en-US" dirty="0" smtClean="0"/>
              <a:t> &gt;::</a:t>
            </a:r>
            <a:r>
              <a:rPr lang="en-US" dirty="0" err="1" smtClean="0"/>
              <a:t>iterator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std::find( </a:t>
            </a:r>
            <a:r>
              <a:rPr lang="en-US" dirty="0" err="1" smtClean="0"/>
              <a:t>a.begin</a:t>
            </a:r>
            <a:r>
              <a:rPr lang="en-US" dirty="0" smtClean="0"/>
              <a:t>(), </a:t>
            </a:r>
            <a:r>
              <a:rPr lang="en-US" dirty="0" err="1" smtClean="0"/>
              <a:t>a.end</a:t>
            </a:r>
            <a:r>
              <a:rPr lang="en-US" dirty="0" smtClean="0"/>
              <a:t>(), 3 );</a:t>
            </a:r>
          </a:p>
          <a:p>
            <a:r>
              <a:rPr lang="en-US" dirty="0" err="1" smtClean="0"/>
              <a:t>a.erase</a:t>
            </a:r>
            <a:r>
              <a:rPr lang="en-US" dirty="0" smtClean="0"/>
              <a:t>( </a:t>
            </a:r>
            <a:r>
              <a:rPr lang="en-US" dirty="0" err="1" smtClean="0"/>
              <a:t>i</a:t>
            </a:r>
            <a:r>
              <a:rPr lang="en-US" dirty="0" smtClean="0"/>
              <a:t> 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std::queue, std::</a:t>
            </a:r>
            <a:r>
              <a:rPr lang="en-US" dirty="0" err="1" smtClean="0"/>
              <a:t>priority_queue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не контейнер – это адаптер.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</a:t>
            </a:r>
            <a:r>
              <a:rPr lang="en-US" dirty="0" err="1" smtClean="0"/>
              <a:t>deque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Когда нужен и </a:t>
            </a:r>
            <a:r>
              <a:rPr lang="en-US" dirty="0" smtClean="0"/>
              <a:t>vector</a:t>
            </a:r>
            <a:r>
              <a:rPr lang="ru-RU" dirty="0" smtClean="0"/>
              <a:t> и </a:t>
            </a:r>
            <a:r>
              <a:rPr lang="en-US" dirty="0" smtClean="0"/>
              <a:t>list.</a:t>
            </a:r>
          </a:p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ru.cppreference.com/w/cpp/container/deque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http://www.cplusplus.com/reference/deque/deque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Класса</a:t>
            </a:r>
          </a:p>
          <a:p>
            <a:r>
              <a:rPr lang="ru-RU" dirty="0" smtClean="0"/>
              <a:t>Экземпляра класса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Конструкторы</a:t>
            </a:r>
          </a:p>
          <a:p>
            <a:r>
              <a:rPr lang="ru-RU" dirty="0" smtClean="0"/>
              <a:t>Деструкторы</a:t>
            </a:r>
          </a:p>
          <a:p>
            <a:endParaRPr lang="ru-RU" dirty="0" smtClean="0"/>
          </a:p>
          <a:p>
            <a:r>
              <a:rPr lang="ru-RU" dirty="0" smtClean="0"/>
              <a:t>Операторы вывода</a:t>
            </a:r>
          </a:p>
          <a:p>
            <a:r>
              <a:rPr lang="ru-RU" dirty="0" smtClean="0"/>
              <a:t>Операторы приведения</a:t>
            </a:r>
          </a:p>
          <a:p>
            <a:r>
              <a:rPr lang="ru-RU" dirty="0" smtClean="0"/>
              <a:t>Операторы присваивания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Красно-чёрное дерево.</a:t>
            </a:r>
            <a:r>
              <a:rPr lang="en-US" dirty="0" smtClean="0"/>
              <a:t> ???</a:t>
            </a:r>
            <a:endParaRPr lang="ru-RU" dirty="0" smtClean="0"/>
          </a:p>
          <a:p>
            <a:r>
              <a:rPr lang="en-US" i="1" dirty="0" err="1" smtClean="0"/>
              <a:t>typedef</a:t>
            </a:r>
            <a:r>
              <a:rPr lang="en-US" dirty="0" smtClean="0"/>
              <a:t> pair&lt;</a:t>
            </a:r>
            <a:r>
              <a:rPr lang="en-US" i="1" dirty="0" smtClean="0"/>
              <a:t>const</a:t>
            </a:r>
            <a:r>
              <a:rPr lang="en-US" dirty="0" smtClean="0"/>
              <a:t> Key, T&gt; </a:t>
            </a:r>
            <a:r>
              <a:rPr lang="en-US" dirty="0" err="1" smtClean="0"/>
              <a:t>value_type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Отсортировано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begin(), end(), find()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std::map </a:t>
            </a:r>
            <a:r>
              <a:rPr lang="ru-RU" dirty="0" smtClean="0"/>
              <a:t>без второго элемента.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std::set&lt; </a:t>
            </a:r>
            <a:r>
              <a:rPr lang="en-US" dirty="0" err="1" smtClean="0"/>
              <a:t>int</a:t>
            </a:r>
            <a:r>
              <a:rPr lang="en-US" dirty="0" smtClean="0"/>
              <a:t>, std::greater&lt; </a:t>
            </a:r>
            <a:r>
              <a:rPr lang="en-US" dirty="0" err="1" smtClean="0"/>
              <a:t>int</a:t>
            </a:r>
            <a:r>
              <a:rPr lang="en-US" dirty="0" smtClean="0"/>
              <a:t> &gt; &gt;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</a:t>
            </a:r>
            <a:r>
              <a:rPr lang="en-US" dirty="0" err="1" smtClean="0"/>
              <a:t>multimap</a:t>
            </a:r>
            <a:r>
              <a:rPr lang="en-US" dirty="0" smtClean="0"/>
              <a:t>, std::</a:t>
            </a:r>
            <a:r>
              <a:rPr lang="en-US" dirty="0" err="1" smtClean="0"/>
              <a:t>multiset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Один ключ – несколько значений.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 err="1" smtClean="0"/>
              <a:t>lower_bound</a:t>
            </a:r>
            <a:r>
              <a:rPr lang="en-US" dirty="0" smtClean="0"/>
              <a:t>( const T&amp; v );</a:t>
            </a:r>
          </a:p>
          <a:p>
            <a:r>
              <a:rPr lang="en-US" dirty="0" err="1" smtClean="0"/>
              <a:t>upper_bound</a:t>
            </a:r>
            <a:r>
              <a:rPr lang="en-US" dirty="0" smtClean="0"/>
              <a:t>( const T&amp; v );</a:t>
            </a:r>
          </a:p>
          <a:p>
            <a:r>
              <a:rPr lang="en-US" dirty="0" err="1" smtClean="0"/>
              <a:t>equal_range</a:t>
            </a:r>
            <a:r>
              <a:rPr lang="en-US" dirty="0" smtClean="0"/>
              <a:t>( </a:t>
            </a:r>
            <a:r>
              <a:rPr lang="en-US" dirty="0" smtClean="0"/>
              <a:t>const T&amp; v 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r>
              <a:rPr lang="ru-RU" dirty="0" smtClean="0"/>
              <a:t>Не изменяющие последовательность</a:t>
            </a:r>
          </a:p>
          <a:p>
            <a:r>
              <a:rPr lang="ru-RU" dirty="0" smtClean="0"/>
              <a:t>Изменяющие последовательность</a:t>
            </a:r>
            <a:endParaRPr lang="en-US" dirty="0" smtClean="0"/>
          </a:p>
          <a:p>
            <a:pPr lvl="1"/>
            <a:r>
              <a:rPr lang="ru-RU" dirty="0" smtClean="0"/>
              <a:t>Сортирующие последовательность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 изменяющие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for_each</a:t>
            </a:r>
            <a:endParaRPr lang="en-US" dirty="0" smtClean="0"/>
          </a:p>
          <a:p>
            <a:r>
              <a:rPr lang="en-US" dirty="0" smtClean="0"/>
              <a:t>find / </a:t>
            </a:r>
            <a:r>
              <a:rPr lang="en-US" dirty="0" err="1" smtClean="0"/>
              <a:t>find_if</a:t>
            </a:r>
            <a:endParaRPr lang="en-US" dirty="0" smtClean="0"/>
          </a:p>
          <a:p>
            <a:r>
              <a:rPr lang="en-US" dirty="0" smtClean="0"/>
              <a:t>count / </a:t>
            </a:r>
            <a:r>
              <a:rPr lang="en-US" dirty="0" err="1" smtClean="0"/>
              <a:t>count_if</a:t>
            </a:r>
            <a:endParaRPr lang="en-US" dirty="0" smtClean="0"/>
          </a:p>
          <a:p>
            <a:r>
              <a:rPr lang="en-US" dirty="0" smtClean="0"/>
              <a:t>equal / mismatch</a:t>
            </a:r>
          </a:p>
          <a:p>
            <a:r>
              <a:rPr lang="en-US" dirty="0" smtClean="0"/>
              <a:t>search / </a:t>
            </a:r>
            <a:r>
              <a:rPr lang="en-US" dirty="0" err="1" smtClean="0"/>
              <a:t>search_end</a:t>
            </a:r>
            <a:r>
              <a:rPr lang="en-US" dirty="0" smtClean="0"/>
              <a:t> / </a:t>
            </a:r>
            <a:r>
              <a:rPr lang="en-US" dirty="0" err="1" smtClean="0"/>
              <a:t>find_end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Изменяющие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copy / </a:t>
            </a:r>
            <a:r>
              <a:rPr lang="en-US" dirty="0" err="1" smtClean="0"/>
              <a:t>copy_backward</a:t>
            </a:r>
            <a:endParaRPr lang="en-US" dirty="0" smtClean="0"/>
          </a:p>
          <a:p>
            <a:r>
              <a:rPr lang="en-US" dirty="0" smtClean="0"/>
              <a:t>transform</a:t>
            </a:r>
          </a:p>
          <a:p>
            <a:r>
              <a:rPr lang="en-US" dirty="0" smtClean="0"/>
              <a:t>unique</a:t>
            </a:r>
          </a:p>
          <a:p>
            <a:r>
              <a:rPr lang="en-US" dirty="0" smtClean="0"/>
              <a:t>replace</a:t>
            </a:r>
          </a:p>
          <a:p>
            <a:r>
              <a:rPr lang="en-US" dirty="0" smtClean="0"/>
              <a:t>remove</a:t>
            </a:r>
          </a:p>
          <a:p>
            <a:r>
              <a:rPr lang="en-US" dirty="0" smtClean="0"/>
              <a:t>f</a:t>
            </a:r>
            <a:r>
              <a:rPr lang="en-US" dirty="0" smtClean="0"/>
              <a:t>ill / generate</a:t>
            </a:r>
          </a:p>
          <a:p>
            <a:r>
              <a:rPr lang="en-US" dirty="0" smtClean="0"/>
              <a:t>reverse / rotate</a:t>
            </a:r>
          </a:p>
          <a:p>
            <a:r>
              <a:rPr lang="en-US" dirty="0" smtClean="0"/>
              <a:t>swap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Сортирующие алгоритмы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/ </a:t>
            </a:r>
            <a:r>
              <a:rPr lang="en-US" dirty="0" err="1" smtClean="0"/>
              <a:t>partial_sort</a:t>
            </a:r>
            <a:r>
              <a:rPr lang="en-US" dirty="0" smtClean="0"/>
              <a:t> / </a:t>
            </a:r>
            <a:r>
              <a:rPr lang="en-US" dirty="0" err="1" smtClean="0"/>
              <a:t>stable_sort</a:t>
            </a:r>
            <a:endParaRPr lang="en-US" dirty="0" smtClean="0"/>
          </a:p>
          <a:p>
            <a:r>
              <a:rPr lang="en-US" dirty="0" smtClean="0"/>
              <a:t>find</a:t>
            </a:r>
          </a:p>
          <a:p>
            <a:r>
              <a:rPr lang="en-US" dirty="0" smtClean="0"/>
              <a:t>merge / </a:t>
            </a:r>
            <a:r>
              <a:rPr lang="en-US" dirty="0" err="1" smtClean="0"/>
              <a:t>inplace_merge</a:t>
            </a:r>
            <a:endParaRPr lang="en-US" dirty="0" smtClean="0"/>
          </a:p>
          <a:p>
            <a:r>
              <a:rPr lang="en-US" dirty="0" smtClean="0"/>
              <a:t>partition / </a:t>
            </a:r>
            <a:r>
              <a:rPr lang="en-US" dirty="0" err="1" smtClean="0"/>
              <a:t>stable_partition</a:t>
            </a:r>
            <a:endParaRPr lang="en-US" dirty="0" smtClean="0"/>
          </a:p>
          <a:p>
            <a:r>
              <a:rPr lang="en-US" dirty="0" err="1" smtClean="0"/>
              <a:t>make_heap</a:t>
            </a:r>
            <a:r>
              <a:rPr lang="en-US" dirty="0" smtClean="0"/>
              <a:t> / </a:t>
            </a:r>
            <a:r>
              <a:rPr lang="en-US" dirty="0" err="1" smtClean="0"/>
              <a:t>push_heap</a:t>
            </a:r>
            <a:r>
              <a:rPr lang="en-US" dirty="0" smtClean="0"/>
              <a:t> / </a:t>
            </a:r>
            <a:r>
              <a:rPr lang="en-US" dirty="0" err="1" smtClean="0"/>
              <a:t>pop_heap</a:t>
            </a:r>
            <a:endParaRPr lang="en-US" dirty="0" smtClean="0"/>
          </a:p>
          <a:p>
            <a:r>
              <a:rPr lang="en-US" dirty="0" smtClean="0"/>
              <a:t>min / max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</a:t>
            </a:r>
          </a:p>
          <a:p>
            <a:r>
              <a:rPr lang="en-US" dirty="0" smtClean="0"/>
              <a:t>In</a:t>
            </a:r>
          </a:p>
          <a:p>
            <a:r>
              <a:rPr lang="en-US" dirty="0" smtClean="0"/>
              <a:t>For</a:t>
            </a:r>
          </a:p>
          <a:p>
            <a:r>
              <a:rPr lang="en-US" dirty="0" smtClean="0"/>
              <a:t>Bi</a:t>
            </a:r>
          </a:p>
          <a:p>
            <a:r>
              <a:rPr lang="en-US" dirty="0" smtClean="0"/>
              <a:t>Ran</a:t>
            </a:r>
          </a:p>
          <a:p>
            <a:r>
              <a:rPr lang="en-US" dirty="0" smtClean="0">
                <a:hlinkClick r:id="rId2"/>
              </a:rPr>
              <a:t>http://www.cplusplus.com/reference/iterator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Классы: Конструкторы</a:t>
            </a:r>
            <a:r>
              <a:rPr lang="en-US" dirty="0" smtClean="0"/>
              <a:t>/</a:t>
            </a:r>
            <a:r>
              <a:rPr lang="ru-RU" dirty="0" smtClean="0"/>
              <a:t>Деструкторы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class A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A(){}</a:t>
            </a:r>
          </a:p>
          <a:p>
            <a:pPr>
              <a:buNone/>
            </a:pPr>
            <a:r>
              <a:rPr lang="en-US" dirty="0" smtClean="0"/>
              <a:t>    A(const A&amp;){}</a:t>
            </a:r>
          </a:p>
          <a:p>
            <a:pPr>
              <a:buNone/>
            </a:pPr>
            <a:r>
              <a:rPr lang="en-US" dirty="0" smtClean="0"/>
              <a:t>    void operator=(const A&amp;){}</a:t>
            </a:r>
          </a:p>
          <a:p>
            <a:pPr>
              <a:buNone/>
            </a:pPr>
            <a:r>
              <a:rPr lang="en-US" dirty="0" smtClean="0"/>
              <a:t>    ~A(){}</a:t>
            </a:r>
          </a:p>
          <a:p>
            <a:pPr>
              <a:buNone/>
            </a:pPr>
            <a:r>
              <a:rPr lang="en-US" dirty="0" smtClean="0"/>
              <a:t>};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Boost::</a:t>
            </a:r>
            <a:r>
              <a:rPr lang="en-US" dirty="0" err="1" smtClean="0"/>
              <a:t>noncopyable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676400"/>
          <a:ext cx="7848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600"/>
              </a:tblGrid>
              <a:tr h="289560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</a:t>
                      </a:r>
                      <a:r>
                        <a:rPr lang="en-US" dirty="0" err="1" smtClean="0"/>
                        <a:t>noncopyable</a:t>
                      </a:r>
                      <a:r>
                        <a:rPr lang="en-US" dirty="0" smtClean="0"/>
                        <a:t>  </a:t>
                      </a:r>
                    </a:p>
                    <a:p>
                      <a:r>
                        <a:rPr lang="en-US" dirty="0" smtClean="0"/>
                        <a:t>{</a:t>
                      </a:r>
                    </a:p>
                    <a:p>
                      <a:r>
                        <a:rPr lang="en-US" dirty="0" smtClean="0"/>
                        <a:t>protected: </a:t>
                      </a:r>
                    </a:p>
                    <a:p>
                      <a:r>
                        <a:rPr lang="en-US" dirty="0" smtClean="0"/>
                        <a:t>     </a:t>
                      </a:r>
                      <a:r>
                        <a:rPr lang="en-US" dirty="0" err="1" smtClean="0"/>
                        <a:t>noncopyable</a:t>
                      </a:r>
                      <a:r>
                        <a:rPr lang="en-US" dirty="0" smtClean="0"/>
                        <a:t>() {} </a:t>
                      </a:r>
                    </a:p>
                    <a:p>
                      <a:r>
                        <a:rPr lang="en-US" dirty="0" smtClean="0"/>
                        <a:t>     ~</a:t>
                      </a:r>
                      <a:r>
                        <a:rPr lang="en-US" dirty="0" err="1" smtClean="0"/>
                        <a:t>noncopyable</a:t>
                      </a:r>
                      <a:r>
                        <a:rPr lang="en-US" dirty="0" smtClean="0"/>
                        <a:t>() {} </a:t>
                      </a:r>
                    </a:p>
                    <a:p>
                      <a:r>
                        <a:rPr lang="en-US" dirty="0" smtClean="0"/>
                        <a:t>private:  </a:t>
                      </a:r>
                    </a:p>
                    <a:p>
                      <a:r>
                        <a:rPr lang="en-US" dirty="0" smtClean="0"/>
                        <a:t>// emphasize the following members are private </a:t>
                      </a:r>
                    </a:p>
                    <a:p>
                      <a:r>
                        <a:rPr lang="en-US" dirty="0" smtClean="0"/>
                        <a:t>     </a:t>
                      </a:r>
                      <a:r>
                        <a:rPr lang="en-US" dirty="0" err="1" smtClean="0"/>
                        <a:t>noncopyable</a:t>
                      </a:r>
                      <a:r>
                        <a:rPr lang="en-US" dirty="0" smtClean="0"/>
                        <a:t>( const </a:t>
                      </a:r>
                      <a:r>
                        <a:rPr lang="en-US" dirty="0" err="1" smtClean="0"/>
                        <a:t>noncopyable</a:t>
                      </a:r>
                      <a:r>
                        <a:rPr lang="en-US" dirty="0" smtClean="0"/>
                        <a:t>&amp; );</a:t>
                      </a:r>
                    </a:p>
                    <a:p>
                      <a:r>
                        <a:rPr lang="en-US" dirty="0" smtClean="0"/>
                        <a:t>     const </a:t>
                      </a:r>
                      <a:r>
                        <a:rPr lang="en-US" dirty="0" err="1" smtClean="0"/>
                        <a:t>noncopyable</a:t>
                      </a:r>
                      <a:r>
                        <a:rPr lang="en-US" dirty="0" smtClean="0"/>
                        <a:t>&amp; operator=( const </a:t>
                      </a:r>
                      <a:r>
                        <a:rPr lang="en-US" dirty="0" err="1" smtClean="0"/>
                        <a:t>noncopyable</a:t>
                      </a:r>
                      <a:r>
                        <a:rPr lang="en-US" dirty="0" smtClean="0"/>
                        <a:t>&amp; ); </a:t>
                      </a:r>
                    </a:p>
                    <a:p>
                      <a:r>
                        <a:rPr lang="en-US" dirty="0" smtClean="0"/>
                        <a:t>};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operator=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class A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const A&amp; operator=( const A&amp; a 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// actions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return *this;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Вызов конструктора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0"/>
          </a:xfrm>
        </p:spPr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A </a:t>
            </a:r>
            <a:r>
              <a:rPr lang="en-US" dirty="0" err="1" smtClean="0"/>
              <a:t>a</a:t>
            </a:r>
            <a:r>
              <a:rPr lang="en-US" dirty="0" smtClean="0"/>
              <a:t>( /* </a:t>
            </a:r>
            <a:r>
              <a:rPr lang="en-US" dirty="0" err="1" smtClean="0"/>
              <a:t>params</a:t>
            </a:r>
            <a:r>
              <a:rPr lang="en-US" dirty="0" smtClean="0"/>
              <a:t> */ );</a:t>
            </a:r>
          </a:p>
          <a:p>
            <a:pPr>
              <a:buNone/>
            </a:pPr>
            <a:r>
              <a:rPr lang="en-US" b="1" dirty="0" smtClean="0"/>
              <a:t>A s = a;</a:t>
            </a:r>
          </a:p>
          <a:p>
            <a:pPr>
              <a:buNone/>
            </a:pPr>
            <a:r>
              <a:rPr lang="en-US" dirty="0" smtClean="0"/>
              <a:t>A b;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s = a; // </a:t>
            </a:r>
            <a:r>
              <a:rPr lang="ru-RU" dirty="0" smtClean="0"/>
              <a:t>оператор присваивания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компиляции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Компиляция единиц трансляции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1.cpp, 2.cpp -&gt; 1.obj, 2.obj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dirty="0" smtClean="0"/>
              <a:t>Компоновка единиц трансляции</a:t>
            </a:r>
            <a:endParaRPr lang="en-US" dirty="0" smtClean="0"/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1.obj, 2.obj -&gt; my_bin.exe</a:t>
            </a: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3.obj, 4.obj -&gt;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super.so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 smtClean="0"/>
              <a:t>http://ru.wikipedia.org/wiki/</a:t>
            </a:r>
            <a:r>
              <a:rPr lang="ru-RU" sz="2400" dirty="0" err="1" smtClean="0"/>
              <a:t>Единица_трансляции</a:t>
            </a:r>
            <a:r>
              <a:rPr lang="ru-RU" sz="2400" dirty="0" smtClean="0"/>
              <a:t>‎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  <a:hlinkClick r:id="rId2"/>
              </a:rPr>
              <a:t>http://habrahabr.ru/post/155201/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2438400"/>
          <a:ext cx="8001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/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 dirty="0" err="1" smtClean="0">
                          <a:latin typeface="Consolas" pitchFamily="49" charset="0"/>
                          <a:cs typeface="Consolas" pitchFamily="49" charset="0"/>
                        </a:rPr>
                        <a:t>main.o</a:t>
                      </a:r>
                      <a:r>
                        <a:rPr lang="en-US" sz="1800" b="0" dirty="0" smtClean="0">
                          <a:latin typeface="Consolas" pitchFamily="49" charset="0"/>
                          <a:cs typeface="Consolas" pitchFamily="49" charset="0"/>
                        </a:rPr>
                        <a:t>: main.cpp </a:t>
                      </a:r>
                    </a:p>
                    <a:p>
                      <a:pPr>
                        <a:buNone/>
                      </a:pPr>
                      <a:r>
                        <a:rPr lang="ru-RU" sz="1800" b="0" dirty="0" smtClean="0">
                          <a:latin typeface="Consolas" pitchFamily="49" charset="0"/>
                          <a:cs typeface="Consolas" pitchFamily="49" charset="0"/>
                        </a:rPr>
                        <a:t>      </a:t>
                      </a:r>
                      <a:r>
                        <a:rPr lang="en-US" sz="1800" b="0" dirty="0" smtClean="0">
                          <a:latin typeface="Consolas" pitchFamily="49" charset="0"/>
                          <a:cs typeface="Consolas" pitchFamily="49" charset="0"/>
                        </a:rPr>
                        <a:t>g++ -c main.cpp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4419600"/>
          <a:ext cx="8001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/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 dirty="0" smtClean="0">
                          <a:latin typeface="Consolas" pitchFamily="49" charset="0"/>
                          <a:cs typeface="Consolas" pitchFamily="49" charset="0"/>
                        </a:rPr>
                        <a:t>hello: </a:t>
                      </a:r>
                      <a:r>
                        <a:rPr lang="en-US" sz="1800" b="0" dirty="0" err="1" smtClean="0">
                          <a:latin typeface="Consolas" pitchFamily="49" charset="0"/>
                          <a:cs typeface="Consolas" pitchFamily="49" charset="0"/>
                        </a:rPr>
                        <a:t>main.o</a:t>
                      </a:r>
                      <a:r>
                        <a:rPr lang="en-US" sz="1800" b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Consolas" pitchFamily="49" charset="0"/>
                          <a:cs typeface="Consolas" pitchFamily="49" charset="0"/>
                        </a:rPr>
                        <a:t>factorial.o</a:t>
                      </a:r>
                      <a:r>
                        <a:rPr lang="en-US" sz="1800" b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Consolas" pitchFamily="49" charset="0"/>
                          <a:cs typeface="Consolas" pitchFamily="49" charset="0"/>
                        </a:rPr>
                        <a:t>hello.o</a:t>
                      </a:r>
                      <a:endParaRPr lang="en-US" sz="1800" b="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800" b="0" dirty="0" smtClean="0">
                          <a:latin typeface="Consolas" pitchFamily="49" charset="0"/>
                          <a:cs typeface="Consolas" pitchFamily="49" charset="0"/>
                        </a:rPr>
                        <a:t>     g++ </a:t>
                      </a:r>
                      <a:r>
                        <a:rPr lang="en-US" sz="1800" b="0" dirty="0" err="1" smtClean="0">
                          <a:latin typeface="Consolas" pitchFamily="49" charset="0"/>
                          <a:cs typeface="Consolas" pitchFamily="49" charset="0"/>
                        </a:rPr>
                        <a:t>main.o</a:t>
                      </a:r>
                      <a:r>
                        <a:rPr lang="en-US" sz="1800" b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Consolas" pitchFamily="49" charset="0"/>
                          <a:cs typeface="Consolas" pitchFamily="49" charset="0"/>
                        </a:rPr>
                        <a:t>factorial.o</a:t>
                      </a:r>
                      <a:r>
                        <a:rPr lang="en-US" sz="1800" b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Consolas" pitchFamily="49" charset="0"/>
                          <a:cs typeface="Consolas" pitchFamily="49" charset="0"/>
                        </a:rPr>
                        <a:t>hello.o</a:t>
                      </a:r>
                      <a:r>
                        <a:rPr lang="en-US" sz="1800" b="0" dirty="0" smtClean="0">
                          <a:latin typeface="Consolas" pitchFamily="49" charset="0"/>
                          <a:cs typeface="Consolas" pitchFamily="49" charset="0"/>
                        </a:rPr>
                        <a:t> -o hello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ODR </a:t>
            </a:r>
            <a:r>
              <a:rPr lang="ru-RU" dirty="0" smtClean="0"/>
              <a:t>для функций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f( </a:t>
                      </a:r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r)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sz="1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void f( </a:t>
                      </a:r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e )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ru-RU" b="0" dirty="0" smtClean="0"/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ERROR:: 'void f(</a:t>
                      </a:r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)' : overloaded function differs only by return type from '</a:t>
                      </a:r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f(</a:t>
                      </a:r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)‘</a:t>
                      </a:r>
                      <a:endParaRPr lang="ru-RU" sz="1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b="0" dirty="0" smtClean="0"/>
                        <a:t> </a:t>
                      </a:r>
                    </a:p>
                    <a:p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ODR </a:t>
            </a:r>
            <a:r>
              <a:rPr lang="ru-RU" dirty="0" smtClean="0"/>
              <a:t>для функций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//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a.h</a:t>
                      </a:r>
                      <a:endParaRPr lang="en-US" b="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f( </a:t>
                      </a:r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x ); // comment</a:t>
                      </a:r>
                      <a:r>
                        <a:rPr lang="en-US" sz="1800" b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to delete error</a:t>
                      </a:r>
                      <a:endParaRPr lang="en-US" sz="1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b="0" baseline="0" dirty="0" smtClean="0"/>
                    </a:p>
                    <a:p>
                      <a:r>
                        <a:rPr lang="en-US" b="0" baseline="0" dirty="0" smtClean="0"/>
                        <a:t>// a.cpp</a:t>
                      </a:r>
                    </a:p>
                    <a:p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f( </a:t>
                      </a:r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x )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return x;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endParaRPr lang="en-US" sz="1800" b="0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// main.cpp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void f( </a:t>
                      </a:r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e )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main()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f( 56 );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b="0" dirty="0" smtClean="0"/>
                        <a:t>ERROR: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'void f(</a:t>
                      </a:r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)' : overloaded function differs only by return type from '</a:t>
                      </a:r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f(</a:t>
                      </a:r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)'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741</Words>
  <Application>Microsoft Office PowerPoint</Application>
  <PresentationFormat>On-screen Show (4:3)</PresentationFormat>
  <Paragraphs>263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С++ Craft: #2</vt:lpstr>
      <vt:lpstr>Методы</vt:lpstr>
      <vt:lpstr>Классы: Конструкторы/Деструкторы</vt:lpstr>
      <vt:lpstr>Boost::noncopyable</vt:lpstr>
      <vt:lpstr>operator=</vt:lpstr>
      <vt:lpstr>Вызов конструктора</vt:lpstr>
      <vt:lpstr>Процесс компиляции</vt:lpstr>
      <vt:lpstr>ODR для функций</vt:lpstr>
      <vt:lpstr>ODR для функций</vt:lpstr>
      <vt:lpstr>ODR для классов</vt:lpstr>
      <vt:lpstr>Boost</vt:lpstr>
      <vt:lpstr>Boost</vt:lpstr>
      <vt:lpstr>RAII</vt:lpstr>
      <vt:lpstr>STL</vt:lpstr>
      <vt:lpstr>std::vector</vt:lpstr>
      <vt:lpstr>std::list</vt:lpstr>
      <vt:lpstr>std::list</vt:lpstr>
      <vt:lpstr>std::queue, std::priority_queue</vt:lpstr>
      <vt:lpstr>std::deque</vt:lpstr>
      <vt:lpstr>std::map</vt:lpstr>
      <vt:lpstr>std::set</vt:lpstr>
      <vt:lpstr>std::multimap, std::multiset</vt:lpstr>
      <vt:lpstr>Q?</vt:lpstr>
      <vt:lpstr>Алгоритмы</vt:lpstr>
      <vt:lpstr>Не изменяющие</vt:lpstr>
      <vt:lpstr>Изменяющие</vt:lpstr>
      <vt:lpstr>Сортирующие алгоритмы</vt:lpstr>
      <vt:lpstr>Итераторы</vt:lpstr>
      <vt:lpstr>Q?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С++ Craft: #1</dc:title>
  <dc:creator>Ivan Sidarau</dc:creator>
  <cp:lastModifiedBy>Ivan Sidarau</cp:lastModifiedBy>
  <cp:revision>300</cp:revision>
  <dcterms:created xsi:type="dcterms:W3CDTF">2013-10-02T10:54:05Z</dcterms:created>
  <dcterms:modified xsi:type="dcterms:W3CDTF">2013-10-10T13:02:21Z</dcterms:modified>
</cp:coreProperties>
</file>