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5253-2A82-415D-B64E-B977D93B0904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505C-A7AA-4627-B754-0E62053C90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Многопоточность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71600" y="1600200"/>
            <a:ext cx="65532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do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throw E();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catch ( H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// handle exception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catch ( …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handle exception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r>
              <a:rPr lang="ru-RU" dirty="0" smtClean="0"/>
              <a:t>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7200" y="1295400"/>
            <a:ext cx="4648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throw E();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catch ( H 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// handle exception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884474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</a:t>
            </a:r>
            <a:r>
              <a:rPr lang="ru-RU" i="1" dirty="0" smtClean="0"/>
              <a:t> того же типа, что и </a:t>
            </a:r>
            <a:r>
              <a:rPr lang="en-US" i="1" dirty="0" smtClean="0"/>
              <a:t>E</a:t>
            </a:r>
            <a:r>
              <a:rPr lang="ru-RU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</a:t>
            </a:r>
            <a:r>
              <a:rPr lang="ru-RU" i="1" dirty="0" smtClean="0"/>
              <a:t> является однозначно открытым базовым классом для </a:t>
            </a:r>
            <a:r>
              <a:rPr lang="en-US" i="1" dirty="0" smtClean="0"/>
              <a:t>E</a:t>
            </a:r>
            <a:r>
              <a:rPr lang="ru-RU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 </a:t>
            </a:r>
            <a:r>
              <a:rPr lang="ru-RU" i="1" dirty="0" smtClean="0"/>
              <a:t>и</a:t>
            </a:r>
            <a:r>
              <a:rPr lang="en-US" i="1" dirty="0" smtClean="0"/>
              <a:t> E</a:t>
            </a:r>
            <a:r>
              <a:rPr lang="ru-RU" i="1" dirty="0" smtClean="0"/>
              <a:t> являются указателями, и  </a:t>
            </a:r>
            <a:r>
              <a:rPr lang="en-US" i="1" dirty="0" smtClean="0"/>
              <a:t>[1]</a:t>
            </a:r>
            <a:r>
              <a:rPr lang="ru-RU" i="1" dirty="0" smtClean="0"/>
              <a:t> или </a:t>
            </a:r>
            <a:r>
              <a:rPr lang="en-US" i="1" dirty="0" smtClean="0"/>
              <a:t>[2]</a:t>
            </a:r>
            <a:r>
              <a:rPr lang="ru-RU" i="1" dirty="0" smtClean="0"/>
              <a:t> выполняется для типов, на которые они ссылаются.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 </a:t>
            </a:r>
            <a:r>
              <a:rPr lang="ru-RU" i="1" dirty="0" smtClean="0"/>
              <a:t>является ссылкой, и </a:t>
            </a:r>
            <a:r>
              <a:rPr lang="en-US" i="1" dirty="0" smtClean="0"/>
              <a:t>[1]</a:t>
            </a:r>
            <a:r>
              <a:rPr lang="ru-RU" i="1" dirty="0" smtClean="0"/>
              <a:t> или </a:t>
            </a:r>
            <a:r>
              <a:rPr lang="en-US" i="1" dirty="0" smtClean="0"/>
              <a:t>[2]</a:t>
            </a:r>
            <a:r>
              <a:rPr lang="ru-RU" i="1" dirty="0" smtClean="0"/>
              <a:t> выполняется для типа, на который </a:t>
            </a:r>
            <a:r>
              <a:rPr lang="en-US" i="1" dirty="0" smtClean="0"/>
              <a:t>H</a:t>
            </a:r>
            <a:r>
              <a:rPr lang="ru-RU" i="1" dirty="0" smtClean="0"/>
              <a:t> ссылается.</a:t>
            </a:r>
            <a:endParaRPr lang="en-US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Бьерн Страуструп «Язык программирования С++» </a:t>
            </a:r>
            <a:endParaRPr lang="en-US" dirty="0" smtClean="0"/>
          </a:p>
          <a:p>
            <a:pPr algn="r"/>
            <a:r>
              <a:rPr lang="ru-RU" dirty="0" smtClean="0"/>
              <a:t>			     - глава </a:t>
            </a:r>
            <a:r>
              <a:rPr lang="ru-RU" dirty="0" smtClean="0"/>
              <a:t>14 «Обработка исключений»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stdexcept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100" name="Picture 4" descr="http://people.eecs.ku.edu/~miller/Courses/268/Materials/Exceptions/C++Exception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534400" cy="3089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9600" y="1447800"/>
            <a:ext cx="77724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positive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if ( positive &lt; 0 )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throw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logic_error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“ &gt;0” 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81000" y="1447800"/>
            <a:ext cx="64008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try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method_that_can_throw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catch( …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104</Words>
  <Application>Microsoft Office PowerPoint</Application>
  <PresentationFormat>Экран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С++ Craft: #3</vt:lpstr>
      <vt:lpstr>Exceptions</vt:lpstr>
      <vt:lpstr>Exceptions handling</vt:lpstr>
      <vt:lpstr>&lt;stdexcept&gt;</vt:lpstr>
      <vt:lpstr>Constructor</vt:lpstr>
      <vt:lpstr>Destructor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#3</dc:title>
  <dc:creator>Marozau</dc:creator>
  <cp:lastModifiedBy>Marozau</cp:lastModifiedBy>
  <cp:revision>14</cp:revision>
  <dcterms:created xsi:type="dcterms:W3CDTF">2013-10-16T14:50:05Z</dcterms:created>
  <dcterms:modified xsi:type="dcterms:W3CDTF">2013-10-16T15:58:36Z</dcterms:modified>
</cp:coreProperties>
</file>