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0" autoAdjust="0"/>
  </p:normalViewPr>
  <p:slideViewPr>
    <p:cSldViewPr>
      <p:cViewPr>
        <p:scale>
          <a:sx n="100" d="100"/>
          <a:sy n="100" d="100"/>
        </p:scale>
        <p:origin x="-195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x98tx3cf%28v=vs.90%29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8251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ld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 утечек памяти</a:t>
            </a:r>
            <a:endParaRPr lang="en-US" dirty="0" smtClean="0"/>
          </a:p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endParaRPr lang="ru-RU" dirty="0" smtClean="0"/>
          </a:p>
          <a:p>
            <a:r>
              <a:rPr lang="ru-RU" dirty="0" smtClean="0"/>
              <a:t>Балансировка нагрузки</a:t>
            </a:r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#define _CRTDBG_MAP_ALLOC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crtdbg.h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CrtSetDbgFlag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_CRTDBG_ALLOC_MEM_DF | 			_CRTDBG_LEAK_CHECK_DF 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CrtDumpMemoryLeaks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// actions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http://msdn.microsoft.com/en-us/library/x98tx3cf%28v=vs.90%29.aspx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Std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{79} normal block at 0x00000000000D2860, 14 bytes long.</a:t>
            </a:r>
          </a:p>
          <a:p>
            <a:pPr>
              <a:buNone/>
            </a:pPr>
            <a:r>
              <a:rPr lang="en-US" dirty="0" smtClean="0"/>
              <a:t> Data: &lt;              &gt; CD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mtClean="0">
                <a:hlinkClick r:id="rId2"/>
              </a:rPr>
              <a:t>http://</a:t>
            </a:r>
            <a:r>
              <a:rPr lang="en-US" smtClean="0">
                <a:hlinkClick r:id="rId2"/>
              </a:rPr>
              <a:t>habrahabr.ru/post/82514</a:t>
            </a:r>
            <a:r>
              <a:rPr lang="en-US" smtClean="0">
                <a:hlinkClick r:id="rId2"/>
              </a:rPr>
              <a:t>/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Leak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Те же Возможности отображения утечек памяти</a:t>
            </a:r>
          </a:p>
          <a:p>
            <a:pPr lvl="1"/>
            <a:r>
              <a:rPr lang="ru-RU" dirty="0" smtClean="0"/>
              <a:t>Удобная настройка вывода в файл</a:t>
            </a:r>
          </a:p>
          <a:p>
            <a:pPr lvl="1"/>
            <a:r>
              <a:rPr lang="ru-RU" dirty="0" smtClean="0"/>
              <a:t>Подключать и использовать проще чем стандартные средства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Работает только в </a:t>
            </a:r>
            <a:r>
              <a:rPr lang="en-US" dirty="0" smtClean="0"/>
              <a:t>MSVC </a:t>
            </a:r>
            <a:r>
              <a:rPr lang="ru-RU" dirty="0" smtClean="0"/>
              <a:t>2008</a:t>
            </a:r>
            <a:r>
              <a:rPr lang="en-US" dirty="0" smtClean="0"/>
              <a:t>+</a:t>
            </a:r>
          </a:p>
          <a:p>
            <a:pPr lvl="1"/>
            <a:r>
              <a:rPr lang="ru-RU" dirty="0" smtClean="0"/>
              <a:t>Требует компиляции</a:t>
            </a:r>
          </a:p>
          <a:p>
            <a:pPr lvl="1"/>
            <a:r>
              <a:rPr lang="ru-RU" dirty="0" smtClean="0"/>
              <a:t>Необходимо подключать в каждый модуль с раздельной точкой входа (</a:t>
            </a:r>
            <a:r>
              <a:rPr lang="en-US" dirty="0" smtClean="0"/>
              <a:t>exe, </a:t>
            </a:r>
            <a:r>
              <a:rPr lang="en-US" dirty="0" err="1" smtClean="0"/>
              <a:t>dll</a:t>
            </a:r>
            <a:r>
              <a:rPr lang="en-US" dirty="0" smtClean="0"/>
              <a:t>).</a:t>
            </a:r>
            <a:endParaRPr lang="ru-RU" dirty="0" smtClean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https://vld.codeplex.com/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Чтобы подключить:</a:t>
            </a:r>
          </a:p>
          <a:p>
            <a:pPr marL="514350" indent="-514350">
              <a:buAutoNum type="arabicParenR"/>
            </a:pPr>
            <a:r>
              <a:rPr lang="en-US" dirty="0" smtClean="0"/>
              <a:t>#include "</a:t>
            </a:r>
            <a:r>
              <a:rPr lang="en-US" dirty="0" err="1" smtClean="0"/>
              <a:t>vld.h</a:t>
            </a:r>
            <a:r>
              <a:rPr lang="en-US" dirty="0" smtClean="0"/>
              <a:t>«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en-US" dirty="0" smtClean="0"/>
              <a:t>Properties -&gt; Linker -&gt; Input -&gt; Additional Dependencies += vld.lib</a:t>
            </a:r>
          </a:p>
          <a:p>
            <a:pPr marL="514350" indent="-514350">
              <a:buAutoNum type="arabicParenR"/>
            </a:pPr>
            <a:r>
              <a:rPr lang="ru-RU" dirty="0" smtClean="0"/>
              <a:t>Разместить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%PATH% (</a:t>
            </a:r>
            <a:r>
              <a:rPr lang="ru-RU" dirty="0" smtClean="0"/>
              <a:t>или рядом с </a:t>
            </a:r>
            <a:r>
              <a:rPr lang="en-US" dirty="0" smtClean="0"/>
              <a:t>exe </a:t>
            </a:r>
            <a:r>
              <a:rPr lang="ru-RU" dirty="0" smtClean="0"/>
              <a:t>файлом.</a:t>
            </a:r>
          </a:p>
          <a:p>
            <a:pPr marL="514350" indent="-514350">
              <a:buAutoNum type="arabicParenR"/>
            </a:pPr>
            <a:r>
              <a:rPr lang="ru-RU" dirty="0" smtClean="0"/>
              <a:t>Подключить??? Конфигурационный файл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«Из коробки»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Только в </a:t>
            </a:r>
            <a:r>
              <a:rPr lang="en-US" smtClean="0"/>
              <a:t>MSVC*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175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Тема Office</vt:lpstr>
      <vt:lpstr>С++ Craft: #7</vt:lpstr>
      <vt:lpstr>Visual Studio Way</vt:lpstr>
      <vt:lpstr>Visual Studio Std Output</vt:lpstr>
      <vt:lpstr>Visual Leak Detector</vt:lpstr>
      <vt:lpstr>VLD </vt:lpstr>
      <vt:lpstr>Boost Test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#5</dc:title>
  <dc:creator>Marozau</dc:creator>
  <cp:lastModifiedBy>Ivan Sidarau</cp:lastModifiedBy>
  <cp:revision>379</cp:revision>
  <dcterms:created xsi:type="dcterms:W3CDTF">2013-10-30T13:22:18Z</dcterms:created>
  <dcterms:modified xsi:type="dcterms:W3CDTF">2013-11-14T12:16:19Z</dcterms:modified>
</cp:coreProperties>
</file>