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  <p:sldId id="269" r:id="rId14"/>
    <p:sldId id="270" r:id="rId15"/>
    <p:sldId id="271" r:id="rId16"/>
    <p:sldId id="274" r:id="rId17"/>
    <p:sldId id="276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09" autoAdjust="0"/>
  </p:normalViewPr>
  <p:slideViewPr>
    <p:cSldViewPr>
      <p:cViewPr varScale="1">
        <p:scale>
          <a:sx n="90" d="100"/>
          <a:sy n="90" d="100"/>
        </p:scale>
        <p:origin x="-21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307059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1847946" y="1557888"/>
        <a:ext cx="2307059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3693594" y="1557888"/>
        <a:ext cx="2307059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5539241" y="1557888"/>
        <a:ext cx="2307059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8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есть возможность</a:t>
            </a:r>
            <a:r>
              <a:rPr lang="ru-RU" baseline="0" dirty="0" smtClean="0"/>
              <a:t> представлять </a:t>
            </a:r>
            <a:r>
              <a:rPr lang="ru-RU" b="1" baseline="0" dirty="0" smtClean="0"/>
              <a:t>циклы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условия</a:t>
            </a:r>
          </a:p>
          <a:p>
            <a:r>
              <a:rPr lang="ru-RU" b="0" baseline="0" dirty="0" smtClean="0"/>
              <a:t>Исползование </a:t>
            </a:r>
            <a:r>
              <a:rPr lang="en-US" b="1" baseline="0" dirty="0" smtClean="0"/>
              <a:t>CRC</a:t>
            </a:r>
            <a:r>
              <a:rPr lang="ru-RU" b="1" baseline="0" dirty="0" smtClean="0"/>
              <a:t> карточек</a:t>
            </a:r>
          </a:p>
          <a:p>
            <a:r>
              <a:rPr lang="ru-RU" b="0" baseline="0" dirty="0" smtClean="0"/>
              <a:t>Асинхронные вызовы, пример из домашнего задания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773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ПО невозможна</a:t>
            </a:r>
            <a:r>
              <a:rPr lang="ru-RU" baseline="0" dirty="0" smtClean="0"/>
              <a:t> без менеджента. Требуется следование каким-либо правилам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7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Главные</a:t>
            </a:r>
            <a:r>
              <a:rPr lang="ru-RU" baseline="0" dirty="0" smtClean="0"/>
              <a:t> темы:</a:t>
            </a:r>
          </a:p>
          <a:p>
            <a:r>
              <a:rPr lang="ru-RU" dirty="0" smtClean="0"/>
              <a:t>Ясно 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проектирования,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менеджмента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значит ясная архитектура?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32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Представьте</a:t>
            </a:r>
            <a:r>
              <a:rPr lang="ru-RU" baseline="0" dirty="0" smtClean="0"/>
              <a:t>, что к вам пришел заказчик и сказал разработать приложение.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11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можно представить</a:t>
            </a:r>
            <a:r>
              <a:rPr lang="ru-RU" baseline="0" dirty="0" smtClean="0"/>
              <a:t> как</a:t>
            </a:r>
            <a:r>
              <a:rPr lang="ru-RU" dirty="0" smtClean="0"/>
              <a:t> пространство имен(namespace)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 (interaction diagrams) описывают взаимо</a:t>
            </a:r>
          </a:p>
          <a:p>
            <a:r>
              <a:rPr lang="ru-RU" dirty="0" smtClean="0"/>
              <a:t>действие групп объектов в различных условиях их поведения.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83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Wiki/CMake:How_To_Find_Libraries" TargetMode="External"/><Relationship Id="rId2" Type="http://schemas.openxmlformats.org/officeDocument/2006/relationships/hyperlink" Target="http://www.cmake.org/cmake/help/ctest2.6doc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98" y="1890518"/>
            <a:ext cx="8516647" cy="3900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6412938"/>
            <a:ext cx="5150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/>
              <a:t>Мартин Фаулер «</a:t>
            </a:r>
            <a:r>
              <a:rPr lang="en-US" sz="1500" dirty="0"/>
              <a:t>UML. </a:t>
            </a:r>
            <a:r>
              <a:rPr lang="ru-RU" sz="1500" dirty="0"/>
              <a:t>Основы</a:t>
            </a:r>
            <a:r>
              <a:rPr lang="ru-RU" sz="1500" dirty="0" smtClean="0"/>
              <a:t>» глава «Диаграммы классов»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41293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видимость имя: тип кратность = значение по </a:t>
            </a:r>
            <a:r>
              <a:rPr lang="ru-RU" dirty="0" smtClean="0"/>
              <a:t>умолчанию </a:t>
            </a:r>
            <a:r>
              <a:rPr lang="ru-RU" dirty="0"/>
              <a:t>{строка свойств</a:t>
            </a:r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en-US" dirty="0" smtClean="0"/>
              <a:t>text</a:t>
            </a:r>
            <a:r>
              <a:rPr lang="ru-RU" dirty="0" smtClean="0"/>
              <a:t>: </a:t>
            </a:r>
            <a:r>
              <a:rPr lang="en-US" dirty="0" smtClean="0"/>
              <a:t>string </a:t>
            </a:r>
            <a:r>
              <a:rPr lang="en-US" dirty="0"/>
              <a:t>[1] = </a:t>
            </a:r>
            <a:r>
              <a:rPr lang="en-US" dirty="0" smtClean="0"/>
              <a:t>“</a:t>
            </a:r>
            <a:r>
              <a:rPr lang="en-US" dirty="0" err="1" smtClean="0"/>
              <a:t>no_name</a:t>
            </a:r>
            <a:r>
              <a:rPr lang="ru-RU" dirty="0" smtClean="0"/>
              <a:t>"  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read only}</a:t>
            </a:r>
          </a:p>
          <a:p>
            <a:r>
              <a:rPr lang="en-US" dirty="0"/>
              <a:t>+</a:t>
            </a:r>
            <a:r>
              <a:rPr lang="ru-RU" dirty="0" smtClean="0"/>
              <a:t> </a:t>
            </a:r>
            <a:r>
              <a:rPr lang="en-US" dirty="0" err="1" smtClean="0"/>
              <a:t>order_list</a:t>
            </a:r>
            <a:r>
              <a:rPr lang="ru-RU" dirty="0" smtClean="0"/>
              <a:t>: </a:t>
            </a:r>
            <a:r>
              <a:rPr lang="en-US" dirty="0" smtClean="0"/>
              <a:t>vector[1</a:t>
            </a:r>
            <a:r>
              <a:rPr lang="en-US" dirty="0"/>
              <a:t>] </a:t>
            </a:r>
            <a:r>
              <a:rPr lang="en-US" dirty="0" smtClean="0"/>
              <a:t>{ordered}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en-US" dirty="0" err="1" smtClean="0"/>
              <a:t>my_map</a:t>
            </a:r>
            <a:r>
              <a:rPr lang="ru-RU" dirty="0" smtClean="0"/>
              <a:t>: </a:t>
            </a:r>
            <a:r>
              <a:rPr lang="en-US" dirty="0" smtClean="0"/>
              <a:t>map[1</a:t>
            </a:r>
            <a:r>
              <a:rPr lang="en-US" dirty="0"/>
              <a:t>] </a:t>
            </a:r>
            <a:r>
              <a:rPr lang="ru-RU" dirty="0" smtClean="0"/>
              <a:t>{</a:t>
            </a:r>
            <a:r>
              <a:rPr lang="en-US" dirty="0" smtClean="0"/>
              <a:t>unique}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2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097280"/>
            <a:ext cx="65055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8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903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 влево 17"/>
          <p:cNvSpPr/>
          <p:nvPr/>
        </p:nvSpPr>
        <p:spPr>
          <a:xfrm rot="18690202">
            <a:off x="5888849" y="35277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Стрелка влево 18"/>
          <p:cNvSpPr/>
          <p:nvPr/>
        </p:nvSpPr>
        <p:spPr>
          <a:xfrm rot="13519859">
            <a:off x="6590163" y="35213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Стрелка влево 17"/>
          <p:cNvSpPr/>
          <p:nvPr/>
        </p:nvSpPr>
        <p:spPr>
          <a:xfrm rot="18690202">
            <a:off x="1056162" y="34515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Стрелка влево 18"/>
          <p:cNvSpPr/>
          <p:nvPr/>
        </p:nvSpPr>
        <p:spPr>
          <a:xfrm rot="13519859">
            <a:off x="1757476" y="34451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Стрелка влево 6"/>
          <p:cNvSpPr/>
          <p:nvPr/>
        </p:nvSpPr>
        <p:spPr>
          <a:xfrm rot="19682471">
            <a:off x="2959849" y="2209618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4520416" y="22688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1141394" y="2592293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Водопад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(</a:t>
              </a:r>
              <a:r>
                <a:rPr lang="en-US" sz="2400" b="1" dirty="0" smtClean="0"/>
                <a:t>waterfall)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958477" y="25146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Итеративные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методы</a:t>
              </a:r>
              <a:endParaRPr lang="en-US" sz="24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2781300" y="508862"/>
            <a:ext cx="3326466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Процесс разработки</a:t>
            </a:r>
            <a:endParaRPr lang="en-US" sz="2400" dirty="0"/>
          </a:p>
        </p:txBody>
      </p:sp>
      <p:sp>
        <p:nvSpPr>
          <p:cNvPr id="33" name="Скругленный прямоугольник 4"/>
          <p:cNvSpPr/>
          <p:nvPr/>
        </p:nvSpPr>
        <p:spPr>
          <a:xfrm>
            <a:off x="152400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4" name="Скругленный прямоугольник 4"/>
          <p:cNvSpPr/>
          <p:nvPr/>
        </p:nvSpPr>
        <p:spPr>
          <a:xfrm>
            <a:off x="2590800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Адаптивное планирование</a:t>
            </a:r>
            <a:endParaRPr lang="en-US" sz="1600" b="1" kern="1200" dirty="0"/>
          </a:p>
        </p:txBody>
      </p:sp>
      <p:sp>
        <p:nvSpPr>
          <p:cNvPr id="38" name="Скругленный прямоугольник 4"/>
          <p:cNvSpPr/>
          <p:nvPr/>
        </p:nvSpPr>
        <p:spPr>
          <a:xfrm>
            <a:off x="4941067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kern="1200" dirty="0" smtClean="0"/>
              <a:t>Функционал</a:t>
            </a:r>
            <a:endParaRPr lang="en-US" sz="1600" b="1" kern="1200" dirty="0"/>
          </a:p>
        </p:txBody>
      </p:sp>
      <p:sp>
        <p:nvSpPr>
          <p:cNvPr id="39" name="Скругленный прямоугольник 4"/>
          <p:cNvSpPr/>
          <p:nvPr/>
        </p:nvSpPr>
        <p:spPr>
          <a:xfrm>
            <a:off x="7379467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Упаковка по времени</a:t>
            </a:r>
            <a:endParaRPr lang="en-US" sz="1600" b="1" kern="1200" dirty="0"/>
          </a:p>
        </p:txBody>
      </p:sp>
    </p:spTree>
    <p:extLst>
      <p:ext uri="{BB962C8B-B14F-4D97-AF65-F5344CB8AC3E}">
        <p14:creationId xmlns:p14="http://schemas.microsoft.com/office/powerpoint/2010/main" xmlns="" val="4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 еще почитать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«Приёмы </a:t>
            </a:r>
            <a:r>
              <a:rPr lang="ru-RU" sz="2400" dirty="0"/>
              <a:t>объектно-ориентированного проектирования. Паттерны </a:t>
            </a:r>
            <a:r>
              <a:rPr lang="ru-RU" sz="2400" dirty="0" smtClean="0"/>
              <a:t>проектирования</a:t>
            </a:r>
            <a:r>
              <a:rPr lang="ru-RU" sz="2400" dirty="0"/>
              <a:t>» «Банда четырёх»: Эрих Гамма, Ричард Хелм, Ральф Джонсон, Джон </a:t>
            </a:r>
            <a:r>
              <a:rPr lang="ru-RU" sz="2400" dirty="0" smtClean="0"/>
              <a:t>Влиссидс</a:t>
            </a:r>
          </a:p>
          <a:p>
            <a:r>
              <a:rPr lang="ru-RU" sz="2400" dirty="0" smtClean="0"/>
              <a:t>«Паттерны проектирования» Эрик и Элизабет Фримен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70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438400"/>
            <a:ext cx="720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2622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Finder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Find&lt;module name&gt;.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err="1" smtClean="0"/>
              <a:t>FindBoost.cmake</a:t>
            </a:r>
            <a:r>
              <a:rPr lang="en-US" dirty="0" smtClean="0"/>
              <a:t> – Boost finder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smtClean="0"/>
              <a:t>%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 directory%/share/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/Modules</a:t>
            </a:r>
          </a:p>
          <a:p>
            <a:pPr marL="0" indent="0">
              <a:buNone/>
            </a:pPr>
            <a:r>
              <a:rPr lang="en-US" sz="3000" b="1" dirty="0" err="1" smtClean="0"/>
              <a:t>Findsystem_utilities.cmake</a:t>
            </a:r>
            <a:endParaRPr lang="ru-RU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400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http://www.cmake.org/cmake/help/ctest2.6docs.html#command:find_package</a:t>
            </a:r>
            <a:endParaRPr lang="ru-RU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657600" y="6070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60960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http://www.cmake.org/Wiki/CMake:How_To_Find_Libraries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0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«Разработка и проектирование»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219731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76200" y="1600200"/>
            <a:ext cx="22255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Эскизирование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23622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/>
                <a:t>Язык программирования</a:t>
              </a:r>
              <a:endParaRPr lang="en-US" sz="20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200400" y="3581400"/>
            <a:ext cx="2627019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Проектирование</a:t>
              </a:r>
              <a:endParaRPr lang="en-US" sz="24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835081" cy="9906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5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Прямое</a:t>
              </a:r>
              <a:endParaRPr lang="en-US" sz="24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993815" y="5410199"/>
            <a:ext cx="2016585" cy="1035555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Обратное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получение и обработку</a:t>
            </a:r>
            <a:r>
              <a:rPr lang="en-US" dirty="0" smtClean="0"/>
              <a:t> </a:t>
            </a:r>
            <a:r>
              <a:rPr lang="ru-RU" dirty="0"/>
              <a:t>торговых </a:t>
            </a:r>
            <a:r>
              <a:rPr lang="ru-RU" dirty="0" smtClean="0"/>
              <a:t>сообщений, а также интерфейс для дальнейшего их использования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532</Words>
  <Application>Microsoft Office PowerPoint</Application>
  <PresentationFormat>Экран (4:3)</PresentationFormat>
  <Paragraphs>116</Paragraphs>
  <Slides>19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Слайд 6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  <vt:lpstr>Атрибут</vt:lpstr>
      <vt:lpstr>Диаграмма последовательности</vt:lpstr>
      <vt:lpstr>Диаграмма последовательности</vt:lpstr>
      <vt:lpstr>Слайд 16</vt:lpstr>
      <vt:lpstr>Что бы еще почитать</vt:lpstr>
      <vt:lpstr>Слайд 18</vt:lpstr>
      <vt:lpstr>CMake Finder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Marozau</cp:lastModifiedBy>
  <cp:revision>88</cp:revision>
  <dcterms:created xsi:type="dcterms:W3CDTF">2013-11-21T10:20:43Z</dcterms:created>
  <dcterms:modified xsi:type="dcterms:W3CDTF">2013-11-25T07:13:32Z</dcterms:modified>
</cp:coreProperties>
</file>