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312E-8B3E-4748-9BAE-A66E5A6CC2C8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post/15520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Классы</a:t>
            </a:r>
            <a:r>
              <a:rPr lang="en-US" dirty="0" smtClean="0"/>
              <a:t>, Boost, STL.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ODR </a:t>
            </a:r>
            <a:r>
              <a:rPr lang="ru-RU" dirty="0" smtClean="0"/>
              <a:t>для классов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600200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20040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A::A()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A::A()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800" b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 одном файле</a:t>
                      </a:r>
                      <a:endParaRPr lang="ru-RU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 'A::A(void)' already has a body</a:t>
                      </a:r>
                      <a:endParaRPr lang="ru-RU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ru-RU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 разных файлах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"public: __</a:t>
                      </a:r>
                      <a:r>
                        <a:rPr lang="en-US" b="0" dirty="0" err="1" smtClean="0">
                          <a:latin typeface="Consolas" pitchFamily="49" charset="0"/>
                          <a:cs typeface="Consolas" pitchFamily="49" charset="0"/>
                        </a:rPr>
                        <a:t>thiscall</a:t>
                      </a:r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 A::A(void)" (??0A@@QAE@XZ) already defined in file_name.obj</a:t>
                      </a:r>
                      <a:endParaRPr lang="ru-RU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ru-RU" dirty="0" smtClean="0"/>
          </a:p>
          <a:p>
            <a:pPr algn="ctr">
              <a:buNone/>
            </a:pPr>
            <a:endParaRPr lang="ru-RU" dirty="0" smtClean="0"/>
          </a:p>
          <a:p>
            <a:pPr algn="ctr">
              <a:buNone/>
            </a:pPr>
            <a:r>
              <a:rPr lang="ru-RU" dirty="0" smtClean="0"/>
              <a:t>Большая Очень Очень </a:t>
            </a:r>
            <a:r>
              <a:rPr lang="ru-RU" dirty="0" err="1" smtClean="0"/>
              <a:t>Суперная</a:t>
            </a:r>
            <a:r>
              <a:rPr lang="ru-RU" dirty="0" smtClean="0"/>
              <a:t> Телега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Класса</a:t>
            </a:r>
          </a:p>
          <a:p>
            <a:r>
              <a:rPr lang="ru-RU" dirty="0" smtClean="0"/>
              <a:t>Экземпляра класса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Конструкторы</a:t>
            </a:r>
          </a:p>
          <a:p>
            <a:r>
              <a:rPr lang="ru-RU" dirty="0" smtClean="0"/>
              <a:t>Деструкторы</a:t>
            </a:r>
          </a:p>
          <a:p>
            <a:endParaRPr lang="ru-RU" dirty="0" smtClean="0"/>
          </a:p>
          <a:p>
            <a:r>
              <a:rPr lang="ru-RU" dirty="0" smtClean="0"/>
              <a:t>Операторы вывода</a:t>
            </a:r>
          </a:p>
          <a:p>
            <a:r>
              <a:rPr lang="ru-RU" dirty="0" smtClean="0"/>
              <a:t>Операторы приведения</a:t>
            </a:r>
          </a:p>
          <a:p>
            <a:r>
              <a:rPr lang="ru-RU" dirty="0" smtClean="0"/>
              <a:t>Операторы присваивания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Классы: Конструкторы</a:t>
            </a:r>
            <a:r>
              <a:rPr lang="en-US" dirty="0" smtClean="0"/>
              <a:t>/</a:t>
            </a:r>
            <a:r>
              <a:rPr lang="ru-RU" dirty="0" smtClean="0"/>
              <a:t>Деструкторы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 A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A(){}</a:t>
            </a:r>
          </a:p>
          <a:p>
            <a:pPr>
              <a:buNone/>
            </a:pPr>
            <a:r>
              <a:rPr lang="en-US" dirty="0" smtClean="0"/>
              <a:t>    A(const A&amp;){}</a:t>
            </a:r>
          </a:p>
          <a:p>
            <a:pPr>
              <a:buNone/>
            </a:pPr>
            <a:r>
              <a:rPr lang="en-US" dirty="0" smtClean="0"/>
              <a:t>    void operator=(const A&amp;){}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~A(){}</a:t>
            </a:r>
          </a:p>
          <a:p>
            <a:pPr>
              <a:buNone/>
            </a:pPr>
            <a:r>
              <a:rPr lang="en-US" dirty="0" smtClean="0"/>
              <a:t>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noncopyable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76400"/>
          <a:ext cx="7848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0"/>
              </a:tblGrid>
              <a:tr h="28956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  <a:r>
                        <a:rPr lang="en-US" dirty="0" err="1" smtClean="0"/>
                        <a:t>noncopyable</a:t>
                      </a:r>
                      <a:r>
                        <a:rPr lang="en-US" dirty="0" smtClean="0"/>
                        <a:t>  </a:t>
                      </a:r>
                    </a:p>
                    <a:p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protected: </a:t>
                      </a:r>
                    </a:p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noncopyable</a:t>
                      </a:r>
                      <a:r>
                        <a:rPr lang="en-US" dirty="0" smtClean="0"/>
                        <a:t>() {} </a:t>
                      </a:r>
                    </a:p>
                    <a:p>
                      <a:r>
                        <a:rPr lang="en-US" dirty="0" smtClean="0"/>
                        <a:t>     ~</a:t>
                      </a:r>
                      <a:r>
                        <a:rPr lang="en-US" dirty="0" err="1" smtClean="0"/>
                        <a:t>noncopyable</a:t>
                      </a:r>
                      <a:r>
                        <a:rPr lang="en-US" dirty="0" smtClean="0"/>
                        <a:t>() {} </a:t>
                      </a:r>
                    </a:p>
                    <a:p>
                      <a:r>
                        <a:rPr lang="en-US" dirty="0" smtClean="0"/>
                        <a:t>private:  </a:t>
                      </a:r>
                    </a:p>
                    <a:p>
                      <a:r>
                        <a:rPr lang="en-US" dirty="0" smtClean="0"/>
                        <a:t>// emphasize the following members are private </a:t>
                      </a:r>
                    </a:p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noncopyable</a:t>
                      </a:r>
                      <a:r>
                        <a:rPr lang="en-US" dirty="0" smtClean="0"/>
                        <a:t>( const </a:t>
                      </a:r>
                      <a:r>
                        <a:rPr lang="en-US" dirty="0" err="1" smtClean="0"/>
                        <a:t>noncopyable</a:t>
                      </a:r>
                      <a:r>
                        <a:rPr lang="en-US" dirty="0" smtClean="0"/>
                        <a:t>&amp; );</a:t>
                      </a:r>
                    </a:p>
                    <a:p>
                      <a:r>
                        <a:rPr lang="en-US" dirty="0" smtClean="0"/>
                        <a:t>     const </a:t>
                      </a:r>
                      <a:r>
                        <a:rPr lang="en-US" dirty="0" err="1" smtClean="0"/>
                        <a:t>noncopyable</a:t>
                      </a:r>
                      <a:r>
                        <a:rPr lang="en-US" dirty="0" smtClean="0"/>
                        <a:t>&amp; operator=( const </a:t>
                      </a:r>
                      <a:r>
                        <a:rPr lang="en-US" dirty="0" err="1" smtClean="0"/>
                        <a:t>noncopyable</a:t>
                      </a:r>
                      <a:r>
                        <a:rPr lang="en-US" dirty="0" smtClean="0"/>
                        <a:t>&amp; ); </a:t>
                      </a:r>
                    </a:p>
                    <a:p>
                      <a:r>
                        <a:rPr lang="en-US" dirty="0" smtClean="0"/>
                        <a:t>};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class A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const A&amp; operator=( const A&amp; a 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// actions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return *this;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конструктора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en-US" dirty="0" smtClean="0"/>
              <a:t>( /* </a:t>
            </a:r>
            <a:r>
              <a:rPr lang="en-US" dirty="0" err="1" smtClean="0"/>
              <a:t>params</a:t>
            </a:r>
            <a:r>
              <a:rPr lang="en-US" dirty="0" smtClean="0"/>
              <a:t> */ );</a:t>
            </a:r>
          </a:p>
          <a:p>
            <a:pPr>
              <a:buNone/>
            </a:pPr>
            <a:r>
              <a:rPr lang="en-US" b="1" dirty="0" smtClean="0"/>
              <a:t>A s = a;</a:t>
            </a:r>
          </a:p>
          <a:p>
            <a:pPr>
              <a:buNone/>
            </a:pPr>
            <a:r>
              <a:rPr lang="en-US" dirty="0" smtClean="0"/>
              <a:t>A b;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s = a; // </a:t>
            </a:r>
            <a:r>
              <a:rPr lang="ru-RU" dirty="0" smtClean="0"/>
              <a:t>оператор присваивания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компиляции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Компиляция единиц трансляции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1.cpp, 2.cpp -&gt; 1.obj, 2.obj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/>
              <a:t>Компоновка единиц трансляции</a:t>
            </a:r>
            <a:endParaRPr lang="en-US" dirty="0" smtClean="0"/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1.obj, 2.obj -&gt; my_bin.exe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3.obj, 4.obj -&gt;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super.so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/>
              <a:t>http://ru.wikipedia.org/wiki/</a:t>
            </a:r>
            <a:r>
              <a:rPr lang="ru-RU" sz="2400" dirty="0" err="1" smtClean="0"/>
              <a:t>Единица_трансляции</a:t>
            </a:r>
            <a:r>
              <a:rPr lang="ru-RU" sz="2400" dirty="0" smtClean="0"/>
              <a:t>‎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  <a:hlinkClick r:id="rId2"/>
              </a:rPr>
              <a:t>http://habrahabr.ru/post/155201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hlinkClick r:id="rId2"/>
              </a:rPr>
              <a:t>/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438400"/>
          <a:ext cx="8001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main.o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: main.cpp </a:t>
                      </a:r>
                    </a:p>
                    <a:p>
                      <a:pPr>
                        <a:buNone/>
                      </a:pPr>
                      <a:r>
                        <a:rPr lang="ru-RU" sz="1800" b="0" dirty="0" smtClean="0"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g++ -c main.cpp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419600"/>
          <a:ext cx="8001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hello: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main.o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factorial.o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hello.o</a:t>
                      </a:r>
                      <a:endParaRPr lang="en-US" sz="1800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    g++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main.o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factorial.o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hello.o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-o hello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ODR </a:t>
            </a:r>
            <a:r>
              <a:rPr lang="ru-RU" dirty="0" smtClean="0"/>
              <a:t>для функций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f( 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r)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 f( 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 )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ru-RU" b="0" dirty="0" smtClean="0"/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ERROR:: 'void f(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)' : overloaded function differs only by return type from '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f(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)‘</a:t>
                      </a:r>
                      <a:endParaRPr lang="ru-RU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b="0" dirty="0" smtClean="0"/>
                        <a:t> </a:t>
                      </a:r>
                    </a:p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ODR </a:t>
            </a:r>
            <a:r>
              <a:rPr lang="ru-RU" dirty="0" smtClean="0"/>
              <a:t>для функций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//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a.h</a:t>
                      </a:r>
                      <a:endParaRPr lang="en-US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f( 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x ); // comment</a:t>
                      </a:r>
                      <a:r>
                        <a:rPr lang="en-US" sz="1800" b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to delete error</a:t>
                      </a:r>
                      <a:endParaRPr lang="en-US" sz="1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baseline="0" dirty="0" smtClean="0"/>
                    </a:p>
                    <a:p>
                      <a:r>
                        <a:rPr lang="en-US" b="0" baseline="0" dirty="0" smtClean="0"/>
                        <a:t>// a.cpp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f( 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x )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return x;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8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// main.cpp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 f( 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 )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main()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f( 56 );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b="0" dirty="0" smtClean="0"/>
                        <a:t>ERROR: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'void f(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)' : overloaded function differs only by return type from '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f(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)'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370</Words>
  <Application>Microsoft Office PowerPoint</Application>
  <PresentationFormat>On-screen Show (4:3)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С++ Craft: #2</vt:lpstr>
      <vt:lpstr>Методы</vt:lpstr>
      <vt:lpstr>Классы: Конструкторы/Деструкторы</vt:lpstr>
      <vt:lpstr>Boost::noncopyable</vt:lpstr>
      <vt:lpstr>operator=</vt:lpstr>
      <vt:lpstr>Вызов конструктора</vt:lpstr>
      <vt:lpstr>Процесс компиляции</vt:lpstr>
      <vt:lpstr>ODR для функций</vt:lpstr>
      <vt:lpstr>ODR для функций</vt:lpstr>
      <vt:lpstr>ODR для классов</vt:lpstr>
      <vt:lpstr>Boost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#1</dc:title>
  <dc:creator>Ivan Sidarau</dc:creator>
  <cp:lastModifiedBy>Ivan Sidarau</cp:lastModifiedBy>
  <cp:revision>179</cp:revision>
  <dcterms:created xsi:type="dcterms:W3CDTF">2013-10-02T10:54:05Z</dcterms:created>
  <dcterms:modified xsi:type="dcterms:W3CDTF">2013-10-09T14:16:06Z</dcterms:modified>
</cp:coreProperties>
</file>