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</a:t>
            </a:r>
            <a:r>
              <a:rPr lang="en-US" dirty="0" smtClean="0"/>
              <a:t>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// C++0x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447800"/>
            <a:ext cx="8763000" cy="4114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cit;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286000"/>
            <a:ext cx="6400800" cy="3657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  <a:p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</a:t>
            </a:r>
            <a:r>
              <a:rPr lang="en-US" sz="2400" dirty="0" smtClean="0"/>
              <a:t>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обявление</a:t>
            </a:r>
            <a:r>
              <a:rPr lang="ru-RU" dirty="0" smtClean="0"/>
              <a:t> 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752600"/>
            <a:ext cx="4876800" cy="167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3886200"/>
            <a:ext cx="8534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</a:t>
            </a:r>
            <a:r>
              <a:rPr lang="en-US" dirty="0" smtClean="0"/>
              <a:t>]    </a:t>
            </a:r>
            <a:r>
              <a:rPr lang="en-US" dirty="0" smtClean="0">
                <a:sym typeface="Wingdings" pitchFamily="2" charset="2"/>
              </a:rPr>
              <a:t>     *(d+5)               </a:t>
            </a:r>
            <a:r>
              <a:rPr lang="en-US" dirty="0" smtClean="0">
                <a:sym typeface="Wingdings" pitchFamily="2" charset="2"/>
              </a:rPr>
              <a:t>5</a:t>
            </a:r>
            <a:r>
              <a:rPr lang="en-US" dirty="0" smtClean="0">
                <a:sym typeface="Wingdings" pitchFamily="2" charset="2"/>
              </a:rPr>
              <a:t>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</a:t>
            </a:r>
            <a:r>
              <a:rPr lang="ru-RU" sz="3600" dirty="0" smtClean="0"/>
              <a:t>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  <a:endParaRPr lang="en-US" dirty="0" smtClean="0"/>
          </a:p>
          <a:p>
            <a:r>
              <a:rPr lang="en-US" dirty="0" smtClean="0"/>
              <a:t>std::vector</a:t>
            </a:r>
            <a:endParaRPr lang="en-US" dirty="0" smtClean="0"/>
          </a:p>
          <a:p>
            <a:r>
              <a:rPr lang="en-US" dirty="0" smtClean="0"/>
              <a:t>std</a:t>
            </a:r>
            <a:r>
              <a:rPr lang="en-US" dirty="0" smtClean="0"/>
              <a:t>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4478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7432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4114800"/>
            <a:ext cx="8077200" cy="1752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740</Words>
  <Application>Microsoft Office PowerPoint</Application>
  <PresentationFormat>Экран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std::list</vt:lpstr>
      <vt:lpstr>std::iterator и std::const_iterator</vt:lpstr>
      <vt:lpstr>Циклы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68</cp:revision>
  <dcterms:created xsi:type="dcterms:W3CDTF">2013-10-03T06:10:55Z</dcterms:created>
  <dcterms:modified xsi:type="dcterms:W3CDTF">2013-10-03T10:29:29Z</dcterms:modified>
</cp:coreProperties>
</file>