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8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diz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Вводная лекция. Информация о компании, о целях курса. Список тем курса.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/>
              <a:t>, использование </a:t>
            </a:r>
            <a:r>
              <a:rPr lang="en-US" dirty="0" smtClean="0"/>
              <a:t>CM</a:t>
            </a:r>
            <a:r>
              <a:rPr lang="ru-RU" dirty="0" err="1" smtClean="0"/>
              <a:t>ake</a:t>
            </a:r>
            <a:r>
              <a:rPr lang="ru-RU" dirty="0"/>
              <a:t>, IDE.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#1, 1-2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Использование </a:t>
            </a:r>
            <a:r>
              <a:rPr lang="ru-RU" dirty="0" err="1" smtClean="0"/>
              <a:t>git</a:t>
            </a:r>
            <a:r>
              <a:rPr lang="ru-RU" dirty="0" smtClean="0"/>
              <a:t>, </a:t>
            </a:r>
            <a:r>
              <a:rPr lang="ru-RU" dirty="0" err="1" smtClean="0"/>
              <a:t>использование</a:t>
            </a:r>
            <a:r>
              <a:rPr lang="ru-RU" dirty="0" smtClean="0"/>
              <a:t> </a:t>
            </a:r>
            <a:r>
              <a:rPr lang="ru-RU" dirty="0" err="1" smtClean="0"/>
              <a:t>cmake</a:t>
            </a:r>
            <a:r>
              <a:rPr lang="ru-RU" dirty="0" smtClean="0"/>
              <a:t>, IDE.</a:t>
            </a:r>
            <a:endParaRPr lang="en-US" dirty="0" smtClean="0"/>
          </a:p>
          <a:p>
            <a:r>
              <a:rPr lang="ru-RU" dirty="0" smtClean="0"/>
              <a:t>Инструменты процедурного программирования С/С++ (массивы, типы, циклы, функции, переменные, указатели, ссылки).</a:t>
            </a:r>
            <a:endParaRPr lang="en-US" dirty="0" smtClean="0"/>
          </a:p>
          <a:p>
            <a:r>
              <a:rPr lang="ru-RU" dirty="0" smtClean="0"/>
              <a:t>Системы ввода вывода, использование </a:t>
            </a:r>
            <a:r>
              <a:rPr lang="en-US" dirty="0" smtClean="0"/>
              <a:t>STL </a:t>
            </a:r>
            <a:r>
              <a:rPr lang="ru-RU" dirty="0" smtClean="0"/>
              <a:t>для решения простых задач. (</a:t>
            </a:r>
            <a:r>
              <a:rPr lang="en-US" dirty="0" smtClean="0"/>
              <a:t>vector, string, </a:t>
            </a:r>
            <a:r>
              <a:rPr lang="en-US" dirty="0" err="1" smtClean="0"/>
              <a:t>ofstream</a:t>
            </a:r>
            <a:r>
              <a:rPr lang="en-US" dirty="0" smtClean="0"/>
              <a:t>/</a:t>
            </a:r>
            <a:r>
              <a:rPr lang="en-US" dirty="0" err="1" smtClean="0"/>
              <a:t>ifstream</a:t>
            </a:r>
            <a:r>
              <a:rPr lang="en-US" dirty="0" smtClean="0"/>
              <a:t>, list, sort, </a:t>
            </a:r>
            <a:r>
              <a:rPr lang="en-US" dirty="0" err="1" smtClean="0"/>
              <a:t>iterator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Классы: конструкторы, деструкторы, методы. Процесс компиляции: компиляция, линковка. Примеры типичных сообщений об ошибках.</a:t>
            </a:r>
            <a:endParaRPr lang="en-US" dirty="0" smtClean="0"/>
          </a:p>
          <a:p>
            <a:r>
              <a:rPr lang="ru-RU" dirty="0" smtClean="0"/>
              <a:t>Подключение </a:t>
            </a:r>
            <a:r>
              <a:rPr lang="ru-RU" dirty="0" err="1" smtClean="0"/>
              <a:t>Boost</a:t>
            </a:r>
            <a:r>
              <a:rPr lang="ru-RU" dirty="0" smtClean="0"/>
              <a:t>. Работа с памятью, умные указатели.</a:t>
            </a:r>
            <a:endParaRPr lang="en-US" dirty="0" smtClean="0"/>
          </a:p>
          <a:p>
            <a:r>
              <a:rPr lang="ru-RU" dirty="0" smtClean="0"/>
              <a:t>Шаблоны библиотеки </a:t>
            </a:r>
            <a:r>
              <a:rPr lang="en-US" dirty="0" smtClean="0"/>
              <a:t>STL: vector, list, queue, </a:t>
            </a:r>
            <a:r>
              <a:rPr lang="en-US" dirty="0" err="1" smtClean="0"/>
              <a:t>deque</a:t>
            </a:r>
            <a:r>
              <a:rPr lang="en-US" dirty="0" smtClean="0"/>
              <a:t>, map, set, </a:t>
            </a:r>
            <a:r>
              <a:rPr lang="en-US" dirty="0" err="1" smtClean="0"/>
              <a:t>multimap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#2, 3-4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Механизм исключений С++. </a:t>
            </a:r>
            <a:r>
              <a:rPr lang="en-US" dirty="0" smtClean="0"/>
              <a:t>Guide Lines. (</a:t>
            </a:r>
            <a:r>
              <a:rPr lang="en-US" dirty="0" err="1" smtClean="0"/>
              <a:t>bad_cast</a:t>
            </a:r>
            <a:r>
              <a:rPr lang="en-US" dirty="0" smtClean="0"/>
              <a:t>, </a:t>
            </a:r>
            <a:r>
              <a:rPr lang="en-US" dirty="0" err="1" smtClean="0"/>
              <a:t>logic_error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Многопоточное программирование с помощью </a:t>
            </a:r>
            <a:r>
              <a:rPr lang="en-US" dirty="0" smtClean="0"/>
              <a:t>boost: thread, </a:t>
            </a:r>
            <a:r>
              <a:rPr lang="en-US" dirty="0" err="1" smtClean="0"/>
              <a:t>mutex</a:t>
            </a:r>
            <a:r>
              <a:rPr lang="en-US" dirty="0" smtClean="0"/>
              <a:t>, </a:t>
            </a:r>
            <a:r>
              <a:rPr lang="en-US" dirty="0" err="1" smtClean="0"/>
              <a:t>recursive_mutex</a:t>
            </a:r>
            <a:r>
              <a:rPr lang="en-US" dirty="0" smtClean="0"/>
              <a:t>, condition.</a:t>
            </a:r>
          </a:p>
          <a:p>
            <a:r>
              <a:rPr lang="ru-RU" dirty="0" smtClean="0"/>
              <a:t>Пример многопоточного приложения.</a:t>
            </a:r>
            <a:endParaRPr lang="en-US" dirty="0" smtClean="0"/>
          </a:p>
          <a:p>
            <a:r>
              <a:rPr lang="ru-RU" dirty="0" smtClean="0"/>
              <a:t>Классы ч.2: </a:t>
            </a:r>
            <a:r>
              <a:rPr lang="en-US" dirty="0" smtClean="0"/>
              <a:t>mutable, friend, virtual, inheritance, abstract, explicit, boost::</a:t>
            </a:r>
            <a:r>
              <a:rPr lang="en-US" dirty="0" err="1" smtClean="0"/>
              <a:t>noncopyable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Перегрузка операторов; использование </a:t>
            </a:r>
            <a:r>
              <a:rPr lang="en-US" dirty="0" err="1" smtClean="0"/>
              <a:t>static_cast</a:t>
            </a:r>
            <a:r>
              <a:rPr lang="en-US" dirty="0" smtClean="0"/>
              <a:t>, </a:t>
            </a:r>
            <a:r>
              <a:rPr lang="en-US" dirty="0" err="1" smtClean="0"/>
              <a:t>dynamic_cast</a:t>
            </a:r>
            <a:r>
              <a:rPr lang="en-US" dirty="0" smtClean="0"/>
              <a:t>, </a:t>
            </a:r>
            <a:r>
              <a:rPr lang="en-US" dirty="0" err="1" smtClean="0"/>
              <a:t>reinterpret_cast</a:t>
            </a:r>
            <a:r>
              <a:rPr lang="en-US" dirty="0" smtClean="0"/>
              <a:t>, </a:t>
            </a:r>
            <a:r>
              <a:rPr lang="en-US" dirty="0" err="1" smtClean="0"/>
              <a:t>const_cast</a:t>
            </a:r>
            <a:r>
              <a:rPr lang="en-US" dirty="0" smtClean="0"/>
              <a:t>.</a:t>
            </a:r>
          </a:p>
          <a:p>
            <a:r>
              <a:rPr lang="ru-RU" dirty="0" smtClean="0"/>
              <a:t>Тестирование. </a:t>
            </a:r>
            <a:r>
              <a:rPr lang="ru-RU" dirty="0" err="1" smtClean="0"/>
              <a:t>Boost</a:t>
            </a:r>
            <a:r>
              <a:rPr lang="ru-RU" dirty="0" smtClean="0"/>
              <a:t> </a:t>
            </a:r>
            <a:r>
              <a:rPr lang="ru-RU" dirty="0" err="1" smtClean="0"/>
              <a:t>test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примеры использования.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#3, 5-6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Шаблоны функций.</a:t>
            </a:r>
            <a:endParaRPr lang="en-US" dirty="0" smtClean="0"/>
          </a:p>
          <a:p>
            <a:r>
              <a:rPr lang="ru-RU" dirty="0" smtClean="0"/>
              <a:t>Шаблоны классов.</a:t>
            </a:r>
            <a:endParaRPr lang="en-US" dirty="0" smtClean="0"/>
          </a:p>
          <a:p>
            <a:r>
              <a:rPr lang="ru-RU" dirty="0" smtClean="0"/>
              <a:t>Примеры использования </a:t>
            </a:r>
            <a:r>
              <a:rPr lang="ru-RU" dirty="0" err="1" smtClean="0"/>
              <a:t>boost::lexical_cast</a:t>
            </a:r>
            <a:r>
              <a:rPr lang="ru-RU" dirty="0" smtClean="0"/>
              <a:t>, </a:t>
            </a:r>
            <a:r>
              <a:rPr lang="ru-RU" dirty="0" err="1" smtClean="0"/>
              <a:t>boost::shared_ptr</a:t>
            </a:r>
            <a:r>
              <a:rPr lang="ru-RU" dirty="0" smtClean="0"/>
              <a:t>, </a:t>
            </a:r>
            <a:r>
              <a:rPr lang="ru-RU" dirty="0" err="1" smtClean="0"/>
              <a:t>boost::array</a:t>
            </a:r>
            <a:r>
              <a:rPr lang="ru-RU" dirty="0" smtClean="0"/>
              <a:t>. Использование шаблонов для проверки типов в определённых условиях.</a:t>
            </a:r>
            <a:endParaRPr lang="en-US" dirty="0" smtClean="0"/>
          </a:p>
          <a:p>
            <a:r>
              <a:rPr lang="ru-RU" dirty="0" smtClean="0"/>
              <a:t>Сетевые компоненты TCP/UDP, примеры использования </a:t>
            </a:r>
            <a:r>
              <a:rPr lang="ru-RU" dirty="0" err="1" smtClean="0"/>
              <a:t>boost::asio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Асинхронное использование сетевых механизмов для обработки нескольких клиентов одновременно.</a:t>
            </a:r>
            <a:endParaRPr lang="en-US" dirty="0" smtClean="0"/>
          </a:p>
          <a:p>
            <a:r>
              <a:rPr lang="en-US" dirty="0" smtClean="0"/>
              <a:t>Task-based engine, thread-based engine.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#4, 7-8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Обнаружение утечек памяти с помощью утилит и механизмов компиляторов </a:t>
            </a:r>
            <a:r>
              <a:rPr lang="ru-RU" dirty="0" err="1" smtClean="0"/>
              <a:t>boost</a:t>
            </a:r>
            <a:r>
              <a:rPr lang="ru-RU" dirty="0" smtClean="0"/>
              <a:t> </a:t>
            </a:r>
            <a:r>
              <a:rPr lang="ru-RU" dirty="0" err="1" smtClean="0"/>
              <a:t>test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VLD.</a:t>
            </a:r>
            <a:endParaRPr lang="en-US" dirty="0" smtClean="0"/>
          </a:p>
          <a:p>
            <a:r>
              <a:rPr lang="ru-RU" dirty="0" smtClean="0"/>
              <a:t>Механизмы отладки приложений (VLD, MSVC).</a:t>
            </a:r>
            <a:endParaRPr lang="en-US" dirty="0" smtClean="0"/>
          </a:p>
          <a:p>
            <a:r>
              <a:rPr lang="ru-RU" dirty="0" smtClean="0"/>
              <a:t>Системы </a:t>
            </a:r>
            <a:r>
              <a:rPr lang="ru-RU" dirty="0" err="1" smtClean="0"/>
              <a:t>журналирования</a:t>
            </a:r>
            <a:r>
              <a:rPr lang="ru-RU" dirty="0" smtClean="0"/>
              <a:t>, </a:t>
            </a:r>
            <a:r>
              <a:rPr lang="ru-RU" dirty="0" err="1" smtClean="0"/>
              <a:t>системы</a:t>
            </a:r>
            <a:r>
              <a:rPr lang="ru-RU" dirty="0" smtClean="0"/>
              <a:t> балансировки нагрузок (</a:t>
            </a:r>
            <a:r>
              <a:rPr lang="ru-RU" dirty="0" err="1" smtClean="0"/>
              <a:t>system_utilities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Пример проектирования системы обработки большого количества информации.</a:t>
            </a:r>
            <a:endParaRPr lang="en-US" dirty="0" smtClean="0"/>
          </a:p>
          <a:p>
            <a:r>
              <a:rPr lang="ru-RU" dirty="0" smtClean="0"/>
              <a:t>Постановка проектной задачи, разделение на группы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Predizo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http://www.predizo.com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</a:t>
            </a:r>
            <a:r>
              <a:rPr lang="en-US" dirty="0" smtClean="0"/>
              <a:t>C++ 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Научиться чему-то новому.</a:t>
            </a:r>
          </a:p>
          <a:p>
            <a:r>
              <a:rPr lang="ru-RU" dirty="0" smtClean="0"/>
              <a:t>Получить практические навыки в задачах максимально приближенных к боевым.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Сначала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pull 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Проверить статус, решить конфликты</a:t>
            </a:r>
          </a:p>
          <a:p>
            <a:r>
              <a:rPr lang="ru-RU" dirty="0" smtClean="0"/>
              <a:t>Залить с адекватным сообщением.</a:t>
            </a: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Сообщения можно исправлять!</a:t>
            </a:r>
            <a:endParaRPr lang="ru-RU" b="1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/>
              <a:t>Googleit</a:t>
            </a:r>
            <a:r>
              <a:rPr lang="en-US" dirty="0" smtClean="0"/>
              <a:t>: “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Rebase</a:t>
            </a:r>
            <a:r>
              <a:rPr lang="ru-RU" dirty="0" smtClean="0"/>
              <a:t>: руководство по </a:t>
            </a:r>
            <a:r>
              <a:rPr lang="ru-RU" dirty="0" smtClean="0"/>
              <a:t>использованию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endParaRPr lang="ru-RU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383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С++ Craft: #1</vt:lpstr>
      <vt:lpstr>Темы лекций #1, 1-2 неделя</vt:lpstr>
      <vt:lpstr>Темы лекций #2, 3-4 неделя</vt:lpstr>
      <vt:lpstr>Темы лекций #3, 5-6 неделя</vt:lpstr>
      <vt:lpstr>Темы лекций #4, 7-8 неделя</vt:lpstr>
      <vt:lpstr>Predizo</vt:lpstr>
      <vt:lpstr>Цели C++ Craft</vt:lpstr>
      <vt:lpstr>Git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</dc:title>
  <dc:creator>Ivan Sidarau</dc:creator>
  <cp:lastModifiedBy>Ivan Sidarau</cp:lastModifiedBy>
  <cp:revision>7</cp:revision>
  <dcterms:created xsi:type="dcterms:W3CDTF">2013-10-02T10:54:05Z</dcterms:created>
  <dcterms:modified xsi:type="dcterms:W3CDTF">2013-10-02T11:16:26Z</dcterms:modified>
</cp:coreProperties>
</file>