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</a:t>
            </a:r>
            <a:r>
              <a:rPr lang="ru-RU" sz="2400" dirty="0" smtClean="0"/>
              <a:t>»</a:t>
            </a:r>
            <a:endParaRPr lang="en-US" sz="2400" dirty="0" smtClean="0"/>
          </a:p>
          <a:p>
            <a:r>
              <a:rPr lang="ru-RU" sz="2400" b="1" dirty="0" smtClean="0"/>
              <a:t>Умные указатели в </a:t>
            </a:r>
            <a:r>
              <a:rPr lang="en-US" sz="2400" b="1" dirty="0" smtClean="0"/>
              <a:t>C++: boost::</a:t>
            </a:r>
            <a:r>
              <a:rPr lang="en-US" sz="2400" b="1" dirty="0" err="1" smtClean="0"/>
              <a:t>shared_ptr</a:t>
            </a:r>
            <a:r>
              <a:rPr lang="en-US" sz="2400" b="1" dirty="0" smtClean="0"/>
              <a:t>, boost::</a:t>
            </a:r>
            <a:r>
              <a:rPr lang="en-US" sz="2400" b="1" dirty="0" err="1" smtClean="0"/>
              <a:t>weak_ptr</a:t>
            </a:r>
            <a:r>
              <a:rPr lang="en-US" sz="2400" b="1" dirty="0" smtClean="0"/>
              <a:t>, boost::</a:t>
            </a:r>
            <a:r>
              <a:rPr lang="en-US" sz="2400" b="1" dirty="0" err="1" smtClean="0"/>
              <a:t>intrusive_ptr</a:t>
            </a:r>
            <a:endParaRPr lang="en-US" sz="2400" b="1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объявление 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788</Words>
  <Application>Microsoft Office PowerPoint</Application>
  <PresentationFormat>Экран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std::list</vt:lpstr>
      <vt:lpstr>std::iterator и std::const_iterator</vt:lpstr>
      <vt:lpstr>Циклы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85</cp:revision>
  <dcterms:created xsi:type="dcterms:W3CDTF">2013-10-03T06:10:55Z</dcterms:created>
  <dcterms:modified xsi:type="dcterms:W3CDTF">2013-10-07T05:47:43Z</dcterms:modified>
</cp:coreProperties>
</file>