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Типы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Указатели</a:t>
            </a:r>
          </a:p>
          <a:p>
            <a:r>
              <a:rPr lang="ru-RU" dirty="0" smtClean="0"/>
              <a:t>Ссылки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char c = ‘a’;</a:t>
            </a:r>
          </a:p>
          <a:p>
            <a:r>
              <a:rPr lang="en-US" dirty="0" smtClean="0"/>
              <a:t>float f = 15.26;</a:t>
            </a:r>
          </a:p>
          <a:p>
            <a:endParaRPr lang="en-US" dirty="0" smtClean="0"/>
          </a:p>
          <a:p>
            <a:r>
              <a:rPr lang="en-US" dirty="0" smtClean="0"/>
              <a:t>signed, unsigned</a:t>
            </a:r>
          </a:p>
          <a:p>
            <a:r>
              <a:rPr lang="en-US" i="1" dirty="0" smtClean="0"/>
              <a:t>long, short</a:t>
            </a:r>
          </a:p>
          <a:p>
            <a:endParaRPr lang="en-US" dirty="0" smtClean="0"/>
          </a:p>
          <a:p>
            <a:r>
              <a:rPr lang="en-US" dirty="0" smtClean="0"/>
              <a:t>double, 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u="sng" dirty="0" smtClean="0"/>
              <a:t>const</a:t>
            </a:r>
            <a:r>
              <a:rPr lang="en-US" dirty="0" smtClean="0"/>
              <a:t>, </a:t>
            </a:r>
            <a:r>
              <a:rPr lang="en-US" strike="sngStrike" dirty="0" smtClean="0"/>
              <a:t>extern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!= 5 ; ++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while ( check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do{} while( check 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f1(){}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f2() { return 0; 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f3() { return 0; 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&amp; f4( const </a:t>
            </a:r>
            <a:r>
              <a:rPr lang="en-US" dirty="0" err="1" smtClean="0"/>
              <a:t>int</a:t>
            </a:r>
            <a:r>
              <a:rPr lang="en-US" dirty="0" smtClean="0"/>
              <a:t>&amp; p ){ return p; 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5;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 += 45;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 = 6 * a + b;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a + b + c;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*a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( 34 );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4;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ip</a:t>
            </a:r>
            <a:r>
              <a:rPr lang="en-US" dirty="0" smtClean="0"/>
              <a:t> 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+= *</a:t>
            </a:r>
            <a:r>
              <a:rPr lang="en-US" dirty="0" err="1" smtClean="0"/>
              <a:t>ip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cip</a:t>
            </a:r>
            <a:r>
              <a:rPr lang="en-US" dirty="0" smtClean="0"/>
              <a:t> 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const </a:t>
            </a:r>
            <a:r>
              <a:rPr lang="en-US" dirty="0" err="1" smtClean="0"/>
              <a:t>int</a:t>
            </a:r>
            <a:r>
              <a:rPr lang="en-US" dirty="0" smtClean="0"/>
              <a:t>&amp; (*</a:t>
            </a:r>
            <a:r>
              <a:rPr lang="en-US" dirty="0" err="1" smtClean="0"/>
              <a:t>fp</a:t>
            </a:r>
            <a:r>
              <a:rPr lang="en-US" dirty="0" smtClean="0"/>
              <a:t>)( const </a:t>
            </a:r>
            <a:r>
              <a:rPr lang="en-US" dirty="0" err="1" smtClean="0"/>
              <a:t>int</a:t>
            </a:r>
            <a:r>
              <a:rPr lang="en-US" dirty="0" smtClean="0"/>
              <a:t>&amp;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/>
              <a:t>typedef</a:t>
            </a:r>
            <a:r>
              <a:rPr lang="en-US" sz="2800" dirty="0" smtClean="0"/>
              <a:t> std::string::</a:t>
            </a:r>
            <a:r>
              <a:rPr lang="en-US" sz="2800" dirty="0" err="1" smtClean="0"/>
              <a:t>size_type</a:t>
            </a:r>
            <a:r>
              <a:rPr lang="en-US" sz="2800" dirty="0" smtClean="0"/>
              <a:t> (std::string::*sp)() const;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[ 45 ] ;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d;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[ 40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delete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[] 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a = “hello world”;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&amp;a;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Системы ввода вывода, использование </a:t>
            </a:r>
            <a:r>
              <a:rPr lang="en-US" sz="2800" dirty="0" smtClean="0"/>
              <a:t>STL </a:t>
            </a:r>
            <a:r>
              <a:rPr lang="ru-RU" sz="2800" dirty="0" smtClean="0"/>
              <a:t>для решения простых задач. (</a:t>
            </a:r>
            <a:r>
              <a:rPr lang="en-US" sz="2800" dirty="0" smtClean="0"/>
              <a:t>vector, string, 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/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, list, sort,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size()</a:t>
            </a:r>
          </a:p>
          <a:p>
            <a:r>
              <a:rPr lang="en-US" dirty="0" smtClean="0"/>
              <a:t>std::string::</a:t>
            </a:r>
            <a:r>
              <a:rPr lang="en-US" dirty="0" err="1" smtClean="0"/>
              <a:t>npos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find( “what” )</a:t>
            </a:r>
          </a:p>
          <a:p>
            <a:r>
              <a:rPr lang="en-US" dirty="0" err="1" smtClean="0"/>
              <a:t>c_str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swap()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 index, count )</a:t>
            </a:r>
          </a:p>
          <a:p>
            <a:r>
              <a:rPr lang="en-US" strike="sngStrike" dirty="0" smtClean="0"/>
              <a:t>string += string + string + string + </a:t>
            </a:r>
            <a:r>
              <a:rPr lang="en-US" strike="sngStrike" dirty="0" smtClean="0"/>
              <a:t>string</a:t>
            </a:r>
            <a:r>
              <a:rPr lang="en-US" strike="sngStrike" dirty="0" smtClean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#1, 1-2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git</a:t>
            </a:r>
            <a:r>
              <a:rPr lang="ru-RU" dirty="0" smtClean="0"/>
              <a:t>, </a:t>
            </a:r>
            <a:r>
              <a:rPr lang="ru-RU" dirty="0" err="1" smtClean="0"/>
              <a:t>использование</a:t>
            </a:r>
            <a:r>
              <a:rPr lang="ru-RU" dirty="0" smtClean="0"/>
              <a:t> </a:t>
            </a:r>
            <a:r>
              <a:rPr lang="ru-RU" dirty="0" err="1" smtClean="0"/>
              <a:t>cmake</a:t>
            </a:r>
            <a:r>
              <a:rPr lang="ru-RU" dirty="0" smtClean="0"/>
              <a:t>, IDE.</a:t>
            </a:r>
            <a:endParaRPr lang="en-US" dirty="0" smtClean="0"/>
          </a:p>
          <a:p>
            <a:r>
              <a:rPr lang="ru-RU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dirty="0" smtClean="0"/>
          </a:p>
          <a:p>
            <a:r>
              <a:rPr lang="ru-RU" dirty="0" smtClean="0"/>
              <a:t>Системы ввода вывода, использование </a:t>
            </a:r>
            <a:r>
              <a:rPr lang="en-US" dirty="0" smtClean="0"/>
              <a:t>STL </a:t>
            </a:r>
            <a:r>
              <a:rPr lang="ru-RU" dirty="0" smtClean="0"/>
              <a:t>для решения простых задач. (</a:t>
            </a:r>
            <a:r>
              <a:rPr lang="en-US" dirty="0" smtClean="0"/>
              <a:t>vector, string, </a:t>
            </a:r>
            <a:r>
              <a:rPr lang="en-US" dirty="0" err="1" smtClean="0"/>
              <a:t>ofstream</a:t>
            </a:r>
            <a:r>
              <a:rPr lang="en-US" dirty="0" smtClean="0"/>
              <a:t>/</a:t>
            </a:r>
            <a:r>
              <a:rPr lang="en-US" dirty="0" err="1" smtClean="0"/>
              <a:t>ifstream</a:t>
            </a:r>
            <a:r>
              <a:rPr lang="en-US" dirty="0" smtClean="0"/>
              <a:t>, list, sort, </a:t>
            </a:r>
            <a:r>
              <a:rPr lang="en-US" dirty="0" err="1" smtClean="0"/>
              <a:t>iterator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Классы: конструкторы, деструкторы, методы. Процесс компиляции: компиляция, линковка. Примеры типичных сообщений об ошибках.</a:t>
            </a:r>
            <a:endParaRPr lang="en-US" dirty="0" smtClean="0"/>
          </a:p>
          <a:p>
            <a:r>
              <a:rPr lang="ru-RU" dirty="0" smtClean="0"/>
              <a:t>Подключение </a:t>
            </a:r>
            <a:r>
              <a:rPr lang="ru-RU" dirty="0" err="1" smtClean="0"/>
              <a:t>Boost</a:t>
            </a:r>
            <a:r>
              <a:rPr lang="ru-RU" dirty="0" smtClean="0"/>
              <a:t>. Работа с памятью, умные указатели.</a:t>
            </a:r>
            <a:endParaRPr lang="en-US" dirty="0" smtClean="0"/>
          </a:p>
          <a:p>
            <a:r>
              <a:rPr lang="ru-RU" dirty="0" smtClean="0"/>
              <a:t>Шаблоны библиотеки </a:t>
            </a:r>
            <a:r>
              <a:rPr lang="en-US" dirty="0" smtClean="0"/>
              <a:t>STL: vector, list, queue, </a:t>
            </a:r>
            <a:r>
              <a:rPr lang="en-US" dirty="0" err="1" smtClean="0"/>
              <a:t>deque</a:t>
            </a:r>
            <a:r>
              <a:rPr lang="en-US" dirty="0" smtClean="0"/>
              <a:t>, map, set, </a:t>
            </a:r>
            <a:r>
              <a:rPr lang="en-US" dirty="0" err="1" smtClean="0"/>
              <a:t>multimap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resize() / reserve()</a:t>
            </a:r>
          </a:p>
          <a:p>
            <a:r>
              <a:rPr lang="en-US" dirty="0" smtClean="0"/>
              <a:t>insert() / </a:t>
            </a:r>
            <a:r>
              <a:rPr lang="en-US" dirty="0" err="1" smtClean="0"/>
              <a:t>push_back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vi( 10, 15 );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cit;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 cit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{}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it;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4;}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ifstream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 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ofstream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 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splice()</a:t>
            </a:r>
          </a:p>
          <a:p>
            <a:r>
              <a:rPr lang="en-US" dirty="0" smtClean="0"/>
              <a:t>remove() / </a:t>
            </a:r>
            <a:r>
              <a:rPr lang="en-US" dirty="0" err="1" smtClean="0"/>
              <a:t>remove_if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smtClean="0">
                <a:hlinkClick r:id="rId2"/>
              </a:rPr>
              <a:t>http://www.cplusplus.com/reference/iterator/iterator/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hlinkClick r:id="rId3"/>
              </a:rPr>
              <a:t>http://www.cplusplus.com/reference/iterator/iterator_traits/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vi;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vi.rend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template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sort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last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vi;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[ 10 ];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sort( 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[ 10 ]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#2, 3-4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Механизм исключений С++. </a:t>
            </a:r>
            <a:r>
              <a:rPr lang="en-US" dirty="0" smtClean="0"/>
              <a:t>Guide Lines. (</a:t>
            </a:r>
            <a:r>
              <a:rPr lang="en-US" dirty="0" err="1" smtClean="0"/>
              <a:t>bad_cast</a:t>
            </a:r>
            <a:r>
              <a:rPr lang="en-US" dirty="0" smtClean="0"/>
              <a:t>, </a:t>
            </a:r>
            <a:r>
              <a:rPr lang="en-US" dirty="0" err="1" smtClean="0"/>
              <a:t>logic_error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Многопоточное программирование с помощью </a:t>
            </a:r>
            <a:r>
              <a:rPr lang="en-US" dirty="0" smtClean="0"/>
              <a:t>boost: thread,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recursive_mutex</a:t>
            </a:r>
            <a:r>
              <a:rPr lang="en-US" dirty="0" smtClean="0"/>
              <a:t>, condition.</a:t>
            </a:r>
          </a:p>
          <a:p>
            <a:r>
              <a:rPr lang="ru-RU" dirty="0" smtClean="0"/>
              <a:t>Пример многопоточного приложения.</a:t>
            </a:r>
            <a:endParaRPr lang="en-US" dirty="0" smtClean="0"/>
          </a:p>
          <a:p>
            <a:r>
              <a:rPr lang="ru-RU" dirty="0" smtClean="0"/>
              <a:t>Классы ч.2: </a:t>
            </a:r>
            <a:r>
              <a:rPr lang="en-US" dirty="0" smtClean="0"/>
              <a:t>mutable, friend, virtual, inheritance, abstract, explicit, boost::</a:t>
            </a:r>
            <a:r>
              <a:rPr lang="en-US" dirty="0" err="1" smtClean="0"/>
              <a:t>noncopyable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Перегрузка операторов; использование </a:t>
            </a:r>
            <a:r>
              <a:rPr lang="en-US" dirty="0" err="1" smtClean="0"/>
              <a:t>static_cast</a:t>
            </a:r>
            <a:r>
              <a:rPr lang="en-US" dirty="0" smtClean="0"/>
              <a:t>, </a:t>
            </a:r>
            <a:r>
              <a:rPr lang="en-US" dirty="0" err="1" smtClean="0"/>
              <a:t>dynamic_cast</a:t>
            </a:r>
            <a:r>
              <a:rPr lang="en-US" dirty="0" smtClean="0"/>
              <a:t>, </a:t>
            </a:r>
            <a:r>
              <a:rPr lang="en-US" dirty="0" err="1" smtClean="0"/>
              <a:t>reinterpret_cast</a:t>
            </a:r>
            <a:r>
              <a:rPr lang="en-US" dirty="0" smtClean="0"/>
              <a:t>, </a:t>
            </a:r>
            <a:r>
              <a:rPr lang="en-US" dirty="0" err="1" smtClean="0"/>
              <a:t>const_cast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Тестирование.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примеры использования.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#3, 5-6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Шаблоны функций.</a:t>
            </a:r>
            <a:endParaRPr lang="en-US" dirty="0" smtClean="0"/>
          </a:p>
          <a:p>
            <a:r>
              <a:rPr lang="ru-RU" dirty="0" smtClean="0"/>
              <a:t>Шаблоны классов.</a:t>
            </a:r>
            <a:endParaRPr lang="en-US" dirty="0" smtClean="0"/>
          </a:p>
          <a:p>
            <a:r>
              <a:rPr lang="ru-RU" dirty="0" smtClean="0"/>
              <a:t>Примеры использования </a:t>
            </a:r>
            <a:r>
              <a:rPr lang="ru-RU" dirty="0" err="1" smtClean="0"/>
              <a:t>boost::lexical_cast</a:t>
            </a:r>
            <a:r>
              <a:rPr lang="ru-RU" dirty="0" smtClean="0"/>
              <a:t>, </a:t>
            </a:r>
            <a:r>
              <a:rPr lang="ru-RU" dirty="0" err="1" smtClean="0"/>
              <a:t>boost::shared_ptr</a:t>
            </a:r>
            <a:r>
              <a:rPr lang="ru-RU" dirty="0" smtClean="0"/>
              <a:t>, </a:t>
            </a:r>
            <a:r>
              <a:rPr lang="ru-RU" dirty="0" err="1" smtClean="0"/>
              <a:t>boost::array</a:t>
            </a:r>
            <a:r>
              <a:rPr lang="ru-RU" dirty="0" smtClean="0"/>
              <a:t>. Использование шаблонов для проверки типов в определённых условиях.</a:t>
            </a:r>
            <a:endParaRPr lang="en-US" dirty="0" smtClean="0"/>
          </a:p>
          <a:p>
            <a:r>
              <a:rPr lang="ru-RU" dirty="0" smtClean="0"/>
              <a:t>Сетевые компоненты TCP/UDP, примеры использования </a:t>
            </a:r>
            <a:r>
              <a:rPr lang="ru-RU" dirty="0" err="1" smtClean="0"/>
              <a:t>boost::asio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Асинхронное использование сетевых механизмов для обработки нескольких клиентов одновременно.</a:t>
            </a:r>
            <a:endParaRPr lang="en-US" dirty="0" smtClean="0"/>
          </a:p>
          <a:p>
            <a:r>
              <a:rPr lang="en-US" dirty="0" smtClean="0"/>
              <a:t>Task-based engine, thread-based engine.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#4, 7-8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Обнаружение утечек памяти с помощью утилит и механизмов компиляторов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VLD.</a:t>
            </a:r>
            <a:endParaRPr lang="en-US" dirty="0" smtClean="0"/>
          </a:p>
          <a:p>
            <a:r>
              <a:rPr lang="ru-RU" dirty="0" smtClean="0"/>
              <a:t>Механизмы отладки приложений (VLD, MSVC).</a:t>
            </a:r>
            <a:endParaRPr lang="en-US" dirty="0" smtClean="0"/>
          </a:p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, </a:t>
            </a:r>
            <a:r>
              <a:rPr lang="ru-RU" dirty="0" err="1" smtClean="0"/>
              <a:t>системы</a:t>
            </a:r>
            <a:r>
              <a:rPr lang="ru-RU" dirty="0" smtClean="0"/>
              <a:t> балансировки нагрузок (</a:t>
            </a:r>
            <a:r>
              <a:rPr lang="ru-RU" dirty="0" err="1" smtClean="0"/>
              <a:t>system_utilities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Пример проектирования системы обработки большого количества информации.</a:t>
            </a:r>
            <a:endParaRPr lang="en-US" dirty="0" smtClean="0"/>
          </a:p>
          <a:p>
            <a:r>
              <a:rPr lang="ru-RU" dirty="0" smtClean="0"/>
              <a:t>Постановка проектной задачи, разделение на группы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Predizo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en-US" dirty="0" smtClean="0"/>
              <a:t>C++ 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Научиться чему-то новому.</a:t>
            </a:r>
          </a:p>
          <a:p>
            <a:r>
              <a:rPr lang="ru-RU" dirty="0" smtClean="0"/>
              <a:t>Получить практические навыки в задачах максимально приближенных к боевым.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</a:t>
            </a:r>
          </a:p>
          <a:p>
            <a:r>
              <a:rPr lang="ru-RU" dirty="0" smtClean="0"/>
              <a:t>Проверить статус, решить конфликты</a:t>
            </a:r>
          </a:p>
          <a:p>
            <a:r>
              <a:rPr lang="ru-RU" dirty="0" smtClean="0"/>
              <a:t>Залить с адекватным сообщением.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можно исправлять!</a:t>
            </a:r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Googleit</a:t>
            </a:r>
            <a:r>
              <a:rPr lang="en-US" dirty="0" smtClean="0"/>
              <a:t>: “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Rebase</a:t>
            </a:r>
            <a:r>
              <a:rPr lang="ru-RU" dirty="0" smtClean="0"/>
              <a:t>: руководство по использованию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1086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С++ Craft: #1</vt:lpstr>
      <vt:lpstr>Темы лекций #1, 1-2 неделя</vt:lpstr>
      <vt:lpstr>Темы лекций #2, 3-4 неделя</vt:lpstr>
      <vt:lpstr>Темы лекций #3, 5-6 неделя</vt:lpstr>
      <vt:lpstr>Темы лекций #4, 7-8 неделя</vt:lpstr>
      <vt:lpstr>Predizo</vt:lpstr>
      <vt:lpstr>Цели C++ Craft</vt:lpstr>
      <vt:lpstr>Git</vt:lpstr>
      <vt:lpstr>CMake</vt:lpstr>
      <vt:lpstr>Инструменты процедурного программирования С/С++ (массивы, типы, циклы, функции, переменные, указатели, ссылки).</vt:lpstr>
      <vt:lpstr>Типы</vt:lpstr>
      <vt:lpstr>Циклы</vt:lpstr>
      <vt:lpstr>Функции</vt:lpstr>
      <vt:lpstr>Переменные</vt:lpstr>
      <vt:lpstr>Указатели</vt:lpstr>
      <vt:lpstr>Массивы</vt:lpstr>
      <vt:lpstr>Ссылки</vt:lpstr>
      <vt:lpstr>Системы ввода вывода, использование STL для решения простых задач. (vector, string, ofstream/ifstream, list, sort, iterator).</vt:lpstr>
      <vt:lpstr>std::string</vt:lpstr>
      <vt:lpstr>std::vector</vt:lpstr>
      <vt:lpstr>std::vector</vt:lpstr>
      <vt:lpstr>std::cout, std::ifstream, std::ofstream</vt:lpstr>
      <vt:lpstr>std::list</vt:lpstr>
      <vt:lpstr>std::iterator</vt:lpstr>
      <vt:lpstr>std::sort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Ivan Sidarau</cp:lastModifiedBy>
  <cp:revision>97</cp:revision>
  <dcterms:created xsi:type="dcterms:W3CDTF">2013-10-02T10:54:05Z</dcterms:created>
  <dcterms:modified xsi:type="dcterms:W3CDTF">2013-10-02T14:24:55Z</dcterms:modified>
</cp:coreProperties>
</file>