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FD54-BD02-0C44-9D3E-9CCE83162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A66E8-7C17-FC41-920C-2C3B61596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59173-EF01-2A49-A235-A541400C4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7BED-B8F7-5B49-A629-DE304D1089DB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B786F-CB45-9E47-8FA0-B753628D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BDAC0-FEF7-5F4C-8A2E-5B1BB73E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54CB-40F5-F644-AD9E-8A7A34F4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7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89E6-AA80-8045-AAAF-274D56B4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326CC-4BB2-2F4E-A4BC-E7A2D4AF3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52960-4C51-094C-BFAB-D56273BE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7BED-B8F7-5B49-A629-DE304D1089DB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085C4-444C-FE4B-9076-1244FF70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FB28F-8444-B84C-8D28-8D98F3B4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54CB-40F5-F644-AD9E-8A7A34F4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4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217ED-B908-1744-A13F-1C2EB8839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675DA-9480-DC48-A90F-44E595BC0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87720-FF7C-5541-82E2-C44FCC1B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7BED-B8F7-5B49-A629-DE304D1089DB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19FB5-197C-2144-AA9F-EFFFFB44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DBFEF-9A99-894F-BD88-E3629F5C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54CB-40F5-F644-AD9E-8A7A34F4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8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9BBE-6AE0-EA46-87A9-E615725E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69F6-8F75-F042-9236-9B71DA0D6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682B3-475F-3C41-AE12-FC38EFA7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7BED-B8F7-5B49-A629-DE304D1089DB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29EFD-3B2A-4143-9546-45BA13AF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264C0-CD53-3B4C-A71C-3C7D6241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54CB-40F5-F644-AD9E-8A7A34F4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3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8FAC-1AF9-AA47-ADEC-927E4EDE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0E0F9-F88E-F048-BF05-DC190146A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48921-A04B-C24E-A6A1-5C845ED4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7BED-B8F7-5B49-A629-DE304D1089DB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272FB-DAF1-4148-841A-46AF9FD7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250-066B-F241-83E4-B1B1B6AC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54CB-40F5-F644-AD9E-8A7A34F4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7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A8130-2FBB-6A48-89DB-1AF618B33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E75CF-2B48-4842-875B-E2B0D1CD5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7BB09-D590-3541-8E34-638330470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2E66B-7836-A344-829C-2BB9ECB0D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7BED-B8F7-5B49-A629-DE304D1089DB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983BA-B79D-7940-8C6C-FD12797B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79B65-3197-9B45-B14A-BA35F0E8E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54CB-40F5-F644-AD9E-8A7A34F4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1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517A-58B5-9A4E-AA4D-D4E3561D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EBE74-56CC-5F49-9DB6-5E2E46F9D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0F65E-343D-6448-A359-8B87E5AA7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EFB27-425E-A34A-BB9D-BDB484E69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0D1D2-DD21-554A-880C-8B28EFAD8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ACC28-835D-DC40-B1BA-5F5F58AE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7BED-B8F7-5B49-A629-DE304D1089DB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A24D68-A3A8-C541-908D-9B344E13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18B31B-A287-D14B-A3D7-83F1B9DA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54CB-40F5-F644-AD9E-8A7A34F4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3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AC96-B2D2-6B44-BEDA-C660AB823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18AAE-5A43-C949-BCE7-A2A020D9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7BED-B8F7-5B49-A629-DE304D1089DB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56482-6E56-BA40-98D6-5B58045C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03900-C287-ED4F-9EA5-109202A8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54CB-40F5-F644-AD9E-8A7A34F4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20BB7-8AA8-1646-B972-04DA61A0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7BED-B8F7-5B49-A629-DE304D1089DB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191130-4CDB-6041-B0F4-DFA8C7A9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30AF3-1628-BC48-98EA-96952635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54CB-40F5-F644-AD9E-8A7A34F4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9E766-EC55-FB45-9737-C9F5B8FE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30672-7B21-ED43-ACB7-5B56BB744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DD000-9D22-9F41-B0B9-8216349C4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9503-4FCD-2A4E-8BFE-155F9E6B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7BED-B8F7-5B49-A629-DE304D1089DB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3C810-BB09-7246-9208-F031C3F50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CA452-B224-9B41-8A19-722557CA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54CB-40F5-F644-AD9E-8A7A34F4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0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A1BEF-A091-3B45-9072-72BDDDEFB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57E4A-F580-9742-8A36-B4D0E04A0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223B7-A344-9542-A730-BE78A1915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03021-DCD3-C74D-9019-F8E2F31D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7BED-B8F7-5B49-A629-DE304D1089DB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8CDBF-3217-A54F-8436-64FEBB14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7F407-56AE-3549-BD85-5A193CA8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54CB-40F5-F644-AD9E-8A7A34F4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7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137780-1B7A-FA48-8212-B624DE4CD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C1194-CC8B-D44B-B987-7D5FCCAD1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1F7CA-256C-6841-92FF-408EB9691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17BED-B8F7-5B49-A629-DE304D1089DB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BB247-005C-C044-8E00-9F47F0E89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DD8E1-A8CC-EE42-B729-72181F794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554CB-40F5-F644-AD9E-8A7A34F4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6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DD41D-B963-374F-B6A5-9E8283720C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C0CAD-3E63-9D40-AF76-1A43C7B532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2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EED6-A969-9747-BD68-14FF0A72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2778"/>
          </a:xfrm>
        </p:spPr>
        <p:txBody>
          <a:bodyPr>
            <a:normAutofit fontScale="90000"/>
          </a:bodyPr>
          <a:lstStyle/>
          <a:p>
            <a:r>
              <a:rPr lang="en-US" dirty="0"/>
              <a:t>Tool Tips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21BAFA-5867-D942-A32A-C2BE788F6926}"/>
              </a:ext>
            </a:extLst>
          </p:cNvPr>
          <p:cNvGrpSpPr/>
          <p:nvPr/>
        </p:nvGrpSpPr>
        <p:grpSpPr>
          <a:xfrm>
            <a:off x="838200" y="1531809"/>
            <a:ext cx="10959782" cy="3373051"/>
            <a:chOff x="838200" y="1531809"/>
            <a:chExt cx="10959782" cy="3373051"/>
          </a:xfrm>
        </p:grpSpPr>
        <p:pic>
          <p:nvPicPr>
            <p:cNvPr id="5" name="Picture 4" descr="Timeline&#10;&#10;Description automatically generated with medium confidence">
              <a:extLst>
                <a:ext uri="{FF2B5EF4-FFF2-40B4-BE49-F238E27FC236}">
                  <a16:creationId xmlns:a16="http://schemas.microsoft.com/office/drawing/2014/main" id="{DC27FB5A-BE2E-0341-99BC-93102144D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531809"/>
              <a:ext cx="3097995" cy="3373051"/>
            </a:xfrm>
            <a:prstGeom prst="rect">
              <a:avLst/>
            </a:prstGeom>
          </p:spPr>
        </p:pic>
        <p:pic>
          <p:nvPicPr>
            <p:cNvPr id="9" name="Picture 8" descr="Chart&#10;&#10;Description automatically generated">
              <a:extLst>
                <a:ext uri="{FF2B5EF4-FFF2-40B4-BE49-F238E27FC236}">
                  <a16:creationId xmlns:a16="http://schemas.microsoft.com/office/drawing/2014/main" id="{BF390D78-2A42-EC49-81F2-8AA2690AF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7327" y="1543254"/>
              <a:ext cx="3877345" cy="2903415"/>
            </a:xfrm>
            <a:prstGeom prst="rect">
              <a:avLst/>
            </a:prstGeom>
          </p:spPr>
        </p:pic>
        <p:pic>
          <p:nvPicPr>
            <p:cNvPr id="11" name="Picture 10" descr="Chart, bar chart&#10;&#10;Description automatically generated">
              <a:extLst>
                <a:ext uri="{FF2B5EF4-FFF2-40B4-BE49-F238E27FC236}">
                  <a16:creationId xmlns:a16="http://schemas.microsoft.com/office/drawing/2014/main" id="{2A257CA0-B3AA-5742-80E1-E1367522C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5804" y="1543254"/>
              <a:ext cx="3542178" cy="24468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055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Tool 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Alberto Gutierrez</dc:creator>
  <cp:lastModifiedBy>Alberto Gutierrez</cp:lastModifiedBy>
  <cp:revision>2</cp:revision>
  <dcterms:created xsi:type="dcterms:W3CDTF">2021-12-14T02:06:31Z</dcterms:created>
  <dcterms:modified xsi:type="dcterms:W3CDTF">2021-12-14T02:24:03Z</dcterms:modified>
</cp:coreProperties>
</file>