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3" r:id="rId6"/>
    <p:sldId id="257" r:id="rId7"/>
    <p:sldId id="258" r:id="rId8"/>
    <p:sldId id="262" r:id="rId9"/>
    <p:sldId id="270" r:id="rId10"/>
    <p:sldId id="265" r:id="rId11"/>
    <p:sldId id="267"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9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3A7F7A-2316-4E5A-94E8-BD8153975446}"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24253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3A7F7A-2316-4E5A-94E8-BD8153975446}"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22429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3A7F7A-2316-4E5A-94E8-BD8153975446}"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278202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3A7F7A-2316-4E5A-94E8-BD8153975446}"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5A09-F32C-4512-B8F1-577DD6CCB8A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649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3A7F7A-2316-4E5A-94E8-BD8153975446}"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1710831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A3A7F7A-2316-4E5A-94E8-BD8153975446}"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1345623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A3A7F7A-2316-4E5A-94E8-BD8153975446}"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176879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A7F7A-2316-4E5A-94E8-BD8153975446}"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3966698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A7F7A-2316-4E5A-94E8-BD8153975446}"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160100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A7F7A-2316-4E5A-94E8-BD8153975446}"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243041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3A7F7A-2316-4E5A-94E8-BD8153975446}"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253122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3A7F7A-2316-4E5A-94E8-BD8153975446}"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139801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3A7F7A-2316-4E5A-94E8-BD8153975446}"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275317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3A7F7A-2316-4E5A-94E8-BD8153975446}"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295566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A3A7F7A-2316-4E5A-94E8-BD8153975446}"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339556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3A7F7A-2316-4E5A-94E8-BD8153975446}"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412993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3A7F7A-2316-4E5A-94E8-BD8153975446}"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5A09-F32C-4512-B8F1-577DD6CCB8AB}" type="slidenum">
              <a:rPr lang="en-US" smtClean="0"/>
              <a:t>‹#›</a:t>
            </a:fld>
            <a:endParaRPr lang="en-US"/>
          </a:p>
        </p:txBody>
      </p:sp>
    </p:spTree>
    <p:extLst>
      <p:ext uri="{BB962C8B-B14F-4D97-AF65-F5344CB8AC3E}">
        <p14:creationId xmlns:p14="http://schemas.microsoft.com/office/powerpoint/2010/main" val="81628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A3A7F7A-2316-4E5A-94E8-BD8153975446}" type="datetimeFigureOut">
              <a:rPr lang="en-US" smtClean="0"/>
              <a:t>11/18/2021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BF35A09-F32C-4512-B8F1-577DD6CCB8AB}" type="slidenum">
              <a:rPr lang="en-US" smtClean="0"/>
              <a:t>‹#›</a:t>
            </a:fld>
            <a:endParaRPr lang="en-US"/>
          </a:p>
        </p:txBody>
      </p:sp>
    </p:spTree>
    <p:extLst>
      <p:ext uri="{BB962C8B-B14F-4D97-AF65-F5344CB8AC3E}">
        <p14:creationId xmlns:p14="http://schemas.microsoft.com/office/powerpoint/2010/main" val="1959389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sbks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E88D-8A3A-4C29-9F82-C000C93928BE}"/>
              </a:ext>
            </a:extLst>
          </p:cNvPr>
          <p:cNvSpPr>
            <a:spLocks noGrp="1"/>
          </p:cNvSpPr>
          <p:nvPr>
            <p:ph type="ctrTitle"/>
          </p:nvPr>
        </p:nvSpPr>
        <p:spPr>
          <a:xfrm>
            <a:off x="210548" y="715490"/>
            <a:ext cx="6716875" cy="3079938"/>
          </a:xfrm>
        </p:spPr>
        <p:txBody>
          <a:bodyPr>
            <a:normAutofit/>
          </a:bodyPr>
          <a:lstStyle/>
          <a:p>
            <a: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t>Predicting the </a:t>
            </a:r>
            <a: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t>Expected </a:t>
            </a:r>
            <a: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t>Graduate &amp; Increasing the number of</a:t>
            </a:r>
            <a: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t/>
            </a:r>
            <a:b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br>
            <a: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t>Students </a:t>
            </a:r>
            <a: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t>in Saudi </a:t>
            </a:r>
            <a: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t>Arabia</a:t>
            </a:r>
            <a:br>
              <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rPr>
            </a:br>
            <a:endParaRPr lang="en-US" sz="3200" b="1" kern="1800" dirty="0">
              <a:solidFill>
                <a:srgbClr val="24292F"/>
              </a:solidFill>
              <a:latin typeface="Segoe UI" panose="020B0502040204020203" pitchFamily="34" charset="0"/>
              <a:ea typeface="Times New Roman" panose="02020603050405020304" pitchFamily="18" charset="0"/>
              <a:cs typeface="Arial" panose="020B0604020202020204" pitchFamily="34" charset="0"/>
            </a:endParaRPr>
          </a:p>
        </p:txBody>
      </p:sp>
      <p:sp>
        <p:nvSpPr>
          <p:cNvPr id="4" name="Shape 10353">
            <a:extLst>
              <a:ext uri="{FF2B5EF4-FFF2-40B4-BE49-F238E27FC236}">
                <a16:creationId xmlns:a16="http://schemas.microsoft.com/office/drawing/2014/main" id="{0371DC42-3718-4375-8639-4F91B6680EE6}"/>
              </a:ext>
            </a:extLst>
          </p:cNvPr>
          <p:cNvSpPr>
            <a:spLocks noGrp="1"/>
          </p:cNvSpPr>
          <p:nvPr>
            <p:ph type="subTitle" idx="1"/>
          </p:nvPr>
        </p:nvSpPr>
        <p:spPr>
          <a:xfrm>
            <a:off x="0" y="3570282"/>
            <a:ext cx="12192000" cy="3255962"/>
          </a:xfrm>
          <a:prstGeom prst="rect">
            <a:avLst/>
          </a:prstGeom>
          <a:solidFill>
            <a:schemeClr val="accent5"/>
          </a:solidFill>
          <a:ln w="12700" cap="flat">
            <a:noFill/>
            <a:miter lim="400000"/>
          </a:ln>
          <a:effectLst/>
        </p:spPr>
        <p:txBody>
          <a:bodyPr wrap="square" lIns="0" tIns="0" rIns="0" bIns="0" numCol="1" anchor="t">
            <a:noAutofit/>
          </a:bodyPr>
          <a:lstStyle/>
          <a:p>
            <a:endParaRPr lang="en-US" dirty="0">
              <a:solidFill>
                <a:schemeClr val="accent5">
                  <a:lumMod val="60000"/>
                  <a:lumOff val="40000"/>
                </a:schemeClr>
              </a:solidFill>
            </a:endParaRPr>
          </a:p>
          <a:p>
            <a:endParaRPr lang="en-US" dirty="0">
              <a:solidFill>
                <a:schemeClr val="accent5">
                  <a:lumMod val="60000"/>
                  <a:lumOff val="40000"/>
                </a:schemeClr>
              </a:solidFill>
            </a:endParaRPr>
          </a:p>
        </p:txBody>
      </p:sp>
      <p:grpSp>
        <p:nvGrpSpPr>
          <p:cNvPr id="5" name="Group 4">
            <a:extLst>
              <a:ext uri="{FF2B5EF4-FFF2-40B4-BE49-F238E27FC236}">
                <a16:creationId xmlns:a16="http://schemas.microsoft.com/office/drawing/2014/main" id="{E75DC065-2A5F-44C4-AF37-C430B1BA36F8}"/>
              </a:ext>
            </a:extLst>
          </p:cNvPr>
          <p:cNvGrpSpPr/>
          <p:nvPr/>
        </p:nvGrpSpPr>
        <p:grpSpPr>
          <a:xfrm>
            <a:off x="7225823" y="934720"/>
            <a:ext cx="4673600" cy="5731796"/>
            <a:chOff x="14407368" y="4108798"/>
            <a:chExt cx="7568848" cy="9607208"/>
          </a:xfrm>
        </p:grpSpPr>
        <p:sp>
          <p:nvSpPr>
            <p:cNvPr id="6" name="Shape 10354">
              <a:extLst>
                <a:ext uri="{FF2B5EF4-FFF2-40B4-BE49-F238E27FC236}">
                  <a16:creationId xmlns:a16="http://schemas.microsoft.com/office/drawing/2014/main" id="{1E677288-214B-4E5A-9324-F8669773B99D}"/>
                </a:ext>
              </a:extLst>
            </p:cNvPr>
            <p:cNvSpPr/>
            <p:nvPr/>
          </p:nvSpPr>
          <p:spPr>
            <a:xfrm>
              <a:off x="14407368" y="4112415"/>
              <a:ext cx="7568848" cy="9582576"/>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10355">
              <a:extLst>
                <a:ext uri="{FF2B5EF4-FFF2-40B4-BE49-F238E27FC236}">
                  <a16:creationId xmlns:a16="http://schemas.microsoft.com/office/drawing/2014/main" id="{E9BAA891-EAF7-4AD7-BB2B-E9C493495EAF}"/>
                </a:ext>
              </a:extLst>
            </p:cNvPr>
            <p:cNvSpPr/>
            <p:nvPr/>
          </p:nvSpPr>
          <p:spPr>
            <a:xfrm>
              <a:off x="15175975" y="5793015"/>
              <a:ext cx="1056103" cy="924500"/>
            </a:xfrm>
            <a:custGeom>
              <a:avLst/>
              <a:gdLst/>
              <a:ahLst/>
              <a:cxnLst>
                <a:cxn ang="0">
                  <a:pos x="wd2" y="hd2"/>
                </a:cxn>
                <a:cxn ang="5400000">
                  <a:pos x="wd2" y="hd2"/>
                </a:cxn>
                <a:cxn ang="10800000">
                  <a:pos x="wd2" y="hd2"/>
                </a:cxn>
                <a:cxn ang="16200000">
                  <a:pos x="wd2" y="hd2"/>
                </a:cxn>
              </a:cxnLst>
              <a:rect l="0" t="0" r="r" b="b"/>
              <a:pathLst>
                <a:path w="20856" h="21029" extrusionOk="0">
                  <a:moveTo>
                    <a:pt x="20115" y="12466"/>
                  </a:moveTo>
                  <a:cubicBezTo>
                    <a:pt x="19732" y="10390"/>
                    <a:pt x="17957" y="9059"/>
                    <a:pt x="16157" y="9500"/>
                  </a:cubicBezTo>
                  <a:cubicBezTo>
                    <a:pt x="15676" y="9618"/>
                    <a:pt x="15243" y="9853"/>
                    <a:pt x="14872" y="10171"/>
                  </a:cubicBezTo>
                  <a:lnTo>
                    <a:pt x="17218" y="12800"/>
                  </a:lnTo>
                  <a:cubicBezTo>
                    <a:pt x="17383" y="12986"/>
                    <a:pt x="17387" y="13290"/>
                    <a:pt x="17227" y="13481"/>
                  </a:cubicBezTo>
                  <a:cubicBezTo>
                    <a:pt x="17066" y="13671"/>
                    <a:pt x="16803" y="13676"/>
                    <a:pt x="16637" y="13490"/>
                  </a:cubicBezTo>
                  <a:lnTo>
                    <a:pt x="14268" y="10834"/>
                  </a:lnTo>
                  <a:cubicBezTo>
                    <a:pt x="13652" y="11707"/>
                    <a:pt x="13371" y="12880"/>
                    <a:pt x="13589" y="14063"/>
                  </a:cubicBezTo>
                  <a:cubicBezTo>
                    <a:pt x="13972" y="16139"/>
                    <a:pt x="15747" y="17470"/>
                    <a:pt x="17547" y="17029"/>
                  </a:cubicBezTo>
                  <a:cubicBezTo>
                    <a:pt x="19346" y="16589"/>
                    <a:pt x="20498" y="14541"/>
                    <a:pt x="20115" y="12466"/>
                  </a:cubicBezTo>
                  <a:close/>
                  <a:moveTo>
                    <a:pt x="12445" y="7390"/>
                  </a:moveTo>
                  <a:lnTo>
                    <a:pt x="10862" y="7777"/>
                  </a:lnTo>
                  <a:cubicBezTo>
                    <a:pt x="10683" y="7821"/>
                    <a:pt x="10443" y="7721"/>
                    <a:pt x="10330" y="7554"/>
                  </a:cubicBezTo>
                  <a:lnTo>
                    <a:pt x="9382" y="6156"/>
                  </a:lnTo>
                  <a:lnTo>
                    <a:pt x="7858" y="9354"/>
                  </a:lnTo>
                  <a:cubicBezTo>
                    <a:pt x="7858" y="9354"/>
                    <a:pt x="8237" y="9436"/>
                    <a:pt x="8700" y="9536"/>
                  </a:cubicBezTo>
                  <a:lnTo>
                    <a:pt x="12662" y="8566"/>
                  </a:lnTo>
                  <a:cubicBezTo>
                    <a:pt x="12662" y="8566"/>
                    <a:pt x="12445" y="7390"/>
                    <a:pt x="12445" y="7390"/>
                  </a:cubicBezTo>
                  <a:close/>
                  <a:moveTo>
                    <a:pt x="12276" y="9645"/>
                  </a:moveTo>
                  <a:lnTo>
                    <a:pt x="10649" y="10043"/>
                  </a:lnTo>
                  <a:cubicBezTo>
                    <a:pt x="10837" y="10188"/>
                    <a:pt x="10975" y="10413"/>
                    <a:pt x="11024" y="10676"/>
                  </a:cubicBezTo>
                  <a:lnTo>
                    <a:pt x="11025" y="10675"/>
                  </a:lnTo>
                  <a:cubicBezTo>
                    <a:pt x="11025" y="10675"/>
                    <a:pt x="11166" y="11451"/>
                    <a:pt x="11342" y="12416"/>
                  </a:cubicBezTo>
                  <a:cubicBezTo>
                    <a:pt x="11342" y="12416"/>
                    <a:pt x="12276" y="9645"/>
                    <a:pt x="12276" y="9645"/>
                  </a:cubicBezTo>
                  <a:close/>
                  <a:moveTo>
                    <a:pt x="9392" y="11587"/>
                  </a:moveTo>
                  <a:cubicBezTo>
                    <a:pt x="9392" y="11587"/>
                    <a:pt x="7390" y="11287"/>
                    <a:pt x="6435" y="11138"/>
                  </a:cubicBezTo>
                  <a:lnTo>
                    <a:pt x="5956" y="12381"/>
                  </a:lnTo>
                  <a:cubicBezTo>
                    <a:pt x="6790" y="12920"/>
                    <a:pt x="7454" y="13798"/>
                    <a:pt x="7783" y="14892"/>
                  </a:cubicBezTo>
                  <a:lnTo>
                    <a:pt x="9906" y="14373"/>
                  </a:lnTo>
                  <a:cubicBezTo>
                    <a:pt x="9906" y="14373"/>
                    <a:pt x="9392" y="11587"/>
                    <a:pt x="9392" y="11587"/>
                  </a:cubicBezTo>
                  <a:close/>
                  <a:moveTo>
                    <a:pt x="7320" y="15990"/>
                  </a:moveTo>
                  <a:lnTo>
                    <a:pt x="4073" y="16785"/>
                  </a:lnTo>
                  <a:cubicBezTo>
                    <a:pt x="3848" y="16840"/>
                    <a:pt x="3626" y="16674"/>
                    <a:pt x="3578" y="16414"/>
                  </a:cubicBezTo>
                  <a:cubicBezTo>
                    <a:pt x="3557" y="16296"/>
                    <a:pt x="3576" y="16181"/>
                    <a:pt x="3622" y="16083"/>
                  </a:cubicBezTo>
                  <a:lnTo>
                    <a:pt x="3621" y="16082"/>
                  </a:lnTo>
                  <a:lnTo>
                    <a:pt x="4917" y="12711"/>
                  </a:lnTo>
                  <a:cubicBezTo>
                    <a:pt x="4410" y="12543"/>
                    <a:pt x="3861" y="12510"/>
                    <a:pt x="3309" y="12645"/>
                  </a:cubicBezTo>
                  <a:cubicBezTo>
                    <a:pt x="1510" y="13086"/>
                    <a:pt x="358" y="15133"/>
                    <a:pt x="741" y="17209"/>
                  </a:cubicBezTo>
                  <a:cubicBezTo>
                    <a:pt x="1124" y="19285"/>
                    <a:pt x="2899" y="20615"/>
                    <a:pt x="4699" y="20175"/>
                  </a:cubicBezTo>
                  <a:cubicBezTo>
                    <a:pt x="6388" y="19761"/>
                    <a:pt x="7507" y="17930"/>
                    <a:pt x="7320" y="15990"/>
                  </a:cubicBezTo>
                  <a:close/>
                  <a:moveTo>
                    <a:pt x="4700" y="15647"/>
                  </a:moveTo>
                  <a:lnTo>
                    <a:pt x="7121" y="15055"/>
                  </a:lnTo>
                  <a:cubicBezTo>
                    <a:pt x="6845" y="14210"/>
                    <a:pt x="6329" y="13528"/>
                    <a:pt x="5683" y="13093"/>
                  </a:cubicBezTo>
                  <a:cubicBezTo>
                    <a:pt x="5683" y="13093"/>
                    <a:pt x="4700" y="15647"/>
                    <a:pt x="4700" y="15647"/>
                  </a:cubicBezTo>
                  <a:close/>
                  <a:moveTo>
                    <a:pt x="20768" y="12306"/>
                  </a:moveTo>
                  <a:cubicBezTo>
                    <a:pt x="21228" y="14801"/>
                    <a:pt x="19848" y="17253"/>
                    <a:pt x="17686" y="17782"/>
                  </a:cubicBezTo>
                  <a:cubicBezTo>
                    <a:pt x="15523" y="18311"/>
                    <a:pt x="13397" y="16718"/>
                    <a:pt x="12936" y="14223"/>
                  </a:cubicBezTo>
                  <a:cubicBezTo>
                    <a:pt x="12670" y="12777"/>
                    <a:pt x="13022" y="11346"/>
                    <a:pt x="13786" y="10295"/>
                  </a:cubicBezTo>
                  <a:lnTo>
                    <a:pt x="13180" y="9616"/>
                  </a:lnTo>
                  <a:lnTo>
                    <a:pt x="11655" y="14141"/>
                  </a:lnTo>
                  <a:cubicBezTo>
                    <a:pt x="11845" y="15192"/>
                    <a:pt x="12003" y="16082"/>
                    <a:pt x="12002" y="16116"/>
                  </a:cubicBezTo>
                  <a:cubicBezTo>
                    <a:pt x="11988" y="16676"/>
                    <a:pt x="11582" y="17117"/>
                    <a:pt x="11096" y="17100"/>
                  </a:cubicBezTo>
                  <a:cubicBezTo>
                    <a:pt x="10682" y="17085"/>
                    <a:pt x="10344" y="16743"/>
                    <a:pt x="10261" y="16295"/>
                  </a:cubicBezTo>
                  <a:lnTo>
                    <a:pt x="10260" y="16295"/>
                  </a:lnTo>
                  <a:lnTo>
                    <a:pt x="10079" y="15314"/>
                  </a:lnTo>
                  <a:lnTo>
                    <a:pt x="7974" y="15829"/>
                  </a:lnTo>
                  <a:cubicBezTo>
                    <a:pt x="8237" y="18189"/>
                    <a:pt x="6891" y="20425"/>
                    <a:pt x="4838" y="20928"/>
                  </a:cubicBezTo>
                  <a:cubicBezTo>
                    <a:pt x="2675" y="21457"/>
                    <a:pt x="549" y="19863"/>
                    <a:pt x="88" y="17369"/>
                  </a:cubicBezTo>
                  <a:cubicBezTo>
                    <a:pt x="-372" y="14874"/>
                    <a:pt x="1008" y="12422"/>
                    <a:pt x="3170" y="11892"/>
                  </a:cubicBezTo>
                  <a:cubicBezTo>
                    <a:pt x="3866" y="11722"/>
                    <a:pt x="4557" y="11772"/>
                    <a:pt x="5191" y="12001"/>
                  </a:cubicBezTo>
                  <a:lnTo>
                    <a:pt x="5611" y="10908"/>
                  </a:lnTo>
                  <a:cubicBezTo>
                    <a:pt x="5188" y="10637"/>
                    <a:pt x="4908" y="10111"/>
                    <a:pt x="4924" y="9516"/>
                  </a:cubicBezTo>
                  <a:cubicBezTo>
                    <a:pt x="4931" y="9235"/>
                    <a:pt x="5004" y="8976"/>
                    <a:pt x="5123" y="8753"/>
                  </a:cubicBezTo>
                  <a:lnTo>
                    <a:pt x="5122" y="8753"/>
                  </a:lnTo>
                  <a:lnTo>
                    <a:pt x="7375" y="4249"/>
                  </a:lnTo>
                  <a:lnTo>
                    <a:pt x="7375" y="4250"/>
                  </a:lnTo>
                  <a:cubicBezTo>
                    <a:pt x="7591" y="3700"/>
                    <a:pt x="8076" y="3326"/>
                    <a:pt x="8631" y="3346"/>
                  </a:cubicBezTo>
                  <a:cubicBezTo>
                    <a:pt x="9070" y="3361"/>
                    <a:pt x="9452" y="3620"/>
                    <a:pt x="9685" y="4006"/>
                  </a:cubicBezTo>
                  <a:lnTo>
                    <a:pt x="9686" y="4006"/>
                  </a:lnTo>
                  <a:lnTo>
                    <a:pt x="11018" y="6165"/>
                  </a:lnTo>
                  <a:lnTo>
                    <a:pt x="12915" y="5701"/>
                  </a:lnTo>
                  <a:cubicBezTo>
                    <a:pt x="13275" y="5613"/>
                    <a:pt x="13630" y="5878"/>
                    <a:pt x="13706" y="6294"/>
                  </a:cubicBezTo>
                  <a:cubicBezTo>
                    <a:pt x="13778" y="6683"/>
                    <a:pt x="13580" y="7062"/>
                    <a:pt x="13259" y="7182"/>
                  </a:cubicBezTo>
                  <a:lnTo>
                    <a:pt x="13534" y="8671"/>
                  </a:lnTo>
                  <a:lnTo>
                    <a:pt x="14385" y="9625"/>
                  </a:lnTo>
                  <a:cubicBezTo>
                    <a:pt x="14850" y="9205"/>
                    <a:pt x="15402" y="8898"/>
                    <a:pt x="16018" y="8747"/>
                  </a:cubicBezTo>
                  <a:cubicBezTo>
                    <a:pt x="18181" y="8217"/>
                    <a:pt x="20307" y="9811"/>
                    <a:pt x="20768" y="12306"/>
                  </a:cubicBezTo>
                  <a:close/>
                  <a:moveTo>
                    <a:pt x="8795" y="1859"/>
                  </a:moveTo>
                  <a:cubicBezTo>
                    <a:pt x="8642" y="1027"/>
                    <a:pt x="9102" y="210"/>
                    <a:pt x="9823" y="34"/>
                  </a:cubicBezTo>
                  <a:cubicBezTo>
                    <a:pt x="10543" y="-143"/>
                    <a:pt x="11252" y="388"/>
                    <a:pt x="11406" y="1220"/>
                  </a:cubicBezTo>
                  <a:cubicBezTo>
                    <a:pt x="11559" y="2051"/>
                    <a:pt x="11099" y="2869"/>
                    <a:pt x="10378" y="3045"/>
                  </a:cubicBezTo>
                  <a:cubicBezTo>
                    <a:pt x="9658" y="3222"/>
                    <a:pt x="8949" y="2690"/>
                    <a:pt x="8795" y="1859"/>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10356">
              <a:extLst>
                <a:ext uri="{FF2B5EF4-FFF2-40B4-BE49-F238E27FC236}">
                  <a16:creationId xmlns:a16="http://schemas.microsoft.com/office/drawing/2014/main" id="{8010B294-5F01-4B77-A182-30F960183F51}"/>
                </a:ext>
              </a:extLst>
            </p:cNvPr>
            <p:cNvSpPr/>
            <p:nvPr/>
          </p:nvSpPr>
          <p:spPr>
            <a:xfrm>
              <a:off x="17978664" y="7053490"/>
              <a:ext cx="567697" cy="676949"/>
            </a:xfrm>
            <a:custGeom>
              <a:avLst/>
              <a:gdLst/>
              <a:ahLst/>
              <a:cxnLst>
                <a:cxn ang="0">
                  <a:pos x="wd2" y="hd2"/>
                </a:cxn>
                <a:cxn ang="5400000">
                  <a:pos x="wd2" y="hd2"/>
                </a:cxn>
                <a:cxn ang="10800000">
                  <a:pos x="wd2" y="hd2"/>
                </a:cxn>
                <a:cxn ang="16200000">
                  <a:pos x="wd2" y="hd2"/>
                </a:cxn>
              </a:cxnLst>
              <a:rect l="0" t="0" r="r" b="b"/>
              <a:pathLst>
                <a:path w="21600" h="21600" extrusionOk="0">
                  <a:moveTo>
                    <a:pt x="19543" y="12242"/>
                  </a:moveTo>
                  <a:cubicBezTo>
                    <a:pt x="19543" y="12836"/>
                    <a:pt x="18964" y="13322"/>
                    <a:pt x="18257" y="13322"/>
                  </a:cubicBezTo>
                  <a:lnTo>
                    <a:pt x="3343" y="13322"/>
                  </a:lnTo>
                  <a:cubicBezTo>
                    <a:pt x="2636" y="13322"/>
                    <a:pt x="2057" y="12836"/>
                    <a:pt x="2057" y="12242"/>
                  </a:cubicBezTo>
                  <a:lnTo>
                    <a:pt x="2057" y="4322"/>
                  </a:lnTo>
                  <a:cubicBezTo>
                    <a:pt x="2057" y="3728"/>
                    <a:pt x="2636" y="3242"/>
                    <a:pt x="3343" y="3242"/>
                  </a:cubicBezTo>
                  <a:lnTo>
                    <a:pt x="18257" y="3242"/>
                  </a:lnTo>
                  <a:cubicBezTo>
                    <a:pt x="18964" y="3242"/>
                    <a:pt x="19543" y="3728"/>
                    <a:pt x="19543" y="4322"/>
                  </a:cubicBezTo>
                  <a:cubicBezTo>
                    <a:pt x="19543" y="4322"/>
                    <a:pt x="19543" y="12242"/>
                    <a:pt x="19543" y="12242"/>
                  </a:cubicBezTo>
                  <a:close/>
                  <a:moveTo>
                    <a:pt x="17743" y="18146"/>
                  </a:moveTo>
                  <a:cubicBezTo>
                    <a:pt x="16891" y="18146"/>
                    <a:pt x="16200" y="17566"/>
                    <a:pt x="16200" y="16850"/>
                  </a:cubicBezTo>
                  <a:cubicBezTo>
                    <a:pt x="16200" y="16134"/>
                    <a:pt x="16891" y="15554"/>
                    <a:pt x="17743" y="15554"/>
                  </a:cubicBezTo>
                  <a:cubicBezTo>
                    <a:pt x="18594" y="15554"/>
                    <a:pt x="19285" y="16134"/>
                    <a:pt x="19285" y="16850"/>
                  </a:cubicBezTo>
                  <a:cubicBezTo>
                    <a:pt x="19285" y="17566"/>
                    <a:pt x="18594" y="18146"/>
                    <a:pt x="17743" y="18146"/>
                  </a:cubicBezTo>
                  <a:close/>
                  <a:moveTo>
                    <a:pt x="3857" y="18146"/>
                  </a:moveTo>
                  <a:cubicBezTo>
                    <a:pt x="3005" y="18146"/>
                    <a:pt x="2315" y="17566"/>
                    <a:pt x="2315" y="16850"/>
                  </a:cubicBezTo>
                  <a:cubicBezTo>
                    <a:pt x="2315" y="16134"/>
                    <a:pt x="3005" y="15554"/>
                    <a:pt x="3857" y="15554"/>
                  </a:cubicBezTo>
                  <a:cubicBezTo>
                    <a:pt x="4709" y="15554"/>
                    <a:pt x="5400" y="16134"/>
                    <a:pt x="5400" y="16850"/>
                  </a:cubicBezTo>
                  <a:cubicBezTo>
                    <a:pt x="5400" y="17566"/>
                    <a:pt x="4709" y="18146"/>
                    <a:pt x="3857" y="18146"/>
                  </a:cubicBezTo>
                  <a:close/>
                  <a:moveTo>
                    <a:pt x="5657" y="1513"/>
                  </a:moveTo>
                  <a:cubicBezTo>
                    <a:pt x="5657" y="1275"/>
                    <a:pt x="5889" y="1081"/>
                    <a:pt x="6171" y="1081"/>
                  </a:cubicBezTo>
                  <a:lnTo>
                    <a:pt x="15429" y="1081"/>
                  </a:lnTo>
                  <a:cubicBezTo>
                    <a:pt x="15711" y="1081"/>
                    <a:pt x="15943" y="1275"/>
                    <a:pt x="15943" y="1513"/>
                  </a:cubicBezTo>
                  <a:lnTo>
                    <a:pt x="15943" y="1729"/>
                  </a:lnTo>
                  <a:cubicBezTo>
                    <a:pt x="15943" y="1967"/>
                    <a:pt x="15711" y="2161"/>
                    <a:pt x="15429" y="2161"/>
                  </a:cubicBezTo>
                  <a:lnTo>
                    <a:pt x="6171" y="2161"/>
                  </a:lnTo>
                  <a:cubicBezTo>
                    <a:pt x="5889" y="2161"/>
                    <a:pt x="5657" y="1967"/>
                    <a:pt x="5657" y="1729"/>
                  </a:cubicBezTo>
                  <a:cubicBezTo>
                    <a:pt x="5657" y="1729"/>
                    <a:pt x="5657" y="1513"/>
                    <a:pt x="5657" y="1513"/>
                  </a:cubicBezTo>
                  <a:close/>
                  <a:moveTo>
                    <a:pt x="20314" y="0"/>
                  </a:moveTo>
                  <a:lnTo>
                    <a:pt x="1286" y="0"/>
                  </a:lnTo>
                  <a:cubicBezTo>
                    <a:pt x="579" y="0"/>
                    <a:pt x="0" y="486"/>
                    <a:pt x="0" y="1080"/>
                  </a:cubicBezTo>
                  <a:lnTo>
                    <a:pt x="0" y="18360"/>
                  </a:lnTo>
                  <a:cubicBezTo>
                    <a:pt x="0" y="18954"/>
                    <a:pt x="579" y="19440"/>
                    <a:pt x="1286" y="19440"/>
                  </a:cubicBezTo>
                  <a:lnTo>
                    <a:pt x="1800" y="19440"/>
                  </a:lnTo>
                  <a:cubicBezTo>
                    <a:pt x="1800" y="19440"/>
                    <a:pt x="1800" y="20498"/>
                    <a:pt x="1800" y="20520"/>
                  </a:cubicBezTo>
                  <a:cubicBezTo>
                    <a:pt x="1800" y="21114"/>
                    <a:pt x="2379" y="21600"/>
                    <a:pt x="3086" y="21600"/>
                  </a:cubicBezTo>
                  <a:lnTo>
                    <a:pt x="4629" y="21600"/>
                  </a:lnTo>
                  <a:cubicBezTo>
                    <a:pt x="5336" y="21600"/>
                    <a:pt x="5915" y="21114"/>
                    <a:pt x="5915" y="20520"/>
                  </a:cubicBezTo>
                  <a:cubicBezTo>
                    <a:pt x="5915" y="20498"/>
                    <a:pt x="5915" y="19440"/>
                    <a:pt x="5915" y="19440"/>
                  </a:cubicBezTo>
                  <a:lnTo>
                    <a:pt x="15685" y="19440"/>
                  </a:lnTo>
                  <a:cubicBezTo>
                    <a:pt x="15685" y="19440"/>
                    <a:pt x="15685" y="20498"/>
                    <a:pt x="15685" y="20520"/>
                  </a:cubicBezTo>
                  <a:cubicBezTo>
                    <a:pt x="15685" y="21114"/>
                    <a:pt x="16264" y="21600"/>
                    <a:pt x="16971" y="21600"/>
                  </a:cubicBezTo>
                  <a:lnTo>
                    <a:pt x="18514" y="21600"/>
                  </a:lnTo>
                  <a:cubicBezTo>
                    <a:pt x="19221" y="21600"/>
                    <a:pt x="19800" y="21114"/>
                    <a:pt x="19800" y="20520"/>
                  </a:cubicBezTo>
                  <a:cubicBezTo>
                    <a:pt x="19800" y="20498"/>
                    <a:pt x="19800" y="19440"/>
                    <a:pt x="19800" y="19440"/>
                  </a:cubicBezTo>
                  <a:lnTo>
                    <a:pt x="20314" y="19440"/>
                  </a:lnTo>
                  <a:cubicBezTo>
                    <a:pt x="21021" y="19440"/>
                    <a:pt x="21600" y="18954"/>
                    <a:pt x="21600" y="18360"/>
                  </a:cubicBezTo>
                  <a:lnTo>
                    <a:pt x="21600" y="1080"/>
                  </a:lnTo>
                  <a:cubicBezTo>
                    <a:pt x="21600" y="486"/>
                    <a:pt x="21021" y="0"/>
                    <a:pt x="2031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10357">
              <a:extLst>
                <a:ext uri="{FF2B5EF4-FFF2-40B4-BE49-F238E27FC236}">
                  <a16:creationId xmlns:a16="http://schemas.microsoft.com/office/drawing/2014/main" id="{0D2AEC2A-299C-4645-BA1A-A26396357125}"/>
                </a:ext>
              </a:extLst>
            </p:cNvPr>
            <p:cNvSpPr/>
            <p:nvPr/>
          </p:nvSpPr>
          <p:spPr>
            <a:xfrm>
              <a:off x="19346002" y="5826856"/>
              <a:ext cx="524618" cy="1049238"/>
            </a:xfrm>
            <a:custGeom>
              <a:avLst/>
              <a:gdLst/>
              <a:ahLst/>
              <a:cxnLst>
                <a:cxn ang="0">
                  <a:pos x="wd2" y="hd2"/>
                </a:cxn>
                <a:cxn ang="5400000">
                  <a:pos x="wd2" y="hd2"/>
                </a:cxn>
                <a:cxn ang="10800000">
                  <a:pos x="wd2" y="hd2"/>
                </a:cxn>
                <a:cxn ang="16200000">
                  <a:pos x="wd2" y="hd2"/>
                </a:cxn>
              </a:cxnLst>
              <a:rect l="0" t="0" r="r" b="b"/>
              <a:pathLst>
                <a:path w="21600" h="21600" extrusionOk="0">
                  <a:moveTo>
                    <a:pt x="20250" y="4050"/>
                  </a:moveTo>
                  <a:lnTo>
                    <a:pt x="1618" y="4050"/>
                  </a:lnTo>
                  <a:lnTo>
                    <a:pt x="1618" y="17550"/>
                  </a:lnTo>
                  <a:lnTo>
                    <a:pt x="20250" y="17550"/>
                  </a:lnTo>
                  <a:lnTo>
                    <a:pt x="20250" y="4050"/>
                  </a:lnTo>
                  <a:close/>
                  <a:moveTo>
                    <a:pt x="14175" y="2025"/>
                  </a:moveTo>
                  <a:lnTo>
                    <a:pt x="7425" y="2025"/>
                  </a:lnTo>
                  <a:cubicBezTo>
                    <a:pt x="7052" y="2025"/>
                    <a:pt x="6750" y="2176"/>
                    <a:pt x="6750" y="2363"/>
                  </a:cubicBezTo>
                  <a:cubicBezTo>
                    <a:pt x="6750" y="2549"/>
                    <a:pt x="7052" y="2700"/>
                    <a:pt x="7425" y="2700"/>
                  </a:cubicBezTo>
                  <a:lnTo>
                    <a:pt x="14175" y="2700"/>
                  </a:lnTo>
                  <a:cubicBezTo>
                    <a:pt x="14548" y="2700"/>
                    <a:pt x="14850" y="2549"/>
                    <a:pt x="14850" y="2363"/>
                  </a:cubicBezTo>
                  <a:cubicBezTo>
                    <a:pt x="14850" y="2176"/>
                    <a:pt x="14548" y="2025"/>
                    <a:pt x="14175" y="2025"/>
                  </a:cubicBezTo>
                  <a:close/>
                  <a:moveTo>
                    <a:pt x="11475" y="20250"/>
                  </a:moveTo>
                  <a:cubicBezTo>
                    <a:pt x="12593" y="20250"/>
                    <a:pt x="13500" y="19797"/>
                    <a:pt x="13500" y="19238"/>
                  </a:cubicBezTo>
                  <a:cubicBezTo>
                    <a:pt x="13500" y="18678"/>
                    <a:pt x="12593" y="18225"/>
                    <a:pt x="11475" y="18225"/>
                  </a:cubicBezTo>
                  <a:cubicBezTo>
                    <a:pt x="10357" y="18225"/>
                    <a:pt x="9450" y="18678"/>
                    <a:pt x="9450" y="19238"/>
                  </a:cubicBezTo>
                  <a:cubicBezTo>
                    <a:pt x="9450" y="19797"/>
                    <a:pt x="10357" y="20250"/>
                    <a:pt x="11475" y="20250"/>
                  </a:cubicBezTo>
                  <a:close/>
                  <a:moveTo>
                    <a:pt x="18900" y="21600"/>
                  </a:moveTo>
                  <a:lnTo>
                    <a:pt x="2700" y="21600"/>
                  </a:lnTo>
                  <a:cubicBezTo>
                    <a:pt x="1954" y="21600"/>
                    <a:pt x="1279" y="21449"/>
                    <a:pt x="791" y="21205"/>
                  </a:cubicBezTo>
                  <a:cubicBezTo>
                    <a:pt x="302" y="20960"/>
                    <a:pt x="0" y="20623"/>
                    <a:pt x="0" y="20250"/>
                  </a:cubicBezTo>
                  <a:lnTo>
                    <a:pt x="0" y="1350"/>
                  </a:lnTo>
                  <a:cubicBezTo>
                    <a:pt x="0" y="977"/>
                    <a:pt x="302" y="640"/>
                    <a:pt x="791" y="395"/>
                  </a:cubicBezTo>
                  <a:cubicBezTo>
                    <a:pt x="1279" y="151"/>
                    <a:pt x="1954" y="0"/>
                    <a:pt x="2700" y="0"/>
                  </a:cubicBezTo>
                  <a:lnTo>
                    <a:pt x="18900" y="0"/>
                  </a:lnTo>
                  <a:cubicBezTo>
                    <a:pt x="19646" y="0"/>
                    <a:pt x="20321" y="151"/>
                    <a:pt x="20809" y="395"/>
                  </a:cubicBezTo>
                  <a:cubicBezTo>
                    <a:pt x="21298" y="640"/>
                    <a:pt x="21600" y="977"/>
                    <a:pt x="21600" y="1350"/>
                  </a:cubicBezTo>
                  <a:lnTo>
                    <a:pt x="21600" y="20250"/>
                  </a:lnTo>
                  <a:cubicBezTo>
                    <a:pt x="21600" y="20623"/>
                    <a:pt x="21298" y="20960"/>
                    <a:pt x="20809" y="21205"/>
                  </a:cubicBezTo>
                  <a:cubicBezTo>
                    <a:pt x="20321" y="21449"/>
                    <a:pt x="19646" y="21600"/>
                    <a:pt x="189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10358">
              <a:extLst>
                <a:ext uri="{FF2B5EF4-FFF2-40B4-BE49-F238E27FC236}">
                  <a16:creationId xmlns:a16="http://schemas.microsoft.com/office/drawing/2014/main" id="{A0E832E6-BA5D-4B42-A6CA-C4F2D790D635}"/>
                </a:ext>
              </a:extLst>
            </p:cNvPr>
            <p:cNvSpPr/>
            <p:nvPr/>
          </p:nvSpPr>
          <p:spPr>
            <a:xfrm>
              <a:off x="18888390" y="7193820"/>
              <a:ext cx="1013871" cy="761612"/>
            </a:xfrm>
            <a:custGeom>
              <a:avLst/>
              <a:gdLst/>
              <a:ahLst/>
              <a:cxnLst>
                <a:cxn ang="0">
                  <a:pos x="wd2" y="hd2"/>
                </a:cxn>
                <a:cxn ang="5400000">
                  <a:pos x="wd2" y="hd2"/>
                </a:cxn>
                <a:cxn ang="10800000">
                  <a:pos x="wd2" y="hd2"/>
                </a:cxn>
                <a:cxn ang="16200000">
                  <a:pos x="wd2" y="hd2"/>
                </a:cxn>
              </a:cxnLst>
              <a:rect l="0" t="0" r="r" b="b"/>
              <a:pathLst>
                <a:path w="21600" h="21600" extrusionOk="0">
                  <a:moveTo>
                    <a:pt x="14377" y="10069"/>
                  </a:moveTo>
                  <a:cubicBezTo>
                    <a:pt x="13591" y="10069"/>
                    <a:pt x="12956" y="9222"/>
                    <a:pt x="12956" y="8178"/>
                  </a:cubicBezTo>
                  <a:cubicBezTo>
                    <a:pt x="12956" y="7133"/>
                    <a:pt x="13591" y="6286"/>
                    <a:pt x="14377" y="6286"/>
                  </a:cubicBezTo>
                  <a:cubicBezTo>
                    <a:pt x="15161" y="6286"/>
                    <a:pt x="15797" y="7133"/>
                    <a:pt x="15797" y="8178"/>
                  </a:cubicBezTo>
                  <a:cubicBezTo>
                    <a:pt x="15797" y="9222"/>
                    <a:pt x="15161" y="10069"/>
                    <a:pt x="14377" y="10069"/>
                  </a:cubicBezTo>
                  <a:close/>
                  <a:moveTo>
                    <a:pt x="9355" y="17542"/>
                  </a:moveTo>
                  <a:lnTo>
                    <a:pt x="6514" y="17542"/>
                  </a:lnTo>
                  <a:lnTo>
                    <a:pt x="6514" y="13759"/>
                  </a:lnTo>
                  <a:lnTo>
                    <a:pt x="9355" y="13759"/>
                  </a:lnTo>
                  <a:cubicBezTo>
                    <a:pt x="9355" y="13759"/>
                    <a:pt x="9355" y="17542"/>
                    <a:pt x="9355" y="17542"/>
                  </a:cubicBezTo>
                  <a:close/>
                  <a:moveTo>
                    <a:pt x="4885" y="17542"/>
                  </a:moveTo>
                  <a:lnTo>
                    <a:pt x="2045" y="17542"/>
                  </a:lnTo>
                  <a:lnTo>
                    <a:pt x="2045" y="13759"/>
                  </a:lnTo>
                  <a:lnTo>
                    <a:pt x="4885" y="13759"/>
                  </a:lnTo>
                  <a:cubicBezTo>
                    <a:pt x="4885" y="13759"/>
                    <a:pt x="4885" y="17542"/>
                    <a:pt x="4885" y="17542"/>
                  </a:cubicBezTo>
                  <a:close/>
                  <a:moveTo>
                    <a:pt x="14377" y="1737"/>
                  </a:moveTo>
                  <a:lnTo>
                    <a:pt x="7198" y="11684"/>
                  </a:lnTo>
                  <a:lnTo>
                    <a:pt x="624" y="11684"/>
                  </a:lnTo>
                  <a:lnTo>
                    <a:pt x="624" y="21600"/>
                  </a:lnTo>
                  <a:lnTo>
                    <a:pt x="12488" y="21600"/>
                  </a:lnTo>
                  <a:lnTo>
                    <a:pt x="12488" y="13750"/>
                  </a:lnTo>
                  <a:lnTo>
                    <a:pt x="16265" y="13750"/>
                  </a:lnTo>
                  <a:lnTo>
                    <a:pt x="16265" y="21600"/>
                  </a:lnTo>
                  <a:lnTo>
                    <a:pt x="20961" y="21600"/>
                  </a:lnTo>
                  <a:lnTo>
                    <a:pt x="20961" y="11747"/>
                  </a:lnTo>
                  <a:lnTo>
                    <a:pt x="21600" y="11747"/>
                  </a:lnTo>
                  <a:cubicBezTo>
                    <a:pt x="21600" y="11747"/>
                    <a:pt x="14377" y="1737"/>
                    <a:pt x="14377" y="1737"/>
                  </a:cubicBezTo>
                  <a:close/>
                  <a:moveTo>
                    <a:pt x="21585" y="9988"/>
                  </a:moveTo>
                  <a:lnTo>
                    <a:pt x="21585" y="10640"/>
                  </a:lnTo>
                  <a:lnTo>
                    <a:pt x="14376" y="652"/>
                  </a:lnTo>
                  <a:lnTo>
                    <a:pt x="6905" y="11004"/>
                  </a:lnTo>
                  <a:lnTo>
                    <a:pt x="0" y="11004"/>
                  </a:lnTo>
                  <a:lnTo>
                    <a:pt x="4124" y="5099"/>
                  </a:lnTo>
                  <a:lnTo>
                    <a:pt x="10696" y="5099"/>
                  </a:lnTo>
                  <a:lnTo>
                    <a:pt x="14376" y="0"/>
                  </a:lnTo>
                  <a:cubicBezTo>
                    <a:pt x="14376" y="0"/>
                    <a:pt x="21585" y="9988"/>
                    <a:pt x="21585" y="998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10359">
              <a:extLst>
                <a:ext uri="{FF2B5EF4-FFF2-40B4-BE49-F238E27FC236}">
                  <a16:creationId xmlns:a16="http://schemas.microsoft.com/office/drawing/2014/main" id="{BEB9D61F-060F-45DA-B81F-7F7A89FBFC86}"/>
                </a:ext>
              </a:extLst>
            </p:cNvPr>
            <p:cNvSpPr/>
            <p:nvPr/>
          </p:nvSpPr>
          <p:spPr>
            <a:xfrm>
              <a:off x="19929794" y="6617313"/>
              <a:ext cx="835507" cy="736694"/>
            </a:xfrm>
            <a:custGeom>
              <a:avLst/>
              <a:gdLst/>
              <a:ahLst/>
              <a:cxnLst>
                <a:cxn ang="0">
                  <a:pos x="wd2" y="hd2"/>
                </a:cxn>
                <a:cxn ang="5400000">
                  <a:pos x="wd2" y="hd2"/>
                </a:cxn>
                <a:cxn ang="10800000">
                  <a:pos x="wd2" y="hd2"/>
                </a:cxn>
                <a:cxn ang="16200000">
                  <a:pos x="wd2" y="hd2"/>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10360">
              <a:extLst>
                <a:ext uri="{FF2B5EF4-FFF2-40B4-BE49-F238E27FC236}">
                  <a16:creationId xmlns:a16="http://schemas.microsoft.com/office/drawing/2014/main" id="{CF9657E3-CE24-4431-8AEE-C18EB83A55DE}"/>
                </a:ext>
              </a:extLst>
            </p:cNvPr>
            <p:cNvSpPr/>
            <p:nvPr/>
          </p:nvSpPr>
          <p:spPr>
            <a:xfrm>
              <a:off x="16246750" y="8337717"/>
              <a:ext cx="1090495" cy="724856"/>
            </a:xfrm>
            <a:custGeom>
              <a:avLst/>
              <a:gdLst/>
              <a:ahLst/>
              <a:cxnLst>
                <a:cxn ang="0">
                  <a:pos x="wd2" y="hd2"/>
                </a:cxn>
                <a:cxn ang="5400000">
                  <a:pos x="wd2" y="hd2"/>
                </a:cxn>
                <a:cxn ang="10800000">
                  <a:pos x="wd2" y="hd2"/>
                </a:cxn>
                <a:cxn ang="16200000">
                  <a:pos x="wd2" y="hd2"/>
                </a:cxn>
              </a:cxnLst>
              <a:rect l="0" t="0" r="r" b="b"/>
              <a:pathLst>
                <a:path w="21600" h="21423" extrusionOk="0">
                  <a:moveTo>
                    <a:pt x="17523" y="7527"/>
                  </a:moveTo>
                  <a:lnTo>
                    <a:pt x="16892" y="5510"/>
                  </a:lnTo>
                  <a:lnTo>
                    <a:pt x="16892" y="5510"/>
                  </a:lnTo>
                  <a:cubicBezTo>
                    <a:pt x="16891" y="5509"/>
                    <a:pt x="16891" y="5507"/>
                    <a:pt x="16891" y="5505"/>
                  </a:cubicBezTo>
                  <a:cubicBezTo>
                    <a:pt x="16543" y="4391"/>
                    <a:pt x="13689" y="5277"/>
                    <a:pt x="10517" y="7484"/>
                  </a:cubicBezTo>
                  <a:cubicBezTo>
                    <a:pt x="7344" y="9692"/>
                    <a:pt x="5056" y="12384"/>
                    <a:pt x="5404" y="13498"/>
                  </a:cubicBezTo>
                  <a:cubicBezTo>
                    <a:pt x="5404" y="13499"/>
                    <a:pt x="5405" y="13501"/>
                    <a:pt x="5405" y="13502"/>
                  </a:cubicBezTo>
                  <a:lnTo>
                    <a:pt x="5405" y="13503"/>
                  </a:lnTo>
                  <a:lnTo>
                    <a:pt x="5495" y="13791"/>
                  </a:lnTo>
                  <a:lnTo>
                    <a:pt x="0" y="14107"/>
                  </a:lnTo>
                  <a:lnTo>
                    <a:pt x="8178" y="0"/>
                  </a:lnTo>
                  <a:lnTo>
                    <a:pt x="21600" y="1182"/>
                  </a:lnTo>
                  <a:cubicBezTo>
                    <a:pt x="21600" y="1182"/>
                    <a:pt x="17523" y="7527"/>
                    <a:pt x="17523" y="7527"/>
                  </a:cubicBezTo>
                  <a:close/>
                  <a:moveTo>
                    <a:pt x="5685" y="19621"/>
                  </a:moveTo>
                  <a:cubicBezTo>
                    <a:pt x="5884" y="20257"/>
                    <a:pt x="5703" y="21011"/>
                    <a:pt x="5280" y="21306"/>
                  </a:cubicBezTo>
                  <a:cubicBezTo>
                    <a:pt x="4857" y="21600"/>
                    <a:pt x="4353" y="21323"/>
                    <a:pt x="4154" y="20686"/>
                  </a:cubicBezTo>
                  <a:cubicBezTo>
                    <a:pt x="4021" y="20261"/>
                    <a:pt x="4061" y="19785"/>
                    <a:pt x="4227" y="19427"/>
                  </a:cubicBezTo>
                  <a:lnTo>
                    <a:pt x="2645" y="14366"/>
                  </a:lnTo>
                  <a:lnTo>
                    <a:pt x="3561" y="14314"/>
                  </a:lnTo>
                  <a:lnTo>
                    <a:pt x="4992" y="18894"/>
                  </a:lnTo>
                  <a:cubicBezTo>
                    <a:pt x="5283" y="18935"/>
                    <a:pt x="5552" y="19195"/>
                    <a:pt x="5685" y="19621"/>
                  </a:cubicBezTo>
                  <a:close/>
                  <a:moveTo>
                    <a:pt x="17927" y="11804"/>
                  </a:moveTo>
                  <a:lnTo>
                    <a:pt x="16207" y="6303"/>
                  </a:lnTo>
                  <a:cubicBezTo>
                    <a:pt x="15632" y="6170"/>
                    <a:pt x="13695" y="6675"/>
                    <a:pt x="10877" y="8636"/>
                  </a:cubicBezTo>
                  <a:cubicBezTo>
                    <a:pt x="8057" y="10598"/>
                    <a:pt x="6553" y="12487"/>
                    <a:pt x="6252" y="13230"/>
                  </a:cubicBezTo>
                  <a:lnTo>
                    <a:pt x="7971" y="18731"/>
                  </a:lnTo>
                  <a:cubicBezTo>
                    <a:pt x="7971" y="18731"/>
                    <a:pt x="17927" y="11804"/>
                    <a:pt x="17927" y="11804"/>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10361">
              <a:extLst>
                <a:ext uri="{FF2B5EF4-FFF2-40B4-BE49-F238E27FC236}">
                  <a16:creationId xmlns:a16="http://schemas.microsoft.com/office/drawing/2014/main" id="{05D2C0F5-7477-4BBA-95BC-B82C65F7BBB4}"/>
                </a:ext>
              </a:extLst>
            </p:cNvPr>
            <p:cNvSpPr/>
            <p:nvPr/>
          </p:nvSpPr>
          <p:spPr>
            <a:xfrm>
              <a:off x="18047762" y="8576521"/>
              <a:ext cx="779626" cy="510038"/>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10362">
              <a:extLst>
                <a:ext uri="{FF2B5EF4-FFF2-40B4-BE49-F238E27FC236}">
                  <a16:creationId xmlns:a16="http://schemas.microsoft.com/office/drawing/2014/main" id="{39DDD6BE-61FD-4E58-8B5C-C81EB6DA17FA}"/>
                </a:ext>
              </a:extLst>
            </p:cNvPr>
            <p:cNvSpPr/>
            <p:nvPr/>
          </p:nvSpPr>
          <p:spPr>
            <a:xfrm>
              <a:off x="18185036" y="7888290"/>
              <a:ext cx="532340" cy="532367"/>
            </a:xfrm>
            <a:custGeom>
              <a:avLst/>
              <a:gdLst/>
              <a:ahLst/>
              <a:cxnLst>
                <a:cxn ang="0">
                  <a:pos x="wd2" y="hd2"/>
                </a:cxn>
                <a:cxn ang="5400000">
                  <a:pos x="wd2" y="hd2"/>
                </a:cxn>
                <a:cxn ang="10800000">
                  <a:pos x="wd2" y="hd2"/>
                </a:cxn>
                <a:cxn ang="16200000">
                  <a:pos x="wd2" y="hd2"/>
                </a:cxn>
              </a:cxnLst>
              <a:rect l="0" t="0" r="r" b="b"/>
              <a:pathLst>
                <a:path w="21590" h="21585" extrusionOk="0">
                  <a:moveTo>
                    <a:pt x="5809" y="19810"/>
                  </a:moveTo>
                  <a:lnTo>
                    <a:pt x="0" y="21585"/>
                  </a:lnTo>
                  <a:lnTo>
                    <a:pt x="1723" y="15720"/>
                  </a:lnTo>
                  <a:cubicBezTo>
                    <a:pt x="1723" y="15720"/>
                    <a:pt x="5809" y="19810"/>
                    <a:pt x="5809" y="19810"/>
                  </a:cubicBezTo>
                  <a:close/>
                  <a:moveTo>
                    <a:pt x="14328" y="11295"/>
                  </a:moveTo>
                  <a:cubicBezTo>
                    <a:pt x="14857" y="12168"/>
                    <a:pt x="15219" y="12941"/>
                    <a:pt x="15338" y="13361"/>
                  </a:cubicBezTo>
                  <a:cubicBezTo>
                    <a:pt x="16735" y="12758"/>
                    <a:pt x="18442" y="13050"/>
                    <a:pt x="19809" y="14418"/>
                  </a:cubicBezTo>
                  <a:cubicBezTo>
                    <a:pt x="21600" y="16210"/>
                    <a:pt x="21590" y="21540"/>
                    <a:pt x="21590" y="21540"/>
                  </a:cubicBezTo>
                  <a:cubicBezTo>
                    <a:pt x="21590" y="21540"/>
                    <a:pt x="21587" y="21538"/>
                    <a:pt x="21583" y="21536"/>
                  </a:cubicBezTo>
                  <a:cubicBezTo>
                    <a:pt x="21586" y="21540"/>
                    <a:pt x="21587" y="21543"/>
                    <a:pt x="21587" y="21543"/>
                  </a:cubicBezTo>
                  <a:cubicBezTo>
                    <a:pt x="21587" y="21543"/>
                    <a:pt x="16257" y="21556"/>
                    <a:pt x="14467" y="19765"/>
                  </a:cubicBezTo>
                  <a:cubicBezTo>
                    <a:pt x="13114" y="18410"/>
                    <a:pt x="12816" y="16721"/>
                    <a:pt x="13396" y="15331"/>
                  </a:cubicBezTo>
                  <a:cubicBezTo>
                    <a:pt x="12981" y="15218"/>
                    <a:pt x="12197" y="14852"/>
                    <a:pt x="11308" y="14314"/>
                  </a:cubicBezTo>
                  <a:lnTo>
                    <a:pt x="6478" y="19142"/>
                  </a:lnTo>
                  <a:lnTo>
                    <a:pt x="2392" y="15051"/>
                  </a:lnTo>
                  <a:lnTo>
                    <a:pt x="6994" y="10450"/>
                  </a:lnTo>
                  <a:cubicBezTo>
                    <a:pt x="4968" y="7962"/>
                    <a:pt x="2105" y="4020"/>
                    <a:pt x="1025" y="2336"/>
                  </a:cubicBezTo>
                  <a:cubicBezTo>
                    <a:pt x="11" y="756"/>
                    <a:pt x="7" y="211"/>
                    <a:pt x="44" y="57"/>
                  </a:cubicBezTo>
                  <a:cubicBezTo>
                    <a:pt x="31" y="43"/>
                    <a:pt x="37" y="38"/>
                    <a:pt x="52" y="32"/>
                  </a:cubicBezTo>
                  <a:cubicBezTo>
                    <a:pt x="59" y="13"/>
                    <a:pt x="65" y="4"/>
                    <a:pt x="65" y="4"/>
                  </a:cubicBezTo>
                  <a:cubicBezTo>
                    <a:pt x="237" y="-15"/>
                    <a:pt x="782" y="-11"/>
                    <a:pt x="2361" y="1003"/>
                  </a:cubicBezTo>
                  <a:cubicBezTo>
                    <a:pt x="4043" y="2084"/>
                    <a:pt x="7984" y="4949"/>
                    <a:pt x="10469" y="6978"/>
                  </a:cubicBezTo>
                  <a:lnTo>
                    <a:pt x="14322" y="3125"/>
                  </a:lnTo>
                  <a:lnTo>
                    <a:pt x="18411" y="7213"/>
                  </a:lnTo>
                  <a:cubicBezTo>
                    <a:pt x="18411" y="7213"/>
                    <a:pt x="14328" y="11295"/>
                    <a:pt x="14328" y="11295"/>
                  </a:cubicBezTo>
                  <a:close/>
                  <a:moveTo>
                    <a:pt x="15005" y="2441"/>
                  </a:moveTo>
                  <a:lnTo>
                    <a:pt x="17418" y="30"/>
                  </a:lnTo>
                  <a:lnTo>
                    <a:pt x="21507" y="4118"/>
                  </a:lnTo>
                  <a:lnTo>
                    <a:pt x="19094" y="6530"/>
                  </a:lnTo>
                  <a:cubicBezTo>
                    <a:pt x="19094" y="6530"/>
                    <a:pt x="15005" y="2441"/>
                    <a:pt x="15005" y="2441"/>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10363">
              <a:extLst>
                <a:ext uri="{FF2B5EF4-FFF2-40B4-BE49-F238E27FC236}">
                  <a16:creationId xmlns:a16="http://schemas.microsoft.com/office/drawing/2014/main" id="{7A26D9CD-19C9-4224-AB45-9E1A86C5ED91}"/>
                </a:ext>
              </a:extLst>
            </p:cNvPr>
            <p:cNvSpPr/>
            <p:nvPr/>
          </p:nvSpPr>
          <p:spPr>
            <a:xfrm>
              <a:off x="16563190" y="8572964"/>
              <a:ext cx="1358814" cy="1170611"/>
            </a:xfrm>
            <a:custGeom>
              <a:avLst/>
              <a:gdLst/>
              <a:ahLst/>
              <a:cxnLst>
                <a:cxn ang="0">
                  <a:pos x="wd2" y="hd2"/>
                </a:cxn>
                <a:cxn ang="5400000">
                  <a:pos x="wd2" y="hd2"/>
                </a:cxn>
                <a:cxn ang="10800000">
                  <a:pos x="wd2" y="hd2"/>
                </a:cxn>
                <a:cxn ang="16200000">
                  <a:pos x="wd2" y="hd2"/>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10364">
              <a:extLst>
                <a:ext uri="{FF2B5EF4-FFF2-40B4-BE49-F238E27FC236}">
                  <a16:creationId xmlns:a16="http://schemas.microsoft.com/office/drawing/2014/main" id="{69E7CC7F-80D8-42DA-ABDA-4F3DEBFF7A74}"/>
                </a:ext>
              </a:extLst>
            </p:cNvPr>
            <p:cNvSpPr/>
            <p:nvPr/>
          </p:nvSpPr>
          <p:spPr>
            <a:xfrm>
              <a:off x="20342604" y="4919807"/>
              <a:ext cx="795139" cy="828529"/>
            </a:xfrm>
            <a:custGeom>
              <a:avLst/>
              <a:gdLst/>
              <a:ahLst/>
              <a:cxnLst>
                <a:cxn ang="0">
                  <a:pos x="wd2" y="hd2"/>
                </a:cxn>
                <a:cxn ang="5400000">
                  <a:pos x="wd2" y="hd2"/>
                </a:cxn>
                <a:cxn ang="10800000">
                  <a:pos x="wd2" y="hd2"/>
                </a:cxn>
                <a:cxn ang="16200000">
                  <a:pos x="wd2" y="hd2"/>
                </a:cxn>
              </a:cxnLst>
              <a:rect l="0" t="0" r="r" b="b"/>
              <a:pathLst>
                <a:path w="21600" h="21458" extrusionOk="0">
                  <a:moveTo>
                    <a:pt x="0" y="2367"/>
                  </a:moveTo>
                  <a:lnTo>
                    <a:pt x="8951" y="11157"/>
                  </a:lnTo>
                  <a:lnTo>
                    <a:pt x="11078" y="9188"/>
                  </a:lnTo>
                  <a:lnTo>
                    <a:pt x="6437" y="4635"/>
                  </a:lnTo>
                  <a:cubicBezTo>
                    <a:pt x="6796" y="4533"/>
                    <a:pt x="7134" y="4350"/>
                    <a:pt x="7402" y="4069"/>
                  </a:cubicBezTo>
                  <a:cubicBezTo>
                    <a:pt x="7936" y="3511"/>
                    <a:pt x="8097" y="2728"/>
                    <a:pt x="7933" y="1987"/>
                  </a:cubicBezTo>
                  <a:cubicBezTo>
                    <a:pt x="7919" y="1921"/>
                    <a:pt x="7902" y="1856"/>
                    <a:pt x="7882" y="1792"/>
                  </a:cubicBezTo>
                  <a:cubicBezTo>
                    <a:pt x="9084" y="1420"/>
                    <a:pt x="10285" y="1313"/>
                    <a:pt x="11432" y="1512"/>
                  </a:cubicBezTo>
                  <a:cubicBezTo>
                    <a:pt x="13324" y="1841"/>
                    <a:pt x="14949" y="2953"/>
                    <a:pt x="16131" y="4728"/>
                  </a:cubicBezTo>
                  <a:cubicBezTo>
                    <a:pt x="17973" y="7495"/>
                    <a:pt x="17832" y="11043"/>
                    <a:pt x="15877" y="13613"/>
                  </a:cubicBezTo>
                  <a:lnTo>
                    <a:pt x="14455" y="12303"/>
                  </a:lnTo>
                  <a:lnTo>
                    <a:pt x="15915" y="10862"/>
                  </a:lnTo>
                  <a:lnTo>
                    <a:pt x="15206" y="10209"/>
                  </a:lnTo>
                  <a:lnTo>
                    <a:pt x="9882" y="15464"/>
                  </a:lnTo>
                  <a:lnTo>
                    <a:pt x="10592" y="16118"/>
                  </a:lnTo>
                  <a:lnTo>
                    <a:pt x="12054" y="14674"/>
                  </a:lnTo>
                  <a:lnTo>
                    <a:pt x="14365" y="16801"/>
                  </a:lnTo>
                  <a:lnTo>
                    <a:pt x="11305" y="19822"/>
                  </a:lnTo>
                  <a:lnTo>
                    <a:pt x="13081" y="21458"/>
                  </a:lnTo>
                  <a:lnTo>
                    <a:pt x="21600" y="13048"/>
                  </a:lnTo>
                  <a:lnTo>
                    <a:pt x="19823" y="11412"/>
                  </a:lnTo>
                  <a:lnTo>
                    <a:pt x="17690" y="13518"/>
                  </a:lnTo>
                  <a:cubicBezTo>
                    <a:pt x="19379" y="10601"/>
                    <a:pt x="19335" y="6908"/>
                    <a:pt x="17380" y="3973"/>
                  </a:cubicBezTo>
                  <a:cubicBezTo>
                    <a:pt x="15971" y="1856"/>
                    <a:pt x="14006" y="526"/>
                    <a:pt x="11697" y="124"/>
                  </a:cubicBezTo>
                  <a:cubicBezTo>
                    <a:pt x="10165" y="-142"/>
                    <a:pt x="8574" y="24"/>
                    <a:pt x="7002" y="585"/>
                  </a:cubicBezTo>
                  <a:cubicBezTo>
                    <a:pt x="6059" y="-12"/>
                    <a:pt x="4773" y="95"/>
                    <a:pt x="3959" y="899"/>
                  </a:cubicBezTo>
                  <a:cubicBezTo>
                    <a:pt x="3722" y="1133"/>
                    <a:pt x="3552" y="1402"/>
                    <a:pt x="3440" y="1690"/>
                  </a:cubicBezTo>
                  <a:lnTo>
                    <a:pt x="2124" y="401"/>
                  </a:lnTo>
                  <a:lnTo>
                    <a:pt x="0" y="2367"/>
                  </a:lnTo>
                  <a:close/>
                  <a:moveTo>
                    <a:pt x="5023" y="1879"/>
                  </a:moveTo>
                  <a:cubicBezTo>
                    <a:pt x="5331" y="1567"/>
                    <a:pt x="5827" y="1505"/>
                    <a:pt x="6199" y="1742"/>
                  </a:cubicBezTo>
                  <a:cubicBezTo>
                    <a:pt x="6584" y="1986"/>
                    <a:pt x="6712" y="2467"/>
                    <a:pt x="6498" y="2857"/>
                  </a:cubicBezTo>
                  <a:cubicBezTo>
                    <a:pt x="6457" y="2939"/>
                    <a:pt x="6405" y="3017"/>
                    <a:pt x="6335" y="3086"/>
                  </a:cubicBezTo>
                  <a:cubicBezTo>
                    <a:pt x="5986" y="3431"/>
                    <a:pt x="5406" y="3440"/>
                    <a:pt x="5046" y="3108"/>
                  </a:cubicBezTo>
                  <a:cubicBezTo>
                    <a:pt x="4686" y="2775"/>
                    <a:pt x="4679" y="2227"/>
                    <a:pt x="5023" y="1879"/>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0365">
              <a:extLst>
                <a:ext uri="{FF2B5EF4-FFF2-40B4-BE49-F238E27FC236}">
                  <a16:creationId xmlns:a16="http://schemas.microsoft.com/office/drawing/2014/main" id="{C4343DCF-7525-463E-9455-C8F3D69FF24F}"/>
                </a:ext>
              </a:extLst>
            </p:cNvPr>
            <p:cNvSpPr/>
            <p:nvPr/>
          </p:nvSpPr>
          <p:spPr>
            <a:xfrm>
              <a:off x="20885051" y="8052596"/>
              <a:ext cx="644759" cy="457019"/>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10366">
              <a:extLst>
                <a:ext uri="{FF2B5EF4-FFF2-40B4-BE49-F238E27FC236}">
                  <a16:creationId xmlns:a16="http://schemas.microsoft.com/office/drawing/2014/main" id="{B915EEF5-6ED4-457F-ADA3-42F9A82FA179}"/>
                </a:ext>
              </a:extLst>
            </p:cNvPr>
            <p:cNvSpPr/>
            <p:nvPr/>
          </p:nvSpPr>
          <p:spPr>
            <a:xfrm>
              <a:off x="20024892" y="5668206"/>
              <a:ext cx="715283" cy="791812"/>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10367">
              <a:extLst>
                <a:ext uri="{FF2B5EF4-FFF2-40B4-BE49-F238E27FC236}">
                  <a16:creationId xmlns:a16="http://schemas.microsoft.com/office/drawing/2014/main" id="{8335FC8D-72D9-469E-ACD2-CACAF346E734}"/>
                </a:ext>
              </a:extLst>
            </p:cNvPr>
            <p:cNvSpPr/>
            <p:nvPr/>
          </p:nvSpPr>
          <p:spPr>
            <a:xfrm>
              <a:off x="19982176" y="8448786"/>
              <a:ext cx="979708" cy="1152637"/>
            </a:xfrm>
            <a:custGeom>
              <a:avLst/>
              <a:gdLst/>
              <a:ahLst/>
              <a:cxnLst>
                <a:cxn ang="0">
                  <a:pos x="wd2" y="hd2"/>
                </a:cxn>
                <a:cxn ang="5400000">
                  <a:pos x="wd2" y="hd2"/>
                </a:cxn>
                <a:cxn ang="10800000">
                  <a:pos x="wd2" y="hd2"/>
                </a:cxn>
                <a:cxn ang="16200000">
                  <a:pos x="wd2" y="hd2"/>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10368">
              <a:extLst>
                <a:ext uri="{FF2B5EF4-FFF2-40B4-BE49-F238E27FC236}">
                  <a16:creationId xmlns:a16="http://schemas.microsoft.com/office/drawing/2014/main" id="{B67623FE-6F64-40B5-98FA-E5093008D079}"/>
                </a:ext>
              </a:extLst>
            </p:cNvPr>
            <p:cNvSpPr/>
            <p:nvPr/>
          </p:nvSpPr>
          <p:spPr>
            <a:xfrm>
              <a:off x="18752832" y="6832014"/>
              <a:ext cx="466518" cy="5390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10369">
              <a:extLst>
                <a:ext uri="{FF2B5EF4-FFF2-40B4-BE49-F238E27FC236}">
                  <a16:creationId xmlns:a16="http://schemas.microsoft.com/office/drawing/2014/main" id="{3E0377BE-6374-4149-A765-AA086DD1933E}"/>
                </a:ext>
              </a:extLst>
            </p:cNvPr>
            <p:cNvSpPr/>
            <p:nvPr/>
          </p:nvSpPr>
          <p:spPr>
            <a:xfrm>
              <a:off x="20044209" y="7524991"/>
              <a:ext cx="501644" cy="700164"/>
            </a:xfrm>
            <a:custGeom>
              <a:avLst/>
              <a:gdLst/>
              <a:ahLst/>
              <a:cxnLst>
                <a:cxn ang="0">
                  <a:pos x="wd2" y="hd2"/>
                </a:cxn>
                <a:cxn ang="5400000">
                  <a:pos x="wd2" y="hd2"/>
                </a:cxn>
                <a:cxn ang="10800000">
                  <a:pos x="wd2" y="hd2"/>
                </a:cxn>
                <a:cxn ang="16200000">
                  <a:pos x="wd2" y="hd2"/>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10370">
              <a:extLst>
                <a:ext uri="{FF2B5EF4-FFF2-40B4-BE49-F238E27FC236}">
                  <a16:creationId xmlns:a16="http://schemas.microsoft.com/office/drawing/2014/main" id="{8324364A-2EE6-4566-BCEF-47C4E91034F8}"/>
                </a:ext>
              </a:extLst>
            </p:cNvPr>
            <p:cNvSpPr/>
            <p:nvPr/>
          </p:nvSpPr>
          <p:spPr>
            <a:xfrm>
              <a:off x="17425322" y="6394160"/>
              <a:ext cx="534329" cy="591501"/>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0371">
              <a:extLst>
                <a:ext uri="{FF2B5EF4-FFF2-40B4-BE49-F238E27FC236}">
                  <a16:creationId xmlns:a16="http://schemas.microsoft.com/office/drawing/2014/main" id="{97BB3174-08FF-4BFF-9788-3FA3CA380079}"/>
                </a:ext>
              </a:extLst>
            </p:cNvPr>
            <p:cNvSpPr/>
            <p:nvPr/>
          </p:nvSpPr>
          <p:spPr>
            <a:xfrm>
              <a:off x="17176640" y="7642515"/>
              <a:ext cx="745364" cy="625834"/>
            </a:xfrm>
            <a:custGeom>
              <a:avLst/>
              <a:gdLst/>
              <a:ahLst/>
              <a:cxnLst>
                <a:cxn ang="0">
                  <a:pos x="wd2" y="hd2"/>
                </a:cxn>
                <a:cxn ang="5400000">
                  <a:pos x="wd2" y="hd2"/>
                </a:cxn>
                <a:cxn ang="10800000">
                  <a:pos x="wd2" y="hd2"/>
                </a:cxn>
                <a:cxn ang="16200000">
                  <a:pos x="wd2" y="hd2"/>
                </a:cxn>
              </a:cxnLst>
              <a:rect l="0" t="0" r="r" b="b"/>
              <a:pathLst>
                <a:path w="21600" h="21600" extrusionOk="0">
                  <a:moveTo>
                    <a:pt x="13666" y="8645"/>
                  </a:moveTo>
                  <a:cubicBezTo>
                    <a:pt x="12912" y="8819"/>
                    <a:pt x="12183" y="8233"/>
                    <a:pt x="12037" y="7337"/>
                  </a:cubicBezTo>
                  <a:cubicBezTo>
                    <a:pt x="11891" y="6440"/>
                    <a:pt x="12382" y="5571"/>
                    <a:pt x="13136" y="5397"/>
                  </a:cubicBezTo>
                  <a:cubicBezTo>
                    <a:pt x="13888" y="5223"/>
                    <a:pt x="14617" y="5809"/>
                    <a:pt x="14763" y="6705"/>
                  </a:cubicBezTo>
                  <a:cubicBezTo>
                    <a:pt x="14909" y="7602"/>
                    <a:pt x="14418" y="8471"/>
                    <a:pt x="13666" y="8645"/>
                  </a:cubicBezTo>
                  <a:close/>
                  <a:moveTo>
                    <a:pt x="9893" y="16176"/>
                  </a:moveTo>
                  <a:lnTo>
                    <a:pt x="7167" y="16807"/>
                  </a:lnTo>
                  <a:lnTo>
                    <a:pt x="6637" y="13559"/>
                  </a:lnTo>
                  <a:lnTo>
                    <a:pt x="9363" y="12928"/>
                  </a:lnTo>
                  <a:cubicBezTo>
                    <a:pt x="9363" y="12928"/>
                    <a:pt x="9893" y="16176"/>
                    <a:pt x="9893" y="16176"/>
                  </a:cubicBezTo>
                  <a:close/>
                  <a:moveTo>
                    <a:pt x="5604" y="17169"/>
                  </a:moveTo>
                  <a:lnTo>
                    <a:pt x="2878" y="17800"/>
                  </a:lnTo>
                  <a:lnTo>
                    <a:pt x="2348" y="14552"/>
                  </a:lnTo>
                  <a:lnTo>
                    <a:pt x="5074" y="13921"/>
                  </a:lnTo>
                  <a:cubicBezTo>
                    <a:pt x="5074" y="13921"/>
                    <a:pt x="5604" y="17169"/>
                    <a:pt x="5604" y="17169"/>
                  </a:cubicBezTo>
                  <a:close/>
                  <a:moveTo>
                    <a:pt x="12498" y="1492"/>
                  </a:moveTo>
                  <a:lnTo>
                    <a:pt x="7003" y="11626"/>
                  </a:lnTo>
                  <a:lnTo>
                    <a:pt x="694" y="13086"/>
                  </a:lnTo>
                  <a:lnTo>
                    <a:pt x="2084" y="21600"/>
                  </a:lnTo>
                  <a:lnTo>
                    <a:pt x="13469" y="18964"/>
                  </a:lnTo>
                  <a:lnTo>
                    <a:pt x="12369" y="12224"/>
                  </a:lnTo>
                  <a:lnTo>
                    <a:pt x="15993" y="11385"/>
                  </a:lnTo>
                  <a:lnTo>
                    <a:pt x="17093" y="18125"/>
                  </a:lnTo>
                  <a:lnTo>
                    <a:pt x="21600" y="17082"/>
                  </a:lnTo>
                  <a:lnTo>
                    <a:pt x="20219" y="8622"/>
                  </a:lnTo>
                  <a:lnTo>
                    <a:pt x="20832" y="8481"/>
                  </a:lnTo>
                  <a:cubicBezTo>
                    <a:pt x="20832" y="8481"/>
                    <a:pt x="12498" y="1492"/>
                    <a:pt x="12498" y="1492"/>
                  </a:cubicBezTo>
                  <a:close/>
                  <a:moveTo>
                    <a:pt x="20572" y="6974"/>
                  </a:moveTo>
                  <a:lnTo>
                    <a:pt x="20663" y="7533"/>
                  </a:lnTo>
                  <a:lnTo>
                    <a:pt x="12346" y="559"/>
                  </a:lnTo>
                  <a:lnTo>
                    <a:pt x="6626" y="11107"/>
                  </a:lnTo>
                  <a:lnTo>
                    <a:pt x="0" y="12641"/>
                  </a:lnTo>
                  <a:lnTo>
                    <a:pt x="3130" y="6656"/>
                  </a:lnTo>
                  <a:lnTo>
                    <a:pt x="9437" y="5195"/>
                  </a:lnTo>
                  <a:lnTo>
                    <a:pt x="12254" y="0"/>
                  </a:lnTo>
                  <a:cubicBezTo>
                    <a:pt x="12254" y="0"/>
                    <a:pt x="20572" y="6974"/>
                    <a:pt x="20572" y="697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10372">
              <a:extLst>
                <a:ext uri="{FF2B5EF4-FFF2-40B4-BE49-F238E27FC236}">
                  <a16:creationId xmlns:a16="http://schemas.microsoft.com/office/drawing/2014/main" id="{D49837CD-ADBE-439B-A499-C36666272A0F}"/>
                </a:ext>
              </a:extLst>
            </p:cNvPr>
            <p:cNvSpPr/>
            <p:nvPr/>
          </p:nvSpPr>
          <p:spPr>
            <a:xfrm>
              <a:off x="18332159" y="5376375"/>
              <a:ext cx="863654" cy="789237"/>
            </a:xfrm>
            <a:custGeom>
              <a:avLst/>
              <a:gdLst/>
              <a:ahLst/>
              <a:cxnLst>
                <a:cxn ang="0">
                  <a:pos x="wd2" y="hd2"/>
                </a:cxn>
                <a:cxn ang="5400000">
                  <a:pos x="wd2" y="hd2"/>
                </a:cxn>
                <a:cxn ang="10800000">
                  <a:pos x="wd2" y="hd2"/>
                </a:cxn>
                <a:cxn ang="16200000">
                  <a:pos x="wd2" y="hd2"/>
                </a:cxn>
              </a:cxnLst>
              <a:rect l="0" t="0" r="r" b="b"/>
              <a:pathLst>
                <a:path w="20409" h="20716" extrusionOk="0">
                  <a:moveTo>
                    <a:pt x="19071" y="18146"/>
                  </a:moveTo>
                  <a:cubicBezTo>
                    <a:pt x="20183" y="16314"/>
                    <a:pt x="19749" y="13820"/>
                    <a:pt x="18102" y="12586"/>
                  </a:cubicBezTo>
                  <a:cubicBezTo>
                    <a:pt x="17662" y="12256"/>
                    <a:pt x="17178" y="12053"/>
                    <a:pt x="16685" y="11962"/>
                  </a:cubicBezTo>
                  <a:lnTo>
                    <a:pt x="16672" y="15889"/>
                  </a:lnTo>
                  <a:cubicBezTo>
                    <a:pt x="16671" y="16166"/>
                    <a:pt x="16469" y="16390"/>
                    <a:pt x="16220" y="16389"/>
                  </a:cubicBezTo>
                  <a:cubicBezTo>
                    <a:pt x="15971" y="16388"/>
                    <a:pt x="15770" y="16164"/>
                    <a:pt x="15771" y="15887"/>
                  </a:cubicBezTo>
                  <a:lnTo>
                    <a:pt x="15784" y="11921"/>
                  </a:lnTo>
                  <a:cubicBezTo>
                    <a:pt x="14735" y="12022"/>
                    <a:pt x="13732" y="12627"/>
                    <a:pt x="13098" y="13672"/>
                  </a:cubicBezTo>
                  <a:cubicBezTo>
                    <a:pt x="11985" y="15504"/>
                    <a:pt x="12420" y="17998"/>
                    <a:pt x="14067" y="19232"/>
                  </a:cubicBezTo>
                  <a:cubicBezTo>
                    <a:pt x="15713" y="20465"/>
                    <a:pt x="17958" y="19979"/>
                    <a:pt x="19071" y="18146"/>
                  </a:cubicBezTo>
                  <a:close/>
                  <a:moveTo>
                    <a:pt x="16740" y="7857"/>
                  </a:moveTo>
                  <a:lnTo>
                    <a:pt x="15291" y="6772"/>
                  </a:lnTo>
                  <a:cubicBezTo>
                    <a:pt x="15127" y="6649"/>
                    <a:pt x="15015" y="6369"/>
                    <a:pt x="15043" y="6151"/>
                  </a:cubicBezTo>
                  <a:lnTo>
                    <a:pt x="15275" y="4322"/>
                  </a:lnTo>
                  <a:lnTo>
                    <a:pt x="11975" y="5321"/>
                  </a:lnTo>
                  <a:cubicBezTo>
                    <a:pt x="11975" y="5321"/>
                    <a:pt x="12203" y="5706"/>
                    <a:pt x="12483" y="6179"/>
                  </a:cubicBezTo>
                  <a:lnTo>
                    <a:pt x="16109" y="8895"/>
                  </a:lnTo>
                  <a:cubicBezTo>
                    <a:pt x="16109" y="8895"/>
                    <a:pt x="16740" y="7857"/>
                    <a:pt x="16740" y="7857"/>
                  </a:cubicBezTo>
                  <a:close/>
                  <a:moveTo>
                    <a:pt x="15093" y="9342"/>
                  </a:moveTo>
                  <a:lnTo>
                    <a:pt x="13604" y="8227"/>
                  </a:lnTo>
                  <a:cubicBezTo>
                    <a:pt x="13647" y="8494"/>
                    <a:pt x="13599" y="8776"/>
                    <a:pt x="13458" y="9008"/>
                  </a:cubicBezTo>
                  <a:lnTo>
                    <a:pt x="13459" y="9008"/>
                  </a:lnTo>
                  <a:cubicBezTo>
                    <a:pt x="13459" y="9008"/>
                    <a:pt x="13042" y="9692"/>
                    <a:pt x="12523" y="10542"/>
                  </a:cubicBezTo>
                  <a:cubicBezTo>
                    <a:pt x="12523" y="10542"/>
                    <a:pt x="15093" y="9342"/>
                    <a:pt x="15093" y="9342"/>
                  </a:cubicBezTo>
                  <a:close/>
                  <a:moveTo>
                    <a:pt x="11619" y="8259"/>
                  </a:moveTo>
                  <a:cubicBezTo>
                    <a:pt x="11619" y="8259"/>
                    <a:pt x="10321" y="6315"/>
                    <a:pt x="9704" y="5383"/>
                  </a:cubicBezTo>
                  <a:lnTo>
                    <a:pt x="8507" y="5869"/>
                  </a:lnTo>
                  <a:cubicBezTo>
                    <a:pt x="8769" y="6978"/>
                    <a:pt x="8675" y="8186"/>
                    <a:pt x="8184" y="9262"/>
                  </a:cubicBezTo>
                  <a:lnTo>
                    <a:pt x="10126" y="10718"/>
                  </a:lnTo>
                  <a:cubicBezTo>
                    <a:pt x="10126" y="10718"/>
                    <a:pt x="11619" y="8259"/>
                    <a:pt x="11619" y="8259"/>
                  </a:cubicBezTo>
                  <a:close/>
                  <a:moveTo>
                    <a:pt x="7096" y="9656"/>
                  </a:moveTo>
                  <a:lnTo>
                    <a:pt x="4125" y="7430"/>
                  </a:lnTo>
                  <a:cubicBezTo>
                    <a:pt x="3919" y="7275"/>
                    <a:pt x="3865" y="6964"/>
                    <a:pt x="4004" y="6735"/>
                  </a:cubicBezTo>
                  <a:cubicBezTo>
                    <a:pt x="4067" y="6631"/>
                    <a:pt x="4159" y="6564"/>
                    <a:pt x="4260" y="6533"/>
                  </a:cubicBezTo>
                  <a:lnTo>
                    <a:pt x="4259" y="6531"/>
                  </a:lnTo>
                  <a:lnTo>
                    <a:pt x="7505" y="5212"/>
                  </a:lnTo>
                  <a:cubicBezTo>
                    <a:pt x="7238" y="4652"/>
                    <a:pt x="6848" y="4155"/>
                    <a:pt x="6343" y="3777"/>
                  </a:cubicBezTo>
                  <a:cubicBezTo>
                    <a:pt x="4697" y="2543"/>
                    <a:pt x="2452" y="3030"/>
                    <a:pt x="1339" y="4862"/>
                  </a:cubicBezTo>
                  <a:cubicBezTo>
                    <a:pt x="227" y="6694"/>
                    <a:pt x="661" y="9188"/>
                    <a:pt x="2308" y="10422"/>
                  </a:cubicBezTo>
                  <a:cubicBezTo>
                    <a:pt x="3854" y="11580"/>
                    <a:pt x="5928" y="11221"/>
                    <a:pt x="7096" y="9656"/>
                  </a:cubicBezTo>
                  <a:close/>
                  <a:moveTo>
                    <a:pt x="5362" y="7148"/>
                  </a:moveTo>
                  <a:lnTo>
                    <a:pt x="7578" y="8808"/>
                  </a:lnTo>
                  <a:cubicBezTo>
                    <a:pt x="7940" y="7960"/>
                    <a:pt x="8013" y="7021"/>
                    <a:pt x="7822" y="6148"/>
                  </a:cubicBezTo>
                  <a:cubicBezTo>
                    <a:pt x="7822" y="6148"/>
                    <a:pt x="5362" y="7148"/>
                    <a:pt x="5362" y="7148"/>
                  </a:cubicBezTo>
                  <a:close/>
                  <a:moveTo>
                    <a:pt x="19668" y="18594"/>
                  </a:moveTo>
                  <a:cubicBezTo>
                    <a:pt x="18331" y="20796"/>
                    <a:pt x="15642" y="21379"/>
                    <a:pt x="13663" y="19896"/>
                  </a:cubicBezTo>
                  <a:cubicBezTo>
                    <a:pt x="11684" y="18413"/>
                    <a:pt x="11164" y="15426"/>
                    <a:pt x="12501" y="13224"/>
                  </a:cubicBezTo>
                  <a:cubicBezTo>
                    <a:pt x="13276" y="11948"/>
                    <a:pt x="14505" y="11216"/>
                    <a:pt x="15787" y="11115"/>
                  </a:cubicBezTo>
                  <a:lnTo>
                    <a:pt x="15791" y="10101"/>
                  </a:lnTo>
                  <a:lnTo>
                    <a:pt x="11595" y="12059"/>
                  </a:lnTo>
                  <a:cubicBezTo>
                    <a:pt x="11028" y="12983"/>
                    <a:pt x="10547" y="13764"/>
                    <a:pt x="10524" y="13787"/>
                  </a:cubicBezTo>
                  <a:cubicBezTo>
                    <a:pt x="10135" y="14180"/>
                    <a:pt x="9533" y="14149"/>
                    <a:pt x="9180" y="13717"/>
                  </a:cubicBezTo>
                  <a:cubicBezTo>
                    <a:pt x="8879" y="13349"/>
                    <a:pt x="8857" y="12810"/>
                    <a:pt x="9097" y="12415"/>
                  </a:cubicBezTo>
                  <a:lnTo>
                    <a:pt x="9096" y="12414"/>
                  </a:lnTo>
                  <a:lnTo>
                    <a:pt x="9622" y="11548"/>
                  </a:lnTo>
                  <a:lnTo>
                    <a:pt x="7695" y="10105"/>
                  </a:lnTo>
                  <a:cubicBezTo>
                    <a:pt x="6301" y="12039"/>
                    <a:pt x="3783" y="12494"/>
                    <a:pt x="1904" y="11086"/>
                  </a:cubicBezTo>
                  <a:cubicBezTo>
                    <a:pt x="-75" y="9603"/>
                    <a:pt x="-595" y="6616"/>
                    <a:pt x="742" y="4414"/>
                  </a:cubicBezTo>
                  <a:cubicBezTo>
                    <a:pt x="2079" y="2212"/>
                    <a:pt x="4768" y="1629"/>
                    <a:pt x="6747" y="3112"/>
                  </a:cubicBezTo>
                  <a:cubicBezTo>
                    <a:pt x="7383" y="3589"/>
                    <a:pt x="7868" y="4222"/>
                    <a:pt x="8189" y="4933"/>
                  </a:cubicBezTo>
                  <a:lnTo>
                    <a:pt x="9242" y="4506"/>
                  </a:lnTo>
                  <a:cubicBezTo>
                    <a:pt x="9107" y="3945"/>
                    <a:pt x="9252" y="3323"/>
                    <a:pt x="9665" y="2905"/>
                  </a:cubicBezTo>
                  <a:cubicBezTo>
                    <a:pt x="9859" y="2709"/>
                    <a:pt x="10089" y="2584"/>
                    <a:pt x="10328" y="2526"/>
                  </a:cubicBezTo>
                  <a:lnTo>
                    <a:pt x="10328" y="2525"/>
                  </a:lnTo>
                  <a:lnTo>
                    <a:pt x="15055" y="1211"/>
                  </a:lnTo>
                  <a:lnTo>
                    <a:pt x="15055" y="1211"/>
                  </a:lnTo>
                  <a:cubicBezTo>
                    <a:pt x="15587" y="1000"/>
                    <a:pt x="16204" y="1148"/>
                    <a:pt x="16607" y="1641"/>
                  </a:cubicBezTo>
                  <a:cubicBezTo>
                    <a:pt x="16925" y="2031"/>
                    <a:pt x="17037" y="2548"/>
                    <a:pt x="16952" y="3028"/>
                  </a:cubicBezTo>
                  <a:lnTo>
                    <a:pt x="16953" y="3029"/>
                  </a:lnTo>
                  <a:lnTo>
                    <a:pt x="16496" y="5740"/>
                  </a:lnTo>
                  <a:lnTo>
                    <a:pt x="18231" y="7041"/>
                  </a:lnTo>
                  <a:cubicBezTo>
                    <a:pt x="18561" y="7288"/>
                    <a:pt x="18648" y="7786"/>
                    <a:pt x="18425" y="8153"/>
                  </a:cubicBezTo>
                  <a:cubicBezTo>
                    <a:pt x="18217" y="8496"/>
                    <a:pt x="17812" y="8599"/>
                    <a:pt x="17491" y="8409"/>
                  </a:cubicBezTo>
                  <a:lnTo>
                    <a:pt x="16693" y="9723"/>
                  </a:lnTo>
                  <a:lnTo>
                    <a:pt x="16688" y="11148"/>
                  </a:lnTo>
                  <a:cubicBezTo>
                    <a:pt x="17320" y="11245"/>
                    <a:pt x="17941" y="11499"/>
                    <a:pt x="18505" y="11922"/>
                  </a:cubicBezTo>
                  <a:cubicBezTo>
                    <a:pt x="20485" y="13405"/>
                    <a:pt x="21005" y="16392"/>
                    <a:pt x="19668" y="18594"/>
                  </a:cubicBezTo>
                  <a:close/>
                  <a:moveTo>
                    <a:pt x="17732" y="707"/>
                  </a:moveTo>
                  <a:cubicBezTo>
                    <a:pt x="18178" y="-27"/>
                    <a:pt x="19074" y="-221"/>
                    <a:pt x="19734" y="273"/>
                  </a:cubicBezTo>
                  <a:cubicBezTo>
                    <a:pt x="20394" y="767"/>
                    <a:pt x="20567" y="1763"/>
                    <a:pt x="20121" y="2497"/>
                  </a:cubicBezTo>
                  <a:cubicBezTo>
                    <a:pt x="19676" y="3231"/>
                    <a:pt x="18780" y="3426"/>
                    <a:pt x="18120" y="2931"/>
                  </a:cubicBezTo>
                  <a:cubicBezTo>
                    <a:pt x="17460" y="2437"/>
                    <a:pt x="17287" y="1441"/>
                    <a:pt x="17732" y="7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10373">
              <a:extLst>
                <a:ext uri="{FF2B5EF4-FFF2-40B4-BE49-F238E27FC236}">
                  <a16:creationId xmlns:a16="http://schemas.microsoft.com/office/drawing/2014/main" id="{8984194D-CC8D-47DC-B00E-61D9F4BF4213}"/>
                </a:ext>
              </a:extLst>
            </p:cNvPr>
            <p:cNvSpPr/>
            <p:nvPr/>
          </p:nvSpPr>
          <p:spPr>
            <a:xfrm>
              <a:off x="16553258" y="7552786"/>
              <a:ext cx="513456" cy="632804"/>
            </a:xfrm>
            <a:custGeom>
              <a:avLst/>
              <a:gdLst/>
              <a:ahLst/>
              <a:cxnLst>
                <a:cxn ang="0">
                  <a:pos x="wd2" y="hd2"/>
                </a:cxn>
                <a:cxn ang="5400000">
                  <a:pos x="wd2" y="hd2"/>
                </a:cxn>
                <a:cxn ang="10800000">
                  <a:pos x="wd2" y="hd2"/>
                </a:cxn>
                <a:cxn ang="16200000">
                  <a:pos x="wd2" y="hd2"/>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lnTo>
                    <a:pt x="15914" y="20158"/>
                  </a:ln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lnTo>
                    <a:pt x="15226" y="19190"/>
                  </a:ln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10374">
              <a:extLst>
                <a:ext uri="{FF2B5EF4-FFF2-40B4-BE49-F238E27FC236}">
                  <a16:creationId xmlns:a16="http://schemas.microsoft.com/office/drawing/2014/main" id="{16BAA05D-A630-4464-A560-D129BE355154}"/>
                </a:ext>
              </a:extLst>
            </p:cNvPr>
            <p:cNvSpPr/>
            <p:nvPr/>
          </p:nvSpPr>
          <p:spPr>
            <a:xfrm>
              <a:off x="16997004" y="6816973"/>
              <a:ext cx="536497" cy="851588"/>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10375">
              <a:extLst>
                <a:ext uri="{FF2B5EF4-FFF2-40B4-BE49-F238E27FC236}">
                  <a16:creationId xmlns:a16="http://schemas.microsoft.com/office/drawing/2014/main" id="{24153990-E016-4DFE-8E20-692BEE98CF49}"/>
                </a:ext>
              </a:extLst>
            </p:cNvPr>
            <p:cNvSpPr/>
            <p:nvPr/>
          </p:nvSpPr>
          <p:spPr>
            <a:xfrm>
              <a:off x="17636354" y="4813021"/>
              <a:ext cx="520971" cy="676949"/>
            </a:xfrm>
            <a:custGeom>
              <a:avLst/>
              <a:gdLst/>
              <a:ahLst/>
              <a:cxnLst>
                <a:cxn ang="0">
                  <a:pos x="wd2" y="hd2"/>
                </a:cxn>
                <a:cxn ang="5400000">
                  <a:pos x="wd2" y="hd2"/>
                </a:cxn>
                <a:cxn ang="10800000">
                  <a:pos x="wd2" y="hd2"/>
                </a:cxn>
                <a:cxn ang="16200000">
                  <a:pos x="wd2" y="hd2"/>
                </a:cxn>
              </a:cxnLst>
              <a:rect l="0" t="0" r="r" b="b"/>
              <a:pathLst>
                <a:path w="20438" h="21519" extrusionOk="0">
                  <a:moveTo>
                    <a:pt x="9842" y="0"/>
                  </a:moveTo>
                  <a:cubicBezTo>
                    <a:pt x="7324" y="0"/>
                    <a:pt x="4803" y="774"/>
                    <a:pt x="2881" y="2331"/>
                  </a:cubicBezTo>
                  <a:cubicBezTo>
                    <a:pt x="-961" y="5445"/>
                    <a:pt x="-961" y="10493"/>
                    <a:pt x="2881" y="13607"/>
                  </a:cubicBezTo>
                  <a:cubicBezTo>
                    <a:pt x="6005" y="16138"/>
                    <a:pt x="10709" y="16613"/>
                    <a:pt x="14423" y="15030"/>
                  </a:cubicBezTo>
                  <a:cubicBezTo>
                    <a:pt x="14434" y="15103"/>
                    <a:pt x="14466" y="15175"/>
                    <a:pt x="14515" y="15243"/>
                  </a:cubicBezTo>
                  <a:lnTo>
                    <a:pt x="18781" y="21235"/>
                  </a:lnTo>
                  <a:cubicBezTo>
                    <a:pt x="18974" y="21506"/>
                    <a:pt x="19402" y="21600"/>
                    <a:pt x="19736" y="21444"/>
                  </a:cubicBezTo>
                  <a:lnTo>
                    <a:pt x="20091" y="21277"/>
                  </a:lnTo>
                  <a:cubicBezTo>
                    <a:pt x="20425" y="21121"/>
                    <a:pt x="20535" y="20774"/>
                    <a:pt x="20343" y="20503"/>
                  </a:cubicBezTo>
                  <a:lnTo>
                    <a:pt x="16076" y="14515"/>
                  </a:lnTo>
                  <a:cubicBezTo>
                    <a:pt x="16007" y="14419"/>
                    <a:pt x="15903" y="14355"/>
                    <a:pt x="15790" y="14307"/>
                  </a:cubicBezTo>
                  <a:cubicBezTo>
                    <a:pt x="16138" y="14092"/>
                    <a:pt x="16479" y="13864"/>
                    <a:pt x="16797" y="13607"/>
                  </a:cubicBezTo>
                  <a:cubicBezTo>
                    <a:pt x="20639" y="10493"/>
                    <a:pt x="20639" y="5445"/>
                    <a:pt x="16797" y="2331"/>
                  </a:cubicBezTo>
                  <a:cubicBezTo>
                    <a:pt x="14875" y="774"/>
                    <a:pt x="12360" y="0"/>
                    <a:pt x="9842" y="0"/>
                  </a:cubicBezTo>
                  <a:close/>
                  <a:moveTo>
                    <a:pt x="9842" y="1251"/>
                  </a:moveTo>
                  <a:cubicBezTo>
                    <a:pt x="11963" y="1251"/>
                    <a:pt x="14085" y="1909"/>
                    <a:pt x="15704" y="3221"/>
                  </a:cubicBezTo>
                  <a:cubicBezTo>
                    <a:pt x="18942" y="5844"/>
                    <a:pt x="18942" y="10098"/>
                    <a:pt x="15704" y="12722"/>
                  </a:cubicBezTo>
                  <a:cubicBezTo>
                    <a:pt x="12467" y="15345"/>
                    <a:pt x="7217" y="15345"/>
                    <a:pt x="3980" y="12722"/>
                  </a:cubicBezTo>
                  <a:cubicBezTo>
                    <a:pt x="742" y="10098"/>
                    <a:pt x="742" y="5844"/>
                    <a:pt x="3980" y="3221"/>
                  </a:cubicBezTo>
                  <a:cubicBezTo>
                    <a:pt x="5598" y="1909"/>
                    <a:pt x="7720" y="1251"/>
                    <a:pt x="9842" y="12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10376">
              <a:extLst>
                <a:ext uri="{FF2B5EF4-FFF2-40B4-BE49-F238E27FC236}">
                  <a16:creationId xmlns:a16="http://schemas.microsoft.com/office/drawing/2014/main" id="{852491D0-4E69-4848-923B-38A23BCEE24C}"/>
                </a:ext>
              </a:extLst>
            </p:cNvPr>
            <p:cNvSpPr/>
            <p:nvPr/>
          </p:nvSpPr>
          <p:spPr>
            <a:xfrm>
              <a:off x="16445562" y="5853037"/>
              <a:ext cx="1109876" cy="786703"/>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10377">
              <a:extLst>
                <a:ext uri="{FF2B5EF4-FFF2-40B4-BE49-F238E27FC236}">
                  <a16:creationId xmlns:a16="http://schemas.microsoft.com/office/drawing/2014/main" id="{D808EFEB-745C-4163-8070-E2A79A489D99}"/>
                </a:ext>
              </a:extLst>
            </p:cNvPr>
            <p:cNvSpPr/>
            <p:nvPr/>
          </p:nvSpPr>
          <p:spPr>
            <a:xfrm>
              <a:off x="20790043" y="5991818"/>
              <a:ext cx="864563" cy="744816"/>
            </a:xfrm>
            <a:custGeom>
              <a:avLst/>
              <a:gdLst/>
              <a:ahLst/>
              <a:cxnLst>
                <a:cxn ang="0">
                  <a:pos x="wd2" y="hd2"/>
                </a:cxn>
                <a:cxn ang="5400000">
                  <a:pos x="wd2" y="hd2"/>
                </a:cxn>
                <a:cxn ang="10800000">
                  <a:pos x="wd2" y="hd2"/>
                </a:cxn>
                <a:cxn ang="16200000">
                  <a:pos x="wd2" y="hd2"/>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10378">
              <a:extLst>
                <a:ext uri="{FF2B5EF4-FFF2-40B4-BE49-F238E27FC236}">
                  <a16:creationId xmlns:a16="http://schemas.microsoft.com/office/drawing/2014/main" id="{1265EF26-DB6C-4FB5-8B84-19B22B324ACE}"/>
                </a:ext>
              </a:extLst>
            </p:cNvPr>
            <p:cNvSpPr/>
            <p:nvPr/>
          </p:nvSpPr>
          <p:spPr>
            <a:xfrm>
              <a:off x="19313512" y="4966527"/>
              <a:ext cx="524619" cy="750132"/>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10379">
              <a:extLst>
                <a:ext uri="{FF2B5EF4-FFF2-40B4-BE49-F238E27FC236}">
                  <a16:creationId xmlns:a16="http://schemas.microsoft.com/office/drawing/2014/main" id="{560A1B9C-48D9-4557-B7D6-7FB010794698}"/>
                </a:ext>
              </a:extLst>
            </p:cNvPr>
            <p:cNvSpPr/>
            <p:nvPr/>
          </p:nvSpPr>
          <p:spPr>
            <a:xfrm>
              <a:off x="18944723" y="8111996"/>
              <a:ext cx="642360" cy="720761"/>
            </a:xfrm>
            <a:custGeom>
              <a:avLst/>
              <a:gdLst/>
              <a:ahLst/>
              <a:cxnLst>
                <a:cxn ang="0">
                  <a:pos x="wd2" y="hd2"/>
                </a:cxn>
                <a:cxn ang="5400000">
                  <a:pos x="wd2" y="hd2"/>
                </a:cxn>
                <a:cxn ang="10800000">
                  <a:pos x="wd2" y="hd2"/>
                </a:cxn>
                <a:cxn ang="16200000">
                  <a:pos x="wd2" y="hd2"/>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Shape 10380">
              <a:extLst>
                <a:ext uri="{FF2B5EF4-FFF2-40B4-BE49-F238E27FC236}">
                  <a16:creationId xmlns:a16="http://schemas.microsoft.com/office/drawing/2014/main" id="{02479506-6B5D-4FC9-B2A7-43C3184177EE}"/>
                </a:ext>
              </a:extLst>
            </p:cNvPr>
            <p:cNvSpPr/>
            <p:nvPr/>
          </p:nvSpPr>
          <p:spPr>
            <a:xfrm>
              <a:off x="15975644" y="5388220"/>
              <a:ext cx="779626" cy="510037"/>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10381">
              <a:extLst>
                <a:ext uri="{FF2B5EF4-FFF2-40B4-BE49-F238E27FC236}">
                  <a16:creationId xmlns:a16="http://schemas.microsoft.com/office/drawing/2014/main" id="{B57D5BA9-C106-4DB4-A030-D31F6A237086}"/>
                </a:ext>
              </a:extLst>
            </p:cNvPr>
            <p:cNvSpPr/>
            <p:nvPr/>
          </p:nvSpPr>
          <p:spPr>
            <a:xfrm>
              <a:off x="19403393" y="8407637"/>
              <a:ext cx="524619" cy="750132"/>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10382">
              <a:extLst>
                <a:ext uri="{FF2B5EF4-FFF2-40B4-BE49-F238E27FC236}">
                  <a16:creationId xmlns:a16="http://schemas.microsoft.com/office/drawing/2014/main" id="{8B03428F-85EC-4A06-A988-83C8EDB28AB4}"/>
                </a:ext>
              </a:extLst>
            </p:cNvPr>
            <p:cNvSpPr/>
            <p:nvPr/>
          </p:nvSpPr>
          <p:spPr>
            <a:xfrm>
              <a:off x="16734120" y="4497805"/>
              <a:ext cx="706825" cy="831589"/>
            </a:xfrm>
            <a:custGeom>
              <a:avLst/>
              <a:gdLst/>
              <a:ahLst/>
              <a:cxnLst>
                <a:cxn ang="0">
                  <a:pos x="wd2" y="hd2"/>
                </a:cxn>
                <a:cxn ang="5400000">
                  <a:pos x="wd2" y="hd2"/>
                </a:cxn>
                <a:cxn ang="10800000">
                  <a:pos x="wd2" y="hd2"/>
                </a:cxn>
                <a:cxn ang="16200000">
                  <a:pos x="wd2" y="hd2"/>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5" name="Shape 10383">
              <a:extLst>
                <a:ext uri="{FF2B5EF4-FFF2-40B4-BE49-F238E27FC236}">
                  <a16:creationId xmlns:a16="http://schemas.microsoft.com/office/drawing/2014/main" id="{E9C7754F-2E26-4BC2-9ABE-A6DBEA10DCFD}"/>
                </a:ext>
              </a:extLst>
            </p:cNvPr>
            <p:cNvSpPr/>
            <p:nvPr/>
          </p:nvSpPr>
          <p:spPr>
            <a:xfrm>
              <a:off x="18326100" y="4525793"/>
              <a:ext cx="707796" cy="707799"/>
            </a:xfrm>
            <a:custGeom>
              <a:avLst/>
              <a:gdLst/>
              <a:ahLst/>
              <a:cxnLst>
                <a:cxn ang="0">
                  <a:pos x="wd2" y="hd2"/>
                </a:cxn>
                <a:cxn ang="5400000">
                  <a:pos x="wd2" y="hd2"/>
                </a:cxn>
                <a:cxn ang="10800000">
                  <a:pos x="wd2" y="hd2"/>
                </a:cxn>
                <a:cxn ang="16200000">
                  <a:pos x="wd2" y="hd2"/>
                </a:cxn>
              </a:cxnLst>
              <a:rect l="0" t="0" r="r" b="b"/>
              <a:pathLst>
                <a:path w="20113" h="20113" extrusionOk="0">
                  <a:moveTo>
                    <a:pt x="8483" y="125"/>
                  </a:moveTo>
                  <a:cubicBezTo>
                    <a:pt x="2996" y="994"/>
                    <a:pt x="-744" y="6142"/>
                    <a:pt x="125" y="11629"/>
                  </a:cubicBezTo>
                  <a:cubicBezTo>
                    <a:pt x="994" y="17116"/>
                    <a:pt x="6142" y="20856"/>
                    <a:pt x="11629" y="19987"/>
                  </a:cubicBezTo>
                  <a:cubicBezTo>
                    <a:pt x="17116" y="19118"/>
                    <a:pt x="20856" y="13970"/>
                    <a:pt x="19987" y="8483"/>
                  </a:cubicBezTo>
                  <a:cubicBezTo>
                    <a:pt x="19118" y="2996"/>
                    <a:pt x="13970" y="-744"/>
                    <a:pt x="8483" y="125"/>
                  </a:cubicBezTo>
                  <a:close/>
                  <a:moveTo>
                    <a:pt x="8760" y="1873"/>
                  </a:moveTo>
                  <a:cubicBezTo>
                    <a:pt x="8956" y="1842"/>
                    <a:pt x="9163" y="1878"/>
                    <a:pt x="9336" y="2004"/>
                  </a:cubicBezTo>
                  <a:cubicBezTo>
                    <a:pt x="9681" y="2255"/>
                    <a:pt x="9758" y="2741"/>
                    <a:pt x="9507" y="3087"/>
                  </a:cubicBezTo>
                  <a:cubicBezTo>
                    <a:pt x="9256" y="3432"/>
                    <a:pt x="8770" y="3509"/>
                    <a:pt x="8424" y="3258"/>
                  </a:cubicBezTo>
                  <a:cubicBezTo>
                    <a:pt x="8079" y="3007"/>
                    <a:pt x="8002" y="2521"/>
                    <a:pt x="8253" y="2175"/>
                  </a:cubicBezTo>
                  <a:cubicBezTo>
                    <a:pt x="8378" y="2002"/>
                    <a:pt x="8564" y="1904"/>
                    <a:pt x="8760" y="1873"/>
                  </a:cubicBezTo>
                  <a:close/>
                  <a:moveTo>
                    <a:pt x="9098" y="4008"/>
                  </a:moveTo>
                  <a:cubicBezTo>
                    <a:pt x="9327" y="3971"/>
                    <a:pt x="9546" y="4130"/>
                    <a:pt x="9582" y="4359"/>
                  </a:cubicBezTo>
                  <a:lnTo>
                    <a:pt x="10314" y="8984"/>
                  </a:lnTo>
                  <a:cubicBezTo>
                    <a:pt x="10465" y="9019"/>
                    <a:pt x="10626" y="8992"/>
                    <a:pt x="10759" y="9088"/>
                  </a:cubicBezTo>
                  <a:cubicBezTo>
                    <a:pt x="10893" y="9186"/>
                    <a:pt x="10931" y="9343"/>
                    <a:pt x="11011" y="9477"/>
                  </a:cubicBezTo>
                  <a:lnTo>
                    <a:pt x="14460" y="8930"/>
                  </a:lnTo>
                  <a:cubicBezTo>
                    <a:pt x="14689" y="8894"/>
                    <a:pt x="14908" y="9053"/>
                    <a:pt x="14944" y="9282"/>
                  </a:cubicBezTo>
                  <a:cubicBezTo>
                    <a:pt x="14980" y="9511"/>
                    <a:pt x="14822" y="9729"/>
                    <a:pt x="14593" y="9766"/>
                  </a:cubicBezTo>
                  <a:lnTo>
                    <a:pt x="11143" y="10312"/>
                  </a:lnTo>
                  <a:cubicBezTo>
                    <a:pt x="11108" y="10464"/>
                    <a:pt x="11121" y="10625"/>
                    <a:pt x="11024" y="10759"/>
                  </a:cubicBezTo>
                  <a:cubicBezTo>
                    <a:pt x="10636" y="11292"/>
                    <a:pt x="9886" y="11411"/>
                    <a:pt x="9353" y="11024"/>
                  </a:cubicBezTo>
                  <a:cubicBezTo>
                    <a:pt x="8820" y="10636"/>
                    <a:pt x="8701" y="9886"/>
                    <a:pt x="9088" y="9353"/>
                  </a:cubicBezTo>
                  <a:cubicBezTo>
                    <a:pt x="9188" y="9215"/>
                    <a:pt x="9357" y="9195"/>
                    <a:pt x="9495" y="9114"/>
                  </a:cubicBezTo>
                  <a:lnTo>
                    <a:pt x="8762" y="4489"/>
                  </a:lnTo>
                  <a:cubicBezTo>
                    <a:pt x="8726" y="4260"/>
                    <a:pt x="8869" y="4044"/>
                    <a:pt x="9098" y="4008"/>
                  </a:cubicBezTo>
                  <a:close/>
                  <a:moveTo>
                    <a:pt x="2495" y="10476"/>
                  </a:moveTo>
                  <a:cubicBezTo>
                    <a:pt x="2691" y="10446"/>
                    <a:pt x="2898" y="10482"/>
                    <a:pt x="3071" y="10607"/>
                  </a:cubicBezTo>
                  <a:cubicBezTo>
                    <a:pt x="3417" y="10859"/>
                    <a:pt x="3494" y="11345"/>
                    <a:pt x="3243" y="11690"/>
                  </a:cubicBezTo>
                  <a:cubicBezTo>
                    <a:pt x="2992" y="12035"/>
                    <a:pt x="2505" y="12113"/>
                    <a:pt x="2160" y="11862"/>
                  </a:cubicBezTo>
                  <a:cubicBezTo>
                    <a:pt x="1814" y="11610"/>
                    <a:pt x="1737" y="11124"/>
                    <a:pt x="1988" y="10779"/>
                  </a:cubicBezTo>
                  <a:cubicBezTo>
                    <a:pt x="2114" y="10606"/>
                    <a:pt x="2300" y="10507"/>
                    <a:pt x="2495" y="10476"/>
                  </a:cubicBezTo>
                  <a:close/>
                  <a:moveTo>
                    <a:pt x="17392" y="8117"/>
                  </a:moveTo>
                  <a:cubicBezTo>
                    <a:pt x="17587" y="8086"/>
                    <a:pt x="17779" y="8125"/>
                    <a:pt x="17952" y="8250"/>
                  </a:cubicBezTo>
                  <a:cubicBezTo>
                    <a:pt x="18298" y="8502"/>
                    <a:pt x="18375" y="8988"/>
                    <a:pt x="18124" y="9333"/>
                  </a:cubicBezTo>
                  <a:cubicBezTo>
                    <a:pt x="17872" y="9678"/>
                    <a:pt x="17402" y="9753"/>
                    <a:pt x="17056" y="9502"/>
                  </a:cubicBezTo>
                  <a:cubicBezTo>
                    <a:pt x="16711" y="9251"/>
                    <a:pt x="16634" y="8765"/>
                    <a:pt x="16885" y="8419"/>
                  </a:cubicBezTo>
                  <a:cubicBezTo>
                    <a:pt x="17010" y="8247"/>
                    <a:pt x="17196" y="8148"/>
                    <a:pt x="17392" y="8117"/>
                  </a:cubicBezTo>
                  <a:close/>
                  <a:moveTo>
                    <a:pt x="11112" y="16723"/>
                  </a:moveTo>
                  <a:cubicBezTo>
                    <a:pt x="11308" y="16692"/>
                    <a:pt x="11515" y="16728"/>
                    <a:pt x="11688" y="16854"/>
                  </a:cubicBezTo>
                  <a:cubicBezTo>
                    <a:pt x="12033" y="17105"/>
                    <a:pt x="12110" y="17591"/>
                    <a:pt x="11859" y="17937"/>
                  </a:cubicBezTo>
                  <a:cubicBezTo>
                    <a:pt x="11608" y="18282"/>
                    <a:pt x="11122" y="18359"/>
                    <a:pt x="10776" y="18108"/>
                  </a:cubicBezTo>
                  <a:cubicBezTo>
                    <a:pt x="10431" y="17857"/>
                    <a:pt x="10354" y="17371"/>
                    <a:pt x="10605" y="17025"/>
                  </a:cubicBezTo>
                  <a:cubicBezTo>
                    <a:pt x="10730" y="16853"/>
                    <a:pt x="10916" y="16754"/>
                    <a:pt x="11112" y="16723"/>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10384">
              <a:extLst>
                <a:ext uri="{FF2B5EF4-FFF2-40B4-BE49-F238E27FC236}">
                  <a16:creationId xmlns:a16="http://schemas.microsoft.com/office/drawing/2014/main" id="{F7844F3F-B302-4ABA-A1CC-F8BB07C606B4}"/>
                </a:ext>
              </a:extLst>
            </p:cNvPr>
            <p:cNvSpPr/>
            <p:nvPr/>
          </p:nvSpPr>
          <p:spPr>
            <a:xfrm>
              <a:off x="21178433" y="7084811"/>
              <a:ext cx="603784" cy="760235"/>
            </a:xfrm>
            <a:custGeom>
              <a:avLst/>
              <a:gdLst/>
              <a:ahLst/>
              <a:cxnLst>
                <a:cxn ang="0">
                  <a:pos x="wd2" y="hd2"/>
                </a:cxn>
                <a:cxn ang="5400000">
                  <a:pos x="wd2" y="hd2"/>
                </a:cxn>
                <a:cxn ang="10800000">
                  <a:pos x="wd2" y="hd2"/>
                </a:cxn>
                <a:cxn ang="16200000">
                  <a:pos x="wd2" y="hd2"/>
                </a:cxn>
              </a:cxnLst>
              <a:rect l="0" t="0" r="r" b="b"/>
              <a:pathLst>
                <a:path w="21600" h="21600" extrusionOk="0">
                  <a:moveTo>
                    <a:pt x="4615" y="0"/>
                  </a:moveTo>
                  <a:lnTo>
                    <a:pt x="0" y="18854"/>
                  </a:lnTo>
                  <a:lnTo>
                    <a:pt x="17786" y="21600"/>
                  </a:lnTo>
                  <a:lnTo>
                    <a:pt x="21600" y="6017"/>
                  </a:lnTo>
                  <a:lnTo>
                    <a:pt x="18300" y="2113"/>
                  </a:lnTo>
                  <a:lnTo>
                    <a:pt x="4615" y="0"/>
                  </a:lnTo>
                  <a:close/>
                  <a:moveTo>
                    <a:pt x="9206" y="5215"/>
                  </a:moveTo>
                  <a:lnTo>
                    <a:pt x="15684" y="6215"/>
                  </a:lnTo>
                  <a:lnTo>
                    <a:pt x="15556" y="6735"/>
                  </a:lnTo>
                  <a:lnTo>
                    <a:pt x="9079" y="5735"/>
                  </a:lnTo>
                  <a:lnTo>
                    <a:pt x="9206" y="5215"/>
                  </a:lnTo>
                  <a:close/>
                  <a:moveTo>
                    <a:pt x="4712" y="9845"/>
                  </a:moveTo>
                  <a:lnTo>
                    <a:pt x="17667" y="11845"/>
                  </a:lnTo>
                  <a:lnTo>
                    <a:pt x="17544" y="12350"/>
                  </a:lnTo>
                  <a:lnTo>
                    <a:pt x="4588" y="10350"/>
                  </a:lnTo>
                  <a:lnTo>
                    <a:pt x="4712" y="9845"/>
                  </a:lnTo>
                  <a:close/>
                  <a:moveTo>
                    <a:pt x="4086" y="12402"/>
                  </a:moveTo>
                  <a:lnTo>
                    <a:pt x="17041" y="14402"/>
                  </a:lnTo>
                  <a:lnTo>
                    <a:pt x="16914" y="14923"/>
                  </a:lnTo>
                  <a:lnTo>
                    <a:pt x="3958" y="12923"/>
                  </a:lnTo>
                  <a:lnTo>
                    <a:pt x="4086" y="12402"/>
                  </a:lnTo>
                  <a:close/>
                  <a:moveTo>
                    <a:pt x="3460" y="14960"/>
                  </a:moveTo>
                  <a:lnTo>
                    <a:pt x="9938" y="15960"/>
                  </a:lnTo>
                  <a:lnTo>
                    <a:pt x="9810" y="16480"/>
                  </a:lnTo>
                  <a:lnTo>
                    <a:pt x="3332" y="15480"/>
                  </a:lnTo>
                  <a:lnTo>
                    <a:pt x="3460" y="1496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10385">
              <a:extLst>
                <a:ext uri="{FF2B5EF4-FFF2-40B4-BE49-F238E27FC236}">
                  <a16:creationId xmlns:a16="http://schemas.microsoft.com/office/drawing/2014/main" id="{86AA8881-5EFD-4C6C-89FD-33F6B438129C}"/>
                </a:ext>
              </a:extLst>
            </p:cNvPr>
            <p:cNvSpPr/>
            <p:nvPr/>
          </p:nvSpPr>
          <p:spPr>
            <a:xfrm>
              <a:off x="20665447" y="6815808"/>
              <a:ext cx="608340" cy="1291938"/>
            </a:xfrm>
            <a:custGeom>
              <a:avLst/>
              <a:gdLst/>
              <a:ahLst/>
              <a:cxnLst>
                <a:cxn ang="0">
                  <a:pos x="wd2" y="hd2"/>
                </a:cxn>
                <a:cxn ang="5400000">
                  <a:pos x="wd2" y="hd2"/>
                </a:cxn>
                <a:cxn ang="10800000">
                  <a:pos x="wd2" y="hd2"/>
                </a:cxn>
                <a:cxn ang="16200000">
                  <a:pos x="wd2" y="hd2"/>
                </a:cxn>
              </a:cxnLst>
              <a:rect l="0" t="0" r="r" b="b"/>
              <a:pathLst>
                <a:path w="21600" h="21600" extrusionOk="0">
                  <a:moveTo>
                    <a:pt x="16919" y="0"/>
                  </a:moveTo>
                  <a:lnTo>
                    <a:pt x="15512" y="1725"/>
                  </a:lnTo>
                  <a:cubicBezTo>
                    <a:pt x="15654" y="1751"/>
                    <a:pt x="17066" y="2005"/>
                    <a:pt x="17066" y="2005"/>
                  </a:cubicBezTo>
                  <a:lnTo>
                    <a:pt x="16932" y="2169"/>
                  </a:lnTo>
                  <a:lnTo>
                    <a:pt x="15379" y="1889"/>
                  </a:lnTo>
                  <a:lnTo>
                    <a:pt x="14764" y="2643"/>
                  </a:lnTo>
                  <a:cubicBezTo>
                    <a:pt x="14901" y="2667"/>
                    <a:pt x="15906" y="2848"/>
                    <a:pt x="15906" y="2848"/>
                  </a:cubicBezTo>
                  <a:lnTo>
                    <a:pt x="15773" y="3012"/>
                  </a:lnTo>
                  <a:lnTo>
                    <a:pt x="14631" y="2807"/>
                  </a:lnTo>
                  <a:lnTo>
                    <a:pt x="14016" y="3561"/>
                  </a:lnTo>
                  <a:cubicBezTo>
                    <a:pt x="14158" y="3586"/>
                    <a:pt x="15569" y="3841"/>
                    <a:pt x="15569" y="3841"/>
                  </a:cubicBezTo>
                  <a:lnTo>
                    <a:pt x="15436" y="4004"/>
                  </a:lnTo>
                  <a:lnTo>
                    <a:pt x="13883" y="3724"/>
                  </a:lnTo>
                  <a:lnTo>
                    <a:pt x="13267" y="4479"/>
                  </a:lnTo>
                  <a:cubicBezTo>
                    <a:pt x="13404" y="4504"/>
                    <a:pt x="14409" y="4684"/>
                    <a:pt x="14409" y="4684"/>
                  </a:cubicBezTo>
                  <a:lnTo>
                    <a:pt x="14276" y="4848"/>
                  </a:lnTo>
                  <a:lnTo>
                    <a:pt x="13134" y="4643"/>
                  </a:lnTo>
                  <a:lnTo>
                    <a:pt x="12519" y="5397"/>
                  </a:lnTo>
                  <a:cubicBezTo>
                    <a:pt x="12661" y="5422"/>
                    <a:pt x="14072" y="5676"/>
                    <a:pt x="14072" y="5676"/>
                  </a:cubicBezTo>
                  <a:lnTo>
                    <a:pt x="13939" y="5840"/>
                  </a:lnTo>
                  <a:lnTo>
                    <a:pt x="12386" y="5561"/>
                  </a:lnTo>
                  <a:lnTo>
                    <a:pt x="11771" y="6315"/>
                  </a:lnTo>
                  <a:cubicBezTo>
                    <a:pt x="11908" y="6339"/>
                    <a:pt x="12913" y="6520"/>
                    <a:pt x="12913" y="6520"/>
                  </a:cubicBezTo>
                  <a:lnTo>
                    <a:pt x="12780" y="6684"/>
                  </a:lnTo>
                  <a:lnTo>
                    <a:pt x="11638" y="6478"/>
                  </a:lnTo>
                  <a:lnTo>
                    <a:pt x="11023" y="7232"/>
                  </a:lnTo>
                  <a:cubicBezTo>
                    <a:pt x="11164" y="7258"/>
                    <a:pt x="12575" y="7513"/>
                    <a:pt x="12575" y="7513"/>
                  </a:cubicBezTo>
                  <a:lnTo>
                    <a:pt x="12442" y="7677"/>
                  </a:lnTo>
                  <a:lnTo>
                    <a:pt x="10890" y="7396"/>
                  </a:lnTo>
                  <a:lnTo>
                    <a:pt x="10274" y="8151"/>
                  </a:lnTo>
                  <a:cubicBezTo>
                    <a:pt x="10411" y="8176"/>
                    <a:pt x="11416" y="8356"/>
                    <a:pt x="11416" y="8356"/>
                  </a:cubicBezTo>
                  <a:lnTo>
                    <a:pt x="11283" y="8520"/>
                  </a:lnTo>
                  <a:lnTo>
                    <a:pt x="10141" y="8315"/>
                  </a:lnTo>
                  <a:lnTo>
                    <a:pt x="9526" y="9069"/>
                  </a:lnTo>
                  <a:cubicBezTo>
                    <a:pt x="9667" y="9094"/>
                    <a:pt x="11079" y="9348"/>
                    <a:pt x="11079" y="9348"/>
                  </a:cubicBezTo>
                  <a:lnTo>
                    <a:pt x="10946" y="9512"/>
                  </a:lnTo>
                  <a:lnTo>
                    <a:pt x="9392" y="9232"/>
                  </a:lnTo>
                  <a:lnTo>
                    <a:pt x="8778" y="9986"/>
                  </a:lnTo>
                  <a:cubicBezTo>
                    <a:pt x="8914" y="10011"/>
                    <a:pt x="9919" y="10193"/>
                    <a:pt x="9919" y="10193"/>
                  </a:cubicBezTo>
                  <a:lnTo>
                    <a:pt x="9786" y="10355"/>
                  </a:lnTo>
                  <a:lnTo>
                    <a:pt x="8644" y="10150"/>
                  </a:lnTo>
                  <a:lnTo>
                    <a:pt x="8029" y="10905"/>
                  </a:lnTo>
                  <a:cubicBezTo>
                    <a:pt x="8170" y="10930"/>
                    <a:pt x="9582" y="11185"/>
                    <a:pt x="9582" y="11184"/>
                  </a:cubicBezTo>
                  <a:lnTo>
                    <a:pt x="9449" y="11348"/>
                  </a:lnTo>
                  <a:lnTo>
                    <a:pt x="7896" y="11068"/>
                  </a:lnTo>
                  <a:lnTo>
                    <a:pt x="7281" y="11823"/>
                  </a:lnTo>
                  <a:cubicBezTo>
                    <a:pt x="7417" y="11847"/>
                    <a:pt x="8423" y="12028"/>
                    <a:pt x="8423" y="12028"/>
                  </a:cubicBezTo>
                  <a:lnTo>
                    <a:pt x="8289" y="12192"/>
                  </a:lnTo>
                  <a:lnTo>
                    <a:pt x="7147" y="11987"/>
                  </a:lnTo>
                  <a:lnTo>
                    <a:pt x="6533" y="12740"/>
                  </a:lnTo>
                  <a:cubicBezTo>
                    <a:pt x="6674" y="12766"/>
                    <a:pt x="8086" y="13020"/>
                    <a:pt x="8086" y="13020"/>
                  </a:cubicBezTo>
                  <a:lnTo>
                    <a:pt x="7952" y="13184"/>
                  </a:lnTo>
                  <a:lnTo>
                    <a:pt x="6399" y="12904"/>
                  </a:lnTo>
                  <a:lnTo>
                    <a:pt x="5784" y="13659"/>
                  </a:lnTo>
                  <a:cubicBezTo>
                    <a:pt x="5920" y="13684"/>
                    <a:pt x="6926" y="13864"/>
                    <a:pt x="6926" y="13864"/>
                  </a:cubicBezTo>
                  <a:lnTo>
                    <a:pt x="6792" y="14028"/>
                  </a:lnTo>
                  <a:lnTo>
                    <a:pt x="5651" y="13822"/>
                  </a:lnTo>
                  <a:lnTo>
                    <a:pt x="5036" y="14577"/>
                  </a:lnTo>
                  <a:cubicBezTo>
                    <a:pt x="5177" y="14602"/>
                    <a:pt x="6589" y="14856"/>
                    <a:pt x="6589" y="14856"/>
                  </a:cubicBezTo>
                  <a:lnTo>
                    <a:pt x="6455" y="15020"/>
                  </a:lnTo>
                  <a:lnTo>
                    <a:pt x="4902" y="14741"/>
                  </a:lnTo>
                  <a:lnTo>
                    <a:pt x="4288" y="15494"/>
                  </a:lnTo>
                  <a:cubicBezTo>
                    <a:pt x="4424" y="15519"/>
                    <a:pt x="5430" y="15700"/>
                    <a:pt x="5430" y="15700"/>
                  </a:cubicBezTo>
                  <a:lnTo>
                    <a:pt x="5296" y="15863"/>
                  </a:lnTo>
                  <a:lnTo>
                    <a:pt x="4154" y="15658"/>
                  </a:lnTo>
                  <a:lnTo>
                    <a:pt x="3540" y="16412"/>
                  </a:lnTo>
                  <a:cubicBezTo>
                    <a:pt x="3681" y="16437"/>
                    <a:pt x="5093" y="16691"/>
                    <a:pt x="5093" y="16691"/>
                  </a:cubicBezTo>
                  <a:lnTo>
                    <a:pt x="4959" y="16855"/>
                  </a:lnTo>
                  <a:lnTo>
                    <a:pt x="3406" y="16576"/>
                  </a:lnTo>
                  <a:lnTo>
                    <a:pt x="2791" y="17331"/>
                  </a:lnTo>
                  <a:cubicBezTo>
                    <a:pt x="2927" y="17355"/>
                    <a:pt x="3933" y="17536"/>
                    <a:pt x="3933" y="17536"/>
                  </a:cubicBezTo>
                  <a:lnTo>
                    <a:pt x="3799" y="17700"/>
                  </a:lnTo>
                  <a:lnTo>
                    <a:pt x="2658" y="17493"/>
                  </a:lnTo>
                  <a:lnTo>
                    <a:pt x="2042" y="18248"/>
                  </a:lnTo>
                  <a:cubicBezTo>
                    <a:pt x="2184" y="18274"/>
                    <a:pt x="3596" y="18528"/>
                    <a:pt x="3596" y="18528"/>
                  </a:cubicBezTo>
                  <a:lnTo>
                    <a:pt x="3462" y="18692"/>
                  </a:lnTo>
                  <a:lnTo>
                    <a:pt x="1909" y="18412"/>
                  </a:lnTo>
                  <a:lnTo>
                    <a:pt x="1294" y="19166"/>
                  </a:lnTo>
                  <a:cubicBezTo>
                    <a:pt x="1431" y="19191"/>
                    <a:pt x="2436" y="19371"/>
                    <a:pt x="2436" y="19371"/>
                  </a:cubicBezTo>
                  <a:lnTo>
                    <a:pt x="2303" y="19535"/>
                  </a:lnTo>
                  <a:lnTo>
                    <a:pt x="1161" y="19330"/>
                  </a:lnTo>
                  <a:lnTo>
                    <a:pt x="546" y="20084"/>
                  </a:lnTo>
                  <a:cubicBezTo>
                    <a:pt x="688" y="20109"/>
                    <a:pt x="2099" y="20364"/>
                    <a:pt x="2099" y="20364"/>
                  </a:cubicBezTo>
                  <a:lnTo>
                    <a:pt x="1966" y="20527"/>
                  </a:lnTo>
                  <a:lnTo>
                    <a:pt x="413" y="20248"/>
                  </a:lnTo>
                  <a:lnTo>
                    <a:pt x="0" y="20754"/>
                  </a:lnTo>
                  <a:lnTo>
                    <a:pt x="4681" y="21600"/>
                  </a:lnTo>
                  <a:lnTo>
                    <a:pt x="21600" y="846"/>
                  </a:lnTo>
                  <a:lnTo>
                    <a:pt x="16919" y="0"/>
                  </a:lnTo>
                  <a:close/>
                  <a:moveTo>
                    <a:pt x="18807" y="978"/>
                  </a:moveTo>
                  <a:cubicBezTo>
                    <a:pt x="19275" y="1062"/>
                    <a:pt x="19509" y="1308"/>
                    <a:pt x="19330" y="1528"/>
                  </a:cubicBezTo>
                  <a:cubicBezTo>
                    <a:pt x="19151" y="1748"/>
                    <a:pt x="18626" y="1858"/>
                    <a:pt x="18158" y="1774"/>
                  </a:cubicBezTo>
                  <a:cubicBezTo>
                    <a:pt x="17691" y="1689"/>
                    <a:pt x="17457" y="1442"/>
                    <a:pt x="17637" y="1222"/>
                  </a:cubicBezTo>
                  <a:cubicBezTo>
                    <a:pt x="17816" y="1002"/>
                    <a:pt x="18340" y="893"/>
                    <a:pt x="18807" y="978"/>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10386">
              <a:extLst>
                <a:ext uri="{FF2B5EF4-FFF2-40B4-BE49-F238E27FC236}">
                  <a16:creationId xmlns:a16="http://schemas.microsoft.com/office/drawing/2014/main" id="{908F204F-0F4B-42F1-9954-6F94A3AAFE61}"/>
                </a:ext>
              </a:extLst>
            </p:cNvPr>
            <p:cNvSpPr/>
            <p:nvPr/>
          </p:nvSpPr>
          <p:spPr>
            <a:xfrm>
              <a:off x="19887189" y="8018518"/>
              <a:ext cx="374757" cy="414855"/>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10387">
              <a:extLst>
                <a:ext uri="{FF2B5EF4-FFF2-40B4-BE49-F238E27FC236}">
                  <a16:creationId xmlns:a16="http://schemas.microsoft.com/office/drawing/2014/main" id="{86013764-6CA1-42E0-B5B4-B9749529521A}"/>
                </a:ext>
              </a:extLst>
            </p:cNvPr>
            <p:cNvSpPr/>
            <p:nvPr/>
          </p:nvSpPr>
          <p:spPr>
            <a:xfrm>
              <a:off x="19258037" y="4159743"/>
              <a:ext cx="657991" cy="400024"/>
            </a:xfrm>
            <a:custGeom>
              <a:avLst/>
              <a:gdLst/>
              <a:ahLst/>
              <a:cxnLst>
                <a:cxn ang="0">
                  <a:pos x="wd2" y="hd2"/>
                </a:cxn>
                <a:cxn ang="5400000">
                  <a:pos x="wd2" y="hd2"/>
                </a:cxn>
                <a:cxn ang="10800000">
                  <a:pos x="wd2" y="hd2"/>
                </a:cxn>
                <a:cxn ang="16200000">
                  <a:pos x="wd2" y="hd2"/>
                </a:cxn>
              </a:cxnLst>
              <a:rect l="0" t="0" r="r" b="b"/>
              <a:pathLst>
                <a:path w="21600" h="21600" extrusionOk="0">
                  <a:moveTo>
                    <a:pt x="0" y="14177"/>
                  </a:moveTo>
                  <a:cubicBezTo>
                    <a:pt x="2527" y="15134"/>
                    <a:pt x="4222" y="12910"/>
                    <a:pt x="5702" y="10575"/>
                  </a:cubicBezTo>
                  <a:cubicBezTo>
                    <a:pt x="6408" y="13676"/>
                    <a:pt x="7362" y="16803"/>
                    <a:pt x="9837" y="17741"/>
                  </a:cubicBezTo>
                  <a:cubicBezTo>
                    <a:pt x="12287" y="18668"/>
                    <a:pt x="13976" y="16590"/>
                    <a:pt x="15426" y="14335"/>
                  </a:cubicBezTo>
                  <a:cubicBezTo>
                    <a:pt x="16134" y="17472"/>
                    <a:pt x="17076" y="20652"/>
                    <a:pt x="19580" y="21600"/>
                  </a:cubicBezTo>
                  <a:lnTo>
                    <a:pt x="19844" y="19777"/>
                  </a:lnTo>
                  <a:cubicBezTo>
                    <a:pt x="17724" y="18974"/>
                    <a:pt x="17025" y="16203"/>
                    <a:pt x="16319" y="12948"/>
                  </a:cubicBezTo>
                  <a:cubicBezTo>
                    <a:pt x="17841" y="10489"/>
                    <a:pt x="19206" y="8437"/>
                    <a:pt x="21352" y="9250"/>
                  </a:cubicBezTo>
                  <a:lnTo>
                    <a:pt x="21600" y="7421"/>
                  </a:lnTo>
                  <a:cubicBezTo>
                    <a:pt x="19073" y="6464"/>
                    <a:pt x="17365" y="8691"/>
                    <a:pt x="15886" y="11025"/>
                  </a:cubicBezTo>
                  <a:cubicBezTo>
                    <a:pt x="15180" y="7926"/>
                    <a:pt x="14217" y="4820"/>
                    <a:pt x="11744" y="3883"/>
                  </a:cubicBezTo>
                  <a:cubicBezTo>
                    <a:pt x="9288" y="2954"/>
                    <a:pt x="7622" y="5034"/>
                    <a:pt x="6170" y="7294"/>
                  </a:cubicBezTo>
                  <a:cubicBezTo>
                    <a:pt x="5461" y="4152"/>
                    <a:pt x="4515" y="950"/>
                    <a:pt x="2007" y="0"/>
                  </a:cubicBezTo>
                  <a:cubicBezTo>
                    <a:pt x="2007" y="0"/>
                    <a:pt x="1755" y="1827"/>
                    <a:pt x="1755" y="1827"/>
                  </a:cubicBezTo>
                  <a:cubicBezTo>
                    <a:pt x="3881" y="2632"/>
                    <a:pt x="4569" y="5413"/>
                    <a:pt x="5277" y="8681"/>
                  </a:cubicBezTo>
                  <a:cubicBezTo>
                    <a:pt x="3758" y="11134"/>
                    <a:pt x="2389" y="13165"/>
                    <a:pt x="247" y="12354"/>
                  </a:cubicBezTo>
                  <a:lnTo>
                    <a:pt x="0" y="14177"/>
                  </a:lnTo>
                  <a:close/>
                  <a:moveTo>
                    <a:pt x="608" y="11260"/>
                  </a:moveTo>
                  <a:cubicBezTo>
                    <a:pt x="982" y="11395"/>
                    <a:pt x="1324" y="11420"/>
                    <a:pt x="1648" y="11361"/>
                  </a:cubicBezTo>
                  <a:cubicBezTo>
                    <a:pt x="1648" y="11361"/>
                    <a:pt x="2736" y="3679"/>
                    <a:pt x="2736" y="3679"/>
                  </a:cubicBezTo>
                  <a:cubicBezTo>
                    <a:pt x="2461" y="3396"/>
                    <a:pt x="2144" y="3178"/>
                    <a:pt x="1771" y="3033"/>
                  </a:cubicBezTo>
                  <a:lnTo>
                    <a:pt x="608" y="11260"/>
                  </a:lnTo>
                  <a:close/>
                  <a:moveTo>
                    <a:pt x="2743" y="10793"/>
                  </a:moveTo>
                  <a:cubicBezTo>
                    <a:pt x="3150" y="10493"/>
                    <a:pt x="3533" y="10048"/>
                    <a:pt x="3917" y="9511"/>
                  </a:cubicBezTo>
                  <a:lnTo>
                    <a:pt x="4287" y="6924"/>
                  </a:lnTo>
                  <a:cubicBezTo>
                    <a:pt x="4087" y="6170"/>
                    <a:pt x="3864" y="5496"/>
                    <a:pt x="3579" y="4938"/>
                  </a:cubicBezTo>
                  <a:lnTo>
                    <a:pt x="2743" y="10793"/>
                  </a:lnTo>
                  <a:close/>
                  <a:moveTo>
                    <a:pt x="6595" y="9188"/>
                  </a:moveTo>
                  <a:cubicBezTo>
                    <a:pt x="8063" y="6828"/>
                    <a:pt x="9414" y="4924"/>
                    <a:pt x="11495" y="5712"/>
                  </a:cubicBezTo>
                  <a:cubicBezTo>
                    <a:pt x="13593" y="6506"/>
                    <a:pt x="14292" y="9219"/>
                    <a:pt x="14990" y="12431"/>
                  </a:cubicBezTo>
                  <a:cubicBezTo>
                    <a:pt x="13526" y="14784"/>
                    <a:pt x="12177" y="16704"/>
                    <a:pt x="10101" y="15917"/>
                  </a:cubicBezTo>
                  <a:cubicBezTo>
                    <a:pt x="8003" y="15123"/>
                    <a:pt x="7294" y="12399"/>
                    <a:pt x="6595" y="9188"/>
                  </a:cubicBezTo>
                  <a:close/>
                  <a:moveTo>
                    <a:pt x="7938" y="11422"/>
                  </a:moveTo>
                  <a:cubicBezTo>
                    <a:pt x="8176" y="12303"/>
                    <a:pt x="8447" y="13084"/>
                    <a:pt x="8788" y="13733"/>
                  </a:cubicBezTo>
                  <a:lnTo>
                    <a:pt x="9770" y="6683"/>
                  </a:lnTo>
                  <a:cubicBezTo>
                    <a:pt x="9292" y="7022"/>
                    <a:pt x="8844" y="7536"/>
                    <a:pt x="8395" y="8157"/>
                  </a:cubicBezTo>
                  <a:lnTo>
                    <a:pt x="7938" y="11422"/>
                  </a:lnTo>
                  <a:close/>
                  <a:moveTo>
                    <a:pt x="9753" y="14444"/>
                  </a:moveTo>
                  <a:cubicBezTo>
                    <a:pt x="9947" y="14585"/>
                    <a:pt x="10156" y="14700"/>
                    <a:pt x="10391" y="14785"/>
                  </a:cubicBezTo>
                  <a:cubicBezTo>
                    <a:pt x="10509" y="14829"/>
                    <a:pt x="10624" y="14858"/>
                    <a:pt x="10737" y="14880"/>
                  </a:cubicBezTo>
                  <a:lnTo>
                    <a:pt x="11912" y="6809"/>
                  </a:lnTo>
                  <a:cubicBezTo>
                    <a:pt x="11804" y="6751"/>
                    <a:pt x="11691" y="6700"/>
                    <a:pt x="11572" y="6657"/>
                  </a:cubicBezTo>
                  <a:cubicBezTo>
                    <a:pt x="11338" y="6572"/>
                    <a:pt x="11118" y="6530"/>
                    <a:pt x="10904" y="6522"/>
                  </a:cubicBezTo>
                  <a:lnTo>
                    <a:pt x="9753" y="14444"/>
                  </a:lnTo>
                  <a:close/>
                  <a:moveTo>
                    <a:pt x="11819" y="15088"/>
                  </a:moveTo>
                  <a:cubicBezTo>
                    <a:pt x="12255" y="14876"/>
                    <a:pt x="12659" y="14511"/>
                    <a:pt x="13056" y="14038"/>
                  </a:cubicBezTo>
                  <a:lnTo>
                    <a:pt x="13679" y="9709"/>
                  </a:lnTo>
                  <a:cubicBezTo>
                    <a:pt x="13451" y="9006"/>
                    <a:pt x="13187" y="8394"/>
                    <a:pt x="12852" y="7898"/>
                  </a:cubicBezTo>
                  <a:lnTo>
                    <a:pt x="11819" y="15088"/>
                  </a:lnTo>
                  <a:close/>
                  <a:moveTo>
                    <a:pt x="17315" y="14655"/>
                  </a:moveTo>
                  <a:cubicBezTo>
                    <a:pt x="17522" y="15364"/>
                    <a:pt x="17751" y="15987"/>
                    <a:pt x="18038" y="16501"/>
                  </a:cubicBezTo>
                  <a:lnTo>
                    <a:pt x="18774" y="10835"/>
                  </a:lnTo>
                  <a:cubicBezTo>
                    <a:pt x="18379" y="11153"/>
                    <a:pt x="18008" y="11606"/>
                    <a:pt x="17639" y="12150"/>
                  </a:cubicBezTo>
                  <a:lnTo>
                    <a:pt x="17315" y="14655"/>
                  </a:lnTo>
                  <a:close/>
                  <a:moveTo>
                    <a:pt x="19142" y="17799"/>
                  </a:moveTo>
                  <a:cubicBezTo>
                    <a:pt x="19411" y="18060"/>
                    <a:pt x="19719" y="18258"/>
                    <a:pt x="20080" y="18383"/>
                  </a:cubicBezTo>
                  <a:lnTo>
                    <a:pt x="21155" y="10467"/>
                  </a:lnTo>
                  <a:cubicBezTo>
                    <a:pt x="20792" y="10352"/>
                    <a:pt x="20458" y="10341"/>
                    <a:pt x="20145" y="10409"/>
                  </a:cubicBezTo>
                  <a:cubicBezTo>
                    <a:pt x="20145" y="10409"/>
                    <a:pt x="19142" y="17799"/>
                    <a:pt x="19142" y="17799"/>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10388">
              <a:extLst>
                <a:ext uri="{FF2B5EF4-FFF2-40B4-BE49-F238E27FC236}">
                  <a16:creationId xmlns:a16="http://schemas.microsoft.com/office/drawing/2014/main" id="{448DD95E-1868-483C-93C9-DCC1E495492A}"/>
                </a:ext>
              </a:extLst>
            </p:cNvPr>
            <p:cNvSpPr/>
            <p:nvPr/>
          </p:nvSpPr>
          <p:spPr>
            <a:xfrm>
              <a:off x="18647193" y="4108798"/>
              <a:ext cx="356298" cy="370280"/>
            </a:xfrm>
            <a:custGeom>
              <a:avLst/>
              <a:gdLst/>
              <a:ahLst/>
              <a:cxnLst>
                <a:cxn ang="0">
                  <a:pos x="wd2" y="hd2"/>
                </a:cxn>
                <a:cxn ang="5400000">
                  <a:pos x="wd2" y="hd2"/>
                </a:cxn>
                <a:cxn ang="10800000">
                  <a:pos x="wd2" y="hd2"/>
                </a:cxn>
                <a:cxn ang="16200000">
                  <a:pos x="wd2" y="hd2"/>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10389">
              <a:extLst>
                <a:ext uri="{FF2B5EF4-FFF2-40B4-BE49-F238E27FC236}">
                  <a16:creationId xmlns:a16="http://schemas.microsoft.com/office/drawing/2014/main" id="{FF9FE8F4-C6C3-40ED-BD15-BF12390B1562}"/>
                </a:ext>
              </a:extLst>
            </p:cNvPr>
            <p:cNvSpPr/>
            <p:nvPr/>
          </p:nvSpPr>
          <p:spPr>
            <a:xfrm>
              <a:off x="17493478" y="4180645"/>
              <a:ext cx="832624" cy="547837"/>
            </a:xfrm>
            <a:custGeom>
              <a:avLst/>
              <a:gdLst/>
              <a:ahLst/>
              <a:cxnLst>
                <a:cxn ang="0">
                  <a:pos x="wd2" y="hd2"/>
                </a:cxn>
                <a:cxn ang="5400000">
                  <a:pos x="wd2" y="hd2"/>
                </a:cxn>
                <a:cxn ang="10800000">
                  <a:pos x="wd2" y="hd2"/>
                </a:cxn>
                <a:cxn ang="16200000">
                  <a:pos x="wd2" y="hd2"/>
                </a:cxn>
              </a:cxnLst>
              <a:rect l="0" t="0" r="r" b="b"/>
              <a:pathLst>
                <a:path w="21340" h="21208" extrusionOk="0">
                  <a:moveTo>
                    <a:pt x="3532" y="6467"/>
                  </a:moveTo>
                  <a:lnTo>
                    <a:pt x="5654" y="19318"/>
                  </a:lnTo>
                  <a:lnTo>
                    <a:pt x="17808" y="14741"/>
                  </a:lnTo>
                  <a:lnTo>
                    <a:pt x="15687" y="1890"/>
                  </a:lnTo>
                  <a:cubicBezTo>
                    <a:pt x="15687" y="1890"/>
                    <a:pt x="3532" y="6467"/>
                    <a:pt x="3532" y="6467"/>
                  </a:cubicBezTo>
                  <a:close/>
                  <a:moveTo>
                    <a:pt x="2391" y="11284"/>
                  </a:moveTo>
                  <a:lnTo>
                    <a:pt x="3148" y="15874"/>
                  </a:lnTo>
                  <a:cubicBezTo>
                    <a:pt x="3190" y="16128"/>
                    <a:pt x="3360" y="16282"/>
                    <a:pt x="3528" y="16218"/>
                  </a:cubicBezTo>
                  <a:cubicBezTo>
                    <a:pt x="3696" y="16155"/>
                    <a:pt x="3798" y="15899"/>
                    <a:pt x="3756" y="15645"/>
                  </a:cubicBezTo>
                  <a:lnTo>
                    <a:pt x="2999" y="11056"/>
                  </a:lnTo>
                  <a:cubicBezTo>
                    <a:pt x="2957" y="10802"/>
                    <a:pt x="2787" y="10648"/>
                    <a:pt x="2619" y="10711"/>
                  </a:cubicBezTo>
                  <a:cubicBezTo>
                    <a:pt x="2451" y="10774"/>
                    <a:pt x="2349" y="11031"/>
                    <a:pt x="2391" y="11284"/>
                  </a:cubicBezTo>
                  <a:close/>
                  <a:moveTo>
                    <a:pt x="19102" y="6941"/>
                  </a:moveTo>
                  <a:cubicBezTo>
                    <a:pt x="18977" y="6181"/>
                    <a:pt x="18467" y="5718"/>
                    <a:pt x="17963" y="5908"/>
                  </a:cubicBezTo>
                  <a:cubicBezTo>
                    <a:pt x="17460" y="6097"/>
                    <a:pt x="17154" y="6868"/>
                    <a:pt x="17279" y="7628"/>
                  </a:cubicBezTo>
                  <a:cubicBezTo>
                    <a:pt x="17405" y="8388"/>
                    <a:pt x="17914" y="8851"/>
                    <a:pt x="18418" y="8661"/>
                  </a:cubicBezTo>
                  <a:cubicBezTo>
                    <a:pt x="18922" y="8472"/>
                    <a:pt x="19228" y="7701"/>
                    <a:pt x="19102" y="6941"/>
                  </a:cubicBezTo>
                  <a:close/>
                  <a:moveTo>
                    <a:pt x="19484" y="1435"/>
                  </a:moveTo>
                  <a:lnTo>
                    <a:pt x="21303" y="12450"/>
                  </a:lnTo>
                  <a:cubicBezTo>
                    <a:pt x="21470" y="13464"/>
                    <a:pt x="21062" y="14490"/>
                    <a:pt x="20390" y="14743"/>
                  </a:cubicBezTo>
                  <a:lnTo>
                    <a:pt x="3374" y="21151"/>
                  </a:lnTo>
                  <a:cubicBezTo>
                    <a:pt x="2703" y="21404"/>
                    <a:pt x="2023" y="20787"/>
                    <a:pt x="1856" y="19773"/>
                  </a:cubicBezTo>
                  <a:lnTo>
                    <a:pt x="37" y="8758"/>
                  </a:lnTo>
                  <a:cubicBezTo>
                    <a:pt x="-130" y="7745"/>
                    <a:pt x="279" y="6718"/>
                    <a:pt x="950" y="6465"/>
                  </a:cubicBezTo>
                  <a:lnTo>
                    <a:pt x="17966" y="57"/>
                  </a:lnTo>
                  <a:cubicBezTo>
                    <a:pt x="18637" y="-196"/>
                    <a:pt x="19317" y="421"/>
                    <a:pt x="19484" y="143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10390">
              <a:extLst>
                <a:ext uri="{FF2B5EF4-FFF2-40B4-BE49-F238E27FC236}">
                  <a16:creationId xmlns:a16="http://schemas.microsoft.com/office/drawing/2014/main" id="{40D1A6BC-509A-4AB6-A14A-CF13D9E41458}"/>
                </a:ext>
              </a:extLst>
            </p:cNvPr>
            <p:cNvSpPr/>
            <p:nvPr/>
          </p:nvSpPr>
          <p:spPr>
            <a:xfrm>
              <a:off x="18126029" y="6224089"/>
              <a:ext cx="1086985" cy="582352"/>
            </a:xfrm>
            <a:custGeom>
              <a:avLst/>
              <a:gdLst/>
              <a:ahLst/>
              <a:cxnLst>
                <a:cxn ang="0">
                  <a:pos x="wd2" y="hd2"/>
                </a:cxn>
                <a:cxn ang="5400000">
                  <a:pos x="wd2" y="hd2"/>
                </a:cxn>
                <a:cxn ang="10800000">
                  <a:pos x="wd2" y="hd2"/>
                </a:cxn>
                <a:cxn ang="16200000">
                  <a:pos x="wd2" y="hd2"/>
                </a:cxn>
              </a:cxnLst>
              <a:rect l="0" t="0" r="r" b="b"/>
              <a:pathLst>
                <a:path w="21600" h="21586" extrusionOk="0">
                  <a:moveTo>
                    <a:pt x="16536" y="15317"/>
                  </a:moveTo>
                  <a:lnTo>
                    <a:pt x="16511" y="12603"/>
                  </a:lnTo>
                  <a:lnTo>
                    <a:pt x="16510" y="12603"/>
                  </a:lnTo>
                  <a:cubicBezTo>
                    <a:pt x="16510" y="12601"/>
                    <a:pt x="16511" y="12598"/>
                    <a:pt x="16511" y="12596"/>
                  </a:cubicBezTo>
                  <a:cubicBezTo>
                    <a:pt x="16497" y="11097"/>
                    <a:pt x="13851" y="9967"/>
                    <a:pt x="10600" y="10073"/>
                  </a:cubicBezTo>
                  <a:cubicBezTo>
                    <a:pt x="7350" y="10179"/>
                    <a:pt x="4727" y="11481"/>
                    <a:pt x="4741" y="12979"/>
                  </a:cubicBezTo>
                  <a:cubicBezTo>
                    <a:pt x="4741" y="12982"/>
                    <a:pt x="4741" y="12984"/>
                    <a:pt x="4741" y="12986"/>
                  </a:cubicBezTo>
                  <a:lnTo>
                    <a:pt x="4741" y="12986"/>
                  </a:lnTo>
                  <a:lnTo>
                    <a:pt x="4744" y="13374"/>
                  </a:lnTo>
                  <a:lnTo>
                    <a:pt x="0" y="9650"/>
                  </a:lnTo>
                  <a:lnTo>
                    <a:pt x="10506" y="0"/>
                  </a:lnTo>
                  <a:lnTo>
                    <a:pt x="21600" y="11274"/>
                  </a:lnTo>
                  <a:cubicBezTo>
                    <a:pt x="21600" y="11274"/>
                    <a:pt x="16536" y="15317"/>
                    <a:pt x="16536" y="15317"/>
                  </a:cubicBezTo>
                  <a:close/>
                  <a:moveTo>
                    <a:pt x="3433" y="20010"/>
                  </a:moveTo>
                  <a:cubicBezTo>
                    <a:pt x="3441" y="20866"/>
                    <a:pt x="3096" y="21572"/>
                    <a:pt x="2663" y="21586"/>
                  </a:cubicBezTo>
                  <a:cubicBezTo>
                    <a:pt x="2229" y="21600"/>
                    <a:pt x="1871" y="20917"/>
                    <a:pt x="1863" y="20061"/>
                  </a:cubicBezTo>
                  <a:cubicBezTo>
                    <a:pt x="1858" y="19488"/>
                    <a:pt x="2012" y="18988"/>
                    <a:pt x="2243" y="18712"/>
                  </a:cubicBezTo>
                  <a:lnTo>
                    <a:pt x="2180" y="11901"/>
                  </a:lnTo>
                  <a:lnTo>
                    <a:pt x="2970" y="12521"/>
                  </a:lnTo>
                  <a:lnTo>
                    <a:pt x="3028" y="18686"/>
                  </a:lnTo>
                  <a:cubicBezTo>
                    <a:pt x="3264" y="18947"/>
                    <a:pt x="3427" y="19437"/>
                    <a:pt x="3433" y="20010"/>
                  </a:cubicBezTo>
                  <a:close/>
                  <a:moveTo>
                    <a:pt x="15799" y="20383"/>
                  </a:moveTo>
                  <a:lnTo>
                    <a:pt x="15729" y="12978"/>
                  </a:lnTo>
                  <a:cubicBezTo>
                    <a:pt x="15274" y="12403"/>
                    <a:pt x="13503" y="11530"/>
                    <a:pt x="10615" y="11624"/>
                  </a:cubicBezTo>
                  <a:cubicBezTo>
                    <a:pt x="7726" y="11718"/>
                    <a:pt x="5972" y="12706"/>
                    <a:pt x="5529" y="13310"/>
                  </a:cubicBezTo>
                  <a:lnTo>
                    <a:pt x="5598" y="20715"/>
                  </a:lnTo>
                  <a:cubicBezTo>
                    <a:pt x="5598" y="20715"/>
                    <a:pt x="15799" y="20383"/>
                    <a:pt x="15799" y="2038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10391">
              <a:extLst>
                <a:ext uri="{FF2B5EF4-FFF2-40B4-BE49-F238E27FC236}">
                  <a16:creationId xmlns:a16="http://schemas.microsoft.com/office/drawing/2014/main" id="{2D3146E1-BE5A-428C-9286-2942FE5B4A38}"/>
                </a:ext>
              </a:extLst>
            </p:cNvPr>
            <p:cNvSpPr/>
            <p:nvPr/>
          </p:nvSpPr>
          <p:spPr>
            <a:xfrm>
              <a:off x="15698642" y="7668426"/>
              <a:ext cx="845763" cy="398247"/>
            </a:xfrm>
            <a:custGeom>
              <a:avLst/>
              <a:gdLst/>
              <a:ahLst/>
              <a:cxnLst>
                <a:cxn ang="0">
                  <a:pos x="wd2" y="hd2"/>
                </a:cxn>
                <a:cxn ang="5400000">
                  <a:pos x="wd2" y="hd2"/>
                </a:cxn>
                <a:cxn ang="10800000">
                  <a:pos x="wd2" y="hd2"/>
                </a:cxn>
                <a:cxn ang="16200000">
                  <a:pos x="wd2" y="hd2"/>
                </a:cxn>
              </a:cxnLst>
              <a:rect l="0" t="0" r="r" b="b"/>
              <a:pathLst>
                <a:path w="21600" h="21600" extrusionOk="0">
                  <a:moveTo>
                    <a:pt x="20754" y="0"/>
                  </a:moveTo>
                  <a:lnTo>
                    <a:pt x="19029" y="1406"/>
                  </a:lnTo>
                  <a:cubicBezTo>
                    <a:pt x="19054" y="1548"/>
                    <a:pt x="19310" y="2958"/>
                    <a:pt x="19310" y="2958"/>
                  </a:cubicBezTo>
                  <a:lnTo>
                    <a:pt x="19147" y="3091"/>
                  </a:lnTo>
                  <a:lnTo>
                    <a:pt x="18865" y="1540"/>
                  </a:lnTo>
                  <a:lnTo>
                    <a:pt x="18111" y="2155"/>
                  </a:lnTo>
                  <a:cubicBezTo>
                    <a:pt x="18136" y="2291"/>
                    <a:pt x="18318" y="3295"/>
                    <a:pt x="18318" y="3295"/>
                  </a:cubicBezTo>
                  <a:lnTo>
                    <a:pt x="18155" y="3428"/>
                  </a:lnTo>
                  <a:lnTo>
                    <a:pt x="17947" y="2288"/>
                  </a:lnTo>
                  <a:lnTo>
                    <a:pt x="17193" y="2903"/>
                  </a:lnTo>
                  <a:cubicBezTo>
                    <a:pt x="17219" y="3044"/>
                    <a:pt x="17474" y="4455"/>
                    <a:pt x="17474" y="4455"/>
                  </a:cubicBezTo>
                  <a:lnTo>
                    <a:pt x="17311" y="4587"/>
                  </a:lnTo>
                  <a:lnTo>
                    <a:pt x="17030" y="3036"/>
                  </a:lnTo>
                  <a:lnTo>
                    <a:pt x="16275" y="3652"/>
                  </a:lnTo>
                  <a:cubicBezTo>
                    <a:pt x="16299" y="3788"/>
                    <a:pt x="16482" y="4792"/>
                    <a:pt x="16482" y="4792"/>
                  </a:cubicBezTo>
                  <a:lnTo>
                    <a:pt x="16318" y="4925"/>
                  </a:lnTo>
                  <a:lnTo>
                    <a:pt x="16111" y="3785"/>
                  </a:lnTo>
                  <a:lnTo>
                    <a:pt x="15357" y="4400"/>
                  </a:lnTo>
                  <a:cubicBezTo>
                    <a:pt x="15383" y="4541"/>
                    <a:pt x="15639" y="5951"/>
                    <a:pt x="15639" y="5951"/>
                  </a:cubicBezTo>
                  <a:lnTo>
                    <a:pt x="15475" y="6085"/>
                  </a:lnTo>
                  <a:lnTo>
                    <a:pt x="15193" y="4533"/>
                  </a:lnTo>
                  <a:lnTo>
                    <a:pt x="14439" y="5148"/>
                  </a:lnTo>
                  <a:cubicBezTo>
                    <a:pt x="14464" y="5284"/>
                    <a:pt x="14647" y="6288"/>
                    <a:pt x="14647" y="6288"/>
                  </a:cubicBezTo>
                  <a:lnTo>
                    <a:pt x="14483" y="6421"/>
                  </a:lnTo>
                  <a:lnTo>
                    <a:pt x="14275" y="5281"/>
                  </a:lnTo>
                  <a:lnTo>
                    <a:pt x="13522" y="5896"/>
                  </a:lnTo>
                  <a:cubicBezTo>
                    <a:pt x="13547" y="6037"/>
                    <a:pt x="13802" y="7448"/>
                    <a:pt x="13802" y="7448"/>
                  </a:cubicBezTo>
                  <a:lnTo>
                    <a:pt x="13638" y="7582"/>
                  </a:lnTo>
                  <a:lnTo>
                    <a:pt x="13358" y="6029"/>
                  </a:lnTo>
                  <a:lnTo>
                    <a:pt x="12603" y="6645"/>
                  </a:lnTo>
                  <a:cubicBezTo>
                    <a:pt x="12628" y="6781"/>
                    <a:pt x="12810" y="7785"/>
                    <a:pt x="12810" y="7785"/>
                  </a:cubicBezTo>
                  <a:lnTo>
                    <a:pt x="12646" y="7919"/>
                  </a:lnTo>
                  <a:lnTo>
                    <a:pt x="12439" y="6778"/>
                  </a:lnTo>
                  <a:lnTo>
                    <a:pt x="11685" y="7393"/>
                  </a:lnTo>
                  <a:cubicBezTo>
                    <a:pt x="11711" y="7534"/>
                    <a:pt x="11967" y="8944"/>
                    <a:pt x="11967" y="8944"/>
                  </a:cubicBezTo>
                  <a:lnTo>
                    <a:pt x="11803" y="9078"/>
                  </a:lnTo>
                  <a:lnTo>
                    <a:pt x="11521" y="7527"/>
                  </a:lnTo>
                  <a:lnTo>
                    <a:pt x="10768" y="8141"/>
                  </a:lnTo>
                  <a:cubicBezTo>
                    <a:pt x="10792" y="8277"/>
                    <a:pt x="10974" y="9282"/>
                    <a:pt x="10974" y="9282"/>
                  </a:cubicBezTo>
                  <a:lnTo>
                    <a:pt x="10811" y="9415"/>
                  </a:lnTo>
                  <a:lnTo>
                    <a:pt x="10604" y="8275"/>
                  </a:lnTo>
                  <a:lnTo>
                    <a:pt x="9849" y="8890"/>
                  </a:lnTo>
                  <a:cubicBezTo>
                    <a:pt x="9874" y="9031"/>
                    <a:pt x="10131" y="10441"/>
                    <a:pt x="10131" y="10441"/>
                  </a:cubicBezTo>
                  <a:lnTo>
                    <a:pt x="9967" y="10575"/>
                  </a:lnTo>
                  <a:lnTo>
                    <a:pt x="9686" y="9023"/>
                  </a:lnTo>
                  <a:lnTo>
                    <a:pt x="8931" y="9638"/>
                  </a:lnTo>
                  <a:cubicBezTo>
                    <a:pt x="8956" y="9774"/>
                    <a:pt x="9139" y="10778"/>
                    <a:pt x="9139" y="10778"/>
                  </a:cubicBezTo>
                  <a:lnTo>
                    <a:pt x="8975" y="10912"/>
                  </a:lnTo>
                  <a:lnTo>
                    <a:pt x="8767" y="9772"/>
                  </a:lnTo>
                  <a:lnTo>
                    <a:pt x="8014" y="10386"/>
                  </a:lnTo>
                  <a:cubicBezTo>
                    <a:pt x="8039" y="10527"/>
                    <a:pt x="8295" y="11937"/>
                    <a:pt x="8295" y="11937"/>
                  </a:cubicBezTo>
                  <a:lnTo>
                    <a:pt x="8131" y="12071"/>
                  </a:lnTo>
                  <a:lnTo>
                    <a:pt x="7850" y="10520"/>
                  </a:lnTo>
                  <a:lnTo>
                    <a:pt x="7095" y="11135"/>
                  </a:lnTo>
                  <a:cubicBezTo>
                    <a:pt x="7120" y="11271"/>
                    <a:pt x="7302" y="12275"/>
                    <a:pt x="7302" y="12275"/>
                  </a:cubicBezTo>
                  <a:lnTo>
                    <a:pt x="7138" y="12409"/>
                  </a:lnTo>
                  <a:lnTo>
                    <a:pt x="6932" y="11268"/>
                  </a:lnTo>
                  <a:lnTo>
                    <a:pt x="6177" y="11883"/>
                  </a:lnTo>
                  <a:cubicBezTo>
                    <a:pt x="6203" y="12024"/>
                    <a:pt x="6459" y="13435"/>
                    <a:pt x="6459" y="13435"/>
                  </a:cubicBezTo>
                  <a:lnTo>
                    <a:pt x="6295" y="13568"/>
                  </a:lnTo>
                  <a:lnTo>
                    <a:pt x="6013" y="12017"/>
                  </a:lnTo>
                  <a:lnTo>
                    <a:pt x="5260" y="12631"/>
                  </a:lnTo>
                  <a:cubicBezTo>
                    <a:pt x="5284" y="12768"/>
                    <a:pt x="5467" y="13771"/>
                    <a:pt x="5467" y="13771"/>
                  </a:cubicBezTo>
                  <a:lnTo>
                    <a:pt x="5303" y="13905"/>
                  </a:lnTo>
                  <a:lnTo>
                    <a:pt x="5096" y="12765"/>
                  </a:lnTo>
                  <a:lnTo>
                    <a:pt x="4342" y="13379"/>
                  </a:lnTo>
                  <a:cubicBezTo>
                    <a:pt x="4367" y="13521"/>
                    <a:pt x="4624" y="14931"/>
                    <a:pt x="4624" y="14931"/>
                  </a:cubicBezTo>
                  <a:lnTo>
                    <a:pt x="4460" y="15064"/>
                  </a:lnTo>
                  <a:lnTo>
                    <a:pt x="4178" y="13513"/>
                  </a:lnTo>
                  <a:lnTo>
                    <a:pt x="3423" y="14128"/>
                  </a:lnTo>
                  <a:cubicBezTo>
                    <a:pt x="3448" y="14265"/>
                    <a:pt x="3630" y="15269"/>
                    <a:pt x="3630" y="15269"/>
                  </a:cubicBezTo>
                  <a:lnTo>
                    <a:pt x="3467" y="15402"/>
                  </a:lnTo>
                  <a:lnTo>
                    <a:pt x="3260" y="14261"/>
                  </a:lnTo>
                  <a:lnTo>
                    <a:pt x="2505" y="14876"/>
                  </a:lnTo>
                  <a:cubicBezTo>
                    <a:pt x="2531" y="15018"/>
                    <a:pt x="2787" y="16428"/>
                    <a:pt x="2787" y="16428"/>
                  </a:cubicBezTo>
                  <a:lnTo>
                    <a:pt x="2623" y="16561"/>
                  </a:lnTo>
                  <a:lnTo>
                    <a:pt x="2342" y="15010"/>
                  </a:lnTo>
                  <a:lnTo>
                    <a:pt x="1588" y="15625"/>
                  </a:lnTo>
                  <a:cubicBezTo>
                    <a:pt x="1613" y="15761"/>
                    <a:pt x="1795" y="16765"/>
                    <a:pt x="1795" y="16765"/>
                  </a:cubicBezTo>
                  <a:lnTo>
                    <a:pt x="1631" y="16898"/>
                  </a:lnTo>
                  <a:lnTo>
                    <a:pt x="1424" y="15758"/>
                  </a:lnTo>
                  <a:lnTo>
                    <a:pt x="670" y="16373"/>
                  </a:lnTo>
                  <a:cubicBezTo>
                    <a:pt x="696" y="16514"/>
                    <a:pt x="951" y="17925"/>
                    <a:pt x="951" y="17925"/>
                  </a:cubicBezTo>
                  <a:lnTo>
                    <a:pt x="788" y="18057"/>
                  </a:lnTo>
                  <a:lnTo>
                    <a:pt x="506" y="16506"/>
                  </a:lnTo>
                  <a:lnTo>
                    <a:pt x="0" y="16919"/>
                  </a:lnTo>
                  <a:lnTo>
                    <a:pt x="846" y="21600"/>
                  </a:lnTo>
                  <a:lnTo>
                    <a:pt x="21600" y="4681"/>
                  </a:lnTo>
                  <a:lnTo>
                    <a:pt x="20754" y="0"/>
                  </a:lnTo>
                  <a:close/>
                  <a:moveTo>
                    <a:pt x="20622" y="2793"/>
                  </a:moveTo>
                  <a:cubicBezTo>
                    <a:pt x="20707" y="3260"/>
                    <a:pt x="20598" y="3784"/>
                    <a:pt x="20378" y="3963"/>
                  </a:cubicBezTo>
                  <a:cubicBezTo>
                    <a:pt x="20158" y="4143"/>
                    <a:pt x="19911" y="3909"/>
                    <a:pt x="19826" y="3442"/>
                  </a:cubicBezTo>
                  <a:cubicBezTo>
                    <a:pt x="19742" y="2974"/>
                    <a:pt x="19852" y="2449"/>
                    <a:pt x="20072" y="2270"/>
                  </a:cubicBezTo>
                  <a:cubicBezTo>
                    <a:pt x="20292" y="2091"/>
                    <a:pt x="20538" y="2325"/>
                    <a:pt x="20622" y="279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10392">
              <a:extLst>
                <a:ext uri="{FF2B5EF4-FFF2-40B4-BE49-F238E27FC236}">
                  <a16:creationId xmlns:a16="http://schemas.microsoft.com/office/drawing/2014/main" id="{C3A46B2F-F579-4180-BC30-3C57D83EBC74}"/>
                </a:ext>
              </a:extLst>
            </p:cNvPr>
            <p:cNvSpPr/>
            <p:nvPr/>
          </p:nvSpPr>
          <p:spPr>
            <a:xfrm>
              <a:off x="19920630" y="5193310"/>
              <a:ext cx="339475" cy="405029"/>
            </a:xfrm>
            <a:custGeom>
              <a:avLst/>
              <a:gdLst/>
              <a:ahLst/>
              <a:cxnLst>
                <a:cxn ang="0">
                  <a:pos x="wd2" y="hd2"/>
                </a:cxn>
                <a:cxn ang="5400000">
                  <a:pos x="wd2" y="hd2"/>
                </a:cxn>
                <a:cxn ang="10800000">
                  <a:pos x="wd2" y="hd2"/>
                </a:cxn>
                <a:cxn ang="16200000">
                  <a:pos x="wd2" y="hd2"/>
                </a:cxn>
              </a:cxnLst>
              <a:rect l="0" t="0" r="r" b="b"/>
              <a:pathLst>
                <a:path w="21600" h="21600" extrusionOk="0">
                  <a:moveTo>
                    <a:pt x="0" y="896"/>
                  </a:moveTo>
                  <a:lnTo>
                    <a:pt x="1727" y="21600"/>
                  </a:lnTo>
                  <a:lnTo>
                    <a:pt x="21600" y="20435"/>
                  </a:lnTo>
                  <a:lnTo>
                    <a:pt x="20172" y="3324"/>
                  </a:lnTo>
                  <a:lnTo>
                    <a:pt x="15291" y="0"/>
                  </a:lnTo>
                  <a:lnTo>
                    <a:pt x="0" y="896"/>
                  </a:lnTo>
                  <a:close/>
                  <a:moveTo>
                    <a:pt x="6715" y="5294"/>
                  </a:moveTo>
                  <a:lnTo>
                    <a:pt x="13953" y="4870"/>
                  </a:lnTo>
                  <a:lnTo>
                    <a:pt x="14001" y="5441"/>
                  </a:lnTo>
                  <a:lnTo>
                    <a:pt x="6763" y="5865"/>
                  </a:lnTo>
                  <a:lnTo>
                    <a:pt x="6715" y="5294"/>
                  </a:lnTo>
                  <a:close/>
                  <a:moveTo>
                    <a:pt x="3566" y="11139"/>
                  </a:moveTo>
                  <a:lnTo>
                    <a:pt x="18042" y="10291"/>
                  </a:lnTo>
                  <a:lnTo>
                    <a:pt x="18088" y="10846"/>
                  </a:lnTo>
                  <a:lnTo>
                    <a:pt x="3613" y="11694"/>
                  </a:lnTo>
                  <a:lnTo>
                    <a:pt x="3566" y="11139"/>
                  </a:lnTo>
                  <a:close/>
                  <a:moveTo>
                    <a:pt x="3801" y="13947"/>
                  </a:moveTo>
                  <a:lnTo>
                    <a:pt x="18276" y="13099"/>
                  </a:lnTo>
                  <a:lnTo>
                    <a:pt x="18324" y="13670"/>
                  </a:lnTo>
                  <a:lnTo>
                    <a:pt x="3848" y="14519"/>
                  </a:lnTo>
                  <a:lnTo>
                    <a:pt x="3801" y="13947"/>
                  </a:lnTo>
                  <a:close/>
                  <a:moveTo>
                    <a:pt x="4035" y="16756"/>
                  </a:moveTo>
                  <a:lnTo>
                    <a:pt x="11273" y="16332"/>
                  </a:lnTo>
                  <a:lnTo>
                    <a:pt x="11320" y="16903"/>
                  </a:lnTo>
                  <a:lnTo>
                    <a:pt x="4083" y="17327"/>
                  </a:lnTo>
                  <a:lnTo>
                    <a:pt x="4035" y="16756"/>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10393">
              <a:extLst>
                <a:ext uri="{FF2B5EF4-FFF2-40B4-BE49-F238E27FC236}">
                  <a16:creationId xmlns:a16="http://schemas.microsoft.com/office/drawing/2014/main" id="{FAC5697E-8384-4940-AD5C-1D0822736420}"/>
                </a:ext>
              </a:extLst>
            </p:cNvPr>
            <p:cNvSpPr/>
            <p:nvPr/>
          </p:nvSpPr>
          <p:spPr>
            <a:xfrm>
              <a:off x="18570303" y="9049764"/>
              <a:ext cx="924785" cy="885968"/>
            </a:xfrm>
            <a:custGeom>
              <a:avLst/>
              <a:gdLst/>
              <a:ahLst/>
              <a:cxnLst>
                <a:cxn ang="0">
                  <a:pos x="wd2" y="hd2"/>
                </a:cxn>
                <a:cxn ang="5400000">
                  <a:pos x="wd2" y="hd2"/>
                </a:cxn>
                <a:cxn ang="10800000">
                  <a:pos x="wd2" y="hd2"/>
                </a:cxn>
                <a:cxn ang="16200000">
                  <a:pos x="wd2" y="hd2"/>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10394">
              <a:extLst>
                <a:ext uri="{FF2B5EF4-FFF2-40B4-BE49-F238E27FC236}">
                  <a16:creationId xmlns:a16="http://schemas.microsoft.com/office/drawing/2014/main" id="{FC9276C7-B329-4218-8ACF-0E8E8B2E70AD}"/>
                </a:ext>
              </a:extLst>
            </p:cNvPr>
            <p:cNvSpPr/>
            <p:nvPr/>
          </p:nvSpPr>
          <p:spPr>
            <a:xfrm>
              <a:off x="15885964" y="8065581"/>
              <a:ext cx="555246" cy="544272"/>
            </a:xfrm>
            <a:custGeom>
              <a:avLst/>
              <a:gdLst/>
              <a:ahLst/>
              <a:cxnLst>
                <a:cxn ang="0">
                  <a:pos x="wd2" y="hd2"/>
                </a:cxn>
                <a:cxn ang="5400000">
                  <a:pos x="wd2" y="hd2"/>
                </a:cxn>
                <a:cxn ang="10800000">
                  <a:pos x="wd2" y="hd2"/>
                </a:cxn>
                <a:cxn ang="16200000">
                  <a:pos x="wd2" y="hd2"/>
                </a:cxn>
              </a:cxnLst>
              <a:rect l="0" t="0" r="r" b="b"/>
              <a:pathLst>
                <a:path w="20991" h="21600" extrusionOk="0">
                  <a:moveTo>
                    <a:pt x="0" y="6005"/>
                  </a:moveTo>
                  <a:lnTo>
                    <a:pt x="2577" y="11807"/>
                  </a:lnTo>
                  <a:cubicBezTo>
                    <a:pt x="2577" y="11807"/>
                    <a:pt x="3706" y="12286"/>
                    <a:pt x="4255" y="11343"/>
                  </a:cubicBezTo>
                  <a:cubicBezTo>
                    <a:pt x="4860" y="10297"/>
                    <a:pt x="7052" y="9212"/>
                    <a:pt x="8001" y="11472"/>
                  </a:cubicBezTo>
                  <a:cubicBezTo>
                    <a:pt x="8949" y="13731"/>
                    <a:pt x="7204" y="14700"/>
                    <a:pt x="5987" y="14655"/>
                  </a:cubicBezTo>
                  <a:cubicBezTo>
                    <a:pt x="4886" y="14615"/>
                    <a:pt x="4270" y="15618"/>
                    <a:pt x="4270" y="15618"/>
                  </a:cubicBezTo>
                  <a:lnTo>
                    <a:pt x="6927" y="21600"/>
                  </a:lnTo>
                  <a:lnTo>
                    <a:pt x="11852" y="19189"/>
                  </a:lnTo>
                  <a:cubicBezTo>
                    <a:pt x="11852" y="19189"/>
                    <a:pt x="11984" y="18276"/>
                    <a:pt x="11207" y="17738"/>
                  </a:cubicBezTo>
                  <a:cubicBezTo>
                    <a:pt x="10263" y="17087"/>
                    <a:pt x="9280" y="15038"/>
                    <a:pt x="11605" y="13899"/>
                  </a:cubicBezTo>
                  <a:cubicBezTo>
                    <a:pt x="13931" y="12761"/>
                    <a:pt x="14808" y="14792"/>
                    <a:pt x="14617" y="16180"/>
                  </a:cubicBezTo>
                  <a:cubicBezTo>
                    <a:pt x="14474" y="17220"/>
                    <a:pt x="15221" y="17540"/>
                    <a:pt x="15221" y="17540"/>
                  </a:cubicBezTo>
                  <a:lnTo>
                    <a:pt x="19368" y="15510"/>
                  </a:lnTo>
                  <a:cubicBezTo>
                    <a:pt x="19368" y="15510"/>
                    <a:pt x="17338" y="11290"/>
                    <a:pt x="17019" y="10076"/>
                  </a:cubicBezTo>
                  <a:cubicBezTo>
                    <a:pt x="16676" y="8775"/>
                    <a:pt x="18369" y="8955"/>
                    <a:pt x="18673" y="8964"/>
                  </a:cubicBezTo>
                  <a:cubicBezTo>
                    <a:pt x="20424" y="9020"/>
                    <a:pt x="21600" y="7510"/>
                    <a:pt x="20656" y="5385"/>
                  </a:cubicBezTo>
                  <a:cubicBezTo>
                    <a:pt x="19712" y="3260"/>
                    <a:pt x="17321" y="3778"/>
                    <a:pt x="16643" y="5120"/>
                  </a:cubicBezTo>
                  <a:cubicBezTo>
                    <a:pt x="16139" y="6117"/>
                    <a:pt x="15546" y="6529"/>
                    <a:pt x="15164" y="5995"/>
                  </a:cubicBezTo>
                  <a:cubicBezTo>
                    <a:pt x="14272" y="4748"/>
                    <a:pt x="12268" y="0"/>
                    <a:pt x="12268" y="0"/>
                  </a:cubicBezTo>
                  <a:lnTo>
                    <a:pt x="8380" y="1903"/>
                  </a:lnTo>
                  <a:cubicBezTo>
                    <a:pt x="8380" y="1903"/>
                    <a:pt x="8041" y="3203"/>
                    <a:pt x="8973" y="3711"/>
                  </a:cubicBezTo>
                  <a:cubicBezTo>
                    <a:pt x="10375" y="4474"/>
                    <a:pt x="10679" y="6519"/>
                    <a:pt x="8834" y="7423"/>
                  </a:cubicBezTo>
                  <a:cubicBezTo>
                    <a:pt x="6988" y="8326"/>
                    <a:pt x="5715" y="6969"/>
                    <a:pt x="5997" y="5295"/>
                  </a:cubicBezTo>
                  <a:cubicBezTo>
                    <a:pt x="6154" y="4357"/>
                    <a:pt x="5083" y="3527"/>
                    <a:pt x="5083" y="3527"/>
                  </a:cubicBezTo>
                  <a:cubicBezTo>
                    <a:pt x="5083" y="3527"/>
                    <a:pt x="0" y="6005"/>
                    <a:pt x="0" y="600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10395">
              <a:extLst>
                <a:ext uri="{FF2B5EF4-FFF2-40B4-BE49-F238E27FC236}">
                  <a16:creationId xmlns:a16="http://schemas.microsoft.com/office/drawing/2014/main" id="{F83B1566-A381-4316-981B-65059559FEE1}"/>
                </a:ext>
              </a:extLst>
            </p:cNvPr>
            <p:cNvSpPr/>
            <p:nvPr/>
          </p:nvSpPr>
          <p:spPr>
            <a:xfrm>
              <a:off x="19111148" y="4676595"/>
              <a:ext cx="447512" cy="478913"/>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10396">
              <a:extLst>
                <a:ext uri="{FF2B5EF4-FFF2-40B4-BE49-F238E27FC236}">
                  <a16:creationId xmlns:a16="http://schemas.microsoft.com/office/drawing/2014/main" id="{A50723AE-56FD-454E-9C42-ADCAF7B7BAD4}"/>
                </a:ext>
              </a:extLst>
            </p:cNvPr>
            <p:cNvSpPr/>
            <p:nvPr/>
          </p:nvSpPr>
          <p:spPr>
            <a:xfrm>
              <a:off x="17914973" y="5805187"/>
              <a:ext cx="454602" cy="423166"/>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10397">
              <a:extLst>
                <a:ext uri="{FF2B5EF4-FFF2-40B4-BE49-F238E27FC236}">
                  <a16:creationId xmlns:a16="http://schemas.microsoft.com/office/drawing/2014/main" id="{AD619B53-A2A7-4C8F-9A6D-4330EC078D4B}"/>
                </a:ext>
              </a:extLst>
            </p:cNvPr>
            <p:cNvSpPr/>
            <p:nvPr/>
          </p:nvSpPr>
          <p:spPr>
            <a:xfrm>
              <a:off x="21365322" y="6512088"/>
              <a:ext cx="416893" cy="446145"/>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10398">
              <a:extLst>
                <a:ext uri="{FF2B5EF4-FFF2-40B4-BE49-F238E27FC236}">
                  <a16:creationId xmlns:a16="http://schemas.microsoft.com/office/drawing/2014/main" id="{50563FEB-22A2-41B3-AD25-589F26374D9A}"/>
                </a:ext>
              </a:extLst>
            </p:cNvPr>
            <p:cNvSpPr/>
            <p:nvPr/>
          </p:nvSpPr>
          <p:spPr>
            <a:xfrm>
              <a:off x="18043549" y="10579592"/>
              <a:ext cx="978355" cy="640048"/>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Shape 10399">
              <a:extLst>
                <a:ext uri="{FF2B5EF4-FFF2-40B4-BE49-F238E27FC236}">
                  <a16:creationId xmlns:a16="http://schemas.microsoft.com/office/drawing/2014/main" id="{02E64F2B-1D82-45B5-B2A6-45F7FAE01B62}"/>
                </a:ext>
              </a:extLst>
            </p:cNvPr>
            <p:cNvSpPr/>
            <p:nvPr/>
          </p:nvSpPr>
          <p:spPr>
            <a:xfrm>
              <a:off x="15648472" y="6834637"/>
              <a:ext cx="742675" cy="776271"/>
            </a:xfrm>
            <a:custGeom>
              <a:avLst/>
              <a:gdLst/>
              <a:ahLst/>
              <a:cxnLst>
                <a:cxn ang="0">
                  <a:pos x="wd2" y="hd2"/>
                </a:cxn>
                <a:cxn ang="5400000">
                  <a:pos x="wd2" y="hd2"/>
                </a:cxn>
                <a:cxn ang="10800000">
                  <a:pos x="wd2" y="hd2"/>
                </a:cxn>
                <a:cxn ang="16200000">
                  <a:pos x="wd2" y="hd2"/>
                </a:cxn>
              </a:cxnLst>
              <a:rect l="0" t="0" r="r" b="b"/>
              <a:pathLst>
                <a:path w="21600" h="21600" extrusionOk="0">
                  <a:moveTo>
                    <a:pt x="5147" y="16723"/>
                  </a:moveTo>
                  <a:lnTo>
                    <a:pt x="0" y="16809"/>
                  </a:lnTo>
                  <a:lnTo>
                    <a:pt x="2774" y="12622"/>
                  </a:lnTo>
                  <a:cubicBezTo>
                    <a:pt x="2774" y="12622"/>
                    <a:pt x="5147" y="16723"/>
                    <a:pt x="5147" y="16723"/>
                  </a:cubicBezTo>
                  <a:close/>
                  <a:moveTo>
                    <a:pt x="14076" y="11989"/>
                  </a:moveTo>
                  <a:cubicBezTo>
                    <a:pt x="14302" y="12788"/>
                    <a:pt x="14417" y="13471"/>
                    <a:pt x="14416" y="13825"/>
                  </a:cubicBezTo>
                  <a:cubicBezTo>
                    <a:pt x="15694" y="13667"/>
                    <a:pt x="17017" y="14276"/>
                    <a:pt x="17811" y="15648"/>
                  </a:cubicBezTo>
                  <a:cubicBezTo>
                    <a:pt x="18851" y="17445"/>
                    <a:pt x="17597" y="21598"/>
                    <a:pt x="17597" y="21598"/>
                  </a:cubicBezTo>
                  <a:cubicBezTo>
                    <a:pt x="17597" y="21598"/>
                    <a:pt x="17595" y="21596"/>
                    <a:pt x="17592" y="21593"/>
                  </a:cubicBezTo>
                  <a:cubicBezTo>
                    <a:pt x="17594" y="21598"/>
                    <a:pt x="17594" y="21600"/>
                    <a:pt x="17594" y="21600"/>
                  </a:cubicBezTo>
                  <a:cubicBezTo>
                    <a:pt x="17594" y="21600"/>
                    <a:pt x="13250" y="20419"/>
                    <a:pt x="12210" y="18622"/>
                  </a:cubicBezTo>
                  <a:cubicBezTo>
                    <a:pt x="11424" y="17264"/>
                    <a:pt x="11576" y="15881"/>
                    <a:pt x="12373" y="14927"/>
                  </a:cubicBezTo>
                  <a:cubicBezTo>
                    <a:pt x="12061" y="14746"/>
                    <a:pt x="11508" y="14286"/>
                    <a:pt x="10910" y="13667"/>
                  </a:cubicBezTo>
                  <a:lnTo>
                    <a:pt x="5848" y="16352"/>
                  </a:lnTo>
                  <a:lnTo>
                    <a:pt x="3475" y="12249"/>
                  </a:lnTo>
                  <a:lnTo>
                    <a:pt x="8299" y="9692"/>
                  </a:lnTo>
                  <a:cubicBezTo>
                    <a:pt x="7229" y="7299"/>
                    <a:pt x="5819" y="3586"/>
                    <a:pt x="5332" y="2032"/>
                  </a:cubicBezTo>
                  <a:cubicBezTo>
                    <a:pt x="4875" y="574"/>
                    <a:pt x="5000" y="148"/>
                    <a:pt x="5066" y="36"/>
                  </a:cubicBezTo>
                  <a:cubicBezTo>
                    <a:pt x="5058" y="23"/>
                    <a:pt x="5065" y="20"/>
                    <a:pt x="5078" y="19"/>
                  </a:cubicBezTo>
                  <a:cubicBezTo>
                    <a:pt x="5088" y="6"/>
                    <a:pt x="5095" y="0"/>
                    <a:pt x="5095" y="0"/>
                  </a:cubicBezTo>
                  <a:cubicBezTo>
                    <a:pt x="5240" y="24"/>
                    <a:pt x="5683" y="148"/>
                    <a:pt x="6732" y="1292"/>
                  </a:cubicBezTo>
                  <a:cubicBezTo>
                    <a:pt x="7850" y="2510"/>
                    <a:pt x="10390" y="5624"/>
                    <a:pt x="11941" y="7761"/>
                  </a:cubicBezTo>
                  <a:lnTo>
                    <a:pt x="15980" y="5619"/>
                  </a:lnTo>
                  <a:lnTo>
                    <a:pt x="18355" y="9720"/>
                  </a:lnTo>
                  <a:cubicBezTo>
                    <a:pt x="18355" y="9720"/>
                    <a:pt x="14076" y="11989"/>
                    <a:pt x="14076" y="11989"/>
                  </a:cubicBezTo>
                  <a:close/>
                  <a:moveTo>
                    <a:pt x="16695" y="5238"/>
                  </a:moveTo>
                  <a:lnTo>
                    <a:pt x="19224" y="3898"/>
                  </a:lnTo>
                  <a:lnTo>
                    <a:pt x="21600" y="7999"/>
                  </a:lnTo>
                  <a:lnTo>
                    <a:pt x="19071" y="9339"/>
                  </a:lnTo>
                  <a:cubicBezTo>
                    <a:pt x="19071" y="9339"/>
                    <a:pt x="16695" y="5238"/>
                    <a:pt x="16695" y="523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10400">
              <a:extLst>
                <a:ext uri="{FF2B5EF4-FFF2-40B4-BE49-F238E27FC236}">
                  <a16:creationId xmlns:a16="http://schemas.microsoft.com/office/drawing/2014/main" id="{2C26ED0D-34AA-4E47-9FB3-1800847571A1}"/>
                </a:ext>
              </a:extLst>
            </p:cNvPr>
            <p:cNvSpPr/>
            <p:nvPr/>
          </p:nvSpPr>
          <p:spPr>
            <a:xfrm>
              <a:off x="19723607" y="10276650"/>
              <a:ext cx="536497" cy="851590"/>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10401">
              <a:extLst>
                <a:ext uri="{FF2B5EF4-FFF2-40B4-BE49-F238E27FC236}">
                  <a16:creationId xmlns:a16="http://schemas.microsoft.com/office/drawing/2014/main" id="{2F84D74A-E1CF-47D2-B8CE-687043F1EF1E}"/>
                </a:ext>
              </a:extLst>
            </p:cNvPr>
            <p:cNvSpPr/>
            <p:nvPr/>
          </p:nvSpPr>
          <p:spPr>
            <a:xfrm>
              <a:off x="15572266" y="10142128"/>
              <a:ext cx="479514" cy="339889"/>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10402">
              <a:extLst>
                <a:ext uri="{FF2B5EF4-FFF2-40B4-BE49-F238E27FC236}">
                  <a16:creationId xmlns:a16="http://schemas.microsoft.com/office/drawing/2014/main" id="{D36250FD-3DFA-4785-ACCD-A4D08DB5FD67}"/>
                </a:ext>
              </a:extLst>
            </p:cNvPr>
            <p:cNvSpPr/>
            <p:nvPr/>
          </p:nvSpPr>
          <p:spPr>
            <a:xfrm>
              <a:off x="17794266" y="9180909"/>
              <a:ext cx="602583" cy="644863"/>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10403">
              <a:extLst>
                <a:ext uri="{FF2B5EF4-FFF2-40B4-BE49-F238E27FC236}">
                  <a16:creationId xmlns:a16="http://schemas.microsoft.com/office/drawing/2014/main" id="{508D7919-479D-4AC0-A1D3-332670B512A6}"/>
                </a:ext>
              </a:extLst>
            </p:cNvPr>
            <p:cNvSpPr/>
            <p:nvPr/>
          </p:nvSpPr>
          <p:spPr>
            <a:xfrm>
              <a:off x="17048178" y="9717416"/>
              <a:ext cx="707905" cy="707906"/>
            </a:xfrm>
            <a:custGeom>
              <a:avLst/>
              <a:gdLst/>
              <a:ahLst/>
              <a:cxnLst>
                <a:cxn ang="0">
                  <a:pos x="wd2" y="hd2"/>
                </a:cxn>
                <a:cxn ang="5400000">
                  <a:pos x="wd2" y="hd2"/>
                </a:cxn>
                <a:cxn ang="10800000">
                  <a:pos x="wd2" y="hd2"/>
                </a:cxn>
                <a:cxn ang="16200000">
                  <a:pos x="wd2" y="hd2"/>
                </a:cxn>
              </a:cxnLst>
              <a:rect l="0" t="0" r="r" b="b"/>
              <a:pathLst>
                <a:path w="18957" h="18957" extrusionOk="0">
                  <a:moveTo>
                    <a:pt x="5474" y="890"/>
                  </a:moveTo>
                  <a:cubicBezTo>
                    <a:pt x="729" y="3103"/>
                    <a:pt x="-1322" y="8738"/>
                    <a:pt x="890" y="13482"/>
                  </a:cubicBezTo>
                  <a:cubicBezTo>
                    <a:pt x="3103" y="18227"/>
                    <a:pt x="8738" y="20278"/>
                    <a:pt x="13482" y="18066"/>
                  </a:cubicBezTo>
                  <a:cubicBezTo>
                    <a:pt x="18227" y="15853"/>
                    <a:pt x="20278" y="10218"/>
                    <a:pt x="18066" y="5474"/>
                  </a:cubicBezTo>
                  <a:cubicBezTo>
                    <a:pt x="15853" y="729"/>
                    <a:pt x="10218" y="-1322"/>
                    <a:pt x="5474" y="890"/>
                  </a:cubicBezTo>
                  <a:close/>
                  <a:moveTo>
                    <a:pt x="6178" y="2402"/>
                  </a:moveTo>
                  <a:cubicBezTo>
                    <a:pt x="6348" y="2323"/>
                    <a:pt x="6545" y="2302"/>
                    <a:pt x="6734" y="2371"/>
                  </a:cubicBezTo>
                  <a:cubicBezTo>
                    <a:pt x="7112" y="2509"/>
                    <a:pt x="7308" y="2929"/>
                    <a:pt x="7170" y="3307"/>
                  </a:cubicBezTo>
                  <a:cubicBezTo>
                    <a:pt x="7033" y="3685"/>
                    <a:pt x="6612" y="3882"/>
                    <a:pt x="6234" y="3744"/>
                  </a:cubicBezTo>
                  <a:cubicBezTo>
                    <a:pt x="5856" y="3606"/>
                    <a:pt x="5660" y="3186"/>
                    <a:pt x="5798" y="2808"/>
                  </a:cubicBezTo>
                  <a:cubicBezTo>
                    <a:pt x="5866" y="2618"/>
                    <a:pt x="6009" y="2481"/>
                    <a:pt x="6178" y="2402"/>
                  </a:cubicBezTo>
                  <a:close/>
                  <a:moveTo>
                    <a:pt x="7039" y="4248"/>
                  </a:moveTo>
                  <a:cubicBezTo>
                    <a:pt x="7237" y="4156"/>
                    <a:pt x="7476" y="4242"/>
                    <a:pt x="7569" y="4441"/>
                  </a:cubicBezTo>
                  <a:lnTo>
                    <a:pt x="9434" y="8440"/>
                  </a:lnTo>
                  <a:cubicBezTo>
                    <a:pt x="9580" y="8433"/>
                    <a:pt x="9718" y="8366"/>
                    <a:pt x="9863" y="8419"/>
                  </a:cubicBezTo>
                  <a:cubicBezTo>
                    <a:pt x="10010" y="8472"/>
                    <a:pt x="10085" y="8605"/>
                    <a:pt x="10192" y="8705"/>
                  </a:cubicBezTo>
                  <a:lnTo>
                    <a:pt x="13175" y="7314"/>
                  </a:lnTo>
                  <a:cubicBezTo>
                    <a:pt x="13373" y="7222"/>
                    <a:pt x="13612" y="7309"/>
                    <a:pt x="13705" y="7507"/>
                  </a:cubicBezTo>
                  <a:cubicBezTo>
                    <a:pt x="13797" y="7705"/>
                    <a:pt x="13710" y="7944"/>
                    <a:pt x="13512" y="8037"/>
                  </a:cubicBezTo>
                  <a:lnTo>
                    <a:pt x="10529" y="9427"/>
                  </a:lnTo>
                  <a:cubicBezTo>
                    <a:pt x="10537" y="9574"/>
                    <a:pt x="10591" y="9717"/>
                    <a:pt x="10537" y="9863"/>
                  </a:cubicBezTo>
                  <a:cubicBezTo>
                    <a:pt x="10325" y="10447"/>
                    <a:pt x="9676" y="10750"/>
                    <a:pt x="9092" y="10537"/>
                  </a:cubicBezTo>
                  <a:cubicBezTo>
                    <a:pt x="8509" y="10325"/>
                    <a:pt x="8206" y="9676"/>
                    <a:pt x="8419" y="9092"/>
                  </a:cubicBezTo>
                  <a:cubicBezTo>
                    <a:pt x="8474" y="8942"/>
                    <a:pt x="8621" y="8880"/>
                    <a:pt x="8725" y="8771"/>
                  </a:cubicBezTo>
                  <a:lnTo>
                    <a:pt x="6860" y="4771"/>
                  </a:lnTo>
                  <a:cubicBezTo>
                    <a:pt x="6767" y="4573"/>
                    <a:pt x="6841" y="4340"/>
                    <a:pt x="7039" y="4248"/>
                  </a:cubicBezTo>
                  <a:close/>
                  <a:moveTo>
                    <a:pt x="2738" y="11823"/>
                  </a:moveTo>
                  <a:cubicBezTo>
                    <a:pt x="2908" y="11744"/>
                    <a:pt x="3105" y="11723"/>
                    <a:pt x="3294" y="11792"/>
                  </a:cubicBezTo>
                  <a:cubicBezTo>
                    <a:pt x="3672" y="11930"/>
                    <a:pt x="3868" y="12350"/>
                    <a:pt x="3730" y="12728"/>
                  </a:cubicBezTo>
                  <a:cubicBezTo>
                    <a:pt x="3593" y="13106"/>
                    <a:pt x="3172" y="13302"/>
                    <a:pt x="2794" y="13165"/>
                  </a:cubicBezTo>
                  <a:cubicBezTo>
                    <a:pt x="2416" y="13027"/>
                    <a:pt x="2220" y="12607"/>
                    <a:pt x="2358" y="12228"/>
                  </a:cubicBezTo>
                  <a:cubicBezTo>
                    <a:pt x="2426" y="12039"/>
                    <a:pt x="2569" y="11902"/>
                    <a:pt x="2738" y="11823"/>
                  </a:cubicBezTo>
                  <a:close/>
                  <a:moveTo>
                    <a:pt x="15620" y="5816"/>
                  </a:moveTo>
                  <a:cubicBezTo>
                    <a:pt x="15789" y="5737"/>
                    <a:pt x="15973" y="5722"/>
                    <a:pt x="16162" y="5791"/>
                  </a:cubicBezTo>
                  <a:cubicBezTo>
                    <a:pt x="16540" y="5929"/>
                    <a:pt x="16736" y="6349"/>
                    <a:pt x="16598" y="6728"/>
                  </a:cubicBezTo>
                  <a:cubicBezTo>
                    <a:pt x="16461" y="7106"/>
                    <a:pt x="16054" y="7296"/>
                    <a:pt x="15675" y="7158"/>
                  </a:cubicBezTo>
                  <a:cubicBezTo>
                    <a:pt x="15297" y="7020"/>
                    <a:pt x="15101" y="6600"/>
                    <a:pt x="15239" y="6222"/>
                  </a:cubicBezTo>
                  <a:cubicBezTo>
                    <a:pt x="15308" y="6033"/>
                    <a:pt x="15451" y="5895"/>
                    <a:pt x="15620" y="5816"/>
                  </a:cubicBezTo>
                  <a:close/>
                  <a:moveTo>
                    <a:pt x="12166" y="15243"/>
                  </a:moveTo>
                  <a:cubicBezTo>
                    <a:pt x="12335" y="15164"/>
                    <a:pt x="12533" y="15143"/>
                    <a:pt x="12722" y="15212"/>
                  </a:cubicBezTo>
                  <a:cubicBezTo>
                    <a:pt x="13100" y="15350"/>
                    <a:pt x="13296" y="15770"/>
                    <a:pt x="13158" y="16148"/>
                  </a:cubicBezTo>
                  <a:cubicBezTo>
                    <a:pt x="13021" y="16526"/>
                    <a:pt x="12600" y="16723"/>
                    <a:pt x="12222" y="16585"/>
                  </a:cubicBezTo>
                  <a:cubicBezTo>
                    <a:pt x="11844" y="16447"/>
                    <a:pt x="11648" y="16027"/>
                    <a:pt x="11785" y="15649"/>
                  </a:cubicBezTo>
                  <a:cubicBezTo>
                    <a:pt x="11854" y="15460"/>
                    <a:pt x="11997" y="15322"/>
                    <a:pt x="12166" y="1524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10404">
              <a:extLst>
                <a:ext uri="{FF2B5EF4-FFF2-40B4-BE49-F238E27FC236}">
                  <a16:creationId xmlns:a16="http://schemas.microsoft.com/office/drawing/2014/main" id="{44061483-3937-47AB-9798-A2D7B78FBE23}"/>
                </a:ext>
              </a:extLst>
            </p:cNvPr>
            <p:cNvSpPr/>
            <p:nvPr/>
          </p:nvSpPr>
          <p:spPr>
            <a:xfrm>
              <a:off x="18977015" y="9915662"/>
              <a:ext cx="660489" cy="686411"/>
            </a:xfrm>
            <a:custGeom>
              <a:avLst/>
              <a:gdLst/>
              <a:ahLst/>
              <a:cxnLst>
                <a:cxn ang="0">
                  <a:pos x="wd2" y="hd2"/>
                </a:cxn>
                <a:cxn ang="5400000">
                  <a:pos x="wd2" y="hd2"/>
                </a:cxn>
                <a:cxn ang="10800000">
                  <a:pos x="wd2" y="hd2"/>
                </a:cxn>
                <a:cxn ang="16200000">
                  <a:pos x="wd2" y="hd2"/>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10405">
              <a:extLst>
                <a:ext uri="{FF2B5EF4-FFF2-40B4-BE49-F238E27FC236}">
                  <a16:creationId xmlns:a16="http://schemas.microsoft.com/office/drawing/2014/main" id="{BEFC18C6-663F-4E99-83BB-B5EA0A60C190}"/>
                </a:ext>
              </a:extLst>
            </p:cNvPr>
            <p:cNvSpPr/>
            <p:nvPr/>
          </p:nvSpPr>
          <p:spPr>
            <a:xfrm>
              <a:off x="17273284" y="10887438"/>
              <a:ext cx="673802" cy="406557"/>
            </a:xfrm>
            <a:custGeom>
              <a:avLst/>
              <a:gdLst/>
              <a:ahLst/>
              <a:cxnLst>
                <a:cxn ang="0">
                  <a:pos x="wd2" y="hd2"/>
                </a:cxn>
                <a:cxn ang="5400000">
                  <a:pos x="wd2" y="hd2"/>
                </a:cxn>
                <a:cxn ang="10800000">
                  <a:pos x="wd2" y="hd2"/>
                </a:cxn>
                <a:cxn ang="16200000">
                  <a:pos x="wd2" y="hd2"/>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89"/>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10406">
              <a:extLst>
                <a:ext uri="{FF2B5EF4-FFF2-40B4-BE49-F238E27FC236}">
                  <a16:creationId xmlns:a16="http://schemas.microsoft.com/office/drawing/2014/main" id="{E524C2D7-3FE8-4DBF-B6BD-E8123EA76751}"/>
                </a:ext>
              </a:extLst>
            </p:cNvPr>
            <p:cNvSpPr/>
            <p:nvPr/>
          </p:nvSpPr>
          <p:spPr>
            <a:xfrm>
              <a:off x="19982176" y="9778729"/>
              <a:ext cx="656775" cy="603421"/>
            </a:xfrm>
            <a:custGeom>
              <a:avLst/>
              <a:gdLst/>
              <a:ahLst/>
              <a:cxnLst>
                <a:cxn ang="0">
                  <a:pos x="wd2" y="hd2"/>
                </a:cxn>
                <a:cxn ang="5400000">
                  <a:pos x="wd2" y="hd2"/>
                </a:cxn>
                <a:cxn ang="10800000">
                  <a:pos x="wd2" y="hd2"/>
                </a:cxn>
                <a:cxn ang="16200000">
                  <a:pos x="wd2" y="hd2"/>
                </a:cxn>
              </a:cxnLst>
              <a:rect l="0" t="0" r="r" b="b"/>
              <a:pathLst>
                <a:path w="20391" h="21254" extrusionOk="0">
                  <a:moveTo>
                    <a:pt x="14806" y="20802"/>
                  </a:moveTo>
                  <a:cubicBezTo>
                    <a:pt x="16771" y="20078"/>
                    <a:pt x="18497" y="18506"/>
                    <a:pt x="19509" y="16252"/>
                  </a:cubicBezTo>
                  <a:cubicBezTo>
                    <a:pt x="21534" y="11744"/>
                    <a:pt x="19954" y="6226"/>
                    <a:pt x="15980" y="3929"/>
                  </a:cubicBezTo>
                  <a:cubicBezTo>
                    <a:pt x="12750" y="2062"/>
                    <a:pt x="8929" y="2896"/>
                    <a:pt x="6525" y="5695"/>
                  </a:cubicBezTo>
                  <a:cubicBezTo>
                    <a:pt x="6494" y="5619"/>
                    <a:pt x="6446" y="5549"/>
                    <a:pt x="6387" y="5489"/>
                  </a:cubicBezTo>
                  <a:lnTo>
                    <a:pt x="1181" y="167"/>
                  </a:lnTo>
                  <a:cubicBezTo>
                    <a:pt x="946" y="-73"/>
                    <a:pt x="582" y="-53"/>
                    <a:pt x="370" y="214"/>
                  </a:cubicBezTo>
                  <a:lnTo>
                    <a:pt x="146" y="499"/>
                  </a:lnTo>
                  <a:cubicBezTo>
                    <a:pt x="-66" y="765"/>
                    <a:pt x="-44" y="1177"/>
                    <a:pt x="192" y="1417"/>
                  </a:cubicBezTo>
                  <a:lnTo>
                    <a:pt x="5396" y="6733"/>
                  </a:lnTo>
                  <a:cubicBezTo>
                    <a:pt x="5480" y="6818"/>
                    <a:pt x="5581" y="6859"/>
                    <a:pt x="5685" y="6879"/>
                  </a:cubicBezTo>
                  <a:cubicBezTo>
                    <a:pt x="5480" y="7214"/>
                    <a:pt x="5286" y="7560"/>
                    <a:pt x="5118" y="7933"/>
                  </a:cubicBezTo>
                  <a:cubicBezTo>
                    <a:pt x="3093" y="12441"/>
                    <a:pt x="4673" y="17959"/>
                    <a:pt x="8647" y="20256"/>
                  </a:cubicBezTo>
                  <a:cubicBezTo>
                    <a:pt x="10634" y="21405"/>
                    <a:pt x="12840" y="21527"/>
                    <a:pt x="14806" y="20802"/>
                  </a:cubicBezTo>
                  <a:close/>
                  <a:moveTo>
                    <a:pt x="14414" y="19435"/>
                  </a:moveTo>
                  <a:cubicBezTo>
                    <a:pt x="12758" y="20045"/>
                    <a:pt x="10896" y="19937"/>
                    <a:pt x="9221" y="18969"/>
                  </a:cubicBezTo>
                  <a:cubicBezTo>
                    <a:pt x="5873" y="17034"/>
                    <a:pt x="4542" y="12385"/>
                    <a:pt x="6248" y="8586"/>
                  </a:cubicBezTo>
                  <a:cubicBezTo>
                    <a:pt x="7954" y="4788"/>
                    <a:pt x="12052" y="3277"/>
                    <a:pt x="15400" y="5212"/>
                  </a:cubicBezTo>
                  <a:cubicBezTo>
                    <a:pt x="18748" y="7148"/>
                    <a:pt x="20080" y="11797"/>
                    <a:pt x="18374" y="15596"/>
                  </a:cubicBezTo>
                  <a:cubicBezTo>
                    <a:pt x="17521" y="17495"/>
                    <a:pt x="16070" y="18824"/>
                    <a:pt x="14414" y="1943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10407">
              <a:extLst>
                <a:ext uri="{FF2B5EF4-FFF2-40B4-BE49-F238E27FC236}">
                  <a16:creationId xmlns:a16="http://schemas.microsoft.com/office/drawing/2014/main" id="{4CDE9EED-8305-4041-ADDC-2792F94A10F6}"/>
                </a:ext>
              </a:extLst>
            </p:cNvPr>
            <p:cNvSpPr/>
            <p:nvPr/>
          </p:nvSpPr>
          <p:spPr>
            <a:xfrm>
              <a:off x="18095556" y="9920122"/>
              <a:ext cx="474749" cy="525544"/>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10408">
              <a:extLst>
                <a:ext uri="{FF2B5EF4-FFF2-40B4-BE49-F238E27FC236}">
                  <a16:creationId xmlns:a16="http://schemas.microsoft.com/office/drawing/2014/main" id="{8F706A97-0D96-4F23-B760-9679E3BB7510}"/>
                </a:ext>
              </a:extLst>
            </p:cNvPr>
            <p:cNvSpPr/>
            <p:nvPr/>
          </p:nvSpPr>
          <p:spPr>
            <a:xfrm>
              <a:off x="19553061" y="9077456"/>
              <a:ext cx="359032" cy="4148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10409">
              <a:extLst>
                <a:ext uri="{FF2B5EF4-FFF2-40B4-BE49-F238E27FC236}">
                  <a16:creationId xmlns:a16="http://schemas.microsoft.com/office/drawing/2014/main" id="{4A5AD5C6-BCF9-4297-85E0-CEE2DEC624EA}"/>
                </a:ext>
              </a:extLst>
            </p:cNvPr>
            <p:cNvSpPr/>
            <p:nvPr/>
          </p:nvSpPr>
          <p:spPr>
            <a:xfrm>
              <a:off x="19907349" y="4497805"/>
              <a:ext cx="422982" cy="474607"/>
            </a:xfrm>
            <a:custGeom>
              <a:avLst/>
              <a:gdLst/>
              <a:ahLst/>
              <a:cxnLst>
                <a:cxn ang="0">
                  <a:pos x="wd2" y="hd2"/>
                </a:cxn>
                <a:cxn ang="5400000">
                  <a:pos x="wd2" y="hd2"/>
                </a:cxn>
                <a:cxn ang="10800000">
                  <a:pos x="wd2" y="hd2"/>
                </a:cxn>
                <a:cxn ang="16200000">
                  <a:pos x="wd2" y="hd2"/>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2" name="Shape 10410">
              <a:extLst>
                <a:ext uri="{FF2B5EF4-FFF2-40B4-BE49-F238E27FC236}">
                  <a16:creationId xmlns:a16="http://schemas.microsoft.com/office/drawing/2014/main" id="{C36E739C-CA92-41C1-B330-F73DCA05AA9B}"/>
                </a:ext>
              </a:extLst>
            </p:cNvPr>
            <p:cNvSpPr/>
            <p:nvPr/>
          </p:nvSpPr>
          <p:spPr>
            <a:xfrm>
              <a:off x="16605913" y="7050896"/>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10411">
              <a:extLst>
                <a:ext uri="{FF2B5EF4-FFF2-40B4-BE49-F238E27FC236}">
                  <a16:creationId xmlns:a16="http://schemas.microsoft.com/office/drawing/2014/main" id="{A9380C42-CAA3-4763-AD45-8566BC37B926}"/>
                </a:ext>
              </a:extLst>
            </p:cNvPr>
            <p:cNvSpPr/>
            <p:nvPr/>
          </p:nvSpPr>
          <p:spPr>
            <a:xfrm>
              <a:off x="17109012" y="5013808"/>
              <a:ext cx="413677" cy="591501"/>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4" name="Shape 10412">
              <a:extLst>
                <a:ext uri="{FF2B5EF4-FFF2-40B4-BE49-F238E27FC236}">
                  <a16:creationId xmlns:a16="http://schemas.microsoft.com/office/drawing/2014/main" id="{3E9539D7-7323-4D28-B02C-51EC363AFA9F}"/>
                </a:ext>
              </a:extLst>
            </p:cNvPr>
            <p:cNvSpPr/>
            <p:nvPr/>
          </p:nvSpPr>
          <p:spPr>
            <a:xfrm>
              <a:off x="16082433" y="4790078"/>
              <a:ext cx="583511" cy="413605"/>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Shape 10413">
              <a:extLst>
                <a:ext uri="{FF2B5EF4-FFF2-40B4-BE49-F238E27FC236}">
                  <a16:creationId xmlns:a16="http://schemas.microsoft.com/office/drawing/2014/main" id="{EEBFC449-F5B9-4555-BEEB-A743D665B8A9}"/>
                </a:ext>
              </a:extLst>
            </p:cNvPr>
            <p:cNvSpPr/>
            <p:nvPr/>
          </p:nvSpPr>
          <p:spPr>
            <a:xfrm>
              <a:off x="21000318" y="5616838"/>
              <a:ext cx="437119" cy="309840"/>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6" name="Shape 10414">
              <a:extLst>
                <a:ext uri="{FF2B5EF4-FFF2-40B4-BE49-F238E27FC236}">
                  <a16:creationId xmlns:a16="http://schemas.microsoft.com/office/drawing/2014/main" id="{9B91262F-FF26-45A8-9984-195BF745EF8C}"/>
                </a:ext>
              </a:extLst>
            </p:cNvPr>
            <p:cNvSpPr/>
            <p:nvPr/>
          </p:nvSpPr>
          <p:spPr>
            <a:xfrm>
              <a:off x="14548058" y="8927501"/>
              <a:ext cx="446855" cy="494666"/>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Shape 10415">
              <a:extLst>
                <a:ext uri="{FF2B5EF4-FFF2-40B4-BE49-F238E27FC236}">
                  <a16:creationId xmlns:a16="http://schemas.microsoft.com/office/drawing/2014/main" id="{D3EA3AEF-2634-4751-82D5-347D3F51159D}"/>
                </a:ext>
              </a:extLst>
            </p:cNvPr>
            <p:cNvSpPr/>
            <p:nvPr/>
          </p:nvSpPr>
          <p:spPr>
            <a:xfrm>
              <a:off x="19258837" y="11958731"/>
              <a:ext cx="567699" cy="676947"/>
            </a:xfrm>
            <a:custGeom>
              <a:avLst/>
              <a:gdLst/>
              <a:ahLst/>
              <a:cxnLst>
                <a:cxn ang="0">
                  <a:pos x="wd2" y="hd2"/>
                </a:cxn>
                <a:cxn ang="5400000">
                  <a:pos x="wd2" y="hd2"/>
                </a:cxn>
                <a:cxn ang="10800000">
                  <a:pos x="wd2" y="hd2"/>
                </a:cxn>
                <a:cxn ang="16200000">
                  <a:pos x="wd2" y="hd2"/>
                </a:cxn>
              </a:cxnLst>
              <a:rect l="0" t="0" r="r" b="b"/>
              <a:pathLst>
                <a:path w="21600" h="21600" extrusionOk="0">
                  <a:moveTo>
                    <a:pt x="19543" y="12242"/>
                  </a:moveTo>
                  <a:cubicBezTo>
                    <a:pt x="19543" y="12836"/>
                    <a:pt x="18964" y="13322"/>
                    <a:pt x="18257" y="13322"/>
                  </a:cubicBezTo>
                  <a:lnTo>
                    <a:pt x="3343" y="13322"/>
                  </a:lnTo>
                  <a:cubicBezTo>
                    <a:pt x="2636" y="13322"/>
                    <a:pt x="2057" y="12836"/>
                    <a:pt x="2057" y="12242"/>
                  </a:cubicBezTo>
                  <a:lnTo>
                    <a:pt x="2057" y="4322"/>
                  </a:lnTo>
                  <a:cubicBezTo>
                    <a:pt x="2057" y="3728"/>
                    <a:pt x="2636" y="3242"/>
                    <a:pt x="3343" y="3242"/>
                  </a:cubicBezTo>
                  <a:lnTo>
                    <a:pt x="18257" y="3242"/>
                  </a:lnTo>
                  <a:cubicBezTo>
                    <a:pt x="18964" y="3242"/>
                    <a:pt x="19543" y="3728"/>
                    <a:pt x="19543" y="4322"/>
                  </a:cubicBezTo>
                  <a:cubicBezTo>
                    <a:pt x="19543" y="4322"/>
                    <a:pt x="19543" y="12242"/>
                    <a:pt x="19543" y="12242"/>
                  </a:cubicBezTo>
                  <a:close/>
                  <a:moveTo>
                    <a:pt x="17743" y="18146"/>
                  </a:moveTo>
                  <a:cubicBezTo>
                    <a:pt x="16891" y="18146"/>
                    <a:pt x="16200" y="17566"/>
                    <a:pt x="16200" y="16850"/>
                  </a:cubicBezTo>
                  <a:cubicBezTo>
                    <a:pt x="16200" y="16134"/>
                    <a:pt x="16891" y="15554"/>
                    <a:pt x="17743" y="15554"/>
                  </a:cubicBezTo>
                  <a:cubicBezTo>
                    <a:pt x="18594" y="15554"/>
                    <a:pt x="19285" y="16134"/>
                    <a:pt x="19285" y="16850"/>
                  </a:cubicBezTo>
                  <a:cubicBezTo>
                    <a:pt x="19285" y="17566"/>
                    <a:pt x="18594" y="18146"/>
                    <a:pt x="17743" y="18146"/>
                  </a:cubicBezTo>
                  <a:close/>
                  <a:moveTo>
                    <a:pt x="3857" y="18146"/>
                  </a:moveTo>
                  <a:cubicBezTo>
                    <a:pt x="3005" y="18146"/>
                    <a:pt x="2315" y="17566"/>
                    <a:pt x="2315" y="16850"/>
                  </a:cubicBezTo>
                  <a:cubicBezTo>
                    <a:pt x="2315" y="16134"/>
                    <a:pt x="3005" y="15554"/>
                    <a:pt x="3857" y="15554"/>
                  </a:cubicBezTo>
                  <a:cubicBezTo>
                    <a:pt x="4709" y="15554"/>
                    <a:pt x="5400" y="16134"/>
                    <a:pt x="5400" y="16850"/>
                  </a:cubicBezTo>
                  <a:cubicBezTo>
                    <a:pt x="5400" y="17566"/>
                    <a:pt x="4709" y="18146"/>
                    <a:pt x="3857" y="18146"/>
                  </a:cubicBezTo>
                  <a:close/>
                  <a:moveTo>
                    <a:pt x="5657" y="1513"/>
                  </a:moveTo>
                  <a:cubicBezTo>
                    <a:pt x="5657" y="1275"/>
                    <a:pt x="5889" y="1081"/>
                    <a:pt x="6171" y="1081"/>
                  </a:cubicBezTo>
                  <a:lnTo>
                    <a:pt x="15429" y="1081"/>
                  </a:lnTo>
                  <a:cubicBezTo>
                    <a:pt x="15711" y="1081"/>
                    <a:pt x="15943" y="1275"/>
                    <a:pt x="15943" y="1513"/>
                  </a:cubicBezTo>
                  <a:lnTo>
                    <a:pt x="15943" y="1729"/>
                  </a:lnTo>
                  <a:cubicBezTo>
                    <a:pt x="15943" y="1967"/>
                    <a:pt x="15711" y="2161"/>
                    <a:pt x="15429" y="2161"/>
                  </a:cubicBezTo>
                  <a:lnTo>
                    <a:pt x="6171" y="2161"/>
                  </a:lnTo>
                  <a:cubicBezTo>
                    <a:pt x="5889" y="2161"/>
                    <a:pt x="5657" y="1967"/>
                    <a:pt x="5657" y="1729"/>
                  </a:cubicBezTo>
                  <a:cubicBezTo>
                    <a:pt x="5657" y="1729"/>
                    <a:pt x="5657" y="1513"/>
                    <a:pt x="5657" y="1513"/>
                  </a:cubicBezTo>
                  <a:close/>
                  <a:moveTo>
                    <a:pt x="20314" y="0"/>
                  </a:moveTo>
                  <a:lnTo>
                    <a:pt x="1286" y="0"/>
                  </a:lnTo>
                  <a:cubicBezTo>
                    <a:pt x="579" y="0"/>
                    <a:pt x="0" y="486"/>
                    <a:pt x="0" y="1080"/>
                  </a:cubicBezTo>
                  <a:lnTo>
                    <a:pt x="0" y="18360"/>
                  </a:lnTo>
                  <a:cubicBezTo>
                    <a:pt x="0" y="18954"/>
                    <a:pt x="579" y="19440"/>
                    <a:pt x="1286" y="19440"/>
                  </a:cubicBezTo>
                  <a:lnTo>
                    <a:pt x="1800" y="19440"/>
                  </a:lnTo>
                  <a:cubicBezTo>
                    <a:pt x="1800" y="19440"/>
                    <a:pt x="1800" y="20498"/>
                    <a:pt x="1800" y="20520"/>
                  </a:cubicBezTo>
                  <a:cubicBezTo>
                    <a:pt x="1800" y="21114"/>
                    <a:pt x="2379" y="21600"/>
                    <a:pt x="3086" y="21600"/>
                  </a:cubicBezTo>
                  <a:lnTo>
                    <a:pt x="4629" y="21600"/>
                  </a:lnTo>
                  <a:cubicBezTo>
                    <a:pt x="5336" y="21600"/>
                    <a:pt x="5915" y="21114"/>
                    <a:pt x="5915" y="20520"/>
                  </a:cubicBezTo>
                  <a:cubicBezTo>
                    <a:pt x="5915" y="20498"/>
                    <a:pt x="5915" y="19440"/>
                    <a:pt x="5915" y="19440"/>
                  </a:cubicBezTo>
                  <a:lnTo>
                    <a:pt x="15685" y="19440"/>
                  </a:lnTo>
                  <a:cubicBezTo>
                    <a:pt x="15685" y="19440"/>
                    <a:pt x="15685" y="20498"/>
                    <a:pt x="15685" y="20520"/>
                  </a:cubicBezTo>
                  <a:cubicBezTo>
                    <a:pt x="15685" y="21114"/>
                    <a:pt x="16264" y="21600"/>
                    <a:pt x="16971" y="21600"/>
                  </a:cubicBezTo>
                  <a:lnTo>
                    <a:pt x="18514" y="21600"/>
                  </a:lnTo>
                  <a:cubicBezTo>
                    <a:pt x="19221" y="21600"/>
                    <a:pt x="19800" y="21114"/>
                    <a:pt x="19800" y="20520"/>
                  </a:cubicBezTo>
                  <a:cubicBezTo>
                    <a:pt x="19800" y="20498"/>
                    <a:pt x="19800" y="19440"/>
                    <a:pt x="19800" y="19440"/>
                  </a:cubicBezTo>
                  <a:lnTo>
                    <a:pt x="20314" y="19440"/>
                  </a:lnTo>
                  <a:cubicBezTo>
                    <a:pt x="21021" y="19440"/>
                    <a:pt x="21600" y="18954"/>
                    <a:pt x="21600" y="18360"/>
                  </a:cubicBezTo>
                  <a:lnTo>
                    <a:pt x="21600" y="1080"/>
                  </a:lnTo>
                  <a:cubicBezTo>
                    <a:pt x="21600" y="486"/>
                    <a:pt x="21021" y="0"/>
                    <a:pt x="2031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Shape 10416">
              <a:extLst>
                <a:ext uri="{FF2B5EF4-FFF2-40B4-BE49-F238E27FC236}">
                  <a16:creationId xmlns:a16="http://schemas.microsoft.com/office/drawing/2014/main" id="{02D504ED-E67B-4852-A5BD-3EC4682C21FB}"/>
                </a:ext>
              </a:extLst>
            </p:cNvPr>
            <p:cNvSpPr/>
            <p:nvPr/>
          </p:nvSpPr>
          <p:spPr>
            <a:xfrm>
              <a:off x="20512929" y="11955407"/>
              <a:ext cx="678678" cy="598412"/>
            </a:xfrm>
            <a:custGeom>
              <a:avLst/>
              <a:gdLst/>
              <a:ahLst/>
              <a:cxnLst>
                <a:cxn ang="0">
                  <a:pos x="wd2" y="hd2"/>
                </a:cxn>
                <a:cxn ang="5400000">
                  <a:pos x="wd2" y="hd2"/>
                </a:cxn>
                <a:cxn ang="10800000">
                  <a:pos x="wd2" y="hd2"/>
                </a:cxn>
                <a:cxn ang="16200000">
                  <a:pos x="wd2" y="hd2"/>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10417">
              <a:extLst>
                <a:ext uri="{FF2B5EF4-FFF2-40B4-BE49-F238E27FC236}">
                  <a16:creationId xmlns:a16="http://schemas.microsoft.com/office/drawing/2014/main" id="{8D1B2FBA-18B8-4381-9D48-B4F758B5C9E5}"/>
                </a:ext>
              </a:extLst>
            </p:cNvPr>
            <p:cNvSpPr/>
            <p:nvPr/>
          </p:nvSpPr>
          <p:spPr>
            <a:xfrm>
              <a:off x="19308419" y="13173056"/>
              <a:ext cx="779626" cy="510037"/>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0" name="Shape 10418">
              <a:extLst>
                <a:ext uri="{FF2B5EF4-FFF2-40B4-BE49-F238E27FC236}">
                  <a16:creationId xmlns:a16="http://schemas.microsoft.com/office/drawing/2014/main" id="{B96EDBD0-5A99-4925-97BA-92111A16A161}"/>
                </a:ext>
              </a:extLst>
            </p:cNvPr>
            <p:cNvSpPr/>
            <p:nvPr/>
          </p:nvSpPr>
          <p:spPr>
            <a:xfrm>
              <a:off x="19278047" y="12757726"/>
              <a:ext cx="364916" cy="364935"/>
            </a:xfrm>
            <a:custGeom>
              <a:avLst/>
              <a:gdLst/>
              <a:ahLst/>
              <a:cxnLst>
                <a:cxn ang="0">
                  <a:pos x="wd2" y="hd2"/>
                </a:cxn>
                <a:cxn ang="5400000">
                  <a:pos x="wd2" y="hd2"/>
                </a:cxn>
                <a:cxn ang="10800000">
                  <a:pos x="wd2" y="hd2"/>
                </a:cxn>
                <a:cxn ang="16200000">
                  <a:pos x="wd2" y="hd2"/>
                </a:cxn>
              </a:cxnLst>
              <a:rect l="0" t="0" r="r" b="b"/>
              <a:pathLst>
                <a:path w="21590" h="21585" extrusionOk="0">
                  <a:moveTo>
                    <a:pt x="5809" y="19810"/>
                  </a:moveTo>
                  <a:lnTo>
                    <a:pt x="0" y="21585"/>
                  </a:lnTo>
                  <a:lnTo>
                    <a:pt x="1723" y="15720"/>
                  </a:lnTo>
                  <a:cubicBezTo>
                    <a:pt x="1723" y="15720"/>
                    <a:pt x="5809" y="19810"/>
                    <a:pt x="5809" y="19810"/>
                  </a:cubicBezTo>
                  <a:close/>
                  <a:moveTo>
                    <a:pt x="14328" y="11295"/>
                  </a:moveTo>
                  <a:cubicBezTo>
                    <a:pt x="14857" y="12169"/>
                    <a:pt x="15219" y="12941"/>
                    <a:pt x="15338" y="13361"/>
                  </a:cubicBezTo>
                  <a:cubicBezTo>
                    <a:pt x="16735" y="12758"/>
                    <a:pt x="18442" y="13050"/>
                    <a:pt x="19809" y="14418"/>
                  </a:cubicBezTo>
                  <a:cubicBezTo>
                    <a:pt x="21600" y="16210"/>
                    <a:pt x="21590" y="21540"/>
                    <a:pt x="21590" y="21540"/>
                  </a:cubicBezTo>
                  <a:cubicBezTo>
                    <a:pt x="21590" y="21540"/>
                    <a:pt x="21587" y="21538"/>
                    <a:pt x="21583" y="21536"/>
                  </a:cubicBezTo>
                  <a:cubicBezTo>
                    <a:pt x="21586" y="21540"/>
                    <a:pt x="21587" y="21543"/>
                    <a:pt x="21587" y="21543"/>
                  </a:cubicBezTo>
                  <a:cubicBezTo>
                    <a:pt x="21587" y="21543"/>
                    <a:pt x="16257" y="21556"/>
                    <a:pt x="14467" y="19765"/>
                  </a:cubicBezTo>
                  <a:cubicBezTo>
                    <a:pt x="13114" y="18410"/>
                    <a:pt x="12816" y="16721"/>
                    <a:pt x="13396" y="15331"/>
                  </a:cubicBezTo>
                  <a:cubicBezTo>
                    <a:pt x="12981" y="15218"/>
                    <a:pt x="12197" y="14852"/>
                    <a:pt x="11308" y="14314"/>
                  </a:cubicBezTo>
                  <a:lnTo>
                    <a:pt x="6478" y="19142"/>
                  </a:lnTo>
                  <a:lnTo>
                    <a:pt x="2392" y="15051"/>
                  </a:lnTo>
                  <a:lnTo>
                    <a:pt x="6994" y="10450"/>
                  </a:lnTo>
                  <a:cubicBezTo>
                    <a:pt x="4968" y="7962"/>
                    <a:pt x="2105" y="4020"/>
                    <a:pt x="1025" y="2336"/>
                  </a:cubicBezTo>
                  <a:cubicBezTo>
                    <a:pt x="11" y="756"/>
                    <a:pt x="7" y="211"/>
                    <a:pt x="44" y="57"/>
                  </a:cubicBezTo>
                  <a:cubicBezTo>
                    <a:pt x="31" y="43"/>
                    <a:pt x="37" y="38"/>
                    <a:pt x="52" y="32"/>
                  </a:cubicBezTo>
                  <a:cubicBezTo>
                    <a:pt x="59" y="13"/>
                    <a:pt x="65" y="4"/>
                    <a:pt x="65" y="4"/>
                  </a:cubicBezTo>
                  <a:cubicBezTo>
                    <a:pt x="237" y="-15"/>
                    <a:pt x="782" y="-11"/>
                    <a:pt x="2361" y="1003"/>
                  </a:cubicBezTo>
                  <a:cubicBezTo>
                    <a:pt x="4043" y="2084"/>
                    <a:pt x="7984" y="4949"/>
                    <a:pt x="10469" y="6978"/>
                  </a:cubicBezTo>
                  <a:lnTo>
                    <a:pt x="14322" y="3125"/>
                  </a:lnTo>
                  <a:lnTo>
                    <a:pt x="18411" y="7213"/>
                  </a:lnTo>
                  <a:cubicBezTo>
                    <a:pt x="18411" y="7213"/>
                    <a:pt x="14328" y="11295"/>
                    <a:pt x="14328" y="11295"/>
                  </a:cubicBezTo>
                  <a:close/>
                  <a:moveTo>
                    <a:pt x="15005" y="2441"/>
                  </a:moveTo>
                  <a:lnTo>
                    <a:pt x="17418" y="30"/>
                  </a:lnTo>
                  <a:lnTo>
                    <a:pt x="21507" y="4118"/>
                  </a:lnTo>
                  <a:lnTo>
                    <a:pt x="19094" y="6530"/>
                  </a:lnTo>
                  <a:cubicBezTo>
                    <a:pt x="19094" y="6530"/>
                    <a:pt x="15005" y="2441"/>
                    <a:pt x="15005" y="24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1" name="Shape 10419">
              <a:extLst>
                <a:ext uri="{FF2B5EF4-FFF2-40B4-BE49-F238E27FC236}">
                  <a16:creationId xmlns:a16="http://schemas.microsoft.com/office/drawing/2014/main" id="{F051CFD6-3D53-4D18-AEA0-B54CD038B660}"/>
                </a:ext>
              </a:extLst>
            </p:cNvPr>
            <p:cNvSpPr/>
            <p:nvPr/>
          </p:nvSpPr>
          <p:spPr>
            <a:xfrm>
              <a:off x="18249834" y="13272749"/>
              <a:ext cx="957659" cy="434144"/>
            </a:xfrm>
            <a:custGeom>
              <a:avLst/>
              <a:gdLst/>
              <a:ahLst/>
              <a:cxnLst>
                <a:cxn ang="0">
                  <a:pos x="wd2" y="hd2"/>
                </a:cxn>
                <a:cxn ang="5400000">
                  <a:pos x="wd2" y="hd2"/>
                </a:cxn>
                <a:cxn ang="10800000">
                  <a:pos x="wd2" y="hd2"/>
                </a:cxn>
                <a:cxn ang="16200000">
                  <a:pos x="wd2" y="hd2"/>
                </a:cxn>
              </a:cxnLst>
              <a:rect l="0" t="0" r="r" b="b"/>
              <a:pathLst>
                <a:path w="21600" h="21600" extrusionOk="0">
                  <a:moveTo>
                    <a:pt x="0" y="20793"/>
                  </a:moveTo>
                  <a:cubicBezTo>
                    <a:pt x="2762" y="20896"/>
                    <a:pt x="4229" y="16959"/>
                    <a:pt x="5457" y="12973"/>
                  </a:cubicBezTo>
                  <a:cubicBezTo>
                    <a:pt x="6611" y="16963"/>
                    <a:pt x="8026" y="20867"/>
                    <a:pt x="10731" y="20967"/>
                  </a:cubicBezTo>
                  <a:cubicBezTo>
                    <a:pt x="13410" y="21066"/>
                    <a:pt x="14890" y="17337"/>
                    <a:pt x="16097" y="13477"/>
                  </a:cubicBezTo>
                  <a:cubicBezTo>
                    <a:pt x="17258" y="17515"/>
                    <a:pt x="18668" y="21499"/>
                    <a:pt x="21405" y="21600"/>
                  </a:cubicBezTo>
                  <a:lnTo>
                    <a:pt x="21434" y="18923"/>
                  </a:lnTo>
                  <a:cubicBezTo>
                    <a:pt x="19117" y="18837"/>
                    <a:pt x="18015" y="15307"/>
                    <a:pt x="16841" y="11103"/>
                  </a:cubicBezTo>
                  <a:cubicBezTo>
                    <a:pt x="18096" y="6922"/>
                    <a:pt x="19242" y="3387"/>
                    <a:pt x="21588" y="3475"/>
                  </a:cubicBezTo>
                  <a:lnTo>
                    <a:pt x="21600" y="798"/>
                  </a:lnTo>
                  <a:cubicBezTo>
                    <a:pt x="18838" y="695"/>
                    <a:pt x="17358" y="4641"/>
                    <a:pt x="16130" y="8627"/>
                  </a:cubicBezTo>
                  <a:cubicBezTo>
                    <a:pt x="14977" y="4640"/>
                    <a:pt x="13556" y="770"/>
                    <a:pt x="10852" y="669"/>
                  </a:cubicBezTo>
                  <a:cubicBezTo>
                    <a:pt x="8168" y="570"/>
                    <a:pt x="6711" y="4292"/>
                    <a:pt x="5503" y="8160"/>
                  </a:cubicBezTo>
                  <a:cubicBezTo>
                    <a:pt x="4341" y="4115"/>
                    <a:pt x="2924" y="102"/>
                    <a:pt x="183" y="0"/>
                  </a:cubicBezTo>
                  <a:cubicBezTo>
                    <a:pt x="183" y="0"/>
                    <a:pt x="166" y="2677"/>
                    <a:pt x="166" y="2677"/>
                  </a:cubicBezTo>
                  <a:cubicBezTo>
                    <a:pt x="2490" y="2763"/>
                    <a:pt x="3581" y="6313"/>
                    <a:pt x="4759" y="10534"/>
                  </a:cubicBezTo>
                  <a:cubicBezTo>
                    <a:pt x="3507" y="14705"/>
                    <a:pt x="2353" y="18212"/>
                    <a:pt x="12" y="18125"/>
                  </a:cubicBezTo>
                  <a:lnTo>
                    <a:pt x="0" y="20793"/>
                  </a:lnTo>
                  <a:close/>
                  <a:moveTo>
                    <a:pt x="241" y="16420"/>
                  </a:moveTo>
                  <a:cubicBezTo>
                    <a:pt x="649" y="16425"/>
                    <a:pt x="1008" y="16293"/>
                    <a:pt x="1338" y="16053"/>
                  </a:cubicBezTo>
                  <a:cubicBezTo>
                    <a:pt x="1338" y="16053"/>
                    <a:pt x="1438" y="4786"/>
                    <a:pt x="1438" y="4786"/>
                  </a:cubicBezTo>
                  <a:cubicBezTo>
                    <a:pt x="1113" y="4525"/>
                    <a:pt x="753" y="4374"/>
                    <a:pt x="345" y="4355"/>
                  </a:cubicBezTo>
                  <a:lnTo>
                    <a:pt x="241" y="16420"/>
                  </a:lnTo>
                  <a:close/>
                  <a:moveTo>
                    <a:pt x="2402" y="14724"/>
                  </a:moveTo>
                  <a:cubicBezTo>
                    <a:pt x="2787" y="14105"/>
                    <a:pt x="3126" y="13297"/>
                    <a:pt x="3454" y="12359"/>
                  </a:cubicBezTo>
                  <a:lnTo>
                    <a:pt x="3491" y="8563"/>
                  </a:lnTo>
                  <a:cubicBezTo>
                    <a:pt x="3181" y="7606"/>
                    <a:pt x="2858" y="6774"/>
                    <a:pt x="2485" y="6133"/>
                  </a:cubicBezTo>
                  <a:lnTo>
                    <a:pt x="2402" y="14724"/>
                  </a:lnTo>
                  <a:close/>
                  <a:moveTo>
                    <a:pt x="6201" y="10598"/>
                  </a:moveTo>
                  <a:cubicBezTo>
                    <a:pt x="7413" y="6583"/>
                    <a:pt x="8564" y="3262"/>
                    <a:pt x="10839" y="3346"/>
                  </a:cubicBezTo>
                  <a:cubicBezTo>
                    <a:pt x="13133" y="3431"/>
                    <a:pt x="14226" y="6882"/>
                    <a:pt x="15386" y="11029"/>
                  </a:cubicBezTo>
                  <a:cubicBezTo>
                    <a:pt x="14178" y="15032"/>
                    <a:pt x="13031" y="18375"/>
                    <a:pt x="10761" y="18290"/>
                  </a:cubicBezTo>
                  <a:cubicBezTo>
                    <a:pt x="8467" y="18206"/>
                    <a:pt x="7361" y="14745"/>
                    <a:pt x="6201" y="10598"/>
                  </a:cubicBezTo>
                  <a:close/>
                  <a:moveTo>
                    <a:pt x="7901" y="13065"/>
                  </a:moveTo>
                  <a:cubicBezTo>
                    <a:pt x="8268" y="14180"/>
                    <a:pt x="8656" y="15139"/>
                    <a:pt x="9098" y="15879"/>
                  </a:cubicBezTo>
                  <a:lnTo>
                    <a:pt x="9173" y="5547"/>
                  </a:lnTo>
                  <a:cubicBezTo>
                    <a:pt x="8720" y="6254"/>
                    <a:pt x="8323" y="7192"/>
                    <a:pt x="7938" y="8279"/>
                  </a:cubicBezTo>
                  <a:lnTo>
                    <a:pt x="7901" y="13065"/>
                  </a:lnTo>
                  <a:close/>
                  <a:moveTo>
                    <a:pt x="10199" y="16402"/>
                  </a:moveTo>
                  <a:cubicBezTo>
                    <a:pt x="10421" y="16504"/>
                    <a:pt x="10654" y="16562"/>
                    <a:pt x="10910" y="16567"/>
                  </a:cubicBezTo>
                  <a:cubicBezTo>
                    <a:pt x="11039" y="16569"/>
                    <a:pt x="11163" y="16554"/>
                    <a:pt x="11284" y="16530"/>
                  </a:cubicBezTo>
                  <a:lnTo>
                    <a:pt x="11421" y="4676"/>
                  </a:lnTo>
                  <a:cubicBezTo>
                    <a:pt x="11301" y="4648"/>
                    <a:pt x="11177" y="4632"/>
                    <a:pt x="11047" y="4630"/>
                  </a:cubicBezTo>
                  <a:cubicBezTo>
                    <a:pt x="10792" y="4625"/>
                    <a:pt x="10556" y="4674"/>
                    <a:pt x="10332" y="4767"/>
                  </a:cubicBezTo>
                  <a:lnTo>
                    <a:pt x="10199" y="16402"/>
                  </a:lnTo>
                  <a:close/>
                  <a:moveTo>
                    <a:pt x="12440" y="16292"/>
                  </a:moveTo>
                  <a:cubicBezTo>
                    <a:pt x="12866" y="15783"/>
                    <a:pt x="13237" y="15074"/>
                    <a:pt x="13587" y="14220"/>
                  </a:cubicBezTo>
                  <a:lnTo>
                    <a:pt x="13653" y="7866"/>
                  </a:lnTo>
                  <a:cubicBezTo>
                    <a:pt x="13321" y="6994"/>
                    <a:pt x="12964" y="6269"/>
                    <a:pt x="12548" y="5739"/>
                  </a:cubicBezTo>
                  <a:lnTo>
                    <a:pt x="12440" y="16292"/>
                  </a:lnTo>
                  <a:close/>
                  <a:moveTo>
                    <a:pt x="18109" y="13000"/>
                  </a:moveTo>
                  <a:cubicBezTo>
                    <a:pt x="18420" y="13890"/>
                    <a:pt x="18742" y="14650"/>
                    <a:pt x="19110" y="15228"/>
                  </a:cubicBezTo>
                  <a:lnTo>
                    <a:pt x="19115" y="6949"/>
                  </a:lnTo>
                  <a:cubicBezTo>
                    <a:pt x="18746" y="7587"/>
                    <a:pt x="18420" y="8402"/>
                    <a:pt x="18109" y="9342"/>
                  </a:cubicBezTo>
                  <a:lnTo>
                    <a:pt x="18109" y="13000"/>
                  </a:lnTo>
                  <a:close/>
                  <a:moveTo>
                    <a:pt x="20436" y="16503"/>
                  </a:moveTo>
                  <a:cubicBezTo>
                    <a:pt x="20751" y="16735"/>
                    <a:pt x="21099" y="16863"/>
                    <a:pt x="21492" y="16860"/>
                  </a:cubicBezTo>
                  <a:lnTo>
                    <a:pt x="21546" y="5272"/>
                  </a:lnTo>
                  <a:cubicBezTo>
                    <a:pt x="21153" y="5289"/>
                    <a:pt x="20803" y="5437"/>
                    <a:pt x="20486" y="5684"/>
                  </a:cubicBezTo>
                  <a:cubicBezTo>
                    <a:pt x="20486" y="5684"/>
                    <a:pt x="20436" y="16503"/>
                    <a:pt x="20436" y="1650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2" name="Shape 10420">
              <a:extLst>
                <a:ext uri="{FF2B5EF4-FFF2-40B4-BE49-F238E27FC236}">
                  <a16:creationId xmlns:a16="http://schemas.microsoft.com/office/drawing/2014/main" id="{3C1E1B06-31FC-4FD2-9F88-36D0C0D6B1A2}"/>
                </a:ext>
              </a:extLst>
            </p:cNvPr>
            <p:cNvSpPr/>
            <p:nvPr/>
          </p:nvSpPr>
          <p:spPr>
            <a:xfrm>
              <a:off x="20962861" y="13425299"/>
              <a:ext cx="410124" cy="290707"/>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3" name="Shape 10421">
              <a:extLst>
                <a:ext uri="{FF2B5EF4-FFF2-40B4-BE49-F238E27FC236}">
                  <a16:creationId xmlns:a16="http://schemas.microsoft.com/office/drawing/2014/main" id="{3561BD44-95C1-4018-ADB1-DB5A9D146D05}"/>
                </a:ext>
              </a:extLst>
            </p:cNvPr>
            <p:cNvSpPr/>
            <p:nvPr/>
          </p:nvSpPr>
          <p:spPr>
            <a:xfrm>
              <a:off x="17299512" y="11350027"/>
              <a:ext cx="844727" cy="1120378"/>
            </a:xfrm>
            <a:custGeom>
              <a:avLst/>
              <a:gdLst/>
              <a:ahLst/>
              <a:cxnLst>
                <a:cxn ang="0">
                  <a:pos x="wd2" y="hd2"/>
                </a:cxn>
                <a:cxn ang="5400000">
                  <a:pos x="wd2" y="hd2"/>
                </a:cxn>
                <a:cxn ang="10800000">
                  <a:pos x="wd2" y="hd2"/>
                </a:cxn>
                <a:cxn ang="16200000">
                  <a:pos x="wd2" y="hd2"/>
                </a:cxn>
              </a:cxnLst>
              <a:rect l="0" t="0" r="r" b="b"/>
              <a:pathLst>
                <a:path w="20983" h="21600" extrusionOk="0">
                  <a:moveTo>
                    <a:pt x="4487" y="2661"/>
                  </a:moveTo>
                  <a:cubicBezTo>
                    <a:pt x="6041" y="1951"/>
                    <a:pt x="7888" y="1570"/>
                    <a:pt x="9828" y="1650"/>
                  </a:cubicBezTo>
                  <a:cubicBezTo>
                    <a:pt x="12550" y="1762"/>
                    <a:pt x="15032" y="2810"/>
                    <a:pt x="16637" y="4507"/>
                  </a:cubicBezTo>
                  <a:cubicBezTo>
                    <a:pt x="17954" y="5855"/>
                    <a:pt x="18616" y="7507"/>
                    <a:pt x="18498" y="9204"/>
                  </a:cubicBezTo>
                  <a:cubicBezTo>
                    <a:pt x="18319" y="11771"/>
                    <a:pt x="16441" y="14049"/>
                    <a:pt x="13531" y="15243"/>
                  </a:cubicBezTo>
                  <a:cubicBezTo>
                    <a:pt x="7170" y="17652"/>
                    <a:pt x="-219" y="13941"/>
                    <a:pt x="5" y="8450"/>
                  </a:cubicBezTo>
                  <a:cubicBezTo>
                    <a:pt x="107" y="5959"/>
                    <a:pt x="1897" y="3846"/>
                    <a:pt x="4487" y="2661"/>
                  </a:cubicBezTo>
                  <a:close/>
                  <a:moveTo>
                    <a:pt x="11927" y="0"/>
                  </a:moveTo>
                  <a:cubicBezTo>
                    <a:pt x="14972" y="550"/>
                    <a:pt x="17565" y="1989"/>
                    <a:pt x="19217" y="4049"/>
                  </a:cubicBezTo>
                  <a:cubicBezTo>
                    <a:pt x="20869" y="6108"/>
                    <a:pt x="21381" y="8545"/>
                    <a:pt x="20673" y="10908"/>
                  </a:cubicBezTo>
                  <a:cubicBezTo>
                    <a:pt x="19872" y="13581"/>
                    <a:pt x="17567" y="15755"/>
                    <a:pt x="14558" y="16945"/>
                  </a:cubicBezTo>
                  <a:cubicBezTo>
                    <a:pt x="13956" y="17183"/>
                    <a:pt x="13322" y="17384"/>
                    <a:pt x="12670" y="17539"/>
                  </a:cubicBezTo>
                  <a:lnTo>
                    <a:pt x="13689" y="19091"/>
                  </a:lnTo>
                  <a:lnTo>
                    <a:pt x="16552" y="17959"/>
                  </a:lnTo>
                  <a:lnTo>
                    <a:pt x="17260" y="19038"/>
                  </a:lnTo>
                  <a:lnTo>
                    <a:pt x="10780" y="21600"/>
                  </a:lnTo>
                  <a:lnTo>
                    <a:pt x="10072" y="20522"/>
                  </a:lnTo>
                  <a:lnTo>
                    <a:pt x="12300" y="19641"/>
                  </a:lnTo>
                  <a:lnTo>
                    <a:pt x="11104" y="17819"/>
                  </a:lnTo>
                  <a:cubicBezTo>
                    <a:pt x="10775" y="17860"/>
                    <a:pt x="10443" y="17889"/>
                    <a:pt x="10107" y="17909"/>
                  </a:cubicBezTo>
                  <a:cubicBezTo>
                    <a:pt x="9771" y="17928"/>
                    <a:pt x="9432" y="17928"/>
                    <a:pt x="9091" y="17924"/>
                  </a:cubicBezTo>
                  <a:lnTo>
                    <a:pt x="9115" y="16720"/>
                  </a:lnTo>
                  <a:cubicBezTo>
                    <a:pt x="13857" y="16783"/>
                    <a:pt x="18085" y="14219"/>
                    <a:pt x="19161" y="10628"/>
                  </a:cubicBezTo>
                  <a:cubicBezTo>
                    <a:pt x="19775" y="8580"/>
                    <a:pt x="19321" y="6477"/>
                    <a:pt x="17889" y="4691"/>
                  </a:cubicBezTo>
                  <a:cubicBezTo>
                    <a:pt x="16457" y="2906"/>
                    <a:pt x="14223" y="1654"/>
                    <a:pt x="11584" y="1178"/>
                  </a:cubicBezTo>
                  <a:lnTo>
                    <a:pt x="11927" y="0"/>
                  </a:lnTo>
                  <a:close/>
                  <a:moveTo>
                    <a:pt x="5394" y="3239"/>
                  </a:moveTo>
                  <a:cubicBezTo>
                    <a:pt x="4971" y="3418"/>
                    <a:pt x="4569" y="3631"/>
                    <a:pt x="4192" y="3867"/>
                  </a:cubicBezTo>
                  <a:cubicBezTo>
                    <a:pt x="4430" y="4003"/>
                    <a:pt x="4673" y="4128"/>
                    <a:pt x="4923" y="4245"/>
                  </a:cubicBezTo>
                  <a:cubicBezTo>
                    <a:pt x="5174" y="4362"/>
                    <a:pt x="5435" y="4472"/>
                    <a:pt x="5696" y="4572"/>
                  </a:cubicBezTo>
                  <a:cubicBezTo>
                    <a:pt x="5840" y="4267"/>
                    <a:pt x="6003" y="3965"/>
                    <a:pt x="6174" y="3669"/>
                  </a:cubicBezTo>
                  <a:cubicBezTo>
                    <a:pt x="6345" y="3372"/>
                    <a:pt x="6521" y="3084"/>
                    <a:pt x="6719" y="2797"/>
                  </a:cubicBezTo>
                  <a:cubicBezTo>
                    <a:pt x="6262" y="2917"/>
                    <a:pt x="5818" y="3060"/>
                    <a:pt x="5394" y="3239"/>
                  </a:cubicBezTo>
                  <a:close/>
                  <a:moveTo>
                    <a:pt x="8111" y="2528"/>
                  </a:moveTo>
                  <a:cubicBezTo>
                    <a:pt x="7815" y="2902"/>
                    <a:pt x="7543" y="3287"/>
                    <a:pt x="7298" y="3681"/>
                  </a:cubicBezTo>
                  <a:cubicBezTo>
                    <a:pt x="7054" y="4074"/>
                    <a:pt x="6836" y="4477"/>
                    <a:pt x="6643" y="4888"/>
                  </a:cubicBezTo>
                  <a:cubicBezTo>
                    <a:pt x="7029" y="4999"/>
                    <a:pt x="7434" y="5094"/>
                    <a:pt x="7836" y="5166"/>
                  </a:cubicBezTo>
                  <a:cubicBezTo>
                    <a:pt x="8238" y="5238"/>
                    <a:pt x="8643" y="5293"/>
                    <a:pt x="9058" y="5327"/>
                  </a:cubicBezTo>
                  <a:lnTo>
                    <a:pt x="9258" y="2461"/>
                  </a:lnTo>
                  <a:cubicBezTo>
                    <a:pt x="9068" y="2462"/>
                    <a:pt x="8871" y="2466"/>
                    <a:pt x="8681" y="2478"/>
                  </a:cubicBezTo>
                  <a:cubicBezTo>
                    <a:pt x="8492" y="2490"/>
                    <a:pt x="8298" y="2506"/>
                    <a:pt x="8111" y="2528"/>
                  </a:cubicBezTo>
                  <a:close/>
                  <a:moveTo>
                    <a:pt x="3332" y="4418"/>
                  </a:moveTo>
                  <a:cubicBezTo>
                    <a:pt x="2706" y="4923"/>
                    <a:pt x="2197" y="5495"/>
                    <a:pt x="1822" y="6116"/>
                  </a:cubicBezTo>
                  <a:cubicBezTo>
                    <a:pt x="1446" y="6736"/>
                    <a:pt x="1199" y="7397"/>
                    <a:pt x="1096" y="8089"/>
                  </a:cubicBezTo>
                  <a:lnTo>
                    <a:pt x="4650" y="8241"/>
                  </a:lnTo>
                  <a:cubicBezTo>
                    <a:pt x="4701" y="7753"/>
                    <a:pt x="4783" y="7263"/>
                    <a:pt x="4900" y="6783"/>
                  </a:cubicBezTo>
                  <a:cubicBezTo>
                    <a:pt x="5017" y="6305"/>
                    <a:pt x="5162" y="5834"/>
                    <a:pt x="5343" y="5367"/>
                  </a:cubicBezTo>
                  <a:cubicBezTo>
                    <a:pt x="4988" y="5238"/>
                    <a:pt x="4643" y="5093"/>
                    <a:pt x="4305" y="4935"/>
                  </a:cubicBezTo>
                  <a:cubicBezTo>
                    <a:pt x="3967" y="4776"/>
                    <a:pt x="3650" y="4606"/>
                    <a:pt x="3332" y="4418"/>
                  </a:cubicBezTo>
                  <a:close/>
                  <a:moveTo>
                    <a:pt x="10293" y="2496"/>
                  </a:moveTo>
                  <a:lnTo>
                    <a:pt x="10092" y="5362"/>
                  </a:lnTo>
                  <a:cubicBezTo>
                    <a:pt x="10477" y="5359"/>
                    <a:pt x="10864" y="5342"/>
                    <a:pt x="11246" y="5304"/>
                  </a:cubicBezTo>
                  <a:cubicBezTo>
                    <a:pt x="11627" y="5267"/>
                    <a:pt x="12001" y="5211"/>
                    <a:pt x="12374" y="5139"/>
                  </a:cubicBezTo>
                  <a:cubicBezTo>
                    <a:pt x="12236" y="4706"/>
                    <a:pt x="12076" y="4278"/>
                    <a:pt x="11881" y="3859"/>
                  </a:cubicBezTo>
                  <a:cubicBezTo>
                    <a:pt x="11686" y="3439"/>
                    <a:pt x="11470" y="3025"/>
                    <a:pt x="11220" y="2622"/>
                  </a:cubicBezTo>
                  <a:cubicBezTo>
                    <a:pt x="11069" y="2594"/>
                    <a:pt x="10904" y="2570"/>
                    <a:pt x="10750" y="2550"/>
                  </a:cubicBezTo>
                  <a:cubicBezTo>
                    <a:pt x="10596" y="2530"/>
                    <a:pt x="10449" y="2511"/>
                    <a:pt x="10293" y="2496"/>
                  </a:cubicBezTo>
                  <a:close/>
                  <a:moveTo>
                    <a:pt x="12546" y="2964"/>
                  </a:moveTo>
                  <a:cubicBezTo>
                    <a:pt x="12714" y="3280"/>
                    <a:pt x="12868" y="3593"/>
                    <a:pt x="13006" y="3918"/>
                  </a:cubicBezTo>
                  <a:cubicBezTo>
                    <a:pt x="13143" y="4242"/>
                    <a:pt x="13264" y="4578"/>
                    <a:pt x="13370" y="4909"/>
                  </a:cubicBezTo>
                  <a:cubicBezTo>
                    <a:pt x="13667" y="4827"/>
                    <a:pt x="13966" y="4724"/>
                    <a:pt x="14251" y="4619"/>
                  </a:cubicBezTo>
                  <a:cubicBezTo>
                    <a:pt x="14537" y="4515"/>
                    <a:pt x="14810" y="4404"/>
                    <a:pt x="15083" y="4279"/>
                  </a:cubicBezTo>
                  <a:cubicBezTo>
                    <a:pt x="14713" y="3995"/>
                    <a:pt x="14316" y="3740"/>
                    <a:pt x="13892" y="3520"/>
                  </a:cubicBezTo>
                  <a:cubicBezTo>
                    <a:pt x="13467" y="3300"/>
                    <a:pt x="13014" y="3118"/>
                    <a:pt x="12546" y="2964"/>
                  </a:cubicBezTo>
                  <a:close/>
                  <a:moveTo>
                    <a:pt x="6314" y="5674"/>
                  </a:moveTo>
                  <a:cubicBezTo>
                    <a:pt x="6153" y="6098"/>
                    <a:pt x="6029" y="6530"/>
                    <a:pt x="5924" y="6964"/>
                  </a:cubicBezTo>
                  <a:cubicBezTo>
                    <a:pt x="5819" y="7399"/>
                    <a:pt x="5732" y="7834"/>
                    <a:pt x="5684" y="8277"/>
                  </a:cubicBezTo>
                  <a:lnTo>
                    <a:pt x="8848" y="8407"/>
                  </a:lnTo>
                  <a:lnTo>
                    <a:pt x="9000" y="6134"/>
                  </a:lnTo>
                  <a:cubicBezTo>
                    <a:pt x="8537" y="6101"/>
                    <a:pt x="8088" y="6045"/>
                    <a:pt x="7639" y="5969"/>
                  </a:cubicBezTo>
                  <a:cubicBezTo>
                    <a:pt x="7191" y="5894"/>
                    <a:pt x="6744" y="5793"/>
                    <a:pt x="6314" y="5674"/>
                  </a:cubicBezTo>
                  <a:close/>
                  <a:moveTo>
                    <a:pt x="1037" y="8896"/>
                  </a:moveTo>
                  <a:cubicBezTo>
                    <a:pt x="1047" y="9594"/>
                    <a:pt x="1206" y="10280"/>
                    <a:pt x="1496" y="10928"/>
                  </a:cubicBezTo>
                  <a:cubicBezTo>
                    <a:pt x="1786" y="11576"/>
                    <a:pt x="2210" y="12192"/>
                    <a:pt x="2764" y="12745"/>
                  </a:cubicBezTo>
                  <a:cubicBezTo>
                    <a:pt x="3007" y="12630"/>
                    <a:pt x="3260" y="12514"/>
                    <a:pt x="3512" y="12414"/>
                  </a:cubicBezTo>
                  <a:cubicBezTo>
                    <a:pt x="3964" y="12235"/>
                    <a:pt x="4426" y="12086"/>
                    <a:pt x="4903" y="11958"/>
                  </a:cubicBezTo>
                  <a:cubicBezTo>
                    <a:pt x="4786" y="11479"/>
                    <a:pt x="4700" y="10999"/>
                    <a:pt x="4648" y="10513"/>
                  </a:cubicBezTo>
                  <a:cubicBezTo>
                    <a:pt x="4597" y="10027"/>
                    <a:pt x="4589" y="9533"/>
                    <a:pt x="4604" y="9043"/>
                  </a:cubicBezTo>
                  <a:lnTo>
                    <a:pt x="1037" y="8896"/>
                  </a:lnTo>
                  <a:close/>
                  <a:moveTo>
                    <a:pt x="10034" y="6170"/>
                  </a:moveTo>
                  <a:lnTo>
                    <a:pt x="9888" y="8452"/>
                  </a:lnTo>
                  <a:lnTo>
                    <a:pt x="12877" y="8570"/>
                  </a:lnTo>
                  <a:cubicBezTo>
                    <a:pt x="12889" y="8129"/>
                    <a:pt x="12873" y="7693"/>
                    <a:pt x="12828" y="7255"/>
                  </a:cubicBezTo>
                  <a:cubicBezTo>
                    <a:pt x="12783" y="6817"/>
                    <a:pt x="12706" y="6382"/>
                    <a:pt x="12605" y="5950"/>
                  </a:cubicBezTo>
                  <a:cubicBezTo>
                    <a:pt x="12185" y="6026"/>
                    <a:pt x="11754" y="6078"/>
                    <a:pt x="11326" y="6116"/>
                  </a:cubicBezTo>
                  <a:cubicBezTo>
                    <a:pt x="10897" y="6154"/>
                    <a:pt x="10465" y="6172"/>
                    <a:pt x="10034" y="6170"/>
                  </a:cubicBezTo>
                  <a:close/>
                  <a:moveTo>
                    <a:pt x="13607" y="5729"/>
                  </a:moveTo>
                  <a:cubicBezTo>
                    <a:pt x="13722" y="6204"/>
                    <a:pt x="13804" y="6683"/>
                    <a:pt x="13855" y="7165"/>
                  </a:cubicBezTo>
                  <a:cubicBezTo>
                    <a:pt x="13906" y="7647"/>
                    <a:pt x="13932" y="8129"/>
                    <a:pt x="13917" y="8615"/>
                  </a:cubicBezTo>
                  <a:lnTo>
                    <a:pt x="17466" y="8758"/>
                  </a:lnTo>
                  <a:cubicBezTo>
                    <a:pt x="17456" y="8067"/>
                    <a:pt x="17305" y="7387"/>
                    <a:pt x="17019" y="6745"/>
                  </a:cubicBezTo>
                  <a:cubicBezTo>
                    <a:pt x="16733" y="6102"/>
                    <a:pt x="16308" y="5496"/>
                    <a:pt x="15763" y="4946"/>
                  </a:cubicBezTo>
                  <a:cubicBezTo>
                    <a:pt x="15538" y="5052"/>
                    <a:pt x="15319" y="5157"/>
                    <a:pt x="15087" y="5249"/>
                  </a:cubicBezTo>
                  <a:cubicBezTo>
                    <a:pt x="14848" y="5343"/>
                    <a:pt x="14597" y="5425"/>
                    <a:pt x="14350" y="5505"/>
                  </a:cubicBezTo>
                  <a:cubicBezTo>
                    <a:pt x="14104" y="5585"/>
                    <a:pt x="13859" y="5663"/>
                    <a:pt x="13607" y="5729"/>
                  </a:cubicBezTo>
                  <a:close/>
                  <a:moveTo>
                    <a:pt x="5626" y="9084"/>
                  </a:moveTo>
                  <a:cubicBezTo>
                    <a:pt x="5614" y="9529"/>
                    <a:pt x="5641" y="9977"/>
                    <a:pt x="5687" y="10418"/>
                  </a:cubicBezTo>
                  <a:cubicBezTo>
                    <a:pt x="5733" y="10859"/>
                    <a:pt x="5801" y="11302"/>
                    <a:pt x="5904" y="11737"/>
                  </a:cubicBezTo>
                  <a:cubicBezTo>
                    <a:pt x="6351" y="11653"/>
                    <a:pt x="6799" y="11583"/>
                    <a:pt x="7255" y="11543"/>
                  </a:cubicBezTo>
                  <a:cubicBezTo>
                    <a:pt x="7711" y="11502"/>
                    <a:pt x="8176" y="11483"/>
                    <a:pt x="8637" y="11488"/>
                  </a:cubicBezTo>
                  <a:lnTo>
                    <a:pt x="8789" y="9215"/>
                  </a:lnTo>
                  <a:lnTo>
                    <a:pt x="5626" y="9084"/>
                  </a:lnTo>
                  <a:close/>
                  <a:moveTo>
                    <a:pt x="9830" y="9260"/>
                  </a:moveTo>
                  <a:lnTo>
                    <a:pt x="9678" y="11533"/>
                  </a:lnTo>
                  <a:cubicBezTo>
                    <a:pt x="10111" y="11566"/>
                    <a:pt x="10539" y="11622"/>
                    <a:pt x="10960" y="11693"/>
                  </a:cubicBezTo>
                  <a:cubicBezTo>
                    <a:pt x="11380" y="11765"/>
                    <a:pt x="11789" y="11857"/>
                    <a:pt x="12195" y="11966"/>
                  </a:cubicBezTo>
                  <a:cubicBezTo>
                    <a:pt x="12354" y="11544"/>
                    <a:pt x="12487" y="11117"/>
                    <a:pt x="12591" y="10685"/>
                  </a:cubicBezTo>
                  <a:cubicBezTo>
                    <a:pt x="12695" y="10253"/>
                    <a:pt x="12771" y="9818"/>
                    <a:pt x="12819" y="9378"/>
                  </a:cubicBezTo>
                  <a:lnTo>
                    <a:pt x="9830" y="9260"/>
                  </a:lnTo>
                  <a:close/>
                  <a:moveTo>
                    <a:pt x="4330" y="13039"/>
                  </a:moveTo>
                  <a:cubicBezTo>
                    <a:pt x="4065" y="13135"/>
                    <a:pt x="3812" y="13241"/>
                    <a:pt x="3558" y="13356"/>
                  </a:cubicBezTo>
                  <a:cubicBezTo>
                    <a:pt x="3906" y="13626"/>
                    <a:pt x="4274" y="13873"/>
                    <a:pt x="4671" y="14087"/>
                  </a:cubicBezTo>
                  <a:cubicBezTo>
                    <a:pt x="5068" y="14300"/>
                    <a:pt x="5484" y="14479"/>
                    <a:pt x="5921" y="14635"/>
                  </a:cubicBezTo>
                  <a:cubicBezTo>
                    <a:pt x="5762" y="14333"/>
                    <a:pt x="5616" y="14028"/>
                    <a:pt x="5485" y="13718"/>
                  </a:cubicBezTo>
                  <a:cubicBezTo>
                    <a:pt x="5354" y="13409"/>
                    <a:pt x="5242" y="13093"/>
                    <a:pt x="5139" y="12778"/>
                  </a:cubicBezTo>
                  <a:cubicBezTo>
                    <a:pt x="4865" y="12856"/>
                    <a:pt x="4595" y="12943"/>
                    <a:pt x="4330" y="13039"/>
                  </a:cubicBezTo>
                  <a:close/>
                  <a:moveTo>
                    <a:pt x="13859" y="9423"/>
                  </a:moveTo>
                  <a:cubicBezTo>
                    <a:pt x="13808" y="9907"/>
                    <a:pt x="13724" y="10381"/>
                    <a:pt x="13609" y="10857"/>
                  </a:cubicBezTo>
                  <a:cubicBezTo>
                    <a:pt x="13493" y="11332"/>
                    <a:pt x="13344" y="11810"/>
                    <a:pt x="13166" y="12273"/>
                  </a:cubicBezTo>
                  <a:cubicBezTo>
                    <a:pt x="13524" y="12401"/>
                    <a:pt x="13875" y="12542"/>
                    <a:pt x="14216" y="12701"/>
                  </a:cubicBezTo>
                  <a:cubicBezTo>
                    <a:pt x="14556" y="12859"/>
                    <a:pt x="14886" y="13034"/>
                    <a:pt x="15207" y="13222"/>
                  </a:cubicBezTo>
                  <a:cubicBezTo>
                    <a:pt x="15824" y="12719"/>
                    <a:pt x="16322" y="12150"/>
                    <a:pt x="16693" y="11534"/>
                  </a:cubicBezTo>
                  <a:cubicBezTo>
                    <a:pt x="17065" y="10917"/>
                    <a:pt x="17305" y="10252"/>
                    <a:pt x="17407" y="9565"/>
                  </a:cubicBezTo>
                  <a:lnTo>
                    <a:pt x="13859" y="9423"/>
                  </a:lnTo>
                  <a:close/>
                  <a:moveTo>
                    <a:pt x="6129" y="12538"/>
                  </a:moveTo>
                  <a:cubicBezTo>
                    <a:pt x="6265" y="12963"/>
                    <a:pt x="6431" y="13384"/>
                    <a:pt x="6622" y="13795"/>
                  </a:cubicBezTo>
                  <a:cubicBezTo>
                    <a:pt x="6812" y="14207"/>
                    <a:pt x="7039" y="14613"/>
                    <a:pt x="7283" y="15009"/>
                  </a:cubicBezTo>
                  <a:cubicBezTo>
                    <a:pt x="7466" y="15045"/>
                    <a:pt x="7639" y="15073"/>
                    <a:pt x="7825" y="15099"/>
                  </a:cubicBezTo>
                  <a:cubicBezTo>
                    <a:pt x="8012" y="15126"/>
                    <a:pt x="8207" y="15149"/>
                    <a:pt x="8397" y="15166"/>
                  </a:cubicBezTo>
                  <a:lnTo>
                    <a:pt x="8585" y="12305"/>
                  </a:lnTo>
                  <a:cubicBezTo>
                    <a:pt x="8171" y="12305"/>
                    <a:pt x="7764" y="12319"/>
                    <a:pt x="7353" y="12359"/>
                  </a:cubicBezTo>
                  <a:cubicBezTo>
                    <a:pt x="6944" y="12398"/>
                    <a:pt x="6529" y="12460"/>
                    <a:pt x="6129" y="12538"/>
                  </a:cubicBezTo>
                  <a:close/>
                  <a:moveTo>
                    <a:pt x="9626" y="12350"/>
                  </a:moveTo>
                  <a:lnTo>
                    <a:pt x="9425" y="15216"/>
                  </a:lnTo>
                  <a:cubicBezTo>
                    <a:pt x="9582" y="15214"/>
                    <a:pt x="9737" y="15203"/>
                    <a:pt x="9894" y="15194"/>
                  </a:cubicBezTo>
                  <a:cubicBezTo>
                    <a:pt x="10050" y="15186"/>
                    <a:pt x="10213" y="15175"/>
                    <a:pt x="10368" y="15159"/>
                  </a:cubicBezTo>
                  <a:cubicBezTo>
                    <a:pt x="10671" y="14778"/>
                    <a:pt x="10949" y="14389"/>
                    <a:pt x="11199" y="13988"/>
                  </a:cubicBezTo>
                  <a:cubicBezTo>
                    <a:pt x="11449" y="13586"/>
                    <a:pt x="11670" y="13171"/>
                    <a:pt x="11866" y="12752"/>
                  </a:cubicBezTo>
                  <a:cubicBezTo>
                    <a:pt x="11505" y="12651"/>
                    <a:pt x="11137" y="12565"/>
                    <a:pt x="10763" y="12497"/>
                  </a:cubicBezTo>
                  <a:cubicBezTo>
                    <a:pt x="10389" y="12429"/>
                    <a:pt x="10011" y="12384"/>
                    <a:pt x="9626" y="12350"/>
                  </a:cubicBezTo>
                  <a:close/>
                  <a:moveTo>
                    <a:pt x="12825" y="13064"/>
                  </a:moveTo>
                  <a:cubicBezTo>
                    <a:pt x="12674" y="13385"/>
                    <a:pt x="12510" y="13697"/>
                    <a:pt x="12329" y="14009"/>
                  </a:cubicBezTo>
                  <a:cubicBezTo>
                    <a:pt x="12148" y="14321"/>
                    <a:pt x="11954" y="14631"/>
                    <a:pt x="11743" y="14932"/>
                  </a:cubicBezTo>
                  <a:cubicBezTo>
                    <a:pt x="12192" y="14825"/>
                    <a:pt x="12634" y="14684"/>
                    <a:pt x="13055" y="14518"/>
                  </a:cubicBezTo>
                  <a:cubicBezTo>
                    <a:pt x="13547" y="14324"/>
                    <a:pt x="14011" y="14095"/>
                    <a:pt x="14443" y="13829"/>
                  </a:cubicBezTo>
                  <a:cubicBezTo>
                    <a:pt x="14187" y="13681"/>
                    <a:pt x="13927" y="13541"/>
                    <a:pt x="13658" y="13413"/>
                  </a:cubicBezTo>
                  <a:cubicBezTo>
                    <a:pt x="13389" y="13285"/>
                    <a:pt x="13107" y="13170"/>
                    <a:pt x="12825" y="13064"/>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4" name="Shape 10422">
              <a:extLst>
                <a:ext uri="{FF2B5EF4-FFF2-40B4-BE49-F238E27FC236}">
                  <a16:creationId xmlns:a16="http://schemas.microsoft.com/office/drawing/2014/main" id="{48EAD03C-F6C8-4696-8EB1-B0E340C61B6D}"/>
                </a:ext>
              </a:extLst>
            </p:cNvPr>
            <p:cNvSpPr/>
            <p:nvPr/>
          </p:nvSpPr>
          <p:spPr>
            <a:xfrm>
              <a:off x="20005513" y="11848666"/>
              <a:ext cx="466518" cy="5390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5" name="Shape 10423">
              <a:extLst>
                <a:ext uri="{FF2B5EF4-FFF2-40B4-BE49-F238E27FC236}">
                  <a16:creationId xmlns:a16="http://schemas.microsoft.com/office/drawing/2014/main" id="{DA79D48B-4248-4D67-A06F-9BE451975E9D}"/>
                </a:ext>
              </a:extLst>
            </p:cNvPr>
            <p:cNvSpPr/>
            <p:nvPr/>
          </p:nvSpPr>
          <p:spPr>
            <a:xfrm>
              <a:off x="20278364" y="10951879"/>
              <a:ext cx="600731" cy="838468"/>
            </a:xfrm>
            <a:custGeom>
              <a:avLst/>
              <a:gdLst/>
              <a:ahLst/>
              <a:cxnLst>
                <a:cxn ang="0">
                  <a:pos x="wd2" y="hd2"/>
                </a:cxn>
                <a:cxn ang="5400000">
                  <a:pos x="wd2" y="hd2"/>
                </a:cxn>
                <a:cxn ang="10800000">
                  <a:pos x="wd2" y="hd2"/>
                </a:cxn>
                <a:cxn ang="16200000">
                  <a:pos x="wd2" y="hd2"/>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6" name="Shape 10424">
              <a:extLst>
                <a:ext uri="{FF2B5EF4-FFF2-40B4-BE49-F238E27FC236}">
                  <a16:creationId xmlns:a16="http://schemas.microsoft.com/office/drawing/2014/main" id="{C446BA55-AE77-40E6-9A34-609B925978EA}"/>
                </a:ext>
              </a:extLst>
            </p:cNvPr>
            <p:cNvSpPr/>
            <p:nvPr/>
          </p:nvSpPr>
          <p:spPr>
            <a:xfrm>
              <a:off x="18922347" y="11328122"/>
              <a:ext cx="534330" cy="591501"/>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7" name="Shape 10425">
              <a:extLst>
                <a:ext uri="{FF2B5EF4-FFF2-40B4-BE49-F238E27FC236}">
                  <a16:creationId xmlns:a16="http://schemas.microsoft.com/office/drawing/2014/main" id="{F6638ADE-5918-4C24-9B5A-5462BA718169}"/>
                </a:ext>
              </a:extLst>
            </p:cNvPr>
            <p:cNvSpPr/>
            <p:nvPr/>
          </p:nvSpPr>
          <p:spPr>
            <a:xfrm>
              <a:off x="18412450" y="12553817"/>
              <a:ext cx="745366" cy="625836"/>
            </a:xfrm>
            <a:custGeom>
              <a:avLst/>
              <a:gdLst/>
              <a:ahLst/>
              <a:cxnLst>
                <a:cxn ang="0">
                  <a:pos x="wd2" y="hd2"/>
                </a:cxn>
                <a:cxn ang="5400000">
                  <a:pos x="wd2" y="hd2"/>
                </a:cxn>
                <a:cxn ang="10800000">
                  <a:pos x="wd2" y="hd2"/>
                </a:cxn>
                <a:cxn ang="16200000">
                  <a:pos x="wd2" y="hd2"/>
                </a:cxn>
              </a:cxnLst>
              <a:rect l="0" t="0" r="r" b="b"/>
              <a:pathLst>
                <a:path w="21600" h="21600" extrusionOk="0">
                  <a:moveTo>
                    <a:pt x="13666" y="8645"/>
                  </a:moveTo>
                  <a:cubicBezTo>
                    <a:pt x="12912" y="8819"/>
                    <a:pt x="12183" y="8233"/>
                    <a:pt x="12037" y="7337"/>
                  </a:cubicBezTo>
                  <a:cubicBezTo>
                    <a:pt x="11891" y="6440"/>
                    <a:pt x="12382" y="5571"/>
                    <a:pt x="13136" y="5397"/>
                  </a:cubicBezTo>
                  <a:cubicBezTo>
                    <a:pt x="13888" y="5223"/>
                    <a:pt x="14617" y="5809"/>
                    <a:pt x="14763" y="6705"/>
                  </a:cubicBezTo>
                  <a:cubicBezTo>
                    <a:pt x="14909" y="7602"/>
                    <a:pt x="14418" y="8471"/>
                    <a:pt x="13666" y="8645"/>
                  </a:cubicBezTo>
                  <a:close/>
                  <a:moveTo>
                    <a:pt x="9893" y="16176"/>
                  </a:moveTo>
                  <a:lnTo>
                    <a:pt x="7167" y="16807"/>
                  </a:lnTo>
                  <a:lnTo>
                    <a:pt x="6637" y="13559"/>
                  </a:lnTo>
                  <a:lnTo>
                    <a:pt x="9363" y="12928"/>
                  </a:lnTo>
                  <a:cubicBezTo>
                    <a:pt x="9363" y="12928"/>
                    <a:pt x="9893" y="16176"/>
                    <a:pt x="9893" y="16176"/>
                  </a:cubicBezTo>
                  <a:close/>
                  <a:moveTo>
                    <a:pt x="5604" y="17169"/>
                  </a:moveTo>
                  <a:lnTo>
                    <a:pt x="2878" y="17800"/>
                  </a:lnTo>
                  <a:lnTo>
                    <a:pt x="2348" y="14552"/>
                  </a:lnTo>
                  <a:lnTo>
                    <a:pt x="5074" y="13921"/>
                  </a:lnTo>
                  <a:cubicBezTo>
                    <a:pt x="5074" y="13921"/>
                    <a:pt x="5604" y="17169"/>
                    <a:pt x="5604" y="17169"/>
                  </a:cubicBezTo>
                  <a:close/>
                  <a:moveTo>
                    <a:pt x="12498" y="1492"/>
                  </a:moveTo>
                  <a:lnTo>
                    <a:pt x="7003" y="11626"/>
                  </a:lnTo>
                  <a:lnTo>
                    <a:pt x="694" y="13086"/>
                  </a:lnTo>
                  <a:lnTo>
                    <a:pt x="2084" y="21600"/>
                  </a:lnTo>
                  <a:lnTo>
                    <a:pt x="13469" y="18964"/>
                  </a:lnTo>
                  <a:lnTo>
                    <a:pt x="12369" y="12224"/>
                  </a:lnTo>
                  <a:lnTo>
                    <a:pt x="15993" y="11385"/>
                  </a:lnTo>
                  <a:lnTo>
                    <a:pt x="17093" y="18125"/>
                  </a:lnTo>
                  <a:lnTo>
                    <a:pt x="21600" y="17082"/>
                  </a:lnTo>
                  <a:lnTo>
                    <a:pt x="20219" y="8622"/>
                  </a:lnTo>
                  <a:lnTo>
                    <a:pt x="20832" y="8481"/>
                  </a:lnTo>
                  <a:cubicBezTo>
                    <a:pt x="20832" y="8481"/>
                    <a:pt x="12498" y="1492"/>
                    <a:pt x="12498" y="1492"/>
                  </a:cubicBezTo>
                  <a:close/>
                  <a:moveTo>
                    <a:pt x="20572" y="6974"/>
                  </a:moveTo>
                  <a:lnTo>
                    <a:pt x="20663" y="7533"/>
                  </a:lnTo>
                  <a:lnTo>
                    <a:pt x="12346" y="559"/>
                  </a:lnTo>
                  <a:lnTo>
                    <a:pt x="6626" y="11107"/>
                  </a:lnTo>
                  <a:lnTo>
                    <a:pt x="0" y="12641"/>
                  </a:lnTo>
                  <a:lnTo>
                    <a:pt x="3130" y="6656"/>
                  </a:lnTo>
                  <a:lnTo>
                    <a:pt x="9437" y="5195"/>
                  </a:lnTo>
                  <a:lnTo>
                    <a:pt x="12254" y="0"/>
                  </a:lnTo>
                  <a:cubicBezTo>
                    <a:pt x="12254" y="0"/>
                    <a:pt x="20572" y="6974"/>
                    <a:pt x="20572" y="697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8" name="Shape 10426">
              <a:extLst>
                <a:ext uri="{FF2B5EF4-FFF2-40B4-BE49-F238E27FC236}">
                  <a16:creationId xmlns:a16="http://schemas.microsoft.com/office/drawing/2014/main" id="{334E33AB-E85C-4CB5-8D68-09A4DE9542D4}"/>
                </a:ext>
              </a:extLst>
            </p:cNvPr>
            <p:cNvSpPr/>
            <p:nvPr/>
          </p:nvSpPr>
          <p:spPr>
            <a:xfrm>
              <a:off x="17735944" y="12437854"/>
              <a:ext cx="513456" cy="632804"/>
            </a:xfrm>
            <a:custGeom>
              <a:avLst/>
              <a:gdLst/>
              <a:ahLst/>
              <a:cxnLst>
                <a:cxn ang="0">
                  <a:pos x="wd2" y="hd2"/>
                </a:cxn>
                <a:cxn ang="5400000">
                  <a:pos x="wd2" y="hd2"/>
                </a:cxn>
                <a:cxn ang="10800000">
                  <a:pos x="wd2" y="hd2"/>
                </a:cxn>
                <a:cxn ang="16200000">
                  <a:pos x="wd2" y="hd2"/>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lnTo>
                    <a:pt x="15914" y="20158"/>
                  </a:ln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lnTo>
                    <a:pt x="15226" y="19190"/>
                  </a:ln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9" name="Shape 10427">
              <a:extLst>
                <a:ext uri="{FF2B5EF4-FFF2-40B4-BE49-F238E27FC236}">
                  <a16:creationId xmlns:a16="http://schemas.microsoft.com/office/drawing/2014/main" id="{84DDB748-7303-43D5-8AF4-CD1DF7BD72D3}"/>
                </a:ext>
              </a:extLst>
            </p:cNvPr>
            <p:cNvSpPr/>
            <p:nvPr/>
          </p:nvSpPr>
          <p:spPr>
            <a:xfrm>
              <a:off x="18227288" y="11702041"/>
              <a:ext cx="536497" cy="851588"/>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0" name="Shape 10428">
              <a:extLst>
                <a:ext uri="{FF2B5EF4-FFF2-40B4-BE49-F238E27FC236}">
                  <a16:creationId xmlns:a16="http://schemas.microsoft.com/office/drawing/2014/main" id="{7A88A795-3470-41E9-A102-2A682DD3A582}"/>
                </a:ext>
              </a:extLst>
            </p:cNvPr>
            <p:cNvSpPr/>
            <p:nvPr/>
          </p:nvSpPr>
          <p:spPr>
            <a:xfrm>
              <a:off x="20222346" y="13053979"/>
              <a:ext cx="570427" cy="640047"/>
            </a:xfrm>
            <a:custGeom>
              <a:avLst/>
              <a:gdLst/>
              <a:ahLst/>
              <a:cxnLst>
                <a:cxn ang="0">
                  <a:pos x="wd2" y="hd2"/>
                </a:cxn>
                <a:cxn ang="5400000">
                  <a:pos x="wd2" y="hd2"/>
                </a:cxn>
                <a:cxn ang="10800000">
                  <a:pos x="wd2" y="hd2"/>
                </a:cxn>
                <a:cxn ang="16200000">
                  <a:pos x="wd2" y="hd2"/>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1" name="Shape 10429">
              <a:extLst>
                <a:ext uri="{FF2B5EF4-FFF2-40B4-BE49-F238E27FC236}">
                  <a16:creationId xmlns:a16="http://schemas.microsoft.com/office/drawing/2014/main" id="{91F71588-FDBC-4963-A70E-830F1699BD5E}"/>
                </a:ext>
              </a:extLst>
            </p:cNvPr>
            <p:cNvSpPr/>
            <p:nvPr/>
          </p:nvSpPr>
          <p:spPr>
            <a:xfrm>
              <a:off x="20917823" y="12545727"/>
              <a:ext cx="387029" cy="553397"/>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2" name="Shape 10430">
              <a:extLst>
                <a:ext uri="{FF2B5EF4-FFF2-40B4-BE49-F238E27FC236}">
                  <a16:creationId xmlns:a16="http://schemas.microsoft.com/office/drawing/2014/main" id="{1F3939A9-8F9E-41FF-AC9E-EAE5D86F0FF4}"/>
                </a:ext>
              </a:extLst>
            </p:cNvPr>
            <p:cNvSpPr/>
            <p:nvPr/>
          </p:nvSpPr>
          <p:spPr>
            <a:xfrm>
              <a:off x="15503343" y="5283845"/>
              <a:ext cx="387479" cy="449473"/>
            </a:xfrm>
            <a:custGeom>
              <a:avLst/>
              <a:gdLst/>
              <a:ahLst/>
              <a:cxnLst>
                <a:cxn ang="0">
                  <a:pos x="wd2" y="hd2"/>
                </a:cxn>
                <a:cxn ang="5400000">
                  <a:pos x="wd2" y="hd2"/>
                </a:cxn>
                <a:cxn ang="10800000">
                  <a:pos x="wd2" y="hd2"/>
                </a:cxn>
                <a:cxn ang="16200000">
                  <a:pos x="wd2" y="hd2"/>
                </a:cxn>
              </a:cxnLst>
              <a:rect l="0" t="0" r="r" b="b"/>
              <a:pathLst>
                <a:path w="21600" h="21600" extrusionOk="0">
                  <a:moveTo>
                    <a:pt x="10664" y="0"/>
                  </a:moveTo>
                  <a:lnTo>
                    <a:pt x="0" y="14712"/>
                  </a:lnTo>
                  <a:lnTo>
                    <a:pt x="12786" y="21600"/>
                  </a:lnTo>
                  <a:lnTo>
                    <a:pt x="21600" y="9440"/>
                  </a:lnTo>
                  <a:lnTo>
                    <a:pt x="20503" y="5300"/>
                  </a:lnTo>
                  <a:lnTo>
                    <a:pt x="10664" y="0"/>
                  </a:lnTo>
                  <a:close/>
                  <a:moveTo>
                    <a:pt x="12273" y="5578"/>
                  </a:moveTo>
                  <a:lnTo>
                    <a:pt x="16930" y="8086"/>
                  </a:lnTo>
                  <a:lnTo>
                    <a:pt x="16635" y="8492"/>
                  </a:lnTo>
                  <a:lnTo>
                    <a:pt x="11979" y="5984"/>
                  </a:lnTo>
                  <a:lnTo>
                    <a:pt x="12273" y="5578"/>
                  </a:lnTo>
                  <a:close/>
                  <a:moveTo>
                    <a:pt x="7043" y="8326"/>
                  </a:moveTo>
                  <a:lnTo>
                    <a:pt x="16357" y="13343"/>
                  </a:lnTo>
                  <a:lnTo>
                    <a:pt x="16071" y="13738"/>
                  </a:lnTo>
                  <a:lnTo>
                    <a:pt x="6757" y="8721"/>
                  </a:lnTo>
                  <a:lnTo>
                    <a:pt x="7043" y="8326"/>
                  </a:lnTo>
                  <a:close/>
                  <a:moveTo>
                    <a:pt x="5596" y="10322"/>
                  </a:moveTo>
                  <a:lnTo>
                    <a:pt x="14910" y="15339"/>
                  </a:lnTo>
                  <a:lnTo>
                    <a:pt x="14616" y="15745"/>
                  </a:lnTo>
                  <a:lnTo>
                    <a:pt x="5302" y="10728"/>
                  </a:lnTo>
                  <a:lnTo>
                    <a:pt x="5596" y="10322"/>
                  </a:lnTo>
                  <a:close/>
                  <a:moveTo>
                    <a:pt x="4150" y="12318"/>
                  </a:moveTo>
                  <a:lnTo>
                    <a:pt x="8807" y="14826"/>
                  </a:lnTo>
                  <a:lnTo>
                    <a:pt x="8512" y="15232"/>
                  </a:lnTo>
                  <a:lnTo>
                    <a:pt x="3856" y="12724"/>
                  </a:lnTo>
                  <a:lnTo>
                    <a:pt x="4150" y="12318"/>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3" name="Shape 10431">
              <a:extLst>
                <a:ext uri="{FF2B5EF4-FFF2-40B4-BE49-F238E27FC236}">
                  <a16:creationId xmlns:a16="http://schemas.microsoft.com/office/drawing/2014/main" id="{3377BE6B-C2F5-4131-9131-156FE0E24215}"/>
                </a:ext>
              </a:extLst>
            </p:cNvPr>
            <p:cNvSpPr/>
            <p:nvPr/>
          </p:nvSpPr>
          <p:spPr>
            <a:xfrm>
              <a:off x="15809852" y="8962276"/>
              <a:ext cx="461009" cy="979051"/>
            </a:xfrm>
            <a:custGeom>
              <a:avLst/>
              <a:gdLst/>
              <a:ahLst/>
              <a:cxnLst>
                <a:cxn ang="0">
                  <a:pos x="wd2" y="hd2"/>
                </a:cxn>
                <a:cxn ang="5400000">
                  <a:pos x="wd2" y="hd2"/>
                </a:cxn>
                <a:cxn ang="10800000">
                  <a:pos x="wd2" y="hd2"/>
                </a:cxn>
                <a:cxn ang="16200000">
                  <a:pos x="wd2" y="hd2"/>
                </a:cxn>
              </a:cxnLst>
              <a:rect l="0" t="0" r="r" b="b"/>
              <a:pathLst>
                <a:path w="21600" h="21600" extrusionOk="0">
                  <a:moveTo>
                    <a:pt x="16919" y="0"/>
                  </a:moveTo>
                  <a:lnTo>
                    <a:pt x="15512" y="1725"/>
                  </a:lnTo>
                  <a:cubicBezTo>
                    <a:pt x="15654" y="1751"/>
                    <a:pt x="17066" y="2005"/>
                    <a:pt x="17066" y="2005"/>
                  </a:cubicBezTo>
                  <a:lnTo>
                    <a:pt x="16932" y="2169"/>
                  </a:lnTo>
                  <a:lnTo>
                    <a:pt x="15379" y="1889"/>
                  </a:lnTo>
                  <a:lnTo>
                    <a:pt x="14764" y="2643"/>
                  </a:lnTo>
                  <a:cubicBezTo>
                    <a:pt x="14901" y="2667"/>
                    <a:pt x="15906" y="2848"/>
                    <a:pt x="15906" y="2848"/>
                  </a:cubicBezTo>
                  <a:lnTo>
                    <a:pt x="15773" y="3012"/>
                  </a:lnTo>
                  <a:lnTo>
                    <a:pt x="14631" y="2807"/>
                  </a:lnTo>
                  <a:lnTo>
                    <a:pt x="14016" y="3561"/>
                  </a:lnTo>
                  <a:cubicBezTo>
                    <a:pt x="14158" y="3586"/>
                    <a:pt x="15569" y="3841"/>
                    <a:pt x="15569" y="3841"/>
                  </a:cubicBezTo>
                  <a:lnTo>
                    <a:pt x="15436" y="4004"/>
                  </a:lnTo>
                  <a:lnTo>
                    <a:pt x="13883" y="3724"/>
                  </a:lnTo>
                  <a:lnTo>
                    <a:pt x="13267" y="4479"/>
                  </a:lnTo>
                  <a:cubicBezTo>
                    <a:pt x="13404" y="4504"/>
                    <a:pt x="14409" y="4684"/>
                    <a:pt x="14409" y="4684"/>
                  </a:cubicBezTo>
                  <a:lnTo>
                    <a:pt x="14276" y="4848"/>
                  </a:lnTo>
                  <a:lnTo>
                    <a:pt x="13134" y="4643"/>
                  </a:lnTo>
                  <a:lnTo>
                    <a:pt x="12519" y="5397"/>
                  </a:lnTo>
                  <a:cubicBezTo>
                    <a:pt x="12661" y="5422"/>
                    <a:pt x="14072" y="5676"/>
                    <a:pt x="14072" y="5676"/>
                  </a:cubicBezTo>
                  <a:lnTo>
                    <a:pt x="13939" y="5840"/>
                  </a:lnTo>
                  <a:lnTo>
                    <a:pt x="12386" y="5561"/>
                  </a:lnTo>
                  <a:lnTo>
                    <a:pt x="11771" y="6315"/>
                  </a:lnTo>
                  <a:cubicBezTo>
                    <a:pt x="11908" y="6339"/>
                    <a:pt x="12913" y="6520"/>
                    <a:pt x="12913" y="6520"/>
                  </a:cubicBezTo>
                  <a:lnTo>
                    <a:pt x="12780" y="6684"/>
                  </a:lnTo>
                  <a:lnTo>
                    <a:pt x="11638" y="6478"/>
                  </a:lnTo>
                  <a:lnTo>
                    <a:pt x="11023" y="7232"/>
                  </a:lnTo>
                  <a:cubicBezTo>
                    <a:pt x="11164" y="7258"/>
                    <a:pt x="12575" y="7513"/>
                    <a:pt x="12575" y="7513"/>
                  </a:cubicBezTo>
                  <a:lnTo>
                    <a:pt x="12442" y="7677"/>
                  </a:lnTo>
                  <a:lnTo>
                    <a:pt x="10890" y="7396"/>
                  </a:lnTo>
                  <a:lnTo>
                    <a:pt x="10274" y="8151"/>
                  </a:lnTo>
                  <a:cubicBezTo>
                    <a:pt x="10411" y="8176"/>
                    <a:pt x="11416" y="8356"/>
                    <a:pt x="11416" y="8356"/>
                  </a:cubicBezTo>
                  <a:lnTo>
                    <a:pt x="11283" y="8520"/>
                  </a:lnTo>
                  <a:lnTo>
                    <a:pt x="10141" y="8315"/>
                  </a:lnTo>
                  <a:lnTo>
                    <a:pt x="9526" y="9069"/>
                  </a:lnTo>
                  <a:cubicBezTo>
                    <a:pt x="9667" y="9094"/>
                    <a:pt x="11079" y="9348"/>
                    <a:pt x="11079" y="9348"/>
                  </a:cubicBezTo>
                  <a:lnTo>
                    <a:pt x="10946" y="9512"/>
                  </a:lnTo>
                  <a:lnTo>
                    <a:pt x="9392" y="9232"/>
                  </a:lnTo>
                  <a:lnTo>
                    <a:pt x="8778" y="9986"/>
                  </a:lnTo>
                  <a:cubicBezTo>
                    <a:pt x="8914" y="10011"/>
                    <a:pt x="9919" y="10193"/>
                    <a:pt x="9919" y="10193"/>
                  </a:cubicBezTo>
                  <a:lnTo>
                    <a:pt x="9786" y="10355"/>
                  </a:lnTo>
                  <a:lnTo>
                    <a:pt x="8644" y="10150"/>
                  </a:lnTo>
                  <a:lnTo>
                    <a:pt x="8029" y="10905"/>
                  </a:lnTo>
                  <a:cubicBezTo>
                    <a:pt x="8170" y="10930"/>
                    <a:pt x="9582" y="11185"/>
                    <a:pt x="9582" y="11184"/>
                  </a:cubicBezTo>
                  <a:lnTo>
                    <a:pt x="9449" y="11348"/>
                  </a:lnTo>
                  <a:lnTo>
                    <a:pt x="7896" y="11068"/>
                  </a:lnTo>
                  <a:lnTo>
                    <a:pt x="7281" y="11823"/>
                  </a:lnTo>
                  <a:cubicBezTo>
                    <a:pt x="7417" y="11847"/>
                    <a:pt x="8423" y="12028"/>
                    <a:pt x="8423" y="12028"/>
                  </a:cubicBezTo>
                  <a:lnTo>
                    <a:pt x="8289" y="12192"/>
                  </a:lnTo>
                  <a:lnTo>
                    <a:pt x="7147" y="11987"/>
                  </a:lnTo>
                  <a:lnTo>
                    <a:pt x="6533" y="12740"/>
                  </a:lnTo>
                  <a:cubicBezTo>
                    <a:pt x="6674" y="12766"/>
                    <a:pt x="8086" y="13020"/>
                    <a:pt x="8086" y="13020"/>
                  </a:cubicBezTo>
                  <a:lnTo>
                    <a:pt x="7952" y="13184"/>
                  </a:lnTo>
                  <a:lnTo>
                    <a:pt x="6399" y="12904"/>
                  </a:lnTo>
                  <a:lnTo>
                    <a:pt x="5784" y="13659"/>
                  </a:lnTo>
                  <a:cubicBezTo>
                    <a:pt x="5920" y="13684"/>
                    <a:pt x="6926" y="13864"/>
                    <a:pt x="6926" y="13864"/>
                  </a:cubicBezTo>
                  <a:lnTo>
                    <a:pt x="6792" y="14028"/>
                  </a:lnTo>
                  <a:lnTo>
                    <a:pt x="5651" y="13822"/>
                  </a:lnTo>
                  <a:lnTo>
                    <a:pt x="5036" y="14577"/>
                  </a:lnTo>
                  <a:cubicBezTo>
                    <a:pt x="5177" y="14602"/>
                    <a:pt x="6589" y="14856"/>
                    <a:pt x="6589" y="14856"/>
                  </a:cubicBezTo>
                  <a:lnTo>
                    <a:pt x="6455" y="15020"/>
                  </a:lnTo>
                  <a:lnTo>
                    <a:pt x="4902" y="14741"/>
                  </a:lnTo>
                  <a:lnTo>
                    <a:pt x="4288" y="15494"/>
                  </a:lnTo>
                  <a:cubicBezTo>
                    <a:pt x="4424" y="15519"/>
                    <a:pt x="5430" y="15700"/>
                    <a:pt x="5430" y="15700"/>
                  </a:cubicBezTo>
                  <a:lnTo>
                    <a:pt x="5296" y="15863"/>
                  </a:lnTo>
                  <a:lnTo>
                    <a:pt x="4154" y="15658"/>
                  </a:lnTo>
                  <a:lnTo>
                    <a:pt x="3540" y="16412"/>
                  </a:lnTo>
                  <a:cubicBezTo>
                    <a:pt x="3681" y="16437"/>
                    <a:pt x="5093" y="16691"/>
                    <a:pt x="5093" y="16691"/>
                  </a:cubicBezTo>
                  <a:lnTo>
                    <a:pt x="4959" y="16855"/>
                  </a:lnTo>
                  <a:lnTo>
                    <a:pt x="3406" y="16576"/>
                  </a:lnTo>
                  <a:lnTo>
                    <a:pt x="2791" y="17331"/>
                  </a:lnTo>
                  <a:cubicBezTo>
                    <a:pt x="2927" y="17355"/>
                    <a:pt x="3933" y="17536"/>
                    <a:pt x="3933" y="17536"/>
                  </a:cubicBezTo>
                  <a:lnTo>
                    <a:pt x="3799" y="17700"/>
                  </a:lnTo>
                  <a:lnTo>
                    <a:pt x="2658" y="17493"/>
                  </a:lnTo>
                  <a:lnTo>
                    <a:pt x="2042" y="18248"/>
                  </a:lnTo>
                  <a:cubicBezTo>
                    <a:pt x="2184" y="18274"/>
                    <a:pt x="3596" y="18528"/>
                    <a:pt x="3596" y="18528"/>
                  </a:cubicBezTo>
                  <a:lnTo>
                    <a:pt x="3462" y="18692"/>
                  </a:lnTo>
                  <a:lnTo>
                    <a:pt x="1909" y="18412"/>
                  </a:lnTo>
                  <a:lnTo>
                    <a:pt x="1294" y="19166"/>
                  </a:lnTo>
                  <a:cubicBezTo>
                    <a:pt x="1431" y="19191"/>
                    <a:pt x="2436" y="19371"/>
                    <a:pt x="2436" y="19371"/>
                  </a:cubicBezTo>
                  <a:lnTo>
                    <a:pt x="2303" y="19535"/>
                  </a:lnTo>
                  <a:lnTo>
                    <a:pt x="1161" y="19330"/>
                  </a:lnTo>
                  <a:lnTo>
                    <a:pt x="546" y="20084"/>
                  </a:lnTo>
                  <a:cubicBezTo>
                    <a:pt x="688" y="20109"/>
                    <a:pt x="2099" y="20364"/>
                    <a:pt x="2099" y="20364"/>
                  </a:cubicBezTo>
                  <a:lnTo>
                    <a:pt x="1966" y="20527"/>
                  </a:lnTo>
                  <a:lnTo>
                    <a:pt x="413" y="20248"/>
                  </a:lnTo>
                  <a:lnTo>
                    <a:pt x="0" y="20754"/>
                  </a:lnTo>
                  <a:lnTo>
                    <a:pt x="4681" y="21600"/>
                  </a:lnTo>
                  <a:lnTo>
                    <a:pt x="21600" y="846"/>
                  </a:lnTo>
                  <a:lnTo>
                    <a:pt x="16919" y="0"/>
                  </a:lnTo>
                  <a:close/>
                  <a:moveTo>
                    <a:pt x="18807" y="978"/>
                  </a:moveTo>
                  <a:cubicBezTo>
                    <a:pt x="19275" y="1062"/>
                    <a:pt x="19509" y="1308"/>
                    <a:pt x="19330" y="1528"/>
                  </a:cubicBezTo>
                  <a:cubicBezTo>
                    <a:pt x="19151" y="1748"/>
                    <a:pt x="18626" y="1858"/>
                    <a:pt x="18158" y="1774"/>
                  </a:cubicBezTo>
                  <a:cubicBezTo>
                    <a:pt x="17691" y="1689"/>
                    <a:pt x="17457" y="1442"/>
                    <a:pt x="17637" y="1222"/>
                  </a:cubicBezTo>
                  <a:cubicBezTo>
                    <a:pt x="17816" y="1002"/>
                    <a:pt x="18340" y="893"/>
                    <a:pt x="18807" y="978"/>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4" name="Shape 10432">
              <a:extLst>
                <a:ext uri="{FF2B5EF4-FFF2-40B4-BE49-F238E27FC236}">
                  <a16:creationId xmlns:a16="http://schemas.microsoft.com/office/drawing/2014/main" id="{7DD57671-5004-432E-9897-E08F05AD643C}"/>
                </a:ext>
              </a:extLst>
            </p:cNvPr>
            <p:cNvSpPr/>
            <p:nvPr/>
          </p:nvSpPr>
          <p:spPr>
            <a:xfrm>
              <a:off x="21191605" y="12910829"/>
              <a:ext cx="410124" cy="454004"/>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5" name="Shape 10433">
              <a:extLst>
                <a:ext uri="{FF2B5EF4-FFF2-40B4-BE49-F238E27FC236}">
                  <a16:creationId xmlns:a16="http://schemas.microsoft.com/office/drawing/2014/main" id="{16C17885-6C85-4BD9-9A3D-80675BB74579}"/>
                </a:ext>
              </a:extLst>
            </p:cNvPr>
            <p:cNvSpPr/>
            <p:nvPr/>
          </p:nvSpPr>
          <p:spPr>
            <a:xfrm>
              <a:off x="19604389" y="11273229"/>
              <a:ext cx="550222" cy="527129"/>
            </a:xfrm>
            <a:custGeom>
              <a:avLst/>
              <a:gdLst/>
              <a:ahLst/>
              <a:cxnLst>
                <a:cxn ang="0">
                  <a:pos x="wd2" y="hd2"/>
                </a:cxn>
                <a:cxn ang="5400000">
                  <a:pos x="wd2" y="hd2"/>
                </a:cxn>
                <a:cxn ang="10800000">
                  <a:pos x="wd2" y="hd2"/>
                </a:cxn>
                <a:cxn ang="16200000">
                  <a:pos x="wd2" y="hd2"/>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6" name="Shape 10434">
              <a:extLst>
                <a:ext uri="{FF2B5EF4-FFF2-40B4-BE49-F238E27FC236}">
                  <a16:creationId xmlns:a16="http://schemas.microsoft.com/office/drawing/2014/main" id="{D6A6D687-E3E7-41E2-9CFE-8E6BFB92595A}"/>
                </a:ext>
              </a:extLst>
            </p:cNvPr>
            <p:cNvSpPr/>
            <p:nvPr/>
          </p:nvSpPr>
          <p:spPr>
            <a:xfrm>
              <a:off x="17735944" y="13251073"/>
              <a:ext cx="392649" cy="420201"/>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7" name="Shape 10435">
              <a:extLst>
                <a:ext uri="{FF2B5EF4-FFF2-40B4-BE49-F238E27FC236}">
                  <a16:creationId xmlns:a16="http://schemas.microsoft.com/office/drawing/2014/main" id="{CEE5B4B1-FE92-4376-94C7-5D8ECA123A87}"/>
                </a:ext>
              </a:extLst>
            </p:cNvPr>
            <p:cNvSpPr/>
            <p:nvPr/>
          </p:nvSpPr>
          <p:spPr>
            <a:xfrm>
              <a:off x="17721874" y="12822423"/>
              <a:ext cx="359032" cy="4148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293" y="15970"/>
                  </a:lnTo>
                  <a:lnTo>
                    <a:pt x="15488" y="19464"/>
                  </a:lnTo>
                  <a:cubicBezTo>
                    <a:pt x="15488" y="19464"/>
                    <a:pt x="21600" y="21600"/>
                    <a:pt x="21600" y="21600"/>
                  </a:cubicBezTo>
                  <a:close/>
                  <a:moveTo>
                    <a:pt x="14827" y="18782"/>
                  </a:moveTo>
                  <a:lnTo>
                    <a:pt x="19632" y="15288"/>
                  </a:lnTo>
                  <a:lnTo>
                    <a:pt x="7863" y="3150"/>
                  </a:lnTo>
                  <a:lnTo>
                    <a:pt x="3055" y="6642"/>
                  </a:lnTo>
                  <a:cubicBezTo>
                    <a:pt x="3055" y="6642"/>
                    <a:pt x="14827" y="18782"/>
                    <a:pt x="14827" y="18782"/>
                  </a:cubicBezTo>
                  <a:close/>
                  <a:moveTo>
                    <a:pt x="2382" y="5946"/>
                  </a:moveTo>
                  <a:lnTo>
                    <a:pt x="7189" y="2455"/>
                  </a:lnTo>
                  <a:lnTo>
                    <a:pt x="4808" y="0"/>
                  </a:lnTo>
                  <a:lnTo>
                    <a:pt x="0" y="3492"/>
                  </a:lnTo>
                  <a:cubicBezTo>
                    <a:pt x="0" y="3492"/>
                    <a:pt x="2382" y="5946"/>
                    <a:pt x="2382"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8" name="Shape 10436">
              <a:extLst>
                <a:ext uri="{FF2B5EF4-FFF2-40B4-BE49-F238E27FC236}">
                  <a16:creationId xmlns:a16="http://schemas.microsoft.com/office/drawing/2014/main" id="{32ABF2CD-36C6-4026-B346-B0479224EEFD}"/>
                </a:ext>
              </a:extLst>
            </p:cNvPr>
            <p:cNvSpPr/>
            <p:nvPr/>
          </p:nvSpPr>
          <p:spPr>
            <a:xfrm>
              <a:off x="18877036" y="12145369"/>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9" name="Shape 10437">
              <a:extLst>
                <a:ext uri="{FF2B5EF4-FFF2-40B4-BE49-F238E27FC236}">
                  <a16:creationId xmlns:a16="http://schemas.microsoft.com/office/drawing/2014/main" id="{0A386284-835B-4B93-8060-99EE73C48E9C}"/>
                </a:ext>
              </a:extLst>
            </p:cNvPr>
            <p:cNvSpPr/>
            <p:nvPr/>
          </p:nvSpPr>
          <p:spPr>
            <a:xfrm>
              <a:off x="21489022" y="13379422"/>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0" name="Shape 10438">
              <a:extLst>
                <a:ext uri="{FF2B5EF4-FFF2-40B4-BE49-F238E27FC236}">
                  <a16:creationId xmlns:a16="http://schemas.microsoft.com/office/drawing/2014/main" id="{08A220ED-5534-462F-9BDB-239A20663C45}"/>
                </a:ext>
              </a:extLst>
            </p:cNvPr>
            <p:cNvSpPr/>
            <p:nvPr/>
          </p:nvSpPr>
          <p:spPr>
            <a:xfrm>
              <a:off x="15223803" y="10656379"/>
              <a:ext cx="1231113" cy="1023300"/>
            </a:xfrm>
            <a:custGeom>
              <a:avLst/>
              <a:gdLst/>
              <a:ahLst/>
              <a:cxnLst>
                <a:cxn ang="0">
                  <a:pos x="wd2" y="hd2"/>
                </a:cxn>
                <a:cxn ang="5400000">
                  <a:pos x="wd2" y="hd2"/>
                </a:cxn>
                <a:cxn ang="10800000">
                  <a:pos x="wd2" y="hd2"/>
                </a:cxn>
                <a:cxn ang="16200000">
                  <a:pos x="wd2" y="hd2"/>
                </a:cxn>
              </a:cxnLst>
              <a:rect l="0" t="0" r="r" b="b"/>
              <a:pathLst>
                <a:path w="21307" h="21059" extrusionOk="0">
                  <a:moveTo>
                    <a:pt x="5067" y="1749"/>
                  </a:moveTo>
                  <a:cubicBezTo>
                    <a:pt x="3889" y="2785"/>
                    <a:pt x="2937" y="4241"/>
                    <a:pt x="2399" y="6003"/>
                  </a:cubicBezTo>
                  <a:cubicBezTo>
                    <a:pt x="1643" y="8477"/>
                    <a:pt x="1865" y="11193"/>
                    <a:pt x="2990" y="13443"/>
                  </a:cubicBezTo>
                  <a:cubicBezTo>
                    <a:pt x="3870" y="15269"/>
                    <a:pt x="5250" y="16660"/>
                    <a:pt x="6922" y="17380"/>
                  </a:cubicBezTo>
                  <a:cubicBezTo>
                    <a:pt x="9451" y="18469"/>
                    <a:pt x="12240" y="17907"/>
                    <a:pt x="14313" y="15902"/>
                  </a:cubicBezTo>
                  <a:cubicBezTo>
                    <a:pt x="18651" y="11419"/>
                    <a:pt x="17421" y="3049"/>
                    <a:pt x="12063" y="579"/>
                  </a:cubicBezTo>
                  <a:cubicBezTo>
                    <a:pt x="9632" y="-541"/>
                    <a:pt x="7029" y="23"/>
                    <a:pt x="5067" y="1749"/>
                  </a:cubicBezTo>
                  <a:close/>
                  <a:moveTo>
                    <a:pt x="144" y="7068"/>
                  </a:moveTo>
                  <a:cubicBezTo>
                    <a:pt x="-293" y="10041"/>
                    <a:pt x="271" y="13044"/>
                    <a:pt x="1730" y="15514"/>
                  </a:cubicBezTo>
                  <a:cubicBezTo>
                    <a:pt x="3189" y="17983"/>
                    <a:pt x="5373" y="19622"/>
                    <a:pt x="7873" y="20141"/>
                  </a:cubicBezTo>
                  <a:cubicBezTo>
                    <a:pt x="10701" y="20728"/>
                    <a:pt x="13525" y="19736"/>
                    <a:pt x="15626" y="17641"/>
                  </a:cubicBezTo>
                  <a:cubicBezTo>
                    <a:pt x="16046" y="17222"/>
                    <a:pt x="16441" y="16756"/>
                    <a:pt x="16797" y="16252"/>
                  </a:cubicBezTo>
                  <a:lnTo>
                    <a:pt x="17968" y="17912"/>
                  </a:lnTo>
                  <a:lnTo>
                    <a:pt x="15970" y="19906"/>
                  </a:lnTo>
                  <a:lnTo>
                    <a:pt x="16784" y="21059"/>
                  </a:lnTo>
                  <a:lnTo>
                    <a:pt x="21307" y="16546"/>
                  </a:lnTo>
                  <a:lnTo>
                    <a:pt x="20493" y="15393"/>
                  </a:lnTo>
                  <a:lnTo>
                    <a:pt x="18938" y="16945"/>
                  </a:lnTo>
                  <a:lnTo>
                    <a:pt x="17563" y="14996"/>
                  </a:lnTo>
                  <a:cubicBezTo>
                    <a:pt x="17707" y="14724"/>
                    <a:pt x="17841" y="14443"/>
                    <a:pt x="17966" y="14154"/>
                  </a:cubicBezTo>
                  <a:cubicBezTo>
                    <a:pt x="18091" y="13865"/>
                    <a:pt x="18199" y="13564"/>
                    <a:pt x="18303" y="13258"/>
                  </a:cubicBezTo>
                  <a:lnTo>
                    <a:pt x="17136" y="12695"/>
                  </a:lnTo>
                  <a:cubicBezTo>
                    <a:pt x="15692" y="16940"/>
                    <a:pt x="11882" y="19451"/>
                    <a:pt x="8083" y="18662"/>
                  </a:cubicBezTo>
                  <a:cubicBezTo>
                    <a:pt x="5916" y="18212"/>
                    <a:pt x="4035" y="16786"/>
                    <a:pt x="2770" y="14645"/>
                  </a:cubicBezTo>
                  <a:cubicBezTo>
                    <a:pt x="1505" y="12505"/>
                    <a:pt x="1009" y="9912"/>
                    <a:pt x="1387" y="7335"/>
                  </a:cubicBezTo>
                  <a:lnTo>
                    <a:pt x="144" y="7068"/>
                  </a:lnTo>
                  <a:close/>
                  <a:moveTo>
                    <a:pt x="5335" y="2836"/>
                  </a:moveTo>
                  <a:cubicBezTo>
                    <a:pt x="5642" y="2547"/>
                    <a:pt x="5974" y="2293"/>
                    <a:pt x="6321" y="2073"/>
                  </a:cubicBezTo>
                  <a:cubicBezTo>
                    <a:pt x="6377" y="2351"/>
                    <a:pt x="6420" y="2627"/>
                    <a:pt x="6454" y="2907"/>
                  </a:cubicBezTo>
                  <a:cubicBezTo>
                    <a:pt x="6487" y="3186"/>
                    <a:pt x="6509" y="3472"/>
                    <a:pt x="6523" y="3752"/>
                  </a:cubicBezTo>
                  <a:cubicBezTo>
                    <a:pt x="6184" y="3732"/>
                    <a:pt x="5841" y="3730"/>
                    <a:pt x="5502" y="3738"/>
                  </a:cubicBezTo>
                  <a:cubicBezTo>
                    <a:pt x="5162" y="3746"/>
                    <a:pt x="4828" y="3762"/>
                    <a:pt x="4490" y="3798"/>
                  </a:cubicBezTo>
                  <a:cubicBezTo>
                    <a:pt x="4750" y="3451"/>
                    <a:pt x="5029" y="3125"/>
                    <a:pt x="5335" y="2836"/>
                  </a:cubicBezTo>
                  <a:close/>
                  <a:moveTo>
                    <a:pt x="3789" y="4905"/>
                  </a:moveTo>
                  <a:cubicBezTo>
                    <a:pt x="4243" y="4824"/>
                    <a:pt x="4700" y="4769"/>
                    <a:pt x="5156" y="4743"/>
                  </a:cubicBezTo>
                  <a:cubicBezTo>
                    <a:pt x="5613" y="4717"/>
                    <a:pt x="6071" y="4719"/>
                    <a:pt x="6527" y="4747"/>
                  </a:cubicBezTo>
                  <a:cubicBezTo>
                    <a:pt x="6511" y="5144"/>
                    <a:pt x="6474" y="5550"/>
                    <a:pt x="6416" y="5942"/>
                  </a:cubicBezTo>
                  <a:cubicBezTo>
                    <a:pt x="6358" y="6335"/>
                    <a:pt x="6283" y="6721"/>
                    <a:pt x="6183" y="7106"/>
                  </a:cubicBezTo>
                  <a:lnTo>
                    <a:pt x="3360" y="5892"/>
                  </a:lnTo>
                  <a:cubicBezTo>
                    <a:pt x="3422" y="5724"/>
                    <a:pt x="3488" y="5550"/>
                    <a:pt x="3560" y="5387"/>
                  </a:cubicBezTo>
                  <a:cubicBezTo>
                    <a:pt x="3631" y="5225"/>
                    <a:pt x="3708" y="5061"/>
                    <a:pt x="3789" y="4905"/>
                  </a:cubicBezTo>
                  <a:close/>
                  <a:moveTo>
                    <a:pt x="7125" y="1576"/>
                  </a:moveTo>
                  <a:cubicBezTo>
                    <a:pt x="7809" y="1266"/>
                    <a:pt x="8522" y="1092"/>
                    <a:pt x="9239" y="1059"/>
                  </a:cubicBezTo>
                  <a:cubicBezTo>
                    <a:pt x="9955" y="1027"/>
                    <a:pt x="10670" y="1128"/>
                    <a:pt x="11369" y="1373"/>
                  </a:cubicBezTo>
                  <a:lnTo>
                    <a:pt x="10388" y="4605"/>
                  </a:lnTo>
                  <a:cubicBezTo>
                    <a:pt x="9901" y="4414"/>
                    <a:pt x="9404" y="4249"/>
                    <a:pt x="8905" y="4120"/>
                  </a:cubicBezTo>
                  <a:cubicBezTo>
                    <a:pt x="8407" y="3990"/>
                    <a:pt x="7907" y="3891"/>
                    <a:pt x="7401" y="3825"/>
                  </a:cubicBezTo>
                  <a:cubicBezTo>
                    <a:pt x="7389" y="3447"/>
                    <a:pt x="7359" y="3069"/>
                    <a:pt x="7314" y="2692"/>
                  </a:cubicBezTo>
                  <a:cubicBezTo>
                    <a:pt x="7268" y="2315"/>
                    <a:pt x="7205" y="1950"/>
                    <a:pt x="7125" y="1576"/>
                  </a:cubicBezTo>
                  <a:close/>
                  <a:moveTo>
                    <a:pt x="3066" y="6828"/>
                  </a:moveTo>
                  <a:lnTo>
                    <a:pt x="5890" y="8043"/>
                  </a:lnTo>
                  <a:cubicBezTo>
                    <a:pt x="5764" y="8384"/>
                    <a:pt x="5625" y="8719"/>
                    <a:pt x="5468" y="9040"/>
                  </a:cubicBezTo>
                  <a:cubicBezTo>
                    <a:pt x="5310" y="9361"/>
                    <a:pt x="5138" y="9666"/>
                    <a:pt x="4951" y="9963"/>
                  </a:cubicBezTo>
                  <a:cubicBezTo>
                    <a:pt x="4578" y="9629"/>
                    <a:pt x="4217" y="9279"/>
                    <a:pt x="3874" y="8902"/>
                  </a:cubicBezTo>
                  <a:cubicBezTo>
                    <a:pt x="3532" y="8525"/>
                    <a:pt x="3202" y="8131"/>
                    <a:pt x="2893" y="7713"/>
                  </a:cubicBezTo>
                  <a:cubicBezTo>
                    <a:pt x="2915" y="7565"/>
                    <a:pt x="2943" y="7407"/>
                    <a:pt x="2973" y="7261"/>
                  </a:cubicBezTo>
                  <a:cubicBezTo>
                    <a:pt x="3002" y="7114"/>
                    <a:pt x="3030" y="6974"/>
                    <a:pt x="3066" y="6828"/>
                  </a:cubicBezTo>
                  <a:close/>
                  <a:moveTo>
                    <a:pt x="2802" y="9057"/>
                  </a:moveTo>
                  <a:cubicBezTo>
                    <a:pt x="3052" y="9361"/>
                    <a:pt x="3305" y="9650"/>
                    <a:pt x="3574" y="9930"/>
                  </a:cubicBezTo>
                  <a:cubicBezTo>
                    <a:pt x="3843" y="10210"/>
                    <a:pt x="4128" y="10480"/>
                    <a:pt x="4413" y="10736"/>
                  </a:cubicBezTo>
                  <a:cubicBezTo>
                    <a:pt x="4240" y="10959"/>
                    <a:pt x="4046" y="11175"/>
                    <a:pt x="3855" y="11378"/>
                  </a:cubicBezTo>
                  <a:cubicBezTo>
                    <a:pt x="3663" y="11581"/>
                    <a:pt x="3470" y="11770"/>
                    <a:pt x="3263" y="11952"/>
                  </a:cubicBezTo>
                  <a:cubicBezTo>
                    <a:pt x="3107" y="11485"/>
                    <a:pt x="2988" y="11008"/>
                    <a:pt x="2911" y="10524"/>
                  </a:cubicBezTo>
                  <a:cubicBezTo>
                    <a:pt x="2833" y="10040"/>
                    <a:pt x="2802" y="9549"/>
                    <a:pt x="2802" y="9057"/>
                  </a:cubicBezTo>
                  <a:close/>
                  <a:moveTo>
                    <a:pt x="7388" y="4837"/>
                  </a:moveTo>
                  <a:cubicBezTo>
                    <a:pt x="7847" y="4900"/>
                    <a:pt x="8303" y="4999"/>
                    <a:pt x="8754" y="5117"/>
                  </a:cubicBezTo>
                  <a:cubicBezTo>
                    <a:pt x="9206" y="5235"/>
                    <a:pt x="9653" y="5369"/>
                    <a:pt x="10094" y="5542"/>
                  </a:cubicBezTo>
                  <a:lnTo>
                    <a:pt x="9216" y="8417"/>
                  </a:lnTo>
                  <a:lnTo>
                    <a:pt x="6979" y="7447"/>
                  </a:lnTo>
                  <a:cubicBezTo>
                    <a:pt x="7094" y="7020"/>
                    <a:pt x="7183" y="6594"/>
                    <a:pt x="7252" y="6158"/>
                  </a:cubicBezTo>
                  <a:cubicBezTo>
                    <a:pt x="7322" y="5723"/>
                    <a:pt x="7367" y="5277"/>
                    <a:pt x="7388" y="4837"/>
                  </a:cubicBezTo>
                  <a:close/>
                  <a:moveTo>
                    <a:pt x="12165" y="1714"/>
                  </a:moveTo>
                  <a:cubicBezTo>
                    <a:pt x="12833" y="2061"/>
                    <a:pt x="13444" y="2536"/>
                    <a:pt x="13976" y="3109"/>
                  </a:cubicBezTo>
                  <a:cubicBezTo>
                    <a:pt x="14508" y="3681"/>
                    <a:pt x="14966" y="4358"/>
                    <a:pt x="15323" y="5119"/>
                  </a:cubicBezTo>
                  <a:cubicBezTo>
                    <a:pt x="15135" y="5279"/>
                    <a:pt x="14943" y="5447"/>
                    <a:pt x="14767" y="5623"/>
                  </a:cubicBezTo>
                  <a:cubicBezTo>
                    <a:pt x="14452" y="5937"/>
                    <a:pt x="14161" y="6275"/>
                    <a:pt x="13887" y="6637"/>
                  </a:cubicBezTo>
                  <a:cubicBezTo>
                    <a:pt x="13463" y="6300"/>
                    <a:pt x="13028" y="5990"/>
                    <a:pt x="12576" y="5708"/>
                  </a:cubicBezTo>
                  <a:cubicBezTo>
                    <a:pt x="12124" y="5426"/>
                    <a:pt x="11652" y="5180"/>
                    <a:pt x="11175" y="4955"/>
                  </a:cubicBezTo>
                  <a:lnTo>
                    <a:pt x="12165" y="1714"/>
                  </a:lnTo>
                  <a:close/>
                  <a:moveTo>
                    <a:pt x="6686" y="8384"/>
                  </a:moveTo>
                  <a:lnTo>
                    <a:pt x="8930" y="9363"/>
                  </a:lnTo>
                  <a:lnTo>
                    <a:pt x="8095" y="12077"/>
                  </a:lnTo>
                  <a:cubicBezTo>
                    <a:pt x="7666" y="11873"/>
                    <a:pt x="7252" y="11647"/>
                    <a:pt x="6844" y="11394"/>
                  </a:cubicBezTo>
                  <a:cubicBezTo>
                    <a:pt x="6436" y="11141"/>
                    <a:pt x="6042" y="10862"/>
                    <a:pt x="5658" y="10561"/>
                  </a:cubicBezTo>
                  <a:cubicBezTo>
                    <a:pt x="5865" y="10226"/>
                    <a:pt x="6051" y="9868"/>
                    <a:pt x="6224" y="9506"/>
                  </a:cubicBezTo>
                  <a:cubicBezTo>
                    <a:pt x="6396" y="9143"/>
                    <a:pt x="6550" y="8768"/>
                    <a:pt x="6686" y="8384"/>
                  </a:cubicBezTo>
                  <a:close/>
                  <a:moveTo>
                    <a:pt x="5128" y="11344"/>
                  </a:moveTo>
                  <a:cubicBezTo>
                    <a:pt x="5549" y="11678"/>
                    <a:pt x="5983" y="11984"/>
                    <a:pt x="6431" y="12263"/>
                  </a:cubicBezTo>
                  <a:cubicBezTo>
                    <a:pt x="6880" y="12542"/>
                    <a:pt x="7336" y="12800"/>
                    <a:pt x="7808" y="13023"/>
                  </a:cubicBezTo>
                  <a:lnTo>
                    <a:pt x="6820" y="16246"/>
                  </a:lnTo>
                  <a:cubicBezTo>
                    <a:pt x="6157" y="15901"/>
                    <a:pt x="5551" y="15437"/>
                    <a:pt x="5023" y="14871"/>
                  </a:cubicBezTo>
                  <a:cubicBezTo>
                    <a:pt x="4495" y="14304"/>
                    <a:pt x="4047" y="13632"/>
                    <a:pt x="3690" y="12880"/>
                  </a:cubicBezTo>
                  <a:cubicBezTo>
                    <a:pt x="3863" y="12732"/>
                    <a:pt x="4034" y="12588"/>
                    <a:pt x="4196" y="12426"/>
                  </a:cubicBezTo>
                  <a:cubicBezTo>
                    <a:pt x="4362" y="12260"/>
                    <a:pt x="4521" y="12077"/>
                    <a:pt x="4677" y="11896"/>
                  </a:cubicBezTo>
                  <a:cubicBezTo>
                    <a:pt x="4831" y="11716"/>
                    <a:pt x="4984" y="11536"/>
                    <a:pt x="5128" y="11344"/>
                  </a:cubicBezTo>
                  <a:close/>
                  <a:moveTo>
                    <a:pt x="10890" y="5883"/>
                  </a:moveTo>
                  <a:cubicBezTo>
                    <a:pt x="11322" y="6088"/>
                    <a:pt x="11745" y="6330"/>
                    <a:pt x="12155" y="6586"/>
                  </a:cubicBezTo>
                  <a:cubicBezTo>
                    <a:pt x="12566" y="6841"/>
                    <a:pt x="12970" y="7117"/>
                    <a:pt x="13357" y="7420"/>
                  </a:cubicBezTo>
                  <a:cubicBezTo>
                    <a:pt x="13134" y="7775"/>
                    <a:pt x="12924" y="8140"/>
                    <a:pt x="12741" y="8526"/>
                  </a:cubicBezTo>
                  <a:cubicBezTo>
                    <a:pt x="12557" y="8911"/>
                    <a:pt x="12392" y="9315"/>
                    <a:pt x="12250" y="9727"/>
                  </a:cubicBezTo>
                  <a:lnTo>
                    <a:pt x="10012" y="8758"/>
                  </a:lnTo>
                  <a:lnTo>
                    <a:pt x="10890" y="5883"/>
                  </a:lnTo>
                  <a:close/>
                  <a:moveTo>
                    <a:pt x="9726" y="9704"/>
                  </a:moveTo>
                  <a:lnTo>
                    <a:pt x="11963" y="10674"/>
                  </a:lnTo>
                  <a:cubicBezTo>
                    <a:pt x="11858" y="11075"/>
                    <a:pt x="11775" y="11483"/>
                    <a:pt x="11711" y="11891"/>
                  </a:cubicBezTo>
                  <a:cubicBezTo>
                    <a:pt x="11647" y="12299"/>
                    <a:pt x="11605" y="12707"/>
                    <a:pt x="11582" y="13121"/>
                  </a:cubicBezTo>
                  <a:cubicBezTo>
                    <a:pt x="11125" y="13057"/>
                    <a:pt x="10671" y="12969"/>
                    <a:pt x="10223" y="12851"/>
                  </a:cubicBezTo>
                  <a:cubicBezTo>
                    <a:pt x="9773" y="12733"/>
                    <a:pt x="9330" y="12589"/>
                    <a:pt x="8891" y="12417"/>
                  </a:cubicBezTo>
                  <a:lnTo>
                    <a:pt x="9726" y="9704"/>
                  </a:lnTo>
                  <a:close/>
                  <a:moveTo>
                    <a:pt x="15110" y="6653"/>
                  </a:moveTo>
                  <a:cubicBezTo>
                    <a:pt x="15286" y="6465"/>
                    <a:pt x="15468" y="6291"/>
                    <a:pt x="15660" y="6121"/>
                  </a:cubicBezTo>
                  <a:cubicBezTo>
                    <a:pt x="15809" y="6562"/>
                    <a:pt x="15931" y="7009"/>
                    <a:pt x="16010" y="7466"/>
                  </a:cubicBezTo>
                  <a:cubicBezTo>
                    <a:pt x="16090" y="7922"/>
                    <a:pt x="16131" y="8379"/>
                    <a:pt x="16141" y="8842"/>
                  </a:cubicBezTo>
                  <a:cubicBezTo>
                    <a:pt x="15901" y="8554"/>
                    <a:pt x="15654" y="8277"/>
                    <a:pt x="15397" y="8010"/>
                  </a:cubicBezTo>
                  <a:cubicBezTo>
                    <a:pt x="15141" y="7743"/>
                    <a:pt x="14873" y="7490"/>
                    <a:pt x="14601" y="7245"/>
                  </a:cubicBezTo>
                  <a:cubicBezTo>
                    <a:pt x="14764" y="7040"/>
                    <a:pt x="14933" y="6842"/>
                    <a:pt x="15110" y="6653"/>
                  </a:cubicBezTo>
                  <a:close/>
                  <a:moveTo>
                    <a:pt x="8605" y="13364"/>
                  </a:moveTo>
                  <a:cubicBezTo>
                    <a:pt x="9087" y="13554"/>
                    <a:pt x="9570" y="13710"/>
                    <a:pt x="10065" y="13838"/>
                  </a:cubicBezTo>
                  <a:cubicBezTo>
                    <a:pt x="10559" y="13967"/>
                    <a:pt x="11066" y="14066"/>
                    <a:pt x="11569" y="14133"/>
                  </a:cubicBezTo>
                  <a:cubicBezTo>
                    <a:pt x="11579" y="14514"/>
                    <a:pt x="11603" y="14895"/>
                    <a:pt x="11648" y="15274"/>
                  </a:cubicBezTo>
                  <a:cubicBezTo>
                    <a:pt x="11692" y="15654"/>
                    <a:pt x="11756" y="16032"/>
                    <a:pt x="11835" y="16408"/>
                  </a:cubicBezTo>
                  <a:cubicBezTo>
                    <a:pt x="11155" y="16713"/>
                    <a:pt x="10449" y="16878"/>
                    <a:pt x="9738" y="16909"/>
                  </a:cubicBezTo>
                  <a:cubicBezTo>
                    <a:pt x="9027" y="16939"/>
                    <a:pt x="8310" y="16829"/>
                    <a:pt x="7616" y="16587"/>
                  </a:cubicBezTo>
                  <a:lnTo>
                    <a:pt x="8605" y="13364"/>
                  </a:lnTo>
                  <a:close/>
                  <a:moveTo>
                    <a:pt x="14057" y="8008"/>
                  </a:moveTo>
                  <a:cubicBezTo>
                    <a:pt x="14422" y="8336"/>
                    <a:pt x="14775" y="8688"/>
                    <a:pt x="15111" y="9058"/>
                  </a:cubicBezTo>
                  <a:cubicBezTo>
                    <a:pt x="15447" y="9427"/>
                    <a:pt x="15766" y="9826"/>
                    <a:pt x="16070" y="10235"/>
                  </a:cubicBezTo>
                  <a:cubicBezTo>
                    <a:pt x="16047" y="10415"/>
                    <a:pt x="16018" y="10583"/>
                    <a:pt x="15985" y="10761"/>
                  </a:cubicBezTo>
                  <a:cubicBezTo>
                    <a:pt x="15951" y="10940"/>
                    <a:pt x="15911" y="11124"/>
                    <a:pt x="15868" y="11301"/>
                  </a:cubicBezTo>
                  <a:lnTo>
                    <a:pt x="13053" y="10078"/>
                  </a:lnTo>
                  <a:cubicBezTo>
                    <a:pt x="13184" y="9710"/>
                    <a:pt x="13327" y="9355"/>
                    <a:pt x="13495" y="9009"/>
                  </a:cubicBezTo>
                  <a:cubicBezTo>
                    <a:pt x="13664" y="8665"/>
                    <a:pt x="13854" y="8326"/>
                    <a:pt x="14057" y="8008"/>
                  </a:cubicBezTo>
                  <a:close/>
                  <a:moveTo>
                    <a:pt x="12766" y="11024"/>
                  </a:moveTo>
                  <a:lnTo>
                    <a:pt x="15589" y="12239"/>
                  </a:lnTo>
                  <a:cubicBezTo>
                    <a:pt x="15538" y="12378"/>
                    <a:pt x="15478" y="12511"/>
                    <a:pt x="15420" y="12645"/>
                  </a:cubicBezTo>
                  <a:cubicBezTo>
                    <a:pt x="15362" y="12780"/>
                    <a:pt x="15300" y="12919"/>
                    <a:pt x="15235" y="13050"/>
                  </a:cubicBezTo>
                  <a:cubicBezTo>
                    <a:pt x="14772" y="13134"/>
                    <a:pt x="14310" y="13191"/>
                    <a:pt x="13844" y="13218"/>
                  </a:cubicBezTo>
                  <a:cubicBezTo>
                    <a:pt x="13378" y="13245"/>
                    <a:pt x="12908" y="13241"/>
                    <a:pt x="12443" y="13211"/>
                  </a:cubicBezTo>
                  <a:cubicBezTo>
                    <a:pt x="12460" y="12841"/>
                    <a:pt x="12494" y="12472"/>
                    <a:pt x="12547" y="12107"/>
                  </a:cubicBezTo>
                  <a:cubicBezTo>
                    <a:pt x="12600" y="11742"/>
                    <a:pt x="12676" y="11384"/>
                    <a:pt x="12766" y="11024"/>
                  </a:cubicBezTo>
                  <a:close/>
                  <a:moveTo>
                    <a:pt x="12438" y="14214"/>
                  </a:moveTo>
                  <a:cubicBezTo>
                    <a:pt x="12795" y="14237"/>
                    <a:pt x="13149" y="14242"/>
                    <a:pt x="13506" y="14233"/>
                  </a:cubicBezTo>
                  <a:cubicBezTo>
                    <a:pt x="13864" y="14224"/>
                    <a:pt x="14224" y="14202"/>
                    <a:pt x="14580" y="14161"/>
                  </a:cubicBezTo>
                  <a:cubicBezTo>
                    <a:pt x="14335" y="14508"/>
                    <a:pt x="14059" y="14833"/>
                    <a:pt x="13766" y="15126"/>
                  </a:cubicBezTo>
                  <a:cubicBezTo>
                    <a:pt x="13423" y="15468"/>
                    <a:pt x="13055" y="15770"/>
                    <a:pt x="12662" y="16024"/>
                  </a:cubicBezTo>
                  <a:cubicBezTo>
                    <a:pt x="12600" y="15725"/>
                    <a:pt x="12549" y="15426"/>
                    <a:pt x="12511" y="15125"/>
                  </a:cubicBezTo>
                  <a:cubicBezTo>
                    <a:pt x="12473" y="14823"/>
                    <a:pt x="12451" y="14517"/>
                    <a:pt x="12438" y="14214"/>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1" name="Shape 10439">
              <a:extLst>
                <a:ext uri="{FF2B5EF4-FFF2-40B4-BE49-F238E27FC236}">
                  <a16:creationId xmlns:a16="http://schemas.microsoft.com/office/drawing/2014/main" id="{EB6BC3F0-A026-4721-8888-DA11ABFBF749}"/>
                </a:ext>
              </a:extLst>
            </p:cNvPr>
            <p:cNvSpPr/>
            <p:nvPr/>
          </p:nvSpPr>
          <p:spPr>
            <a:xfrm>
              <a:off x="15028523" y="10196678"/>
              <a:ext cx="417298" cy="446578"/>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1"/>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2" name="Shape 10440">
              <a:extLst>
                <a:ext uri="{FF2B5EF4-FFF2-40B4-BE49-F238E27FC236}">
                  <a16:creationId xmlns:a16="http://schemas.microsoft.com/office/drawing/2014/main" id="{DEDD7F2D-5E58-4904-A319-684E642328C9}"/>
                </a:ext>
              </a:extLst>
            </p:cNvPr>
            <p:cNvSpPr/>
            <p:nvPr/>
          </p:nvSpPr>
          <p:spPr>
            <a:xfrm>
              <a:off x="16217782" y="9944071"/>
              <a:ext cx="446855" cy="494666"/>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3" name="Shape 10441">
              <a:extLst>
                <a:ext uri="{FF2B5EF4-FFF2-40B4-BE49-F238E27FC236}">
                  <a16:creationId xmlns:a16="http://schemas.microsoft.com/office/drawing/2014/main" id="{F4EC70B5-E979-4458-83C0-4440252C9C25}"/>
                </a:ext>
              </a:extLst>
            </p:cNvPr>
            <p:cNvSpPr/>
            <p:nvPr/>
          </p:nvSpPr>
          <p:spPr>
            <a:xfrm>
              <a:off x="14782479" y="8405887"/>
              <a:ext cx="501644" cy="700164"/>
            </a:xfrm>
            <a:custGeom>
              <a:avLst/>
              <a:gdLst/>
              <a:ahLst/>
              <a:cxnLst>
                <a:cxn ang="0">
                  <a:pos x="wd2" y="hd2"/>
                </a:cxn>
                <a:cxn ang="5400000">
                  <a:pos x="wd2" y="hd2"/>
                </a:cxn>
                <a:cxn ang="10800000">
                  <a:pos x="wd2" y="hd2"/>
                </a:cxn>
                <a:cxn ang="16200000">
                  <a:pos x="wd2" y="hd2"/>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4" name="Shape 10442">
              <a:extLst>
                <a:ext uri="{FF2B5EF4-FFF2-40B4-BE49-F238E27FC236}">
                  <a16:creationId xmlns:a16="http://schemas.microsoft.com/office/drawing/2014/main" id="{CD0890A6-9E51-46C0-B19E-15C6ED1B3B4C}"/>
                </a:ext>
              </a:extLst>
            </p:cNvPr>
            <p:cNvSpPr/>
            <p:nvPr/>
          </p:nvSpPr>
          <p:spPr>
            <a:xfrm>
              <a:off x="16163586" y="9475903"/>
              <a:ext cx="425669" cy="396235"/>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5" name="Shape 10443">
              <a:extLst>
                <a:ext uri="{FF2B5EF4-FFF2-40B4-BE49-F238E27FC236}">
                  <a16:creationId xmlns:a16="http://schemas.microsoft.com/office/drawing/2014/main" id="{A65F5501-8AE5-42DD-AAD8-0574043F4E5E}"/>
                </a:ext>
              </a:extLst>
            </p:cNvPr>
            <p:cNvSpPr/>
            <p:nvPr/>
          </p:nvSpPr>
          <p:spPr>
            <a:xfrm>
              <a:off x="14923512" y="9401109"/>
              <a:ext cx="530063" cy="653239"/>
            </a:xfrm>
            <a:custGeom>
              <a:avLst/>
              <a:gdLst/>
              <a:ahLst/>
              <a:cxnLst>
                <a:cxn ang="0">
                  <a:pos x="wd2" y="hd2"/>
                </a:cxn>
                <a:cxn ang="5400000">
                  <a:pos x="wd2" y="hd2"/>
                </a:cxn>
                <a:cxn ang="10800000">
                  <a:pos x="wd2" y="hd2"/>
                </a:cxn>
                <a:cxn ang="16200000">
                  <a:pos x="wd2" y="hd2"/>
                </a:cxn>
              </a:cxnLst>
              <a:rect l="0" t="0" r="r" b="b"/>
              <a:pathLst>
                <a:path w="21339" h="21341" extrusionOk="0">
                  <a:moveTo>
                    <a:pt x="19725" y="4962"/>
                  </a:moveTo>
                  <a:cubicBezTo>
                    <a:pt x="19481" y="4621"/>
                    <a:pt x="18944" y="4504"/>
                    <a:pt x="18524" y="4700"/>
                  </a:cubicBezTo>
                  <a:lnTo>
                    <a:pt x="16276" y="5753"/>
                  </a:lnTo>
                  <a:cubicBezTo>
                    <a:pt x="16665" y="6156"/>
                    <a:pt x="16967" y="6565"/>
                    <a:pt x="17201" y="6965"/>
                  </a:cubicBezTo>
                  <a:lnTo>
                    <a:pt x="19403" y="5935"/>
                  </a:lnTo>
                  <a:cubicBezTo>
                    <a:pt x="19823" y="5739"/>
                    <a:pt x="19967" y="5303"/>
                    <a:pt x="19725" y="4962"/>
                  </a:cubicBezTo>
                  <a:close/>
                  <a:moveTo>
                    <a:pt x="21339" y="9898"/>
                  </a:moveTo>
                  <a:cubicBezTo>
                    <a:pt x="21338" y="9504"/>
                    <a:pt x="20944" y="9185"/>
                    <a:pt x="20459" y="9185"/>
                  </a:cubicBezTo>
                  <a:lnTo>
                    <a:pt x="17939" y="9183"/>
                  </a:lnTo>
                  <a:cubicBezTo>
                    <a:pt x="17998" y="9688"/>
                    <a:pt x="17984" y="10167"/>
                    <a:pt x="17927" y="10609"/>
                  </a:cubicBezTo>
                  <a:lnTo>
                    <a:pt x="20460" y="10610"/>
                  </a:lnTo>
                  <a:cubicBezTo>
                    <a:pt x="20946" y="10610"/>
                    <a:pt x="21338" y="10292"/>
                    <a:pt x="21339" y="9898"/>
                  </a:cubicBezTo>
                  <a:close/>
                  <a:moveTo>
                    <a:pt x="4324" y="1565"/>
                  </a:moveTo>
                  <a:cubicBezTo>
                    <a:pt x="4080" y="1224"/>
                    <a:pt x="3543" y="1107"/>
                    <a:pt x="3123" y="1304"/>
                  </a:cubicBezTo>
                  <a:cubicBezTo>
                    <a:pt x="2703" y="1501"/>
                    <a:pt x="2559" y="1936"/>
                    <a:pt x="2802" y="2278"/>
                  </a:cubicBezTo>
                  <a:lnTo>
                    <a:pt x="4065" y="4052"/>
                  </a:lnTo>
                  <a:cubicBezTo>
                    <a:pt x="4512" y="3793"/>
                    <a:pt x="5019" y="3548"/>
                    <a:pt x="5588" y="3340"/>
                  </a:cubicBezTo>
                  <a:cubicBezTo>
                    <a:pt x="5588" y="3340"/>
                    <a:pt x="4324" y="1565"/>
                    <a:pt x="4324" y="1565"/>
                  </a:cubicBezTo>
                  <a:close/>
                  <a:moveTo>
                    <a:pt x="10086" y="713"/>
                  </a:moveTo>
                  <a:cubicBezTo>
                    <a:pt x="10086" y="319"/>
                    <a:pt x="9693" y="0"/>
                    <a:pt x="9207" y="0"/>
                  </a:cubicBezTo>
                  <a:cubicBezTo>
                    <a:pt x="8723" y="0"/>
                    <a:pt x="8330" y="319"/>
                    <a:pt x="8330" y="713"/>
                  </a:cubicBezTo>
                  <a:lnTo>
                    <a:pt x="8331" y="2772"/>
                  </a:lnTo>
                  <a:cubicBezTo>
                    <a:pt x="8876" y="2739"/>
                    <a:pt x="9464" y="2751"/>
                    <a:pt x="10088" y="2828"/>
                  </a:cubicBezTo>
                  <a:cubicBezTo>
                    <a:pt x="10088" y="2828"/>
                    <a:pt x="10086" y="713"/>
                    <a:pt x="10086" y="713"/>
                  </a:cubicBezTo>
                  <a:close/>
                  <a:moveTo>
                    <a:pt x="15284" y="1339"/>
                  </a:moveTo>
                  <a:cubicBezTo>
                    <a:pt x="14864" y="1142"/>
                    <a:pt x="14326" y="1258"/>
                    <a:pt x="14084" y="1599"/>
                  </a:cubicBezTo>
                  <a:lnTo>
                    <a:pt x="12730" y="3502"/>
                  </a:lnTo>
                  <a:cubicBezTo>
                    <a:pt x="12923" y="3577"/>
                    <a:pt x="14063" y="4115"/>
                    <a:pt x="14249" y="4220"/>
                  </a:cubicBezTo>
                  <a:lnTo>
                    <a:pt x="15606" y="2312"/>
                  </a:lnTo>
                  <a:cubicBezTo>
                    <a:pt x="15849" y="1971"/>
                    <a:pt x="15704" y="1536"/>
                    <a:pt x="15284" y="1339"/>
                  </a:cubicBezTo>
                  <a:close/>
                  <a:moveTo>
                    <a:pt x="16063" y="12771"/>
                  </a:moveTo>
                  <a:cubicBezTo>
                    <a:pt x="17178" y="10880"/>
                    <a:pt x="17910" y="6928"/>
                    <a:pt x="12930" y="4595"/>
                  </a:cubicBezTo>
                  <a:cubicBezTo>
                    <a:pt x="12930" y="4595"/>
                    <a:pt x="12929" y="4595"/>
                    <a:pt x="12928" y="4595"/>
                  </a:cubicBezTo>
                  <a:cubicBezTo>
                    <a:pt x="12928" y="4594"/>
                    <a:pt x="12927" y="4594"/>
                    <a:pt x="12926" y="4594"/>
                  </a:cubicBezTo>
                  <a:cubicBezTo>
                    <a:pt x="12926" y="4593"/>
                    <a:pt x="12925" y="4593"/>
                    <a:pt x="12924" y="4593"/>
                  </a:cubicBezTo>
                  <a:cubicBezTo>
                    <a:pt x="12924" y="4592"/>
                    <a:pt x="12923" y="4592"/>
                    <a:pt x="12922" y="4592"/>
                  </a:cubicBezTo>
                  <a:cubicBezTo>
                    <a:pt x="7943" y="2259"/>
                    <a:pt x="4092" y="4749"/>
                    <a:pt x="2631" y="6478"/>
                  </a:cubicBezTo>
                  <a:cubicBezTo>
                    <a:pt x="1322" y="8041"/>
                    <a:pt x="1632" y="10216"/>
                    <a:pt x="1621" y="10529"/>
                  </a:cubicBezTo>
                  <a:cubicBezTo>
                    <a:pt x="1602" y="11040"/>
                    <a:pt x="2174" y="13289"/>
                    <a:pt x="1592" y="14216"/>
                  </a:cubicBezTo>
                  <a:cubicBezTo>
                    <a:pt x="792" y="15491"/>
                    <a:pt x="955" y="15611"/>
                    <a:pt x="1594" y="16106"/>
                  </a:cubicBezTo>
                  <a:cubicBezTo>
                    <a:pt x="2244" y="16611"/>
                    <a:pt x="5442" y="18109"/>
                    <a:pt x="6306" y="18314"/>
                  </a:cubicBezTo>
                  <a:cubicBezTo>
                    <a:pt x="7154" y="18515"/>
                    <a:pt x="7364" y="18570"/>
                    <a:pt x="8324" y="17370"/>
                  </a:cubicBezTo>
                  <a:cubicBezTo>
                    <a:pt x="9022" y="16498"/>
                    <a:pt x="11709" y="15775"/>
                    <a:pt x="12245" y="15507"/>
                  </a:cubicBezTo>
                  <a:cubicBezTo>
                    <a:pt x="12574" y="15342"/>
                    <a:pt x="15049" y="14473"/>
                    <a:pt x="16063" y="12771"/>
                  </a:cubicBezTo>
                  <a:close/>
                  <a:moveTo>
                    <a:pt x="5425" y="20157"/>
                  </a:moveTo>
                  <a:cubicBezTo>
                    <a:pt x="5564" y="19962"/>
                    <a:pt x="5481" y="19712"/>
                    <a:pt x="5240" y="19599"/>
                  </a:cubicBezTo>
                  <a:lnTo>
                    <a:pt x="756" y="17498"/>
                  </a:lnTo>
                  <a:cubicBezTo>
                    <a:pt x="515" y="17385"/>
                    <a:pt x="206" y="17452"/>
                    <a:pt x="67" y="17647"/>
                  </a:cubicBezTo>
                  <a:lnTo>
                    <a:pt x="67" y="17647"/>
                  </a:lnTo>
                  <a:cubicBezTo>
                    <a:pt x="-72" y="17843"/>
                    <a:pt x="11" y="18093"/>
                    <a:pt x="252" y="18206"/>
                  </a:cubicBezTo>
                  <a:lnTo>
                    <a:pt x="4736" y="20307"/>
                  </a:lnTo>
                  <a:cubicBezTo>
                    <a:pt x="4977" y="20420"/>
                    <a:pt x="5286" y="20353"/>
                    <a:pt x="5425" y="20157"/>
                  </a:cubicBezTo>
                  <a:cubicBezTo>
                    <a:pt x="5425" y="20157"/>
                    <a:pt x="5425" y="20157"/>
                    <a:pt x="5425" y="20157"/>
                  </a:cubicBezTo>
                  <a:close/>
                  <a:moveTo>
                    <a:pt x="6113" y="19190"/>
                  </a:moveTo>
                  <a:cubicBezTo>
                    <a:pt x="6252" y="18995"/>
                    <a:pt x="6169" y="18745"/>
                    <a:pt x="5928" y="18632"/>
                  </a:cubicBezTo>
                  <a:lnTo>
                    <a:pt x="1444" y="16531"/>
                  </a:lnTo>
                  <a:cubicBezTo>
                    <a:pt x="1203" y="16418"/>
                    <a:pt x="894" y="16485"/>
                    <a:pt x="755" y="16680"/>
                  </a:cubicBezTo>
                  <a:lnTo>
                    <a:pt x="755" y="16680"/>
                  </a:lnTo>
                  <a:cubicBezTo>
                    <a:pt x="616" y="16876"/>
                    <a:pt x="699" y="17126"/>
                    <a:pt x="940" y="17239"/>
                  </a:cubicBezTo>
                  <a:lnTo>
                    <a:pt x="5424" y="19340"/>
                  </a:lnTo>
                  <a:cubicBezTo>
                    <a:pt x="5665" y="19453"/>
                    <a:pt x="5974" y="19386"/>
                    <a:pt x="6113" y="19190"/>
                  </a:cubicBezTo>
                  <a:cubicBezTo>
                    <a:pt x="6113" y="19190"/>
                    <a:pt x="6113" y="19190"/>
                    <a:pt x="6113" y="19190"/>
                  </a:cubicBezTo>
                  <a:close/>
                  <a:moveTo>
                    <a:pt x="360" y="18601"/>
                  </a:moveTo>
                  <a:lnTo>
                    <a:pt x="4260" y="20429"/>
                  </a:lnTo>
                  <a:cubicBezTo>
                    <a:pt x="3639" y="21302"/>
                    <a:pt x="2263" y="21600"/>
                    <a:pt x="1186" y="21095"/>
                  </a:cubicBezTo>
                  <a:cubicBezTo>
                    <a:pt x="109" y="20591"/>
                    <a:pt x="-261" y="19474"/>
                    <a:pt x="360" y="1860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6" name="Shape 10444">
              <a:extLst>
                <a:ext uri="{FF2B5EF4-FFF2-40B4-BE49-F238E27FC236}">
                  <a16:creationId xmlns:a16="http://schemas.microsoft.com/office/drawing/2014/main" id="{99462A17-0C70-4E64-AF96-7DE085CD902F}"/>
                </a:ext>
              </a:extLst>
            </p:cNvPr>
            <p:cNvSpPr/>
            <p:nvPr/>
          </p:nvSpPr>
          <p:spPr>
            <a:xfrm>
              <a:off x="15668533" y="8652551"/>
              <a:ext cx="371824" cy="371843"/>
            </a:xfrm>
            <a:custGeom>
              <a:avLst/>
              <a:gdLst/>
              <a:ahLst/>
              <a:cxnLst>
                <a:cxn ang="0">
                  <a:pos x="wd2" y="hd2"/>
                </a:cxn>
                <a:cxn ang="5400000">
                  <a:pos x="wd2" y="hd2"/>
                </a:cxn>
                <a:cxn ang="10800000">
                  <a:pos x="wd2" y="hd2"/>
                </a:cxn>
                <a:cxn ang="16200000">
                  <a:pos x="wd2" y="hd2"/>
                </a:cxn>
              </a:cxnLst>
              <a:rect l="0" t="0" r="r" b="b"/>
              <a:pathLst>
                <a:path w="21590" h="21585" extrusionOk="0">
                  <a:moveTo>
                    <a:pt x="5809" y="19810"/>
                  </a:moveTo>
                  <a:lnTo>
                    <a:pt x="0" y="21585"/>
                  </a:lnTo>
                  <a:lnTo>
                    <a:pt x="1723" y="15720"/>
                  </a:lnTo>
                  <a:cubicBezTo>
                    <a:pt x="1723" y="15720"/>
                    <a:pt x="5809" y="19810"/>
                    <a:pt x="5809" y="19810"/>
                  </a:cubicBezTo>
                  <a:close/>
                  <a:moveTo>
                    <a:pt x="14328" y="11295"/>
                  </a:moveTo>
                  <a:cubicBezTo>
                    <a:pt x="14857" y="12169"/>
                    <a:pt x="15219" y="12941"/>
                    <a:pt x="15338" y="13361"/>
                  </a:cubicBezTo>
                  <a:cubicBezTo>
                    <a:pt x="16735" y="12758"/>
                    <a:pt x="18442" y="13050"/>
                    <a:pt x="19809" y="14418"/>
                  </a:cubicBezTo>
                  <a:cubicBezTo>
                    <a:pt x="21600" y="16210"/>
                    <a:pt x="21590" y="21540"/>
                    <a:pt x="21590" y="21540"/>
                  </a:cubicBezTo>
                  <a:cubicBezTo>
                    <a:pt x="21590" y="21540"/>
                    <a:pt x="21587" y="21538"/>
                    <a:pt x="21583" y="21536"/>
                  </a:cubicBezTo>
                  <a:cubicBezTo>
                    <a:pt x="21586" y="21540"/>
                    <a:pt x="21587" y="21543"/>
                    <a:pt x="21587" y="21543"/>
                  </a:cubicBezTo>
                  <a:cubicBezTo>
                    <a:pt x="21587" y="21543"/>
                    <a:pt x="16257" y="21556"/>
                    <a:pt x="14467" y="19765"/>
                  </a:cubicBezTo>
                  <a:cubicBezTo>
                    <a:pt x="13114" y="18410"/>
                    <a:pt x="12816" y="16721"/>
                    <a:pt x="13396" y="15331"/>
                  </a:cubicBezTo>
                  <a:cubicBezTo>
                    <a:pt x="12981" y="15218"/>
                    <a:pt x="12197" y="14852"/>
                    <a:pt x="11308" y="14314"/>
                  </a:cubicBezTo>
                  <a:lnTo>
                    <a:pt x="6478" y="19142"/>
                  </a:lnTo>
                  <a:lnTo>
                    <a:pt x="2392" y="15051"/>
                  </a:lnTo>
                  <a:lnTo>
                    <a:pt x="6994" y="10450"/>
                  </a:lnTo>
                  <a:cubicBezTo>
                    <a:pt x="4968" y="7962"/>
                    <a:pt x="2105" y="4020"/>
                    <a:pt x="1025" y="2336"/>
                  </a:cubicBezTo>
                  <a:cubicBezTo>
                    <a:pt x="11" y="756"/>
                    <a:pt x="7" y="211"/>
                    <a:pt x="44" y="57"/>
                  </a:cubicBezTo>
                  <a:cubicBezTo>
                    <a:pt x="31" y="43"/>
                    <a:pt x="37" y="38"/>
                    <a:pt x="52" y="32"/>
                  </a:cubicBezTo>
                  <a:cubicBezTo>
                    <a:pt x="59" y="13"/>
                    <a:pt x="65" y="4"/>
                    <a:pt x="65" y="4"/>
                  </a:cubicBezTo>
                  <a:cubicBezTo>
                    <a:pt x="237" y="-15"/>
                    <a:pt x="782" y="-11"/>
                    <a:pt x="2361" y="1003"/>
                  </a:cubicBezTo>
                  <a:cubicBezTo>
                    <a:pt x="4043" y="2084"/>
                    <a:pt x="7984" y="4949"/>
                    <a:pt x="10469" y="6978"/>
                  </a:cubicBezTo>
                  <a:lnTo>
                    <a:pt x="14322" y="3125"/>
                  </a:lnTo>
                  <a:lnTo>
                    <a:pt x="18411" y="7213"/>
                  </a:lnTo>
                  <a:cubicBezTo>
                    <a:pt x="18411" y="7213"/>
                    <a:pt x="14328" y="11295"/>
                    <a:pt x="14328" y="11295"/>
                  </a:cubicBezTo>
                  <a:close/>
                  <a:moveTo>
                    <a:pt x="15005" y="2441"/>
                  </a:moveTo>
                  <a:lnTo>
                    <a:pt x="17418" y="30"/>
                  </a:lnTo>
                  <a:lnTo>
                    <a:pt x="21507" y="4118"/>
                  </a:lnTo>
                  <a:lnTo>
                    <a:pt x="19094" y="6530"/>
                  </a:lnTo>
                  <a:cubicBezTo>
                    <a:pt x="19094" y="6530"/>
                    <a:pt x="15005" y="2441"/>
                    <a:pt x="15005" y="24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7" name="Shape 10445">
              <a:extLst>
                <a:ext uri="{FF2B5EF4-FFF2-40B4-BE49-F238E27FC236}">
                  <a16:creationId xmlns:a16="http://schemas.microsoft.com/office/drawing/2014/main" id="{A9C34D1D-FE20-4EB6-887A-EDACA9691A5E}"/>
                </a:ext>
              </a:extLst>
            </p:cNvPr>
            <p:cNvSpPr/>
            <p:nvPr/>
          </p:nvSpPr>
          <p:spPr>
            <a:xfrm>
              <a:off x="19159242" y="10658993"/>
              <a:ext cx="622764" cy="569103"/>
            </a:xfrm>
            <a:custGeom>
              <a:avLst/>
              <a:gdLst/>
              <a:ahLst/>
              <a:cxnLst>
                <a:cxn ang="0">
                  <a:pos x="wd2" y="hd2"/>
                </a:cxn>
                <a:cxn ang="5400000">
                  <a:pos x="wd2" y="hd2"/>
                </a:cxn>
                <a:cxn ang="10800000">
                  <a:pos x="wd2" y="hd2"/>
                </a:cxn>
                <a:cxn ang="16200000">
                  <a:pos x="wd2" y="hd2"/>
                </a:cxn>
              </a:cxnLst>
              <a:rect l="0" t="0" r="r" b="b"/>
              <a:pathLst>
                <a:path w="20409" h="20716" extrusionOk="0">
                  <a:moveTo>
                    <a:pt x="1339" y="18146"/>
                  </a:moveTo>
                  <a:cubicBezTo>
                    <a:pt x="227" y="16314"/>
                    <a:pt x="661" y="13820"/>
                    <a:pt x="2308" y="12586"/>
                  </a:cubicBezTo>
                  <a:cubicBezTo>
                    <a:pt x="2748" y="12256"/>
                    <a:pt x="3232" y="12053"/>
                    <a:pt x="3725" y="11962"/>
                  </a:cubicBezTo>
                  <a:lnTo>
                    <a:pt x="3738" y="15889"/>
                  </a:lnTo>
                  <a:cubicBezTo>
                    <a:pt x="3739" y="16166"/>
                    <a:pt x="3941" y="16390"/>
                    <a:pt x="4190" y="16389"/>
                  </a:cubicBezTo>
                  <a:cubicBezTo>
                    <a:pt x="4439" y="16388"/>
                    <a:pt x="4640" y="16164"/>
                    <a:pt x="4639" y="15887"/>
                  </a:cubicBezTo>
                  <a:lnTo>
                    <a:pt x="4626" y="11921"/>
                  </a:lnTo>
                  <a:cubicBezTo>
                    <a:pt x="5675" y="12022"/>
                    <a:pt x="6678" y="12627"/>
                    <a:pt x="7312" y="13672"/>
                  </a:cubicBezTo>
                  <a:cubicBezTo>
                    <a:pt x="8425" y="15504"/>
                    <a:pt x="7990" y="17998"/>
                    <a:pt x="6343" y="19232"/>
                  </a:cubicBezTo>
                  <a:cubicBezTo>
                    <a:pt x="4697" y="20465"/>
                    <a:pt x="2452" y="19979"/>
                    <a:pt x="1339" y="18146"/>
                  </a:cubicBezTo>
                  <a:close/>
                  <a:moveTo>
                    <a:pt x="3670" y="7857"/>
                  </a:moveTo>
                  <a:lnTo>
                    <a:pt x="5119" y="6772"/>
                  </a:lnTo>
                  <a:cubicBezTo>
                    <a:pt x="5283" y="6649"/>
                    <a:pt x="5395" y="6369"/>
                    <a:pt x="5367" y="6151"/>
                  </a:cubicBezTo>
                  <a:lnTo>
                    <a:pt x="5135" y="4322"/>
                  </a:lnTo>
                  <a:lnTo>
                    <a:pt x="8435" y="5321"/>
                  </a:lnTo>
                  <a:cubicBezTo>
                    <a:pt x="8435" y="5321"/>
                    <a:pt x="8207" y="5706"/>
                    <a:pt x="7927" y="6179"/>
                  </a:cubicBezTo>
                  <a:lnTo>
                    <a:pt x="4301" y="8895"/>
                  </a:lnTo>
                  <a:cubicBezTo>
                    <a:pt x="4301" y="8895"/>
                    <a:pt x="3670" y="7857"/>
                    <a:pt x="3670" y="7857"/>
                  </a:cubicBezTo>
                  <a:close/>
                  <a:moveTo>
                    <a:pt x="5317" y="9342"/>
                  </a:moveTo>
                  <a:lnTo>
                    <a:pt x="6806" y="8227"/>
                  </a:lnTo>
                  <a:cubicBezTo>
                    <a:pt x="6763" y="8494"/>
                    <a:pt x="6811" y="8776"/>
                    <a:pt x="6952" y="9008"/>
                  </a:cubicBezTo>
                  <a:lnTo>
                    <a:pt x="6951" y="9008"/>
                  </a:lnTo>
                  <a:cubicBezTo>
                    <a:pt x="6951" y="9008"/>
                    <a:pt x="7368" y="9692"/>
                    <a:pt x="7887" y="10542"/>
                  </a:cubicBezTo>
                  <a:cubicBezTo>
                    <a:pt x="7887" y="10542"/>
                    <a:pt x="5317" y="9342"/>
                    <a:pt x="5317" y="9342"/>
                  </a:cubicBezTo>
                  <a:close/>
                  <a:moveTo>
                    <a:pt x="8791" y="8259"/>
                  </a:moveTo>
                  <a:cubicBezTo>
                    <a:pt x="8791" y="8259"/>
                    <a:pt x="10089" y="6315"/>
                    <a:pt x="10706" y="5383"/>
                  </a:cubicBezTo>
                  <a:lnTo>
                    <a:pt x="11903" y="5869"/>
                  </a:lnTo>
                  <a:cubicBezTo>
                    <a:pt x="11641" y="6978"/>
                    <a:pt x="11735" y="8186"/>
                    <a:pt x="12226" y="9262"/>
                  </a:cubicBezTo>
                  <a:lnTo>
                    <a:pt x="10284" y="10718"/>
                  </a:lnTo>
                  <a:cubicBezTo>
                    <a:pt x="10284" y="10718"/>
                    <a:pt x="8791" y="8259"/>
                    <a:pt x="8791" y="8259"/>
                  </a:cubicBezTo>
                  <a:close/>
                  <a:moveTo>
                    <a:pt x="13314" y="9656"/>
                  </a:moveTo>
                  <a:lnTo>
                    <a:pt x="16285" y="7430"/>
                  </a:lnTo>
                  <a:cubicBezTo>
                    <a:pt x="16491" y="7275"/>
                    <a:pt x="16545" y="6964"/>
                    <a:pt x="16406" y="6735"/>
                  </a:cubicBezTo>
                  <a:cubicBezTo>
                    <a:pt x="16343" y="6631"/>
                    <a:pt x="16251" y="6564"/>
                    <a:pt x="16150" y="6533"/>
                  </a:cubicBezTo>
                  <a:lnTo>
                    <a:pt x="16151" y="6531"/>
                  </a:lnTo>
                  <a:lnTo>
                    <a:pt x="12905" y="5212"/>
                  </a:lnTo>
                  <a:cubicBezTo>
                    <a:pt x="13172" y="4652"/>
                    <a:pt x="13562" y="4155"/>
                    <a:pt x="14067" y="3777"/>
                  </a:cubicBezTo>
                  <a:cubicBezTo>
                    <a:pt x="15713" y="2543"/>
                    <a:pt x="17958" y="3030"/>
                    <a:pt x="19071" y="4862"/>
                  </a:cubicBezTo>
                  <a:cubicBezTo>
                    <a:pt x="20183" y="6694"/>
                    <a:pt x="19749" y="9188"/>
                    <a:pt x="18102" y="10422"/>
                  </a:cubicBezTo>
                  <a:cubicBezTo>
                    <a:pt x="16556" y="11580"/>
                    <a:pt x="14482" y="11221"/>
                    <a:pt x="13314" y="9656"/>
                  </a:cubicBezTo>
                  <a:close/>
                  <a:moveTo>
                    <a:pt x="15048" y="7148"/>
                  </a:moveTo>
                  <a:lnTo>
                    <a:pt x="12832" y="8808"/>
                  </a:lnTo>
                  <a:cubicBezTo>
                    <a:pt x="12470" y="7960"/>
                    <a:pt x="12397" y="7021"/>
                    <a:pt x="12588" y="6148"/>
                  </a:cubicBezTo>
                  <a:cubicBezTo>
                    <a:pt x="12588" y="6148"/>
                    <a:pt x="15048" y="7148"/>
                    <a:pt x="15048" y="7148"/>
                  </a:cubicBezTo>
                  <a:close/>
                  <a:moveTo>
                    <a:pt x="742" y="18594"/>
                  </a:moveTo>
                  <a:cubicBezTo>
                    <a:pt x="2079" y="20796"/>
                    <a:pt x="4768" y="21379"/>
                    <a:pt x="6747" y="19896"/>
                  </a:cubicBezTo>
                  <a:cubicBezTo>
                    <a:pt x="8726" y="18413"/>
                    <a:pt x="9246" y="15426"/>
                    <a:pt x="7909" y="13224"/>
                  </a:cubicBezTo>
                  <a:cubicBezTo>
                    <a:pt x="7134" y="11948"/>
                    <a:pt x="5905" y="11216"/>
                    <a:pt x="4623" y="11115"/>
                  </a:cubicBezTo>
                  <a:lnTo>
                    <a:pt x="4619" y="10101"/>
                  </a:lnTo>
                  <a:lnTo>
                    <a:pt x="8815" y="12059"/>
                  </a:lnTo>
                  <a:cubicBezTo>
                    <a:pt x="9382" y="12983"/>
                    <a:pt x="9863" y="13764"/>
                    <a:pt x="9886" y="13787"/>
                  </a:cubicBezTo>
                  <a:cubicBezTo>
                    <a:pt x="10275" y="14180"/>
                    <a:pt x="10877" y="14149"/>
                    <a:pt x="11230" y="13717"/>
                  </a:cubicBezTo>
                  <a:cubicBezTo>
                    <a:pt x="11531" y="13349"/>
                    <a:pt x="11553" y="12810"/>
                    <a:pt x="11313" y="12415"/>
                  </a:cubicBezTo>
                  <a:lnTo>
                    <a:pt x="11314" y="12414"/>
                  </a:lnTo>
                  <a:lnTo>
                    <a:pt x="10788" y="11548"/>
                  </a:lnTo>
                  <a:lnTo>
                    <a:pt x="12715" y="10105"/>
                  </a:lnTo>
                  <a:cubicBezTo>
                    <a:pt x="14109" y="12039"/>
                    <a:pt x="16627" y="12494"/>
                    <a:pt x="18506" y="11086"/>
                  </a:cubicBezTo>
                  <a:cubicBezTo>
                    <a:pt x="20485" y="9603"/>
                    <a:pt x="21005" y="6616"/>
                    <a:pt x="19668" y="4414"/>
                  </a:cubicBezTo>
                  <a:cubicBezTo>
                    <a:pt x="18331" y="2212"/>
                    <a:pt x="15642" y="1629"/>
                    <a:pt x="13663" y="3112"/>
                  </a:cubicBezTo>
                  <a:cubicBezTo>
                    <a:pt x="13027" y="3589"/>
                    <a:pt x="12542" y="4222"/>
                    <a:pt x="12221" y="4933"/>
                  </a:cubicBezTo>
                  <a:lnTo>
                    <a:pt x="11168" y="4506"/>
                  </a:lnTo>
                  <a:cubicBezTo>
                    <a:pt x="11303" y="3945"/>
                    <a:pt x="11158" y="3323"/>
                    <a:pt x="10745" y="2905"/>
                  </a:cubicBezTo>
                  <a:cubicBezTo>
                    <a:pt x="10551" y="2709"/>
                    <a:pt x="10321" y="2584"/>
                    <a:pt x="10082" y="2526"/>
                  </a:cubicBezTo>
                  <a:lnTo>
                    <a:pt x="10082" y="2525"/>
                  </a:lnTo>
                  <a:lnTo>
                    <a:pt x="5355" y="1211"/>
                  </a:lnTo>
                  <a:lnTo>
                    <a:pt x="5355" y="1211"/>
                  </a:lnTo>
                  <a:cubicBezTo>
                    <a:pt x="4823" y="1000"/>
                    <a:pt x="4206" y="1148"/>
                    <a:pt x="3803" y="1641"/>
                  </a:cubicBezTo>
                  <a:cubicBezTo>
                    <a:pt x="3485" y="2031"/>
                    <a:pt x="3373" y="2548"/>
                    <a:pt x="3458" y="3028"/>
                  </a:cubicBezTo>
                  <a:lnTo>
                    <a:pt x="3457" y="3029"/>
                  </a:lnTo>
                  <a:lnTo>
                    <a:pt x="3914" y="5740"/>
                  </a:lnTo>
                  <a:lnTo>
                    <a:pt x="2179" y="7041"/>
                  </a:lnTo>
                  <a:cubicBezTo>
                    <a:pt x="1849" y="7288"/>
                    <a:pt x="1762" y="7786"/>
                    <a:pt x="1985" y="8153"/>
                  </a:cubicBezTo>
                  <a:cubicBezTo>
                    <a:pt x="2193" y="8496"/>
                    <a:pt x="2598" y="8599"/>
                    <a:pt x="2919" y="8409"/>
                  </a:cubicBezTo>
                  <a:lnTo>
                    <a:pt x="3717" y="9723"/>
                  </a:lnTo>
                  <a:lnTo>
                    <a:pt x="3722" y="11148"/>
                  </a:lnTo>
                  <a:cubicBezTo>
                    <a:pt x="3090" y="11245"/>
                    <a:pt x="2469" y="11499"/>
                    <a:pt x="1905" y="11922"/>
                  </a:cubicBezTo>
                  <a:cubicBezTo>
                    <a:pt x="-75" y="13405"/>
                    <a:pt x="-595" y="16392"/>
                    <a:pt x="742" y="18594"/>
                  </a:cubicBezTo>
                  <a:close/>
                  <a:moveTo>
                    <a:pt x="2678" y="707"/>
                  </a:moveTo>
                  <a:cubicBezTo>
                    <a:pt x="2232" y="-27"/>
                    <a:pt x="1336" y="-221"/>
                    <a:pt x="676" y="273"/>
                  </a:cubicBezTo>
                  <a:cubicBezTo>
                    <a:pt x="16" y="767"/>
                    <a:pt x="-157" y="1763"/>
                    <a:pt x="289" y="2497"/>
                  </a:cubicBezTo>
                  <a:cubicBezTo>
                    <a:pt x="734" y="3231"/>
                    <a:pt x="1630" y="3426"/>
                    <a:pt x="2290" y="2931"/>
                  </a:cubicBezTo>
                  <a:cubicBezTo>
                    <a:pt x="2950" y="2437"/>
                    <a:pt x="3123" y="1441"/>
                    <a:pt x="2678" y="7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8" name="Shape 10446">
              <a:extLst>
                <a:ext uri="{FF2B5EF4-FFF2-40B4-BE49-F238E27FC236}">
                  <a16:creationId xmlns:a16="http://schemas.microsoft.com/office/drawing/2014/main" id="{6C04A1AD-34BC-4D53-9E59-1E8CD1804D58}"/>
                </a:ext>
              </a:extLst>
            </p:cNvPr>
            <p:cNvSpPr/>
            <p:nvPr/>
          </p:nvSpPr>
          <p:spPr>
            <a:xfrm>
              <a:off x="15268309" y="8005297"/>
              <a:ext cx="498843" cy="552214"/>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4"/>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9" name="Shape 10447">
              <a:extLst>
                <a:ext uri="{FF2B5EF4-FFF2-40B4-BE49-F238E27FC236}">
                  <a16:creationId xmlns:a16="http://schemas.microsoft.com/office/drawing/2014/main" id="{14033B03-A6A0-47A4-93E4-FCED06D22675}"/>
                </a:ext>
              </a:extLst>
            </p:cNvPr>
            <p:cNvSpPr/>
            <p:nvPr/>
          </p:nvSpPr>
          <p:spPr>
            <a:xfrm>
              <a:off x="15182165" y="7422392"/>
              <a:ext cx="482786" cy="501735"/>
            </a:xfrm>
            <a:custGeom>
              <a:avLst/>
              <a:gdLst/>
              <a:ahLst/>
              <a:cxnLst>
                <a:cxn ang="0">
                  <a:pos x="wd2" y="hd2"/>
                </a:cxn>
                <a:cxn ang="5400000">
                  <a:pos x="wd2" y="hd2"/>
                </a:cxn>
                <a:cxn ang="10800000">
                  <a:pos x="wd2" y="hd2"/>
                </a:cxn>
                <a:cxn ang="16200000">
                  <a:pos x="wd2" y="hd2"/>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0" name="Shape 10448">
              <a:extLst>
                <a:ext uri="{FF2B5EF4-FFF2-40B4-BE49-F238E27FC236}">
                  <a16:creationId xmlns:a16="http://schemas.microsoft.com/office/drawing/2014/main" id="{C3DCBF2B-E0A3-4AAD-B24A-39983BEBC83C}"/>
                </a:ext>
              </a:extLst>
            </p:cNvPr>
            <p:cNvSpPr/>
            <p:nvPr/>
          </p:nvSpPr>
          <p:spPr>
            <a:xfrm>
              <a:off x="15128412" y="6820063"/>
              <a:ext cx="371717" cy="5983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3" y="16426"/>
                  </a:lnTo>
                  <a:lnTo>
                    <a:pt x="6939" y="18801"/>
                  </a:lnTo>
                  <a:cubicBezTo>
                    <a:pt x="6939" y="18801"/>
                    <a:pt x="0" y="21600"/>
                    <a:pt x="0" y="21600"/>
                  </a:cubicBezTo>
                  <a:close/>
                  <a:moveTo>
                    <a:pt x="7564" y="18101"/>
                  </a:moveTo>
                  <a:lnTo>
                    <a:pt x="678" y="15726"/>
                  </a:lnTo>
                  <a:lnTo>
                    <a:pt x="11819" y="3241"/>
                  </a:lnTo>
                  <a:lnTo>
                    <a:pt x="18708" y="5613"/>
                  </a:lnTo>
                  <a:cubicBezTo>
                    <a:pt x="18708" y="5613"/>
                    <a:pt x="7564" y="18101"/>
                    <a:pt x="7564" y="18101"/>
                  </a:cubicBezTo>
                  <a:close/>
                  <a:moveTo>
                    <a:pt x="19345" y="4898"/>
                  </a:moveTo>
                  <a:lnTo>
                    <a:pt x="12456" y="2525"/>
                  </a:lnTo>
                  <a:lnTo>
                    <a:pt x="14711" y="0"/>
                  </a:lnTo>
                  <a:lnTo>
                    <a:pt x="21600" y="2372"/>
                  </a:lnTo>
                  <a:cubicBezTo>
                    <a:pt x="21600" y="2372"/>
                    <a:pt x="19345" y="4898"/>
                    <a:pt x="19345" y="489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1" name="Shape 10449">
              <a:extLst>
                <a:ext uri="{FF2B5EF4-FFF2-40B4-BE49-F238E27FC236}">
                  <a16:creationId xmlns:a16="http://schemas.microsoft.com/office/drawing/2014/main" id="{91AEA96E-FF70-463B-93C9-A875ECFD3990}"/>
                </a:ext>
              </a:extLst>
            </p:cNvPr>
            <p:cNvSpPr/>
            <p:nvPr/>
          </p:nvSpPr>
          <p:spPr>
            <a:xfrm>
              <a:off x="19860235" y="12623190"/>
              <a:ext cx="635104" cy="383207"/>
            </a:xfrm>
            <a:custGeom>
              <a:avLst/>
              <a:gdLst/>
              <a:ahLst/>
              <a:cxnLst>
                <a:cxn ang="0">
                  <a:pos x="wd2" y="hd2"/>
                </a:cxn>
                <a:cxn ang="5400000">
                  <a:pos x="wd2" y="hd2"/>
                </a:cxn>
                <a:cxn ang="10800000">
                  <a:pos x="wd2" y="hd2"/>
                </a:cxn>
                <a:cxn ang="16200000">
                  <a:pos x="wd2" y="hd2"/>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89"/>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2" name="Shape 10450">
              <a:extLst>
                <a:ext uri="{FF2B5EF4-FFF2-40B4-BE49-F238E27FC236}">
                  <a16:creationId xmlns:a16="http://schemas.microsoft.com/office/drawing/2014/main" id="{88E13598-8F68-415F-9B03-00C3D2955090}"/>
                </a:ext>
              </a:extLst>
            </p:cNvPr>
            <p:cNvSpPr/>
            <p:nvPr/>
          </p:nvSpPr>
          <p:spPr>
            <a:xfrm>
              <a:off x="17597371" y="10224894"/>
              <a:ext cx="387029" cy="553397"/>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3" name="Shape 10451">
              <a:extLst>
                <a:ext uri="{FF2B5EF4-FFF2-40B4-BE49-F238E27FC236}">
                  <a16:creationId xmlns:a16="http://schemas.microsoft.com/office/drawing/2014/main" id="{4191A8A9-58E4-4013-AA9D-62202C1CA7B3}"/>
                </a:ext>
              </a:extLst>
            </p:cNvPr>
            <p:cNvSpPr/>
            <p:nvPr/>
          </p:nvSpPr>
          <p:spPr>
            <a:xfrm>
              <a:off x="16686920" y="10342144"/>
              <a:ext cx="536497" cy="851590"/>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4" name="Shape 10452">
              <a:extLst>
                <a:ext uri="{FF2B5EF4-FFF2-40B4-BE49-F238E27FC236}">
                  <a16:creationId xmlns:a16="http://schemas.microsoft.com/office/drawing/2014/main" id="{90EF83D0-3BE5-45BC-ACA3-F843616F758A}"/>
                </a:ext>
              </a:extLst>
            </p:cNvPr>
            <p:cNvSpPr/>
            <p:nvPr/>
          </p:nvSpPr>
          <p:spPr>
            <a:xfrm>
              <a:off x="16291801" y="10573209"/>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5" name="Shape 10453">
              <a:extLst>
                <a:ext uri="{FF2B5EF4-FFF2-40B4-BE49-F238E27FC236}">
                  <a16:creationId xmlns:a16="http://schemas.microsoft.com/office/drawing/2014/main" id="{F0827437-0B6D-4582-89DD-298B54A20F1D}"/>
                </a:ext>
              </a:extLst>
            </p:cNvPr>
            <p:cNvSpPr/>
            <p:nvPr/>
          </p:nvSpPr>
          <p:spPr>
            <a:xfrm>
              <a:off x="16950890" y="11189795"/>
              <a:ext cx="310646" cy="332440"/>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1"/>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6" name="Shape 10454">
              <a:extLst>
                <a:ext uri="{FF2B5EF4-FFF2-40B4-BE49-F238E27FC236}">
                  <a16:creationId xmlns:a16="http://schemas.microsoft.com/office/drawing/2014/main" id="{60FA22BA-5A89-46C4-819E-180BE12349CF}"/>
                </a:ext>
              </a:extLst>
            </p:cNvPr>
            <p:cNvSpPr/>
            <p:nvPr/>
          </p:nvSpPr>
          <p:spPr>
            <a:xfrm>
              <a:off x="18327410" y="11333169"/>
              <a:ext cx="410124" cy="290705"/>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7" name="Shape 10455">
              <a:extLst>
                <a:ext uri="{FF2B5EF4-FFF2-40B4-BE49-F238E27FC236}">
                  <a16:creationId xmlns:a16="http://schemas.microsoft.com/office/drawing/2014/main" id="{23384601-FB2F-4F26-A7C7-5C0D864B49AF}"/>
                </a:ext>
              </a:extLst>
            </p:cNvPr>
            <p:cNvSpPr/>
            <p:nvPr/>
          </p:nvSpPr>
          <p:spPr>
            <a:xfrm>
              <a:off x="15200800" y="9711571"/>
              <a:ext cx="534280" cy="414613"/>
            </a:xfrm>
            <a:custGeom>
              <a:avLst/>
              <a:gdLst/>
              <a:ahLst/>
              <a:cxnLst>
                <a:cxn ang="0">
                  <a:pos x="wd2" y="hd2"/>
                </a:cxn>
                <a:cxn ang="5400000">
                  <a:pos x="wd2" y="hd2"/>
                </a:cxn>
                <a:cxn ang="10800000">
                  <a:pos x="wd2" y="hd2"/>
                </a:cxn>
                <a:cxn ang="16200000">
                  <a:pos x="wd2" y="hd2"/>
                </a:cxn>
              </a:cxnLst>
              <a:rect l="0" t="0" r="r" b="b"/>
              <a:pathLst>
                <a:path w="21504" h="21459" extrusionOk="0">
                  <a:moveTo>
                    <a:pt x="20046" y="0"/>
                  </a:moveTo>
                  <a:lnTo>
                    <a:pt x="18382" y="1612"/>
                  </a:lnTo>
                  <a:cubicBezTo>
                    <a:pt x="18349" y="1555"/>
                    <a:pt x="18183" y="1271"/>
                    <a:pt x="18183" y="1271"/>
                  </a:cubicBezTo>
                  <a:lnTo>
                    <a:pt x="16876" y="2541"/>
                  </a:lnTo>
                  <a:lnTo>
                    <a:pt x="17075" y="2882"/>
                  </a:lnTo>
                  <a:lnTo>
                    <a:pt x="16682" y="3264"/>
                  </a:lnTo>
                  <a:lnTo>
                    <a:pt x="3502" y="16032"/>
                  </a:lnTo>
                  <a:cubicBezTo>
                    <a:pt x="3033" y="16486"/>
                    <a:pt x="956" y="19168"/>
                    <a:pt x="714" y="20293"/>
                  </a:cubicBezTo>
                  <a:cubicBezTo>
                    <a:pt x="679" y="20454"/>
                    <a:pt x="682" y="20584"/>
                    <a:pt x="733" y="20670"/>
                  </a:cubicBezTo>
                  <a:cubicBezTo>
                    <a:pt x="1136" y="21359"/>
                    <a:pt x="4430" y="19041"/>
                    <a:pt x="4965" y="18523"/>
                  </a:cubicBezTo>
                  <a:lnTo>
                    <a:pt x="18142" y="5753"/>
                  </a:lnTo>
                  <a:lnTo>
                    <a:pt x="18535" y="5371"/>
                  </a:lnTo>
                  <a:lnTo>
                    <a:pt x="18743" y="5727"/>
                  </a:lnTo>
                  <a:lnTo>
                    <a:pt x="13621" y="10688"/>
                  </a:lnTo>
                  <a:lnTo>
                    <a:pt x="13920" y="11200"/>
                  </a:lnTo>
                  <a:lnTo>
                    <a:pt x="20349" y="4970"/>
                  </a:lnTo>
                  <a:cubicBezTo>
                    <a:pt x="20349" y="4970"/>
                    <a:pt x="20022" y="4416"/>
                    <a:pt x="19840" y="4106"/>
                  </a:cubicBezTo>
                  <a:lnTo>
                    <a:pt x="21504" y="2494"/>
                  </a:lnTo>
                  <a:cubicBezTo>
                    <a:pt x="21504" y="2494"/>
                    <a:pt x="20046" y="0"/>
                    <a:pt x="20046" y="0"/>
                  </a:cubicBezTo>
                  <a:close/>
                  <a:moveTo>
                    <a:pt x="714" y="20293"/>
                  </a:moveTo>
                  <a:cubicBezTo>
                    <a:pt x="727" y="20240"/>
                    <a:pt x="731" y="20197"/>
                    <a:pt x="751" y="20139"/>
                  </a:cubicBezTo>
                  <a:lnTo>
                    <a:pt x="480" y="20398"/>
                  </a:lnTo>
                  <a:cubicBezTo>
                    <a:pt x="370" y="20505"/>
                    <a:pt x="-96" y="21209"/>
                    <a:pt x="18" y="21404"/>
                  </a:cubicBezTo>
                  <a:cubicBezTo>
                    <a:pt x="133" y="21600"/>
                    <a:pt x="787" y="21217"/>
                    <a:pt x="897" y="21111"/>
                  </a:cubicBezTo>
                  <a:lnTo>
                    <a:pt x="1169" y="20846"/>
                  </a:lnTo>
                  <a:cubicBezTo>
                    <a:pt x="944" y="20888"/>
                    <a:pt x="778" y="20864"/>
                    <a:pt x="705" y="20740"/>
                  </a:cubicBezTo>
                  <a:cubicBezTo>
                    <a:pt x="649" y="20644"/>
                    <a:pt x="665" y="20481"/>
                    <a:pt x="714" y="2029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8" name="Shape 10456">
              <a:extLst>
                <a:ext uri="{FF2B5EF4-FFF2-40B4-BE49-F238E27FC236}">
                  <a16:creationId xmlns:a16="http://schemas.microsoft.com/office/drawing/2014/main" id="{6BE7DF89-2CEB-4D3C-8517-CEA0E17F3B6F}"/>
                </a:ext>
              </a:extLst>
            </p:cNvPr>
            <p:cNvSpPr/>
            <p:nvPr/>
          </p:nvSpPr>
          <p:spPr>
            <a:xfrm>
              <a:off x="15431053" y="9155014"/>
              <a:ext cx="444362" cy="290705"/>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10" name="TextBox 109">
            <a:extLst>
              <a:ext uri="{FF2B5EF4-FFF2-40B4-BE49-F238E27FC236}">
                <a16:creationId xmlns:a16="http://schemas.microsoft.com/office/drawing/2014/main" id="{1E2160D0-7245-4E37-9EBC-3239F21FE2AE}"/>
              </a:ext>
            </a:extLst>
          </p:cNvPr>
          <p:cNvSpPr txBox="1"/>
          <p:nvPr/>
        </p:nvSpPr>
        <p:spPr>
          <a:xfrm>
            <a:off x="264633" y="4216033"/>
            <a:ext cx="4346587" cy="2164695"/>
          </a:xfrm>
          <a:prstGeom prst="rect">
            <a:avLst/>
          </a:prstGeom>
          <a:noFill/>
        </p:spPr>
        <p:txBody>
          <a:bodyPr wrap="square" rtlCol="0">
            <a:spAutoFit/>
          </a:bodyPr>
          <a:lstStyle/>
          <a:p>
            <a:pPr algn="just">
              <a:lnSpc>
                <a:spcPts val="3500"/>
              </a:lnSpc>
            </a:pPr>
            <a:r>
              <a:rPr lang="en-US" sz="1800" b="1" dirty="0" err="1">
                <a:solidFill>
                  <a:schemeClr val="bg1"/>
                </a:solidFill>
                <a:latin typeface="Poppins" pitchFamily="2" charset="77"/>
                <a:ea typeface="League Spartan" charset="0"/>
                <a:cs typeface="Poppins" pitchFamily="2" charset="77"/>
              </a:rPr>
              <a:t>Aljohara</a:t>
            </a:r>
            <a:r>
              <a:rPr lang="en-US" sz="1800" b="1" dirty="0">
                <a:solidFill>
                  <a:schemeClr val="bg1"/>
                </a:solidFill>
                <a:latin typeface="Poppins" pitchFamily="2" charset="77"/>
                <a:ea typeface="League Spartan" charset="0"/>
                <a:cs typeface="Poppins" pitchFamily="2" charset="77"/>
              </a:rPr>
              <a:t> </a:t>
            </a:r>
            <a:r>
              <a:rPr lang="en-US" sz="1800" b="1" dirty="0" err="1">
                <a:solidFill>
                  <a:schemeClr val="bg1"/>
                </a:solidFill>
                <a:latin typeface="Poppins" pitchFamily="2" charset="77"/>
                <a:ea typeface="League Spartan" charset="0"/>
                <a:cs typeface="Poppins" pitchFamily="2" charset="77"/>
              </a:rPr>
              <a:t>saad</a:t>
            </a:r>
            <a:r>
              <a:rPr lang="en-US" sz="1800" b="1" dirty="0">
                <a:solidFill>
                  <a:schemeClr val="bg1"/>
                </a:solidFill>
                <a:latin typeface="Poppins" pitchFamily="2" charset="77"/>
                <a:ea typeface="League Spartan" charset="0"/>
                <a:cs typeface="Poppins" pitchFamily="2" charset="77"/>
              </a:rPr>
              <a:t> </a:t>
            </a:r>
            <a:r>
              <a:rPr lang="en-US" sz="1800" b="1" dirty="0" err="1">
                <a:solidFill>
                  <a:schemeClr val="bg1"/>
                </a:solidFill>
                <a:latin typeface="Poppins" pitchFamily="2" charset="77"/>
                <a:ea typeface="League Spartan" charset="0"/>
                <a:cs typeface="Poppins" pitchFamily="2" charset="77"/>
              </a:rPr>
              <a:t>balghonaim</a:t>
            </a:r>
            <a:endParaRPr lang="en-US" dirty="0">
              <a:solidFill>
                <a:srgbClr val="0563C1"/>
              </a:solidFill>
              <a:latin typeface="Lato Light" panose="020F0502020204030203" pitchFamily="34" charset="0"/>
              <a:ea typeface="Open Sans Light" panose="020B0306030504020204" pitchFamily="34" charset="0"/>
              <a:cs typeface="Open Sans Light" panose="020B0306030504020204" pitchFamily="34" charset="0"/>
              <a:hlinkClick r:id="rId2">
                <a:extLst>
                  <a:ext uri="{A12FA001-AC4F-418D-AE19-62706E023703}">
                    <ahyp:hlinkClr xmlns:ahyp="http://schemas.microsoft.com/office/drawing/2018/hyperlinkcolor" xmlns="" val="tx"/>
                  </a:ext>
                </a:extLst>
              </a:hlinkClick>
            </a:endParaRPr>
          </a:p>
          <a:p>
            <a:pPr algn="just">
              <a:lnSpc>
                <a:spcPts val="3500"/>
              </a:lnSpc>
            </a:pPr>
            <a:r>
              <a:rPr lang="en-US" b="1"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hlinkClick r:id="rId2">
                  <a:extLst>
                    <a:ext uri="{A12FA001-AC4F-418D-AE19-62706E023703}">
                      <ahyp:hlinkClr xmlns:ahyp="http://schemas.microsoft.com/office/drawing/2018/hyperlinkcolor" xmlns="" val="tx"/>
                    </a:ext>
                  </a:extLst>
                </a:hlinkClick>
              </a:rPr>
              <a:t>jsbksa@gmail.com</a:t>
            </a:r>
            <a:endParaRPr lang="en-US" b="1"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endParaRPr>
          </a:p>
          <a:p>
            <a:pPr algn="just">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05039896808.</a:t>
            </a:r>
          </a:p>
          <a:p>
            <a:pPr algn="just">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SADAIA BOOTCAMP T5</a:t>
            </a:r>
          </a:p>
          <a:p>
            <a:endParaRPr lang="en-US" dirty="0"/>
          </a:p>
        </p:txBody>
      </p:sp>
    </p:spTree>
    <p:extLst>
      <p:ext uri="{BB962C8B-B14F-4D97-AF65-F5344CB8AC3E}">
        <p14:creationId xmlns:p14="http://schemas.microsoft.com/office/powerpoint/2010/main" val="201061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6183-BD71-4B4A-9448-8CC141488D4F}"/>
              </a:ext>
            </a:extLst>
          </p:cNvPr>
          <p:cNvSpPr>
            <a:spLocks noGrp="1"/>
          </p:cNvSpPr>
          <p:nvPr>
            <p:ph type="title"/>
          </p:nvPr>
        </p:nvSpPr>
        <p:spPr>
          <a:xfrm>
            <a:off x="127987" y="98795"/>
            <a:ext cx="10515600" cy="1325563"/>
          </a:xfrm>
        </p:spPr>
        <p:txBody>
          <a:bodyPr/>
          <a:lstStyle/>
          <a:p>
            <a:r>
              <a:rPr lang="en-US" b="1" dirty="0"/>
              <a:t>Tools</a:t>
            </a:r>
          </a:p>
        </p:txBody>
      </p:sp>
      <p:sp>
        <p:nvSpPr>
          <p:cNvPr id="5" name="TextBox 4">
            <a:extLst>
              <a:ext uri="{FF2B5EF4-FFF2-40B4-BE49-F238E27FC236}">
                <a16:creationId xmlns:a16="http://schemas.microsoft.com/office/drawing/2014/main" id="{5FE90B21-D9C7-43D6-A4B0-AA60753FF554}"/>
              </a:ext>
            </a:extLst>
          </p:cNvPr>
          <p:cNvSpPr txBox="1"/>
          <p:nvPr/>
        </p:nvSpPr>
        <p:spPr>
          <a:xfrm>
            <a:off x="367147" y="2336873"/>
            <a:ext cx="5704306" cy="3416320"/>
          </a:xfrm>
          <a:prstGeom prst="rect">
            <a:avLst/>
          </a:prstGeom>
          <a:noFill/>
        </p:spPr>
        <p:txBody>
          <a:bodyPr wrap="square" rtlCol="0">
            <a:spAutoFit/>
          </a:bodyPr>
          <a:lstStyle/>
          <a:p>
            <a:r>
              <a:rPr lang="en-US" dirty="0"/>
              <a:t> </a:t>
            </a:r>
            <a:endParaRPr lang="en-GB" dirty="0"/>
          </a:p>
          <a:p>
            <a:pPr marL="285750" indent="-285750">
              <a:buFont typeface="Arial" panose="020B0604020202020204" pitchFamily="34" charset="0"/>
              <a:buChar char="•"/>
            </a:pPr>
            <a:r>
              <a:rPr lang="en-US" dirty="0"/>
              <a:t>Jupiter Notebook.</a:t>
            </a:r>
          </a:p>
          <a:p>
            <a:pPr marL="285750" indent="-285750">
              <a:buFont typeface="Arial" panose="020B0604020202020204" pitchFamily="34" charset="0"/>
              <a:buChar char="•"/>
            </a:pPr>
            <a:r>
              <a:rPr lang="en-US" dirty="0"/>
              <a:t>Panda &amp; Numpy </a:t>
            </a:r>
            <a:r>
              <a:rPr lang="en-GB" dirty="0"/>
              <a:t>library.</a:t>
            </a:r>
          </a:p>
          <a:p>
            <a:pPr marL="285750" indent="-285750">
              <a:buFont typeface="Arial" panose="020B0604020202020204" pitchFamily="34" charset="0"/>
              <a:buChar char="•"/>
            </a:pPr>
            <a:r>
              <a:rPr lang="en-US" dirty="0"/>
              <a:t>Matplotlib.pyplotLinear &amp; </a:t>
            </a:r>
            <a:r>
              <a:rPr lang="en-US" dirty="0" err="1"/>
              <a:t>seaborn</a:t>
            </a:r>
            <a:r>
              <a:rPr lang="en-US" dirty="0"/>
              <a:t>.</a:t>
            </a:r>
          </a:p>
          <a:p>
            <a:pPr marL="285750" indent="-285750">
              <a:buFont typeface="Arial" panose="020B0604020202020204" pitchFamily="34" charset="0"/>
              <a:buChar char="•"/>
            </a:pPr>
            <a:r>
              <a:rPr lang="en-US" dirty="0"/>
              <a:t>Sklearn.linear_model</a:t>
            </a:r>
          </a:p>
          <a:p>
            <a:pPr marL="285750" indent="-285750">
              <a:buFont typeface="Arial" panose="020B0604020202020204" pitchFamily="34" charset="0"/>
              <a:buChar char="•"/>
            </a:pPr>
            <a:r>
              <a:rPr lang="en-US" dirty="0"/>
              <a:t>Sklearn.model_selection</a:t>
            </a:r>
          </a:p>
          <a:p>
            <a:pPr marL="285750" indent="-285750">
              <a:buFont typeface="Arial" panose="020B0604020202020204" pitchFamily="34" charset="0"/>
              <a:buChar char="•"/>
            </a:pPr>
            <a:r>
              <a:rPr lang="en-US" dirty="0"/>
              <a:t>Sklearn.preprocessing.</a:t>
            </a:r>
          </a:p>
          <a:p>
            <a:pPr marL="285750" indent="-285750">
              <a:buFont typeface="Arial" panose="020B0604020202020204" pitchFamily="34" charset="0"/>
              <a:buChar char="•"/>
            </a:pPr>
            <a:r>
              <a:rPr lang="en-US" dirty="0"/>
              <a:t>Sklearn.tree.</a:t>
            </a:r>
          </a:p>
          <a:p>
            <a:pPr marL="285750" indent="-285750">
              <a:buFont typeface="Arial" panose="020B0604020202020204" pitchFamily="34" charset="0"/>
              <a:buChar char="•"/>
            </a:pPr>
            <a:r>
              <a:rPr lang="en-US" dirty="0" err="1"/>
              <a:t>sklearn.ensemble</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96497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8599C7-618E-429A-BD35-377E0D3EA4BC}"/>
              </a:ext>
            </a:extLst>
          </p:cNvPr>
          <p:cNvSpPr/>
          <p:nvPr/>
        </p:nvSpPr>
        <p:spPr>
          <a:xfrm>
            <a:off x="0" y="-17755"/>
            <a:ext cx="12192000" cy="16662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D3F0"/>
              </a:solidFill>
            </a:endParaRPr>
          </a:p>
        </p:txBody>
      </p:sp>
      <p:sp>
        <p:nvSpPr>
          <p:cNvPr id="3" name="TextBox 2">
            <a:extLst>
              <a:ext uri="{FF2B5EF4-FFF2-40B4-BE49-F238E27FC236}">
                <a16:creationId xmlns:a16="http://schemas.microsoft.com/office/drawing/2014/main" id="{4215FE78-ECA5-41B8-A511-A7EF7E618830}"/>
              </a:ext>
            </a:extLst>
          </p:cNvPr>
          <p:cNvSpPr txBox="1"/>
          <p:nvPr/>
        </p:nvSpPr>
        <p:spPr>
          <a:xfrm>
            <a:off x="275208" y="540732"/>
            <a:ext cx="4305670" cy="769441"/>
          </a:xfrm>
          <a:prstGeom prst="rect">
            <a:avLst/>
          </a:prstGeom>
          <a:noFill/>
        </p:spPr>
        <p:txBody>
          <a:bodyPr wrap="square" rtlCol="0">
            <a:spAutoFit/>
          </a:bodyPr>
          <a:lstStyle/>
          <a:p>
            <a:r>
              <a:rPr lang="en-US" sz="4400" dirty="0">
                <a:solidFill>
                  <a:schemeClr val="bg1"/>
                </a:solidFill>
              </a:rPr>
              <a:t>Table of Content</a:t>
            </a:r>
          </a:p>
        </p:txBody>
      </p:sp>
      <p:sp>
        <p:nvSpPr>
          <p:cNvPr id="5" name="Oval 4">
            <a:extLst>
              <a:ext uri="{FF2B5EF4-FFF2-40B4-BE49-F238E27FC236}">
                <a16:creationId xmlns:a16="http://schemas.microsoft.com/office/drawing/2014/main" id="{6576DEB1-E839-4104-B9E2-FA60B0B163B4}"/>
              </a:ext>
            </a:extLst>
          </p:cNvPr>
          <p:cNvSpPr/>
          <p:nvPr/>
        </p:nvSpPr>
        <p:spPr>
          <a:xfrm>
            <a:off x="10881356" y="291889"/>
            <a:ext cx="923059" cy="94889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Freeform 762">
            <a:extLst>
              <a:ext uri="{FF2B5EF4-FFF2-40B4-BE49-F238E27FC236}">
                <a16:creationId xmlns:a16="http://schemas.microsoft.com/office/drawing/2014/main" id="{1658473E-1690-44B5-954B-95C7C26D3A2B}"/>
              </a:ext>
            </a:extLst>
          </p:cNvPr>
          <p:cNvSpPr>
            <a:spLocks noChangeArrowheads="1"/>
          </p:cNvSpPr>
          <p:nvPr/>
        </p:nvSpPr>
        <p:spPr bwMode="auto">
          <a:xfrm>
            <a:off x="11094405" y="587271"/>
            <a:ext cx="496964" cy="378525"/>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 name="TextBox 8">
            <a:extLst>
              <a:ext uri="{FF2B5EF4-FFF2-40B4-BE49-F238E27FC236}">
                <a16:creationId xmlns:a16="http://schemas.microsoft.com/office/drawing/2014/main" id="{02D6AA0B-EF32-421F-895C-7C4B9EBF8C85}"/>
              </a:ext>
            </a:extLst>
          </p:cNvPr>
          <p:cNvSpPr txBox="1"/>
          <p:nvPr/>
        </p:nvSpPr>
        <p:spPr>
          <a:xfrm>
            <a:off x="3052011" y="3240323"/>
            <a:ext cx="6104020" cy="369332"/>
          </a:xfrm>
          <a:prstGeom prst="rect">
            <a:avLst/>
          </a:prstGeom>
          <a:noFill/>
        </p:spPr>
        <p:txBody>
          <a:bodyPr wrap="square">
            <a:spAutoFit/>
          </a:bodyPr>
          <a:lstStyle/>
          <a:p>
            <a:r>
              <a:rPr lang="en-US" b="1" dirty="0">
                <a:solidFill>
                  <a:schemeClr val="bg1"/>
                </a:solidFill>
              </a:rPr>
              <a:t>Design Introduction</a:t>
            </a:r>
          </a:p>
        </p:txBody>
      </p:sp>
      <p:sp>
        <p:nvSpPr>
          <p:cNvPr id="10" name="Content Placeholder 2">
            <a:extLst>
              <a:ext uri="{FF2B5EF4-FFF2-40B4-BE49-F238E27FC236}">
                <a16:creationId xmlns:a16="http://schemas.microsoft.com/office/drawing/2014/main" id="{DAFC787E-5BD6-46FA-A15E-E40C146C5FE5}"/>
              </a:ext>
            </a:extLst>
          </p:cNvPr>
          <p:cNvSpPr txBox="1">
            <a:spLocks/>
          </p:cNvSpPr>
          <p:nvPr/>
        </p:nvSpPr>
        <p:spPr>
          <a:xfrm>
            <a:off x="386407" y="2271559"/>
            <a:ext cx="9613861" cy="35993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Sitka Subheading Semibold" panose="020B0604020202020204" pitchFamily="2" charset="0"/>
              </a:rPr>
              <a:t>Introduction</a:t>
            </a:r>
            <a:endParaRPr lang="en-US" dirty="0">
              <a:latin typeface="Sitka Subheading Semibold" panose="020B0604020202020204" pitchFamily="2" charset="0"/>
            </a:endParaRPr>
          </a:p>
          <a:p>
            <a:r>
              <a:rPr lang="en-US" dirty="0">
                <a:latin typeface="Sitka Subheading Semibold" panose="020B0604020202020204" pitchFamily="2" charset="0"/>
              </a:rPr>
              <a:t>Data </a:t>
            </a:r>
            <a:r>
              <a:rPr lang="en-US" dirty="0" smtClean="0">
                <a:latin typeface="Sitka Subheading Semibold" panose="020B0604020202020204" pitchFamily="2" charset="0"/>
              </a:rPr>
              <a:t>sources</a:t>
            </a:r>
          </a:p>
          <a:p>
            <a:r>
              <a:rPr lang="en-US" dirty="0">
                <a:latin typeface="Sitka Subheading Semibold" panose="020B0604020202020204" pitchFamily="2" charset="0"/>
              </a:rPr>
              <a:t>Summary</a:t>
            </a:r>
            <a:endParaRPr lang="en-US" dirty="0">
              <a:latin typeface="Sitka Subheading Semibold" panose="020B0604020202020204" pitchFamily="2" charset="0"/>
            </a:endParaRPr>
          </a:p>
          <a:p>
            <a:r>
              <a:rPr lang="en-US" dirty="0">
                <a:latin typeface="Sitka Subheading Semibold" panose="020B0604020202020204" pitchFamily="2" charset="0"/>
              </a:rPr>
              <a:t>Visualizations </a:t>
            </a:r>
            <a:endParaRPr lang="ar-SA" dirty="0">
              <a:latin typeface="Sitka Subheading Semibold" panose="020B0604020202020204" pitchFamily="2" charset="0"/>
            </a:endParaRPr>
          </a:p>
          <a:p>
            <a:r>
              <a:rPr lang="en-US" dirty="0">
                <a:latin typeface="Sitka Subheading Semibold" panose="020B0604020202020204" pitchFamily="2" charset="0"/>
              </a:rPr>
              <a:t>Algorithms</a:t>
            </a:r>
          </a:p>
          <a:p>
            <a:r>
              <a:rPr lang="en-US" dirty="0">
                <a:latin typeface="Sitka Subheading Semibold" panose="020B0604020202020204" pitchFamily="2" charset="0"/>
              </a:rPr>
              <a:t>Tools</a:t>
            </a:r>
          </a:p>
          <a:p>
            <a:pPr marL="0" indent="0">
              <a:buNone/>
            </a:pPr>
            <a:endParaRPr lang="en-US" b="1" dirty="0"/>
          </a:p>
          <a:p>
            <a:endParaRPr lang="en-US" dirty="0"/>
          </a:p>
        </p:txBody>
      </p:sp>
    </p:spTree>
    <p:extLst>
      <p:ext uri="{BB962C8B-B14F-4D97-AF65-F5344CB8AC3E}">
        <p14:creationId xmlns:p14="http://schemas.microsoft.com/office/powerpoint/2010/main" val="241345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C14B751-2CB3-4483-903A-D979F67CA2D1}"/>
              </a:ext>
            </a:extLst>
          </p:cNvPr>
          <p:cNvSpPr/>
          <p:nvPr/>
        </p:nvSpPr>
        <p:spPr>
          <a:xfrm>
            <a:off x="271719" y="1977412"/>
            <a:ext cx="5577840" cy="45351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B7CDD0-22CC-42CE-88C4-2896C3855E9A}"/>
              </a:ext>
            </a:extLst>
          </p:cNvPr>
          <p:cNvSpPr/>
          <p:nvPr/>
        </p:nvSpPr>
        <p:spPr>
          <a:xfrm>
            <a:off x="6096000" y="1963743"/>
            <a:ext cx="5577840" cy="45351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855644A-21AB-4382-8F21-4BA735D2475D}"/>
              </a:ext>
            </a:extLst>
          </p:cNvPr>
          <p:cNvSpPr txBox="1">
            <a:spLocks/>
          </p:cNvSpPr>
          <p:nvPr/>
        </p:nvSpPr>
        <p:spPr>
          <a:xfrm>
            <a:off x="6213016" y="2157230"/>
            <a:ext cx="5343807" cy="391913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dirty="0">
                <a:latin typeface="Segoe UI" panose="020B0502040204020203" pitchFamily="34" charset="0"/>
                <a:cs typeface="Segoe UI" panose="020B0502040204020203" pitchFamily="34" charset="0"/>
              </a:rPr>
              <a:t>Goal</a:t>
            </a:r>
          </a:p>
          <a:p>
            <a:endParaRPr lang="en-US" sz="3800" dirty="0"/>
          </a:p>
          <a:p>
            <a:pPr>
              <a:lnSpc>
                <a:spcPct val="120000"/>
              </a:lnSpc>
            </a:pPr>
            <a:r>
              <a:rPr lang="en-US" sz="3200" dirty="0">
                <a:solidFill>
                  <a:srgbClr val="24292F"/>
                </a:solidFill>
                <a:latin typeface="Segoe UI" panose="020B0502040204020203" pitchFamily="34" charset="0"/>
                <a:ea typeface="Times New Roman" panose="02020603050405020304" pitchFamily="18" charset="0"/>
              </a:rPr>
              <a:t>This </a:t>
            </a:r>
            <a:r>
              <a:rPr lang="en-US" sz="3200" dirty="0">
                <a:solidFill>
                  <a:srgbClr val="24292F"/>
                </a:solidFill>
                <a:latin typeface="Segoe UI" panose="020B0502040204020203" pitchFamily="34" charset="0"/>
                <a:ea typeface="Times New Roman" panose="02020603050405020304" pitchFamily="18" charset="0"/>
              </a:rPr>
              <a:t>project is aimed for </a:t>
            </a:r>
            <a:r>
              <a:rPr lang="en-US" sz="3200" dirty="0">
                <a:solidFill>
                  <a:srgbClr val="24292F"/>
                </a:solidFill>
                <a:latin typeface="Segoe UI" panose="020B0502040204020203" pitchFamily="34" charset="0"/>
                <a:ea typeface="Times New Roman" panose="02020603050405020304" pitchFamily="18" charset="0"/>
              </a:rPr>
              <a:t>answer the below </a:t>
            </a:r>
            <a:r>
              <a:rPr lang="en-US" sz="3200" dirty="0" smtClean="0">
                <a:solidFill>
                  <a:srgbClr val="24292F"/>
                </a:solidFill>
                <a:latin typeface="Segoe UI" panose="020B0502040204020203" pitchFamily="34" charset="0"/>
                <a:ea typeface="Times New Roman" panose="02020603050405020304" pitchFamily="18" charset="0"/>
              </a:rPr>
              <a:t>Questions:</a:t>
            </a:r>
            <a:endParaRPr lang="en-US" sz="3200" dirty="0">
              <a:solidFill>
                <a:srgbClr val="24292F"/>
              </a:solidFill>
              <a:latin typeface="Segoe UI" panose="020B0502040204020203" pitchFamily="34" charset="0"/>
              <a:ea typeface="Times New Roman" panose="02020603050405020304" pitchFamily="18" charset="0"/>
            </a:endParaRPr>
          </a:p>
          <a:p>
            <a:pPr marL="571500" indent="-571500">
              <a:lnSpc>
                <a:spcPct val="120000"/>
              </a:lnSpc>
              <a:buFontTx/>
              <a:buChar char="-"/>
            </a:pPr>
            <a:r>
              <a:rPr lang="en-US" sz="3200" dirty="0">
                <a:solidFill>
                  <a:srgbClr val="24292F"/>
                </a:solidFill>
                <a:latin typeface="Segoe UI" panose="020B0502040204020203" pitchFamily="34" charset="0"/>
                <a:ea typeface="Times New Roman" panose="02020603050405020304" pitchFamily="18" charset="0"/>
              </a:rPr>
              <a:t>What the expected students Graduate?</a:t>
            </a:r>
          </a:p>
          <a:p>
            <a:pPr marL="571500" indent="-571500">
              <a:lnSpc>
                <a:spcPct val="120000"/>
              </a:lnSpc>
              <a:buFontTx/>
              <a:buChar char="-"/>
            </a:pPr>
            <a:r>
              <a:rPr lang="en-US" sz="3200" dirty="0" smtClean="0">
                <a:solidFill>
                  <a:srgbClr val="24292F"/>
                </a:solidFill>
                <a:latin typeface="Segoe UI" panose="020B0502040204020203" pitchFamily="34" charset="0"/>
                <a:ea typeface="Times New Roman" panose="02020603050405020304" pitchFamily="18" charset="0"/>
              </a:rPr>
              <a:t>How the </a:t>
            </a:r>
            <a:r>
              <a:rPr lang="en-US" sz="3200" dirty="0">
                <a:solidFill>
                  <a:srgbClr val="24292F"/>
                </a:solidFill>
                <a:latin typeface="Segoe UI" panose="020B0502040204020203" pitchFamily="34" charset="0"/>
                <a:ea typeface="Times New Roman" panose="02020603050405020304" pitchFamily="18" charset="0"/>
              </a:rPr>
              <a:t>Increasing </a:t>
            </a:r>
            <a:r>
              <a:rPr lang="en-US" sz="3200" dirty="0" smtClean="0">
                <a:solidFill>
                  <a:srgbClr val="24292F"/>
                </a:solidFill>
                <a:latin typeface="Segoe UI" panose="020B0502040204020203" pitchFamily="34" charset="0"/>
                <a:ea typeface="Times New Roman" panose="02020603050405020304" pitchFamily="18" charset="0"/>
              </a:rPr>
              <a:t>students Number by </a:t>
            </a:r>
            <a:r>
              <a:rPr lang="en-US" sz="3200" dirty="0">
                <a:solidFill>
                  <a:srgbClr val="24292F"/>
                </a:solidFill>
                <a:latin typeface="Segoe UI" panose="020B0502040204020203" pitchFamily="34" charset="0"/>
                <a:ea typeface="Times New Roman" panose="02020603050405020304" pitchFamily="18" charset="0"/>
              </a:rPr>
              <a:t>gender </a:t>
            </a:r>
            <a:r>
              <a:rPr lang="en-US" sz="3200" dirty="0" smtClean="0">
                <a:solidFill>
                  <a:srgbClr val="24292F"/>
                </a:solidFill>
                <a:latin typeface="Segoe UI" panose="020B0502040204020203" pitchFamily="34" charset="0"/>
                <a:ea typeface="Times New Roman" panose="02020603050405020304" pitchFamily="18" charset="0"/>
              </a:rPr>
              <a:t>(</a:t>
            </a:r>
            <a:r>
              <a:rPr lang="en-US" sz="3200" dirty="0">
                <a:solidFill>
                  <a:srgbClr val="24292F"/>
                </a:solidFill>
                <a:latin typeface="Segoe UI" panose="020B0502040204020203" pitchFamily="34" charset="0"/>
                <a:ea typeface="Times New Roman" panose="02020603050405020304" pitchFamily="18" charset="0"/>
              </a:rPr>
              <a:t>Female, Male </a:t>
            </a:r>
            <a:r>
              <a:rPr lang="en-US" sz="3200" dirty="0" smtClean="0">
                <a:solidFill>
                  <a:srgbClr val="24292F"/>
                </a:solidFill>
                <a:latin typeface="Segoe UI" panose="020B0502040204020203" pitchFamily="34" charset="0"/>
                <a:ea typeface="Times New Roman" panose="02020603050405020304" pitchFamily="18" charset="0"/>
              </a:rPr>
              <a:t>)?</a:t>
            </a:r>
            <a:endParaRPr lang="en-US" sz="3200" dirty="0">
              <a:solidFill>
                <a:srgbClr val="24292F"/>
              </a:solidFill>
              <a:latin typeface="Segoe UI" panose="020B0502040204020203" pitchFamily="34" charset="0"/>
              <a:ea typeface="Times New Roman" panose="02020603050405020304" pitchFamily="18" charset="0"/>
            </a:endParaRPr>
          </a:p>
          <a:p>
            <a:pPr>
              <a:lnSpc>
                <a:spcPct val="120000"/>
              </a:lnSpc>
            </a:pPr>
            <a:r>
              <a:rPr lang="en-US" dirty="0"/>
              <a:t>  </a:t>
            </a:r>
          </a:p>
        </p:txBody>
      </p:sp>
      <p:sp>
        <p:nvSpPr>
          <p:cNvPr id="5" name="Rectangle 4">
            <a:extLst>
              <a:ext uri="{FF2B5EF4-FFF2-40B4-BE49-F238E27FC236}">
                <a16:creationId xmlns:a16="http://schemas.microsoft.com/office/drawing/2014/main" id="{B059B171-2796-495E-9FB6-9FAAAAE1ABD2}"/>
              </a:ext>
            </a:extLst>
          </p:cNvPr>
          <p:cNvSpPr/>
          <p:nvPr/>
        </p:nvSpPr>
        <p:spPr>
          <a:xfrm>
            <a:off x="0" y="-397264"/>
            <a:ext cx="12192000" cy="16662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D3F0"/>
              </a:solidFill>
            </a:endParaRPr>
          </a:p>
        </p:txBody>
      </p:sp>
      <p:sp>
        <p:nvSpPr>
          <p:cNvPr id="8" name="TextBox 7">
            <a:extLst>
              <a:ext uri="{FF2B5EF4-FFF2-40B4-BE49-F238E27FC236}">
                <a16:creationId xmlns:a16="http://schemas.microsoft.com/office/drawing/2014/main" id="{6BB48EB0-377F-4CB7-A510-66E5FC899C67}"/>
              </a:ext>
            </a:extLst>
          </p:cNvPr>
          <p:cNvSpPr txBox="1"/>
          <p:nvPr/>
        </p:nvSpPr>
        <p:spPr>
          <a:xfrm>
            <a:off x="148853" y="345441"/>
            <a:ext cx="7030720" cy="769441"/>
          </a:xfrm>
          <a:prstGeom prst="rect">
            <a:avLst/>
          </a:prstGeom>
          <a:noFill/>
        </p:spPr>
        <p:txBody>
          <a:bodyPr wrap="square" rtlCol="0">
            <a:spAutoFit/>
          </a:bodyPr>
          <a:lstStyle/>
          <a:p>
            <a:r>
              <a:rPr lang="en-US" sz="4400" dirty="0" smtClean="0">
                <a:latin typeface="Segoe UI" panose="020B0502040204020203" pitchFamily="34" charset="0"/>
                <a:cs typeface="Segoe UI" panose="020B0502040204020203" pitchFamily="34" charset="0"/>
              </a:rPr>
              <a:t>Introduction </a:t>
            </a:r>
            <a:endParaRPr lang="en-US" sz="4400" dirty="0">
              <a:latin typeface="Sitka Subheading Semibold" panose="020B0604020202020204" pitchFamily="2" charset="0"/>
            </a:endParaRPr>
          </a:p>
        </p:txBody>
      </p:sp>
      <p:sp>
        <p:nvSpPr>
          <p:cNvPr id="10" name="TextBox 9">
            <a:extLst>
              <a:ext uri="{FF2B5EF4-FFF2-40B4-BE49-F238E27FC236}">
                <a16:creationId xmlns:a16="http://schemas.microsoft.com/office/drawing/2014/main" id="{0B362E8F-1302-46DF-8D90-91A40AD2788E}"/>
              </a:ext>
            </a:extLst>
          </p:cNvPr>
          <p:cNvSpPr txBox="1"/>
          <p:nvPr/>
        </p:nvSpPr>
        <p:spPr>
          <a:xfrm>
            <a:off x="271719" y="2177629"/>
            <a:ext cx="5577840" cy="4401205"/>
          </a:xfrm>
          <a:prstGeom prst="rect">
            <a:avLst/>
          </a:prstGeom>
          <a:noFill/>
        </p:spPr>
        <p:txBody>
          <a:bodyPr wrap="square" rtlCol="0">
            <a:spAutoFit/>
          </a:bodyPr>
          <a:lstStyle/>
          <a:p>
            <a:r>
              <a:rPr lang="en-US" sz="2800" b="1" dirty="0">
                <a:latin typeface="Segoe UI" panose="020B0502040204020203" pitchFamily="34" charset="0"/>
                <a:cs typeface="Segoe UI" panose="020B0502040204020203" pitchFamily="34" charset="0"/>
              </a:rPr>
              <a:t>Introduction</a:t>
            </a:r>
          </a:p>
          <a:p>
            <a:endParaRPr lang="en-US" dirty="0"/>
          </a:p>
          <a:p>
            <a:r>
              <a:rPr lang="en-US" sz="2400" dirty="0" smtClean="0">
                <a:solidFill>
                  <a:srgbClr val="24292F"/>
                </a:solidFill>
                <a:latin typeface="Segoe UI" panose="020B0502040204020203" pitchFamily="34" charset="0"/>
                <a:ea typeface="Times New Roman" panose="02020603050405020304" pitchFamily="18" charset="0"/>
              </a:rPr>
              <a:t>E</a:t>
            </a:r>
            <a:r>
              <a:rPr lang="en-US" sz="2400" dirty="0" smtClean="0">
                <a:solidFill>
                  <a:srgbClr val="24292F"/>
                </a:solidFill>
                <a:effectLst/>
                <a:latin typeface="Segoe UI" panose="020B0502040204020203" pitchFamily="34" charset="0"/>
                <a:ea typeface="Times New Roman" panose="02020603050405020304" pitchFamily="18" charset="0"/>
              </a:rPr>
              <a:t>ducation </a:t>
            </a:r>
            <a:r>
              <a:rPr lang="en-US" sz="2400" dirty="0">
                <a:solidFill>
                  <a:srgbClr val="24292F"/>
                </a:solidFill>
                <a:effectLst/>
                <a:latin typeface="Segoe UI" panose="020B0502040204020203" pitchFamily="34" charset="0"/>
                <a:ea typeface="Times New Roman" panose="02020603050405020304" pitchFamily="18" charset="0"/>
              </a:rPr>
              <a:t>constitutes a significant and critical factor in human resources development, increasing people knowledge and competencies, and ensuring nation economic prosperity. The main objective of education institute and one of its biggest challenges is to provide quality education to its students.</a:t>
            </a:r>
          </a:p>
          <a:p>
            <a:endParaRPr lang="en-US" dirty="0"/>
          </a:p>
        </p:txBody>
      </p:sp>
      <p:sp>
        <p:nvSpPr>
          <p:cNvPr id="13" name="Oval 12">
            <a:extLst>
              <a:ext uri="{FF2B5EF4-FFF2-40B4-BE49-F238E27FC236}">
                <a16:creationId xmlns:a16="http://schemas.microsoft.com/office/drawing/2014/main" id="{15F4600B-E782-41E1-9E12-F5B6EAEDA9FD}"/>
              </a:ext>
            </a:extLst>
          </p:cNvPr>
          <p:cNvSpPr/>
          <p:nvPr/>
        </p:nvSpPr>
        <p:spPr>
          <a:xfrm>
            <a:off x="5184334" y="1703181"/>
            <a:ext cx="923059" cy="948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Freeform 762">
            <a:extLst>
              <a:ext uri="{FF2B5EF4-FFF2-40B4-BE49-F238E27FC236}">
                <a16:creationId xmlns:a16="http://schemas.microsoft.com/office/drawing/2014/main" id="{5507A802-499C-48D4-B2AC-133F026432D3}"/>
              </a:ext>
            </a:extLst>
          </p:cNvPr>
          <p:cNvSpPr>
            <a:spLocks noChangeArrowheads="1"/>
          </p:cNvSpPr>
          <p:nvPr/>
        </p:nvSpPr>
        <p:spPr bwMode="auto">
          <a:xfrm>
            <a:off x="5397382" y="1977413"/>
            <a:ext cx="496964" cy="378525"/>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45E92EE4-C21C-4345-A087-E6290863B5FD}"/>
              </a:ext>
            </a:extLst>
          </p:cNvPr>
          <p:cNvSpPr/>
          <p:nvPr/>
        </p:nvSpPr>
        <p:spPr>
          <a:xfrm>
            <a:off x="11262988" y="1682783"/>
            <a:ext cx="923059" cy="9488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Freeform 760">
            <a:extLst>
              <a:ext uri="{FF2B5EF4-FFF2-40B4-BE49-F238E27FC236}">
                <a16:creationId xmlns:a16="http://schemas.microsoft.com/office/drawing/2014/main" id="{8980B31F-C2C5-4E8A-95B3-75A482F05C6B}"/>
              </a:ext>
            </a:extLst>
          </p:cNvPr>
          <p:cNvSpPr>
            <a:spLocks noChangeArrowheads="1"/>
          </p:cNvSpPr>
          <p:nvPr/>
        </p:nvSpPr>
        <p:spPr bwMode="auto">
          <a:xfrm>
            <a:off x="11465794" y="1977413"/>
            <a:ext cx="517445" cy="484369"/>
          </a:xfrm>
          <a:custGeom>
            <a:avLst/>
            <a:gdLst>
              <a:gd name="T0" fmla="*/ 29805 w 306027"/>
              <a:gd name="T1" fmla="*/ 186710 h 267856"/>
              <a:gd name="T2" fmla="*/ 19050 w 306027"/>
              <a:gd name="T3" fmla="*/ 186710 h 267856"/>
              <a:gd name="T4" fmla="*/ 276074 w 306027"/>
              <a:gd name="T5" fmla="*/ 180535 h 267856"/>
              <a:gd name="T6" fmla="*/ 215807 w 306027"/>
              <a:gd name="T7" fmla="*/ 201649 h 267856"/>
              <a:gd name="T8" fmla="*/ 215085 w 306027"/>
              <a:gd name="T9" fmla="*/ 213101 h 267856"/>
              <a:gd name="T10" fmla="*/ 273187 w 306027"/>
              <a:gd name="T11" fmla="*/ 193060 h 267856"/>
              <a:gd name="T12" fmla="*/ 276074 w 306027"/>
              <a:gd name="T13" fmla="*/ 180535 h 267856"/>
              <a:gd name="T14" fmla="*/ 48358 w 306027"/>
              <a:gd name="T15" fmla="*/ 246026 h 267856"/>
              <a:gd name="T16" fmla="*/ 296644 w 306027"/>
              <a:gd name="T17" fmla="*/ 200934 h 267856"/>
              <a:gd name="T18" fmla="*/ 273909 w 306027"/>
              <a:gd name="T19" fmla="*/ 202723 h 267856"/>
              <a:gd name="T20" fmla="*/ 168532 w 306027"/>
              <a:gd name="T21" fmla="*/ 230279 h 267856"/>
              <a:gd name="T22" fmla="*/ 123422 w 306027"/>
              <a:gd name="T23" fmla="*/ 222048 h 267856"/>
              <a:gd name="T24" fmla="*/ 198124 w 306027"/>
              <a:gd name="T25" fmla="*/ 217038 h 267856"/>
              <a:gd name="T26" fmla="*/ 206785 w 306027"/>
              <a:gd name="T27" fmla="*/ 208449 h 267856"/>
              <a:gd name="T28" fmla="*/ 194876 w 306027"/>
              <a:gd name="T29" fmla="*/ 192702 h 267856"/>
              <a:gd name="T30" fmla="*/ 48358 w 306027"/>
              <a:gd name="T31" fmla="*/ 171230 h 267856"/>
              <a:gd name="T32" fmla="*/ 9383 w 306027"/>
              <a:gd name="T33" fmla="*/ 244952 h 267856"/>
              <a:gd name="T34" fmla="*/ 38975 w 306027"/>
              <a:gd name="T35" fmla="*/ 171230 h 267856"/>
              <a:gd name="T36" fmla="*/ 4692 w 306027"/>
              <a:gd name="T37" fmla="*/ 161925 h 267856"/>
              <a:gd name="T38" fmla="*/ 136413 w 306027"/>
              <a:gd name="T39" fmla="*/ 175166 h 267856"/>
              <a:gd name="T40" fmla="*/ 210033 w 306027"/>
              <a:gd name="T41" fmla="*/ 189481 h 267856"/>
              <a:gd name="T42" fmla="*/ 249730 w 306027"/>
              <a:gd name="T43" fmla="*/ 179461 h 267856"/>
              <a:gd name="T44" fmla="*/ 287622 w 306027"/>
              <a:gd name="T45" fmla="*/ 184829 h 267856"/>
              <a:gd name="T46" fmla="*/ 300253 w 306027"/>
              <a:gd name="T47" fmla="*/ 189481 h 267856"/>
              <a:gd name="T48" fmla="*/ 294840 w 306027"/>
              <a:gd name="T49" fmla="*/ 218112 h 267856"/>
              <a:gd name="T50" fmla="*/ 42945 w 306027"/>
              <a:gd name="T51" fmla="*/ 253899 h 267856"/>
              <a:gd name="T52" fmla="*/ 0 w 306027"/>
              <a:gd name="T53" fmla="*/ 249247 h 267856"/>
              <a:gd name="T54" fmla="*/ 4692 w 306027"/>
              <a:gd name="T55" fmla="*/ 161925 h 267856"/>
              <a:gd name="T56" fmla="*/ 178636 w 306027"/>
              <a:gd name="T57" fmla="*/ 143471 h 267856"/>
              <a:gd name="T58" fmla="*/ 202455 w 306027"/>
              <a:gd name="T59" fmla="*/ 143471 h 267856"/>
              <a:gd name="T60" fmla="*/ 232769 w 306027"/>
              <a:gd name="T61" fmla="*/ 97330 h 267856"/>
              <a:gd name="T62" fmla="*/ 195237 w 306027"/>
              <a:gd name="T63" fmla="*/ 122563 h 267856"/>
              <a:gd name="T64" fmla="*/ 232769 w 306027"/>
              <a:gd name="T65" fmla="*/ 109586 h 267856"/>
              <a:gd name="T66" fmla="*/ 73259 w 306027"/>
              <a:gd name="T67" fmla="*/ 97330 h 267856"/>
              <a:gd name="T68" fmla="*/ 153014 w 306027"/>
              <a:gd name="T69" fmla="*/ 134099 h 267856"/>
              <a:gd name="T70" fmla="*/ 185854 w 306027"/>
              <a:gd name="T71" fmla="*/ 122563 h 267856"/>
              <a:gd name="T72" fmla="*/ 153014 w 306027"/>
              <a:gd name="T73" fmla="*/ 115354 h 267856"/>
              <a:gd name="T74" fmla="*/ 232769 w 306027"/>
              <a:gd name="T75" fmla="*/ 63805 h 267856"/>
              <a:gd name="T76" fmla="*/ 195237 w 306027"/>
              <a:gd name="T77" fmla="*/ 102376 h 267856"/>
              <a:gd name="T78" fmla="*/ 232769 w 306027"/>
              <a:gd name="T79" fmla="*/ 63805 h 267856"/>
              <a:gd name="T80" fmla="*/ 73259 w 306027"/>
              <a:gd name="T81" fmla="*/ 81829 h 267856"/>
              <a:gd name="T82" fmla="*/ 185854 w 306027"/>
              <a:gd name="T83" fmla="*/ 103818 h 267856"/>
              <a:gd name="T84" fmla="*/ 154096 w 306027"/>
              <a:gd name="T85" fmla="*/ 83271 h 267856"/>
              <a:gd name="T86" fmla="*/ 151931 w 306027"/>
              <a:gd name="T87" fmla="*/ 83271 h 267856"/>
              <a:gd name="T88" fmla="*/ 153014 w 306027"/>
              <a:gd name="T89" fmla="*/ 9373 h 267856"/>
              <a:gd name="T90" fmla="*/ 153014 w 306027"/>
              <a:gd name="T91" fmla="*/ 74259 h 267856"/>
              <a:gd name="T92" fmla="*/ 150127 w 306027"/>
              <a:gd name="T93" fmla="*/ 41455 h 267856"/>
              <a:gd name="T94" fmla="*/ 155901 w 306027"/>
              <a:gd name="T95" fmla="*/ 34246 h 267856"/>
              <a:gd name="T96" fmla="*/ 282209 w 306027"/>
              <a:gd name="T97" fmla="*/ 41816 h 267856"/>
              <a:gd name="T98" fmla="*/ 151931 w 306027"/>
              <a:gd name="T99" fmla="*/ 0 h 267856"/>
              <a:gd name="T100" fmla="*/ 302419 w 306027"/>
              <a:gd name="T101" fmla="*/ 37130 h 267856"/>
              <a:gd name="T102" fmla="*/ 302419 w 306027"/>
              <a:gd name="T103" fmla="*/ 46142 h 267856"/>
              <a:gd name="T104" fmla="*/ 242151 w 306027"/>
              <a:gd name="T105" fmla="*/ 109586 h 267856"/>
              <a:gd name="T106" fmla="*/ 211477 w 306027"/>
              <a:gd name="T107" fmla="*/ 143471 h 267856"/>
              <a:gd name="T108" fmla="*/ 169253 w 306027"/>
              <a:gd name="T109" fmla="*/ 143471 h 267856"/>
              <a:gd name="T110" fmla="*/ 153014 w 306027"/>
              <a:gd name="T111" fmla="*/ 143471 h 267856"/>
              <a:gd name="T112" fmla="*/ 64237 w 306027"/>
              <a:gd name="T113" fmla="*/ 61282 h 267856"/>
              <a:gd name="T114" fmla="*/ 0 w 306027"/>
              <a:gd name="T115" fmla="*/ 41816 h 267856"/>
              <a:gd name="T116" fmla="*/ 151931 w 306027"/>
              <a:gd name="T117" fmla="*/ 0 h 267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7" h="267856">
                <a:moveTo>
                  <a:pt x="24428" y="180975"/>
                </a:moveTo>
                <a:cubicBezTo>
                  <a:pt x="27295" y="180975"/>
                  <a:pt x="29805" y="183484"/>
                  <a:pt x="29805" y="186710"/>
                </a:cubicBezTo>
                <a:cubicBezTo>
                  <a:pt x="29805" y="189578"/>
                  <a:pt x="27295" y="191729"/>
                  <a:pt x="24428" y="191729"/>
                </a:cubicBezTo>
                <a:cubicBezTo>
                  <a:pt x="21201" y="191729"/>
                  <a:pt x="19050" y="189578"/>
                  <a:pt x="19050" y="186710"/>
                </a:cubicBezTo>
                <a:cubicBezTo>
                  <a:pt x="19050" y="183484"/>
                  <a:pt x="21201" y="180975"/>
                  <a:pt x="24428" y="180975"/>
                </a:cubicBezTo>
                <a:close/>
                <a:moveTo>
                  <a:pt x="276074" y="180535"/>
                </a:moveTo>
                <a:cubicBezTo>
                  <a:pt x="273548" y="179461"/>
                  <a:pt x="262000" y="184113"/>
                  <a:pt x="253700" y="187692"/>
                </a:cubicBezTo>
                <a:cubicBezTo>
                  <a:pt x="243234" y="192344"/>
                  <a:pt x="230242" y="197713"/>
                  <a:pt x="215807" y="201649"/>
                </a:cubicBezTo>
                <a:cubicBezTo>
                  <a:pt x="216168" y="203797"/>
                  <a:pt x="216529" y="206302"/>
                  <a:pt x="216168" y="208807"/>
                </a:cubicBezTo>
                <a:cubicBezTo>
                  <a:pt x="215807" y="210238"/>
                  <a:pt x="215807" y="211670"/>
                  <a:pt x="215085" y="213101"/>
                </a:cubicBezTo>
                <a:cubicBezTo>
                  <a:pt x="239986" y="207017"/>
                  <a:pt x="257669" y="199502"/>
                  <a:pt x="270300" y="194492"/>
                </a:cubicBezTo>
                <a:cubicBezTo>
                  <a:pt x="271383" y="193776"/>
                  <a:pt x="272465" y="193418"/>
                  <a:pt x="273187" y="193060"/>
                </a:cubicBezTo>
                <a:cubicBezTo>
                  <a:pt x="275713" y="190913"/>
                  <a:pt x="278600" y="187334"/>
                  <a:pt x="278600" y="184829"/>
                </a:cubicBezTo>
                <a:cubicBezTo>
                  <a:pt x="278600" y="183755"/>
                  <a:pt x="278240" y="182324"/>
                  <a:pt x="276074" y="180535"/>
                </a:cubicBezTo>
                <a:close/>
                <a:moveTo>
                  <a:pt x="48358" y="171230"/>
                </a:moveTo>
                <a:lnTo>
                  <a:pt x="48358" y="246026"/>
                </a:lnTo>
                <a:cubicBezTo>
                  <a:pt x="69289" y="252468"/>
                  <a:pt x="194154" y="285392"/>
                  <a:pt x="289427" y="210596"/>
                </a:cubicBezTo>
                <a:cubicBezTo>
                  <a:pt x="291231" y="209165"/>
                  <a:pt x="296284" y="204870"/>
                  <a:pt x="296644" y="200934"/>
                </a:cubicBezTo>
                <a:cubicBezTo>
                  <a:pt x="296644" y="200218"/>
                  <a:pt x="296284" y="198428"/>
                  <a:pt x="294479" y="196639"/>
                </a:cubicBezTo>
                <a:cubicBezTo>
                  <a:pt x="292314" y="194850"/>
                  <a:pt x="283292" y="198786"/>
                  <a:pt x="273909" y="202723"/>
                </a:cubicBezTo>
                <a:cubicBezTo>
                  <a:pt x="258391" y="209165"/>
                  <a:pt x="235295" y="219185"/>
                  <a:pt x="201011" y="225627"/>
                </a:cubicBezTo>
                <a:cubicBezTo>
                  <a:pt x="193072" y="228490"/>
                  <a:pt x="182245" y="230279"/>
                  <a:pt x="168532" y="230279"/>
                </a:cubicBezTo>
                <a:cubicBezTo>
                  <a:pt x="156983" y="230279"/>
                  <a:pt x="143270" y="229206"/>
                  <a:pt x="127391" y="227058"/>
                </a:cubicBezTo>
                <a:cubicBezTo>
                  <a:pt x="124865" y="226701"/>
                  <a:pt x="122700" y="224553"/>
                  <a:pt x="123422" y="222048"/>
                </a:cubicBezTo>
                <a:cubicBezTo>
                  <a:pt x="123422" y="219543"/>
                  <a:pt x="125948" y="217396"/>
                  <a:pt x="128474" y="217754"/>
                </a:cubicBezTo>
                <a:cubicBezTo>
                  <a:pt x="170336" y="223122"/>
                  <a:pt x="189463" y="220259"/>
                  <a:pt x="198124" y="217038"/>
                </a:cubicBezTo>
                <a:lnTo>
                  <a:pt x="198485" y="216680"/>
                </a:lnTo>
                <a:cubicBezTo>
                  <a:pt x="206785" y="213817"/>
                  <a:pt x="206785" y="209523"/>
                  <a:pt x="206785" y="208449"/>
                </a:cubicBezTo>
                <a:cubicBezTo>
                  <a:pt x="207146" y="202723"/>
                  <a:pt x="206063" y="198428"/>
                  <a:pt x="203537" y="195923"/>
                </a:cubicBezTo>
                <a:cubicBezTo>
                  <a:pt x="199928" y="192344"/>
                  <a:pt x="194876" y="192702"/>
                  <a:pt x="194876" y="192702"/>
                </a:cubicBezTo>
                <a:cubicBezTo>
                  <a:pt x="149405" y="193418"/>
                  <a:pt x="140744" y="188766"/>
                  <a:pt x="131361" y="183040"/>
                </a:cubicBezTo>
                <a:cubicBezTo>
                  <a:pt x="121978" y="177672"/>
                  <a:pt x="111512" y="171588"/>
                  <a:pt x="48358" y="171230"/>
                </a:cubicBezTo>
                <a:close/>
                <a:moveTo>
                  <a:pt x="9383" y="171230"/>
                </a:moveTo>
                <a:lnTo>
                  <a:pt x="9383" y="244952"/>
                </a:lnTo>
                <a:lnTo>
                  <a:pt x="38975" y="244952"/>
                </a:lnTo>
                <a:lnTo>
                  <a:pt x="38975" y="171230"/>
                </a:lnTo>
                <a:lnTo>
                  <a:pt x="9383" y="171230"/>
                </a:lnTo>
                <a:close/>
                <a:moveTo>
                  <a:pt x="4692" y="161925"/>
                </a:moveTo>
                <a:lnTo>
                  <a:pt x="43667" y="161925"/>
                </a:lnTo>
                <a:cubicBezTo>
                  <a:pt x="113678" y="161925"/>
                  <a:pt x="125587" y="169083"/>
                  <a:pt x="136413" y="175166"/>
                </a:cubicBezTo>
                <a:cubicBezTo>
                  <a:pt x="144353" y="180177"/>
                  <a:pt x="151570" y="184113"/>
                  <a:pt x="194154" y="183398"/>
                </a:cubicBezTo>
                <a:cubicBezTo>
                  <a:pt x="194515" y="183398"/>
                  <a:pt x="203537" y="183040"/>
                  <a:pt x="210033" y="189481"/>
                </a:cubicBezTo>
                <a:cubicBezTo>
                  <a:pt x="211116" y="190555"/>
                  <a:pt x="211837" y="191629"/>
                  <a:pt x="212920" y="193060"/>
                </a:cubicBezTo>
                <a:cubicBezTo>
                  <a:pt x="226994" y="188766"/>
                  <a:pt x="239625" y="183755"/>
                  <a:pt x="249730" y="179461"/>
                </a:cubicBezTo>
                <a:cubicBezTo>
                  <a:pt x="265609" y="172661"/>
                  <a:pt x="275352" y="168725"/>
                  <a:pt x="281487" y="173377"/>
                </a:cubicBezTo>
                <a:cubicBezTo>
                  <a:pt x="286901" y="177314"/>
                  <a:pt x="287622" y="181608"/>
                  <a:pt x="287622" y="184829"/>
                </a:cubicBezTo>
                <a:cubicBezTo>
                  <a:pt x="287622" y="185903"/>
                  <a:pt x="287622" y="186976"/>
                  <a:pt x="287262" y="187692"/>
                </a:cubicBezTo>
                <a:cubicBezTo>
                  <a:pt x="292675" y="186618"/>
                  <a:pt x="297005" y="186976"/>
                  <a:pt x="300253" y="189481"/>
                </a:cubicBezTo>
                <a:cubicBezTo>
                  <a:pt x="305306" y="193776"/>
                  <a:pt x="306027" y="198428"/>
                  <a:pt x="306027" y="201291"/>
                </a:cubicBezTo>
                <a:cubicBezTo>
                  <a:pt x="305666" y="210596"/>
                  <a:pt x="295923" y="217396"/>
                  <a:pt x="294840" y="218112"/>
                </a:cubicBezTo>
                <a:cubicBezTo>
                  <a:pt x="245038" y="257478"/>
                  <a:pt x="186937" y="267856"/>
                  <a:pt x="139300" y="267856"/>
                </a:cubicBezTo>
                <a:cubicBezTo>
                  <a:pt x="88416" y="267856"/>
                  <a:pt x="48719" y="255689"/>
                  <a:pt x="42945" y="253899"/>
                </a:cubicBezTo>
                <a:lnTo>
                  <a:pt x="4692" y="253899"/>
                </a:lnTo>
                <a:cubicBezTo>
                  <a:pt x="2166" y="253899"/>
                  <a:pt x="0" y="252110"/>
                  <a:pt x="0" y="249247"/>
                </a:cubicBezTo>
                <a:lnTo>
                  <a:pt x="0" y="166577"/>
                </a:lnTo>
                <a:cubicBezTo>
                  <a:pt x="0" y="164072"/>
                  <a:pt x="2166" y="161925"/>
                  <a:pt x="4692" y="161925"/>
                </a:cubicBezTo>
                <a:close/>
                <a:moveTo>
                  <a:pt x="190545" y="131575"/>
                </a:moveTo>
                <a:cubicBezTo>
                  <a:pt x="184050" y="131575"/>
                  <a:pt x="178636" y="136983"/>
                  <a:pt x="178636" y="143471"/>
                </a:cubicBezTo>
                <a:cubicBezTo>
                  <a:pt x="178636" y="150320"/>
                  <a:pt x="184050" y="155367"/>
                  <a:pt x="190545" y="155367"/>
                </a:cubicBezTo>
                <a:cubicBezTo>
                  <a:pt x="197041" y="155367"/>
                  <a:pt x="202455" y="150320"/>
                  <a:pt x="202455" y="143471"/>
                </a:cubicBezTo>
                <a:cubicBezTo>
                  <a:pt x="202455" y="136983"/>
                  <a:pt x="197041" y="131575"/>
                  <a:pt x="190545" y="131575"/>
                </a:cubicBezTo>
                <a:close/>
                <a:moveTo>
                  <a:pt x="232769" y="97330"/>
                </a:moveTo>
                <a:cubicBezTo>
                  <a:pt x="224107" y="103818"/>
                  <a:pt x="210755" y="108505"/>
                  <a:pt x="195237" y="111749"/>
                </a:cubicBezTo>
                <a:lnTo>
                  <a:pt x="195237" y="122563"/>
                </a:lnTo>
                <a:cubicBezTo>
                  <a:pt x="198846" y="123645"/>
                  <a:pt x="202094" y="125447"/>
                  <a:pt x="204620" y="127971"/>
                </a:cubicBezTo>
                <a:cubicBezTo>
                  <a:pt x="221942" y="122924"/>
                  <a:pt x="232769" y="116075"/>
                  <a:pt x="232769" y="109586"/>
                </a:cubicBezTo>
                <a:lnTo>
                  <a:pt x="232769" y="97330"/>
                </a:lnTo>
                <a:close/>
                <a:moveTo>
                  <a:pt x="73259" y="97330"/>
                </a:moveTo>
                <a:lnTo>
                  <a:pt x="73259" y="109586"/>
                </a:lnTo>
                <a:cubicBezTo>
                  <a:pt x="73259" y="121121"/>
                  <a:pt x="107543" y="134099"/>
                  <a:pt x="153014" y="134099"/>
                </a:cubicBezTo>
                <a:cubicBezTo>
                  <a:pt x="159871" y="134099"/>
                  <a:pt x="166006" y="133738"/>
                  <a:pt x="172140" y="133378"/>
                </a:cubicBezTo>
                <a:cubicBezTo>
                  <a:pt x="175028" y="127971"/>
                  <a:pt x="180080" y="124005"/>
                  <a:pt x="185854" y="122563"/>
                </a:cubicBezTo>
                <a:lnTo>
                  <a:pt x="185854" y="113191"/>
                </a:lnTo>
                <a:cubicBezTo>
                  <a:pt x="175028" y="114993"/>
                  <a:pt x="163840" y="115354"/>
                  <a:pt x="153014" y="115354"/>
                </a:cubicBezTo>
                <a:cubicBezTo>
                  <a:pt x="121617" y="115354"/>
                  <a:pt x="89138" y="109586"/>
                  <a:pt x="73259" y="97330"/>
                </a:cubicBezTo>
                <a:close/>
                <a:moveTo>
                  <a:pt x="232769" y="63805"/>
                </a:moveTo>
                <a:lnTo>
                  <a:pt x="195237" y="73178"/>
                </a:lnTo>
                <a:lnTo>
                  <a:pt x="195237" y="102376"/>
                </a:lnTo>
                <a:cubicBezTo>
                  <a:pt x="217972" y="97690"/>
                  <a:pt x="232769" y="89399"/>
                  <a:pt x="232769" y="81829"/>
                </a:cubicBezTo>
                <a:lnTo>
                  <a:pt x="232769" y="63805"/>
                </a:lnTo>
                <a:close/>
                <a:moveTo>
                  <a:pt x="73259" y="63805"/>
                </a:moveTo>
                <a:lnTo>
                  <a:pt x="73259" y="81829"/>
                </a:lnTo>
                <a:cubicBezTo>
                  <a:pt x="73259" y="93364"/>
                  <a:pt x="107543" y="106342"/>
                  <a:pt x="153014" y="106342"/>
                </a:cubicBezTo>
                <a:cubicBezTo>
                  <a:pt x="164923" y="106342"/>
                  <a:pt x="176110" y="105260"/>
                  <a:pt x="185854" y="103818"/>
                </a:cubicBezTo>
                <a:lnTo>
                  <a:pt x="185854" y="75340"/>
                </a:lnTo>
                <a:lnTo>
                  <a:pt x="154096" y="83271"/>
                </a:lnTo>
                <a:cubicBezTo>
                  <a:pt x="153736" y="83271"/>
                  <a:pt x="153375" y="83271"/>
                  <a:pt x="153014" y="83271"/>
                </a:cubicBezTo>
                <a:cubicBezTo>
                  <a:pt x="152653" y="83271"/>
                  <a:pt x="152292" y="83271"/>
                  <a:pt x="151931" y="83271"/>
                </a:cubicBezTo>
                <a:lnTo>
                  <a:pt x="73259" y="63805"/>
                </a:lnTo>
                <a:close/>
                <a:moveTo>
                  <a:pt x="153014" y="9373"/>
                </a:moveTo>
                <a:lnTo>
                  <a:pt x="23818" y="41816"/>
                </a:lnTo>
                <a:lnTo>
                  <a:pt x="153014" y="74259"/>
                </a:lnTo>
                <a:lnTo>
                  <a:pt x="180441" y="67049"/>
                </a:lnTo>
                <a:lnTo>
                  <a:pt x="150127" y="41455"/>
                </a:lnTo>
                <a:cubicBezTo>
                  <a:pt x="147961" y="39653"/>
                  <a:pt x="147961" y="36769"/>
                  <a:pt x="149405" y="34606"/>
                </a:cubicBezTo>
                <a:cubicBezTo>
                  <a:pt x="151209" y="32804"/>
                  <a:pt x="154096" y="32443"/>
                  <a:pt x="155901" y="34246"/>
                </a:cubicBezTo>
                <a:lnTo>
                  <a:pt x="191628" y="64166"/>
                </a:lnTo>
                <a:lnTo>
                  <a:pt x="282209" y="41816"/>
                </a:lnTo>
                <a:lnTo>
                  <a:pt x="153014" y="9373"/>
                </a:lnTo>
                <a:close/>
                <a:moveTo>
                  <a:pt x="151931" y="0"/>
                </a:moveTo>
                <a:cubicBezTo>
                  <a:pt x="152653" y="0"/>
                  <a:pt x="153375" y="0"/>
                  <a:pt x="154096" y="0"/>
                </a:cubicBezTo>
                <a:lnTo>
                  <a:pt x="302419" y="37130"/>
                </a:lnTo>
                <a:cubicBezTo>
                  <a:pt x="304584" y="37851"/>
                  <a:pt x="306027" y="39653"/>
                  <a:pt x="306027" y="41816"/>
                </a:cubicBezTo>
                <a:cubicBezTo>
                  <a:pt x="306027" y="43979"/>
                  <a:pt x="304584" y="45781"/>
                  <a:pt x="302419" y="46142"/>
                </a:cubicBezTo>
                <a:lnTo>
                  <a:pt x="242151" y="61282"/>
                </a:lnTo>
                <a:lnTo>
                  <a:pt x="242151" y="109586"/>
                </a:lnTo>
                <a:cubicBezTo>
                  <a:pt x="242151" y="121482"/>
                  <a:pt x="228799" y="130133"/>
                  <a:pt x="210394" y="135901"/>
                </a:cubicBezTo>
                <a:cubicBezTo>
                  <a:pt x="211116" y="138064"/>
                  <a:pt x="211477" y="140587"/>
                  <a:pt x="211477" y="143471"/>
                </a:cubicBezTo>
                <a:cubicBezTo>
                  <a:pt x="211477" y="155007"/>
                  <a:pt x="202094" y="164740"/>
                  <a:pt x="190545" y="164740"/>
                </a:cubicBezTo>
                <a:cubicBezTo>
                  <a:pt x="178636" y="164740"/>
                  <a:pt x="169253" y="155007"/>
                  <a:pt x="169253" y="143471"/>
                </a:cubicBezTo>
                <a:lnTo>
                  <a:pt x="169253" y="143111"/>
                </a:lnTo>
                <a:cubicBezTo>
                  <a:pt x="163840" y="143111"/>
                  <a:pt x="158427" y="143471"/>
                  <a:pt x="153014" y="143471"/>
                </a:cubicBezTo>
                <a:cubicBezTo>
                  <a:pt x="110069" y="143471"/>
                  <a:pt x="64237" y="131575"/>
                  <a:pt x="64237" y="109586"/>
                </a:cubicBezTo>
                <a:lnTo>
                  <a:pt x="64237" y="61282"/>
                </a:lnTo>
                <a:lnTo>
                  <a:pt x="3609" y="46142"/>
                </a:lnTo>
                <a:cubicBezTo>
                  <a:pt x="1444" y="45781"/>
                  <a:pt x="0" y="43979"/>
                  <a:pt x="0" y="41816"/>
                </a:cubicBezTo>
                <a:cubicBezTo>
                  <a:pt x="0" y="39653"/>
                  <a:pt x="1444" y="37851"/>
                  <a:pt x="3609" y="37130"/>
                </a:cubicBezTo>
                <a:lnTo>
                  <a:pt x="15193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3" name="Oval 22">
            <a:extLst>
              <a:ext uri="{FF2B5EF4-FFF2-40B4-BE49-F238E27FC236}">
                <a16:creationId xmlns:a16="http://schemas.microsoft.com/office/drawing/2014/main" id="{476B01BA-93DF-417B-835C-F315E12FD34D}"/>
              </a:ext>
            </a:extLst>
          </p:cNvPr>
          <p:cNvSpPr/>
          <p:nvPr/>
        </p:nvSpPr>
        <p:spPr>
          <a:xfrm>
            <a:off x="10801457" y="123214"/>
            <a:ext cx="923059" cy="94889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Freeform 762">
            <a:extLst>
              <a:ext uri="{FF2B5EF4-FFF2-40B4-BE49-F238E27FC236}">
                <a16:creationId xmlns:a16="http://schemas.microsoft.com/office/drawing/2014/main" id="{79B5DCCD-D567-4A7C-9EC3-F42341B072AF}"/>
              </a:ext>
            </a:extLst>
          </p:cNvPr>
          <p:cNvSpPr>
            <a:spLocks noChangeArrowheads="1"/>
          </p:cNvSpPr>
          <p:nvPr/>
        </p:nvSpPr>
        <p:spPr bwMode="auto">
          <a:xfrm>
            <a:off x="11014506" y="383085"/>
            <a:ext cx="496964" cy="378525"/>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15510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00B7-84B8-45BE-B0C3-E375CCD0A955}"/>
              </a:ext>
            </a:extLst>
          </p:cNvPr>
          <p:cNvSpPr>
            <a:spLocks noGrp="1"/>
          </p:cNvSpPr>
          <p:nvPr>
            <p:ph type="title"/>
          </p:nvPr>
        </p:nvSpPr>
        <p:spPr/>
        <p:txBody>
          <a:bodyPr/>
          <a:lstStyle/>
          <a:p>
            <a:r>
              <a:rPr lang="en-US" dirty="0"/>
              <a:t>Data sources </a:t>
            </a:r>
            <a:br>
              <a:rPr lang="en-US" dirty="0"/>
            </a:br>
            <a:endParaRPr lang="en-US" dirty="0"/>
          </a:p>
        </p:txBody>
      </p:sp>
      <p:pic>
        <p:nvPicPr>
          <p:cNvPr id="4" name="Picture 3" descr="Graphical user interface, application, table, Excel&#10;&#10;Description automatically generated">
            <a:extLst>
              <a:ext uri="{FF2B5EF4-FFF2-40B4-BE49-F238E27FC236}">
                <a16:creationId xmlns:a16="http://schemas.microsoft.com/office/drawing/2014/main" id="{83BA2E98-628A-4131-926D-4E222BCA1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188" y="2418080"/>
            <a:ext cx="6926541" cy="3373755"/>
          </a:xfrm>
          <a:prstGeom prst="rect">
            <a:avLst/>
          </a:prstGeom>
        </p:spPr>
      </p:pic>
      <p:sp>
        <p:nvSpPr>
          <p:cNvPr id="5" name="TextBox 4">
            <a:extLst>
              <a:ext uri="{FF2B5EF4-FFF2-40B4-BE49-F238E27FC236}">
                <a16:creationId xmlns:a16="http://schemas.microsoft.com/office/drawing/2014/main" id="{F932BC6A-3032-4A49-8FCE-6535248928BD}"/>
              </a:ext>
            </a:extLst>
          </p:cNvPr>
          <p:cNvSpPr txBox="1"/>
          <p:nvPr/>
        </p:nvSpPr>
        <p:spPr>
          <a:xfrm>
            <a:off x="562521" y="2418080"/>
            <a:ext cx="4139018" cy="2763064"/>
          </a:xfrm>
          <a:prstGeom prst="rect">
            <a:avLst/>
          </a:prstGeom>
          <a:noFill/>
        </p:spPr>
        <p:txBody>
          <a:bodyPr wrap="square" rtlCol="0">
            <a:spAutoFit/>
          </a:bodyPr>
          <a:lstStyle/>
          <a:p>
            <a:pPr>
              <a:lnSpc>
                <a:spcPct val="107000"/>
              </a:lnSpc>
              <a:spcAft>
                <a:spcPts val="800"/>
              </a:spcAft>
            </a:pPr>
            <a:r>
              <a:rPr lang="en-US" dirty="0" smtClean="0">
                <a:latin typeface="Times New Roman" panose="02020603050405020304" pitchFamily="18" charset="0"/>
                <a:ea typeface="Calibri" panose="020F0502020204030204" pitchFamily="34" charset="0"/>
                <a:cs typeface="Arial" panose="020B0604020202020204" pitchFamily="34" charset="0"/>
              </a:rPr>
              <a:t>From </a:t>
            </a:r>
            <a:r>
              <a:rPr lang="en-US" dirty="0">
                <a:latin typeface="Times New Roman" panose="02020603050405020304" pitchFamily="18" charset="0"/>
                <a:ea typeface="Calibri" panose="020F0502020204030204" pitchFamily="34" charset="0"/>
                <a:cs typeface="Arial" panose="020B0604020202020204" pitchFamily="34" charset="0"/>
              </a:rPr>
              <a:t>the </a:t>
            </a:r>
            <a:r>
              <a:rPr lang="en-US" dirty="0" smtClean="0">
                <a:latin typeface="Times New Roman" panose="02020603050405020304" pitchFamily="18" charset="0"/>
                <a:ea typeface="Calibri" panose="020F0502020204030204" pitchFamily="34" charset="0"/>
                <a:cs typeface="Arial" panose="020B0604020202020204" pitchFamily="34" charset="0"/>
              </a:rPr>
              <a:t>Dataset </a:t>
            </a:r>
            <a:r>
              <a:rPr lang="en-US" dirty="0">
                <a:latin typeface="Times New Roman" panose="02020603050405020304" pitchFamily="18" charset="0"/>
                <a:ea typeface="Calibri" panose="020F0502020204030204" pitchFamily="34" charset="0"/>
                <a:cs typeface="Arial" panose="020B0604020202020204" pitchFamily="34" charset="0"/>
              </a:rPr>
              <a:t>I have </a:t>
            </a:r>
            <a:endParaRPr lang="en-US" dirty="0" smtClean="0">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en-US" dirty="0" smtClean="0">
                <a:latin typeface="Times New Roman" panose="02020603050405020304" pitchFamily="18" charset="0"/>
                <a:ea typeface="Calibri" panose="020F0502020204030204" pitchFamily="34" charset="0"/>
                <a:cs typeface="Arial" panose="020B0604020202020204" pitchFamily="34" charset="0"/>
              </a:rPr>
              <a:t>15 Features </a:t>
            </a:r>
          </a:p>
          <a:p>
            <a:pPr>
              <a:lnSpc>
                <a:spcPct val="107000"/>
              </a:lnSpc>
              <a:spcAft>
                <a:spcPts val="800"/>
              </a:spcAft>
            </a:pPr>
            <a:r>
              <a:rPr lang="en-US" dirty="0" smtClean="0">
                <a:latin typeface="Times New Roman" panose="02020603050405020304" pitchFamily="18" charset="0"/>
                <a:ea typeface="Calibri" panose="020F0502020204030204" pitchFamily="34" charset="0"/>
                <a:cs typeface="Arial" panose="020B0604020202020204" pitchFamily="34" charset="0"/>
              </a:rPr>
              <a:t>11522 Observations</a:t>
            </a:r>
            <a:endParaRPr lang="en-US" dirty="0">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1282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8599C7-618E-429A-BD35-377E0D3EA4BC}"/>
              </a:ext>
            </a:extLst>
          </p:cNvPr>
          <p:cNvSpPr/>
          <p:nvPr/>
        </p:nvSpPr>
        <p:spPr>
          <a:xfrm>
            <a:off x="0" y="-17755"/>
            <a:ext cx="12192000" cy="16662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D3F0"/>
              </a:solidFill>
            </a:endParaRPr>
          </a:p>
        </p:txBody>
      </p:sp>
      <p:sp>
        <p:nvSpPr>
          <p:cNvPr id="3" name="TextBox 2">
            <a:extLst>
              <a:ext uri="{FF2B5EF4-FFF2-40B4-BE49-F238E27FC236}">
                <a16:creationId xmlns:a16="http://schemas.microsoft.com/office/drawing/2014/main" id="{4215FE78-ECA5-41B8-A511-A7EF7E618830}"/>
              </a:ext>
            </a:extLst>
          </p:cNvPr>
          <p:cNvSpPr txBox="1"/>
          <p:nvPr/>
        </p:nvSpPr>
        <p:spPr>
          <a:xfrm>
            <a:off x="275208" y="540732"/>
            <a:ext cx="4305670" cy="769441"/>
          </a:xfrm>
          <a:prstGeom prst="rect">
            <a:avLst/>
          </a:prstGeom>
          <a:noFill/>
        </p:spPr>
        <p:txBody>
          <a:bodyPr wrap="square" rtlCol="0">
            <a:spAutoFit/>
          </a:bodyPr>
          <a:lstStyle/>
          <a:p>
            <a:r>
              <a:rPr lang="en-US" sz="4400" dirty="0" smtClean="0">
                <a:solidFill>
                  <a:schemeClr val="bg1"/>
                </a:solidFill>
              </a:rPr>
              <a:t>Summary</a:t>
            </a:r>
            <a:endParaRPr lang="en-US" sz="4400" dirty="0">
              <a:solidFill>
                <a:schemeClr val="bg1"/>
              </a:solidFill>
            </a:endParaRPr>
          </a:p>
        </p:txBody>
      </p:sp>
      <p:sp>
        <p:nvSpPr>
          <p:cNvPr id="5" name="Oval 4">
            <a:extLst>
              <a:ext uri="{FF2B5EF4-FFF2-40B4-BE49-F238E27FC236}">
                <a16:creationId xmlns:a16="http://schemas.microsoft.com/office/drawing/2014/main" id="{6576DEB1-E839-4104-B9E2-FA60B0B163B4}"/>
              </a:ext>
            </a:extLst>
          </p:cNvPr>
          <p:cNvSpPr/>
          <p:nvPr/>
        </p:nvSpPr>
        <p:spPr>
          <a:xfrm>
            <a:off x="10881356" y="291889"/>
            <a:ext cx="923059" cy="94889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Freeform 762">
            <a:extLst>
              <a:ext uri="{FF2B5EF4-FFF2-40B4-BE49-F238E27FC236}">
                <a16:creationId xmlns:a16="http://schemas.microsoft.com/office/drawing/2014/main" id="{1658473E-1690-44B5-954B-95C7C26D3A2B}"/>
              </a:ext>
            </a:extLst>
          </p:cNvPr>
          <p:cNvSpPr>
            <a:spLocks noChangeArrowheads="1"/>
          </p:cNvSpPr>
          <p:nvPr/>
        </p:nvSpPr>
        <p:spPr bwMode="auto">
          <a:xfrm>
            <a:off x="11094405" y="587271"/>
            <a:ext cx="496964" cy="378525"/>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 name="Content Placeholder 2">
            <a:extLst>
              <a:ext uri="{FF2B5EF4-FFF2-40B4-BE49-F238E27FC236}">
                <a16:creationId xmlns:a16="http://schemas.microsoft.com/office/drawing/2014/main" id="{7EDC8185-DE67-490F-A087-A86DA5698F00}"/>
              </a:ext>
            </a:extLst>
          </p:cNvPr>
          <p:cNvSpPr txBox="1">
            <a:spLocks/>
          </p:cNvSpPr>
          <p:nvPr/>
        </p:nvSpPr>
        <p:spPr>
          <a:xfrm>
            <a:off x="386407" y="2271559"/>
            <a:ext cx="9613861" cy="38660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t>We predicting that 569 Student will be </a:t>
            </a:r>
            <a:r>
              <a:rPr lang="en-US" sz="2000" dirty="0" smtClean="0"/>
              <a:t>graduate in 2020 </a:t>
            </a:r>
            <a:r>
              <a:rPr lang="en-US" sz="2000" dirty="0"/>
              <a:t>to be prepare a sets for </a:t>
            </a:r>
            <a:r>
              <a:rPr lang="en-US" sz="2000" dirty="0" smtClean="0"/>
              <a:t>University.</a:t>
            </a:r>
          </a:p>
          <a:p>
            <a:pPr>
              <a:lnSpc>
                <a:spcPct val="120000"/>
              </a:lnSpc>
            </a:pPr>
            <a:r>
              <a:rPr lang="en-US" sz="2000" dirty="0" smtClean="0"/>
              <a:t>The </a:t>
            </a:r>
            <a:r>
              <a:rPr lang="en-US" sz="2000" dirty="0"/>
              <a:t>numbers of female start increasing to reach the highest number of females in </a:t>
            </a:r>
            <a:r>
              <a:rPr lang="en-US" sz="2000" dirty="0" smtClean="0"/>
              <a:t>2018 than 2017 by 1818.</a:t>
            </a:r>
          </a:p>
          <a:p>
            <a:pPr>
              <a:lnSpc>
                <a:spcPct val="120000"/>
              </a:lnSpc>
            </a:pPr>
            <a:r>
              <a:rPr lang="en-US" sz="2000" dirty="0" smtClean="0"/>
              <a:t>The </a:t>
            </a:r>
            <a:r>
              <a:rPr lang="en-US" sz="2000" dirty="0"/>
              <a:t>numbers of </a:t>
            </a:r>
            <a:r>
              <a:rPr lang="en-US" sz="2000" dirty="0" smtClean="0"/>
              <a:t>Male </a:t>
            </a:r>
            <a:r>
              <a:rPr lang="en-US" sz="2000" dirty="0"/>
              <a:t>start increasing to reach the highest number of </a:t>
            </a:r>
            <a:r>
              <a:rPr lang="en-US" sz="2000" dirty="0" smtClean="0"/>
              <a:t>male </a:t>
            </a:r>
            <a:r>
              <a:rPr lang="en-US" sz="2000" dirty="0"/>
              <a:t>in 2018 </a:t>
            </a:r>
            <a:r>
              <a:rPr lang="en-US" sz="2000" dirty="0" smtClean="0"/>
              <a:t>than 2017 by 805</a:t>
            </a:r>
            <a:r>
              <a:rPr lang="en-US" dirty="0"/>
              <a:t/>
            </a:r>
            <a:br>
              <a:rPr lang="en-US" dirty="0"/>
            </a:br>
            <a:r>
              <a:rPr lang="en-US" dirty="0"/>
              <a:t/>
            </a:r>
            <a:br>
              <a:rPr lang="en-US" dirty="0"/>
            </a:br>
            <a:r>
              <a:rPr lang="en-US" dirty="0"/>
              <a:t/>
            </a:r>
            <a:br>
              <a:rPr lang="en-US" dirty="0"/>
            </a:br>
            <a:endParaRPr lang="en-US" b="1" dirty="0"/>
          </a:p>
          <a:p>
            <a:endParaRPr lang="en-US" dirty="0"/>
          </a:p>
        </p:txBody>
      </p:sp>
    </p:spTree>
    <p:extLst>
      <p:ext uri="{BB962C8B-B14F-4D97-AF65-F5344CB8AC3E}">
        <p14:creationId xmlns:p14="http://schemas.microsoft.com/office/powerpoint/2010/main" val="149518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4946-7685-4BF9-A1E4-1A53459FEFC7}"/>
              </a:ext>
            </a:extLst>
          </p:cNvPr>
          <p:cNvSpPr>
            <a:spLocks noGrp="1"/>
          </p:cNvSpPr>
          <p:nvPr>
            <p:ph type="title"/>
          </p:nvPr>
        </p:nvSpPr>
        <p:spPr/>
        <p:txBody>
          <a:bodyPr>
            <a:normAutofit/>
          </a:bodyPr>
          <a:lstStyle/>
          <a:p>
            <a:r>
              <a:rPr lang="en-US" sz="2800" dirty="0"/>
              <a:t>Predicting </a:t>
            </a:r>
            <a:r>
              <a:rPr lang="en-US" sz="2800" dirty="0" smtClean="0"/>
              <a:t>the Increasing student’s Number (</a:t>
            </a:r>
            <a:r>
              <a:rPr lang="en-US" sz="2800" dirty="0"/>
              <a:t>Female )</a:t>
            </a:r>
          </a:p>
        </p:txBody>
      </p:sp>
      <p:pic>
        <p:nvPicPr>
          <p:cNvPr id="4" name="Picture 3" descr="Chart, line chart&#10;&#10;Description automatically generated">
            <a:extLst>
              <a:ext uri="{FF2B5EF4-FFF2-40B4-BE49-F238E27FC236}">
                <a16:creationId xmlns:a16="http://schemas.microsoft.com/office/drawing/2014/main" id="{1FC28033-252F-4095-A621-DB2A150F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63" y="2280204"/>
            <a:ext cx="5645440" cy="3143412"/>
          </a:xfrm>
          <a:prstGeom prst="rect">
            <a:avLst/>
          </a:prstGeom>
        </p:spPr>
      </p:pic>
      <p:sp>
        <p:nvSpPr>
          <p:cNvPr id="5" name="TextBox 4">
            <a:extLst>
              <a:ext uri="{FF2B5EF4-FFF2-40B4-BE49-F238E27FC236}">
                <a16:creationId xmlns:a16="http://schemas.microsoft.com/office/drawing/2014/main" id="{5E1A8FE9-A59A-4DBC-B4CF-DD8EF02920AD}"/>
              </a:ext>
            </a:extLst>
          </p:cNvPr>
          <p:cNvSpPr txBox="1"/>
          <p:nvPr/>
        </p:nvSpPr>
        <p:spPr>
          <a:xfrm>
            <a:off x="838200" y="2598001"/>
            <a:ext cx="4414520" cy="2308324"/>
          </a:xfrm>
          <a:prstGeom prst="rect">
            <a:avLst/>
          </a:prstGeom>
          <a:noFill/>
        </p:spPr>
        <p:txBody>
          <a:bodyPr wrap="square" rtlCol="0">
            <a:spAutoFit/>
          </a:bodyPr>
          <a:lstStyle/>
          <a:p>
            <a:r>
              <a:rPr lang="en-US" dirty="0"/>
              <a:t>The numbers of female start increasing to reach the highest number of females in 2018 &amp; 2019 </a:t>
            </a:r>
            <a:br>
              <a:rPr lang="en-US" dirty="0"/>
            </a:br>
            <a:r>
              <a:rPr lang="en-US" dirty="0"/>
              <a:t>then in 2020 the line fall down to </a:t>
            </a:r>
            <a:r>
              <a:rPr lang="en-US" dirty="0" smtClean="0"/>
              <a:t>5835 </a:t>
            </a:r>
            <a:r>
              <a:rPr lang="en-US" dirty="0" smtClean="0"/>
              <a:t>female </a:t>
            </a:r>
            <a:r>
              <a:rPr lang="en-US" dirty="0"/>
              <a:t/>
            </a:r>
            <a:br>
              <a:rPr lang="en-US" dirty="0"/>
            </a:br>
            <a:r>
              <a:rPr lang="en-US" dirty="0"/>
              <a:t>the number of female is increasing by years </a:t>
            </a:r>
            <a:br>
              <a:rPr lang="en-US" dirty="0"/>
            </a:br>
            <a:r>
              <a:rPr lang="en-US" dirty="0"/>
              <a:t/>
            </a:r>
            <a:br>
              <a:rPr lang="en-US" dirty="0"/>
            </a:br>
            <a:r>
              <a:rPr lang="en-US" dirty="0"/>
              <a:t>because the condition of COVID 19</a:t>
            </a:r>
          </a:p>
        </p:txBody>
      </p:sp>
    </p:spTree>
    <p:extLst>
      <p:ext uri="{BB962C8B-B14F-4D97-AF65-F5344CB8AC3E}">
        <p14:creationId xmlns:p14="http://schemas.microsoft.com/office/powerpoint/2010/main" val="70070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338F-5EAC-42A2-9952-15DB23A4F41F}"/>
              </a:ext>
            </a:extLst>
          </p:cNvPr>
          <p:cNvSpPr>
            <a:spLocks noGrp="1"/>
          </p:cNvSpPr>
          <p:nvPr>
            <p:ph type="title"/>
          </p:nvPr>
        </p:nvSpPr>
        <p:spPr/>
        <p:txBody>
          <a:bodyPr>
            <a:normAutofit/>
          </a:bodyPr>
          <a:lstStyle/>
          <a:p>
            <a:r>
              <a:rPr lang="en-US" sz="3200" dirty="0"/>
              <a:t>Predicting the Increasing student’s Number </a:t>
            </a:r>
            <a:r>
              <a:rPr lang="en-US" sz="3200" dirty="0" smtClean="0"/>
              <a:t>(male </a:t>
            </a:r>
            <a:r>
              <a:rPr lang="en-US" sz="3200" dirty="0"/>
              <a:t>)</a:t>
            </a:r>
            <a:endParaRPr lang="en-US" sz="3200" dirty="0"/>
          </a:p>
        </p:txBody>
      </p:sp>
      <p:pic>
        <p:nvPicPr>
          <p:cNvPr id="4" name="Picture 3" descr="Chart, line chart&#10;&#10;Description automatically generated">
            <a:extLst>
              <a:ext uri="{FF2B5EF4-FFF2-40B4-BE49-F238E27FC236}">
                <a16:creationId xmlns:a16="http://schemas.microsoft.com/office/drawing/2014/main" id="{A97430CF-78C5-471E-9C4C-1D07C101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690688"/>
            <a:ext cx="5225122" cy="4527832"/>
          </a:xfrm>
          <a:prstGeom prst="rect">
            <a:avLst/>
          </a:prstGeom>
        </p:spPr>
      </p:pic>
      <p:sp>
        <p:nvSpPr>
          <p:cNvPr id="5" name="TextBox 4">
            <a:extLst>
              <a:ext uri="{FF2B5EF4-FFF2-40B4-BE49-F238E27FC236}">
                <a16:creationId xmlns:a16="http://schemas.microsoft.com/office/drawing/2014/main" id="{781485AB-CFB1-4F5D-BDAE-3B101D18BBFF}"/>
              </a:ext>
            </a:extLst>
          </p:cNvPr>
          <p:cNvSpPr txBox="1"/>
          <p:nvPr/>
        </p:nvSpPr>
        <p:spPr>
          <a:xfrm>
            <a:off x="838200" y="2598001"/>
            <a:ext cx="4414520" cy="2339102"/>
          </a:xfrm>
          <a:prstGeom prst="rect">
            <a:avLst/>
          </a:prstGeom>
          <a:noFill/>
        </p:spPr>
        <p:txBody>
          <a:bodyPr wrap="square" rtlCol="0">
            <a:spAutoFit/>
          </a:bodyPr>
          <a:lstStyle/>
          <a:p>
            <a:r>
              <a:rPr lang="en-US" dirty="0"/>
              <a:t>The numbers of </a:t>
            </a:r>
            <a:r>
              <a:rPr lang="en-US" dirty="0" smtClean="0"/>
              <a:t>Male </a:t>
            </a:r>
            <a:r>
              <a:rPr lang="en-US" dirty="0"/>
              <a:t>start increasing to reach the highest number of </a:t>
            </a:r>
            <a:r>
              <a:rPr lang="en-US" dirty="0" smtClean="0"/>
              <a:t>Male </a:t>
            </a:r>
            <a:r>
              <a:rPr lang="en-US" dirty="0"/>
              <a:t>in 2019 </a:t>
            </a:r>
            <a:br>
              <a:rPr lang="en-US" dirty="0"/>
            </a:br>
            <a:r>
              <a:rPr lang="en-US" dirty="0"/>
              <a:t>then in 2020 the line fall down to </a:t>
            </a:r>
            <a:r>
              <a:rPr lang="en-US" dirty="0"/>
              <a:t>5689</a:t>
            </a:r>
            <a:r>
              <a:rPr lang="en-US" dirty="0" smtClean="0"/>
              <a:t> </a:t>
            </a:r>
            <a:r>
              <a:rPr lang="en-US" dirty="0"/>
              <a:t>male </a:t>
            </a:r>
            <a:br>
              <a:rPr lang="en-US" dirty="0"/>
            </a:br>
            <a:r>
              <a:rPr lang="en-US" dirty="0"/>
              <a:t>the number of male is increasing by years</a:t>
            </a:r>
          </a:p>
          <a:p>
            <a:endParaRPr lang="en-US" dirty="0"/>
          </a:p>
          <a:p>
            <a:endParaRPr lang="en-US" dirty="0"/>
          </a:p>
          <a:p>
            <a:r>
              <a:rPr lang="en-US" dirty="0"/>
              <a:t>because the condition of COVID 19</a:t>
            </a:r>
          </a:p>
          <a:p>
            <a:endParaRPr lang="en-US" dirty="0"/>
          </a:p>
        </p:txBody>
      </p:sp>
    </p:spTree>
    <p:extLst>
      <p:ext uri="{BB962C8B-B14F-4D97-AF65-F5344CB8AC3E}">
        <p14:creationId xmlns:p14="http://schemas.microsoft.com/office/powerpoint/2010/main" val="311037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2707-B141-424B-BB49-F8D24AFB9DB7}"/>
              </a:ext>
            </a:extLst>
          </p:cNvPr>
          <p:cNvSpPr>
            <a:spLocks noGrp="1"/>
          </p:cNvSpPr>
          <p:nvPr>
            <p:ph type="title"/>
          </p:nvPr>
        </p:nvSpPr>
        <p:spPr>
          <a:xfrm>
            <a:off x="74720" y="89917"/>
            <a:ext cx="10515600" cy="1325563"/>
          </a:xfrm>
        </p:spPr>
        <p:txBody>
          <a:bodyPr/>
          <a:lstStyle/>
          <a:p>
            <a:r>
              <a:rPr lang="en-US" dirty="0" smtClean="0"/>
              <a:t>Students Number </a:t>
            </a:r>
            <a:r>
              <a:rPr lang="en-US" dirty="0"/>
              <a:t>per city </a:t>
            </a:r>
          </a:p>
        </p:txBody>
      </p:sp>
      <p:pic>
        <p:nvPicPr>
          <p:cNvPr id="4" name="Picture 3" descr="Chart, bar chart&#10;&#10;Description automatically generated">
            <a:extLst>
              <a:ext uri="{FF2B5EF4-FFF2-40B4-BE49-F238E27FC236}">
                <a16:creationId xmlns:a16="http://schemas.microsoft.com/office/drawing/2014/main" id="{4B2C6D60-FD08-4514-B567-271F77AF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207" y="1639786"/>
            <a:ext cx="6440408" cy="4781796"/>
          </a:xfrm>
          <a:prstGeom prst="rect">
            <a:avLst/>
          </a:prstGeom>
        </p:spPr>
      </p:pic>
    </p:spTree>
    <p:extLst>
      <p:ext uri="{BB962C8B-B14F-4D97-AF65-F5344CB8AC3E}">
        <p14:creationId xmlns:p14="http://schemas.microsoft.com/office/powerpoint/2010/main" val="365366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D38575-7B7C-4216-A289-C5F2533B9AF8}"/>
              </a:ext>
            </a:extLst>
          </p:cNvPr>
          <p:cNvSpPr txBox="1"/>
          <p:nvPr/>
        </p:nvSpPr>
        <p:spPr>
          <a:xfrm>
            <a:off x="473476" y="2360682"/>
            <a:ext cx="10955044" cy="2862322"/>
          </a:xfrm>
          <a:prstGeom prst="rect">
            <a:avLst/>
          </a:prstGeom>
          <a:noFill/>
        </p:spPr>
        <p:txBody>
          <a:bodyPr wrap="square" rtlCol="0">
            <a:spAutoFit/>
          </a:bodyPr>
          <a:lstStyle/>
          <a:p>
            <a:r>
              <a:rPr lang="en-US" dirty="0"/>
              <a:t>In the Project we have been used many Algorithms models for training , Validated and testing the score model performance.</a:t>
            </a:r>
          </a:p>
          <a:p>
            <a:r>
              <a:rPr lang="en-US" dirty="0"/>
              <a:t> </a:t>
            </a:r>
            <a:endParaRPr lang="en-GB" dirty="0"/>
          </a:p>
          <a:p>
            <a:pPr marL="285750" indent="-285750">
              <a:buFont typeface="Arial" panose="020B0604020202020204" pitchFamily="34" charset="0"/>
              <a:buChar char="•"/>
            </a:pPr>
            <a:r>
              <a:rPr lang="en-US" dirty="0"/>
              <a:t>Linear Regression validation Score </a:t>
            </a:r>
            <a:r>
              <a:rPr lang="en-US" b="1" dirty="0"/>
              <a:t>100% .</a:t>
            </a:r>
          </a:p>
          <a:p>
            <a:pPr marL="285750" indent="-285750">
              <a:buFont typeface="Arial" panose="020B0604020202020204" pitchFamily="34" charset="0"/>
              <a:buChar char="•"/>
            </a:pPr>
            <a:r>
              <a:rPr lang="en-US" dirty="0"/>
              <a:t>Ride Regression validation Score </a:t>
            </a:r>
            <a:r>
              <a:rPr lang="en-US" b="1" dirty="0"/>
              <a:t>100%.</a:t>
            </a:r>
            <a:endParaRPr lang="en-US" dirty="0"/>
          </a:p>
          <a:p>
            <a:pPr marL="285750" indent="-285750">
              <a:buFont typeface="Arial" panose="020B0604020202020204" pitchFamily="34" charset="0"/>
              <a:buChar char="•"/>
            </a:pPr>
            <a:r>
              <a:rPr lang="en-US" dirty="0"/>
              <a:t>Degree polynomial Regression validation Score </a:t>
            </a:r>
            <a:r>
              <a:rPr lang="en-US" b="1" dirty="0"/>
              <a:t>100%.</a:t>
            </a:r>
            <a:endParaRPr lang="en-US" dirty="0"/>
          </a:p>
          <a:p>
            <a:pPr marL="285750" indent="-285750">
              <a:buFont typeface="Arial" panose="020B0604020202020204" pitchFamily="34" charset="0"/>
              <a:buChar char="•"/>
            </a:pPr>
            <a:r>
              <a:rPr lang="en-US" dirty="0"/>
              <a:t>Linear Regression Test Score </a:t>
            </a:r>
            <a:r>
              <a:rPr lang="en-US" b="1" dirty="0"/>
              <a:t>100%.</a:t>
            </a:r>
            <a:endParaRPr lang="en-US" dirty="0"/>
          </a:p>
          <a:p>
            <a:pPr marL="285750" indent="-285750">
              <a:buFont typeface="Arial" panose="020B0604020202020204" pitchFamily="34" charset="0"/>
              <a:buChar char="•"/>
            </a:pPr>
            <a:r>
              <a:rPr lang="en-US" dirty="0"/>
              <a:t>Decision Tree Score </a:t>
            </a:r>
            <a:r>
              <a:rPr lang="en-US" b="1" dirty="0" smtClean="0"/>
              <a:t>100</a:t>
            </a:r>
            <a:r>
              <a:rPr lang="en-US" b="1" dirty="0" smtClean="0"/>
              <a:t>%.</a:t>
            </a:r>
            <a:endParaRPr lang="en-US" b="1" dirty="0"/>
          </a:p>
          <a:p>
            <a:pPr marL="285750" indent="-285750">
              <a:buFont typeface="Arial" panose="020B0604020202020204" pitchFamily="34" charset="0"/>
              <a:buChar char="•"/>
            </a:pPr>
            <a:r>
              <a:rPr lang="en-US" dirty="0"/>
              <a:t>Random Forest Score </a:t>
            </a:r>
            <a:r>
              <a:rPr lang="en-US" b="1" dirty="0"/>
              <a:t>100%.</a:t>
            </a:r>
          </a:p>
          <a:p>
            <a:endParaRPr lang="en-US" dirty="0"/>
          </a:p>
        </p:txBody>
      </p:sp>
      <p:sp>
        <p:nvSpPr>
          <p:cNvPr id="9" name="TextBox 8">
            <a:extLst>
              <a:ext uri="{FF2B5EF4-FFF2-40B4-BE49-F238E27FC236}">
                <a16:creationId xmlns:a16="http://schemas.microsoft.com/office/drawing/2014/main" id="{E09E5457-2D7E-4515-86A8-94FBB476AC69}"/>
              </a:ext>
            </a:extLst>
          </p:cNvPr>
          <p:cNvSpPr txBox="1"/>
          <p:nvPr/>
        </p:nvSpPr>
        <p:spPr>
          <a:xfrm>
            <a:off x="312937" y="396821"/>
            <a:ext cx="6094520" cy="769441"/>
          </a:xfrm>
          <a:prstGeom prst="rect">
            <a:avLst/>
          </a:prstGeom>
          <a:noFill/>
        </p:spPr>
        <p:txBody>
          <a:bodyPr wrap="square">
            <a:spAutoFit/>
          </a:bodyPr>
          <a:lstStyle/>
          <a:p>
            <a:r>
              <a:rPr lang="en-US" sz="4400" b="1" dirty="0"/>
              <a:t>Algorithms</a:t>
            </a:r>
            <a:endParaRPr lang="en-US" sz="4400" dirty="0"/>
          </a:p>
        </p:txBody>
      </p:sp>
    </p:spTree>
    <p:extLst>
      <p:ext uri="{BB962C8B-B14F-4D97-AF65-F5344CB8AC3E}">
        <p14:creationId xmlns:p14="http://schemas.microsoft.com/office/powerpoint/2010/main" val="147392670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8E7665B1EFB94A8CD3A196AA694234" ma:contentTypeVersion="5" ma:contentTypeDescription="Create a new document." ma:contentTypeScope="" ma:versionID="bb4852acf0cf8be4b20b37e0f1dbca64">
  <xsd:schema xmlns:xsd="http://www.w3.org/2001/XMLSchema" xmlns:xs="http://www.w3.org/2001/XMLSchema" xmlns:p="http://schemas.microsoft.com/office/2006/metadata/properties" xmlns:ns3="9fc464b2-10f4-4b9a-bef0-d69d55d02705" xmlns:ns4="6a09a805-fada-43e9-90c3-bc224a33a55b" targetNamespace="http://schemas.microsoft.com/office/2006/metadata/properties" ma:root="true" ma:fieldsID="b56b1b886edb6649a742aabaedc8f712" ns3:_="" ns4:_="">
    <xsd:import namespace="9fc464b2-10f4-4b9a-bef0-d69d55d02705"/>
    <xsd:import namespace="6a09a805-fada-43e9-90c3-bc224a33a55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464b2-10f4-4b9a-bef0-d69d55d027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09a805-fada-43e9-90c3-bc224a33a55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8D7FED-A333-49BF-8811-F3A7B8571C4F}">
  <ds:schemaRefs>
    <ds:schemaRef ds:uri="http://schemas.microsoft.com/sharepoint/v3/contenttype/forms"/>
  </ds:schemaRefs>
</ds:datastoreItem>
</file>

<file path=customXml/itemProps2.xml><?xml version="1.0" encoding="utf-8"?>
<ds:datastoreItem xmlns:ds="http://schemas.openxmlformats.org/officeDocument/2006/customXml" ds:itemID="{56C6D91C-C942-4E0A-B4A5-EBF90001A8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c464b2-10f4-4b9a-bef0-d69d55d02705"/>
    <ds:schemaRef ds:uri="6a09a805-fada-43e9-90c3-bc224a33a5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658A3A-2645-4EEE-8208-FA14DB8F543F}">
  <ds:schemaRefs>
    <ds:schemaRef ds:uri="http://schemas.microsoft.com/office/2006/documentManagement/types"/>
    <ds:schemaRef ds:uri="http://purl.org/dc/dcmitype/"/>
    <ds:schemaRef ds:uri="http://schemas.openxmlformats.org/package/2006/metadata/core-properties"/>
    <ds:schemaRef ds:uri="http://purl.org/dc/elements/1.1/"/>
    <ds:schemaRef ds:uri="9fc464b2-10f4-4b9a-bef0-d69d55d02705"/>
    <ds:schemaRef ds:uri="http://purl.org/dc/terms/"/>
    <ds:schemaRef ds:uri="http://schemas.microsoft.com/office/infopath/2007/PartnerControls"/>
    <ds:schemaRef ds:uri="6a09a805-fada-43e9-90c3-bc224a33a55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2225</TotalTime>
  <Words>307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Lato Light</vt:lpstr>
      <vt:lpstr>League Spartan</vt:lpstr>
      <vt:lpstr>Open Sans Light</vt:lpstr>
      <vt:lpstr>Poppins</vt:lpstr>
      <vt:lpstr>Segoe UI</vt:lpstr>
      <vt:lpstr>Sitka Subheading Semibold</vt:lpstr>
      <vt:lpstr>Times New Roman</vt:lpstr>
      <vt:lpstr>Tw Cen MT</vt:lpstr>
      <vt:lpstr>Droplet</vt:lpstr>
      <vt:lpstr>Predicting the Expected Graduate &amp; Increasing the number of Students in Saudi Arabia </vt:lpstr>
      <vt:lpstr>PowerPoint Presentation</vt:lpstr>
      <vt:lpstr>PowerPoint Presentation</vt:lpstr>
      <vt:lpstr>Data sources  </vt:lpstr>
      <vt:lpstr>PowerPoint Presentation</vt:lpstr>
      <vt:lpstr>Predicting the Increasing student’s Number (Female )</vt:lpstr>
      <vt:lpstr>Predicting the Increasing student’s Number (male )</vt:lpstr>
      <vt:lpstr>Students Number per city </vt:lpstr>
      <vt:lpstr>PowerPoint Presentation</vt:lpstr>
      <vt:lpstr>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Al Johra Saad S. AL-Ghonaim</dc:creator>
  <cp:lastModifiedBy>User</cp:lastModifiedBy>
  <cp:revision>37</cp:revision>
  <dcterms:created xsi:type="dcterms:W3CDTF">2021-11-16T18:14:45Z</dcterms:created>
  <dcterms:modified xsi:type="dcterms:W3CDTF">2021-11-18T07:23:30Z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0x010100C78E7665B1EFB94A8CD3A196AA694234</vt:lpwstr>
  </property>
</Properties>
</file>