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7" r:id="rId3"/>
    <p:sldId id="258" r:id="rId4"/>
    <p:sldId id="261" r:id="rId5"/>
    <p:sldId id="265" r:id="rId6"/>
    <p:sldId id="303" r:id="rId7"/>
    <p:sldId id="306" r:id="rId8"/>
    <p:sldId id="307" r:id="rId9"/>
    <p:sldId id="308" r:id="rId10"/>
    <p:sldId id="302" r:id="rId11"/>
    <p:sldId id="309" r:id="rId12"/>
    <p:sldId id="264" r:id="rId13"/>
    <p:sldId id="304" r:id="rId14"/>
    <p:sldId id="299" r:id="rId15"/>
    <p:sldId id="305" r:id="rId16"/>
    <p:sldId id="280"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itchFamily="2" charset="77"/>
      <p:regular r:id="rId23"/>
      <p:bold r:id="rId24"/>
      <p:italic r:id="rId25"/>
      <p:boldItalic r:id="rId26"/>
    </p:embeddedFont>
    <p:embeddedFont>
      <p:font typeface="Playfair Display SemiBold" pitchFamily="2" charset="77"/>
      <p:regular r:id="rId27"/>
      <p:bold r:id="rId28"/>
      <p:italic r:id="rId29"/>
      <p:boldItalic r:id="rId30"/>
    </p:embeddedFont>
    <p:embeddedFont>
      <p:font typeface="Sitka Banner Semibold"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492"/>
    <a:srgbClr val="8C653D"/>
    <a:srgbClr val="FCE7D4"/>
    <a:srgbClr val="754C24"/>
    <a:srgbClr val="6C3708"/>
    <a:srgbClr val="D1AE88"/>
    <a:srgbClr val="AF824F"/>
    <a:srgbClr val="FBE6C9"/>
    <a:srgbClr val="F7C6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3F8AF3-02FE-44FD-B7FB-B893C7B440BD}">
  <a:tblStyle styleId="{E23F8AF3-02FE-44FD-B7FB-B893C7B44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7"/>
    <p:restoredTop sz="94719"/>
  </p:normalViewPr>
  <p:slideViewPr>
    <p:cSldViewPr snapToGrid="0">
      <p:cViewPr>
        <p:scale>
          <a:sx n="111" d="100"/>
          <a:sy n="111" d="100"/>
        </p:scale>
        <p:origin x="52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7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7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4306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451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71fdc4dfea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71fdc4dfe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78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71fdc4dfea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71fdc4dfea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1fdc4dfea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1fdc4dfea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89fcc27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89fcc27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71fdc4dfe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71fdc4dfe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71fdc4dfe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71fdc4dfe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332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260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09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71fdc4d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71fdc4d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953125" y="4010025"/>
            <a:ext cx="3811028" cy="139067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567143">
            <a:off x="6553911" y="-1842618"/>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1100" y="4139775"/>
            <a:ext cx="1504504" cy="123539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subTitle" idx="1"/>
          </p:nvPr>
        </p:nvSpPr>
        <p:spPr>
          <a:xfrm>
            <a:off x="5016550" y="3325813"/>
            <a:ext cx="2948100" cy="63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ctrTitle"/>
          </p:nvPr>
        </p:nvSpPr>
        <p:spPr>
          <a:xfrm>
            <a:off x="4630502" y="1179891"/>
            <a:ext cx="3720000" cy="22065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Font typeface="Sarala"/>
              <a:buNone/>
              <a:defRPr sz="5200"/>
            </a:lvl1pPr>
            <a:lvl2pPr lvl="1">
              <a:lnSpc>
                <a:spcPct val="90000"/>
              </a:lnSpc>
              <a:spcBef>
                <a:spcPts val="0"/>
              </a:spcBef>
              <a:spcAft>
                <a:spcPts val="0"/>
              </a:spcAft>
              <a:buSzPts val="5200"/>
              <a:buNone/>
              <a:defRPr sz="5200"/>
            </a:lvl2pPr>
            <a:lvl3pPr lvl="2">
              <a:lnSpc>
                <a:spcPct val="90000"/>
              </a:lnSpc>
              <a:spcBef>
                <a:spcPts val="0"/>
              </a:spcBef>
              <a:spcAft>
                <a:spcPts val="0"/>
              </a:spcAft>
              <a:buSzPts val="5200"/>
              <a:buNone/>
              <a:defRPr sz="5200"/>
            </a:lvl3pPr>
            <a:lvl4pPr lvl="3">
              <a:lnSpc>
                <a:spcPct val="90000"/>
              </a:lnSpc>
              <a:spcBef>
                <a:spcPts val="0"/>
              </a:spcBef>
              <a:spcAft>
                <a:spcPts val="0"/>
              </a:spcAft>
              <a:buSzPts val="5200"/>
              <a:buNone/>
              <a:defRPr sz="5200"/>
            </a:lvl4pPr>
            <a:lvl5pPr lvl="4">
              <a:lnSpc>
                <a:spcPct val="90000"/>
              </a:lnSpc>
              <a:spcBef>
                <a:spcPts val="0"/>
              </a:spcBef>
              <a:spcAft>
                <a:spcPts val="0"/>
              </a:spcAft>
              <a:buSzPts val="5200"/>
              <a:buNone/>
              <a:defRPr sz="5200"/>
            </a:lvl5pPr>
            <a:lvl6pPr lvl="5">
              <a:lnSpc>
                <a:spcPct val="90000"/>
              </a:lnSpc>
              <a:spcBef>
                <a:spcPts val="0"/>
              </a:spcBef>
              <a:spcAft>
                <a:spcPts val="0"/>
              </a:spcAft>
              <a:buSzPts val="5200"/>
              <a:buNone/>
              <a:defRPr sz="5200"/>
            </a:lvl6pPr>
            <a:lvl7pPr lvl="6">
              <a:lnSpc>
                <a:spcPct val="90000"/>
              </a:lnSpc>
              <a:spcBef>
                <a:spcPts val="0"/>
              </a:spcBef>
              <a:spcAft>
                <a:spcPts val="0"/>
              </a:spcAft>
              <a:buSzPts val="5200"/>
              <a:buNone/>
              <a:defRPr sz="5200"/>
            </a:lvl7pPr>
            <a:lvl8pPr lvl="7">
              <a:lnSpc>
                <a:spcPct val="90000"/>
              </a:lnSpc>
              <a:spcBef>
                <a:spcPts val="0"/>
              </a:spcBef>
              <a:spcAft>
                <a:spcPts val="0"/>
              </a:spcAft>
              <a:buSzPts val="5200"/>
              <a:buNone/>
              <a:defRPr sz="5200"/>
            </a:lvl8pPr>
            <a:lvl9pPr lvl="8">
              <a:lnSpc>
                <a:spcPct val="90000"/>
              </a:lnSpc>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232"/>
        <p:cNvGrpSpPr/>
        <p:nvPr/>
      </p:nvGrpSpPr>
      <p:grpSpPr>
        <a:xfrm>
          <a:off x="0" y="0"/>
          <a:ext cx="0" cy="0"/>
          <a:chOff x="0" y="0"/>
          <a:chExt cx="0" cy="0"/>
        </a:xfrm>
      </p:grpSpPr>
      <p:sp>
        <p:nvSpPr>
          <p:cNvPr id="233" name="Google Shape;233;p24"/>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rot="-9851956">
            <a:off x="-213350" y="3102841"/>
            <a:ext cx="1910561" cy="2091942"/>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240"/>
        <p:cNvGrpSpPr/>
        <p:nvPr/>
      </p:nvGrpSpPr>
      <p:grpSpPr>
        <a:xfrm>
          <a:off x="0" y="0"/>
          <a:ext cx="0" cy="0"/>
          <a:chOff x="0" y="0"/>
          <a:chExt cx="0" cy="0"/>
        </a:xfrm>
      </p:grpSpPr>
      <p:sp>
        <p:nvSpPr>
          <p:cNvPr id="241" name="Google Shape;241;p25"/>
          <p:cNvSpPr/>
          <p:nvPr/>
        </p:nvSpPr>
        <p:spPr>
          <a:xfrm rot="5567143">
            <a:off x="-1066089" y="3381682"/>
            <a:ext cx="2235934" cy="3308833"/>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a:off x="8461250" y="4400550"/>
            <a:ext cx="1548058" cy="127113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10800000">
            <a:off x="-57005" y="-77216"/>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5"/>
          <p:cNvGrpSpPr/>
          <p:nvPr/>
        </p:nvGrpSpPr>
        <p:grpSpPr>
          <a:xfrm rot="6381363">
            <a:off x="6208264" y="-1648254"/>
            <a:ext cx="3335866" cy="3467124"/>
            <a:chOff x="-672286" y="-695064"/>
            <a:chExt cx="1818776" cy="1890341"/>
          </a:xfrm>
        </p:grpSpPr>
        <p:sp>
          <p:nvSpPr>
            <p:cNvPr id="245" name="Google Shape;245;p25"/>
            <p:cNvSpPr/>
            <p:nvPr/>
          </p:nvSpPr>
          <p:spPr>
            <a:xfrm rot="5592708">
              <a:off x="-784629" y="-492943"/>
              <a:ext cx="1809847" cy="148609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5399040">
              <a:off x="591685" y="238140"/>
              <a:ext cx="609253" cy="5001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5"/>
          <p:cNvSpPr/>
          <p:nvPr/>
        </p:nvSpPr>
        <p:spPr>
          <a:xfrm rot="2562526" flipH="1">
            <a:off x="-364374" y="3599700"/>
            <a:ext cx="1744059" cy="2090458"/>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248"/>
        <p:cNvGrpSpPr/>
        <p:nvPr/>
      </p:nvGrpSpPr>
      <p:grpSpPr>
        <a:xfrm>
          <a:off x="0" y="0"/>
          <a:ext cx="0" cy="0"/>
          <a:chOff x="0" y="0"/>
          <a:chExt cx="0" cy="0"/>
        </a:xfrm>
      </p:grpSpPr>
      <p:grpSp>
        <p:nvGrpSpPr>
          <p:cNvPr id="249" name="Google Shape;249;p26"/>
          <p:cNvGrpSpPr/>
          <p:nvPr/>
        </p:nvGrpSpPr>
        <p:grpSpPr>
          <a:xfrm flipH="1">
            <a:off x="-1418490" y="-1514652"/>
            <a:ext cx="11199926" cy="7760862"/>
            <a:chOff x="-767865" y="-1514652"/>
            <a:chExt cx="11199926" cy="7760862"/>
          </a:xfrm>
        </p:grpSpPr>
        <p:sp>
          <p:nvSpPr>
            <p:cNvPr id="250" name="Google Shape;250;p26"/>
            <p:cNvSpPr/>
            <p:nvPr/>
          </p:nvSpPr>
          <p:spPr>
            <a:xfrm rot="10800000" flipH="1">
              <a:off x="2255836" y="-402068"/>
              <a:ext cx="3640842" cy="1133443"/>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2700000" flipH="1">
              <a:off x="7042270" y="-971928"/>
              <a:ext cx="2753262" cy="2940677"/>
            </a:xfrm>
            <a:custGeom>
              <a:avLst/>
              <a:gdLst/>
              <a:ahLst/>
              <a:cxnLst/>
              <a:rect l="l" t="t" r="r" b="b"/>
              <a:pathLst>
                <a:path w="66180" h="77985" extrusionOk="0">
                  <a:moveTo>
                    <a:pt x="41421" y="1"/>
                  </a:moveTo>
                  <a:cubicBezTo>
                    <a:pt x="30886" y="1"/>
                    <a:pt x="19650" y="6761"/>
                    <a:pt x="12831" y="13852"/>
                  </a:cubicBezTo>
                  <a:cubicBezTo>
                    <a:pt x="6707" y="20255"/>
                    <a:pt x="0" y="31239"/>
                    <a:pt x="633" y="40501"/>
                  </a:cubicBezTo>
                  <a:cubicBezTo>
                    <a:pt x="1215" y="49486"/>
                    <a:pt x="5264" y="59052"/>
                    <a:pt x="11211" y="65759"/>
                  </a:cubicBezTo>
                  <a:cubicBezTo>
                    <a:pt x="17538" y="72845"/>
                    <a:pt x="26700" y="77527"/>
                    <a:pt x="36216" y="77957"/>
                  </a:cubicBezTo>
                  <a:cubicBezTo>
                    <a:pt x="36585" y="77974"/>
                    <a:pt x="36959" y="77984"/>
                    <a:pt x="37334" y="77984"/>
                  </a:cubicBezTo>
                  <a:cubicBezTo>
                    <a:pt x="40202" y="77984"/>
                    <a:pt x="43177" y="77415"/>
                    <a:pt x="45124" y="75401"/>
                  </a:cubicBezTo>
                  <a:cubicBezTo>
                    <a:pt x="48718" y="71731"/>
                    <a:pt x="47376" y="64923"/>
                    <a:pt x="46820" y="60343"/>
                  </a:cubicBezTo>
                  <a:cubicBezTo>
                    <a:pt x="45326" y="48372"/>
                    <a:pt x="50514" y="42020"/>
                    <a:pt x="57348" y="33112"/>
                  </a:cubicBezTo>
                  <a:cubicBezTo>
                    <a:pt x="62839" y="25924"/>
                    <a:pt x="66180" y="18129"/>
                    <a:pt x="60309" y="9980"/>
                  </a:cubicBezTo>
                  <a:cubicBezTo>
                    <a:pt x="57246" y="5703"/>
                    <a:pt x="52514" y="2388"/>
                    <a:pt x="47807" y="920"/>
                  </a:cubicBezTo>
                  <a:cubicBezTo>
                    <a:pt x="45738" y="288"/>
                    <a:pt x="43594" y="1"/>
                    <a:pt x="41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rot="6704476">
              <a:off x="961565" y="918544"/>
              <a:ext cx="518361" cy="494029"/>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rot="5400000" flipH="1">
              <a:off x="-610777" y="-273488"/>
              <a:ext cx="2705389" cy="20097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flipH="1">
              <a:off x="-767865" y="4000500"/>
              <a:ext cx="4533953"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100000" flipH="1">
              <a:off x="7215086" y="-313823"/>
              <a:ext cx="1744007" cy="2090396"/>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3616208" flipH="1">
              <a:off x="604658" y="3057983"/>
              <a:ext cx="1744069" cy="209047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6"/>
            <p:cNvGrpSpPr/>
            <p:nvPr/>
          </p:nvGrpSpPr>
          <p:grpSpPr>
            <a:xfrm>
              <a:off x="7786330" y="3629221"/>
              <a:ext cx="2466678" cy="2616989"/>
              <a:chOff x="7786330" y="3629221"/>
              <a:chExt cx="2466678" cy="2616989"/>
            </a:xfrm>
          </p:grpSpPr>
          <p:sp>
            <p:nvSpPr>
              <p:cNvPr id="258" name="Google Shape;258;p26"/>
              <p:cNvSpPr/>
              <p:nvPr/>
            </p:nvSpPr>
            <p:spPr>
              <a:xfrm rot="9900096">
                <a:off x="7984439" y="4205444"/>
                <a:ext cx="2070460" cy="1803578"/>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10135164">
                <a:off x="8131928" y="3689721"/>
                <a:ext cx="821266" cy="451264"/>
              </a:xfrm>
              <a:custGeom>
                <a:avLst/>
                <a:gdLst/>
                <a:ahLst/>
                <a:cxnLst/>
                <a:rect l="l" t="t" r="r" b="b"/>
                <a:pathLst>
                  <a:path w="17236" h="14692" extrusionOk="0">
                    <a:moveTo>
                      <a:pt x="6543" y="0"/>
                    </a:moveTo>
                    <a:cubicBezTo>
                      <a:pt x="5423" y="0"/>
                      <a:pt x="4317" y="237"/>
                      <a:pt x="3314" y="818"/>
                    </a:cubicBezTo>
                    <a:cubicBezTo>
                      <a:pt x="1429" y="1912"/>
                      <a:pt x="153" y="4070"/>
                      <a:pt x="92" y="6289"/>
                    </a:cubicBezTo>
                    <a:cubicBezTo>
                      <a:pt x="1" y="8599"/>
                      <a:pt x="1186" y="10879"/>
                      <a:pt x="2888" y="12307"/>
                    </a:cubicBezTo>
                    <a:cubicBezTo>
                      <a:pt x="4074" y="13311"/>
                      <a:pt x="5533" y="13888"/>
                      <a:pt x="7053" y="14101"/>
                    </a:cubicBezTo>
                    <a:cubicBezTo>
                      <a:pt x="7752" y="14374"/>
                      <a:pt x="8512" y="14557"/>
                      <a:pt x="9241" y="14648"/>
                    </a:cubicBezTo>
                    <a:cubicBezTo>
                      <a:pt x="9530" y="14677"/>
                      <a:pt x="9820" y="14692"/>
                      <a:pt x="10111" y="14692"/>
                    </a:cubicBezTo>
                    <a:cubicBezTo>
                      <a:pt x="12241" y="14692"/>
                      <a:pt x="14378" y="13901"/>
                      <a:pt x="15715" y="12216"/>
                    </a:cubicBezTo>
                    <a:cubicBezTo>
                      <a:pt x="17235" y="10301"/>
                      <a:pt x="17235" y="7687"/>
                      <a:pt x="16171" y="5560"/>
                    </a:cubicBezTo>
                    <a:cubicBezTo>
                      <a:pt x="15107" y="3341"/>
                      <a:pt x="13010" y="1882"/>
                      <a:pt x="10791" y="970"/>
                    </a:cubicBezTo>
                    <a:cubicBezTo>
                      <a:pt x="9484" y="402"/>
                      <a:pt x="8002" y="0"/>
                      <a:pt x="65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6"/>
            <p:cNvSpPr/>
            <p:nvPr/>
          </p:nvSpPr>
          <p:spPr>
            <a:xfrm rot="-4332054">
              <a:off x="168200" y="3251580"/>
              <a:ext cx="552682" cy="469444"/>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flipH="1">
              <a:off x="4981111" y="4194042"/>
              <a:ext cx="2705389" cy="127634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rot="-7625264">
            <a:off x="-232148" y="-444395"/>
            <a:ext cx="976278" cy="1444569"/>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6577797">
            <a:off x="7673794" y="3381816"/>
            <a:ext cx="1227329" cy="3258287"/>
          </a:xfrm>
          <a:custGeom>
            <a:avLst/>
            <a:gdLst/>
            <a:ahLst/>
            <a:cxnLst/>
            <a:rect l="l" t="t" r="r" b="b"/>
            <a:pathLst>
              <a:path w="89439" h="117592" extrusionOk="0">
                <a:moveTo>
                  <a:pt x="57435" y="0"/>
                </a:moveTo>
                <a:cubicBezTo>
                  <a:pt x="57180" y="0"/>
                  <a:pt x="56923" y="3"/>
                  <a:pt x="56665" y="9"/>
                </a:cubicBezTo>
                <a:cubicBezTo>
                  <a:pt x="50515" y="161"/>
                  <a:pt x="44770" y="2059"/>
                  <a:pt x="39329" y="4666"/>
                </a:cubicBezTo>
                <a:cubicBezTo>
                  <a:pt x="27308" y="10411"/>
                  <a:pt x="18248" y="19319"/>
                  <a:pt x="11971" y="31669"/>
                </a:cubicBezTo>
                <a:cubicBezTo>
                  <a:pt x="10832" y="34099"/>
                  <a:pt x="9491" y="37009"/>
                  <a:pt x="8327" y="39995"/>
                </a:cubicBezTo>
                <a:cubicBezTo>
                  <a:pt x="6606" y="44348"/>
                  <a:pt x="5088" y="48726"/>
                  <a:pt x="3923" y="53256"/>
                </a:cubicBezTo>
                <a:cubicBezTo>
                  <a:pt x="1899" y="61152"/>
                  <a:pt x="760" y="69200"/>
                  <a:pt x="355" y="77324"/>
                </a:cubicBezTo>
                <a:cubicBezTo>
                  <a:pt x="1" y="84208"/>
                  <a:pt x="507" y="91016"/>
                  <a:pt x="2734" y="97621"/>
                </a:cubicBezTo>
                <a:cubicBezTo>
                  <a:pt x="4126" y="101746"/>
                  <a:pt x="6024" y="105593"/>
                  <a:pt x="9061" y="108756"/>
                </a:cubicBezTo>
                <a:cubicBezTo>
                  <a:pt x="13135" y="113008"/>
                  <a:pt x="18248" y="115412"/>
                  <a:pt x="23917" y="116475"/>
                </a:cubicBezTo>
                <a:cubicBezTo>
                  <a:pt x="27733" y="117210"/>
                  <a:pt x="31499" y="117591"/>
                  <a:pt x="35209" y="117591"/>
                </a:cubicBezTo>
                <a:cubicBezTo>
                  <a:pt x="44268" y="117591"/>
                  <a:pt x="52986" y="115321"/>
                  <a:pt x="61245" y="110401"/>
                </a:cubicBezTo>
                <a:cubicBezTo>
                  <a:pt x="71622" y="104251"/>
                  <a:pt x="78936" y="95444"/>
                  <a:pt x="83111" y="84081"/>
                </a:cubicBezTo>
                <a:cubicBezTo>
                  <a:pt x="84731" y="79728"/>
                  <a:pt x="85921" y="75224"/>
                  <a:pt x="86908" y="70668"/>
                </a:cubicBezTo>
                <a:cubicBezTo>
                  <a:pt x="88021" y="65480"/>
                  <a:pt x="88527" y="60216"/>
                  <a:pt x="88856" y="54927"/>
                </a:cubicBezTo>
                <a:cubicBezTo>
                  <a:pt x="89438" y="46499"/>
                  <a:pt x="89211" y="38198"/>
                  <a:pt x="87414" y="29923"/>
                </a:cubicBezTo>
                <a:cubicBezTo>
                  <a:pt x="86047" y="23672"/>
                  <a:pt x="83896" y="17724"/>
                  <a:pt x="80302" y="12385"/>
                </a:cubicBezTo>
                <a:cubicBezTo>
                  <a:pt x="74778" y="4246"/>
                  <a:pt x="67210" y="0"/>
                  <a:pt x="57435" y="0"/>
                </a:cubicBezTo>
                <a:close/>
              </a:path>
            </a:pathLst>
          </a:custGeom>
          <a:solidFill>
            <a:srgbClr val="F4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Lato"/>
              <a:buChar char="●"/>
              <a:defRPr sz="1100"/>
            </a:lvl1pPr>
            <a:lvl2pPr marL="914400" lvl="1" indent="-317500">
              <a:spcBef>
                <a:spcPts val="1600"/>
              </a:spcBef>
              <a:spcAft>
                <a:spcPts val="0"/>
              </a:spcAft>
              <a:buClr>
                <a:schemeClr val="accent1"/>
              </a:buClr>
              <a:buSzPts val="1400"/>
              <a:buFont typeface="Lato"/>
              <a:buChar char="●"/>
              <a:defRPr sz="1100"/>
            </a:lvl2pPr>
            <a:lvl3pPr marL="1371600" lvl="2" indent="-317500">
              <a:spcBef>
                <a:spcPts val="0"/>
              </a:spcBef>
              <a:spcAft>
                <a:spcPts val="0"/>
              </a:spcAft>
              <a:buClr>
                <a:srgbClr val="555555"/>
              </a:buClr>
              <a:buSzPts val="1400"/>
              <a:buFont typeface="Lato"/>
              <a:buChar char="■"/>
              <a:defRPr sz="1200"/>
            </a:lvl3pPr>
            <a:lvl4pPr marL="1828800" lvl="3" indent="-317500">
              <a:spcBef>
                <a:spcPts val="1600"/>
              </a:spcBef>
              <a:spcAft>
                <a:spcPts val="0"/>
              </a:spcAft>
              <a:buClr>
                <a:srgbClr val="555555"/>
              </a:buClr>
              <a:buSzPts val="1400"/>
              <a:buFont typeface="Lato"/>
              <a:buChar char="●"/>
              <a:defRPr sz="1200"/>
            </a:lvl4pPr>
            <a:lvl5pPr marL="2286000" lvl="4" indent="-317500">
              <a:spcBef>
                <a:spcPts val="1600"/>
              </a:spcBef>
              <a:spcAft>
                <a:spcPts val="0"/>
              </a:spcAft>
              <a:buClr>
                <a:srgbClr val="555555"/>
              </a:buClr>
              <a:buSzPts val="1400"/>
              <a:buFont typeface="Lato"/>
              <a:buChar char="○"/>
              <a:defRPr sz="1200"/>
            </a:lvl5pPr>
            <a:lvl6pPr marL="2743200" lvl="5" indent="-317500">
              <a:spcBef>
                <a:spcPts val="1600"/>
              </a:spcBef>
              <a:spcAft>
                <a:spcPts val="0"/>
              </a:spcAft>
              <a:buClr>
                <a:srgbClr val="555555"/>
              </a:buClr>
              <a:buSzPts val="1400"/>
              <a:buFont typeface="Lato"/>
              <a:buChar char="■"/>
              <a:defRPr sz="1200"/>
            </a:lvl6pPr>
            <a:lvl7pPr marL="3200400" lvl="6" indent="-317500">
              <a:spcBef>
                <a:spcPts val="1600"/>
              </a:spcBef>
              <a:spcAft>
                <a:spcPts val="0"/>
              </a:spcAft>
              <a:buClr>
                <a:srgbClr val="555555"/>
              </a:buClr>
              <a:buSzPts val="1400"/>
              <a:buFont typeface="Lato"/>
              <a:buChar char="●"/>
              <a:defRPr sz="1200"/>
            </a:lvl7pPr>
            <a:lvl8pPr marL="3657600" lvl="7" indent="-317500">
              <a:spcBef>
                <a:spcPts val="1600"/>
              </a:spcBef>
              <a:spcAft>
                <a:spcPts val="0"/>
              </a:spcAft>
              <a:buClr>
                <a:srgbClr val="555555"/>
              </a:buClr>
              <a:buSzPts val="1400"/>
              <a:buFont typeface="Lato"/>
              <a:buChar char="○"/>
              <a:defRPr sz="1200"/>
            </a:lvl8pPr>
            <a:lvl9pPr marL="4114800" lvl="8" indent="-317500">
              <a:spcBef>
                <a:spcPts val="1600"/>
              </a:spcBef>
              <a:spcAft>
                <a:spcPts val="1600"/>
              </a:spcAft>
              <a:buClr>
                <a:srgbClr val="555555"/>
              </a:buClr>
              <a:buSzPts val="1400"/>
              <a:buFont typeface="Lato"/>
              <a:buChar char="■"/>
              <a:defRPr sz="1200"/>
            </a:lvl9pPr>
          </a:lstStyle>
          <a:p>
            <a:endParaRPr/>
          </a:p>
        </p:txBody>
      </p:sp>
      <p:sp>
        <p:nvSpPr>
          <p:cNvPr id="26" name="Google Shape;26;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7" name="Google Shape;27;p4"/>
          <p:cNvSpPr/>
          <p:nvPr/>
        </p:nvSpPr>
        <p:spPr>
          <a:xfrm rot="5249367" flipH="1">
            <a:off x="-656181" y="42671"/>
            <a:ext cx="1376680" cy="161193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rot="-5400000">
            <a:off x="7673270" y="344209"/>
            <a:ext cx="1914390" cy="1027081"/>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rot="6615568">
            <a:off x="348052" y="409892"/>
            <a:ext cx="904053" cy="74228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rot="505220">
            <a:off x="-498023" y="3928331"/>
            <a:ext cx="1776474" cy="145868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rot="-293222" flipH="1">
            <a:off x="7764871" y="4071054"/>
            <a:ext cx="1524512" cy="1827305"/>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txBox="1">
            <a:spLocks noGrp="1"/>
          </p:cNvSpPr>
          <p:nvPr>
            <p:ph type="title"/>
          </p:nvPr>
        </p:nvSpPr>
        <p:spPr>
          <a:xfrm>
            <a:off x="724729" y="2185625"/>
            <a:ext cx="17445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4" name="Google Shape;34;p5"/>
          <p:cNvSpPr txBox="1">
            <a:spLocks noGrp="1"/>
          </p:cNvSpPr>
          <p:nvPr>
            <p:ph type="subTitle" idx="1"/>
          </p:nvPr>
        </p:nvSpPr>
        <p:spPr>
          <a:xfrm>
            <a:off x="724725" y="2633225"/>
            <a:ext cx="1744500" cy="10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5" name="Google Shape;35;p5"/>
          <p:cNvSpPr txBox="1">
            <a:spLocks noGrp="1"/>
          </p:cNvSpPr>
          <p:nvPr>
            <p:ph type="title" idx="2"/>
          </p:nvPr>
        </p:nvSpPr>
        <p:spPr>
          <a:xfrm>
            <a:off x="6674602" y="2185625"/>
            <a:ext cx="17445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6" name="Google Shape;36;p5"/>
          <p:cNvSpPr txBox="1">
            <a:spLocks noGrp="1"/>
          </p:cNvSpPr>
          <p:nvPr>
            <p:ph type="subTitle" idx="3"/>
          </p:nvPr>
        </p:nvSpPr>
        <p:spPr>
          <a:xfrm>
            <a:off x="6674600" y="2633225"/>
            <a:ext cx="1744500" cy="10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 name="Google Shape;37;p5"/>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grpSp>
        <p:nvGrpSpPr>
          <p:cNvPr id="39" name="Google Shape;39;p6"/>
          <p:cNvGrpSpPr/>
          <p:nvPr/>
        </p:nvGrpSpPr>
        <p:grpSpPr>
          <a:xfrm>
            <a:off x="-1354331" y="-1462958"/>
            <a:ext cx="11574825" cy="3329297"/>
            <a:chOff x="-1354331" y="-1462958"/>
            <a:chExt cx="11574825" cy="3329297"/>
          </a:xfrm>
        </p:grpSpPr>
        <p:sp>
          <p:nvSpPr>
            <p:cNvPr id="40" name="Google Shape;40;p6"/>
            <p:cNvSpPr/>
            <p:nvPr/>
          </p:nvSpPr>
          <p:spPr>
            <a:xfrm rot="2700000">
              <a:off x="7815469" y="-700134"/>
              <a:ext cx="2070560" cy="1803665"/>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1401043" flipH="1">
              <a:off x="-1001827" y="-986686"/>
              <a:ext cx="2894402" cy="2376753"/>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6299957">
              <a:off x="657706" y="-711916"/>
              <a:ext cx="1524453" cy="1827235"/>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8994941">
              <a:off x="7534278" y="677861"/>
              <a:ext cx="705284" cy="40232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93"/>
        <p:cNvGrpSpPr/>
        <p:nvPr/>
      </p:nvGrpSpPr>
      <p:grpSpPr>
        <a:xfrm>
          <a:off x="0" y="0"/>
          <a:ext cx="0" cy="0"/>
          <a:chOff x="0" y="0"/>
          <a:chExt cx="0" cy="0"/>
        </a:xfrm>
      </p:grpSpPr>
      <p:grpSp>
        <p:nvGrpSpPr>
          <p:cNvPr id="94" name="Google Shape;94;p13"/>
          <p:cNvGrpSpPr/>
          <p:nvPr/>
        </p:nvGrpSpPr>
        <p:grpSpPr>
          <a:xfrm>
            <a:off x="-912127" y="-1474730"/>
            <a:ext cx="11206862" cy="7498058"/>
            <a:chOff x="-912127" y="-1474730"/>
            <a:chExt cx="11206862" cy="7498058"/>
          </a:xfrm>
        </p:grpSpPr>
        <p:sp>
          <p:nvSpPr>
            <p:cNvPr id="95" name="Google Shape;95;p13"/>
            <p:cNvSpPr/>
            <p:nvPr/>
          </p:nvSpPr>
          <p:spPr>
            <a:xfrm rot="-2003191">
              <a:off x="-586714" y="-1053863"/>
              <a:ext cx="2070516" cy="1803627"/>
            </a:xfrm>
            <a:custGeom>
              <a:avLst/>
              <a:gdLst/>
              <a:ahLst/>
              <a:cxnLst/>
              <a:rect l="l" t="t" r="r" b="b"/>
              <a:pathLst>
                <a:path w="60613" h="52800" extrusionOk="0">
                  <a:moveTo>
                    <a:pt x="31966" y="1"/>
                  </a:moveTo>
                  <a:cubicBezTo>
                    <a:pt x="30936" y="1"/>
                    <a:pt x="29827" y="197"/>
                    <a:pt x="28623" y="634"/>
                  </a:cubicBezTo>
                  <a:cubicBezTo>
                    <a:pt x="25080" y="1950"/>
                    <a:pt x="22549" y="4683"/>
                    <a:pt x="20246" y="7594"/>
                  </a:cubicBezTo>
                  <a:cubicBezTo>
                    <a:pt x="19538" y="8479"/>
                    <a:pt x="18854" y="9390"/>
                    <a:pt x="18146" y="10276"/>
                  </a:cubicBezTo>
                  <a:cubicBezTo>
                    <a:pt x="13869" y="15667"/>
                    <a:pt x="10326" y="21361"/>
                    <a:pt x="6327" y="26954"/>
                  </a:cubicBezTo>
                  <a:cubicBezTo>
                    <a:pt x="3822" y="30446"/>
                    <a:pt x="1519" y="34243"/>
                    <a:pt x="1012" y="38469"/>
                  </a:cubicBezTo>
                  <a:cubicBezTo>
                    <a:pt x="0" y="47225"/>
                    <a:pt x="7972" y="51730"/>
                    <a:pt x="15716" y="51983"/>
                  </a:cubicBezTo>
                  <a:cubicBezTo>
                    <a:pt x="16055" y="51995"/>
                    <a:pt x="16393" y="52000"/>
                    <a:pt x="16731" y="52000"/>
                  </a:cubicBezTo>
                  <a:cubicBezTo>
                    <a:pt x="21204" y="52000"/>
                    <a:pt x="25678" y="51070"/>
                    <a:pt x="30151" y="51070"/>
                  </a:cubicBezTo>
                  <a:cubicBezTo>
                    <a:pt x="30578" y="51070"/>
                    <a:pt x="31005" y="51079"/>
                    <a:pt x="31432" y="51098"/>
                  </a:cubicBezTo>
                  <a:cubicBezTo>
                    <a:pt x="36570" y="51325"/>
                    <a:pt x="41555" y="52717"/>
                    <a:pt x="46693" y="52793"/>
                  </a:cubicBezTo>
                  <a:cubicBezTo>
                    <a:pt x="46863" y="52797"/>
                    <a:pt x="47034" y="52799"/>
                    <a:pt x="47205" y="52799"/>
                  </a:cubicBezTo>
                  <a:cubicBezTo>
                    <a:pt x="50161" y="52799"/>
                    <a:pt x="53216" y="52170"/>
                    <a:pt x="55728" y="50591"/>
                  </a:cubicBezTo>
                  <a:cubicBezTo>
                    <a:pt x="60612" y="47529"/>
                    <a:pt x="60486" y="42670"/>
                    <a:pt x="58638" y="37684"/>
                  </a:cubicBezTo>
                  <a:cubicBezTo>
                    <a:pt x="54690" y="26979"/>
                    <a:pt x="49224" y="16856"/>
                    <a:pt x="42416" y="7720"/>
                  </a:cubicBezTo>
                  <a:cubicBezTo>
                    <a:pt x="39565" y="3877"/>
                    <a:pt x="36545" y="1"/>
                    <a:pt x="31966" y="1"/>
                  </a:cubicBezTo>
                  <a:close/>
                </a:path>
              </a:pathLst>
            </a:custGeom>
            <a:solidFill>
              <a:srgbClr val="C69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5400000">
              <a:off x="-898687" y="3173973"/>
              <a:ext cx="3569836" cy="1915238"/>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7400398" y="-986673"/>
              <a:ext cx="2894337" cy="2376750"/>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rot="6615568">
              <a:off x="7754152" y="3785455"/>
              <a:ext cx="904053" cy="742285"/>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4723341">
              <a:off x="7822788" y="4280130"/>
              <a:ext cx="1776484" cy="1458628"/>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2016475" y="2341599"/>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1" name="Google Shape;101;p13"/>
          <p:cNvSpPr txBox="1">
            <a:spLocks noGrp="1"/>
          </p:cNvSpPr>
          <p:nvPr>
            <p:ph type="subTitle" idx="1"/>
          </p:nvPr>
        </p:nvSpPr>
        <p:spPr>
          <a:xfrm>
            <a:off x="2016475" y="2666043"/>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2" name="Google Shape;102;p13"/>
          <p:cNvSpPr txBox="1">
            <a:spLocks noGrp="1"/>
          </p:cNvSpPr>
          <p:nvPr>
            <p:ph type="title" idx="2" hasCustomPrompt="1"/>
          </p:nvPr>
        </p:nvSpPr>
        <p:spPr>
          <a:xfrm>
            <a:off x="2907475" y="1855050"/>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3" name="Google Shape;103;p13"/>
          <p:cNvSpPr txBox="1">
            <a:spLocks noGrp="1"/>
          </p:cNvSpPr>
          <p:nvPr>
            <p:ph type="title" idx="3"/>
          </p:nvPr>
        </p:nvSpPr>
        <p:spPr>
          <a:xfrm>
            <a:off x="4726925" y="2341599"/>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4" name="Google Shape;104;p13"/>
          <p:cNvSpPr txBox="1">
            <a:spLocks noGrp="1"/>
          </p:cNvSpPr>
          <p:nvPr>
            <p:ph type="subTitle" idx="4"/>
          </p:nvPr>
        </p:nvSpPr>
        <p:spPr>
          <a:xfrm>
            <a:off x="4726925" y="2666043"/>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13"/>
          <p:cNvSpPr txBox="1">
            <a:spLocks noGrp="1"/>
          </p:cNvSpPr>
          <p:nvPr>
            <p:ph type="title" idx="5" hasCustomPrompt="1"/>
          </p:nvPr>
        </p:nvSpPr>
        <p:spPr>
          <a:xfrm>
            <a:off x="5617875" y="1855050"/>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6" name="Google Shape;106;p13"/>
          <p:cNvSpPr txBox="1">
            <a:spLocks noGrp="1"/>
          </p:cNvSpPr>
          <p:nvPr>
            <p:ph type="title" idx="6"/>
          </p:nvPr>
        </p:nvSpPr>
        <p:spPr>
          <a:xfrm>
            <a:off x="2016475" y="3833637"/>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07" name="Google Shape;107;p13"/>
          <p:cNvSpPr txBox="1">
            <a:spLocks noGrp="1"/>
          </p:cNvSpPr>
          <p:nvPr>
            <p:ph type="subTitle" idx="7"/>
          </p:nvPr>
        </p:nvSpPr>
        <p:spPr>
          <a:xfrm>
            <a:off x="2016475" y="4158089"/>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3"/>
          <p:cNvSpPr txBox="1">
            <a:spLocks noGrp="1"/>
          </p:cNvSpPr>
          <p:nvPr>
            <p:ph type="title" idx="8" hasCustomPrompt="1"/>
          </p:nvPr>
        </p:nvSpPr>
        <p:spPr>
          <a:xfrm>
            <a:off x="2907475" y="3347078"/>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9" name="Google Shape;109;p13"/>
          <p:cNvSpPr txBox="1">
            <a:spLocks noGrp="1"/>
          </p:cNvSpPr>
          <p:nvPr>
            <p:ph type="title" idx="9"/>
          </p:nvPr>
        </p:nvSpPr>
        <p:spPr>
          <a:xfrm>
            <a:off x="4726925" y="3833637"/>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10" name="Google Shape;110;p13"/>
          <p:cNvSpPr txBox="1">
            <a:spLocks noGrp="1"/>
          </p:cNvSpPr>
          <p:nvPr>
            <p:ph type="subTitle" idx="13"/>
          </p:nvPr>
        </p:nvSpPr>
        <p:spPr>
          <a:xfrm>
            <a:off x="4726925" y="4158089"/>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3"/>
          <p:cNvSpPr txBox="1">
            <a:spLocks noGrp="1"/>
          </p:cNvSpPr>
          <p:nvPr>
            <p:ph type="title" idx="14" hasCustomPrompt="1"/>
          </p:nvPr>
        </p:nvSpPr>
        <p:spPr>
          <a:xfrm>
            <a:off x="5617875" y="3347078"/>
            <a:ext cx="6186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a:solidFill>
                  <a:schemeClr val="accent1"/>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12" name="Google Shape;112;p13"/>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3"/>
          <p:cNvSpPr/>
          <p:nvPr/>
        </p:nvSpPr>
        <p:spPr>
          <a:xfrm rot="-8100000" flipH="1">
            <a:off x="849249" y="-1035300"/>
            <a:ext cx="1473791" cy="1766510"/>
          </a:xfrm>
          <a:custGeom>
            <a:avLst/>
            <a:gdLst/>
            <a:ahLst/>
            <a:cxnLst/>
            <a:rect l="l" t="t" r="r" b="b"/>
            <a:pathLst>
              <a:path w="44669" h="53541" extrusionOk="0">
                <a:moveTo>
                  <a:pt x="31822" y="477"/>
                </a:moveTo>
                <a:cubicBezTo>
                  <a:pt x="31836" y="477"/>
                  <a:pt x="31849" y="479"/>
                  <a:pt x="31863" y="481"/>
                </a:cubicBezTo>
                <a:cubicBezTo>
                  <a:pt x="31559" y="1494"/>
                  <a:pt x="31028" y="2405"/>
                  <a:pt x="30724" y="3417"/>
                </a:cubicBezTo>
                <a:cubicBezTo>
                  <a:pt x="30243" y="4885"/>
                  <a:pt x="29889" y="6327"/>
                  <a:pt x="29281" y="7719"/>
                </a:cubicBezTo>
                <a:cubicBezTo>
                  <a:pt x="29104" y="8175"/>
                  <a:pt x="28902" y="8580"/>
                  <a:pt x="28699" y="8985"/>
                </a:cubicBezTo>
                <a:cubicBezTo>
                  <a:pt x="28573" y="7972"/>
                  <a:pt x="28218" y="6985"/>
                  <a:pt x="28016" y="6024"/>
                </a:cubicBezTo>
                <a:cubicBezTo>
                  <a:pt x="27813" y="4581"/>
                  <a:pt x="28142" y="3164"/>
                  <a:pt x="28598" y="1848"/>
                </a:cubicBezTo>
                <a:lnTo>
                  <a:pt x="28598" y="1772"/>
                </a:lnTo>
                <a:cubicBezTo>
                  <a:pt x="29003" y="1772"/>
                  <a:pt x="29383" y="1646"/>
                  <a:pt x="29762" y="1468"/>
                </a:cubicBezTo>
                <a:cubicBezTo>
                  <a:pt x="30344" y="1215"/>
                  <a:pt x="30800" y="861"/>
                  <a:pt x="31357" y="633"/>
                </a:cubicBezTo>
                <a:cubicBezTo>
                  <a:pt x="31583" y="565"/>
                  <a:pt x="31708" y="477"/>
                  <a:pt x="31822" y="477"/>
                </a:cubicBezTo>
                <a:close/>
                <a:moveTo>
                  <a:pt x="32116" y="886"/>
                </a:moveTo>
                <a:cubicBezTo>
                  <a:pt x="32141" y="1089"/>
                  <a:pt x="32116" y="1266"/>
                  <a:pt x="32141" y="1468"/>
                </a:cubicBezTo>
                <a:cubicBezTo>
                  <a:pt x="32318" y="2683"/>
                  <a:pt x="33052" y="3620"/>
                  <a:pt x="33837" y="4556"/>
                </a:cubicBezTo>
                <a:cubicBezTo>
                  <a:pt x="34191" y="5011"/>
                  <a:pt x="34545" y="5416"/>
                  <a:pt x="34900" y="5796"/>
                </a:cubicBezTo>
                <a:cubicBezTo>
                  <a:pt x="33660" y="7163"/>
                  <a:pt x="32673" y="8732"/>
                  <a:pt x="31179" y="9845"/>
                </a:cubicBezTo>
                <a:cubicBezTo>
                  <a:pt x="30041" y="10706"/>
                  <a:pt x="28699" y="11212"/>
                  <a:pt x="27560" y="12022"/>
                </a:cubicBezTo>
                <a:cubicBezTo>
                  <a:pt x="28446" y="10351"/>
                  <a:pt x="29357" y="8706"/>
                  <a:pt x="30015" y="6910"/>
                </a:cubicBezTo>
                <a:cubicBezTo>
                  <a:pt x="30496" y="5644"/>
                  <a:pt x="30800" y="4303"/>
                  <a:pt x="31255" y="3012"/>
                </a:cubicBezTo>
                <a:cubicBezTo>
                  <a:pt x="31508" y="2278"/>
                  <a:pt x="31863" y="1620"/>
                  <a:pt x="32116" y="886"/>
                </a:cubicBezTo>
                <a:close/>
                <a:moveTo>
                  <a:pt x="23311" y="869"/>
                </a:moveTo>
                <a:cubicBezTo>
                  <a:pt x="23338" y="869"/>
                  <a:pt x="23363" y="875"/>
                  <a:pt x="23385" y="886"/>
                </a:cubicBezTo>
                <a:cubicBezTo>
                  <a:pt x="23461" y="962"/>
                  <a:pt x="23385" y="1620"/>
                  <a:pt x="23334" y="1747"/>
                </a:cubicBezTo>
                <a:cubicBezTo>
                  <a:pt x="23309" y="2379"/>
                  <a:pt x="23334" y="3012"/>
                  <a:pt x="23309" y="3645"/>
                </a:cubicBezTo>
                <a:cubicBezTo>
                  <a:pt x="23258" y="4682"/>
                  <a:pt x="23157" y="5720"/>
                  <a:pt x="23283" y="6783"/>
                </a:cubicBezTo>
                <a:cubicBezTo>
                  <a:pt x="23385" y="7466"/>
                  <a:pt x="23461" y="8175"/>
                  <a:pt x="23663" y="8858"/>
                </a:cubicBezTo>
                <a:cubicBezTo>
                  <a:pt x="23790" y="9314"/>
                  <a:pt x="23941" y="10048"/>
                  <a:pt x="24346" y="10326"/>
                </a:cubicBezTo>
                <a:cubicBezTo>
                  <a:pt x="24441" y="10386"/>
                  <a:pt x="24535" y="10411"/>
                  <a:pt x="24625" y="10411"/>
                </a:cubicBezTo>
                <a:cubicBezTo>
                  <a:pt x="24920" y="10411"/>
                  <a:pt x="25178" y="10136"/>
                  <a:pt x="25333" y="9845"/>
                </a:cubicBezTo>
                <a:cubicBezTo>
                  <a:pt x="25713" y="9061"/>
                  <a:pt x="25460" y="7972"/>
                  <a:pt x="25359" y="7163"/>
                </a:cubicBezTo>
                <a:cubicBezTo>
                  <a:pt x="25181" y="5492"/>
                  <a:pt x="24903" y="3113"/>
                  <a:pt x="26447" y="1975"/>
                </a:cubicBezTo>
                <a:cubicBezTo>
                  <a:pt x="26768" y="1747"/>
                  <a:pt x="27097" y="1689"/>
                  <a:pt x="27421" y="1689"/>
                </a:cubicBezTo>
                <a:cubicBezTo>
                  <a:pt x="27710" y="1689"/>
                  <a:pt x="27995" y="1735"/>
                  <a:pt x="28269" y="1747"/>
                </a:cubicBezTo>
                <a:cubicBezTo>
                  <a:pt x="27864" y="2987"/>
                  <a:pt x="27510" y="4303"/>
                  <a:pt x="27636" y="5644"/>
                </a:cubicBezTo>
                <a:cubicBezTo>
                  <a:pt x="27763" y="6960"/>
                  <a:pt x="28345" y="8226"/>
                  <a:pt x="28396" y="9567"/>
                </a:cubicBezTo>
                <a:lnTo>
                  <a:pt x="28396" y="9592"/>
                </a:lnTo>
                <a:cubicBezTo>
                  <a:pt x="27889" y="10579"/>
                  <a:pt x="27383" y="11591"/>
                  <a:pt x="26852" y="12553"/>
                </a:cubicBezTo>
                <a:lnTo>
                  <a:pt x="26826" y="12604"/>
                </a:lnTo>
                <a:cubicBezTo>
                  <a:pt x="26776" y="12629"/>
                  <a:pt x="26751" y="12680"/>
                  <a:pt x="26751" y="12730"/>
                </a:cubicBezTo>
                <a:lnTo>
                  <a:pt x="25713" y="14806"/>
                </a:lnTo>
                <a:cubicBezTo>
                  <a:pt x="25435" y="15438"/>
                  <a:pt x="25106" y="16071"/>
                  <a:pt x="24802" y="16729"/>
                </a:cubicBezTo>
                <a:cubicBezTo>
                  <a:pt x="23840" y="15590"/>
                  <a:pt x="22954" y="14578"/>
                  <a:pt x="22676" y="13059"/>
                </a:cubicBezTo>
                <a:cubicBezTo>
                  <a:pt x="22423" y="11794"/>
                  <a:pt x="22575" y="10529"/>
                  <a:pt x="22625" y="9263"/>
                </a:cubicBezTo>
                <a:cubicBezTo>
                  <a:pt x="22651" y="7947"/>
                  <a:pt x="22499" y="6656"/>
                  <a:pt x="22398" y="5315"/>
                </a:cubicBezTo>
                <a:cubicBezTo>
                  <a:pt x="22322" y="4075"/>
                  <a:pt x="22043" y="2860"/>
                  <a:pt x="22271" y="1646"/>
                </a:cubicBezTo>
                <a:lnTo>
                  <a:pt x="22271" y="1620"/>
                </a:lnTo>
                <a:lnTo>
                  <a:pt x="22398" y="1494"/>
                </a:lnTo>
                <a:cubicBezTo>
                  <a:pt x="22512" y="1379"/>
                  <a:pt x="23043" y="869"/>
                  <a:pt x="23311" y="869"/>
                </a:cubicBezTo>
                <a:close/>
                <a:moveTo>
                  <a:pt x="35077" y="6074"/>
                </a:moveTo>
                <a:cubicBezTo>
                  <a:pt x="35355" y="6429"/>
                  <a:pt x="35684" y="6783"/>
                  <a:pt x="35937" y="7163"/>
                </a:cubicBezTo>
                <a:cubicBezTo>
                  <a:pt x="36545" y="7947"/>
                  <a:pt x="37228" y="9086"/>
                  <a:pt x="36545" y="10022"/>
                </a:cubicBezTo>
                <a:cubicBezTo>
                  <a:pt x="35709" y="11136"/>
                  <a:pt x="34166" y="11743"/>
                  <a:pt x="33052" y="12553"/>
                </a:cubicBezTo>
                <a:cubicBezTo>
                  <a:pt x="31787" y="13515"/>
                  <a:pt x="30623" y="14451"/>
                  <a:pt x="29231" y="15210"/>
                </a:cubicBezTo>
                <a:cubicBezTo>
                  <a:pt x="28269" y="15717"/>
                  <a:pt x="27231" y="16273"/>
                  <a:pt x="26573" y="17109"/>
                </a:cubicBezTo>
                <a:cubicBezTo>
                  <a:pt x="26219" y="17564"/>
                  <a:pt x="25865" y="18298"/>
                  <a:pt x="26447" y="18728"/>
                </a:cubicBezTo>
                <a:cubicBezTo>
                  <a:pt x="26782" y="18983"/>
                  <a:pt x="27257" y="19048"/>
                  <a:pt x="27715" y="19048"/>
                </a:cubicBezTo>
                <a:cubicBezTo>
                  <a:pt x="27984" y="19048"/>
                  <a:pt x="28247" y="19025"/>
                  <a:pt x="28471" y="19007"/>
                </a:cubicBezTo>
                <a:cubicBezTo>
                  <a:pt x="30876" y="18829"/>
                  <a:pt x="32951" y="17589"/>
                  <a:pt x="34824" y="16147"/>
                </a:cubicBezTo>
                <a:cubicBezTo>
                  <a:pt x="35608" y="15514"/>
                  <a:pt x="36443" y="14881"/>
                  <a:pt x="37101" y="14122"/>
                </a:cubicBezTo>
                <a:cubicBezTo>
                  <a:pt x="37456" y="13743"/>
                  <a:pt x="37759" y="13312"/>
                  <a:pt x="38114" y="12933"/>
                </a:cubicBezTo>
                <a:cubicBezTo>
                  <a:pt x="38316" y="12756"/>
                  <a:pt x="38696" y="12275"/>
                  <a:pt x="38949" y="12249"/>
                </a:cubicBezTo>
                <a:cubicBezTo>
                  <a:pt x="38952" y="12249"/>
                  <a:pt x="38956" y="12249"/>
                  <a:pt x="38960" y="12249"/>
                </a:cubicBezTo>
                <a:cubicBezTo>
                  <a:pt x="39510" y="12249"/>
                  <a:pt x="39835" y="14150"/>
                  <a:pt x="39961" y="14552"/>
                </a:cubicBezTo>
                <a:cubicBezTo>
                  <a:pt x="40138" y="15059"/>
                  <a:pt x="40341" y="15590"/>
                  <a:pt x="40493" y="16147"/>
                </a:cubicBezTo>
                <a:cubicBezTo>
                  <a:pt x="37810" y="18602"/>
                  <a:pt x="34318" y="20196"/>
                  <a:pt x="30774" y="20829"/>
                </a:cubicBezTo>
                <a:cubicBezTo>
                  <a:pt x="28016" y="21284"/>
                  <a:pt x="24954" y="21107"/>
                  <a:pt x="22423" y="22499"/>
                </a:cubicBezTo>
                <a:cubicBezTo>
                  <a:pt x="22549" y="22221"/>
                  <a:pt x="22701" y="21917"/>
                  <a:pt x="22828" y="21664"/>
                </a:cubicBezTo>
                <a:cubicBezTo>
                  <a:pt x="24093" y="19133"/>
                  <a:pt x="25283" y="16577"/>
                  <a:pt x="26497" y="14046"/>
                </a:cubicBezTo>
                <a:cubicBezTo>
                  <a:pt x="26700" y="13667"/>
                  <a:pt x="26877" y="13262"/>
                  <a:pt x="27105" y="12882"/>
                </a:cubicBezTo>
                <a:cubicBezTo>
                  <a:pt x="28446" y="11667"/>
                  <a:pt x="30167" y="11111"/>
                  <a:pt x="31559" y="9997"/>
                </a:cubicBezTo>
                <a:cubicBezTo>
                  <a:pt x="32951" y="8884"/>
                  <a:pt x="33913" y="7365"/>
                  <a:pt x="35077" y="6074"/>
                </a:cubicBezTo>
                <a:close/>
                <a:moveTo>
                  <a:pt x="21891" y="2050"/>
                </a:moveTo>
                <a:lnTo>
                  <a:pt x="21891" y="2050"/>
                </a:lnTo>
                <a:cubicBezTo>
                  <a:pt x="21790" y="3164"/>
                  <a:pt x="22018" y="4303"/>
                  <a:pt x="22069" y="5416"/>
                </a:cubicBezTo>
                <a:cubicBezTo>
                  <a:pt x="22170" y="6935"/>
                  <a:pt x="22322" y="8453"/>
                  <a:pt x="22271" y="9997"/>
                </a:cubicBezTo>
                <a:cubicBezTo>
                  <a:pt x="22195" y="11262"/>
                  <a:pt x="22170" y="12578"/>
                  <a:pt x="22549" y="13793"/>
                </a:cubicBezTo>
                <a:cubicBezTo>
                  <a:pt x="22929" y="15135"/>
                  <a:pt x="23815" y="16046"/>
                  <a:pt x="24675" y="17083"/>
                </a:cubicBezTo>
                <a:lnTo>
                  <a:pt x="24701" y="17109"/>
                </a:lnTo>
                <a:cubicBezTo>
                  <a:pt x="23840" y="18931"/>
                  <a:pt x="22929" y="20728"/>
                  <a:pt x="22043" y="22524"/>
                </a:cubicBezTo>
                <a:cubicBezTo>
                  <a:pt x="21815" y="22929"/>
                  <a:pt x="21638" y="23385"/>
                  <a:pt x="21436" y="23790"/>
                </a:cubicBezTo>
                <a:cubicBezTo>
                  <a:pt x="20373" y="22499"/>
                  <a:pt x="19285" y="21208"/>
                  <a:pt x="18576" y="19690"/>
                </a:cubicBezTo>
                <a:cubicBezTo>
                  <a:pt x="17817" y="18070"/>
                  <a:pt x="17690" y="16375"/>
                  <a:pt x="17564" y="14628"/>
                </a:cubicBezTo>
                <a:cubicBezTo>
                  <a:pt x="17437" y="12730"/>
                  <a:pt x="17463" y="10782"/>
                  <a:pt x="17488" y="8884"/>
                </a:cubicBezTo>
                <a:cubicBezTo>
                  <a:pt x="17488" y="8150"/>
                  <a:pt x="17589" y="7390"/>
                  <a:pt x="17564" y="6606"/>
                </a:cubicBezTo>
                <a:cubicBezTo>
                  <a:pt x="17513" y="6049"/>
                  <a:pt x="17361" y="5442"/>
                  <a:pt x="17209" y="4910"/>
                </a:cubicBezTo>
                <a:cubicBezTo>
                  <a:pt x="17488" y="4758"/>
                  <a:pt x="17817" y="4632"/>
                  <a:pt x="18095" y="4505"/>
                </a:cubicBezTo>
                <a:cubicBezTo>
                  <a:pt x="18303" y="4413"/>
                  <a:pt x="19501" y="3752"/>
                  <a:pt x="19805" y="3752"/>
                </a:cubicBezTo>
                <a:cubicBezTo>
                  <a:pt x="19835" y="3752"/>
                  <a:pt x="19856" y="3758"/>
                  <a:pt x="19867" y="3771"/>
                </a:cubicBezTo>
                <a:cubicBezTo>
                  <a:pt x="19993" y="3923"/>
                  <a:pt x="19664" y="4682"/>
                  <a:pt x="19639" y="4885"/>
                </a:cubicBezTo>
                <a:cubicBezTo>
                  <a:pt x="19588" y="5189"/>
                  <a:pt x="19487" y="5492"/>
                  <a:pt x="19411" y="5796"/>
                </a:cubicBezTo>
                <a:cubicBezTo>
                  <a:pt x="19259" y="6530"/>
                  <a:pt x="19158" y="7213"/>
                  <a:pt x="19082" y="7947"/>
                </a:cubicBezTo>
                <a:cubicBezTo>
                  <a:pt x="18880" y="9415"/>
                  <a:pt x="18652" y="10858"/>
                  <a:pt x="18399" y="12300"/>
                </a:cubicBezTo>
                <a:cubicBezTo>
                  <a:pt x="18196" y="13616"/>
                  <a:pt x="18070" y="14907"/>
                  <a:pt x="18272" y="16197"/>
                </a:cubicBezTo>
                <a:cubicBezTo>
                  <a:pt x="18399" y="16906"/>
                  <a:pt x="18576" y="18121"/>
                  <a:pt x="19462" y="18247"/>
                </a:cubicBezTo>
                <a:cubicBezTo>
                  <a:pt x="19513" y="18256"/>
                  <a:pt x="19563" y="18260"/>
                  <a:pt x="19613" y="18260"/>
                </a:cubicBezTo>
                <a:cubicBezTo>
                  <a:pt x="20330" y="18260"/>
                  <a:pt x="20918" y="17445"/>
                  <a:pt x="21107" y="16830"/>
                </a:cubicBezTo>
                <a:cubicBezTo>
                  <a:pt x="21385" y="15818"/>
                  <a:pt x="21157" y="14704"/>
                  <a:pt x="21157" y="13667"/>
                </a:cubicBezTo>
                <a:cubicBezTo>
                  <a:pt x="21157" y="12098"/>
                  <a:pt x="21259" y="10503"/>
                  <a:pt x="21259" y="8884"/>
                </a:cubicBezTo>
                <a:cubicBezTo>
                  <a:pt x="21259" y="7568"/>
                  <a:pt x="21107" y="6201"/>
                  <a:pt x="21157" y="4885"/>
                </a:cubicBezTo>
                <a:cubicBezTo>
                  <a:pt x="21183" y="4252"/>
                  <a:pt x="21233" y="3569"/>
                  <a:pt x="21411" y="2936"/>
                </a:cubicBezTo>
                <a:cubicBezTo>
                  <a:pt x="21486" y="2633"/>
                  <a:pt x="21664" y="2304"/>
                  <a:pt x="21891" y="2050"/>
                </a:cubicBezTo>
                <a:close/>
                <a:moveTo>
                  <a:pt x="16830" y="5037"/>
                </a:moveTo>
                <a:cubicBezTo>
                  <a:pt x="16982" y="5669"/>
                  <a:pt x="17134" y="6277"/>
                  <a:pt x="17134" y="6910"/>
                </a:cubicBezTo>
                <a:cubicBezTo>
                  <a:pt x="17134" y="7871"/>
                  <a:pt x="17083" y="8833"/>
                  <a:pt x="17083" y="9820"/>
                </a:cubicBezTo>
                <a:cubicBezTo>
                  <a:pt x="17058" y="11617"/>
                  <a:pt x="17083" y="13388"/>
                  <a:pt x="17209" y="15185"/>
                </a:cubicBezTo>
                <a:cubicBezTo>
                  <a:pt x="17336" y="16931"/>
                  <a:pt x="17513" y="18576"/>
                  <a:pt x="18348" y="20171"/>
                </a:cubicBezTo>
                <a:cubicBezTo>
                  <a:pt x="19082" y="21588"/>
                  <a:pt x="20120" y="22803"/>
                  <a:pt x="21132" y="24043"/>
                </a:cubicBezTo>
                <a:cubicBezTo>
                  <a:pt x="21157" y="24068"/>
                  <a:pt x="21233" y="24119"/>
                  <a:pt x="21259" y="24119"/>
                </a:cubicBezTo>
                <a:cubicBezTo>
                  <a:pt x="20753" y="25232"/>
                  <a:pt x="20297" y="26321"/>
                  <a:pt x="19867" y="27459"/>
                </a:cubicBezTo>
                <a:cubicBezTo>
                  <a:pt x="19209" y="27004"/>
                  <a:pt x="18399" y="26827"/>
                  <a:pt x="17640" y="26574"/>
                </a:cubicBezTo>
                <a:cubicBezTo>
                  <a:pt x="16703" y="26295"/>
                  <a:pt x="15944" y="25738"/>
                  <a:pt x="15311" y="24929"/>
                </a:cubicBezTo>
                <a:cubicBezTo>
                  <a:pt x="14653" y="24119"/>
                  <a:pt x="14173" y="23208"/>
                  <a:pt x="13692" y="22271"/>
                </a:cubicBezTo>
                <a:cubicBezTo>
                  <a:pt x="13261" y="21461"/>
                  <a:pt x="12831" y="20677"/>
                  <a:pt x="12553" y="19791"/>
                </a:cubicBezTo>
                <a:cubicBezTo>
                  <a:pt x="11920" y="17893"/>
                  <a:pt x="11616" y="15818"/>
                  <a:pt x="11515" y="13844"/>
                </a:cubicBezTo>
                <a:cubicBezTo>
                  <a:pt x="11439" y="12781"/>
                  <a:pt x="11515" y="11769"/>
                  <a:pt x="11566" y="10731"/>
                </a:cubicBezTo>
                <a:cubicBezTo>
                  <a:pt x="11642" y="9795"/>
                  <a:pt x="11667" y="8808"/>
                  <a:pt x="11945" y="7897"/>
                </a:cubicBezTo>
                <a:lnTo>
                  <a:pt x="11945" y="7821"/>
                </a:lnTo>
                <a:cubicBezTo>
                  <a:pt x="12200" y="7659"/>
                  <a:pt x="12476" y="7539"/>
                  <a:pt x="12676" y="7539"/>
                </a:cubicBezTo>
                <a:cubicBezTo>
                  <a:pt x="12695" y="7539"/>
                  <a:pt x="12713" y="7540"/>
                  <a:pt x="12730" y="7542"/>
                </a:cubicBezTo>
                <a:cubicBezTo>
                  <a:pt x="13413" y="7669"/>
                  <a:pt x="12806" y="8808"/>
                  <a:pt x="12679" y="9162"/>
                </a:cubicBezTo>
                <a:cubicBezTo>
                  <a:pt x="12401" y="10200"/>
                  <a:pt x="12528" y="11364"/>
                  <a:pt x="12679" y="12401"/>
                </a:cubicBezTo>
                <a:cubicBezTo>
                  <a:pt x="12958" y="14223"/>
                  <a:pt x="13464" y="15944"/>
                  <a:pt x="13844" y="17767"/>
                </a:cubicBezTo>
                <a:cubicBezTo>
                  <a:pt x="14055" y="18709"/>
                  <a:pt x="15056" y="24318"/>
                  <a:pt x="16764" y="24318"/>
                </a:cubicBezTo>
                <a:cubicBezTo>
                  <a:pt x="16892" y="24318"/>
                  <a:pt x="17023" y="24287"/>
                  <a:pt x="17159" y="24220"/>
                </a:cubicBezTo>
                <a:cubicBezTo>
                  <a:pt x="18348" y="23613"/>
                  <a:pt x="17463" y="21208"/>
                  <a:pt x="17159" y="20348"/>
                </a:cubicBezTo>
                <a:cubicBezTo>
                  <a:pt x="16956" y="19614"/>
                  <a:pt x="16653" y="18855"/>
                  <a:pt x="16450" y="18146"/>
                </a:cubicBezTo>
                <a:cubicBezTo>
                  <a:pt x="15969" y="16653"/>
                  <a:pt x="15261" y="15210"/>
                  <a:pt x="14856" y="13743"/>
                </a:cubicBezTo>
                <a:cubicBezTo>
                  <a:pt x="14476" y="12325"/>
                  <a:pt x="14324" y="10858"/>
                  <a:pt x="14274" y="9415"/>
                </a:cubicBezTo>
                <a:cubicBezTo>
                  <a:pt x="14223" y="8706"/>
                  <a:pt x="14097" y="7922"/>
                  <a:pt x="14375" y="7213"/>
                </a:cubicBezTo>
                <a:cubicBezTo>
                  <a:pt x="14679" y="6555"/>
                  <a:pt x="15311" y="6024"/>
                  <a:pt x="15868" y="5594"/>
                </a:cubicBezTo>
                <a:cubicBezTo>
                  <a:pt x="16197" y="5391"/>
                  <a:pt x="16501" y="5189"/>
                  <a:pt x="16830" y="5037"/>
                </a:cubicBezTo>
                <a:close/>
                <a:moveTo>
                  <a:pt x="40619" y="16526"/>
                </a:moveTo>
                <a:cubicBezTo>
                  <a:pt x="40746" y="16906"/>
                  <a:pt x="40822" y="17311"/>
                  <a:pt x="40948" y="17691"/>
                </a:cubicBezTo>
                <a:cubicBezTo>
                  <a:pt x="41075" y="18222"/>
                  <a:pt x="41302" y="18855"/>
                  <a:pt x="41252" y="19437"/>
                </a:cubicBezTo>
                <a:cubicBezTo>
                  <a:pt x="41176" y="19943"/>
                  <a:pt x="40771" y="20323"/>
                  <a:pt x="40391" y="20601"/>
                </a:cubicBezTo>
                <a:cubicBezTo>
                  <a:pt x="39227" y="21537"/>
                  <a:pt x="37785" y="22170"/>
                  <a:pt x="36317" y="22550"/>
                </a:cubicBezTo>
                <a:cubicBezTo>
                  <a:pt x="34874" y="22904"/>
                  <a:pt x="33432" y="23056"/>
                  <a:pt x="31989" y="23106"/>
                </a:cubicBezTo>
                <a:cubicBezTo>
                  <a:pt x="31859" y="23109"/>
                  <a:pt x="31729" y="23110"/>
                  <a:pt x="31600" y="23110"/>
                </a:cubicBezTo>
                <a:cubicBezTo>
                  <a:pt x="31169" y="23110"/>
                  <a:pt x="30739" y="23099"/>
                  <a:pt x="30310" y="23099"/>
                </a:cubicBezTo>
                <a:cubicBezTo>
                  <a:pt x="29608" y="23099"/>
                  <a:pt x="28909" y="23129"/>
                  <a:pt x="28218" y="23284"/>
                </a:cubicBezTo>
                <a:cubicBezTo>
                  <a:pt x="27105" y="23537"/>
                  <a:pt x="26042" y="24043"/>
                  <a:pt x="25156" y="24777"/>
                </a:cubicBezTo>
                <a:cubicBezTo>
                  <a:pt x="24574" y="25258"/>
                  <a:pt x="23840" y="25966"/>
                  <a:pt x="23916" y="26776"/>
                </a:cubicBezTo>
                <a:cubicBezTo>
                  <a:pt x="24003" y="27894"/>
                  <a:pt x="25370" y="28108"/>
                  <a:pt x="26549" y="28108"/>
                </a:cubicBezTo>
                <a:cubicBezTo>
                  <a:pt x="27077" y="28108"/>
                  <a:pt x="27568" y="28065"/>
                  <a:pt x="27889" y="28041"/>
                </a:cubicBezTo>
                <a:cubicBezTo>
                  <a:pt x="30521" y="27788"/>
                  <a:pt x="32824" y="26447"/>
                  <a:pt x="35051" y="25131"/>
                </a:cubicBezTo>
                <a:cubicBezTo>
                  <a:pt x="36342" y="24372"/>
                  <a:pt x="37633" y="23613"/>
                  <a:pt x="38974" y="22980"/>
                </a:cubicBezTo>
                <a:cubicBezTo>
                  <a:pt x="40391" y="22297"/>
                  <a:pt x="41859" y="21841"/>
                  <a:pt x="43302" y="21284"/>
                </a:cubicBezTo>
                <a:cubicBezTo>
                  <a:pt x="43302" y="22423"/>
                  <a:pt x="43378" y="23613"/>
                  <a:pt x="43504" y="24751"/>
                </a:cubicBezTo>
                <a:cubicBezTo>
                  <a:pt x="41556" y="25030"/>
                  <a:pt x="39733" y="25536"/>
                  <a:pt x="37937" y="26295"/>
                </a:cubicBezTo>
                <a:cubicBezTo>
                  <a:pt x="35988" y="27105"/>
                  <a:pt x="34090" y="28041"/>
                  <a:pt x="32040" y="28548"/>
                </a:cubicBezTo>
                <a:cubicBezTo>
                  <a:pt x="29990" y="29054"/>
                  <a:pt x="27763" y="29307"/>
                  <a:pt x="25688" y="29433"/>
                </a:cubicBezTo>
                <a:cubicBezTo>
                  <a:pt x="25455" y="29443"/>
                  <a:pt x="25224" y="29447"/>
                  <a:pt x="24994" y="29447"/>
                </a:cubicBezTo>
                <a:cubicBezTo>
                  <a:pt x="24043" y="29447"/>
                  <a:pt x="23107" y="29378"/>
                  <a:pt x="22170" y="29357"/>
                </a:cubicBezTo>
                <a:cubicBezTo>
                  <a:pt x="22123" y="29356"/>
                  <a:pt x="22077" y="29355"/>
                  <a:pt x="22030" y="29355"/>
                </a:cubicBezTo>
                <a:cubicBezTo>
                  <a:pt x="21481" y="29355"/>
                  <a:pt x="20905" y="29442"/>
                  <a:pt x="20347" y="29442"/>
                </a:cubicBezTo>
                <a:cubicBezTo>
                  <a:pt x="20071" y="29442"/>
                  <a:pt x="19799" y="29421"/>
                  <a:pt x="19538" y="29357"/>
                </a:cubicBezTo>
                <a:cubicBezTo>
                  <a:pt x="19563" y="29307"/>
                  <a:pt x="19563" y="29256"/>
                  <a:pt x="19614" y="29206"/>
                </a:cubicBezTo>
                <a:cubicBezTo>
                  <a:pt x="20373" y="27080"/>
                  <a:pt x="21208" y="25080"/>
                  <a:pt x="22170" y="23056"/>
                </a:cubicBezTo>
                <a:cubicBezTo>
                  <a:pt x="24954" y="21259"/>
                  <a:pt x="28674" y="21639"/>
                  <a:pt x="31837" y="20981"/>
                </a:cubicBezTo>
                <a:cubicBezTo>
                  <a:pt x="33482" y="20626"/>
                  <a:pt x="35127" y="20095"/>
                  <a:pt x="36595" y="19234"/>
                </a:cubicBezTo>
                <a:cubicBezTo>
                  <a:pt x="37987" y="18425"/>
                  <a:pt x="39404" y="17589"/>
                  <a:pt x="40619" y="16526"/>
                </a:cubicBezTo>
                <a:close/>
                <a:moveTo>
                  <a:pt x="11515" y="8099"/>
                </a:moveTo>
                <a:cubicBezTo>
                  <a:pt x="11060" y="9845"/>
                  <a:pt x="11060" y="11845"/>
                  <a:pt x="11136" y="13616"/>
                </a:cubicBezTo>
                <a:cubicBezTo>
                  <a:pt x="11186" y="15641"/>
                  <a:pt x="11541" y="17716"/>
                  <a:pt x="12148" y="19690"/>
                </a:cubicBezTo>
                <a:cubicBezTo>
                  <a:pt x="12705" y="21512"/>
                  <a:pt x="13717" y="23435"/>
                  <a:pt x="14906" y="24979"/>
                </a:cubicBezTo>
                <a:cubicBezTo>
                  <a:pt x="15438" y="25688"/>
                  <a:pt x="16096" y="26321"/>
                  <a:pt x="16956" y="26675"/>
                </a:cubicBezTo>
                <a:cubicBezTo>
                  <a:pt x="17867" y="27054"/>
                  <a:pt x="18854" y="27156"/>
                  <a:pt x="19664" y="27712"/>
                </a:cubicBezTo>
                <a:cubicBezTo>
                  <a:pt x="19715" y="27763"/>
                  <a:pt x="19740" y="27763"/>
                  <a:pt x="19766" y="27763"/>
                </a:cubicBezTo>
                <a:cubicBezTo>
                  <a:pt x="19487" y="28497"/>
                  <a:pt x="19209" y="29231"/>
                  <a:pt x="18905" y="29990"/>
                </a:cubicBezTo>
                <a:cubicBezTo>
                  <a:pt x="18753" y="30395"/>
                  <a:pt x="18601" y="30851"/>
                  <a:pt x="18399" y="31256"/>
                </a:cubicBezTo>
                <a:cubicBezTo>
                  <a:pt x="17867" y="30749"/>
                  <a:pt x="17260" y="30243"/>
                  <a:pt x="16577" y="29940"/>
                </a:cubicBezTo>
                <a:cubicBezTo>
                  <a:pt x="15792" y="29560"/>
                  <a:pt x="14982" y="29560"/>
                  <a:pt x="14147" y="29560"/>
                </a:cubicBezTo>
                <a:cubicBezTo>
                  <a:pt x="12274" y="29509"/>
                  <a:pt x="10781" y="28573"/>
                  <a:pt x="9465" y="27333"/>
                </a:cubicBezTo>
                <a:cubicBezTo>
                  <a:pt x="8529" y="26523"/>
                  <a:pt x="7820" y="25511"/>
                  <a:pt x="6960" y="24574"/>
                </a:cubicBezTo>
                <a:cubicBezTo>
                  <a:pt x="6125" y="23663"/>
                  <a:pt x="5416" y="22777"/>
                  <a:pt x="4859" y="21664"/>
                </a:cubicBezTo>
                <a:cubicBezTo>
                  <a:pt x="4353" y="20652"/>
                  <a:pt x="4024" y="19589"/>
                  <a:pt x="4049" y="18425"/>
                </a:cubicBezTo>
                <a:cubicBezTo>
                  <a:pt x="4075" y="17412"/>
                  <a:pt x="4303" y="16451"/>
                  <a:pt x="4201" y="15438"/>
                </a:cubicBezTo>
                <a:cubicBezTo>
                  <a:pt x="4454" y="15135"/>
                  <a:pt x="4783" y="14831"/>
                  <a:pt x="5087" y="14628"/>
                </a:cubicBezTo>
                <a:cubicBezTo>
                  <a:pt x="5239" y="14527"/>
                  <a:pt x="5441" y="14426"/>
                  <a:pt x="5593" y="14401"/>
                </a:cubicBezTo>
                <a:cubicBezTo>
                  <a:pt x="5695" y="14373"/>
                  <a:pt x="5760" y="14355"/>
                  <a:pt x="5803" y="14355"/>
                </a:cubicBezTo>
                <a:cubicBezTo>
                  <a:pt x="5878" y="14355"/>
                  <a:pt x="5890" y="14408"/>
                  <a:pt x="5922" y="14552"/>
                </a:cubicBezTo>
                <a:cubicBezTo>
                  <a:pt x="5973" y="14831"/>
                  <a:pt x="5846" y="15286"/>
                  <a:pt x="5846" y="15565"/>
                </a:cubicBezTo>
                <a:lnTo>
                  <a:pt x="5846" y="16324"/>
                </a:lnTo>
                <a:cubicBezTo>
                  <a:pt x="5872" y="16906"/>
                  <a:pt x="5948" y="17438"/>
                  <a:pt x="6049" y="17969"/>
                </a:cubicBezTo>
                <a:cubicBezTo>
                  <a:pt x="6454" y="20373"/>
                  <a:pt x="7441" y="22651"/>
                  <a:pt x="8731" y="24676"/>
                </a:cubicBezTo>
                <a:cubicBezTo>
                  <a:pt x="9389" y="25688"/>
                  <a:pt x="10123" y="26700"/>
                  <a:pt x="11009" y="27561"/>
                </a:cubicBezTo>
                <a:cubicBezTo>
                  <a:pt x="11427" y="27943"/>
                  <a:pt x="11952" y="28266"/>
                  <a:pt x="12503" y="28266"/>
                </a:cubicBezTo>
                <a:cubicBezTo>
                  <a:pt x="12753" y="28266"/>
                  <a:pt x="13008" y="28200"/>
                  <a:pt x="13261" y="28041"/>
                </a:cubicBezTo>
                <a:cubicBezTo>
                  <a:pt x="14831" y="27004"/>
                  <a:pt x="12274" y="24245"/>
                  <a:pt x="11667" y="23385"/>
                </a:cubicBezTo>
                <a:cubicBezTo>
                  <a:pt x="10781" y="22170"/>
                  <a:pt x="9896" y="20879"/>
                  <a:pt x="9592" y="19386"/>
                </a:cubicBezTo>
                <a:cubicBezTo>
                  <a:pt x="9263" y="17944"/>
                  <a:pt x="9415" y="16425"/>
                  <a:pt x="9592" y="14932"/>
                </a:cubicBezTo>
                <a:cubicBezTo>
                  <a:pt x="9718" y="13793"/>
                  <a:pt x="9744" y="12629"/>
                  <a:pt x="9896" y="11490"/>
                </a:cubicBezTo>
                <a:cubicBezTo>
                  <a:pt x="9971" y="10275"/>
                  <a:pt x="10275" y="8985"/>
                  <a:pt x="11313" y="8226"/>
                </a:cubicBezTo>
                <a:cubicBezTo>
                  <a:pt x="11363" y="8200"/>
                  <a:pt x="11414" y="8175"/>
                  <a:pt x="11515" y="8099"/>
                </a:cubicBezTo>
                <a:close/>
                <a:moveTo>
                  <a:pt x="3847" y="15843"/>
                </a:moveTo>
                <a:lnTo>
                  <a:pt x="3847" y="15843"/>
                </a:lnTo>
                <a:cubicBezTo>
                  <a:pt x="3898" y="16855"/>
                  <a:pt x="3645" y="17842"/>
                  <a:pt x="3670" y="18855"/>
                </a:cubicBezTo>
                <a:cubicBezTo>
                  <a:pt x="3695" y="19842"/>
                  <a:pt x="4024" y="20753"/>
                  <a:pt x="4429" y="21639"/>
                </a:cubicBezTo>
                <a:cubicBezTo>
                  <a:pt x="4935" y="22676"/>
                  <a:pt x="5568" y="23613"/>
                  <a:pt x="6327" y="24448"/>
                </a:cubicBezTo>
                <a:cubicBezTo>
                  <a:pt x="7112" y="25334"/>
                  <a:pt x="7871" y="26295"/>
                  <a:pt x="8681" y="27181"/>
                </a:cubicBezTo>
                <a:cubicBezTo>
                  <a:pt x="9769" y="28320"/>
                  <a:pt x="11212" y="29459"/>
                  <a:pt x="12806" y="29813"/>
                </a:cubicBezTo>
                <a:cubicBezTo>
                  <a:pt x="13717" y="30015"/>
                  <a:pt x="14679" y="29838"/>
                  <a:pt x="15590" y="30015"/>
                </a:cubicBezTo>
                <a:cubicBezTo>
                  <a:pt x="16653" y="30243"/>
                  <a:pt x="17488" y="30952"/>
                  <a:pt x="18272" y="31660"/>
                </a:cubicBezTo>
                <a:cubicBezTo>
                  <a:pt x="18095" y="32091"/>
                  <a:pt x="17918" y="32496"/>
                  <a:pt x="17741" y="32901"/>
                </a:cubicBezTo>
                <a:cubicBezTo>
                  <a:pt x="17527" y="32887"/>
                  <a:pt x="17313" y="32880"/>
                  <a:pt x="17099" y="32880"/>
                </a:cubicBezTo>
                <a:cubicBezTo>
                  <a:pt x="15743" y="32880"/>
                  <a:pt x="14398" y="33170"/>
                  <a:pt x="13261" y="33913"/>
                </a:cubicBezTo>
                <a:cubicBezTo>
                  <a:pt x="12629" y="34318"/>
                  <a:pt x="12047" y="34824"/>
                  <a:pt x="11363" y="35178"/>
                </a:cubicBezTo>
                <a:cubicBezTo>
                  <a:pt x="11002" y="35348"/>
                  <a:pt x="10668" y="35420"/>
                  <a:pt x="10338" y="35420"/>
                </a:cubicBezTo>
                <a:cubicBezTo>
                  <a:pt x="9881" y="35420"/>
                  <a:pt x="9433" y="35283"/>
                  <a:pt x="8934" y="35077"/>
                </a:cubicBezTo>
                <a:cubicBezTo>
                  <a:pt x="7086" y="34368"/>
                  <a:pt x="4885" y="33609"/>
                  <a:pt x="3467" y="32091"/>
                </a:cubicBezTo>
                <a:cubicBezTo>
                  <a:pt x="2860" y="31458"/>
                  <a:pt x="2430" y="30699"/>
                  <a:pt x="1898" y="29965"/>
                </a:cubicBezTo>
                <a:cubicBezTo>
                  <a:pt x="1468" y="29433"/>
                  <a:pt x="785" y="28750"/>
                  <a:pt x="759" y="28041"/>
                </a:cubicBezTo>
                <a:cubicBezTo>
                  <a:pt x="759" y="27991"/>
                  <a:pt x="759" y="27966"/>
                  <a:pt x="709" y="27940"/>
                </a:cubicBezTo>
                <a:cubicBezTo>
                  <a:pt x="886" y="27459"/>
                  <a:pt x="1088" y="26979"/>
                  <a:pt x="1392" y="26574"/>
                </a:cubicBezTo>
                <a:cubicBezTo>
                  <a:pt x="1468" y="27029"/>
                  <a:pt x="1519" y="27485"/>
                  <a:pt x="1671" y="27940"/>
                </a:cubicBezTo>
                <a:cubicBezTo>
                  <a:pt x="1822" y="28446"/>
                  <a:pt x="2151" y="28826"/>
                  <a:pt x="2455" y="29231"/>
                </a:cubicBezTo>
                <a:cubicBezTo>
                  <a:pt x="3290" y="30218"/>
                  <a:pt x="4252" y="31028"/>
                  <a:pt x="5391" y="31635"/>
                </a:cubicBezTo>
                <a:cubicBezTo>
                  <a:pt x="6001" y="31966"/>
                  <a:pt x="6647" y="32178"/>
                  <a:pt x="7321" y="32178"/>
                </a:cubicBezTo>
                <a:cubicBezTo>
                  <a:pt x="7626" y="32178"/>
                  <a:pt x="7936" y="32135"/>
                  <a:pt x="8251" y="32040"/>
                </a:cubicBezTo>
                <a:cubicBezTo>
                  <a:pt x="9111" y="31787"/>
                  <a:pt x="9744" y="31230"/>
                  <a:pt x="9440" y="30269"/>
                </a:cubicBezTo>
                <a:cubicBezTo>
                  <a:pt x="8807" y="28193"/>
                  <a:pt x="6201" y="27561"/>
                  <a:pt x="4581" y="26523"/>
                </a:cubicBezTo>
                <a:cubicBezTo>
                  <a:pt x="4100" y="26194"/>
                  <a:pt x="3366" y="25688"/>
                  <a:pt x="3214" y="25080"/>
                </a:cubicBezTo>
                <a:cubicBezTo>
                  <a:pt x="3113" y="24701"/>
                  <a:pt x="3341" y="24296"/>
                  <a:pt x="3442" y="23942"/>
                </a:cubicBezTo>
                <a:cubicBezTo>
                  <a:pt x="3695" y="22803"/>
                  <a:pt x="3290" y="21790"/>
                  <a:pt x="2860" y="20753"/>
                </a:cubicBezTo>
                <a:cubicBezTo>
                  <a:pt x="2455" y="19766"/>
                  <a:pt x="2227" y="19007"/>
                  <a:pt x="2607" y="17994"/>
                </a:cubicBezTo>
                <a:cubicBezTo>
                  <a:pt x="2936" y="17210"/>
                  <a:pt x="3341" y="16476"/>
                  <a:pt x="3847" y="15843"/>
                </a:cubicBezTo>
                <a:close/>
                <a:moveTo>
                  <a:pt x="43555" y="25030"/>
                </a:moveTo>
                <a:cubicBezTo>
                  <a:pt x="43631" y="25587"/>
                  <a:pt x="43681" y="26194"/>
                  <a:pt x="43783" y="26776"/>
                </a:cubicBezTo>
                <a:cubicBezTo>
                  <a:pt x="43884" y="27535"/>
                  <a:pt x="44137" y="28598"/>
                  <a:pt x="43808" y="29332"/>
                </a:cubicBezTo>
                <a:cubicBezTo>
                  <a:pt x="43454" y="30091"/>
                  <a:pt x="42163" y="30117"/>
                  <a:pt x="41429" y="30319"/>
                </a:cubicBezTo>
                <a:cubicBezTo>
                  <a:pt x="39278" y="30851"/>
                  <a:pt x="37000" y="30901"/>
                  <a:pt x="34824" y="31002"/>
                </a:cubicBezTo>
                <a:cubicBezTo>
                  <a:pt x="34597" y="31014"/>
                  <a:pt x="34371" y="31019"/>
                  <a:pt x="34145" y="31019"/>
                </a:cubicBezTo>
                <a:cubicBezTo>
                  <a:pt x="32305" y="31019"/>
                  <a:pt x="30494" y="30685"/>
                  <a:pt x="28623" y="30572"/>
                </a:cubicBezTo>
                <a:cubicBezTo>
                  <a:pt x="28182" y="30548"/>
                  <a:pt x="27710" y="30521"/>
                  <a:pt x="27232" y="30521"/>
                </a:cubicBezTo>
                <a:cubicBezTo>
                  <a:pt x="26229" y="30521"/>
                  <a:pt x="25202" y="30640"/>
                  <a:pt x="24397" y="31154"/>
                </a:cubicBezTo>
                <a:cubicBezTo>
                  <a:pt x="23461" y="31762"/>
                  <a:pt x="23030" y="32901"/>
                  <a:pt x="23714" y="33812"/>
                </a:cubicBezTo>
                <a:cubicBezTo>
                  <a:pt x="24574" y="34900"/>
                  <a:pt x="26219" y="35305"/>
                  <a:pt x="27510" y="35457"/>
                </a:cubicBezTo>
                <a:cubicBezTo>
                  <a:pt x="27920" y="35506"/>
                  <a:pt x="28326" y="35528"/>
                  <a:pt x="28731" y="35528"/>
                </a:cubicBezTo>
                <a:cubicBezTo>
                  <a:pt x="30001" y="35528"/>
                  <a:pt x="31248" y="35308"/>
                  <a:pt x="32495" y="35001"/>
                </a:cubicBezTo>
                <a:cubicBezTo>
                  <a:pt x="34469" y="34520"/>
                  <a:pt x="36443" y="33989"/>
                  <a:pt x="38392" y="33483"/>
                </a:cubicBezTo>
                <a:cubicBezTo>
                  <a:pt x="39404" y="33230"/>
                  <a:pt x="40417" y="33027"/>
                  <a:pt x="41404" y="32749"/>
                </a:cubicBezTo>
                <a:cubicBezTo>
                  <a:pt x="41733" y="32647"/>
                  <a:pt x="42036" y="32572"/>
                  <a:pt x="42391" y="32470"/>
                </a:cubicBezTo>
                <a:cubicBezTo>
                  <a:pt x="42503" y="32448"/>
                  <a:pt x="42696" y="32365"/>
                  <a:pt x="42827" y="32365"/>
                </a:cubicBezTo>
                <a:cubicBezTo>
                  <a:pt x="42843" y="32365"/>
                  <a:pt x="42858" y="32366"/>
                  <a:pt x="42872" y="32369"/>
                </a:cubicBezTo>
                <a:cubicBezTo>
                  <a:pt x="43201" y="32521"/>
                  <a:pt x="43049" y="32647"/>
                  <a:pt x="43023" y="33002"/>
                </a:cubicBezTo>
                <a:cubicBezTo>
                  <a:pt x="42897" y="33761"/>
                  <a:pt x="42745" y="34520"/>
                  <a:pt x="42543" y="35305"/>
                </a:cubicBezTo>
                <a:lnTo>
                  <a:pt x="42492" y="35305"/>
                </a:lnTo>
                <a:cubicBezTo>
                  <a:pt x="40417" y="35431"/>
                  <a:pt x="38519" y="36317"/>
                  <a:pt x="36494" y="36595"/>
                </a:cubicBezTo>
                <a:cubicBezTo>
                  <a:pt x="35355" y="36773"/>
                  <a:pt x="34216" y="36975"/>
                  <a:pt x="33052" y="37076"/>
                </a:cubicBezTo>
                <a:cubicBezTo>
                  <a:pt x="32853" y="37095"/>
                  <a:pt x="32656" y="37104"/>
                  <a:pt x="32460" y="37104"/>
                </a:cubicBezTo>
                <a:cubicBezTo>
                  <a:pt x="31608" y="37104"/>
                  <a:pt x="30773" y="36947"/>
                  <a:pt x="29889" y="36823"/>
                </a:cubicBezTo>
                <a:cubicBezTo>
                  <a:pt x="28876" y="36671"/>
                  <a:pt x="27839" y="36697"/>
                  <a:pt x="26801" y="36595"/>
                </a:cubicBezTo>
                <a:cubicBezTo>
                  <a:pt x="25789" y="36469"/>
                  <a:pt x="24802" y="36216"/>
                  <a:pt x="23790" y="36165"/>
                </a:cubicBezTo>
                <a:cubicBezTo>
                  <a:pt x="22701" y="36089"/>
                  <a:pt x="21613" y="35937"/>
                  <a:pt x="20626" y="35457"/>
                </a:cubicBezTo>
                <a:cubicBezTo>
                  <a:pt x="19512" y="34925"/>
                  <a:pt x="18829" y="33913"/>
                  <a:pt x="18070" y="32976"/>
                </a:cubicBezTo>
                <a:cubicBezTo>
                  <a:pt x="18576" y="31888"/>
                  <a:pt x="19006" y="30775"/>
                  <a:pt x="19411" y="29636"/>
                </a:cubicBezTo>
                <a:cubicBezTo>
                  <a:pt x="19649" y="29699"/>
                  <a:pt x="19892" y="29720"/>
                  <a:pt x="20137" y="29720"/>
                </a:cubicBezTo>
                <a:cubicBezTo>
                  <a:pt x="20633" y="29720"/>
                  <a:pt x="21140" y="29634"/>
                  <a:pt x="21638" y="29634"/>
                </a:cubicBezTo>
                <a:cubicBezTo>
                  <a:pt x="21680" y="29634"/>
                  <a:pt x="21723" y="29635"/>
                  <a:pt x="21765" y="29636"/>
                </a:cubicBezTo>
                <a:cubicBezTo>
                  <a:pt x="22748" y="29680"/>
                  <a:pt x="23731" y="29742"/>
                  <a:pt x="24714" y="29742"/>
                </a:cubicBezTo>
                <a:cubicBezTo>
                  <a:pt x="24870" y="29742"/>
                  <a:pt x="25026" y="29741"/>
                  <a:pt x="25181" y="29737"/>
                </a:cubicBezTo>
                <a:cubicBezTo>
                  <a:pt x="27333" y="29686"/>
                  <a:pt x="29509" y="29433"/>
                  <a:pt x="31635" y="28953"/>
                </a:cubicBezTo>
                <a:cubicBezTo>
                  <a:pt x="33634" y="28497"/>
                  <a:pt x="35532" y="27687"/>
                  <a:pt x="37380" y="26852"/>
                </a:cubicBezTo>
                <a:cubicBezTo>
                  <a:pt x="39379" y="25966"/>
                  <a:pt x="41378" y="25334"/>
                  <a:pt x="43555" y="25030"/>
                </a:cubicBezTo>
                <a:close/>
                <a:moveTo>
                  <a:pt x="532" y="28573"/>
                </a:moveTo>
                <a:cubicBezTo>
                  <a:pt x="684" y="28953"/>
                  <a:pt x="962" y="29332"/>
                  <a:pt x="1190" y="29636"/>
                </a:cubicBezTo>
                <a:cubicBezTo>
                  <a:pt x="1696" y="30319"/>
                  <a:pt x="2177" y="31028"/>
                  <a:pt x="2683" y="31711"/>
                </a:cubicBezTo>
                <a:cubicBezTo>
                  <a:pt x="3974" y="33356"/>
                  <a:pt x="5948" y="34191"/>
                  <a:pt x="7846" y="35001"/>
                </a:cubicBezTo>
                <a:cubicBezTo>
                  <a:pt x="8586" y="35297"/>
                  <a:pt x="9422" y="35761"/>
                  <a:pt x="10237" y="35761"/>
                </a:cubicBezTo>
                <a:cubicBezTo>
                  <a:pt x="10258" y="35761"/>
                  <a:pt x="10279" y="35761"/>
                  <a:pt x="10300" y="35760"/>
                </a:cubicBezTo>
                <a:cubicBezTo>
                  <a:pt x="10984" y="35710"/>
                  <a:pt x="11566" y="35406"/>
                  <a:pt x="12123" y="35052"/>
                </a:cubicBezTo>
                <a:cubicBezTo>
                  <a:pt x="12806" y="34621"/>
                  <a:pt x="13439" y="34039"/>
                  <a:pt x="14198" y="33685"/>
                </a:cubicBezTo>
                <a:cubicBezTo>
                  <a:pt x="15078" y="33299"/>
                  <a:pt x="16068" y="33167"/>
                  <a:pt x="17013" y="33167"/>
                </a:cubicBezTo>
                <a:cubicBezTo>
                  <a:pt x="17181" y="33167"/>
                  <a:pt x="17348" y="33171"/>
                  <a:pt x="17513" y="33179"/>
                </a:cubicBezTo>
                <a:cubicBezTo>
                  <a:pt x="16880" y="34546"/>
                  <a:pt x="16298" y="35937"/>
                  <a:pt x="15919" y="37405"/>
                </a:cubicBezTo>
                <a:cubicBezTo>
                  <a:pt x="15895" y="37403"/>
                  <a:pt x="15871" y="37401"/>
                  <a:pt x="15846" y="37401"/>
                </a:cubicBezTo>
                <a:cubicBezTo>
                  <a:pt x="15172" y="37401"/>
                  <a:pt x="14312" y="38379"/>
                  <a:pt x="13970" y="38721"/>
                </a:cubicBezTo>
                <a:cubicBezTo>
                  <a:pt x="13134" y="39558"/>
                  <a:pt x="12184" y="40733"/>
                  <a:pt x="10908" y="40733"/>
                </a:cubicBezTo>
                <a:cubicBezTo>
                  <a:pt x="10833" y="40733"/>
                  <a:pt x="10757" y="40729"/>
                  <a:pt x="10680" y="40721"/>
                </a:cubicBezTo>
                <a:cubicBezTo>
                  <a:pt x="9642" y="40594"/>
                  <a:pt x="8655" y="39835"/>
                  <a:pt x="7846" y="39177"/>
                </a:cubicBezTo>
                <a:cubicBezTo>
                  <a:pt x="7010" y="38494"/>
                  <a:pt x="6251" y="37785"/>
                  <a:pt x="5365" y="37178"/>
                </a:cubicBezTo>
                <a:cubicBezTo>
                  <a:pt x="4530" y="36595"/>
                  <a:pt x="3594" y="36266"/>
                  <a:pt x="3037" y="35330"/>
                </a:cubicBezTo>
                <a:cubicBezTo>
                  <a:pt x="2455" y="34444"/>
                  <a:pt x="2278" y="33407"/>
                  <a:pt x="1797" y="32470"/>
                </a:cubicBezTo>
                <a:cubicBezTo>
                  <a:pt x="1291" y="31407"/>
                  <a:pt x="253" y="30699"/>
                  <a:pt x="355" y="29433"/>
                </a:cubicBezTo>
                <a:cubicBezTo>
                  <a:pt x="405" y="29180"/>
                  <a:pt x="430" y="28877"/>
                  <a:pt x="532" y="28573"/>
                </a:cubicBezTo>
                <a:close/>
                <a:moveTo>
                  <a:pt x="17893" y="33305"/>
                </a:moveTo>
                <a:cubicBezTo>
                  <a:pt x="18525" y="34115"/>
                  <a:pt x="19158" y="34950"/>
                  <a:pt x="20044" y="35533"/>
                </a:cubicBezTo>
                <a:cubicBezTo>
                  <a:pt x="20879" y="36039"/>
                  <a:pt x="21866" y="36292"/>
                  <a:pt x="22828" y="36418"/>
                </a:cubicBezTo>
                <a:cubicBezTo>
                  <a:pt x="23941" y="36545"/>
                  <a:pt x="24979" y="36646"/>
                  <a:pt x="26067" y="36823"/>
                </a:cubicBezTo>
                <a:cubicBezTo>
                  <a:pt x="27181" y="37051"/>
                  <a:pt x="28269" y="36975"/>
                  <a:pt x="29383" y="37102"/>
                </a:cubicBezTo>
                <a:cubicBezTo>
                  <a:pt x="30390" y="37222"/>
                  <a:pt x="31398" y="37433"/>
                  <a:pt x="32406" y="37433"/>
                </a:cubicBezTo>
                <a:cubicBezTo>
                  <a:pt x="32461" y="37433"/>
                  <a:pt x="32516" y="37432"/>
                  <a:pt x="32571" y="37431"/>
                </a:cubicBezTo>
                <a:cubicBezTo>
                  <a:pt x="33710" y="37405"/>
                  <a:pt x="34900" y="37178"/>
                  <a:pt x="35988" y="36975"/>
                </a:cubicBezTo>
                <a:cubicBezTo>
                  <a:pt x="37127" y="36823"/>
                  <a:pt x="38215" y="36570"/>
                  <a:pt x="39328" y="36292"/>
                </a:cubicBezTo>
                <a:cubicBezTo>
                  <a:pt x="40341" y="36013"/>
                  <a:pt x="41378" y="35710"/>
                  <a:pt x="42416" y="35634"/>
                </a:cubicBezTo>
                <a:lnTo>
                  <a:pt x="42416" y="35634"/>
                </a:lnTo>
                <a:cubicBezTo>
                  <a:pt x="42138" y="36671"/>
                  <a:pt x="41733" y="37658"/>
                  <a:pt x="41125" y="38494"/>
                </a:cubicBezTo>
                <a:cubicBezTo>
                  <a:pt x="40012" y="40088"/>
                  <a:pt x="38240" y="40619"/>
                  <a:pt x="36418" y="40872"/>
                </a:cubicBezTo>
                <a:cubicBezTo>
                  <a:pt x="36232" y="40898"/>
                  <a:pt x="36045" y="40909"/>
                  <a:pt x="35859" y="40909"/>
                </a:cubicBezTo>
                <a:cubicBezTo>
                  <a:pt x="34347" y="40909"/>
                  <a:pt x="32835" y="40148"/>
                  <a:pt x="31483" y="39607"/>
                </a:cubicBezTo>
                <a:cubicBezTo>
                  <a:pt x="29965" y="39000"/>
                  <a:pt x="28471" y="38342"/>
                  <a:pt x="26928" y="37911"/>
                </a:cubicBezTo>
                <a:cubicBezTo>
                  <a:pt x="26132" y="37691"/>
                  <a:pt x="25165" y="37448"/>
                  <a:pt x="24265" y="37448"/>
                </a:cubicBezTo>
                <a:cubicBezTo>
                  <a:pt x="23819" y="37448"/>
                  <a:pt x="23390" y="37508"/>
                  <a:pt x="23005" y="37658"/>
                </a:cubicBezTo>
                <a:cubicBezTo>
                  <a:pt x="22625" y="37785"/>
                  <a:pt x="22043" y="38114"/>
                  <a:pt x="21942" y="38569"/>
                </a:cubicBezTo>
                <a:cubicBezTo>
                  <a:pt x="21866" y="39076"/>
                  <a:pt x="22296" y="39632"/>
                  <a:pt x="22549" y="39987"/>
                </a:cubicBezTo>
                <a:cubicBezTo>
                  <a:pt x="23461" y="41277"/>
                  <a:pt x="24397" y="42593"/>
                  <a:pt x="25688" y="43505"/>
                </a:cubicBezTo>
                <a:cubicBezTo>
                  <a:pt x="26877" y="44365"/>
                  <a:pt x="28244" y="44947"/>
                  <a:pt x="29661" y="45377"/>
                </a:cubicBezTo>
                <a:cubicBezTo>
                  <a:pt x="31146" y="45834"/>
                  <a:pt x="32744" y="46106"/>
                  <a:pt x="34331" y="46106"/>
                </a:cubicBezTo>
                <a:cubicBezTo>
                  <a:pt x="35558" y="46106"/>
                  <a:pt x="36778" y="45944"/>
                  <a:pt x="37937" y="45580"/>
                </a:cubicBezTo>
                <a:lnTo>
                  <a:pt x="37937" y="45580"/>
                </a:lnTo>
                <a:cubicBezTo>
                  <a:pt x="37203" y="46339"/>
                  <a:pt x="36494" y="47098"/>
                  <a:pt x="35709" y="47782"/>
                </a:cubicBezTo>
                <a:cubicBezTo>
                  <a:pt x="35203" y="48186"/>
                  <a:pt x="34722" y="48591"/>
                  <a:pt x="34191" y="48946"/>
                </a:cubicBezTo>
                <a:cubicBezTo>
                  <a:pt x="34166" y="48946"/>
                  <a:pt x="34140" y="48920"/>
                  <a:pt x="34090" y="48920"/>
                </a:cubicBezTo>
                <a:cubicBezTo>
                  <a:pt x="33959" y="48932"/>
                  <a:pt x="33830" y="48937"/>
                  <a:pt x="33701" y="48937"/>
                </a:cubicBezTo>
                <a:cubicBezTo>
                  <a:pt x="32105" y="48937"/>
                  <a:pt x="30632" y="48108"/>
                  <a:pt x="29180" y="47453"/>
                </a:cubicBezTo>
                <a:cubicBezTo>
                  <a:pt x="27611" y="46719"/>
                  <a:pt x="25991" y="45959"/>
                  <a:pt x="24599" y="44922"/>
                </a:cubicBezTo>
                <a:cubicBezTo>
                  <a:pt x="23309" y="43935"/>
                  <a:pt x="22448" y="42492"/>
                  <a:pt x="21132" y="41530"/>
                </a:cubicBezTo>
                <a:cubicBezTo>
                  <a:pt x="20297" y="40948"/>
                  <a:pt x="18601" y="40645"/>
                  <a:pt x="18247" y="39607"/>
                </a:cubicBezTo>
                <a:cubicBezTo>
                  <a:pt x="18222" y="39582"/>
                  <a:pt x="18222" y="39556"/>
                  <a:pt x="18171" y="39506"/>
                </a:cubicBezTo>
                <a:cubicBezTo>
                  <a:pt x="17994" y="38240"/>
                  <a:pt x="17387" y="37076"/>
                  <a:pt x="16805" y="35912"/>
                </a:cubicBezTo>
                <a:lnTo>
                  <a:pt x="16805" y="35887"/>
                </a:lnTo>
                <a:cubicBezTo>
                  <a:pt x="17108" y="35001"/>
                  <a:pt x="17488" y="34141"/>
                  <a:pt x="17893" y="33305"/>
                </a:cubicBezTo>
                <a:close/>
                <a:moveTo>
                  <a:pt x="18247" y="40265"/>
                </a:moveTo>
                <a:cubicBezTo>
                  <a:pt x="18854" y="40948"/>
                  <a:pt x="19993" y="41227"/>
                  <a:pt x="20677" y="41657"/>
                </a:cubicBezTo>
                <a:cubicBezTo>
                  <a:pt x="22246" y="42619"/>
                  <a:pt x="23157" y="44314"/>
                  <a:pt x="24599" y="45403"/>
                </a:cubicBezTo>
                <a:cubicBezTo>
                  <a:pt x="26118" y="46516"/>
                  <a:pt x="27864" y="47301"/>
                  <a:pt x="29585" y="48060"/>
                </a:cubicBezTo>
                <a:cubicBezTo>
                  <a:pt x="30901" y="48617"/>
                  <a:pt x="32192" y="49300"/>
                  <a:pt x="33634" y="49325"/>
                </a:cubicBezTo>
                <a:cubicBezTo>
                  <a:pt x="33179" y="49578"/>
                  <a:pt x="32748" y="49806"/>
                  <a:pt x="32242" y="49958"/>
                </a:cubicBezTo>
                <a:cubicBezTo>
                  <a:pt x="31559" y="50173"/>
                  <a:pt x="30933" y="50306"/>
                  <a:pt x="30309" y="50306"/>
                </a:cubicBezTo>
                <a:cubicBezTo>
                  <a:pt x="29686" y="50306"/>
                  <a:pt x="29066" y="50173"/>
                  <a:pt x="28396" y="49857"/>
                </a:cubicBezTo>
                <a:cubicBezTo>
                  <a:pt x="27130" y="49300"/>
                  <a:pt x="26042" y="48364"/>
                  <a:pt x="25030" y="47453"/>
                </a:cubicBezTo>
                <a:cubicBezTo>
                  <a:pt x="24473" y="46972"/>
                  <a:pt x="24017" y="46314"/>
                  <a:pt x="23283" y="46086"/>
                </a:cubicBezTo>
                <a:cubicBezTo>
                  <a:pt x="23173" y="46055"/>
                  <a:pt x="23065" y="46040"/>
                  <a:pt x="22960" y="46040"/>
                </a:cubicBezTo>
                <a:cubicBezTo>
                  <a:pt x="22461" y="46040"/>
                  <a:pt x="22042" y="46373"/>
                  <a:pt x="21917" y="46896"/>
                </a:cubicBezTo>
                <a:cubicBezTo>
                  <a:pt x="21740" y="47706"/>
                  <a:pt x="22195" y="48490"/>
                  <a:pt x="22651" y="49173"/>
                </a:cubicBezTo>
                <a:cubicBezTo>
                  <a:pt x="23764" y="50591"/>
                  <a:pt x="25409" y="51856"/>
                  <a:pt x="27231" y="52109"/>
                </a:cubicBezTo>
                <a:cubicBezTo>
                  <a:pt x="26573" y="52413"/>
                  <a:pt x="25915" y="52717"/>
                  <a:pt x="25207" y="52919"/>
                </a:cubicBezTo>
                <a:cubicBezTo>
                  <a:pt x="24296" y="51831"/>
                  <a:pt x="22524" y="51831"/>
                  <a:pt x="21284" y="51274"/>
                </a:cubicBezTo>
                <a:cubicBezTo>
                  <a:pt x="19361" y="50464"/>
                  <a:pt x="17361" y="48465"/>
                  <a:pt x="17007" y="46339"/>
                </a:cubicBezTo>
                <a:cubicBezTo>
                  <a:pt x="16678" y="44238"/>
                  <a:pt x="18196" y="42593"/>
                  <a:pt x="18247" y="40518"/>
                </a:cubicBezTo>
                <a:lnTo>
                  <a:pt x="18247" y="40265"/>
                </a:lnTo>
                <a:close/>
                <a:moveTo>
                  <a:pt x="16602" y="36342"/>
                </a:moveTo>
                <a:cubicBezTo>
                  <a:pt x="17463" y="38063"/>
                  <a:pt x="18323" y="39835"/>
                  <a:pt x="17690" y="41784"/>
                </a:cubicBezTo>
                <a:cubicBezTo>
                  <a:pt x="17387" y="42720"/>
                  <a:pt x="16880" y="43530"/>
                  <a:pt x="16703" y="44492"/>
                </a:cubicBezTo>
                <a:cubicBezTo>
                  <a:pt x="16526" y="45301"/>
                  <a:pt x="16526" y="46187"/>
                  <a:pt x="16805" y="46972"/>
                </a:cubicBezTo>
                <a:cubicBezTo>
                  <a:pt x="17336" y="48693"/>
                  <a:pt x="18779" y="50236"/>
                  <a:pt x="20272" y="51173"/>
                </a:cubicBezTo>
                <a:cubicBezTo>
                  <a:pt x="21006" y="51603"/>
                  <a:pt x="21790" y="51856"/>
                  <a:pt x="22575" y="52084"/>
                </a:cubicBezTo>
                <a:cubicBezTo>
                  <a:pt x="23309" y="52261"/>
                  <a:pt x="24220" y="52489"/>
                  <a:pt x="24802" y="53020"/>
                </a:cubicBezTo>
                <a:cubicBezTo>
                  <a:pt x="24212" y="53168"/>
                  <a:pt x="23608" y="53258"/>
                  <a:pt x="23001" y="53258"/>
                </a:cubicBezTo>
                <a:cubicBezTo>
                  <a:pt x="22462" y="53258"/>
                  <a:pt x="21921" y="53187"/>
                  <a:pt x="21385" y="53020"/>
                </a:cubicBezTo>
                <a:cubicBezTo>
                  <a:pt x="20145" y="52666"/>
                  <a:pt x="18981" y="52109"/>
                  <a:pt x="17766" y="51704"/>
                </a:cubicBezTo>
                <a:cubicBezTo>
                  <a:pt x="16577" y="51325"/>
                  <a:pt x="15337" y="51072"/>
                  <a:pt x="14426" y="50110"/>
                </a:cubicBezTo>
                <a:cubicBezTo>
                  <a:pt x="13186" y="48819"/>
                  <a:pt x="12452" y="46820"/>
                  <a:pt x="12958" y="45074"/>
                </a:cubicBezTo>
                <a:cubicBezTo>
                  <a:pt x="13540" y="43125"/>
                  <a:pt x="15893" y="42214"/>
                  <a:pt x="16400" y="40214"/>
                </a:cubicBezTo>
                <a:cubicBezTo>
                  <a:pt x="16526" y="39683"/>
                  <a:pt x="16653" y="38924"/>
                  <a:pt x="16526" y="38392"/>
                </a:cubicBezTo>
                <a:cubicBezTo>
                  <a:pt x="16551" y="38190"/>
                  <a:pt x="16450" y="37785"/>
                  <a:pt x="16248" y="37557"/>
                </a:cubicBezTo>
                <a:cubicBezTo>
                  <a:pt x="16349" y="37152"/>
                  <a:pt x="16476" y="36773"/>
                  <a:pt x="16602" y="36342"/>
                </a:cubicBezTo>
                <a:close/>
                <a:moveTo>
                  <a:pt x="32268" y="1"/>
                </a:moveTo>
                <a:cubicBezTo>
                  <a:pt x="31154" y="1"/>
                  <a:pt x="30294" y="861"/>
                  <a:pt x="29281" y="1215"/>
                </a:cubicBezTo>
                <a:cubicBezTo>
                  <a:pt x="29006" y="1313"/>
                  <a:pt x="28735" y="1342"/>
                  <a:pt x="28469" y="1342"/>
                </a:cubicBezTo>
                <a:cubicBezTo>
                  <a:pt x="28101" y="1342"/>
                  <a:pt x="27741" y="1287"/>
                  <a:pt x="27390" y="1287"/>
                </a:cubicBezTo>
                <a:cubicBezTo>
                  <a:pt x="26944" y="1287"/>
                  <a:pt x="26511" y="1375"/>
                  <a:pt x="26093" y="1772"/>
                </a:cubicBezTo>
                <a:cubicBezTo>
                  <a:pt x="25232" y="2607"/>
                  <a:pt x="24979" y="3923"/>
                  <a:pt x="24954" y="5062"/>
                </a:cubicBezTo>
                <a:cubicBezTo>
                  <a:pt x="24954" y="5644"/>
                  <a:pt x="25004" y="6201"/>
                  <a:pt x="25080" y="6732"/>
                </a:cubicBezTo>
                <a:cubicBezTo>
                  <a:pt x="25131" y="7416"/>
                  <a:pt x="25688" y="9440"/>
                  <a:pt x="24928" y="9845"/>
                </a:cubicBezTo>
                <a:cubicBezTo>
                  <a:pt x="24886" y="9868"/>
                  <a:pt x="24845" y="9879"/>
                  <a:pt x="24804" y="9879"/>
                </a:cubicBezTo>
                <a:cubicBezTo>
                  <a:pt x="24120" y="9879"/>
                  <a:pt x="23712" y="6803"/>
                  <a:pt x="23688" y="6277"/>
                </a:cubicBezTo>
                <a:cubicBezTo>
                  <a:pt x="23612" y="5391"/>
                  <a:pt x="23714" y="4505"/>
                  <a:pt x="23790" y="3569"/>
                </a:cubicBezTo>
                <a:cubicBezTo>
                  <a:pt x="23815" y="2911"/>
                  <a:pt x="23790" y="2253"/>
                  <a:pt x="23815" y="1595"/>
                </a:cubicBezTo>
                <a:cubicBezTo>
                  <a:pt x="23836" y="1131"/>
                  <a:pt x="23892" y="385"/>
                  <a:pt x="23426" y="385"/>
                </a:cubicBezTo>
                <a:cubicBezTo>
                  <a:pt x="23333" y="385"/>
                  <a:pt x="23220" y="414"/>
                  <a:pt x="23081" y="481"/>
                </a:cubicBezTo>
                <a:cubicBezTo>
                  <a:pt x="22195" y="962"/>
                  <a:pt x="21309" y="1899"/>
                  <a:pt x="21056" y="2860"/>
                </a:cubicBezTo>
                <a:cubicBezTo>
                  <a:pt x="20778" y="3949"/>
                  <a:pt x="20803" y="5138"/>
                  <a:pt x="20879" y="6277"/>
                </a:cubicBezTo>
                <a:cubicBezTo>
                  <a:pt x="20955" y="7972"/>
                  <a:pt x="20930" y="9693"/>
                  <a:pt x="20904" y="11389"/>
                </a:cubicBezTo>
                <a:cubicBezTo>
                  <a:pt x="20879" y="12781"/>
                  <a:pt x="20930" y="14198"/>
                  <a:pt x="20930" y="15590"/>
                </a:cubicBezTo>
                <a:cubicBezTo>
                  <a:pt x="20930" y="16324"/>
                  <a:pt x="20778" y="17083"/>
                  <a:pt x="20145" y="17539"/>
                </a:cubicBezTo>
                <a:cubicBezTo>
                  <a:pt x="19961" y="17666"/>
                  <a:pt x="19801" y="17720"/>
                  <a:pt x="19661" y="17720"/>
                </a:cubicBezTo>
                <a:cubicBezTo>
                  <a:pt x="19051" y="17720"/>
                  <a:pt x="18831" y="16682"/>
                  <a:pt x="18728" y="16147"/>
                </a:cubicBezTo>
                <a:cubicBezTo>
                  <a:pt x="18424" y="14628"/>
                  <a:pt x="18652" y="13110"/>
                  <a:pt x="18930" y="11617"/>
                </a:cubicBezTo>
                <a:cubicBezTo>
                  <a:pt x="19234" y="10073"/>
                  <a:pt x="19386" y="8479"/>
                  <a:pt x="19639" y="6935"/>
                </a:cubicBezTo>
                <a:cubicBezTo>
                  <a:pt x="19766" y="6049"/>
                  <a:pt x="19993" y="5163"/>
                  <a:pt x="20196" y="4278"/>
                </a:cubicBezTo>
                <a:cubicBezTo>
                  <a:pt x="20272" y="4024"/>
                  <a:pt x="20424" y="3645"/>
                  <a:pt x="20272" y="3392"/>
                </a:cubicBezTo>
                <a:cubicBezTo>
                  <a:pt x="20182" y="3258"/>
                  <a:pt x="20058" y="3211"/>
                  <a:pt x="19924" y="3211"/>
                </a:cubicBezTo>
                <a:cubicBezTo>
                  <a:pt x="19831" y="3211"/>
                  <a:pt x="19733" y="3234"/>
                  <a:pt x="19639" y="3265"/>
                </a:cubicBezTo>
                <a:cubicBezTo>
                  <a:pt x="18981" y="3442"/>
                  <a:pt x="18348" y="3822"/>
                  <a:pt x="17716" y="4126"/>
                </a:cubicBezTo>
                <a:cubicBezTo>
                  <a:pt x="16526" y="4657"/>
                  <a:pt x="15362" y="5290"/>
                  <a:pt x="14552" y="6327"/>
                </a:cubicBezTo>
                <a:cubicBezTo>
                  <a:pt x="13793" y="7314"/>
                  <a:pt x="13995" y="8580"/>
                  <a:pt x="14071" y="9744"/>
                </a:cubicBezTo>
                <a:cubicBezTo>
                  <a:pt x="14173" y="11237"/>
                  <a:pt x="14350" y="12680"/>
                  <a:pt x="14805" y="14122"/>
                </a:cubicBezTo>
                <a:cubicBezTo>
                  <a:pt x="15514" y="16451"/>
                  <a:pt x="16577" y="18678"/>
                  <a:pt x="17209" y="21031"/>
                </a:cubicBezTo>
                <a:cubicBezTo>
                  <a:pt x="17361" y="21639"/>
                  <a:pt x="17867" y="23182"/>
                  <a:pt x="17235" y="23663"/>
                </a:cubicBezTo>
                <a:cubicBezTo>
                  <a:pt x="17131" y="23744"/>
                  <a:pt x="17029" y="23779"/>
                  <a:pt x="16931" y="23779"/>
                </a:cubicBezTo>
                <a:cubicBezTo>
                  <a:pt x="16475" y="23779"/>
                  <a:pt x="16090" y="23039"/>
                  <a:pt x="15944" y="22727"/>
                </a:cubicBezTo>
                <a:cubicBezTo>
                  <a:pt x="15109" y="21132"/>
                  <a:pt x="14729" y="19310"/>
                  <a:pt x="14350" y="17564"/>
                </a:cubicBezTo>
                <a:cubicBezTo>
                  <a:pt x="13945" y="15641"/>
                  <a:pt x="13363" y="13743"/>
                  <a:pt x="13110" y="11769"/>
                </a:cubicBezTo>
                <a:cubicBezTo>
                  <a:pt x="13034" y="11009"/>
                  <a:pt x="12958" y="10200"/>
                  <a:pt x="13110" y="9390"/>
                </a:cubicBezTo>
                <a:cubicBezTo>
                  <a:pt x="13211" y="8959"/>
                  <a:pt x="13413" y="8555"/>
                  <a:pt x="13489" y="8074"/>
                </a:cubicBezTo>
                <a:cubicBezTo>
                  <a:pt x="13599" y="7548"/>
                  <a:pt x="13462" y="7022"/>
                  <a:pt x="12946" y="7022"/>
                </a:cubicBezTo>
                <a:cubicBezTo>
                  <a:pt x="12867" y="7022"/>
                  <a:pt x="12778" y="7034"/>
                  <a:pt x="12679" y="7061"/>
                </a:cubicBezTo>
                <a:cubicBezTo>
                  <a:pt x="10503" y="7593"/>
                  <a:pt x="9769" y="9719"/>
                  <a:pt x="9567" y="11667"/>
                </a:cubicBezTo>
                <a:cubicBezTo>
                  <a:pt x="9440" y="13009"/>
                  <a:pt x="9313" y="14325"/>
                  <a:pt x="9238" y="15691"/>
                </a:cubicBezTo>
                <a:cubicBezTo>
                  <a:pt x="9136" y="17058"/>
                  <a:pt x="9060" y="18450"/>
                  <a:pt x="9440" y="19766"/>
                </a:cubicBezTo>
                <a:cubicBezTo>
                  <a:pt x="9870" y="21132"/>
                  <a:pt x="10680" y="22297"/>
                  <a:pt x="11515" y="23435"/>
                </a:cubicBezTo>
                <a:cubicBezTo>
                  <a:pt x="11945" y="24068"/>
                  <a:pt x="12426" y="24676"/>
                  <a:pt x="12831" y="25334"/>
                </a:cubicBezTo>
                <a:cubicBezTo>
                  <a:pt x="13110" y="25789"/>
                  <a:pt x="13464" y="26295"/>
                  <a:pt x="13489" y="26801"/>
                </a:cubicBezTo>
                <a:cubicBezTo>
                  <a:pt x="13565" y="27308"/>
                  <a:pt x="13211" y="27687"/>
                  <a:pt x="12705" y="27738"/>
                </a:cubicBezTo>
                <a:cubicBezTo>
                  <a:pt x="12655" y="27745"/>
                  <a:pt x="12605" y="27749"/>
                  <a:pt x="12557" y="27749"/>
                </a:cubicBezTo>
                <a:cubicBezTo>
                  <a:pt x="12114" y="27749"/>
                  <a:pt x="11733" y="27455"/>
                  <a:pt x="11414" y="27181"/>
                </a:cubicBezTo>
                <a:cubicBezTo>
                  <a:pt x="10958" y="26725"/>
                  <a:pt x="10554" y="26270"/>
                  <a:pt x="10174" y="25789"/>
                </a:cubicBezTo>
                <a:cubicBezTo>
                  <a:pt x="9288" y="24676"/>
                  <a:pt x="8554" y="23486"/>
                  <a:pt x="7922" y="22221"/>
                </a:cubicBezTo>
                <a:cubicBezTo>
                  <a:pt x="6732" y="19715"/>
                  <a:pt x="6074" y="16931"/>
                  <a:pt x="6403" y="14148"/>
                </a:cubicBezTo>
                <a:cubicBezTo>
                  <a:pt x="6403" y="14072"/>
                  <a:pt x="6378" y="13996"/>
                  <a:pt x="6277" y="13945"/>
                </a:cubicBezTo>
                <a:cubicBezTo>
                  <a:pt x="6130" y="13895"/>
                  <a:pt x="5985" y="13871"/>
                  <a:pt x="5842" y="13871"/>
                </a:cubicBezTo>
                <a:cubicBezTo>
                  <a:pt x="4476" y="13871"/>
                  <a:pt x="3288" y="15995"/>
                  <a:pt x="2784" y="16957"/>
                </a:cubicBezTo>
                <a:cubicBezTo>
                  <a:pt x="2455" y="17539"/>
                  <a:pt x="2101" y="18247"/>
                  <a:pt x="2151" y="18931"/>
                </a:cubicBezTo>
                <a:cubicBezTo>
                  <a:pt x="2177" y="20095"/>
                  <a:pt x="2936" y="21132"/>
                  <a:pt x="3189" y="22246"/>
                </a:cubicBezTo>
                <a:cubicBezTo>
                  <a:pt x="3341" y="22980"/>
                  <a:pt x="3214" y="23562"/>
                  <a:pt x="3037" y="24271"/>
                </a:cubicBezTo>
                <a:cubicBezTo>
                  <a:pt x="2961" y="24549"/>
                  <a:pt x="2911" y="24777"/>
                  <a:pt x="2987" y="25055"/>
                </a:cubicBezTo>
                <a:cubicBezTo>
                  <a:pt x="3290" y="25966"/>
                  <a:pt x="4353" y="26599"/>
                  <a:pt x="5138" y="27054"/>
                </a:cubicBezTo>
                <a:cubicBezTo>
                  <a:pt x="6201" y="27611"/>
                  <a:pt x="7339" y="28067"/>
                  <a:pt x="8251" y="28851"/>
                </a:cubicBezTo>
                <a:cubicBezTo>
                  <a:pt x="8782" y="29307"/>
                  <a:pt x="9642" y="30319"/>
                  <a:pt x="9136" y="31028"/>
                </a:cubicBezTo>
                <a:cubicBezTo>
                  <a:pt x="8828" y="31512"/>
                  <a:pt x="8080" y="31671"/>
                  <a:pt x="7508" y="31671"/>
                </a:cubicBezTo>
                <a:cubicBezTo>
                  <a:pt x="7422" y="31671"/>
                  <a:pt x="7340" y="31667"/>
                  <a:pt x="7264" y="31660"/>
                </a:cubicBezTo>
                <a:cubicBezTo>
                  <a:pt x="5821" y="31610"/>
                  <a:pt x="4328" y="30471"/>
                  <a:pt x="3341" y="29459"/>
                </a:cubicBezTo>
                <a:cubicBezTo>
                  <a:pt x="2784" y="28851"/>
                  <a:pt x="2202" y="28219"/>
                  <a:pt x="2025" y="27409"/>
                </a:cubicBezTo>
                <a:cubicBezTo>
                  <a:pt x="1924" y="26928"/>
                  <a:pt x="1898" y="26422"/>
                  <a:pt x="1696" y="25941"/>
                </a:cubicBezTo>
                <a:cubicBezTo>
                  <a:pt x="1682" y="25874"/>
                  <a:pt x="1620" y="25843"/>
                  <a:pt x="1552" y="25843"/>
                </a:cubicBezTo>
                <a:cubicBezTo>
                  <a:pt x="1492" y="25843"/>
                  <a:pt x="1428" y="25868"/>
                  <a:pt x="1392" y="25916"/>
                </a:cubicBezTo>
                <a:cubicBezTo>
                  <a:pt x="684" y="26827"/>
                  <a:pt x="253" y="28067"/>
                  <a:pt x="127" y="29206"/>
                </a:cubicBezTo>
                <a:cubicBezTo>
                  <a:pt x="0" y="30243"/>
                  <a:pt x="532" y="31002"/>
                  <a:pt x="1139" y="31787"/>
                </a:cubicBezTo>
                <a:cubicBezTo>
                  <a:pt x="1949" y="32875"/>
                  <a:pt x="2075" y="34267"/>
                  <a:pt x="2835" y="35406"/>
                </a:cubicBezTo>
                <a:cubicBezTo>
                  <a:pt x="3442" y="36317"/>
                  <a:pt x="4328" y="36722"/>
                  <a:pt x="5214" y="37304"/>
                </a:cubicBezTo>
                <a:cubicBezTo>
                  <a:pt x="6960" y="38418"/>
                  <a:pt x="8352" y="40366"/>
                  <a:pt x="10452" y="40898"/>
                </a:cubicBezTo>
                <a:cubicBezTo>
                  <a:pt x="10652" y="40946"/>
                  <a:pt x="10846" y="40968"/>
                  <a:pt x="11034" y="40968"/>
                </a:cubicBezTo>
                <a:cubicBezTo>
                  <a:pt x="12139" y="40968"/>
                  <a:pt x="13062" y="40208"/>
                  <a:pt x="13818" y="39430"/>
                </a:cubicBezTo>
                <a:cubicBezTo>
                  <a:pt x="14223" y="39000"/>
                  <a:pt x="14628" y="38569"/>
                  <a:pt x="15084" y="38215"/>
                </a:cubicBezTo>
                <a:cubicBezTo>
                  <a:pt x="15261" y="38063"/>
                  <a:pt x="15590" y="37734"/>
                  <a:pt x="15843" y="37709"/>
                </a:cubicBezTo>
                <a:cubicBezTo>
                  <a:pt x="15884" y="37701"/>
                  <a:pt x="15920" y="37698"/>
                  <a:pt x="15950" y="37698"/>
                </a:cubicBezTo>
                <a:cubicBezTo>
                  <a:pt x="16123" y="37698"/>
                  <a:pt x="16133" y="37815"/>
                  <a:pt x="16197" y="37987"/>
                </a:cubicBezTo>
                <a:cubicBezTo>
                  <a:pt x="16476" y="38721"/>
                  <a:pt x="16349" y="39885"/>
                  <a:pt x="15969" y="40594"/>
                </a:cubicBezTo>
                <a:cubicBezTo>
                  <a:pt x="15387" y="41632"/>
                  <a:pt x="14375" y="42391"/>
                  <a:pt x="13666" y="43302"/>
                </a:cubicBezTo>
                <a:cubicBezTo>
                  <a:pt x="11414" y="46061"/>
                  <a:pt x="12983" y="50439"/>
                  <a:pt x="16273" y="51502"/>
                </a:cubicBezTo>
                <a:cubicBezTo>
                  <a:pt x="17463" y="51907"/>
                  <a:pt x="18652" y="52261"/>
                  <a:pt x="19816" y="52717"/>
                </a:cubicBezTo>
                <a:cubicBezTo>
                  <a:pt x="20803" y="53096"/>
                  <a:pt x="21714" y="53476"/>
                  <a:pt x="22777" y="53526"/>
                </a:cubicBezTo>
                <a:cubicBezTo>
                  <a:pt x="22914" y="53536"/>
                  <a:pt x="23050" y="53540"/>
                  <a:pt x="23186" y="53540"/>
                </a:cubicBezTo>
                <a:cubicBezTo>
                  <a:pt x="24893" y="53540"/>
                  <a:pt x="26565" y="52830"/>
                  <a:pt x="28041" y="52033"/>
                </a:cubicBezTo>
                <a:cubicBezTo>
                  <a:pt x="28218" y="51983"/>
                  <a:pt x="28168" y="51704"/>
                  <a:pt x="27991" y="51704"/>
                </a:cubicBezTo>
                <a:cubicBezTo>
                  <a:pt x="26751" y="51654"/>
                  <a:pt x="25586" y="51147"/>
                  <a:pt x="24599" y="50388"/>
                </a:cubicBezTo>
                <a:cubicBezTo>
                  <a:pt x="23739" y="49730"/>
                  <a:pt x="22676" y="48718"/>
                  <a:pt x="22398" y="47655"/>
                </a:cubicBezTo>
                <a:cubicBezTo>
                  <a:pt x="22243" y="47058"/>
                  <a:pt x="22416" y="46288"/>
                  <a:pt x="23036" y="46288"/>
                </a:cubicBezTo>
                <a:cubicBezTo>
                  <a:pt x="23126" y="46288"/>
                  <a:pt x="23225" y="46304"/>
                  <a:pt x="23334" y="46339"/>
                </a:cubicBezTo>
                <a:cubicBezTo>
                  <a:pt x="23739" y="46466"/>
                  <a:pt x="24093" y="46845"/>
                  <a:pt x="24372" y="47149"/>
                </a:cubicBezTo>
                <a:cubicBezTo>
                  <a:pt x="25055" y="47782"/>
                  <a:pt x="25738" y="48364"/>
                  <a:pt x="26472" y="48920"/>
                </a:cubicBezTo>
                <a:cubicBezTo>
                  <a:pt x="27358" y="49578"/>
                  <a:pt x="28345" y="50135"/>
                  <a:pt x="29383" y="50464"/>
                </a:cubicBezTo>
                <a:cubicBezTo>
                  <a:pt x="29721" y="50561"/>
                  <a:pt x="30048" y="50602"/>
                  <a:pt x="30371" y="50602"/>
                </a:cubicBezTo>
                <a:cubicBezTo>
                  <a:pt x="30894" y="50602"/>
                  <a:pt x="31407" y="50494"/>
                  <a:pt x="31939" y="50338"/>
                </a:cubicBezTo>
                <a:cubicBezTo>
                  <a:pt x="34773" y="49604"/>
                  <a:pt x="36671" y="47402"/>
                  <a:pt x="38696" y="45327"/>
                </a:cubicBezTo>
                <a:cubicBezTo>
                  <a:pt x="38772" y="45276"/>
                  <a:pt x="38772" y="45150"/>
                  <a:pt x="38696" y="45074"/>
                </a:cubicBezTo>
                <a:cubicBezTo>
                  <a:pt x="38649" y="45042"/>
                  <a:pt x="38612" y="45021"/>
                  <a:pt x="38566" y="45021"/>
                </a:cubicBezTo>
                <a:cubicBezTo>
                  <a:pt x="38538" y="45021"/>
                  <a:pt x="38507" y="45029"/>
                  <a:pt x="38468" y="45048"/>
                </a:cubicBezTo>
                <a:cubicBezTo>
                  <a:pt x="37162" y="45560"/>
                  <a:pt x="35745" y="45783"/>
                  <a:pt x="34311" y="45783"/>
                </a:cubicBezTo>
                <a:cubicBezTo>
                  <a:pt x="32271" y="45783"/>
                  <a:pt x="30198" y="45331"/>
                  <a:pt x="28370" y="44618"/>
                </a:cubicBezTo>
                <a:cubicBezTo>
                  <a:pt x="26953" y="44036"/>
                  <a:pt x="25561" y="43251"/>
                  <a:pt x="24549" y="42113"/>
                </a:cubicBezTo>
                <a:cubicBezTo>
                  <a:pt x="24017" y="41505"/>
                  <a:pt x="23562" y="40822"/>
                  <a:pt x="23081" y="40189"/>
                </a:cubicBezTo>
                <a:cubicBezTo>
                  <a:pt x="22575" y="39506"/>
                  <a:pt x="21891" y="38595"/>
                  <a:pt x="23005" y="38089"/>
                </a:cubicBezTo>
                <a:cubicBezTo>
                  <a:pt x="23394" y="37921"/>
                  <a:pt x="23844" y="37854"/>
                  <a:pt x="24316" y="37854"/>
                </a:cubicBezTo>
                <a:cubicBezTo>
                  <a:pt x="25409" y="37854"/>
                  <a:pt x="26626" y="38211"/>
                  <a:pt x="27510" y="38494"/>
                </a:cubicBezTo>
                <a:cubicBezTo>
                  <a:pt x="28876" y="38949"/>
                  <a:pt x="30218" y="39556"/>
                  <a:pt x="31534" y="40063"/>
                </a:cubicBezTo>
                <a:cubicBezTo>
                  <a:pt x="32824" y="40569"/>
                  <a:pt x="34166" y="41201"/>
                  <a:pt x="35583" y="41277"/>
                </a:cubicBezTo>
                <a:cubicBezTo>
                  <a:pt x="35715" y="41287"/>
                  <a:pt x="35850" y="41292"/>
                  <a:pt x="35987" y="41292"/>
                </a:cubicBezTo>
                <a:cubicBezTo>
                  <a:pt x="37244" y="41292"/>
                  <a:pt x="38684" y="40889"/>
                  <a:pt x="39733" y="40341"/>
                </a:cubicBezTo>
                <a:cubicBezTo>
                  <a:pt x="40999" y="39683"/>
                  <a:pt x="41859" y="38367"/>
                  <a:pt x="42315" y="37051"/>
                </a:cubicBezTo>
                <a:cubicBezTo>
                  <a:pt x="42897" y="35533"/>
                  <a:pt x="43276" y="33938"/>
                  <a:pt x="43504" y="32369"/>
                </a:cubicBezTo>
                <a:cubicBezTo>
                  <a:pt x="43504" y="32293"/>
                  <a:pt x="43454" y="32217"/>
                  <a:pt x="43378" y="32167"/>
                </a:cubicBezTo>
                <a:cubicBezTo>
                  <a:pt x="43242" y="32133"/>
                  <a:pt x="43107" y="32118"/>
                  <a:pt x="42974" y="32118"/>
                </a:cubicBezTo>
                <a:cubicBezTo>
                  <a:pt x="42416" y="32118"/>
                  <a:pt x="41885" y="32373"/>
                  <a:pt x="41353" y="32496"/>
                </a:cubicBezTo>
                <a:cubicBezTo>
                  <a:pt x="40341" y="32749"/>
                  <a:pt x="39328" y="32926"/>
                  <a:pt x="38316" y="33230"/>
                </a:cubicBezTo>
                <a:cubicBezTo>
                  <a:pt x="36064" y="33786"/>
                  <a:pt x="33811" y="34444"/>
                  <a:pt x="31559" y="34925"/>
                </a:cubicBezTo>
                <a:cubicBezTo>
                  <a:pt x="30604" y="35131"/>
                  <a:pt x="29607" y="35268"/>
                  <a:pt x="28612" y="35268"/>
                </a:cubicBezTo>
                <a:cubicBezTo>
                  <a:pt x="27892" y="35268"/>
                  <a:pt x="27173" y="35196"/>
                  <a:pt x="26472" y="35026"/>
                </a:cubicBezTo>
                <a:cubicBezTo>
                  <a:pt x="25713" y="34824"/>
                  <a:pt x="24903" y="34546"/>
                  <a:pt x="24296" y="34039"/>
                </a:cubicBezTo>
                <a:cubicBezTo>
                  <a:pt x="23461" y="33356"/>
                  <a:pt x="23536" y="32293"/>
                  <a:pt x="24422" y="31635"/>
                </a:cubicBezTo>
                <a:cubicBezTo>
                  <a:pt x="25162" y="31081"/>
                  <a:pt x="26197" y="30934"/>
                  <a:pt x="27235" y="30934"/>
                </a:cubicBezTo>
                <a:cubicBezTo>
                  <a:pt x="28046" y="30934"/>
                  <a:pt x="28858" y="31023"/>
                  <a:pt x="29534" y="31078"/>
                </a:cubicBezTo>
                <a:cubicBezTo>
                  <a:pt x="31092" y="31218"/>
                  <a:pt x="32649" y="31464"/>
                  <a:pt x="34226" y="31464"/>
                </a:cubicBezTo>
                <a:cubicBezTo>
                  <a:pt x="34366" y="31464"/>
                  <a:pt x="34506" y="31462"/>
                  <a:pt x="34647" y="31458"/>
                </a:cubicBezTo>
                <a:cubicBezTo>
                  <a:pt x="36469" y="31382"/>
                  <a:pt x="38443" y="31331"/>
                  <a:pt x="40265" y="31002"/>
                </a:cubicBezTo>
                <a:cubicBezTo>
                  <a:pt x="41049" y="30876"/>
                  <a:pt x="41859" y="30648"/>
                  <a:pt x="42644" y="30471"/>
                </a:cubicBezTo>
                <a:cubicBezTo>
                  <a:pt x="43125" y="30370"/>
                  <a:pt x="43707" y="30218"/>
                  <a:pt x="44036" y="29813"/>
                </a:cubicBezTo>
                <a:cubicBezTo>
                  <a:pt x="44668" y="28927"/>
                  <a:pt x="44263" y="27409"/>
                  <a:pt x="44137" y="26447"/>
                </a:cubicBezTo>
                <a:cubicBezTo>
                  <a:pt x="43884" y="24676"/>
                  <a:pt x="43681" y="22853"/>
                  <a:pt x="43757" y="21082"/>
                </a:cubicBezTo>
                <a:cubicBezTo>
                  <a:pt x="43757" y="20969"/>
                  <a:pt x="43656" y="20876"/>
                  <a:pt x="43544" y="20876"/>
                </a:cubicBezTo>
                <a:cubicBezTo>
                  <a:pt x="43531" y="20876"/>
                  <a:pt x="43517" y="20877"/>
                  <a:pt x="43504" y="20879"/>
                </a:cubicBezTo>
                <a:cubicBezTo>
                  <a:pt x="41404" y="21664"/>
                  <a:pt x="39278" y="22398"/>
                  <a:pt x="37329" y="23486"/>
                </a:cubicBezTo>
                <a:cubicBezTo>
                  <a:pt x="35532" y="24498"/>
                  <a:pt x="33786" y="25637"/>
                  <a:pt x="31913" y="26523"/>
                </a:cubicBezTo>
                <a:cubicBezTo>
                  <a:pt x="30370" y="27232"/>
                  <a:pt x="28725" y="27712"/>
                  <a:pt x="26978" y="27738"/>
                </a:cubicBezTo>
                <a:cubicBezTo>
                  <a:pt x="26320" y="27738"/>
                  <a:pt x="25510" y="27738"/>
                  <a:pt x="24878" y="27434"/>
                </a:cubicBezTo>
                <a:cubicBezTo>
                  <a:pt x="23865" y="26953"/>
                  <a:pt x="24549" y="25916"/>
                  <a:pt x="25106" y="25334"/>
                </a:cubicBezTo>
                <a:cubicBezTo>
                  <a:pt x="27712" y="22803"/>
                  <a:pt x="31331" y="23689"/>
                  <a:pt x="34596" y="23284"/>
                </a:cubicBezTo>
                <a:cubicBezTo>
                  <a:pt x="36216" y="23056"/>
                  <a:pt x="37835" y="22626"/>
                  <a:pt x="39253" y="21841"/>
                </a:cubicBezTo>
                <a:cubicBezTo>
                  <a:pt x="40138" y="21335"/>
                  <a:pt x="41505" y="20601"/>
                  <a:pt x="41657" y="19462"/>
                </a:cubicBezTo>
                <a:cubicBezTo>
                  <a:pt x="41758" y="18829"/>
                  <a:pt x="41505" y="18121"/>
                  <a:pt x="41328" y="17488"/>
                </a:cubicBezTo>
                <a:cubicBezTo>
                  <a:pt x="41151" y="16729"/>
                  <a:pt x="40898" y="15970"/>
                  <a:pt x="40670" y="15210"/>
                </a:cubicBezTo>
                <a:cubicBezTo>
                  <a:pt x="40366" y="14299"/>
                  <a:pt x="40240" y="13312"/>
                  <a:pt x="39809" y="12427"/>
                </a:cubicBezTo>
                <a:cubicBezTo>
                  <a:pt x="39627" y="12031"/>
                  <a:pt x="39425" y="11827"/>
                  <a:pt x="39162" y="11827"/>
                </a:cubicBezTo>
                <a:cubicBezTo>
                  <a:pt x="38988" y="11827"/>
                  <a:pt x="38786" y="11916"/>
                  <a:pt x="38544" y="12098"/>
                </a:cubicBezTo>
                <a:cubicBezTo>
                  <a:pt x="37785" y="12680"/>
                  <a:pt x="37253" y="13540"/>
                  <a:pt x="36570" y="14198"/>
                </a:cubicBezTo>
                <a:cubicBezTo>
                  <a:pt x="34318" y="16425"/>
                  <a:pt x="31255" y="18551"/>
                  <a:pt x="27991" y="18576"/>
                </a:cubicBezTo>
                <a:cubicBezTo>
                  <a:pt x="27459" y="18576"/>
                  <a:pt x="26447" y="18576"/>
                  <a:pt x="26649" y="17792"/>
                </a:cubicBezTo>
                <a:cubicBezTo>
                  <a:pt x="26852" y="17058"/>
                  <a:pt x="27738" y="16526"/>
                  <a:pt x="28345" y="16147"/>
                </a:cubicBezTo>
                <a:cubicBezTo>
                  <a:pt x="29028" y="15691"/>
                  <a:pt x="29762" y="15337"/>
                  <a:pt x="30445" y="14932"/>
                </a:cubicBezTo>
                <a:cubicBezTo>
                  <a:pt x="31205" y="14451"/>
                  <a:pt x="31913" y="13920"/>
                  <a:pt x="32647" y="13363"/>
                </a:cubicBezTo>
                <a:cubicBezTo>
                  <a:pt x="33457" y="12730"/>
                  <a:pt x="34292" y="12148"/>
                  <a:pt x="35127" y="11591"/>
                </a:cubicBezTo>
                <a:cubicBezTo>
                  <a:pt x="35709" y="11237"/>
                  <a:pt x="36317" y="10858"/>
                  <a:pt x="36772" y="10326"/>
                </a:cubicBezTo>
                <a:cubicBezTo>
                  <a:pt x="37506" y="9491"/>
                  <a:pt x="37380" y="8504"/>
                  <a:pt x="36848" y="7593"/>
                </a:cubicBezTo>
                <a:cubicBezTo>
                  <a:pt x="36241" y="6555"/>
                  <a:pt x="35330" y="5644"/>
                  <a:pt x="34545" y="4708"/>
                </a:cubicBezTo>
                <a:cubicBezTo>
                  <a:pt x="33913" y="3999"/>
                  <a:pt x="33179" y="3240"/>
                  <a:pt x="32799" y="2354"/>
                </a:cubicBezTo>
                <a:cubicBezTo>
                  <a:pt x="32521" y="1646"/>
                  <a:pt x="32470" y="912"/>
                  <a:pt x="32419" y="152"/>
                </a:cubicBezTo>
                <a:cubicBezTo>
                  <a:pt x="32419" y="102"/>
                  <a:pt x="32318" y="1"/>
                  <a:pt x="32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4781612">
            <a:off x="8237105" y="1812398"/>
            <a:ext cx="1482885" cy="1623576"/>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SECTION_TITLE_AND_DESCRIPTION_1_1_2">
    <p:spTree>
      <p:nvGrpSpPr>
        <p:cNvPr id="1" name="Shape 166"/>
        <p:cNvGrpSpPr/>
        <p:nvPr/>
      </p:nvGrpSpPr>
      <p:grpSpPr>
        <a:xfrm>
          <a:off x="0" y="0"/>
          <a:ext cx="0" cy="0"/>
          <a:chOff x="0" y="0"/>
          <a:chExt cx="0" cy="0"/>
        </a:xfrm>
      </p:grpSpPr>
      <p:grpSp>
        <p:nvGrpSpPr>
          <p:cNvPr id="167" name="Google Shape;167;p18"/>
          <p:cNvGrpSpPr/>
          <p:nvPr/>
        </p:nvGrpSpPr>
        <p:grpSpPr>
          <a:xfrm>
            <a:off x="8" y="-860030"/>
            <a:ext cx="9310207" cy="3184127"/>
            <a:chOff x="8" y="-860030"/>
            <a:chExt cx="9310207" cy="3184127"/>
          </a:xfrm>
        </p:grpSpPr>
        <p:sp>
          <p:nvSpPr>
            <p:cNvPr id="168" name="Google Shape;168;p18"/>
            <p:cNvSpPr/>
            <p:nvPr/>
          </p:nvSpPr>
          <p:spPr>
            <a:xfrm rot="-5400000">
              <a:off x="7617043" y="630926"/>
              <a:ext cx="2410454" cy="9758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5400000">
              <a:off x="-295283" y="257408"/>
              <a:ext cx="1324031" cy="733390"/>
            </a:xfrm>
            <a:custGeom>
              <a:avLst/>
              <a:gdLst/>
              <a:ahLst/>
              <a:cxnLst/>
              <a:rect l="l" t="t" r="r" b="b"/>
              <a:pathLst>
                <a:path w="65143" h="31845" extrusionOk="0">
                  <a:moveTo>
                    <a:pt x="46985" y="1"/>
                  </a:moveTo>
                  <a:cubicBezTo>
                    <a:pt x="43209" y="1"/>
                    <a:pt x="39435" y="1197"/>
                    <a:pt x="36520" y="3602"/>
                  </a:cubicBezTo>
                  <a:cubicBezTo>
                    <a:pt x="32875" y="6588"/>
                    <a:pt x="30547" y="11143"/>
                    <a:pt x="26574" y="13750"/>
                  </a:cubicBezTo>
                  <a:cubicBezTo>
                    <a:pt x="22752" y="16205"/>
                    <a:pt x="17969" y="16534"/>
                    <a:pt x="13616" y="17900"/>
                  </a:cubicBezTo>
                  <a:cubicBezTo>
                    <a:pt x="9668" y="19115"/>
                    <a:pt x="5948" y="21342"/>
                    <a:pt x="3367" y="24607"/>
                  </a:cubicBezTo>
                  <a:cubicBezTo>
                    <a:pt x="811" y="27846"/>
                    <a:pt x="1" y="29567"/>
                    <a:pt x="279" y="31845"/>
                  </a:cubicBezTo>
                  <a:lnTo>
                    <a:pt x="62688" y="31845"/>
                  </a:lnTo>
                  <a:lnTo>
                    <a:pt x="62688" y="31820"/>
                  </a:lnTo>
                  <a:cubicBezTo>
                    <a:pt x="64991" y="27770"/>
                    <a:pt x="65143" y="25670"/>
                    <a:pt x="64940" y="20001"/>
                  </a:cubicBezTo>
                  <a:cubicBezTo>
                    <a:pt x="64738" y="14357"/>
                    <a:pt x="62055" y="7524"/>
                    <a:pt x="57728" y="3804"/>
                  </a:cubicBezTo>
                  <a:cubicBezTo>
                    <a:pt x="54773" y="1273"/>
                    <a:pt x="50878" y="1"/>
                    <a:pt x="469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740633">
              <a:off x="179559" y="-699693"/>
              <a:ext cx="1701653" cy="1863111"/>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8"/>
          <p:cNvSpPr txBox="1">
            <a:spLocks noGrp="1"/>
          </p:cNvSpPr>
          <p:nvPr>
            <p:ph type="body" idx="1"/>
          </p:nvPr>
        </p:nvSpPr>
        <p:spPr>
          <a:xfrm>
            <a:off x="606475" y="3061725"/>
            <a:ext cx="3965400" cy="14754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2" name="Google Shape;172;p18"/>
          <p:cNvSpPr txBox="1">
            <a:spLocks noGrp="1"/>
          </p:cNvSpPr>
          <p:nvPr>
            <p:ph type="body" idx="2"/>
          </p:nvPr>
        </p:nvSpPr>
        <p:spPr>
          <a:xfrm>
            <a:off x="4572150" y="1691750"/>
            <a:ext cx="3965400" cy="28455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3" name="Google Shape;173;p18"/>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
  <p:cSld name="SECTION_TITLE_AND_DESCRIPTION_1_1_3">
    <p:spTree>
      <p:nvGrpSpPr>
        <p:cNvPr id="1" name="Shape 188"/>
        <p:cNvGrpSpPr/>
        <p:nvPr/>
      </p:nvGrpSpPr>
      <p:grpSpPr>
        <a:xfrm>
          <a:off x="0" y="0"/>
          <a:ext cx="0" cy="0"/>
          <a:chOff x="0" y="0"/>
          <a:chExt cx="0" cy="0"/>
        </a:xfrm>
      </p:grpSpPr>
      <p:grpSp>
        <p:nvGrpSpPr>
          <p:cNvPr id="189" name="Google Shape;189;p20"/>
          <p:cNvGrpSpPr/>
          <p:nvPr/>
        </p:nvGrpSpPr>
        <p:grpSpPr>
          <a:xfrm>
            <a:off x="-884061" y="-1326928"/>
            <a:ext cx="11378275" cy="7141076"/>
            <a:chOff x="-884061" y="-1326928"/>
            <a:chExt cx="11378275" cy="7141076"/>
          </a:xfrm>
        </p:grpSpPr>
        <p:sp>
          <p:nvSpPr>
            <p:cNvPr id="190" name="Google Shape;190;p20"/>
            <p:cNvSpPr/>
            <p:nvPr/>
          </p:nvSpPr>
          <p:spPr>
            <a:xfrm rot="-1858098">
              <a:off x="7561293" y="-815625"/>
              <a:ext cx="2572704" cy="211255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rgbClr val="F7C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rot="-9035610">
              <a:off x="608077" y="-130472"/>
              <a:ext cx="904032" cy="74225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rot="1225117">
              <a:off x="-685251" y="-114273"/>
              <a:ext cx="1776565" cy="145860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rot="5931689">
              <a:off x="8336626" y="4251167"/>
              <a:ext cx="1388260" cy="1520004"/>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0"/>
          <p:cNvSpPr txBox="1">
            <a:spLocks noGrp="1"/>
          </p:cNvSpPr>
          <p:nvPr>
            <p:ph type="title"/>
          </p:nvPr>
        </p:nvSpPr>
        <p:spPr>
          <a:xfrm>
            <a:off x="728252" y="18754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5" name="Google Shape;195;p20"/>
          <p:cNvSpPr txBox="1">
            <a:spLocks noGrp="1"/>
          </p:cNvSpPr>
          <p:nvPr>
            <p:ph type="subTitle" idx="1"/>
          </p:nvPr>
        </p:nvSpPr>
        <p:spPr>
          <a:xfrm>
            <a:off x="728252" y="22465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6" name="Google Shape;196;p20"/>
          <p:cNvSpPr txBox="1">
            <a:spLocks noGrp="1"/>
          </p:cNvSpPr>
          <p:nvPr>
            <p:ph type="title" idx="2"/>
          </p:nvPr>
        </p:nvSpPr>
        <p:spPr>
          <a:xfrm>
            <a:off x="728252" y="32777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7" name="Google Shape;197;p20"/>
          <p:cNvSpPr txBox="1">
            <a:spLocks noGrp="1"/>
          </p:cNvSpPr>
          <p:nvPr>
            <p:ph type="subTitle" idx="3"/>
          </p:nvPr>
        </p:nvSpPr>
        <p:spPr>
          <a:xfrm>
            <a:off x="728252" y="36488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8" name="Google Shape;198;p20"/>
          <p:cNvSpPr txBox="1">
            <a:spLocks noGrp="1"/>
          </p:cNvSpPr>
          <p:nvPr>
            <p:ph type="title" idx="4"/>
          </p:nvPr>
        </p:nvSpPr>
        <p:spPr>
          <a:xfrm>
            <a:off x="6231330" y="18754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9" name="Google Shape;199;p20"/>
          <p:cNvSpPr txBox="1">
            <a:spLocks noGrp="1"/>
          </p:cNvSpPr>
          <p:nvPr>
            <p:ph type="subTitle" idx="5"/>
          </p:nvPr>
        </p:nvSpPr>
        <p:spPr>
          <a:xfrm>
            <a:off x="6231330" y="22465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0" name="Google Shape;200;p20"/>
          <p:cNvSpPr txBox="1">
            <a:spLocks noGrp="1"/>
          </p:cNvSpPr>
          <p:nvPr>
            <p:ph type="title" idx="6"/>
          </p:nvPr>
        </p:nvSpPr>
        <p:spPr>
          <a:xfrm>
            <a:off x="6231330" y="32777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1" name="Google Shape;201;p20"/>
          <p:cNvSpPr txBox="1">
            <a:spLocks noGrp="1"/>
          </p:cNvSpPr>
          <p:nvPr>
            <p:ph type="subTitle" idx="7"/>
          </p:nvPr>
        </p:nvSpPr>
        <p:spPr>
          <a:xfrm>
            <a:off x="6231330" y="36488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2" name="Google Shape;202;p20"/>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SECTION_TITLE_AND_DESCRIPTION_1_2">
    <p:spTree>
      <p:nvGrpSpPr>
        <p:cNvPr id="1" name="Shape 209"/>
        <p:cNvGrpSpPr/>
        <p:nvPr/>
      </p:nvGrpSpPr>
      <p:grpSpPr>
        <a:xfrm>
          <a:off x="0" y="0"/>
          <a:ext cx="0" cy="0"/>
          <a:chOff x="0" y="0"/>
          <a:chExt cx="0" cy="0"/>
        </a:xfrm>
      </p:grpSpPr>
      <p:sp>
        <p:nvSpPr>
          <p:cNvPr id="210" name="Google Shape;210;p22"/>
          <p:cNvSpPr/>
          <p:nvPr/>
        </p:nvSpPr>
        <p:spPr>
          <a:xfrm rot="450219">
            <a:off x="7960413" y="-374623"/>
            <a:ext cx="1388362" cy="1519953"/>
          </a:xfrm>
          <a:custGeom>
            <a:avLst/>
            <a:gdLst/>
            <a:ahLst/>
            <a:cxnLst/>
            <a:rect l="l" t="t" r="r" b="b"/>
            <a:pathLst>
              <a:path w="46668" h="45226" extrusionOk="0">
                <a:moveTo>
                  <a:pt x="22247" y="3604"/>
                </a:moveTo>
                <a:cubicBezTo>
                  <a:pt x="22456" y="3797"/>
                  <a:pt x="22634" y="3997"/>
                  <a:pt x="22777" y="4177"/>
                </a:cubicBezTo>
                <a:cubicBezTo>
                  <a:pt x="22929" y="4379"/>
                  <a:pt x="23131" y="4683"/>
                  <a:pt x="23309" y="4986"/>
                </a:cubicBezTo>
                <a:cubicBezTo>
                  <a:pt x="23817" y="5813"/>
                  <a:pt x="24433" y="6782"/>
                  <a:pt x="25200" y="7105"/>
                </a:cubicBezTo>
                <a:lnTo>
                  <a:pt x="25200" y="7105"/>
                </a:lnTo>
                <a:cubicBezTo>
                  <a:pt x="24526" y="6657"/>
                  <a:pt x="24010" y="5891"/>
                  <a:pt x="23536" y="5189"/>
                </a:cubicBezTo>
                <a:cubicBezTo>
                  <a:pt x="23359" y="4885"/>
                  <a:pt x="23131" y="4582"/>
                  <a:pt x="22954" y="4328"/>
                </a:cubicBezTo>
                <a:cubicBezTo>
                  <a:pt x="22722" y="4037"/>
                  <a:pt x="22487" y="3796"/>
                  <a:pt x="22247" y="3604"/>
                </a:cubicBezTo>
                <a:close/>
                <a:moveTo>
                  <a:pt x="26983" y="4053"/>
                </a:moveTo>
                <a:cubicBezTo>
                  <a:pt x="26753" y="4053"/>
                  <a:pt x="26549" y="4175"/>
                  <a:pt x="26345" y="4379"/>
                </a:cubicBezTo>
                <a:cubicBezTo>
                  <a:pt x="26016" y="4733"/>
                  <a:pt x="25966" y="5265"/>
                  <a:pt x="25941" y="5746"/>
                </a:cubicBezTo>
                <a:lnTo>
                  <a:pt x="25941" y="6328"/>
                </a:lnTo>
                <a:lnTo>
                  <a:pt x="25941" y="6707"/>
                </a:lnTo>
                <a:lnTo>
                  <a:pt x="25941" y="6783"/>
                </a:lnTo>
                <a:lnTo>
                  <a:pt x="25941" y="6986"/>
                </a:lnTo>
                <a:lnTo>
                  <a:pt x="25941" y="7138"/>
                </a:lnTo>
                <a:cubicBezTo>
                  <a:pt x="25941" y="7214"/>
                  <a:pt x="25941" y="7239"/>
                  <a:pt x="25915" y="7239"/>
                </a:cubicBezTo>
                <a:lnTo>
                  <a:pt x="25814" y="7239"/>
                </a:lnTo>
                <a:cubicBezTo>
                  <a:pt x="25789" y="7239"/>
                  <a:pt x="25713" y="7239"/>
                  <a:pt x="25662" y="7214"/>
                </a:cubicBezTo>
                <a:cubicBezTo>
                  <a:pt x="25502" y="7205"/>
                  <a:pt x="25348" y="7167"/>
                  <a:pt x="25200" y="7105"/>
                </a:cubicBezTo>
                <a:lnTo>
                  <a:pt x="25200" y="7105"/>
                </a:lnTo>
                <a:cubicBezTo>
                  <a:pt x="25559" y="7344"/>
                  <a:pt x="25964" y="7492"/>
                  <a:pt x="26431" y="7492"/>
                </a:cubicBezTo>
                <a:cubicBezTo>
                  <a:pt x="26445" y="7492"/>
                  <a:pt x="26458" y="7492"/>
                  <a:pt x="26472" y="7492"/>
                </a:cubicBezTo>
                <a:cubicBezTo>
                  <a:pt x="26573" y="7492"/>
                  <a:pt x="26649" y="7416"/>
                  <a:pt x="26649" y="7365"/>
                </a:cubicBezTo>
                <a:cubicBezTo>
                  <a:pt x="26725" y="6986"/>
                  <a:pt x="26700" y="6606"/>
                  <a:pt x="26700" y="6201"/>
                </a:cubicBezTo>
                <a:cubicBezTo>
                  <a:pt x="26674" y="5771"/>
                  <a:pt x="26649" y="5341"/>
                  <a:pt x="26801" y="4936"/>
                </a:cubicBezTo>
                <a:cubicBezTo>
                  <a:pt x="26907" y="4618"/>
                  <a:pt x="27119" y="4318"/>
                  <a:pt x="27453" y="4318"/>
                </a:cubicBezTo>
                <a:cubicBezTo>
                  <a:pt x="27512" y="4318"/>
                  <a:pt x="27575" y="4327"/>
                  <a:pt x="27642" y="4347"/>
                </a:cubicBezTo>
                <a:lnTo>
                  <a:pt x="27642" y="4347"/>
                </a:lnTo>
                <a:cubicBezTo>
                  <a:pt x="27485" y="4212"/>
                  <a:pt x="27320" y="4115"/>
                  <a:pt x="27155" y="4075"/>
                </a:cubicBezTo>
                <a:cubicBezTo>
                  <a:pt x="27096" y="4061"/>
                  <a:pt x="27039" y="4053"/>
                  <a:pt x="26983" y="4053"/>
                </a:cubicBezTo>
                <a:close/>
                <a:moveTo>
                  <a:pt x="27642" y="4347"/>
                </a:moveTo>
                <a:cubicBezTo>
                  <a:pt x="27990" y="4648"/>
                  <a:pt x="28297" y="5132"/>
                  <a:pt x="28471" y="5569"/>
                </a:cubicBezTo>
                <a:cubicBezTo>
                  <a:pt x="28800" y="6277"/>
                  <a:pt x="28724" y="7112"/>
                  <a:pt x="28674" y="7872"/>
                </a:cubicBezTo>
                <a:cubicBezTo>
                  <a:pt x="28623" y="7973"/>
                  <a:pt x="28623" y="8099"/>
                  <a:pt x="28623" y="8175"/>
                </a:cubicBezTo>
                <a:cubicBezTo>
                  <a:pt x="28598" y="8428"/>
                  <a:pt x="28497" y="8732"/>
                  <a:pt x="28446" y="8985"/>
                </a:cubicBezTo>
                <a:cubicBezTo>
                  <a:pt x="28345" y="9289"/>
                  <a:pt x="28218" y="9643"/>
                  <a:pt x="28244" y="9947"/>
                </a:cubicBezTo>
                <a:cubicBezTo>
                  <a:pt x="28277" y="10397"/>
                  <a:pt x="28464" y="10584"/>
                  <a:pt x="28704" y="10680"/>
                </a:cubicBezTo>
                <a:lnTo>
                  <a:pt x="28704" y="10680"/>
                </a:lnTo>
                <a:cubicBezTo>
                  <a:pt x="28514" y="10431"/>
                  <a:pt x="28395" y="10112"/>
                  <a:pt x="28395" y="9770"/>
                </a:cubicBezTo>
                <a:cubicBezTo>
                  <a:pt x="28395" y="9491"/>
                  <a:pt x="28446" y="9263"/>
                  <a:pt x="28547" y="9010"/>
                </a:cubicBezTo>
                <a:cubicBezTo>
                  <a:pt x="28573" y="8884"/>
                  <a:pt x="28648" y="8757"/>
                  <a:pt x="28674" y="8605"/>
                </a:cubicBezTo>
                <a:cubicBezTo>
                  <a:pt x="28800" y="8049"/>
                  <a:pt x="28800" y="7416"/>
                  <a:pt x="28800" y="6783"/>
                </a:cubicBezTo>
                <a:cubicBezTo>
                  <a:pt x="28800" y="6227"/>
                  <a:pt x="28674" y="5720"/>
                  <a:pt x="28421" y="5240"/>
                </a:cubicBezTo>
                <a:cubicBezTo>
                  <a:pt x="28370" y="5138"/>
                  <a:pt x="28319" y="5088"/>
                  <a:pt x="28294" y="5012"/>
                </a:cubicBezTo>
                <a:lnTo>
                  <a:pt x="28269" y="4986"/>
                </a:lnTo>
                <a:cubicBezTo>
                  <a:pt x="28092" y="4759"/>
                  <a:pt x="27915" y="4455"/>
                  <a:pt x="27661" y="4354"/>
                </a:cubicBezTo>
                <a:cubicBezTo>
                  <a:pt x="27655" y="4352"/>
                  <a:pt x="27648" y="4349"/>
                  <a:pt x="27642" y="4347"/>
                </a:cubicBezTo>
                <a:close/>
                <a:moveTo>
                  <a:pt x="28704" y="10680"/>
                </a:moveTo>
                <a:cubicBezTo>
                  <a:pt x="28711" y="10689"/>
                  <a:pt x="28718" y="10698"/>
                  <a:pt x="28724" y="10706"/>
                </a:cubicBezTo>
                <a:cubicBezTo>
                  <a:pt x="28927" y="10934"/>
                  <a:pt x="29079" y="10934"/>
                  <a:pt x="29281" y="10959"/>
                </a:cubicBezTo>
                <a:cubicBezTo>
                  <a:pt x="29408" y="10959"/>
                  <a:pt x="29534" y="11010"/>
                  <a:pt x="29711" y="11060"/>
                </a:cubicBezTo>
                <a:cubicBezTo>
                  <a:pt x="29723" y="11068"/>
                  <a:pt x="29734" y="11076"/>
                  <a:pt x="29746" y="11083"/>
                </a:cubicBezTo>
                <a:lnTo>
                  <a:pt x="29746" y="11083"/>
                </a:lnTo>
                <a:cubicBezTo>
                  <a:pt x="29599" y="10879"/>
                  <a:pt x="29368" y="10822"/>
                  <a:pt x="29104" y="10782"/>
                </a:cubicBezTo>
                <a:cubicBezTo>
                  <a:pt x="28966" y="10756"/>
                  <a:pt x="28828" y="10730"/>
                  <a:pt x="28704" y="10680"/>
                </a:cubicBezTo>
                <a:close/>
                <a:moveTo>
                  <a:pt x="19183" y="4253"/>
                </a:moveTo>
                <a:lnTo>
                  <a:pt x="19209" y="4303"/>
                </a:lnTo>
                <a:cubicBezTo>
                  <a:pt x="19411" y="4455"/>
                  <a:pt x="19614" y="4607"/>
                  <a:pt x="19816" y="4733"/>
                </a:cubicBezTo>
                <a:cubicBezTo>
                  <a:pt x="20069" y="4885"/>
                  <a:pt x="20322" y="5088"/>
                  <a:pt x="20575" y="5315"/>
                </a:cubicBezTo>
                <a:cubicBezTo>
                  <a:pt x="20980" y="5695"/>
                  <a:pt x="21335" y="6125"/>
                  <a:pt x="21638" y="6581"/>
                </a:cubicBezTo>
                <a:cubicBezTo>
                  <a:pt x="21739" y="6707"/>
                  <a:pt x="21841" y="6859"/>
                  <a:pt x="21967" y="6986"/>
                </a:cubicBezTo>
                <a:cubicBezTo>
                  <a:pt x="22777" y="8049"/>
                  <a:pt x="23663" y="9036"/>
                  <a:pt x="24498" y="9947"/>
                </a:cubicBezTo>
                <a:cubicBezTo>
                  <a:pt x="24903" y="10428"/>
                  <a:pt x="25207" y="10807"/>
                  <a:pt x="25510" y="11187"/>
                </a:cubicBezTo>
                <a:lnTo>
                  <a:pt x="25561" y="11263"/>
                </a:lnTo>
                <a:lnTo>
                  <a:pt x="25561" y="11263"/>
                </a:lnTo>
                <a:lnTo>
                  <a:pt x="25510" y="11237"/>
                </a:lnTo>
                <a:cubicBezTo>
                  <a:pt x="24772" y="10816"/>
                  <a:pt x="24104" y="10605"/>
                  <a:pt x="23360" y="10605"/>
                </a:cubicBezTo>
                <a:cubicBezTo>
                  <a:pt x="23212" y="10605"/>
                  <a:pt x="23060" y="10613"/>
                  <a:pt x="22904" y="10630"/>
                </a:cubicBezTo>
                <a:cubicBezTo>
                  <a:pt x="22777" y="10630"/>
                  <a:pt x="22625" y="10655"/>
                  <a:pt x="22499" y="10655"/>
                </a:cubicBezTo>
                <a:cubicBezTo>
                  <a:pt x="22146" y="10691"/>
                  <a:pt x="21782" y="10738"/>
                  <a:pt x="21413" y="10738"/>
                </a:cubicBezTo>
                <a:cubicBezTo>
                  <a:pt x="21253" y="10738"/>
                  <a:pt x="21091" y="10729"/>
                  <a:pt x="20930" y="10706"/>
                </a:cubicBezTo>
                <a:cubicBezTo>
                  <a:pt x="19867" y="10504"/>
                  <a:pt x="19032" y="10175"/>
                  <a:pt x="18222" y="9820"/>
                </a:cubicBezTo>
                <a:lnTo>
                  <a:pt x="18171" y="9820"/>
                </a:lnTo>
                <a:cubicBezTo>
                  <a:pt x="18019" y="9263"/>
                  <a:pt x="17665" y="9061"/>
                  <a:pt x="17159" y="8808"/>
                </a:cubicBezTo>
                <a:cubicBezTo>
                  <a:pt x="16248" y="8352"/>
                  <a:pt x="15514" y="7467"/>
                  <a:pt x="15134" y="6454"/>
                </a:cubicBezTo>
                <a:cubicBezTo>
                  <a:pt x="15058" y="6252"/>
                  <a:pt x="15008" y="6075"/>
                  <a:pt x="15033" y="5872"/>
                </a:cubicBezTo>
                <a:cubicBezTo>
                  <a:pt x="15058" y="5695"/>
                  <a:pt x="15134" y="5569"/>
                  <a:pt x="15286" y="5467"/>
                </a:cubicBezTo>
                <a:cubicBezTo>
                  <a:pt x="15413" y="5388"/>
                  <a:pt x="15588" y="5349"/>
                  <a:pt x="15783" y="5349"/>
                </a:cubicBezTo>
                <a:cubicBezTo>
                  <a:pt x="15900" y="5349"/>
                  <a:pt x="16023" y="5363"/>
                  <a:pt x="16146" y="5391"/>
                </a:cubicBezTo>
                <a:cubicBezTo>
                  <a:pt x="16400" y="5467"/>
                  <a:pt x="16653" y="5619"/>
                  <a:pt x="16906" y="5746"/>
                </a:cubicBezTo>
                <a:lnTo>
                  <a:pt x="16956" y="5771"/>
                </a:lnTo>
                <a:cubicBezTo>
                  <a:pt x="17159" y="5872"/>
                  <a:pt x="17336" y="5999"/>
                  <a:pt x="17538" y="6125"/>
                </a:cubicBezTo>
                <a:cubicBezTo>
                  <a:pt x="18190" y="6525"/>
                  <a:pt x="18964" y="7029"/>
                  <a:pt x="19686" y="7029"/>
                </a:cubicBezTo>
                <a:cubicBezTo>
                  <a:pt x="19833" y="7029"/>
                  <a:pt x="19978" y="7008"/>
                  <a:pt x="20120" y="6960"/>
                </a:cubicBezTo>
                <a:cubicBezTo>
                  <a:pt x="20196" y="6910"/>
                  <a:pt x="20221" y="6885"/>
                  <a:pt x="20246" y="6859"/>
                </a:cubicBezTo>
                <a:cubicBezTo>
                  <a:pt x="20297" y="6783"/>
                  <a:pt x="20246" y="6758"/>
                  <a:pt x="20246" y="6707"/>
                </a:cubicBezTo>
                <a:cubicBezTo>
                  <a:pt x="20170" y="6530"/>
                  <a:pt x="20069" y="6378"/>
                  <a:pt x="19968" y="6201"/>
                </a:cubicBezTo>
                <a:cubicBezTo>
                  <a:pt x="19588" y="5594"/>
                  <a:pt x="19183" y="4885"/>
                  <a:pt x="19183" y="4303"/>
                </a:cubicBezTo>
                <a:lnTo>
                  <a:pt x="19183" y="4253"/>
                </a:lnTo>
                <a:close/>
                <a:moveTo>
                  <a:pt x="29746" y="11083"/>
                </a:moveTo>
                <a:cubicBezTo>
                  <a:pt x="29782" y="11133"/>
                  <a:pt x="29813" y="11192"/>
                  <a:pt x="29838" y="11263"/>
                </a:cubicBezTo>
                <a:cubicBezTo>
                  <a:pt x="29874" y="11371"/>
                  <a:pt x="29865" y="11476"/>
                  <a:pt x="29828" y="11578"/>
                </a:cubicBezTo>
                <a:lnTo>
                  <a:pt x="29828" y="11578"/>
                </a:lnTo>
                <a:cubicBezTo>
                  <a:pt x="29917" y="11489"/>
                  <a:pt x="29984" y="11409"/>
                  <a:pt x="29964" y="11313"/>
                </a:cubicBezTo>
                <a:cubicBezTo>
                  <a:pt x="29964" y="11220"/>
                  <a:pt x="29878" y="11170"/>
                  <a:pt x="29746" y="11083"/>
                </a:cubicBezTo>
                <a:close/>
                <a:moveTo>
                  <a:pt x="29828" y="11578"/>
                </a:moveTo>
                <a:cubicBezTo>
                  <a:pt x="29799" y="11607"/>
                  <a:pt x="29768" y="11636"/>
                  <a:pt x="29737" y="11668"/>
                </a:cubicBezTo>
                <a:cubicBezTo>
                  <a:pt x="29711" y="11693"/>
                  <a:pt x="29661" y="11769"/>
                  <a:pt x="29610" y="11820"/>
                </a:cubicBezTo>
                <a:cubicBezTo>
                  <a:pt x="29560" y="11921"/>
                  <a:pt x="29484" y="12022"/>
                  <a:pt x="29408" y="12073"/>
                </a:cubicBezTo>
                <a:cubicBezTo>
                  <a:pt x="29332" y="12174"/>
                  <a:pt x="29281" y="12275"/>
                  <a:pt x="29180" y="12351"/>
                </a:cubicBezTo>
                <a:cubicBezTo>
                  <a:pt x="29129" y="12427"/>
                  <a:pt x="29079" y="12452"/>
                  <a:pt x="29053" y="12528"/>
                </a:cubicBezTo>
                <a:cubicBezTo>
                  <a:pt x="28949" y="12653"/>
                  <a:pt x="28837" y="12782"/>
                  <a:pt x="28739" y="12919"/>
                </a:cubicBezTo>
                <a:lnTo>
                  <a:pt x="28739" y="12919"/>
                </a:lnTo>
                <a:cubicBezTo>
                  <a:pt x="28824" y="12810"/>
                  <a:pt x="28913" y="12705"/>
                  <a:pt x="29003" y="12604"/>
                </a:cubicBezTo>
                <a:cubicBezTo>
                  <a:pt x="29104" y="12528"/>
                  <a:pt x="29205" y="12402"/>
                  <a:pt x="29306" y="12300"/>
                </a:cubicBezTo>
                <a:cubicBezTo>
                  <a:pt x="29332" y="12224"/>
                  <a:pt x="29382" y="12174"/>
                  <a:pt x="29458" y="12098"/>
                </a:cubicBezTo>
                <a:cubicBezTo>
                  <a:pt x="29605" y="11935"/>
                  <a:pt x="29762" y="11761"/>
                  <a:pt x="29828" y="11578"/>
                </a:cubicBezTo>
                <a:close/>
                <a:moveTo>
                  <a:pt x="28739" y="12919"/>
                </a:moveTo>
                <a:cubicBezTo>
                  <a:pt x="28631" y="13056"/>
                  <a:pt x="28531" y="13197"/>
                  <a:pt x="28446" y="13338"/>
                </a:cubicBezTo>
                <a:cubicBezTo>
                  <a:pt x="28319" y="13591"/>
                  <a:pt x="28294" y="13869"/>
                  <a:pt x="28370" y="14123"/>
                </a:cubicBezTo>
                <a:cubicBezTo>
                  <a:pt x="28471" y="14350"/>
                  <a:pt x="28674" y="14477"/>
                  <a:pt x="28876" y="14553"/>
                </a:cubicBezTo>
                <a:cubicBezTo>
                  <a:pt x="28909" y="14558"/>
                  <a:pt x="28942" y="14562"/>
                  <a:pt x="28973" y="14564"/>
                </a:cubicBezTo>
                <a:lnTo>
                  <a:pt x="28973" y="14564"/>
                </a:lnTo>
                <a:cubicBezTo>
                  <a:pt x="28884" y="14506"/>
                  <a:pt x="28801" y="14436"/>
                  <a:pt x="28724" y="14350"/>
                </a:cubicBezTo>
                <a:cubicBezTo>
                  <a:pt x="28547" y="14123"/>
                  <a:pt x="28446" y="13844"/>
                  <a:pt x="28471" y="13566"/>
                </a:cubicBezTo>
                <a:cubicBezTo>
                  <a:pt x="28486" y="13327"/>
                  <a:pt x="28598" y="13115"/>
                  <a:pt x="28739" y="12919"/>
                </a:cubicBezTo>
                <a:close/>
                <a:moveTo>
                  <a:pt x="35508" y="16183"/>
                </a:moveTo>
                <a:lnTo>
                  <a:pt x="35508" y="16183"/>
                </a:lnTo>
                <a:cubicBezTo>
                  <a:pt x="35525" y="16195"/>
                  <a:pt x="35542" y="16207"/>
                  <a:pt x="35558" y="16220"/>
                </a:cubicBezTo>
                <a:lnTo>
                  <a:pt x="35558" y="16220"/>
                </a:lnTo>
                <a:lnTo>
                  <a:pt x="35558" y="16198"/>
                </a:lnTo>
                <a:lnTo>
                  <a:pt x="35532" y="16198"/>
                </a:lnTo>
                <a:cubicBezTo>
                  <a:pt x="35524" y="16193"/>
                  <a:pt x="35516" y="16188"/>
                  <a:pt x="35508" y="16183"/>
                </a:cubicBezTo>
                <a:close/>
                <a:moveTo>
                  <a:pt x="35869" y="17482"/>
                </a:moveTo>
                <a:cubicBezTo>
                  <a:pt x="35867" y="17493"/>
                  <a:pt x="35864" y="17503"/>
                  <a:pt x="35861" y="17514"/>
                </a:cubicBezTo>
                <a:cubicBezTo>
                  <a:pt x="35813" y="17678"/>
                  <a:pt x="35768" y="17849"/>
                  <a:pt x="35740" y="18014"/>
                </a:cubicBezTo>
                <a:lnTo>
                  <a:pt x="35740" y="18014"/>
                </a:lnTo>
                <a:cubicBezTo>
                  <a:pt x="35746" y="17999"/>
                  <a:pt x="35753" y="17984"/>
                  <a:pt x="35760" y="17969"/>
                </a:cubicBezTo>
                <a:cubicBezTo>
                  <a:pt x="35760" y="17893"/>
                  <a:pt x="35785" y="17868"/>
                  <a:pt x="35785" y="17843"/>
                </a:cubicBezTo>
                <a:cubicBezTo>
                  <a:pt x="35785" y="17792"/>
                  <a:pt x="35811" y="17767"/>
                  <a:pt x="35811" y="17742"/>
                </a:cubicBezTo>
                <a:cubicBezTo>
                  <a:pt x="35831" y="17653"/>
                  <a:pt x="35851" y="17567"/>
                  <a:pt x="35869" y="17482"/>
                </a:cubicBezTo>
                <a:close/>
                <a:moveTo>
                  <a:pt x="34908" y="16005"/>
                </a:moveTo>
                <a:cubicBezTo>
                  <a:pt x="34744" y="16005"/>
                  <a:pt x="34576" y="16036"/>
                  <a:pt x="34419" y="16097"/>
                </a:cubicBezTo>
                <a:cubicBezTo>
                  <a:pt x="33811" y="16350"/>
                  <a:pt x="33381" y="16881"/>
                  <a:pt x="32926" y="17413"/>
                </a:cubicBezTo>
                <a:cubicBezTo>
                  <a:pt x="32815" y="17589"/>
                  <a:pt x="32685" y="17728"/>
                  <a:pt x="32553" y="17895"/>
                </a:cubicBezTo>
                <a:lnTo>
                  <a:pt x="32553" y="17895"/>
                </a:lnTo>
                <a:cubicBezTo>
                  <a:pt x="32535" y="17861"/>
                  <a:pt x="32516" y="17826"/>
                  <a:pt x="32495" y="17792"/>
                </a:cubicBezTo>
                <a:cubicBezTo>
                  <a:pt x="32369" y="17615"/>
                  <a:pt x="32268" y="17413"/>
                  <a:pt x="32116" y="17286"/>
                </a:cubicBezTo>
                <a:cubicBezTo>
                  <a:pt x="32049" y="17231"/>
                  <a:pt x="31975" y="17199"/>
                  <a:pt x="31896" y="17184"/>
                </a:cubicBezTo>
                <a:lnTo>
                  <a:pt x="31896" y="17184"/>
                </a:lnTo>
                <a:cubicBezTo>
                  <a:pt x="32071" y="17331"/>
                  <a:pt x="32207" y="17549"/>
                  <a:pt x="32343" y="17767"/>
                </a:cubicBezTo>
                <a:cubicBezTo>
                  <a:pt x="32369" y="17843"/>
                  <a:pt x="32419" y="17893"/>
                  <a:pt x="32470" y="17969"/>
                </a:cubicBezTo>
                <a:lnTo>
                  <a:pt x="32470" y="17995"/>
                </a:lnTo>
                <a:lnTo>
                  <a:pt x="32495" y="17969"/>
                </a:lnTo>
                <a:cubicBezTo>
                  <a:pt x="32515" y="17944"/>
                  <a:pt x="32534" y="17919"/>
                  <a:pt x="32553" y="17895"/>
                </a:cubicBezTo>
                <a:lnTo>
                  <a:pt x="32553" y="17895"/>
                </a:lnTo>
                <a:cubicBezTo>
                  <a:pt x="32602" y="17985"/>
                  <a:pt x="32649" y="18073"/>
                  <a:pt x="32723" y="18146"/>
                </a:cubicBezTo>
                <a:cubicBezTo>
                  <a:pt x="32748" y="18172"/>
                  <a:pt x="32774" y="18172"/>
                  <a:pt x="32824" y="18172"/>
                </a:cubicBezTo>
                <a:cubicBezTo>
                  <a:pt x="32875" y="18172"/>
                  <a:pt x="32951" y="18146"/>
                  <a:pt x="32976" y="18121"/>
                </a:cubicBezTo>
                <a:cubicBezTo>
                  <a:pt x="33204" y="17893"/>
                  <a:pt x="33381" y="17666"/>
                  <a:pt x="33584" y="17463"/>
                </a:cubicBezTo>
                <a:lnTo>
                  <a:pt x="34140" y="16780"/>
                </a:lnTo>
                <a:cubicBezTo>
                  <a:pt x="34368" y="16577"/>
                  <a:pt x="34646" y="16248"/>
                  <a:pt x="35001" y="16147"/>
                </a:cubicBezTo>
                <a:cubicBezTo>
                  <a:pt x="35074" y="16126"/>
                  <a:pt x="35152" y="16114"/>
                  <a:pt x="35229" y="16114"/>
                </a:cubicBezTo>
                <a:cubicBezTo>
                  <a:pt x="35327" y="16114"/>
                  <a:pt x="35424" y="16134"/>
                  <a:pt x="35508" y="16183"/>
                </a:cubicBezTo>
                <a:lnTo>
                  <a:pt x="35508" y="16183"/>
                </a:lnTo>
                <a:cubicBezTo>
                  <a:pt x="35476" y="16160"/>
                  <a:pt x="35441" y="16140"/>
                  <a:pt x="35406" y="16122"/>
                </a:cubicBezTo>
                <a:cubicBezTo>
                  <a:pt x="35260" y="16042"/>
                  <a:pt x="35087" y="16005"/>
                  <a:pt x="34908" y="16005"/>
                </a:cubicBezTo>
                <a:close/>
                <a:moveTo>
                  <a:pt x="42883" y="1336"/>
                </a:moveTo>
                <a:cubicBezTo>
                  <a:pt x="42445" y="1812"/>
                  <a:pt x="41963" y="2223"/>
                  <a:pt x="41505" y="2633"/>
                </a:cubicBezTo>
                <a:cubicBezTo>
                  <a:pt x="41353" y="2759"/>
                  <a:pt x="41201" y="2911"/>
                  <a:pt x="41049" y="3038"/>
                </a:cubicBezTo>
                <a:cubicBezTo>
                  <a:pt x="40239" y="3721"/>
                  <a:pt x="39556" y="4556"/>
                  <a:pt x="38898" y="5366"/>
                </a:cubicBezTo>
                <a:lnTo>
                  <a:pt x="38797" y="5467"/>
                </a:lnTo>
                <a:cubicBezTo>
                  <a:pt x="37936" y="6505"/>
                  <a:pt x="37076" y="7593"/>
                  <a:pt x="36291" y="8656"/>
                </a:cubicBezTo>
                <a:cubicBezTo>
                  <a:pt x="35608" y="9592"/>
                  <a:pt x="34874" y="10529"/>
                  <a:pt x="34140" y="11415"/>
                </a:cubicBezTo>
                <a:cubicBezTo>
                  <a:pt x="33584" y="12123"/>
                  <a:pt x="32976" y="12781"/>
                  <a:pt x="32369" y="13414"/>
                </a:cubicBezTo>
                <a:cubicBezTo>
                  <a:pt x="31964" y="13819"/>
                  <a:pt x="31559" y="14249"/>
                  <a:pt x="31179" y="14705"/>
                </a:cubicBezTo>
                <a:cubicBezTo>
                  <a:pt x="30825" y="15084"/>
                  <a:pt x="30496" y="15514"/>
                  <a:pt x="30218" y="15945"/>
                </a:cubicBezTo>
                <a:cubicBezTo>
                  <a:pt x="29863" y="16400"/>
                  <a:pt x="29534" y="16881"/>
                  <a:pt x="29104" y="17337"/>
                </a:cubicBezTo>
                <a:lnTo>
                  <a:pt x="28952" y="17488"/>
                </a:lnTo>
                <a:cubicBezTo>
                  <a:pt x="28612" y="17829"/>
                  <a:pt x="28290" y="18169"/>
                  <a:pt x="28435" y="18629"/>
                </a:cubicBezTo>
                <a:lnTo>
                  <a:pt x="28435" y="18629"/>
                </a:lnTo>
                <a:cubicBezTo>
                  <a:pt x="28468" y="18240"/>
                  <a:pt x="28918" y="17753"/>
                  <a:pt x="29231" y="17463"/>
                </a:cubicBezTo>
                <a:cubicBezTo>
                  <a:pt x="29332" y="17362"/>
                  <a:pt x="29382" y="17286"/>
                  <a:pt x="29433" y="17235"/>
                </a:cubicBezTo>
                <a:cubicBezTo>
                  <a:pt x="29838" y="16755"/>
                  <a:pt x="30142" y="16375"/>
                  <a:pt x="30395" y="15995"/>
                </a:cubicBezTo>
                <a:cubicBezTo>
                  <a:pt x="30496" y="15869"/>
                  <a:pt x="30572" y="15768"/>
                  <a:pt x="30648" y="15641"/>
                </a:cubicBezTo>
                <a:cubicBezTo>
                  <a:pt x="30850" y="15388"/>
                  <a:pt x="31027" y="15135"/>
                  <a:pt x="31255" y="14882"/>
                </a:cubicBezTo>
                <a:cubicBezTo>
                  <a:pt x="32622" y="13566"/>
                  <a:pt x="33811" y="12047"/>
                  <a:pt x="34874" y="10706"/>
                </a:cubicBezTo>
                <a:cubicBezTo>
                  <a:pt x="35279" y="10175"/>
                  <a:pt x="35709" y="9618"/>
                  <a:pt x="36140" y="9061"/>
                </a:cubicBezTo>
                <a:cubicBezTo>
                  <a:pt x="37051" y="7872"/>
                  <a:pt x="37987" y="6631"/>
                  <a:pt x="38999" y="5467"/>
                </a:cubicBezTo>
                <a:cubicBezTo>
                  <a:pt x="39632" y="4733"/>
                  <a:pt x="40265" y="3974"/>
                  <a:pt x="40999" y="3341"/>
                </a:cubicBezTo>
                <a:cubicBezTo>
                  <a:pt x="41100" y="3291"/>
                  <a:pt x="41201" y="3190"/>
                  <a:pt x="41252" y="3114"/>
                </a:cubicBezTo>
                <a:cubicBezTo>
                  <a:pt x="41834" y="2658"/>
                  <a:pt x="42391" y="2152"/>
                  <a:pt x="42871" y="1570"/>
                </a:cubicBezTo>
                <a:cubicBezTo>
                  <a:pt x="42918" y="1477"/>
                  <a:pt x="42922" y="1406"/>
                  <a:pt x="42883" y="1336"/>
                </a:cubicBezTo>
                <a:close/>
                <a:moveTo>
                  <a:pt x="35740" y="18014"/>
                </a:moveTo>
                <a:lnTo>
                  <a:pt x="35740" y="18014"/>
                </a:lnTo>
                <a:cubicBezTo>
                  <a:pt x="35680" y="18164"/>
                  <a:pt x="35661" y="18363"/>
                  <a:pt x="35684" y="18501"/>
                </a:cubicBezTo>
                <a:cubicBezTo>
                  <a:pt x="35714" y="18597"/>
                  <a:pt x="35760" y="18667"/>
                  <a:pt x="35816" y="18718"/>
                </a:cubicBezTo>
                <a:lnTo>
                  <a:pt x="35816" y="18718"/>
                </a:lnTo>
                <a:cubicBezTo>
                  <a:pt x="35698" y="18533"/>
                  <a:pt x="35695" y="18281"/>
                  <a:pt x="35740" y="18014"/>
                </a:cubicBezTo>
                <a:close/>
                <a:moveTo>
                  <a:pt x="28435" y="18629"/>
                </a:moveTo>
                <a:cubicBezTo>
                  <a:pt x="28431" y="18681"/>
                  <a:pt x="28434" y="18731"/>
                  <a:pt x="28446" y="18779"/>
                </a:cubicBezTo>
                <a:cubicBezTo>
                  <a:pt x="28466" y="18787"/>
                  <a:pt x="28486" y="18793"/>
                  <a:pt x="28507" y="18797"/>
                </a:cubicBezTo>
                <a:lnTo>
                  <a:pt x="28507" y="18797"/>
                </a:lnTo>
                <a:cubicBezTo>
                  <a:pt x="28476" y="18739"/>
                  <a:pt x="28453" y="18683"/>
                  <a:pt x="28435" y="18629"/>
                </a:cubicBezTo>
                <a:close/>
                <a:moveTo>
                  <a:pt x="31416" y="17003"/>
                </a:moveTo>
                <a:cubicBezTo>
                  <a:pt x="31388" y="17003"/>
                  <a:pt x="31360" y="17005"/>
                  <a:pt x="31331" y="17008"/>
                </a:cubicBezTo>
                <a:cubicBezTo>
                  <a:pt x="30977" y="17033"/>
                  <a:pt x="30622" y="17337"/>
                  <a:pt x="30344" y="17539"/>
                </a:cubicBezTo>
                <a:cubicBezTo>
                  <a:pt x="30319" y="17590"/>
                  <a:pt x="30243" y="17615"/>
                  <a:pt x="30218" y="17640"/>
                </a:cubicBezTo>
                <a:cubicBezTo>
                  <a:pt x="30116" y="17716"/>
                  <a:pt x="30015" y="17792"/>
                  <a:pt x="29863" y="17919"/>
                </a:cubicBezTo>
                <a:cubicBezTo>
                  <a:pt x="29481" y="18301"/>
                  <a:pt x="28958" y="18804"/>
                  <a:pt x="28580" y="18804"/>
                </a:cubicBezTo>
                <a:cubicBezTo>
                  <a:pt x="28555" y="18804"/>
                  <a:pt x="28531" y="18802"/>
                  <a:pt x="28507" y="18797"/>
                </a:cubicBezTo>
                <a:lnTo>
                  <a:pt x="28507" y="18797"/>
                </a:lnTo>
                <a:cubicBezTo>
                  <a:pt x="28526" y="18833"/>
                  <a:pt x="28548" y="18869"/>
                  <a:pt x="28573" y="18906"/>
                </a:cubicBezTo>
                <a:cubicBezTo>
                  <a:pt x="28592" y="18963"/>
                  <a:pt x="28653" y="18991"/>
                  <a:pt x="28715" y="18991"/>
                </a:cubicBezTo>
                <a:cubicBezTo>
                  <a:pt x="28735" y="18991"/>
                  <a:pt x="28756" y="18988"/>
                  <a:pt x="28775" y="18982"/>
                </a:cubicBezTo>
                <a:cubicBezTo>
                  <a:pt x="28842" y="19004"/>
                  <a:pt x="28910" y="19014"/>
                  <a:pt x="28977" y="19014"/>
                </a:cubicBezTo>
                <a:cubicBezTo>
                  <a:pt x="29364" y="19014"/>
                  <a:pt x="29742" y="18672"/>
                  <a:pt x="30066" y="18349"/>
                </a:cubicBezTo>
                <a:lnTo>
                  <a:pt x="30369" y="18020"/>
                </a:lnTo>
                <a:cubicBezTo>
                  <a:pt x="30420" y="17995"/>
                  <a:pt x="30471" y="17969"/>
                  <a:pt x="30496" y="17893"/>
                </a:cubicBezTo>
                <a:cubicBezTo>
                  <a:pt x="30852" y="17597"/>
                  <a:pt x="31378" y="17176"/>
                  <a:pt x="31797" y="17176"/>
                </a:cubicBezTo>
                <a:cubicBezTo>
                  <a:pt x="31831" y="17176"/>
                  <a:pt x="31864" y="17179"/>
                  <a:pt x="31896" y="17184"/>
                </a:cubicBezTo>
                <a:lnTo>
                  <a:pt x="31896" y="17184"/>
                </a:lnTo>
                <a:cubicBezTo>
                  <a:pt x="31764" y="17074"/>
                  <a:pt x="31609" y="17003"/>
                  <a:pt x="31416" y="17003"/>
                </a:cubicBezTo>
                <a:close/>
                <a:moveTo>
                  <a:pt x="9845" y="9365"/>
                </a:moveTo>
                <a:cubicBezTo>
                  <a:pt x="10503" y="9390"/>
                  <a:pt x="11136" y="9770"/>
                  <a:pt x="11718" y="10073"/>
                </a:cubicBezTo>
                <a:cubicBezTo>
                  <a:pt x="11819" y="10149"/>
                  <a:pt x="11945" y="10225"/>
                  <a:pt x="12021" y="10250"/>
                </a:cubicBezTo>
                <a:lnTo>
                  <a:pt x="12123" y="10301"/>
                </a:lnTo>
                <a:cubicBezTo>
                  <a:pt x="12629" y="10605"/>
                  <a:pt x="13185" y="10908"/>
                  <a:pt x="13793" y="10959"/>
                </a:cubicBezTo>
                <a:cubicBezTo>
                  <a:pt x="13844" y="10968"/>
                  <a:pt x="13895" y="10973"/>
                  <a:pt x="13946" y="10973"/>
                </a:cubicBezTo>
                <a:cubicBezTo>
                  <a:pt x="14172" y="10973"/>
                  <a:pt x="14391" y="10890"/>
                  <a:pt x="14577" y="10807"/>
                </a:cubicBezTo>
                <a:cubicBezTo>
                  <a:pt x="14808" y="10736"/>
                  <a:pt x="15051" y="10653"/>
                  <a:pt x="15306" y="10653"/>
                </a:cubicBezTo>
                <a:cubicBezTo>
                  <a:pt x="15415" y="10653"/>
                  <a:pt x="15527" y="10668"/>
                  <a:pt x="15640" y="10706"/>
                </a:cubicBezTo>
                <a:cubicBezTo>
                  <a:pt x="16146" y="10858"/>
                  <a:pt x="16551" y="11288"/>
                  <a:pt x="16906" y="11642"/>
                </a:cubicBezTo>
                <a:cubicBezTo>
                  <a:pt x="16956" y="11718"/>
                  <a:pt x="17058" y="11794"/>
                  <a:pt x="17108" y="11870"/>
                </a:cubicBezTo>
                <a:cubicBezTo>
                  <a:pt x="17716" y="12452"/>
                  <a:pt x="18374" y="13034"/>
                  <a:pt x="19082" y="13566"/>
                </a:cubicBezTo>
                <a:cubicBezTo>
                  <a:pt x="19740" y="14097"/>
                  <a:pt x="20272" y="14477"/>
                  <a:pt x="20778" y="14806"/>
                </a:cubicBezTo>
                <a:cubicBezTo>
                  <a:pt x="20854" y="14831"/>
                  <a:pt x="20904" y="14907"/>
                  <a:pt x="21006" y="14932"/>
                </a:cubicBezTo>
                <a:cubicBezTo>
                  <a:pt x="21484" y="15220"/>
                  <a:pt x="22076" y="15620"/>
                  <a:pt x="22631" y="15620"/>
                </a:cubicBezTo>
                <a:cubicBezTo>
                  <a:pt x="22663" y="15620"/>
                  <a:pt x="22695" y="15618"/>
                  <a:pt x="22726" y="15616"/>
                </a:cubicBezTo>
                <a:cubicBezTo>
                  <a:pt x="22980" y="15590"/>
                  <a:pt x="23131" y="15489"/>
                  <a:pt x="23233" y="15337"/>
                </a:cubicBezTo>
                <a:cubicBezTo>
                  <a:pt x="23410" y="14983"/>
                  <a:pt x="23258" y="14350"/>
                  <a:pt x="23030" y="13920"/>
                </a:cubicBezTo>
                <a:cubicBezTo>
                  <a:pt x="22448" y="12756"/>
                  <a:pt x="21410" y="12275"/>
                  <a:pt x="20322" y="11744"/>
                </a:cubicBezTo>
                <a:lnTo>
                  <a:pt x="19563" y="11364"/>
                </a:lnTo>
                <a:cubicBezTo>
                  <a:pt x="19209" y="11162"/>
                  <a:pt x="18829" y="10984"/>
                  <a:pt x="18551" y="10681"/>
                </a:cubicBezTo>
                <a:cubicBezTo>
                  <a:pt x="18348" y="10504"/>
                  <a:pt x="18298" y="10377"/>
                  <a:pt x="18247" y="10175"/>
                </a:cubicBezTo>
                <a:lnTo>
                  <a:pt x="18247" y="10149"/>
                </a:lnTo>
                <a:lnTo>
                  <a:pt x="18298" y="10149"/>
                </a:lnTo>
                <a:cubicBezTo>
                  <a:pt x="19294" y="10557"/>
                  <a:pt x="20352" y="10924"/>
                  <a:pt x="21452" y="10924"/>
                </a:cubicBezTo>
                <a:cubicBezTo>
                  <a:pt x="21581" y="10924"/>
                  <a:pt x="21711" y="10919"/>
                  <a:pt x="21841" y="10908"/>
                </a:cubicBezTo>
                <a:cubicBezTo>
                  <a:pt x="21993" y="10908"/>
                  <a:pt x="22195" y="10883"/>
                  <a:pt x="22347" y="10858"/>
                </a:cubicBezTo>
                <a:cubicBezTo>
                  <a:pt x="22693" y="10803"/>
                  <a:pt x="23053" y="10762"/>
                  <a:pt x="23398" y="10762"/>
                </a:cubicBezTo>
                <a:cubicBezTo>
                  <a:pt x="23531" y="10762"/>
                  <a:pt x="23662" y="10768"/>
                  <a:pt x="23789" y="10782"/>
                </a:cubicBezTo>
                <a:cubicBezTo>
                  <a:pt x="24549" y="10883"/>
                  <a:pt x="25181" y="11313"/>
                  <a:pt x="25789" y="11744"/>
                </a:cubicBezTo>
                <a:lnTo>
                  <a:pt x="25915" y="11820"/>
                </a:lnTo>
                <a:cubicBezTo>
                  <a:pt x="25991" y="11946"/>
                  <a:pt x="26042" y="12047"/>
                  <a:pt x="26118" y="12174"/>
                </a:cubicBezTo>
                <a:cubicBezTo>
                  <a:pt x="26371" y="12629"/>
                  <a:pt x="26523" y="13060"/>
                  <a:pt x="26649" y="13540"/>
                </a:cubicBezTo>
                <a:cubicBezTo>
                  <a:pt x="26750" y="13895"/>
                  <a:pt x="26801" y="14224"/>
                  <a:pt x="26877" y="14553"/>
                </a:cubicBezTo>
                <a:cubicBezTo>
                  <a:pt x="27029" y="15312"/>
                  <a:pt x="27181" y="16046"/>
                  <a:pt x="27535" y="16729"/>
                </a:cubicBezTo>
                <a:cubicBezTo>
                  <a:pt x="27434" y="16830"/>
                  <a:pt x="27332" y="16957"/>
                  <a:pt x="27257" y="17058"/>
                </a:cubicBezTo>
                <a:lnTo>
                  <a:pt x="27155" y="17134"/>
                </a:lnTo>
                <a:cubicBezTo>
                  <a:pt x="26573" y="17767"/>
                  <a:pt x="25991" y="18450"/>
                  <a:pt x="25283" y="19133"/>
                </a:cubicBezTo>
                <a:cubicBezTo>
                  <a:pt x="25257" y="19133"/>
                  <a:pt x="25257" y="19133"/>
                  <a:pt x="25232" y="19159"/>
                </a:cubicBezTo>
                <a:cubicBezTo>
                  <a:pt x="25202" y="19178"/>
                  <a:pt x="25165" y="19186"/>
                  <a:pt x="25123" y="19186"/>
                </a:cubicBezTo>
                <a:cubicBezTo>
                  <a:pt x="24881" y="19186"/>
                  <a:pt x="24459" y="18900"/>
                  <a:pt x="24093" y="18577"/>
                </a:cubicBezTo>
                <a:cubicBezTo>
                  <a:pt x="24042" y="18526"/>
                  <a:pt x="24017" y="18501"/>
                  <a:pt x="23992" y="18501"/>
                </a:cubicBezTo>
                <a:cubicBezTo>
                  <a:pt x="23536" y="18146"/>
                  <a:pt x="23106" y="17817"/>
                  <a:pt x="22701" y="17413"/>
                </a:cubicBezTo>
                <a:lnTo>
                  <a:pt x="22499" y="17261"/>
                </a:lnTo>
                <a:cubicBezTo>
                  <a:pt x="21461" y="16375"/>
                  <a:pt x="20246" y="15818"/>
                  <a:pt x="19183" y="15312"/>
                </a:cubicBezTo>
                <a:cubicBezTo>
                  <a:pt x="18348" y="14932"/>
                  <a:pt x="17462" y="14452"/>
                  <a:pt x="16678" y="13819"/>
                </a:cubicBezTo>
                <a:cubicBezTo>
                  <a:pt x="16577" y="13743"/>
                  <a:pt x="16501" y="13667"/>
                  <a:pt x="16425" y="13591"/>
                </a:cubicBezTo>
                <a:cubicBezTo>
                  <a:pt x="15792" y="13085"/>
                  <a:pt x="15159" y="12553"/>
                  <a:pt x="14476" y="12098"/>
                </a:cubicBezTo>
                <a:cubicBezTo>
                  <a:pt x="13742" y="11642"/>
                  <a:pt x="12958" y="11263"/>
                  <a:pt x="12123" y="10934"/>
                </a:cubicBezTo>
                <a:cubicBezTo>
                  <a:pt x="11971" y="10883"/>
                  <a:pt x="11844" y="10833"/>
                  <a:pt x="11692" y="10782"/>
                </a:cubicBezTo>
                <a:cubicBezTo>
                  <a:pt x="10807" y="10529"/>
                  <a:pt x="9921" y="10225"/>
                  <a:pt x="9162" y="9618"/>
                </a:cubicBezTo>
                <a:cubicBezTo>
                  <a:pt x="9288" y="9415"/>
                  <a:pt x="9491" y="9365"/>
                  <a:pt x="9845" y="9365"/>
                </a:cubicBezTo>
                <a:close/>
                <a:moveTo>
                  <a:pt x="9086" y="10023"/>
                </a:moveTo>
                <a:lnTo>
                  <a:pt x="9111" y="10048"/>
                </a:lnTo>
                <a:cubicBezTo>
                  <a:pt x="9895" y="10630"/>
                  <a:pt x="10857" y="10959"/>
                  <a:pt x="11768" y="11313"/>
                </a:cubicBezTo>
                <a:cubicBezTo>
                  <a:pt x="12603" y="11642"/>
                  <a:pt x="13439" y="11946"/>
                  <a:pt x="14198" y="12452"/>
                </a:cubicBezTo>
                <a:cubicBezTo>
                  <a:pt x="14755" y="12807"/>
                  <a:pt x="15210" y="13211"/>
                  <a:pt x="15691" y="13591"/>
                </a:cubicBezTo>
                <a:cubicBezTo>
                  <a:pt x="16071" y="13920"/>
                  <a:pt x="16475" y="14224"/>
                  <a:pt x="16906" y="14502"/>
                </a:cubicBezTo>
                <a:cubicBezTo>
                  <a:pt x="17665" y="15059"/>
                  <a:pt x="18500" y="15464"/>
                  <a:pt x="19335" y="15843"/>
                </a:cubicBezTo>
                <a:cubicBezTo>
                  <a:pt x="19436" y="15869"/>
                  <a:pt x="19487" y="15945"/>
                  <a:pt x="19588" y="15970"/>
                </a:cubicBezTo>
                <a:lnTo>
                  <a:pt x="19740" y="16021"/>
                </a:lnTo>
                <a:cubicBezTo>
                  <a:pt x="20398" y="16350"/>
                  <a:pt x="21081" y="16653"/>
                  <a:pt x="21638" y="17109"/>
                </a:cubicBezTo>
                <a:cubicBezTo>
                  <a:pt x="21891" y="17337"/>
                  <a:pt x="22144" y="17564"/>
                  <a:pt x="22397" y="17742"/>
                </a:cubicBezTo>
                <a:cubicBezTo>
                  <a:pt x="22625" y="17919"/>
                  <a:pt x="22853" y="18121"/>
                  <a:pt x="23106" y="18298"/>
                </a:cubicBezTo>
                <a:cubicBezTo>
                  <a:pt x="23157" y="18349"/>
                  <a:pt x="23233" y="18450"/>
                  <a:pt x="23309" y="18501"/>
                </a:cubicBezTo>
                <a:cubicBezTo>
                  <a:pt x="23713" y="18804"/>
                  <a:pt x="24296" y="19361"/>
                  <a:pt x="24802" y="19513"/>
                </a:cubicBezTo>
                <a:lnTo>
                  <a:pt x="24852" y="19513"/>
                </a:lnTo>
                <a:lnTo>
                  <a:pt x="24802" y="19538"/>
                </a:lnTo>
                <a:cubicBezTo>
                  <a:pt x="24549" y="19791"/>
                  <a:pt x="24346" y="20019"/>
                  <a:pt x="24093" y="20247"/>
                </a:cubicBezTo>
                <a:cubicBezTo>
                  <a:pt x="23334" y="20956"/>
                  <a:pt x="22651" y="21639"/>
                  <a:pt x="22018" y="22322"/>
                </a:cubicBezTo>
                <a:cubicBezTo>
                  <a:pt x="21993" y="22322"/>
                  <a:pt x="21967" y="22322"/>
                  <a:pt x="21942" y="22348"/>
                </a:cubicBezTo>
                <a:cubicBezTo>
                  <a:pt x="21633" y="22521"/>
                  <a:pt x="21269" y="22595"/>
                  <a:pt x="20879" y="22595"/>
                </a:cubicBezTo>
                <a:cubicBezTo>
                  <a:pt x="19736" y="22595"/>
                  <a:pt x="18375" y="21958"/>
                  <a:pt x="17564" y="21335"/>
                </a:cubicBezTo>
                <a:cubicBezTo>
                  <a:pt x="16804" y="20778"/>
                  <a:pt x="15995" y="20374"/>
                  <a:pt x="15159" y="19994"/>
                </a:cubicBezTo>
                <a:lnTo>
                  <a:pt x="14021" y="19412"/>
                </a:lnTo>
                <a:cubicBezTo>
                  <a:pt x="13616" y="19184"/>
                  <a:pt x="13261" y="18982"/>
                  <a:pt x="12958" y="18653"/>
                </a:cubicBezTo>
                <a:cubicBezTo>
                  <a:pt x="12781" y="18501"/>
                  <a:pt x="12705" y="18298"/>
                  <a:pt x="12578" y="18146"/>
                </a:cubicBezTo>
                <a:cubicBezTo>
                  <a:pt x="12477" y="17995"/>
                  <a:pt x="12376" y="17843"/>
                  <a:pt x="12249" y="17716"/>
                </a:cubicBezTo>
                <a:cubicBezTo>
                  <a:pt x="11895" y="17286"/>
                  <a:pt x="11465" y="17109"/>
                  <a:pt x="10984" y="16881"/>
                </a:cubicBezTo>
                <a:lnTo>
                  <a:pt x="10807" y="16780"/>
                </a:lnTo>
                <a:cubicBezTo>
                  <a:pt x="9212" y="16071"/>
                  <a:pt x="7896" y="15312"/>
                  <a:pt x="6808" y="14502"/>
                </a:cubicBezTo>
                <a:lnTo>
                  <a:pt x="6808" y="14502"/>
                </a:lnTo>
                <a:lnTo>
                  <a:pt x="6884" y="14553"/>
                </a:lnTo>
                <a:lnTo>
                  <a:pt x="6909" y="14553"/>
                </a:lnTo>
                <a:cubicBezTo>
                  <a:pt x="6970" y="14538"/>
                  <a:pt x="7036" y="14531"/>
                  <a:pt x="7105" y="14531"/>
                </a:cubicBezTo>
                <a:cubicBezTo>
                  <a:pt x="7493" y="14531"/>
                  <a:pt x="7966" y="14741"/>
                  <a:pt x="8073" y="14806"/>
                </a:cubicBezTo>
                <a:cubicBezTo>
                  <a:pt x="8605" y="15059"/>
                  <a:pt x="9111" y="15261"/>
                  <a:pt x="9718" y="15464"/>
                </a:cubicBezTo>
                <a:cubicBezTo>
                  <a:pt x="10553" y="15768"/>
                  <a:pt x="11237" y="16198"/>
                  <a:pt x="12021" y="16755"/>
                </a:cubicBezTo>
                <a:cubicBezTo>
                  <a:pt x="13388" y="17742"/>
                  <a:pt x="14906" y="18602"/>
                  <a:pt x="16627" y="19412"/>
                </a:cubicBezTo>
                <a:cubicBezTo>
                  <a:pt x="17423" y="19791"/>
                  <a:pt x="18276" y="20156"/>
                  <a:pt x="19100" y="20156"/>
                </a:cubicBezTo>
                <a:cubicBezTo>
                  <a:pt x="19377" y="20156"/>
                  <a:pt x="19650" y="20115"/>
                  <a:pt x="19917" y="20019"/>
                </a:cubicBezTo>
                <a:cubicBezTo>
                  <a:pt x="20297" y="19893"/>
                  <a:pt x="20550" y="19640"/>
                  <a:pt x="20626" y="19387"/>
                </a:cubicBezTo>
                <a:cubicBezTo>
                  <a:pt x="20727" y="19108"/>
                  <a:pt x="20626" y="18779"/>
                  <a:pt x="20423" y="18501"/>
                </a:cubicBezTo>
                <a:cubicBezTo>
                  <a:pt x="19841" y="17767"/>
                  <a:pt x="18981" y="17463"/>
                  <a:pt x="18146" y="17159"/>
                </a:cubicBezTo>
                <a:lnTo>
                  <a:pt x="18019" y="17134"/>
                </a:lnTo>
                <a:cubicBezTo>
                  <a:pt x="17943" y="17109"/>
                  <a:pt x="17893" y="17109"/>
                  <a:pt x="17791" y="17084"/>
                </a:cubicBezTo>
                <a:cubicBezTo>
                  <a:pt x="17108" y="16856"/>
                  <a:pt x="16172" y="16527"/>
                  <a:pt x="15969" y="15843"/>
                </a:cubicBezTo>
                <a:cubicBezTo>
                  <a:pt x="15944" y="15717"/>
                  <a:pt x="15944" y="15616"/>
                  <a:pt x="15919" y="15514"/>
                </a:cubicBezTo>
                <a:cubicBezTo>
                  <a:pt x="15893" y="15363"/>
                  <a:pt x="15893" y="15211"/>
                  <a:pt x="15767" y="15059"/>
                </a:cubicBezTo>
                <a:cubicBezTo>
                  <a:pt x="15640" y="14831"/>
                  <a:pt x="15413" y="14629"/>
                  <a:pt x="15210" y="14477"/>
                </a:cubicBezTo>
                <a:cubicBezTo>
                  <a:pt x="14400" y="13794"/>
                  <a:pt x="13413" y="13211"/>
                  <a:pt x="12502" y="12705"/>
                </a:cubicBezTo>
                <a:cubicBezTo>
                  <a:pt x="12350" y="12604"/>
                  <a:pt x="12224" y="12553"/>
                  <a:pt x="12047" y="12452"/>
                </a:cubicBezTo>
                <a:cubicBezTo>
                  <a:pt x="11161" y="11971"/>
                  <a:pt x="10275" y="11516"/>
                  <a:pt x="9592" y="10807"/>
                </a:cubicBezTo>
                <a:cubicBezTo>
                  <a:pt x="9389" y="10630"/>
                  <a:pt x="9212" y="10326"/>
                  <a:pt x="9111" y="10073"/>
                </a:cubicBezTo>
                <a:lnTo>
                  <a:pt x="9086" y="10023"/>
                </a:lnTo>
                <a:close/>
                <a:moveTo>
                  <a:pt x="44744" y="20019"/>
                </a:moveTo>
                <a:cubicBezTo>
                  <a:pt x="44744" y="20146"/>
                  <a:pt x="44719" y="20247"/>
                  <a:pt x="44643" y="20348"/>
                </a:cubicBezTo>
                <a:cubicBezTo>
                  <a:pt x="44618" y="20399"/>
                  <a:pt x="44592" y="20475"/>
                  <a:pt x="44592" y="20500"/>
                </a:cubicBezTo>
                <a:cubicBezTo>
                  <a:pt x="44415" y="20829"/>
                  <a:pt x="44289" y="21057"/>
                  <a:pt x="44643" y="21386"/>
                </a:cubicBezTo>
                <a:cubicBezTo>
                  <a:pt x="44896" y="21614"/>
                  <a:pt x="45174" y="21765"/>
                  <a:pt x="45503" y="21917"/>
                </a:cubicBezTo>
                <a:cubicBezTo>
                  <a:pt x="45731" y="22019"/>
                  <a:pt x="45908" y="22145"/>
                  <a:pt x="46111" y="22272"/>
                </a:cubicBezTo>
                <a:cubicBezTo>
                  <a:pt x="46313" y="22398"/>
                  <a:pt x="46440" y="22550"/>
                  <a:pt x="46516" y="22677"/>
                </a:cubicBezTo>
                <a:cubicBezTo>
                  <a:pt x="46566" y="22803"/>
                  <a:pt x="46566" y="22904"/>
                  <a:pt x="46541" y="23031"/>
                </a:cubicBezTo>
                <a:cubicBezTo>
                  <a:pt x="46415" y="23461"/>
                  <a:pt x="45554" y="23714"/>
                  <a:pt x="45048" y="23714"/>
                </a:cubicBezTo>
                <a:cubicBezTo>
                  <a:pt x="44238" y="23714"/>
                  <a:pt x="43479" y="23461"/>
                  <a:pt x="42720" y="23208"/>
                </a:cubicBezTo>
                <a:cubicBezTo>
                  <a:pt x="41951" y="22952"/>
                  <a:pt x="41183" y="22696"/>
                  <a:pt x="40376" y="22696"/>
                </a:cubicBezTo>
                <a:cubicBezTo>
                  <a:pt x="40305" y="22696"/>
                  <a:pt x="40235" y="22698"/>
                  <a:pt x="40164" y="22702"/>
                </a:cubicBezTo>
                <a:cubicBezTo>
                  <a:pt x="39936" y="22727"/>
                  <a:pt x="39733" y="22778"/>
                  <a:pt x="39607" y="22904"/>
                </a:cubicBezTo>
                <a:cubicBezTo>
                  <a:pt x="38620" y="22398"/>
                  <a:pt x="37582" y="22094"/>
                  <a:pt x="36545" y="22044"/>
                </a:cubicBezTo>
                <a:cubicBezTo>
                  <a:pt x="36393" y="22035"/>
                  <a:pt x="36246" y="22033"/>
                  <a:pt x="36108" y="22033"/>
                </a:cubicBezTo>
                <a:cubicBezTo>
                  <a:pt x="35830" y="22033"/>
                  <a:pt x="35583" y="22044"/>
                  <a:pt x="35380" y="22044"/>
                </a:cubicBezTo>
                <a:lnTo>
                  <a:pt x="35304" y="22044"/>
                </a:lnTo>
                <a:lnTo>
                  <a:pt x="35330" y="22019"/>
                </a:lnTo>
                <a:cubicBezTo>
                  <a:pt x="36848" y="20778"/>
                  <a:pt x="38797" y="20728"/>
                  <a:pt x="40644" y="20652"/>
                </a:cubicBezTo>
                <a:cubicBezTo>
                  <a:pt x="42062" y="20551"/>
                  <a:pt x="43479" y="20500"/>
                  <a:pt x="44744" y="20019"/>
                </a:cubicBezTo>
                <a:close/>
                <a:moveTo>
                  <a:pt x="39355" y="23348"/>
                </a:moveTo>
                <a:lnTo>
                  <a:pt x="39355" y="23348"/>
                </a:lnTo>
                <a:cubicBezTo>
                  <a:pt x="39344" y="23376"/>
                  <a:pt x="39335" y="23405"/>
                  <a:pt x="39328" y="23436"/>
                </a:cubicBezTo>
                <a:cubicBezTo>
                  <a:pt x="39261" y="23721"/>
                  <a:pt x="39461" y="24096"/>
                  <a:pt x="39707" y="24441"/>
                </a:cubicBezTo>
                <a:lnTo>
                  <a:pt x="39707" y="24441"/>
                </a:lnTo>
                <a:cubicBezTo>
                  <a:pt x="39578" y="24217"/>
                  <a:pt x="39472" y="23984"/>
                  <a:pt x="39404" y="23739"/>
                </a:cubicBezTo>
                <a:cubicBezTo>
                  <a:pt x="39352" y="23601"/>
                  <a:pt x="39336" y="23463"/>
                  <a:pt x="39355" y="23348"/>
                </a:cubicBezTo>
                <a:close/>
                <a:moveTo>
                  <a:pt x="6631" y="14755"/>
                </a:moveTo>
                <a:lnTo>
                  <a:pt x="6656" y="14806"/>
                </a:lnTo>
                <a:cubicBezTo>
                  <a:pt x="7820" y="15641"/>
                  <a:pt x="9212" y="16451"/>
                  <a:pt x="11085" y="17286"/>
                </a:cubicBezTo>
                <a:cubicBezTo>
                  <a:pt x="11642" y="17539"/>
                  <a:pt x="11996" y="17843"/>
                  <a:pt x="12350" y="18298"/>
                </a:cubicBezTo>
                <a:cubicBezTo>
                  <a:pt x="12401" y="18374"/>
                  <a:pt x="12452" y="18425"/>
                  <a:pt x="12477" y="18526"/>
                </a:cubicBezTo>
                <a:cubicBezTo>
                  <a:pt x="12629" y="18754"/>
                  <a:pt x="12755" y="18982"/>
                  <a:pt x="12958" y="19133"/>
                </a:cubicBezTo>
                <a:cubicBezTo>
                  <a:pt x="13388" y="19538"/>
                  <a:pt x="13995" y="19817"/>
                  <a:pt x="14552" y="20070"/>
                </a:cubicBezTo>
                <a:cubicBezTo>
                  <a:pt x="14653" y="20120"/>
                  <a:pt x="14729" y="20146"/>
                  <a:pt x="14805" y="20171"/>
                </a:cubicBezTo>
                <a:cubicBezTo>
                  <a:pt x="14906" y="20247"/>
                  <a:pt x="15033" y="20272"/>
                  <a:pt x="15134" y="20323"/>
                </a:cubicBezTo>
                <a:cubicBezTo>
                  <a:pt x="15691" y="20576"/>
                  <a:pt x="16298" y="20880"/>
                  <a:pt x="16830" y="21209"/>
                </a:cubicBezTo>
                <a:cubicBezTo>
                  <a:pt x="17032" y="21335"/>
                  <a:pt x="17235" y="21512"/>
                  <a:pt x="17437" y="21639"/>
                </a:cubicBezTo>
                <a:cubicBezTo>
                  <a:pt x="17842" y="21943"/>
                  <a:pt x="18222" y="22221"/>
                  <a:pt x="18703" y="22423"/>
                </a:cubicBezTo>
                <a:cubicBezTo>
                  <a:pt x="19120" y="22612"/>
                  <a:pt x="20125" y="22955"/>
                  <a:pt x="21047" y="22955"/>
                </a:cubicBezTo>
                <a:cubicBezTo>
                  <a:pt x="21241" y="22955"/>
                  <a:pt x="21432" y="22940"/>
                  <a:pt x="21613" y="22904"/>
                </a:cubicBezTo>
                <a:lnTo>
                  <a:pt x="21689" y="22904"/>
                </a:lnTo>
                <a:lnTo>
                  <a:pt x="21638" y="22930"/>
                </a:lnTo>
                <a:cubicBezTo>
                  <a:pt x="21486" y="23107"/>
                  <a:pt x="21360" y="23284"/>
                  <a:pt x="21233" y="23436"/>
                </a:cubicBezTo>
                <a:cubicBezTo>
                  <a:pt x="20449" y="24448"/>
                  <a:pt x="19816" y="25587"/>
                  <a:pt x="19209" y="26700"/>
                </a:cubicBezTo>
                <a:cubicBezTo>
                  <a:pt x="19183" y="26726"/>
                  <a:pt x="19158" y="26776"/>
                  <a:pt x="19158" y="26827"/>
                </a:cubicBezTo>
                <a:cubicBezTo>
                  <a:pt x="19158" y="26852"/>
                  <a:pt x="19107" y="26878"/>
                  <a:pt x="19107" y="26903"/>
                </a:cubicBezTo>
                <a:cubicBezTo>
                  <a:pt x="18912" y="26916"/>
                  <a:pt x="18712" y="26922"/>
                  <a:pt x="18508" y="26922"/>
                </a:cubicBezTo>
                <a:cubicBezTo>
                  <a:pt x="17501" y="26922"/>
                  <a:pt x="16389" y="26767"/>
                  <a:pt x="15084" y="26473"/>
                </a:cubicBezTo>
                <a:cubicBezTo>
                  <a:pt x="14856" y="26397"/>
                  <a:pt x="14552" y="26346"/>
                  <a:pt x="14274" y="26321"/>
                </a:cubicBezTo>
                <a:cubicBezTo>
                  <a:pt x="13160" y="26093"/>
                  <a:pt x="12021" y="25865"/>
                  <a:pt x="11136" y="25233"/>
                </a:cubicBezTo>
                <a:cubicBezTo>
                  <a:pt x="10224" y="24575"/>
                  <a:pt x="9187" y="24043"/>
                  <a:pt x="7972" y="23588"/>
                </a:cubicBezTo>
                <a:cubicBezTo>
                  <a:pt x="7795" y="23537"/>
                  <a:pt x="7592" y="23436"/>
                  <a:pt x="7390" y="23360"/>
                </a:cubicBezTo>
                <a:cubicBezTo>
                  <a:pt x="6555" y="23056"/>
                  <a:pt x="5694" y="22727"/>
                  <a:pt x="4884" y="22677"/>
                </a:cubicBezTo>
                <a:lnTo>
                  <a:pt x="4783" y="22677"/>
                </a:lnTo>
                <a:lnTo>
                  <a:pt x="4809" y="22651"/>
                </a:lnTo>
                <a:cubicBezTo>
                  <a:pt x="5062" y="22442"/>
                  <a:pt x="5407" y="22372"/>
                  <a:pt x="5772" y="22372"/>
                </a:cubicBezTo>
                <a:cubicBezTo>
                  <a:pt x="6244" y="22372"/>
                  <a:pt x="6751" y="22490"/>
                  <a:pt x="7137" y="22575"/>
                </a:cubicBezTo>
                <a:lnTo>
                  <a:pt x="7188" y="22575"/>
                </a:lnTo>
                <a:lnTo>
                  <a:pt x="7567" y="22677"/>
                </a:lnTo>
                <a:cubicBezTo>
                  <a:pt x="7972" y="22778"/>
                  <a:pt x="8402" y="22904"/>
                  <a:pt x="8807" y="22930"/>
                </a:cubicBezTo>
                <a:cubicBezTo>
                  <a:pt x="8881" y="22937"/>
                  <a:pt x="8958" y="22940"/>
                  <a:pt x="9035" y="22940"/>
                </a:cubicBezTo>
                <a:cubicBezTo>
                  <a:pt x="9223" y="22940"/>
                  <a:pt x="9420" y="22922"/>
                  <a:pt x="9617" y="22904"/>
                </a:cubicBezTo>
                <a:cubicBezTo>
                  <a:pt x="9833" y="22870"/>
                  <a:pt x="10048" y="22846"/>
                  <a:pt x="10259" y="22846"/>
                </a:cubicBezTo>
                <a:cubicBezTo>
                  <a:pt x="10519" y="22846"/>
                  <a:pt x="10772" y="22883"/>
                  <a:pt x="11009" y="22980"/>
                </a:cubicBezTo>
                <a:cubicBezTo>
                  <a:pt x="11313" y="23107"/>
                  <a:pt x="11566" y="23335"/>
                  <a:pt x="11819" y="23537"/>
                </a:cubicBezTo>
                <a:cubicBezTo>
                  <a:pt x="11996" y="23689"/>
                  <a:pt x="12224" y="23841"/>
                  <a:pt x="12452" y="23967"/>
                </a:cubicBezTo>
                <a:cubicBezTo>
                  <a:pt x="12831" y="24195"/>
                  <a:pt x="13337" y="24473"/>
                  <a:pt x="13869" y="24600"/>
                </a:cubicBezTo>
                <a:cubicBezTo>
                  <a:pt x="14026" y="24652"/>
                  <a:pt x="14225" y="24698"/>
                  <a:pt x="14422" y="24698"/>
                </a:cubicBezTo>
                <a:cubicBezTo>
                  <a:pt x="14604" y="24698"/>
                  <a:pt x="14786" y="24659"/>
                  <a:pt x="14932" y="24549"/>
                </a:cubicBezTo>
                <a:cubicBezTo>
                  <a:pt x="15185" y="24347"/>
                  <a:pt x="15185" y="24170"/>
                  <a:pt x="15159" y="23917"/>
                </a:cubicBezTo>
                <a:lnTo>
                  <a:pt x="15159" y="23739"/>
                </a:lnTo>
                <a:cubicBezTo>
                  <a:pt x="15134" y="22575"/>
                  <a:pt x="14476" y="21411"/>
                  <a:pt x="13388" y="20627"/>
                </a:cubicBezTo>
                <a:cubicBezTo>
                  <a:pt x="12958" y="20298"/>
                  <a:pt x="12452" y="20045"/>
                  <a:pt x="11844" y="19791"/>
                </a:cubicBezTo>
                <a:cubicBezTo>
                  <a:pt x="11768" y="19766"/>
                  <a:pt x="11692" y="19741"/>
                  <a:pt x="11591" y="19716"/>
                </a:cubicBezTo>
                <a:cubicBezTo>
                  <a:pt x="11110" y="19538"/>
                  <a:pt x="10553" y="19361"/>
                  <a:pt x="10478" y="19007"/>
                </a:cubicBezTo>
                <a:cubicBezTo>
                  <a:pt x="10452" y="18855"/>
                  <a:pt x="10553" y="18653"/>
                  <a:pt x="10807" y="18475"/>
                </a:cubicBezTo>
                <a:cubicBezTo>
                  <a:pt x="10832" y="18450"/>
                  <a:pt x="10857" y="18400"/>
                  <a:pt x="10857" y="18349"/>
                </a:cubicBezTo>
                <a:cubicBezTo>
                  <a:pt x="10857" y="18273"/>
                  <a:pt x="10832" y="18248"/>
                  <a:pt x="10807" y="18222"/>
                </a:cubicBezTo>
                <a:cubicBezTo>
                  <a:pt x="10300" y="17767"/>
                  <a:pt x="9693" y="17413"/>
                  <a:pt x="9162" y="17109"/>
                </a:cubicBezTo>
                <a:cubicBezTo>
                  <a:pt x="8453" y="16704"/>
                  <a:pt x="7770" y="16274"/>
                  <a:pt x="7188" y="15717"/>
                </a:cubicBezTo>
                <a:lnTo>
                  <a:pt x="7137" y="15641"/>
                </a:lnTo>
                <a:cubicBezTo>
                  <a:pt x="6934" y="15464"/>
                  <a:pt x="6580" y="15135"/>
                  <a:pt x="6631" y="14856"/>
                </a:cubicBezTo>
                <a:lnTo>
                  <a:pt x="6631" y="14806"/>
                </a:lnTo>
                <a:lnTo>
                  <a:pt x="6631" y="14755"/>
                </a:lnTo>
                <a:close/>
                <a:moveTo>
                  <a:pt x="4606" y="22980"/>
                </a:moveTo>
                <a:cubicBezTo>
                  <a:pt x="5239" y="22980"/>
                  <a:pt x="5770" y="23208"/>
                  <a:pt x="6378" y="23436"/>
                </a:cubicBezTo>
                <a:cubicBezTo>
                  <a:pt x="6428" y="23461"/>
                  <a:pt x="6504" y="23461"/>
                  <a:pt x="6555" y="23512"/>
                </a:cubicBezTo>
                <a:cubicBezTo>
                  <a:pt x="6783" y="23588"/>
                  <a:pt x="7036" y="23664"/>
                  <a:pt x="7263" y="23739"/>
                </a:cubicBezTo>
                <a:cubicBezTo>
                  <a:pt x="7643" y="23891"/>
                  <a:pt x="8023" y="23993"/>
                  <a:pt x="8402" y="24170"/>
                </a:cubicBezTo>
                <a:lnTo>
                  <a:pt x="8453" y="24195"/>
                </a:lnTo>
                <a:cubicBezTo>
                  <a:pt x="9086" y="24448"/>
                  <a:pt x="9718" y="24726"/>
                  <a:pt x="10300" y="25106"/>
                </a:cubicBezTo>
                <a:cubicBezTo>
                  <a:pt x="10452" y="25207"/>
                  <a:pt x="10579" y="25334"/>
                  <a:pt x="10731" y="25435"/>
                </a:cubicBezTo>
                <a:cubicBezTo>
                  <a:pt x="11060" y="25688"/>
                  <a:pt x="11363" y="25891"/>
                  <a:pt x="11743" y="26068"/>
                </a:cubicBezTo>
                <a:cubicBezTo>
                  <a:pt x="12578" y="26397"/>
                  <a:pt x="13514" y="26574"/>
                  <a:pt x="14400" y="26751"/>
                </a:cubicBezTo>
                <a:cubicBezTo>
                  <a:pt x="14729" y="26827"/>
                  <a:pt x="15008" y="26878"/>
                  <a:pt x="15286" y="26954"/>
                </a:cubicBezTo>
                <a:cubicBezTo>
                  <a:pt x="16469" y="27209"/>
                  <a:pt x="17525" y="27336"/>
                  <a:pt x="18511" y="27336"/>
                </a:cubicBezTo>
                <a:cubicBezTo>
                  <a:pt x="18601" y="27336"/>
                  <a:pt x="18690" y="27335"/>
                  <a:pt x="18778" y="27333"/>
                </a:cubicBezTo>
                <a:lnTo>
                  <a:pt x="18804" y="27333"/>
                </a:lnTo>
                <a:lnTo>
                  <a:pt x="18778" y="27358"/>
                </a:lnTo>
                <a:cubicBezTo>
                  <a:pt x="18146" y="28421"/>
                  <a:pt x="17336" y="29560"/>
                  <a:pt x="16298" y="30902"/>
                </a:cubicBezTo>
                <a:cubicBezTo>
                  <a:pt x="15855" y="31026"/>
                  <a:pt x="15388" y="31088"/>
                  <a:pt x="14843" y="31088"/>
                </a:cubicBezTo>
                <a:cubicBezTo>
                  <a:pt x="14610" y="31088"/>
                  <a:pt x="14362" y="31076"/>
                  <a:pt x="14097" y="31053"/>
                </a:cubicBezTo>
                <a:cubicBezTo>
                  <a:pt x="13413" y="31003"/>
                  <a:pt x="12882" y="30775"/>
                  <a:pt x="12325" y="30522"/>
                </a:cubicBezTo>
                <a:cubicBezTo>
                  <a:pt x="12224" y="30497"/>
                  <a:pt x="12123" y="30421"/>
                  <a:pt x="11996" y="30395"/>
                </a:cubicBezTo>
                <a:cubicBezTo>
                  <a:pt x="11060" y="29990"/>
                  <a:pt x="9870" y="29763"/>
                  <a:pt x="8478" y="29737"/>
                </a:cubicBezTo>
                <a:cubicBezTo>
                  <a:pt x="8149" y="29737"/>
                  <a:pt x="7770" y="29763"/>
                  <a:pt x="7415" y="29763"/>
                </a:cubicBezTo>
                <a:cubicBezTo>
                  <a:pt x="7137" y="29788"/>
                  <a:pt x="6833" y="29788"/>
                  <a:pt x="6580" y="29788"/>
                </a:cubicBezTo>
                <a:cubicBezTo>
                  <a:pt x="6251" y="29788"/>
                  <a:pt x="5897" y="29763"/>
                  <a:pt x="5568" y="29687"/>
                </a:cubicBezTo>
                <a:cubicBezTo>
                  <a:pt x="5264" y="29661"/>
                  <a:pt x="4986" y="29611"/>
                  <a:pt x="4657" y="29611"/>
                </a:cubicBezTo>
                <a:cubicBezTo>
                  <a:pt x="4302" y="29611"/>
                  <a:pt x="3923" y="29661"/>
                  <a:pt x="3594" y="29687"/>
                </a:cubicBezTo>
                <a:cubicBezTo>
                  <a:pt x="3290" y="29737"/>
                  <a:pt x="2986" y="29788"/>
                  <a:pt x="2657" y="29788"/>
                </a:cubicBezTo>
                <a:cubicBezTo>
                  <a:pt x="2500" y="29810"/>
                  <a:pt x="2336" y="29819"/>
                  <a:pt x="2163" y="29819"/>
                </a:cubicBezTo>
                <a:cubicBezTo>
                  <a:pt x="1726" y="29819"/>
                  <a:pt x="1231" y="29759"/>
                  <a:pt x="633" y="29687"/>
                </a:cubicBezTo>
                <a:cubicBezTo>
                  <a:pt x="810" y="29434"/>
                  <a:pt x="1012" y="29282"/>
                  <a:pt x="1139" y="29231"/>
                </a:cubicBezTo>
                <a:cubicBezTo>
                  <a:pt x="1594" y="28947"/>
                  <a:pt x="2036" y="28890"/>
                  <a:pt x="2474" y="28890"/>
                </a:cubicBezTo>
                <a:cubicBezTo>
                  <a:pt x="2619" y="28890"/>
                  <a:pt x="2765" y="28896"/>
                  <a:pt x="2910" y="28902"/>
                </a:cubicBezTo>
                <a:cubicBezTo>
                  <a:pt x="3045" y="28902"/>
                  <a:pt x="3192" y="28913"/>
                  <a:pt x="3327" y="28913"/>
                </a:cubicBezTo>
                <a:cubicBezTo>
                  <a:pt x="3394" y="28913"/>
                  <a:pt x="3459" y="28911"/>
                  <a:pt x="3518" y="28902"/>
                </a:cubicBezTo>
                <a:cubicBezTo>
                  <a:pt x="4125" y="28902"/>
                  <a:pt x="4555" y="28649"/>
                  <a:pt x="5062" y="28371"/>
                </a:cubicBezTo>
                <a:cubicBezTo>
                  <a:pt x="5138" y="28345"/>
                  <a:pt x="5239" y="28270"/>
                  <a:pt x="5289" y="28244"/>
                </a:cubicBezTo>
                <a:cubicBezTo>
                  <a:pt x="5810" y="27960"/>
                  <a:pt x="6271" y="27834"/>
                  <a:pt x="6747" y="27834"/>
                </a:cubicBezTo>
                <a:cubicBezTo>
                  <a:pt x="7035" y="27834"/>
                  <a:pt x="7328" y="27880"/>
                  <a:pt x="7643" y="27966"/>
                </a:cubicBezTo>
                <a:cubicBezTo>
                  <a:pt x="8073" y="28092"/>
                  <a:pt x="8478" y="28244"/>
                  <a:pt x="8908" y="28421"/>
                </a:cubicBezTo>
                <a:cubicBezTo>
                  <a:pt x="9566" y="28725"/>
                  <a:pt x="10224" y="28978"/>
                  <a:pt x="10984" y="29029"/>
                </a:cubicBezTo>
                <a:cubicBezTo>
                  <a:pt x="11131" y="29039"/>
                  <a:pt x="11270" y="29044"/>
                  <a:pt x="11401" y="29044"/>
                </a:cubicBezTo>
                <a:cubicBezTo>
                  <a:pt x="12235" y="29044"/>
                  <a:pt x="12725" y="28834"/>
                  <a:pt x="12856" y="28396"/>
                </a:cubicBezTo>
                <a:cubicBezTo>
                  <a:pt x="13110" y="27662"/>
                  <a:pt x="12198" y="27029"/>
                  <a:pt x="11515" y="26776"/>
                </a:cubicBezTo>
                <a:cubicBezTo>
                  <a:pt x="11237" y="26700"/>
                  <a:pt x="10958" y="26625"/>
                  <a:pt x="10655" y="26574"/>
                </a:cubicBezTo>
                <a:lnTo>
                  <a:pt x="9921" y="26371"/>
                </a:lnTo>
                <a:cubicBezTo>
                  <a:pt x="9617" y="26270"/>
                  <a:pt x="9288" y="26144"/>
                  <a:pt x="9035" y="25941"/>
                </a:cubicBezTo>
                <a:cubicBezTo>
                  <a:pt x="8858" y="25764"/>
                  <a:pt x="8782" y="25587"/>
                  <a:pt x="8706" y="25384"/>
                </a:cubicBezTo>
                <a:cubicBezTo>
                  <a:pt x="8681" y="25258"/>
                  <a:pt x="8605" y="25182"/>
                  <a:pt x="8554" y="25055"/>
                </a:cubicBezTo>
                <a:cubicBezTo>
                  <a:pt x="8175" y="24448"/>
                  <a:pt x="7415" y="24322"/>
                  <a:pt x="6681" y="24195"/>
                </a:cubicBezTo>
                <a:cubicBezTo>
                  <a:pt x="6327" y="24119"/>
                  <a:pt x="6023" y="24094"/>
                  <a:pt x="5745" y="23967"/>
                </a:cubicBezTo>
                <a:cubicBezTo>
                  <a:pt x="5289" y="23815"/>
                  <a:pt x="4555" y="23461"/>
                  <a:pt x="4555" y="23031"/>
                </a:cubicBezTo>
                <a:lnTo>
                  <a:pt x="4555" y="22980"/>
                </a:lnTo>
                <a:close/>
                <a:moveTo>
                  <a:pt x="25561" y="19412"/>
                </a:moveTo>
                <a:cubicBezTo>
                  <a:pt x="26472" y="19766"/>
                  <a:pt x="27332" y="20272"/>
                  <a:pt x="28193" y="20778"/>
                </a:cubicBezTo>
                <a:cubicBezTo>
                  <a:pt x="29382" y="21512"/>
                  <a:pt x="30622" y="22221"/>
                  <a:pt x="32014" y="22474"/>
                </a:cubicBezTo>
                <a:cubicBezTo>
                  <a:pt x="32014" y="22474"/>
                  <a:pt x="32065" y="22525"/>
                  <a:pt x="32090" y="22525"/>
                </a:cubicBezTo>
                <a:cubicBezTo>
                  <a:pt x="32698" y="22778"/>
                  <a:pt x="33204" y="23183"/>
                  <a:pt x="33659" y="23562"/>
                </a:cubicBezTo>
                <a:cubicBezTo>
                  <a:pt x="33862" y="23714"/>
                  <a:pt x="34039" y="23841"/>
                  <a:pt x="34242" y="23993"/>
                </a:cubicBezTo>
                <a:cubicBezTo>
                  <a:pt x="35178" y="24701"/>
                  <a:pt x="35760" y="25486"/>
                  <a:pt x="36367" y="26574"/>
                </a:cubicBezTo>
                <a:cubicBezTo>
                  <a:pt x="36165" y="26700"/>
                  <a:pt x="36140" y="27004"/>
                  <a:pt x="36317" y="27409"/>
                </a:cubicBezTo>
                <a:cubicBezTo>
                  <a:pt x="36570" y="27890"/>
                  <a:pt x="37000" y="28270"/>
                  <a:pt x="37380" y="28624"/>
                </a:cubicBezTo>
                <a:cubicBezTo>
                  <a:pt x="37785" y="28978"/>
                  <a:pt x="38190" y="29358"/>
                  <a:pt x="38443" y="29864"/>
                </a:cubicBezTo>
                <a:cubicBezTo>
                  <a:pt x="38468" y="29889"/>
                  <a:pt x="38468" y="29915"/>
                  <a:pt x="38519" y="29940"/>
                </a:cubicBezTo>
                <a:cubicBezTo>
                  <a:pt x="38772" y="30446"/>
                  <a:pt x="38848" y="31003"/>
                  <a:pt x="38848" y="31534"/>
                </a:cubicBezTo>
                <a:cubicBezTo>
                  <a:pt x="38848" y="31813"/>
                  <a:pt x="38822" y="32015"/>
                  <a:pt x="38721" y="32066"/>
                </a:cubicBezTo>
                <a:cubicBezTo>
                  <a:pt x="38699" y="32087"/>
                  <a:pt x="38670" y="32097"/>
                  <a:pt x="38633" y="32097"/>
                </a:cubicBezTo>
                <a:cubicBezTo>
                  <a:pt x="38539" y="32097"/>
                  <a:pt x="38396" y="32037"/>
                  <a:pt x="38215" y="31964"/>
                </a:cubicBezTo>
                <a:cubicBezTo>
                  <a:pt x="37456" y="31635"/>
                  <a:pt x="36798" y="31028"/>
                  <a:pt x="36165" y="30471"/>
                </a:cubicBezTo>
                <a:cubicBezTo>
                  <a:pt x="35406" y="29763"/>
                  <a:pt x="34874" y="29054"/>
                  <a:pt x="34419" y="28270"/>
                </a:cubicBezTo>
                <a:cubicBezTo>
                  <a:pt x="34267" y="27991"/>
                  <a:pt x="34115" y="27662"/>
                  <a:pt x="33988" y="27358"/>
                </a:cubicBezTo>
                <a:cubicBezTo>
                  <a:pt x="33735" y="26776"/>
                  <a:pt x="33457" y="26220"/>
                  <a:pt x="33103" y="25739"/>
                </a:cubicBezTo>
                <a:cubicBezTo>
                  <a:pt x="32571" y="25005"/>
                  <a:pt x="31761" y="24322"/>
                  <a:pt x="30850" y="23739"/>
                </a:cubicBezTo>
                <a:cubicBezTo>
                  <a:pt x="30600" y="23596"/>
                  <a:pt x="29984" y="23226"/>
                  <a:pt x="29402" y="23226"/>
                </a:cubicBezTo>
                <a:cubicBezTo>
                  <a:pt x="29161" y="23226"/>
                  <a:pt x="28925" y="23290"/>
                  <a:pt x="28724" y="23461"/>
                </a:cubicBezTo>
                <a:cubicBezTo>
                  <a:pt x="28269" y="23866"/>
                  <a:pt x="28269" y="24549"/>
                  <a:pt x="28345" y="25005"/>
                </a:cubicBezTo>
                <a:cubicBezTo>
                  <a:pt x="28471" y="25638"/>
                  <a:pt x="28775" y="26220"/>
                  <a:pt x="29028" y="26523"/>
                </a:cubicBezTo>
                <a:cubicBezTo>
                  <a:pt x="29534" y="27207"/>
                  <a:pt x="30218" y="27637"/>
                  <a:pt x="30876" y="27991"/>
                </a:cubicBezTo>
                <a:cubicBezTo>
                  <a:pt x="31382" y="28270"/>
                  <a:pt x="31812" y="28548"/>
                  <a:pt x="31863" y="29257"/>
                </a:cubicBezTo>
                <a:cubicBezTo>
                  <a:pt x="31888" y="29408"/>
                  <a:pt x="31863" y="29560"/>
                  <a:pt x="31863" y="29737"/>
                </a:cubicBezTo>
                <a:lnTo>
                  <a:pt x="31863" y="29940"/>
                </a:lnTo>
                <a:lnTo>
                  <a:pt x="31863" y="29990"/>
                </a:lnTo>
                <a:lnTo>
                  <a:pt x="31837" y="29990"/>
                </a:lnTo>
                <a:cubicBezTo>
                  <a:pt x="30977" y="29560"/>
                  <a:pt x="30319" y="28978"/>
                  <a:pt x="29661" y="28345"/>
                </a:cubicBezTo>
                <a:cubicBezTo>
                  <a:pt x="29433" y="28143"/>
                  <a:pt x="29231" y="27915"/>
                  <a:pt x="28977" y="27738"/>
                </a:cubicBezTo>
                <a:cubicBezTo>
                  <a:pt x="28724" y="27510"/>
                  <a:pt x="28522" y="27333"/>
                  <a:pt x="28269" y="27131"/>
                </a:cubicBezTo>
                <a:cubicBezTo>
                  <a:pt x="27535" y="26574"/>
                  <a:pt x="26776" y="25967"/>
                  <a:pt x="26295" y="25106"/>
                </a:cubicBezTo>
                <a:cubicBezTo>
                  <a:pt x="25915" y="24448"/>
                  <a:pt x="25612" y="23739"/>
                  <a:pt x="25283" y="23081"/>
                </a:cubicBezTo>
                <a:cubicBezTo>
                  <a:pt x="25181" y="22904"/>
                  <a:pt x="25131" y="22727"/>
                  <a:pt x="25029" y="22550"/>
                </a:cubicBezTo>
                <a:cubicBezTo>
                  <a:pt x="25004" y="22449"/>
                  <a:pt x="24928" y="22348"/>
                  <a:pt x="24903" y="22272"/>
                </a:cubicBezTo>
                <a:cubicBezTo>
                  <a:pt x="24675" y="21791"/>
                  <a:pt x="24473" y="21259"/>
                  <a:pt x="24042" y="20930"/>
                </a:cubicBezTo>
                <a:lnTo>
                  <a:pt x="24017" y="20930"/>
                </a:lnTo>
                <a:cubicBezTo>
                  <a:pt x="24498" y="20449"/>
                  <a:pt x="25029" y="19943"/>
                  <a:pt x="25536" y="19412"/>
                </a:cubicBezTo>
                <a:close/>
                <a:moveTo>
                  <a:pt x="4569" y="29894"/>
                </a:moveTo>
                <a:cubicBezTo>
                  <a:pt x="4899" y="29894"/>
                  <a:pt x="5214" y="29936"/>
                  <a:pt x="5542" y="29990"/>
                </a:cubicBezTo>
                <a:cubicBezTo>
                  <a:pt x="5821" y="30016"/>
                  <a:pt x="6099" y="30041"/>
                  <a:pt x="6428" y="30041"/>
                </a:cubicBezTo>
                <a:cubicBezTo>
                  <a:pt x="6783" y="30041"/>
                  <a:pt x="7162" y="30016"/>
                  <a:pt x="7491" y="30016"/>
                </a:cubicBezTo>
                <a:cubicBezTo>
                  <a:pt x="7742" y="29998"/>
                  <a:pt x="8005" y="29980"/>
                  <a:pt x="8263" y="29980"/>
                </a:cubicBezTo>
                <a:cubicBezTo>
                  <a:pt x="8370" y="29980"/>
                  <a:pt x="8476" y="29983"/>
                  <a:pt x="8579" y="29990"/>
                </a:cubicBezTo>
                <a:cubicBezTo>
                  <a:pt x="9364" y="29990"/>
                  <a:pt x="10123" y="30092"/>
                  <a:pt x="10857" y="30269"/>
                </a:cubicBezTo>
                <a:cubicBezTo>
                  <a:pt x="11389" y="30395"/>
                  <a:pt x="11869" y="30623"/>
                  <a:pt x="12350" y="30851"/>
                </a:cubicBezTo>
                <a:cubicBezTo>
                  <a:pt x="12502" y="30902"/>
                  <a:pt x="12654" y="30977"/>
                  <a:pt x="12806" y="31053"/>
                </a:cubicBezTo>
                <a:cubicBezTo>
                  <a:pt x="13360" y="31298"/>
                  <a:pt x="14061" y="31427"/>
                  <a:pt x="14774" y="31427"/>
                </a:cubicBezTo>
                <a:cubicBezTo>
                  <a:pt x="15168" y="31427"/>
                  <a:pt x="15566" y="31388"/>
                  <a:pt x="15944" y="31306"/>
                </a:cubicBezTo>
                <a:lnTo>
                  <a:pt x="16020" y="31306"/>
                </a:lnTo>
                <a:lnTo>
                  <a:pt x="15969" y="31357"/>
                </a:lnTo>
                <a:cubicBezTo>
                  <a:pt x="15564" y="31889"/>
                  <a:pt x="15134" y="32420"/>
                  <a:pt x="14679" y="32926"/>
                </a:cubicBezTo>
                <a:cubicBezTo>
                  <a:pt x="14426" y="33255"/>
                  <a:pt x="14147" y="33584"/>
                  <a:pt x="13869" y="33913"/>
                </a:cubicBezTo>
                <a:cubicBezTo>
                  <a:pt x="13439" y="34419"/>
                  <a:pt x="13008" y="34900"/>
                  <a:pt x="12553" y="35356"/>
                </a:cubicBezTo>
                <a:cubicBezTo>
                  <a:pt x="12527" y="35356"/>
                  <a:pt x="12502" y="35356"/>
                  <a:pt x="12477" y="35406"/>
                </a:cubicBezTo>
                <a:cubicBezTo>
                  <a:pt x="11905" y="35819"/>
                  <a:pt x="11242" y="35951"/>
                  <a:pt x="10543" y="35951"/>
                </a:cubicBezTo>
                <a:cubicBezTo>
                  <a:pt x="9913" y="35951"/>
                  <a:pt x="9253" y="35843"/>
                  <a:pt x="8605" y="35735"/>
                </a:cubicBezTo>
                <a:cubicBezTo>
                  <a:pt x="8073" y="35659"/>
                  <a:pt x="7592" y="35583"/>
                  <a:pt x="7112" y="35558"/>
                </a:cubicBezTo>
                <a:cubicBezTo>
                  <a:pt x="5441" y="35558"/>
                  <a:pt x="4024" y="36469"/>
                  <a:pt x="2632" y="37355"/>
                </a:cubicBezTo>
                <a:cubicBezTo>
                  <a:pt x="2354" y="37532"/>
                  <a:pt x="2025" y="37735"/>
                  <a:pt x="1746" y="37912"/>
                </a:cubicBezTo>
                <a:lnTo>
                  <a:pt x="1721" y="37912"/>
                </a:lnTo>
                <a:lnTo>
                  <a:pt x="1721" y="37886"/>
                </a:lnTo>
                <a:cubicBezTo>
                  <a:pt x="1620" y="37608"/>
                  <a:pt x="1696" y="37228"/>
                  <a:pt x="1848" y="36925"/>
                </a:cubicBezTo>
                <a:cubicBezTo>
                  <a:pt x="2328" y="35963"/>
                  <a:pt x="3341" y="35204"/>
                  <a:pt x="4151" y="34647"/>
                </a:cubicBezTo>
                <a:cubicBezTo>
                  <a:pt x="5112" y="33964"/>
                  <a:pt x="6201" y="33837"/>
                  <a:pt x="7289" y="33711"/>
                </a:cubicBezTo>
                <a:cubicBezTo>
                  <a:pt x="7567" y="33685"/>
                  <a:pt x="7846" y="33660"/>
                  <a:pt x="8175" y="33584"/>
                </a:cubicBezTo>
                <a:cubicBezTo>
                  <a:pt x="9820" y="33331"/>
                  <a:pt x="10756" y="32825"/>
                  <a:pt x="10857" y="32167"/>
                </a:cubicBezTo>
                <a:cubicBezTo>
                  <a:pt x="10882" y="31964"/>
                  <a:pt x="10832" y="31813"/>
                  <a:pt x="10731" y="31686"/>
                </a:cubicBezTo>
                <a:cubicBezTo>
                  <a:pt x="10461" y="31372"/>
                  <a:pt x="9854" y="31277"/>
                  <a:pt x="9473" y="31277"/>
                </a:cubicBezTo>
                <a:cubicBezTo>
                  <a:pt x="9424" y="31277"/>
                  <a:pt x="9379" y="31278"/>
                  <a:pt x="9339" y="31281"/>
                </a:cubicBezTo>
                <a:cubicBezTo>
                  <a:pt x="8934" y="31281"/>
                  <a:pt x="8579" y="31433"/>
                  <a:pt x="8200" y="31560"/>
                </a:cubicBezTo>
                <a:cubicBezTo>
                  <a:pt x="7972" y="31661"/>
                  <a:pt x="7770" y="31737"/>
                  <a:pt x="7491" y="31787"/>
                </a:cubicBezTo>
                <a:cubicBezTo>
                  <a:pt x="7338" y="31826"/>
                  <a:pt x="7196" y="31843"/>
                  <a:pt x="7064" y="31843"/>
                </a:cubicBezTo>
                <a:cubicBezTo>
                  <a:pt x="6586" y="31843"/>
                  <a:pt x="6234" y="31620"/>
                  <a:pt x="5897" y="31382"/>
                </a:cubicBezTo>
                <a:cubicBezTo>
                  <a:pt x="5669" y="31256"/>
                  <a:pt x="5441" y="31104"/>
                  <a:pt x="5188" y="30977"/>
                </a:cubicBezTo>
                <a:cubicBezTo>
                  <a:pt x="5026" y="30896"/>
                  <a:pt x="4879" y="30863"/>
                  <a:pt x="4733" y="30863"/>
                </a:cubicBezTo>
                <a:cubicBezTo>
                  <a:pt x="4562" y="30863"/>
                  <a:pt x="4393" y="30909"/>
                  <a:pt x="4201" y="30977"/>
                </a:cubicBezTo>
                <a:cubicBezTo>
                  <a:pt x="3767" y="31102"/>
                  <a:pt x="3294" y="31216"/>
                  <a:pt x="2789" y="31216"/>
                </a:cubicBezTo>
                <a:cubicBezTo>
                  <a:pt x="2470" y="31216"/>
                  <a:pt x="2139" y="31171"/>
                  <a:pt x="1797" y="31053"/>
                </a:cubicBezTo>
                <a:cubicBezTo>
                  <a:pt x="1341" y="30927"/>
                  <a:pt x="582" y="30598"/>
                  <a:pt x="532" y="30016"/>
                </a:cubicBezTo>
                <a:lnTo>
                  <a:pt x="532" y="29990"/>
                </a:lnTo>
                <a:lnTo>
                  <a:pt x="532" y="29965"/>
                </a:lnTo>
                <a:lnTo>
                  <a:pt x="582" y="29965"/>
                </a:lnTo>
                <a:cubicBezTo>
                  <a:pt x="1134" y="30036"/>
                  <a:pt x="1675" y="30073"/>
                  <a:pt x="2223" y="30073"/>
                </a:cubicBezTo>
                <a:cubicBezTo>
                  <a:pt x="2856" y="30073"/>
                  <a:pt x="3498" y="30023"/>
                  <a:pt x="4176" y="29915"/>
                </a:cubicBezTo>
                <a:cubicBezTo>
                  <a:pt x="4310" y="29900"/>
                  <a:pt x="4440" y="29894"/>
                  <a:pt x="4569" y="29894"/>
                </a:cubicBezTo>
                <a:close/>
                <a:moveTo>
                  <a:pt x="23865" y="21158"/>
                </a:moveTo>
                <a:cubicBezTo>
                  <a:pt x="24296" y="21436"/>
                  <a:pt x="24599" y="22069"/>
                  <a:pt x="24802" y="22677"/>
                </a:cubicBezTo>
                <a:cubicBezTo>
                  <a:pt x="24878" y="22879"/>
                  <a:pt x="24979" y="23056"/>
                  <a:pt x="25029" y="23183"/>
                </a:cubicBezTo>
                <a:cubicBezTo>
                  <a:pt x="25156" y="23410"/>
                  <a:pt x="25257" y="23664"/>
                  <a:pt x="25384" y="23917"/>
                </a:cubicBezTo>
                <a:cubicBezTo>
                  <a:pt x="25738" y="24676"/>
                  <a:pt x="26118" y="25460"/>
                  <a:pt x="26649" y="26093"/>
                </a:cubicBezTo>
                <a:cubicBezTo>
                  <a:pt x="27155" y="26675"/>
                  <a:pt x="27763" y="27131"/>
                  <a:pt x="28319" y="27612"/>
                </a:cubicBezTo>
                <a:cubicBezTo>
                  <a:pt x="28775" y="27966"/>
                  <a:pt x="29205" y="28345"/>
                  <a:pt x="29610" y="28725"/>
                </a:cubicBezTo>
                <a:cubicBezTo>
                  <a:pt x="30420" y="29484"/>
                  <a:pt x="31103" y="29990"/>
                  <a:pt x="31964" y="30319"/>
                </a:cubicBezTo>
                <a:cubicBezTo>
                  <a:pt x="31989" y="30395"/>
                  <a:pt x="31989" y="30471"/>
                  <a:pt x="32014" y="30522"/>
                </a:cubicBezTo>
                <a:cubicBezTo>
                  <a:pt x="32217" y="31028"/>
                  <a:pt x="32521" y="31458"/>
                  <a:pt x="32850" y="31889"/>
                </a:cubicBezTo>
                <a:cubicBezTo>
                  <a:pt x="33027" y="32142"/>
                  <a:pt x="33229" y="32395"/>
                  <a:pt x="33381" y="32648"/>
                </a:cubicBezTo>
                <a:cubicBezTo>
                  <a:pt x="33457" y="32724"/>
                  <a:pt x="33482" y="32800"/>
                  <a:pt x="33508" y="32850"/>
                </a:cubicBezTo>
                <a:cubicBezTo>
                  <a:pt x="33887" y="33559"/>
                  <a:pt x="33786" y="33812"/>
                  <a:pt x="33634" y="33913"/>
                </a:cubicBezTo>
                <a:cubicBezTo>
                  <a:pt x="33612" y="33924"/>
                  <a:pt x="33584" y="33930"/>
                  <a:pt x="33552" y="33930"/>
                </a:cubicBezTo>
                <a:cubicBezTo>
                  <a:pt x="33366" y="33930"/>
                  <a:pt x="33017" y="33741"/>
                  <a:pt x="32521" y="33331"/>
                </a:cubicBezTo>
                <a:cubicBezTo>
                  <a:pt x="31812" y="32698"/>
                  <a:pt x="31255" y="31889"/>
                  <a:pt x="30800" y="31104"/>
                </a:cubicBezTo>
                <a:cubicBezTo>
                  <a:pt x="30597" y="30775"/>
                  <a:pt x="30369" y="30421"/>
                  <a:pt x="30167" y="30117"/>
                </a:cubicBezTo>
                <a:cubicBezTo>
                  <a:pt x="29484" y="29155"/>
                  <a:pt x="28674" y="28194"/>
                  <a:pt x="27636" y="28067"/>
                </a:cubicBezTo>
                <a:cubicBezTo>
                  <a:pt x="27558" y="28054"/>
                  <a:pt x="27479" y="28048"/>
                  <a:pt x="27400" y="28048"/>
                </a:cubicBezTo>
                <a:cubicBezTo>
                  <a:pt x="27020" y="28048"/>
                  <a:pt x="26643" y="28195"/>
                  <a:pt x="26371" y="28447"/>
                </a:cubicBezTo>
                <a:cubicBezTo>
                  <a:pt x="26118" y="28649"/>
                  <a:pt x="25941" y="28953"/>
                  <a:pt x="25915" y="29257"/>
                </a:cubicBezTo>
                <a:cubicBezTo>
                  <a:pt x="25890" y="30168"/>
                  <a:pt x="26674" y="31053"/>
                  <a:pt x="27257" y="31686"/>
                </a:cubicBezTo>
                <a:cubicBezTo>
                  <a:pt x="27636" y="32116"/>
                  <a:pt x="28066" y="32521"/>
                  <a:pt x="28471" y="32901"/>
                </a:cubicBezTo>
                <a:cubicBezTo>
                  <a:pt x="28977" y="33382"/>
                  <a:pt x="29534" y="33837"/>
                  <a:pt x="29964" y="34394"/>
                </a:cubicBezTo>
                <a:cubicBezTo>
                  <a:pt x="30597" y="35153"/>
                  <a:pt x="30951" y="36090"/>
                  <a:pt x="31053" y="37228"/>
                </a:cubicBezTo>
                <a:lnTo>
                  <a:pt x="31053" y="37330"/>
                </a:lnTo>
                <a:cubicBezTo>
                  <a:pt x="31078" y="37583"/>
                  <a:pt x="31078" y="37836"/>
                  <a:pt x="31053" y="38089"/>
                </a:cubicBezTo>
                <a:cubicBezTo>
                  <a:pt x="30977" y="38469"/>
                  <a:pt x="30850" y="38696"/>
                  <a:pt x="30622" y="38722"/>
                </a:cubicBezTo>
                <a:cubicBezTo>
                  <a:pt x="30596" y="38728"/>
                  <a:pt x="30568" y="38731"/>
                  <a:pt x="30540" y="38731"/>
                </a:cubicBezTo>
                <a:cubicBezTo>
                  <a:pt x="30149" y="38731"/>
                  <a:pt x="29679" y="38106"/>
                  <a:pt x="29585" y="37988"/>
                </a:cubicBezTo>
                <a:cubicBezTo>
                  <a:pt x="29408" y="37735"/>
                  <a:pt x="29231" y="37431"/>
                  <a:pt x="29079" y="37127"/>
                </a:cubicBezTo>
                <a:cubicBezTo>
                  <a:pt x="28851" y="36722"/>
                  <a:pt x="28648" y="36292"/>
                  <a:pt x="28319" y="35963"/>
                </a:cubicBezTo>
                <a:cubicBezTo>
                  <a:pt x="28168" y="35811"/>
                  <a:pt x="28066" y="35735"/>
                  <a:pt x="27915" y="35710"/>
                </a:cubicBezTo>
                <a:lnTo>
                  <a:pt x="27889" y="35710"/>
                </a:lnTo>
                <a:lnTo>
                  <a:pt x="27889" y="35685"/>
                </a:lnTo>
                <a:lnTo>
                  <a:pt x="27889" y="35609"/>
                </a:lnTo>
                <a:cubicBezTo>
                  <a:pt x="27813" y="34824"/>
                  <a:pt x="27383" y="34141"/>
                  <a:pt x="26953" y="33458"/>
                </a:cubicBezTo>
                <a:cubicBezTo>
                  <a:pt x="26877" y="33306"/>
                  <a:pt x="26750" y="33129"/>
                  <a:pt x="26649" y="32926"/>
                </a:cubicBezTo>
                <a:cubicBezTo>
                  <a:pt x="26523" y="32749"/>
                  <a:pt x="26421" y="32547"/>
                  <a:pt x="26295" y="32369"/>
                </a:cubicBezTo>
                <a:cubicBezTo>
                  <a:pt x="25738" y="31408"/>
                  <a:pt x="25131" y="30395"/>
                  <a:pt x="24650" y="29383"/>
                </a:cubicBezTo>
                <a:cubicBezTo>
                  <a:pt x="24093" y="28219"/>
                  <a:pt x="23764" y="26979"/>
                  <a:pt x="23587" y="25410"/>
                </a:cubicBezTo>
                <a:cubicBezTo>
                  <a:pt x="23460" y="24397"/>
                  <a:pt x="23283" y="23335"/>
                  <a:pt x="22752" y="22322"/>
                </a:cubicBezTo>
                <a:cubicBezTo>
                  <a:pt x="22752" y="22322"/>
                  <a:pt x="22752" y="22297"/>
                  <a:pt x="22726" y="22297"/>
                </a:cubicBezTo>
                <a:cubicBezTo>
                  <a:pt x="23030" y="21993"/>
                  <a:pt x="23384" y="21614"/>
                  <a:pt x="23840" y="21183"/>
                </a:cubicBezTo>
                <a:lnTo>
                  <a:pt x="23865" y="21158"/>
                </a:lnTo>
                <a:close/>
                <a:moveTo>
                  <a:pt x="22499" y="22550"/>
                </a:moveTo>
                <a:lnTo>
                  <a:pt x="22499" y="22575"/>
                </a:lnTo>
                <a:cubicBezTo>
                  <a:pt x="23005" y="23562"/>
                  <a:pt x="23131" y="24600"/>
                  <a:pt x="23258" y="25688"/>
                </a:cubicBezTo>
                <a:lnTo>
                  <a:pt x="23283" y="25815"/>
                </a:lnTo>
                <a:cubicBezTo>
                  <a:pt x="23460" y="27004"/>
                  <a:pt x="23713" y="28067"/>
                  <a:pt x="24144" y="29029"/>
                </a:cubicBezTo>
                <a:cubicBezTo>
                  <a:pt x="24650" y="30168"/>
                  <a:pt x="25283" y="31281"/>
                  <a:pt x="25865" y="32268"/>
                </a:cubicBezTo>
                <a:cubicBezTo>
                  <a:pt x="26016" y="32521"/>
                  <a:pt x="26168" y="32774"/>
                  <a:pt x="26371" y="33027"/>
                </a:cubicBezTo>
                <a:cubicBezTo>
                  <a:pt x="26902" y="33812"/>
                  <a:pt x="27459" y="34698"/>
                  <a:pt x="27560" y="35583"/>
                </a:cubicBezTo>
                <a:cubicBezTo>
                  <a:pt x="27560" y="35609"/>
                  <a:pt x="27560" y="35609"/>
                  <a:pt x="27586" y="35659"/>
                </a:cubicBezTo>
                <a:lnTo>
                  <a:pt x="27586" y="35685"/>
                </a:lnTo>
                <a:lnTo>
                  <a:pt x="27459" y="35685"/>
                </a:lnTo>
                <a:cubicBezTo>
                  <a:pt x="27395" y="35692"/>
                  <a:pt x="27333" y="35695"/>
                  <a:pt x="27272" y="35695"/>
                </a:cubicBezTo>
                <a:cubicBezTo>
                  <a:pt x="26021" y="35695"/>
                  <a:pt x="25542" y="34236"/>
                  <a:pt x="25156" y="33053"/>
                </a:cubicBezTo>
                <a:cubicBezTo>
                  <a:pt x="25055" y="32800"/>
                  <a:pt x="25004" y="32547"/>
                  <a:pt x="24903" y="32369"/>
                </a:cubicBezTo>
                <a:cubicBezTo>
                  <a:pt x="24625" y="31661"/>
                  <a:pt x="24220" y="30876"/>
                  <a:pt x="23663" y="30016"/>
                </a:cubicBezTo>
                <a:lnTo>
                  <a:pt x="23638" y="29990"/>
                </a:lnTo>
                <a:cubicBezTo>
                  <a:pt x="23283" y="29408"/>
                  <a:pt x="22701" y="28497"/>
                  <a:pt x="21891" y="28497"/>
                </a:cubicBezTo>
                <a:cubicBezTo>
                  <a:pt x="21613" y="28497"/>
                  <a:pt x="21385" y="28624"/>
                  <a:pt x="21208" y="28852"/>
                </a:cubicBezTo>
                <a:cubicBezTo>
                  <a:pt x="20854" y="29257"/>
                  <a:pt x="20727" y="29915"/>
                  <a:pt x="20803" y="30395"/>
                </a:cubicBezTo>
                <a:cubicBezTo>
                  <a:pt x="20955" y="31585"/>
                  <a:pt x="21765" y="32648"/>
                  <a:pt x="22524" y="33584"/>
                </a:cubicBezTo>
                <a:lnTo>
                  <a:pt x="22625" y="33711"/>
                </a:lnTo>
                <a:cubicBezTo>
                  <a:pt x="22701" y="33787"/>
                  <a:pt x="22752" y="33863"/>
                  <a:pt x="22828" y="33938"/>
                </a:cubicBezTo>
                <a:cubicBezTo>
                  <a:pt x="23131" y="34318"/>
                  <a:pt x="23460" y="34698"/>
                  <a:pt x="23410" y="35229"/>
                </a:cubicBezTo>
                <a:cubicBezTo>
                  <a:pt x="23410" y="35381"/>
                  <a:pt x="23359" y="35533"/>
                  <a:pt x="23334" y="35685"/>
                </a:cubicBezTo>
                <a:cubicBezTo>
                  <a:pt x="23258" y="35862"/>
                  <a:pt x="23233" y="36014"/>
                  <a:pt x="23233" y="36216"/>
                </a:cubicBezTo>
                <a:cubicBezTo>
                  <a:pt x="23233" y="36697"/>
                  <a:pt x="23511" y="37178"/>
                  <a:pt x="23739" y="37583"/>
                </a:cubicBezTo>
                <a:lnTo>
                  <a:pt x="23764" y="37659"/>
                </a:lnTo>
                <a:cubicBezTo>
                  <a:pt x="23840" y="37760"/>
                  <a:pt x="23865" y="37861"/>
                  <a:pt x="23916" y="37962"/>
                </a:cubicBezTo>
                <a:cubicBezTo>
                  <a:pt x="24169" y="38393"/>
                  <a:pt x="24473" y="38848"/>
                  <a:pt x="24498" y="39354"/>
                </a:cubicBezTo>
                <a:cubicBezTo>
                  <a:pt x="24523" y="39658"/>
                  <a:pt x="24397" y="39962"/>
                  <a:pt x="24220" y="40164"/>
                </a:cubicBezTo>
                <a:cubicBezTo>
                  <a:pt x="23233" y="39202"/>
                  <a:pt x="22954" y="37836"/>
                  <a:pt x="22625" y="36545"/>
                </a:cubicBezTo>
                <a:cubicBezTo>
                  <a:pt x="22473" y="35811"/>
                  <a:pt x="22322" y="35077"/>
                  <a:pt x="22018" y="34394"/>
                </a:cubicBezTo>
                <a:cubicBezTo>
                  <a:pt x="21233" y="32496"/>
                  <a:pt x="19690" y="31003"/>
                  <a:pt x="18196" y="29535"/>
                </a:cubicBezTo>
                <a:lnTo>
                  <a:pt x="18019" y="29358"/>
                </a:lnTo>
                <a:cubicBezTo>
                  <a:pt x="18298" y="28953"/>
                  <a:pt x="18551" y="28599"/>
                  <a:pt x="18778" y="28244"/>
                </a:cubicBezTo>
                <a:cubicBezTo>
                  <a:pt x="19082" y="27713"/>
                  <a:pt x="19411" y="27131"/>
                  <a:pt x="19690" y="26599"/>
                </a:cubicBezTo>
                <a:cubicBezTo>
                  <a:pt x="20044" y="25941"/>
                  <a:pt x="20423" y="25233"/>
                  <a:pt x="20854" y="24600"/>
                </a:cubicBezTo>
                <a:cubicBezTo>
                  <a:pt x="21309" y="23967"/>
                  <a:pt x="21815" y="23309"/>
                  <a:pt x="22473" y="22575"/>
                </a:cubicBezTo>
                <a:lnTo>
                  <a:pt x="22499" y="22550"/>
                </a:lnTo>
                <a:close/>
                <a:moveTo>
                  <a:pt x="7101" y="35941"/>
                </a:moveTo>
                <a:cubicBezTo>
                  <a:pt x="7362" y="35941"/>
                  <a:pt x="7634" y="35957"/>
                  <a:pt x="7921" y="35988"/>
                </a:cubicBezTo>
                <a:cubicBezTo>
                  <a:pt x="8175" y="36014"/>
                  <a:pt x="8453" y="36064"/>
                  <a:pt x="8731" y="36090"/>
                </a:cubicBezTo>
                <a:cubicBezTo>
                  <a:pt x="9333" y="36180"/>
                  <a:pt x="9943" y="36270"/>
                  <a:pt x="10536" y="36270"/>
                </a:cubicBezTo>
                <a:cubicBezTo>
                  <a:pt x="10941" y="36270"/>
                  <a:pt x="11338" y="36228"/>
                  <a:pt x="11718" y="36115"/>
                </a:cubicBezTo>
                <a:lnTo>
                  <a:pt x="11768" y="36090"/>
                </a:lnTo>
                <a:lnTo>
                  <a:pt x="11768" y="36090"/>
                </a:lnTo>
                <a:lnTo>
                  <a:pt x="11718" y="36166"/>
                </a:lnTo>
                <a:cubicBezTo>
                  <a:pt x="10528" y="37254"/>
                  <a:pt x="9237" y="38291"/>
                  <a:pt x="7820" y="39228"/>
                </a:cubicBezTo>
                <a:cubicBezTo>
                  <a:pt x="7339" y="39531"/>
                  <a:pt x="6833" y="39886"/>
                  <a:pt x="6352" y="40189"/>
                </a:cubicBezTo>
                <a:cubicBezTo>
                  <a:pt x="5315" y="40949"/>
                  <a:pt x="4252" y="41683"/>
                  <a:pt x="3138" y="42315"/>
                </a:cubicBezTo>
                <a:cubicBezTo>
                  <a:pt x="3138" y="42088"/>
                  <a:pt x="3239" y="41885"/>
                  <a:pt x="3290" y="41759"/>
                </a:cubicBezTo>
                <a:cubicBezTo>
                  <a:pt x="3518" y="41303"/>
                  <a:pt x="3796" y="40898"/>
                  <a:pt x="4049" y="40493"/>
                </a:cubicBezTo>
                <a:cubicBezTo>
                  <a:pt x="4378" y="40038"/>
                  <a:pt x="4682" y="39607"/>
                  <a:pt x="4884" y="39101"/>
                </a:cubicBezTo>
                <a:cubicBezTo>
                  <a:pt x="4884" y="39076"/>
                  <a:pt x="4910" y="39076"/>
                  <a:pt x="4910" y="39025"/>
                </a:cubicBezTo>
                <a:cubicBezTo>
                  <a:pt x="5011" y="38798"/>
                  <a:pt x="5163" y="38418"/>
                  <a:pt x="5062" y="38241"/>
                </a:cubicBezTo>
                <a:lnTo>
                  <a:pt x="5062" y="38215"/>
                </a:lnTo>
                <a:cubicBezTo>
                  <a:pt x="5006" y="38127"/>
                  <a:pt x="4917" y="38097"/>
                  <a:pt x="4814" y="38097"/>
                </a:cubicBezTo>
                <a:cubicBezTo>
                  <a:pt x="4680" y="38097"/>
                  <a:pt x="4521" y="38147"/>
                  <a:pt x="4378" y="38190"/>
                </a:cubicBezTo>
                <a:cubicBezTo>
                  <a:pt x="4302" y="38215"/>
                  <a:pt x="4252" y="38215"/>
                  <a:pt x="4226" y="38215"/>
                </a:cubicBezTo>
                <a:cubicBezTo>
                  <a:pt x="4049" y="38241"/>
                  <a:pt x="3897" y="38266"/>
                  <a:pt x="3746" y="38342"/>
                </a:cubicBezTo>
                <a:cubicBezTo>
                  <a:pt x="3391" y="38443"/>
                  <a:pt x="3012" y="38519"/>
                  <a:pt x="2657" y="38519"/>
                </a:cubicBezTo>
                <a:cubicBezTo>
                  <a:pt x="2328" y="38519"/>
                  <a:pt x="2075" y="38393"/>
                  <a:pt x="1873" y="38215"/>
                </a:cubicBezTo>
                <a:lnTo>
                  <a:pt x="1873" y="38190"/>
                </a:lnTo>
                <a:lnTo>
                  <a:pt x="1898" y="38190"/>
                </a:lnTo>
                <a:cubicBezTo>
                  <a:pt x="2202" y="37988"/>
                  <a:pt x="2506" y="37811"/>
                  <a:pt x="2784" y="37633"/>
                </a:cubicBezTo>
                <a:cubicBezTo>
                  <a:pt x="3493" y="37203"/>
                  <a:pt x="4176" y="36748"/>
                  <a:pt x="4935" y="36393"/>
                </a:cubicBezTo>
                <a:cubicBezTo>
                  <a:pt x="5621" y="36088"/>
                  <a:pt x="6307" y="35941"/>
                  <a:pt x="7101" y="35941"/>
                </a:cubicBezTo>
                <a:close/>
                <a:moveTo>
                  <a:pt x="17791" y="29586"/>
                </a:moveTo>
                <a:lnTo>
                  <a:pt x="17943" y="29737"/>
                </a:lnTo>
                <a:cubicBezTo>
                  <a:pt x="19183" y="30927"/>
                  <a:pt x="20550" y="32243"/>
                  <a:pt x="21385" y="33812"/>
                </a:cubicBezTo>
                <a:cubicBezTo>
                  <a:pt x="21613" y="34217"/>
                  <a:pt x="21815" y="34672"/>
                  <a:pt x="21942" y="35103"/>
                </a:cubicBezTo>
                <a:cubicBezTo>
                  <a:pt x="22094" y="35583"/>
                  <a:pt x="22195" y="36090"/>
                  <a:pt x="22322" y="36570"/>
                </a:cubicBezTo>
                <a:cubicBezTo>
                  <a:pt x="22575" y="37962"/>
                  <a:pt x="22904" y="39354"/>
                  <a:pt x="23891" y="40392"/>
                </a:cubicBezTo>
                <a:cubicBezTo>
                  <a:pt x="23743" y="40461"/>
                  <a:pt x="23592" y="40495"/>
                  <a:pt x="23445" y="40495"/>
                </a:cubicBezTo>
                <a:cubicBezTo>
                  <a:pt x="23215" y="40495"/>
                  <a:pt x="22998" y="40410"/>
                  <a:pt x="22828" y="40240"/>
                </a:cubicBezTo>
                <a:cubicBezTo>
                  <a:pt x="22094" y="39557"/>
                  <a:pt x="21815" y="38544"/>
                  <a:pt x="21562" y="37608"/>
                </a:cubicBezTo>
                <a:cubicBezTo>
                  <a:pt x="21436" y="37127"/>
                  <a:pt x="21309" y="36722"/>
                  <a:pt x="21132" y="36317"/>
                </a:cubicBezTo>
                <a:cubicBezTo>
                  <a:pt x="20828" y="35583"/>
                  <a:pt x="20449" y="34850"/>
                  <a:pt x="20069" y="34192"/>
                </a:cubicBezTo>
                <a:cubicBezTo>
                  <a:pt x="19993" y="34065"/>
                  <a:pt x="19943" y="33964"/>
                  <a:pt x="19867" y="33837"/>
                </a:cubicBezTo>
                <a:cubicBezTo>
                  <a:pt x="19616" y="33381"/>
                  <a:pt x="19345" y="32987"/>
                  <a:pt x="18850" y="32987"/>
                </a:cubicBezTo>
                <a:cubicBezTo>
                  <a:pt x="18795" y="32987"/>
                  <a:pt x="18738" y="32992"/>
                  <a:pt x="18677" y="33002"/>
                </a:cubicBezTo>
                <a:cubicBezTo>
                  <a:pt x="18348" y="33053"/>
                  <a:pt x="18095" y="33205"/>
                  <a:pt x="17918" y="33458"/>
                </a:cubicBezTo>
                <a:cubicBezTo>
                  <a:pt x="17589" y="33964"/>
                  <a:pt x="17690" y="34748"/>
                  <a:pt x="17842" y="35305"/>
                </a:cubicBezTo>
                <a:cubicBezTo>
                  <a:pt x="17943" y="35609"/>
                  <a:pt x="18095" y="35938"/>
                  <a:pt x="18222" y="36267"/>
                </a:cubicBezTo>
                <a:cubicBezTo>
                  <a:pt x="18601" y="37127"/>
                  <a:pt x="19057" y="38114"/>
                  <a:pt x="18804" y="38924"/>
                </a:cubicBezTo>
                <a:cubicBezTo>
                  <a:pt x="18677" y="39329"/>
                  <a:pt x="18449" y="39430"/>
                  <a:pt x="18171" y="39557"/>
                </a:cubicBezTo>
                <a:cubicBezTo>
                  <a:pt x="18146" y="39557"/>
                  <a:pt x="18095" y="39607"/>
                  <a:pt x="18095" y="39607"/>
                </a:cubicBezTo>
                <a:cubicBezTo>
                  <a:pt x="18070" y="39633"/>
                  <a:pt x="18045" y="39633"/>
                  <a:pt x="18019" y="39633"/>
                </a:cubicBezTo>
                <a:cubicBezTo>
                  <a:pt x="17943" y="39633"/>
                  <a:pt x="17918" y="39658"/>
                  <a:pt x="17893" y="39683"/>
                </a:cubicBezTo>
                <a:cubicBezTo>
                  <a:pt x="17665" y="39911"/>
                  <a:pt x="17791" y="40493"/>
                  <a:pt x="17893" y="40898"/>
                </a:cubicBezTo>
                <a:cubicBezTo>
                  <a:pt x="17918" y="41050"/>
                  <a:pt x="17943" y="41151"/>
                  <a:pt x="17943" y="41252"/>
                </a:cubicBezTo>
                <a:cubicBezTo>
                  <a:pt x="17969" y="41759"/>
                  <a:pt x="17716" y="42821"/>
                  <a:pt x="17159" y="43100"/>
                </a:cubicBezTo>
                <a:lnTo>
                  <a:pt x="17133" y="43100"/>
                </a:lnTo>
                <a:lnTo>
                  <a:pt x="17133" y="43075"/>
                </a:lnTo>
                <a:cubicBezTo>
                  <a:pt x="16830" y="42417"/>
                  <a:pt x="16804" y="41683"/>
                  <a:pt x="16804" y="40999"/>
                </a:cubicBezTo>
                <a:cubicBezTo>
                  <a:pt x="16804" y="40797"/>
                  <a:pt x="16804" y="40594"/>
                  <a:pt x="16779" y="40367"/>
                </a:cubicBezTo>
                <a:cubicBezTo>
                  <a:pt x="16754" y="39531"/>
                  <a:pt x="16627" y="38798"/>
                  <a:pt x="16425" y="38114"/>
                </a:cubicBezTo>
                <a:cubicBezTo>
                  <a:pt x="16248" y="37456"/>
                  <a:pt x="15919" y="36849"/>
                  <a:pt x="15640" y="36241"/>
                </a:cubicBezTo>
                <a:cubicBezTo>
                  <a:pt x="15235" y="35432"/>
                  <a:pt x="14805" y="34596"/>
                  <a:pt x="14729" y="33685"/>
                </a:cubicBezTo>
                <a:cubicBezTo>
                  <a:pt x="14729" y="33660"/>
                  <a:pt x="14679" y="33635"/>
                  <a:pt x="14653" y="33584"/>
                </a:cubicBezTo>
                <a:cubicBezTo>
                  <a:pt x="15008" y="33154"/>
                  <a:pt x="15362" y="32749"/>
                  <a:pt x="15691" y="32293"/>
                </a:cubicBezTo>
                <a:cubicBezTo>
                  <a:pt x="15868" y="32066"/>
                  <a:pt x="16045" y="31863"/>
                  <a:pt x="16197" y="31635"/>
                </a:cubicBezTo>
                <a:cubicBezTo>
                  <a:pt x="16324" y="31484"/>
                  <a:pt x="16425" y="31357"/>
                  <a:pt x="16551" y="31180"/>
                </a:cubicBezTo>
                <a:cubicBezTo>
                  <a:pt x="16577" y="31180"/>
                  <a:pt x="16577" y="31155"/>
                  <a:pt x="16577" y="31129"/>
                </a:cubicBezTo>
                <a:lnTo>
                  <a:pt x="16627" y="31104"/>
                </a:lnTo>
                <a:cubicBezTo>
                  <a:pt x="17007" y="30623"/>
                  <a:pt x="17412" y="30117"/>
                  <a:pt x="17791" y="29611"/>
                </a:cubicBezTo>
                <a:lnTo>
                  <a:pt x="17791" y="29586"/>
                </a:lnTo>
                <a:close/>
                <a:moveTo>
                  <a:pt x="10452" y="37811"/>
                </a:moveTo>
                <a:lnTo>
                  <a:pt x="10452" y="37836"/>
                </a:lnTo>
                <a:cubicBezTo>
                  <a:pt x="11009" y="40367"/>
                  <a:pt x="9465" y="42923"/>
                  <a:pt x="8048" y="44618"/>
                </a:cubicBezTo>
                <a:cubicBezTo>
                  <a:pt x="7846" y="44542"/>
                  <a:pt x="7694" y="44416"/>
                  <a:pt x="7542" y="44188"/>
                </a:cubicBezTo>
                <a:cubicBezTo>
                  <a:pt x="7036" y="43479"/>
                  <a:pt x="7289" y="42847"/>
                  <a:pt x="7542" y="42189"/>
                </a:cubicBezTo>
                <a:lnTo>
                  <a:pt x="7719" y="41632"/>
                </a:lnTo>
                <a:cubicBezTo>
                  <a:pt x="7770" y="41556"/>
                  <a:pt x="7719" y="41531"/>
                  <a:pt x="7694" y="41455"/>
                </a:cubicBezTo>
                <a:cubicBezTo>
                  <a:pt x="7668" y="41404"/>
                  <a:pt x="7567" y="41404"/>
                  <a:pt x="7491" y="41404"/>
                </a:cubicBezTo>
                <a:cubicBezTo>
                  <a:pt x="6909" y="41505"/>
                  <a:pt x="6352" y="41809"/>
                  <a:pt x="5796" y="42088"/>
                </a:cubicBezTo>
                <a:cubicBezTo>
                  <a:pt x="5568" y="42239"/>
                  <a:pt x="5391" y="42315"/>
                  <a:pt x="5163" y="42442"/>
                </a:cubicBezTo>
                <a:cubicBezTo>
                  <a:pt x="5138" y="42467"/>
                  <a:pt x="5062" y="42467"/>
                  <a:pt x="5036" y="42518"/>
                </a:cubicBezTo>
                <a:cubicBezTo>
                  <a:pt x="4650" y="42687"/>
                  <a:pt x="4172" y="42924"/>
                  <a:pt x="3734" y="42924"/>
                </a:cubicBezTo>
                <a:cubicBezTo>
                  <a:pt x="3713" y="42924"/>
                  <a:pt x="3691" y="42924"/>
                  <a:pt x="3670" y="42923"/>
                </a:cubicBezTo>
                <a:cubicBezTo>
                  <a:pt x="3467" y="42923"/>
                  <a:pt x="3290" y="42821"/>
                  <a:pt x="3214" y="42695"/>
                </a:cubicBezTo>
                <a:lnTo>
                  <a:pt x="3214" y="42670"/>
                </a:lnTo>
                <a:lnTo>
                  <a:pt x="3239" y="42670"/>
                </a:lnTo>
                <a:cubicBezTo>
                  <a:pt x="4302" y="42012"/>
                  <a:pt x="5391" y="41303"/>
                  <a:pt x="6428" y="40620"/>
                </a:cubicBezTo>
                <a:cubicBezTo>
                  <a:pt x="6833" y="40316"/>
                  <a:pt x="7263" y="40038"/>
                  <a:pt x="7694" y="39785"/>
                </a:cubicBezTo>
                <a:cubicBezTo>
                  <a:pt x="8706" y="39127"/>
                  <a:pt x="9592" y="38494"/>
                  <a:pt x="10427" y="37836"/>
                </a:cubicBezTo>
                <a:lnTo>
                  <a:pt x="10452" y="37811"/>
                </a:lnTo>
                <a:close/>
                <a:moveTo>
                  <a:pt x="14375" y="33863"/>
                </a:moveTo>
                <a:lnTo>
                  <a:pt x="14375" y="33913"/>
                </a:lnTo>
                <a:cubicBezTo>
                  <a:pt x="14501" y="34748"/>
                  <a:pt x="14906" y="35583"/>
                  <a:pt x="15286" y="36368"/>
                </a:cubicBezTo>
                <a:cubicBezTo>
                  <a:pt x="15615" y="37026"/>
                  <a:pt x="15944" y="37709"/>
                  <a:pt x="16121" y="38418"/>
                </a:cubicBezTo>
                <a:cubicBezTo>
                  <a:pt x="16273" y="39101"/>
                  <a:pt x="16298" y="39810"/>
                  <a:pt x="16324" y="40518"/>
                </a:cubicBezTo>
                <a:cubicBezTo>
                  <a:pt x="16374" y="41404"/>
                  <a:pt x="16400" y="42315"/>
                  <a:pt x="16703" y="43100"/>
                </a:cubicBezTo>
                <a:lnTo>
                  <a:pt x="16703" y="43150"/>
                </a:lnTo>
                <a:lnTo>
                  <a:pt x="16703" y="43176"/>
                </a:lnTo>
                <a:lnTo>
                  <a:pt x="16678" y="43176"/>
                </a:lnTo>
                <a:cubicBezTo>
                  <a:pt x="16121" y="43049"/>
                  <a:pt x="15792" y="42163"/>
                  <a:pt x="15615" y="41683"/>
                </a:cubicBezTo>
                <a:lnTo>
                  <a:pt x="15615" y="41657"/>
                </a:lnTo>
                <a:cubicBezTo>
                  <a:pt x="15488" y="41278"/>
                  <a:pt x="15362" y="40873"/>
                  <a:pt x="15235" y="40493"/>
                </a:cubicBezTo>
                <a:cubicBezTo>
                  <a:pt x="15109" y="40012"/>
                  <a:pt x="14932" y="39531"/>
                  <a:pt x="14755" y="39051"/>
                </a:cubicBezTo>
                <a:cubicBezTo>
                  <a:pt x="14755" y="39025"/>
                  <a:pt x="14729" y="39000"/>
                  <a:pt x="14729" y="38924"/>
                </a:cubicBezTo>
                <a:cubicBezTo>
                  <a:pt x="14476" y="38291"/>
                  <a:pt x="14046" y="37330"/>
                  <a:pt x="13363" y="37153"/>
                </a:cubicBezTo>
                <a:cubicBezTo>
                  <a:pt x="13312" y="37142"/>
                  <a:pt x="13263" y="37138"/>
                  <a:pt x="13215" y="37138"/>
                </a:cubicBezTo>
                <a:cubicBezTo>
                  <a:pt x="12431" y="37138"/>
                  <a:pt x="12062" y="38453"/>
                  <a:pt x="11895" y="39025"/>
                </a:cubicBezTo>
                <a:cubicBezTo>
                  <a:pt x="11844" y="39354"/>
                  <a:pt x="11768" y="39683"/>
                  <a:pt x="11743" y="40012"/>
                </a:cubicBezTo>
                <a:cubicBezTo>
                  <a:pt x="11692" y="40443"/>
                  <a:pt x="11616" y="40923"/>
                  <a:pt x="11490" y="41379"/>
                </a:cubicBezTo>
                <a:cubicBezTo>
                  <a:pt x="11262" y="42138"/>
                  <a:pt x="10807" y="42948"/>
                  <a:pt x="10123" y="43707"/>
                </a:cubicBezTo>
                <a:cubicBezTo>
                  <a:pt x="9870" y="43986"/>
                  <a:pt x="9212" y="44694"/>
                  <a:pt x="8478" y="44694"/>
                </a:cubicBezTo>
                <a:lnTo>
                  <a:pt x="8453" y="44694"/>
                </a:lnTo>
                <a:lnTo>
                  <a:pt x="8478" y="44669"/>
                </a:lnTo>
                <a:cubicBezTo>
                  <a:pt x="9921" y="42897"/>
                  <a:pt x="11465" y="40189"/>
                  <a:pt x="10756" y="37532"/>
                </a:cubicBezTo>
                <a:cubicBezTo>
                  <a:pt x="11743" y="36722"/>
                  <a:pt x="12603" y="35938"/>
                  <a:pt x="13363" y="35052"/>
                </a:cubicBezTo>
                <a:cubicBezTo>
                  <a:pt x="13666" y="34698"/>
                  <a:pt x="13995" y="34318"/>
                  <a:pt x="14350" y="33913"/>
                </a:cubicBezTo>
                <a:lnTo>
                  <a:pt x="14375" y="33863"/>
                </a:lnTo>
                <a:close/>
                <a:moveTo>
                  <a:pt x="41530" y="1"/>
                </a:moveTo>
                <a:cubicBezTo>
                  <a:pt x="41480" y="1"/>
                  <a:pt x="41404" y="26"/>
                  <a:pt x="41378" y="77"/>
                </a:cubicBezTo>
                <a:cubicBezTo>
                  <a:pt x="40341" y="1646"/>
                  <a:pt x="39075" y="3164"/>
                  <a:pt x="37861" y="4582"/>
                </a:cubicBezTo>
                <a:cubicBezTo>
                  <a:pt x="37532" y="4986"/>
                  <a:pt x="37152" y="5442"/>
                  <a:pt x="36798" y="5872"/>
                </a:cubicBezTo>
                <a:cubicBezTo>
                  <a:pt x="35330" y="7669"/>
                  <a:pt x="33761" y="9517"/>
                  <a:pt x="31964" y="11516"/>
                </a:cubicBezTo>
                <a:cubicBezTo>
                  <a:pt x="31584" y="11921"/>
                  <a:pt x="31255" y="12351"/>
                  <a:pt x="30901" y="12807"/>
                </a:cubicBezTo>
                <a:cubicBezTo>
                  <a:pt x="30597" y="13237"/>
                  <a:pt x="30243" y="13692"/>
                  <a:pt x="29889" y="14072"/>
                </a:cubicBezTo>
                <a:cubicBezTo>
                  <a:pt x="29644" y="14339"/>
                  <a:pt x="29419" y="14566"/>
                  <a:pt x="29042" y="14566"/>
                </a:cubicBezTo>
                <a:cubicBezTo>
                  <a:pt x="29020" y="14566"/>
                  <a:pt x="28996" y="14566"/>
                  <a:pt x="28973" y="14564"/>
                </a:cubicBezTo>
                <a:lnTo>
                  <a:pt x="28973" y="14564"/>
                </a:lnTo>
                <a:cubicBezTo>
                  <a:pt x="29148" y="14677"/>
                  <a:pt x="29350" y="14738"/>
                  <a:pt x="29585" y="14755"/>
                </a:cubicBezTo>
                <a:lnTo>
                  <a:pt x="29610" y="14755"/>
                </a:lnTo>
                <a:lnTo>
                  <a:pt x="29585" y="14806"/>
                </a:lnTo>
                <a:cubicBezTo>
                  <a:pt x="29534" y="14856"/>
                  <a:pt x="29433" y="14932"/>
                  <a:pt x="29357" y="14983"/>
                </a:cubicBezTo>
                <a:cubicBezTo>
                  <a:pt x="29129" y="15185"/>
                  <a:pt x="28927" y="15363"/>
                  <a:pt x="28699" y="15590"/>
                </a:cubicBezTo>
                <a:cubicBezTo>
                  <a:pt x="28446" y="15843"/>
                  <a:pt x="28193" y="16122"/>
                  <a:pt x="27839" y="16501"/>
                </a:cubicBezTo>
                <a:lnTo>
                  <a:pt x="27813" y="16527"/>
                </a:lnTo>
                <a:lnTo>
                  <a:pt x="27813" y="16501"/>
                </a:lnTo>
                <a:cubicBezTo>
                  <a:pt x="27535" y="15869"/>
                  <a:pt x="27358" y="15211"/>
                  <a:pt x="27231" y="14553"/>
                </a:cubicBezTo>
                <a:cubicBezTo>
                  <a:pt x="27155" y="14047"/>
                  <a:pt x="27029" y="13540"/>
                  <a:pt x="26852" y="13060"/>
                </a:cubicBezTo>
                <a:cubicBezTo>
                  <a:pt x="26421" y="11794"/>
                  <a:pt x="25561" y="10706"/>
                  <a:pt x="24802" y="9871"/>
                </a:cubicBezTo>
                <a:lnTo>
                  <a:pt x="24523" y="9542"/>
                </a:lnTo>
                <a:cubicBezTo>
                  <a:pt x="23638" y="8530"/>
                  <a:pt x="22726" y="7517"/>
                  <a:pt x="21891" y="6454"/>
                </a:cubicBezTo>
                <a:cubicBezTo>
                  <a:pt x="21841" y="6353"/>
                  <a:pt x="21739" y="6252"/>
                  <a:pt x="21664" y="6151"/>
                </a:cubicBezTo>
                <a:cubicBezTo>
                  <a:pt x="21385" y="5771"/>
                  <a:pt x="21081" y="5366"/>
                  <a:pt x="20727" y="5062"/>
                </a:cubicBezTo>
                <a:cubicBezTo>
                  <a:pt x="20499" y="4835"/>
                  <a:pt x="20221" y="4683"/>
                  <a:pt x="19968" y="4480"/>
                </a:cubicBezTo>
                <a:cubicBezTo>
                  <a:pt x="19715" y="4303"/>
                  <a:pt x="19436" y="4101"/>
                  <a:pt x="19209" y="3873"/>
                </a:cubicBezTo>
                <a:cubicBezTo>
                  <a:pt x="19310" y="3493"/>
                  <a:pt x="19614" y="3291"/>
                  <a:pt x="20094" y="3164"/>
                </a:cubicBezTo>
                <a:cubicBezTo>
                  <a:pt x="20334" y="3088"/>
                  <a:pt x="20569" y="3050"/>
                  <a:pt x="20799" y="3050"/>
                </a:cubicBezTo>
                <a:cubicBezTo>
                  <a:pt x="21302" y="3050"/>
                  <a:pt x="21783" y="3234"/>
                  <a:pt x="22247" y="3604"/>
                </a:cubicBezTo>
                <a:lnTo>
                  <a:pt x="22247" y="3604"/>
                </a:lnTo>
                <a:cubicBezTo>
                  <a:pt x="21768" y="3163"/>
                  <a:pt x="21121" y="2764"/>
                  <a:pt x="20337" y="2764"/>
                </a:cubicBezTo>
                <a:cubicBezTo>
                  <a:pt x="20017" y="2764"/>
                  <a:pt x="19674" y="2830"/>
                  <a:pt x="19310" y="2987"/>
                </a:cubicBezTo>
                <a:cubicBezTo>
                  <a:pt x="18804" y="3215"/>
                  <a:pt x="18475" y="3493"/>
                  <a:pt x="18374" y="3873"/>
                </a:cubicBezTo>
                <a:cubicBezTo>
                  <a:pt x="18551" y="4556"/>
                  <a:pt x="19082" y="5493"/>
                  <a:pt x="19588" y="6277"/>
                </a:cubicBezTo>
                <a:cubicBezTo>
                  <a:pt x="19664" y="6378"/>
                  <a:pt x="19715" y="6480"/>
                  <a:pt x="19740" y="6581"/>
                </a:cubicBezTo>
                <a:lnTo>
                  <a:pt x="19740" y="6606"/>
                </a:lnTo>
                <a:lnTo>
                  <a:pt x="19715" y="6606"/>
                </a:lnTo>
                <a:cubicBezTo>
                  <a:pt x="19681" y="6609"/>
                  <a:pt x="19646" y="6610"/>
                  <a:pt x="19612" y="6610"/>
                </a:cubicBezTo>
                <a:cubicBezTo>
                  <a:pt x="18906" y="6610"/>
                  <a:pt x="18137" y="6129"/>
                  <a:pt x="17437" y="5695"/>
                </a:cubicBezTo>
                <a:cubicBezTo>
                  <a:pt x="17083" y="5467"/>
                  <a:pt x="16729" y="5240"/>
                  <a:pt x="16450" y="5113"/>
                </a:cubicBezTo>
                <a:cubicBezTo>
                  <a:pt x="16184" y="5015"/>
                  <a:pt x="15863" y="4940"/>
                  <a:pt x="15566" y="4940"/>
                </a:cubicBezTo>
                <a:cubicBezTo>
                  <a:pt x="15326" y="4940"/>
                  <a:pt x="15101" y="4989"/>
                  <a:pt x="14932" y="5113"/>
                </a:cubicBezTo>
                <a:cubicBezTo>
                  <a:pt x="14704" y="5265"/>
                  <a:pt x="14577" y="5569"/>
                  <a:pt x="14577" y="5898"/>
                </a:cubicBezTo>
                <a:cubicBezTo>
                  <a:pt x="14628" y="7087"/>
                  <a:pt x="15666" y="8378"/>
                  <a:pt x="16678" y="8985"/>
                </a:cubicBezTo>
                <a:cubicBezTo>
                  <a:pt x="16779" y="9036"/>
                  <a:pt x="16880" y="9061"/>
                  <a:pt x="16982" y="9137"/>
                </a:cubicBezTo>
                <a:cubicBezTo>
                  <a:pt x="17235" y="9263"/>
                  <a:pt x="17538" y="9390"/>
                  <a:pt x="17690" y="9643"/>
                </a:cubicBezTo>
                <a:cubicBezTo>
                  <a:pt x="17791" y="9795"/>
                  <a:pt x="17817" y="9997"/>
                  <a:pt x="17817" y="10149"/>
                </a:cubicBezTo>
                <a:cubicBezTo>
                  <a:pt x="17817" y="10276"/>
                  <a:pt x="17842" y="10402"/>
                  <a:pt x="17893" y="10529"/>
                </a:cubicBezTo>
                <a:cubicBezTo>
                  <a:pt x="18070" y="10959"/>
                  <a:pt x="18601" y="11313"/>
                  <a:pt x="18981" y="11541"/>
                </a:cubicBezTo>
                <a:cubicBezTo>
                  <a:pt x="19361" y="11769"/>
                  <a:pt x="19791" y="11946"/>
                  <a:pt x="20196" y="12149"/>
                </a:cubicBezTo>
                <a:cubicBezTo>
                  <a:pt x="21208" y="12604"/>
                  <a:pt x="22144" y="13060"/>
                  <a:pt x="22676" y="14072"/>
                </a:cubicBezTo>
                <a:lnTo>
                  <a:pt x="22777" y="14249"/>
                </a:lnTo>
                <a:cubicBezTo>
                  <a:pt x="22853" y="14376"/>
                  <a:pt x="22904" y="14578"/>
                  <a:pt x="22929" y="14730"/>
                </a:cubicBezTo>
                <a:cubicBezTo>
                  <a:pt x="22980" y="14958"/>
                  <a:pt x="22929" y="15110"/>
                  <a:pt x="22802" y="15211"/>
                </a:cubicBezTo>
                <a:cubicBezTo>
                  <a:pt x="22731" y="15271"/>
                  <a:pt x="22636" y="15296"/>
                  <a:pt x="22527" y="15296"/>
                </a:cubicBezTo>
                <a:cubicBezTo>
                  <a:pt x="22406" y="15296"/>
                  <a:pt x="22266" y="15264"/>
                  <a:pt x="22119" y="15211"/>
                </a:cubicBezTo>
                <a:cubicBezTo>
                  <a:pt x="21765" y="15059"/>
                  <a:pt x="21410" y="14856"/>
                  <a:pt x="21107" y="14679"/>
                </a:cubicBezTo>
                <a:cubicBezTo>
                  <a:pt x="20221" y="14123"/>
                  <a:pt x="19436" y="13465"/>
                  <a:pt x="18728" y="12933"/>
                </a:cubicBezTo>
                <a:cubicBezTo>
                  <a:pt x="18070" y="12351"/>
                  <a:pt x="17564" y="11921"/>
                  <a:pt x="17083" y="11440"/>
                </a:cubicBezTo>
                <a:cubicBezTo>
                  <a:pt x="16703" y="11060"/>
                  <a:pt x="16273" y="10630"/>
                  <a:pt x="15716" y="10453"/>
                </a:cubicBezTo>
                <a:cubicBezTo>
                  <a:pt x="15587" y="10415"/>
                  <a:pt x="15463" y="10400"/>
                  <a:pt x="15342" y="10400"/>
                </a:cubicBezTo>
                <a:cubicBezTo>
                  <a:pt x="15059" y="10400"/>
                  <a:pt x="14793" y="10483"/>
                  <a:pt x="14527" y="10554"/>
                </a:cubicBezTo>
                <a:cubicBezTo>
                  <a:pt x="14426" y="10579"/>
                  <a:pt x="14324" y="10630"/>
                  <a:pt x="14198" y="10655"/>
                </a:cubicBezTo>
                <a:cubicBezTo>
                  <a:pt x="14093" y="10683"/>
                  <a:pt x="13986" y="10695"/>
                  <a:pt x="13877" y="10695"/>
                </a:cubicBezTo>
                <a:cubicBezTo>
                  <a:pt x="13277" y="10695"/>
                  <a:pt x="12625" y="10319"/>
                  <a:pt x="12047" y="9997"/>
                </a:cubicBezTo>
                <a:cubicBezTo>
                  <a:pt x="11869" y="9871"/>
                  <a:pt x="11667" y="9770"/>
                  <a:pt x="11490" y="9668"/>
                </a:cubicBezTo>
                <a:cubicBezTo>
                  <a:pt x="11058" y="9436"/>
                  <a:pt x="10331" y="9072"/>
                  <a:pt x="9711" y="9072"/>
                </a:cubicBezTo>
                <a:cubicBezTo>
                  <a:pt x="9387" y="9072"/>
                  <a:pt x="9092" y="9171"/>
                  <a:pt x="8883" y="9441"/>
                </a:cubicBezTo>
                <a:cubicBezTo>
                  <a:pt x="8377" y="10124"/>
                  <a:pt x="8984" y="10833"/>
                  <a:pt x="9592" y="11339"/>
                </a:cubicBezTo>
                <a:cubicBezTo>
                  <a:pt x="10351" y="11971"/>
                  <a:pt x="11237" y="12452"/>
                  <a:pt x="12047" y="12933"/>
                </a:cubicBezTo>
                <a:cubicBezTo>
                  <a:pt x="12173" y="12984"/>
                  <a:pt x="12350" y="13085"/>
                  <a:pt x="12477" y="13161"/>
                </a:cubicBezTo>
                <a:cubicBezTo>
                  <a:pt x="12856" y="13338"/>
                  <a:pt x="13185" y="13591"/>
                  <a:pt x="13489" y="13794"/>
                </a:cubicBezTo>
                <a:cubicBezTo>
                  <a:pt x="13616" y="13869"/>
                  <a:pt x="13768" y="13971"/>
                  <a:pt x="13919" y="14072"/>
                </a:cubicBezTo>
                <a:cubicBezTo>
                  <a:pt x="14501" y="14426"/>
                  <a:pt x="15159" y="14806"/>
                  <a:pt x="15438" y="15312"/>
                </a:cubicBezTo>
                <a:cubicBezTo>
                  <a:pt x="15539" y="15464"/>
                  <a:pt x="15564" y="15616"/>
                  <a:pt x="15590" y="15818"/>
                </a:cubicBezTo>
                <a:cubicBezTo>
                  <a:pt x="15640" y="15970"/>
                  <a:pt x="15640" y="16097"/>
                  <a:pt x="15716" y="16248"/>
                </a:cubicBezTo>
                <a:lnTo>
                  <a:pt x="15716" y="16274"/>
                </a:lnTo>
                <a:cubicBezTo>
                  <a:pt x="15843" y="16501"/>
                  <a:pt x="16045" y="16653"/>
                  <a:pt x="16172" y="16780"/>
                </a:cubicBezTo>
                <a:cubicBezTo>
                  <a:pt x="16653" y="17159"/>
                  <a:pt x="17235" y="17362"/>
                  <a:pt x="17817" y="17539"/>
                </a:cubicBezTo>
                <a:lnTo>
                  <a:pt x="17918" y="17590"/>
                </a:lnTo>
                <a:cubicBezTo>
                  <a:pt x="17994" y="17615"/>
                  <a:pt x="18070" y="17640"/>
                  <a:pt x="18171" y="17666"/>
                </a:cubicBezTo>
                <a:cubicBezTo>
                  <a:pt x="18627" y="17843"/>
                  <a:pt x="19107" y="17995"/>
                  <a:pt x="19512" y="18273"/>
                </a:cubicBezTo>
                <a:cubicBezTo>
                  <a:pt x="19943" y="18551"/>
                  <a:pt x="20348" y="19007"/>
                  <a:pt x="20272" y="19412"/>
                </a:cubicBezTo>
                <a:cubicBezTo>
                  <a:pt x="20221" y="19665"/>
                  <a:pt x="19993" y="19817"/>
                  <a:pt x="19563" y="19918"/>
                </a:cubicBezTo>
                <a:cubicBezTo>
                  <a:pt x="19401" y="19950"/>
                  <a:pt x="19235" y="19965"/>
                  <a:pt x="19066" y="19965"/>
                </a:cubicBezTo>
                <a:cubicBezTo>
                  <a:pt x="17919" y="19965"/>
                  <a:pt x="16649" y="19274"/>
                  <a:pt x="15590" y="18678"/>
                </a:cubicBezTo>
                <a:cubicBezTo>
                  <a:pt x="15438" y="18602"/>
                  <a:pt x="15286" y="18501"/>
                  <a:pt x="15134" y="18425"/>
                </a:cubicBezTo>
                <a:cubicBezTo>
                  <a:pt x="14299" y="17995"/>
                  <a:pt x="13439" y="17488"/>
                  <a:pt x="12654" y="16957"/>
                </a:cubicBezTo>
                <a:cubicBezTo>
                  <a:pt x="12502" y="16830"/>
                  <a:pt x="12300" y="16729"/>
                  <a:pt x="12148" y="16603"/>
                </a:cubicBezTo>
                <a:cubicBezTo>
                  <a:pt x="11540" y="16198"/>
                  <a:pt x="11009" y="15818"/>
                  <a:pt x="10351" y="15514"/>
                </a:cubicBezTo>
                <a:cubicBezTo>
                  <a:pt x="10073" y="15388"/>
                  <a:pt x="9744" y="15261"/>
                  <a:pt x="9465" y="15185"/>
                </a:cubicBezTo>
                <a:cubicBezTo>
                  <a:pt x="9010" y="15008"/>
                  <a:pt x="8579" y="14831"/>
                  <a:pt x="8124" y="14629"/>
                </a:cubicBezTo>
                <a:cubicBezTo>
                  <a:pt x="7811" y="14489"/>
                  <a:pt x="7497" y="14362"/>
                  <a:pt x="7176" y="14362"/>
                </a:cubicBezTo>
                <a:cubicBezTo>
                  <a:pt x="7030" y="14362"/>
                  <a:pt x="6882" y="14388"/>
                  <a:pt x="6732" y="14452"/>
                </a:cubicBezTo>
                <a:cubicBezTo>
                  <a:pt x="6479" y="14553"/>
                  <a:pt x="6327" y="14705"/>
                  <a:pt x="6276" y="14932"/>
                </a:cubicBezTo>
                <a:cubicBezTo>
                  <a:pt x="6201" y="15135"/>
                  <a:pt x="6276" y="15439"/>
                  <a:pt x="6454" y="15717"/>
                </a:cubicBezTo>
                <a:cubicBezTo>
                  <a:pt x="7061" y="16603"/>
                  <a:pt x="7997" y="17134"/>
                  <a:pt x="8883" y="17666"/>
                </a:cubicBezTo>
                <a:cubicBezTo>
                  <a:pt x="9389" y="17969"/>
                  <a:pt x="9895" y="18273"/>
                  <a:pt x="10376" y="18627"/>
                </a:cubicBezTo>
                <a:lnTo>
                  <a:pt x="10402" y="18627"/>
                </a:lnTo>
                <a:cubicBezTo>
                  <a:pt x="10199" y="18855"/>
                  <a:pt x="10098" y="19108"/>
                  <a:pt x="10123" y="19311"/>
                </a:cubicBezTo>
                <a:cubicBezTo>
                  <a:pt x="10199" y="19614"/>
                  <a:pt x="10452" y="19867"/>
                  <a:pt x="10882" y="20045"/>
                </a:cubicBezTo>
                <a:cubicBezTo>
                  <a:pt x="11110" y="20146"/>
                  <a:pt x="11338" y="20247"/>
                  <a:pt x="11515" y="20323"/>
                </a:cubicBezTo>
                <a:cubicBezTo>
                  <a:pt x="12654" y="20829"/>
                  <a:pt x="13742" y="21310"/>
                  <a:pt x="14375" y="22525"/>
                </a:cubicBezTo>
                <a:lnTo>
                  <a:pt x="14375" y="22550"/>
                </a:lnTo>
                <a:cubicBezTo>
                  <a:pt x="14577" y="22955"/>
                  <a:pt x="14932" y="23739"/>
                  <a:pt x="14780" y="24296"/>
                </a:cubicBezTo>
                <a:lnTo>
                  <a:pt x="14780" y="24322"/>
                </a:lnTo>
                <a:cubicBezTo>
                  <a:pt x="14704" y="24549"/>
                  <a:pt x="14679" y="24575"/>
                  <a:pt x="14299" y="24600"/>
                </a:cubicBezTo>
                <a:cubicBezTo>
                  <a:pt x="13995" y="24600"/>
                  <a:pt x="13616" y="24448"/>
                  <a:pt x="13312" y="24322"/>
                </a:cubicBezTo>
                <a:lnTo>
                  <a:pt x="13287" y="24322"/>
                </a:lnTo>
                <a:cubicBezTo>
                  <a:pt x="12882" y="24119"/>
                  <a:pt x="12426" y="23917"/>
                  <a:pt x="12021" y="23588"/>
                </a:cubicBezTo>
                <a:cubicBezTo>
                  <a:pt x="11920" y="23537"/>
                  <a:pt x="11794" y="23436"/>
                  <a:pt x="11718" y="23360"/>
                </a:cubicBezTo>
                <a:cubicBezTo>
                  <a:pt x="11363" y="23107"/>
                  <a:pt x="11034" y="22854"/>
                  <a:pt x="10604" y="22778"/>
                </a:cubicBezTo>
                <a:cubicBezTo>
                  <a:pt x="10456" y="22746"/>
                  <a:pt x="10307" y="22732"/>
                  <a:pt x="10163" y="22732"/>
                </a:cubicBezTo>
                <a:cubicBezTo>
                  <a:pt x="9962" y="22732"/>
                  <a:pt x="9768" y="22759"/>
                  <a:pt x="9592" y="22803"/>
                </a:cubicBezTo>
                <a:cubicBezTo>
                  <a:pt x="9395" y="22821"/>
                  <a:pt x="9185" y="22839"/>
                  <a:pt x="8981" y="22839"/>
                </a:cubicBezTo>
                <a:cubicBezTo>
                  <a:pt x="8897" y="22839"/>
                  <a:pt x="8813" y="22836"/>
                  <a:pt x="8731" y="22828"/>
                </a:cubicBezTo>
                <a:cubicBezTo>
                  <a:pt x="8301" y="22803"/>
                  <a:pt x="7871" y="22677"/>
                  <a:pt x="7441" y="22575"/>
                </a:cubicBezTo>
                <a:cubicBezTo>
                  <a:pt x="7112" y="22474"/>
                  <a:pt x="6808" y="22423"/>
                  <a:pt x="6479" y="22348"/>
                </a:cubicBezTo>
                <a:cubicBezTo>
                  <a:pt x="6286" y="22316"/>
                  <a:pt x="6059" y="22296"/>
                  <a:pt x="5822" y="22296"/>
                </a:cubicBezTo>
                <a:cubicBezTo>
                  <a:pt x="5095" y="22296"/>
                  <a:pt x="4284" y="22489"/>
                  <a:pt x="4151" y="23157"/>
                </a:cubicBezTo>
                <a:cubicBezTo>
                  <a:pt x="3999" y="23841"/>
                  <a:pt x="5011" y="24322"/>
                  <a:pt x="5593" y="24549"/>
                </a:cubicBezTo>
                <a:cubicBezTo>
                  <a:pt x="5922" y="24625"/>
                  <a:pt x="6226" y="24701"/>
                  <a:pt x="6555" y="24752"/>
                </a:cubicBezTo>
                <a:cubicBezTo>
                  <a:pt x="6783" y="24802"/>
                  <a:pt x="6985" y="24853"/>
                  <a:pt x="7238" y="24878"/>
                </a:cubicBezTo>
                <a:cubicBezTo>
                  <a:pt x="7846" y="25055"/>
                  <a:pt x="8073" y="25182"/>
                  <a:pt x="8326" y="25739"/>
                </a:cubicBezTo>
                <a:cubicBezTo>
                  <a:pt x="8352" y="25815"/>
                  <a:pt x="8352" y="25840"/>
                  <a:pt x="8377" y="25865"/>
                </a:cubicBezTo>
                <a:cubicBezTo>
                  <a:pt x="8453" y="26017"/>
                  <a:pt x="8504" y="26194"/>
                  <a:pt x="8706" y="26346"/>
                </a:cubicBezTo>
                <a:cubicBezTo>
                  <a:pt x="9187" y="26776"/>
                  <a:pt x="9845" y="26954"/>
                  <a:pt x="10452" y="27080"/>
                </a:cubicBezTo>
                <a:cubicBezTo>
                  <a:pt x="10908" y="27156"/>
                  <a:pt x="11389" y="27283"/>
                  <a:pt x="11794" y="27510"/>
                </a:cubicBezTo>
                <a:cubicBezTo>
                  <a:pt x="12021" y="27637"/>
                  <a:pt x="12401" y="27966"/>
                  <a:pt x="12426" y="28270"/>
                </a:cubicBezTo>
                <a:cubicBezTo>
                  <a:pt x="12426" y="28421"/>
                  <a:pt x="12376" y="28573"/>
                  <a:pt x="12249" y="28649"/>
                </a:cubicBezTo>
                <a:cubicBezTo>
                  <a:pt x="12047" y="28801"/>
                  <a:pt x="11718" y="28801"/>
                  <a:pt x="11465" y="28852"/>
                </a:cubicBezTo>
                <a:lnTo>
                  <a:pt x="11389" y="28852"/>
                </a:lnTo>
                <a:cubicBezTo>
                  <a:pt x="11338" y="28854"/>
                  <a:pt x="11287" y="28855"/>
                  <a:pt x="11236" y="28855"/>
                </a:cubicBezTo>
                <a:cubicBezTo>
                  <a:pt x="10682" y="28855"/>
                  <a:pt x="10138" y="28729"/>
                  <a:pt x="9465" y="28497"/>
                </a:cubicBezTo>
                <a:cubicBezTo>
                  <a:pt x="9237" y="28421"/>
                  <a:pt x="9060" y="28345"/>
                  <a:pt x="8833" y="28244"/>
                </a:cubicBezTo>
                <a:cubicBezTo>
                  <a:pt x="8113" y="27948"/>
                  <a:pt x="7393" y="27651"/>
                  <a:pt x="6628" y="27651"/>
                </a:cubicBezTo>
                <a:cubicBezTo>
                  <a:pt x="6479" y="27651"/>
                  <a:pt x="6328" y="27663"/>
                  <a:pt x="6175" y="27687"/>
                </a:cubicBezTo>
                <a:cubicBezTo>
                  <a:pt x="5694" y="27738"/>
                  <a:pt x="5315" y="27966"/>
                  <a:pt x="4910" y="28168"/>
                </a:cubicBezTo>
                <a:cubicBezTo>
                  <a:pt x="4555" y="28371"/>
                  <a:pt x="4176" y="28599"/>
                  <a:pt x="3771" y="28674"/>
                </a:cubicBezTo>
                <a:cubicBezTo>
                  <a:pt x="3558" y="28720"/>
                  <a:pt x="3346" y="28729"/>
                  <a:pt x="3139" y="28729"/>
                </a:cubicBezTo>
                <a:cubicBezTo>
                  <a:pt x="3001" y="28729"/>
                  <a:pt x="2865" y="28725"/>
                  <a:pt x="2733" y="28725"/>
                </a:cubicBezTo>
                <a:cubicBezTo>
                  <a:pt x="2544" y="28700"/>
                  <a:pt x="2354" y="28681"/>
                  <a:pt x="2164" y="28681"/>
                </a:cubicBezTo>
                <a:cubicBezTo>
                  <a:pt x="1974" y="28681"/>
                  <a:pt x="1784" y="28700"/>
                  <a:pt x="1594" y="28750"/>
                </a:cubicBezTo>
                <a:cubicBezTo>
                  <a:pt x="987" y="28902"/>
                  <a:pt x="253" y="29358"/>
                  <a:pt x="76" y="29915"/>
                </a:cubicBezTo>
                <a:cubicBezTo>
                  <a:pt x="25" y="29940"/>
                  <a:pt x="25" y="30016"/>
                  <a:pt x="25" y="30041"/>
                </a:cubicBezTo>
                <a:cubicBezTo>
                  <a:pt x="0" y="30193"/>
                  <a:pt x="0" y="30319"/>
                  <a:pt x="76" y="30497"/>
                </a:cubicBezTo>
                <a:cubicBezTo>
                  <a:pt x="329" y="31417"/>
                  <a:pt x="1712" y="31772"/>
                  <a:pt x="2721" y="31772"/>
                </a:cubicBezTo>
                <a:cubicBezTo>
                  <a:pt x="2822" y="31772"/>
                  <a:pt x="2920" y="31769"/>
                  <a:pt x="3012" y="31762"/>
                </a:cubicBezTo>
                <a:cubicBezTo>
                  <a:pt x="3239" y="31737"/>
                  <a:pt x="3442" y="31661"/>
                  <a:pt x="3670" y="31585"/>
                </a:cubicBezTo>
                <a:cubicBezTo>
                  <a:pt x="3968" y="31485"/>
                  <a:pt x="4267" y="31417"/>
                  <a:pt x="4541" y="31417"/>
                </a:cubicBezTo>
                <a:cubicBezTo>
                  <a:pt x="4615" y="31417"/>
                  <a:pt x="4688" y="31422"/>
                  <a:pt x="4758" y="31433"/>
                </a:cubicBezTo>
                <a:cubicBezTo>
                  <a:pt x="5062" y="31534"/>
                  <a:pt x="5315" y="31737"/>
                  <a:pt x="5568" y="31914"/>
                </a:cubicBezTo>
                <a:cubicBezTo>
                  <a:pt x="5846" y="32142"/>
                  <a:pt x="6175" y="32369"/>
                  <a:pt x="6605" y="32420"/>
                </a:cubicBezTo>
                <a:cubicBezTo>
                  <a:pt x="6641" y="32422"/>
                  <a:pt x="6677" y="32423"/>
                  <a:pt x="6712" y="32423"/>
                </a:cubicBezTo>
                <a:cubicBezTo>
                  <a:pt x="7154" y="32423"/>
                  <a:pt x="7574" y="32282"/>
                  <a:pt x="7972" y="32142"/>
                </a:cubicBezTo>
                <a:cubicBezTo>
                  <a:pt x="8099" y="32091"/>
                  <a:pt x="8225" y="32040"/>
                  <a:pt x="8326" y="32015"/>
                </a:cubicBezTo>
                <a:cubicBezTo>
                  <a:pt x="8710" y="31881"/>
                  <a:pt x="9020" y="31819"/>
                  <a:pt x="9314" y="31819"/>
                </a:cubicBezTo>
                <a:cubicBezTo>
                  <a:pt x="9408" y="31819"/>
                  <a:pt x="9500" y="31826"/>
                  <a:pt x="9592" y="31838"/>
                </a:cubicBezTo>
                <a:cubicBezTo>
                  <a:pt x="9895" y="31914"/>
                  <a:pt x="10123" y="32040"/>
                  <a:pt x="10149" y="32218"/>
                </a:cubicBezTo>
                <a:cubicBezTo>
                  <a:pt x="10199" y="32420"/>
                  <a:pt x="10073" y="32597"/>
                  <a:pt x="9769" y="32800"/>
                </a:cubicBezTo>
                <a:cubicBezTo>
                  <a:pt x="8934" y="33356"/>
                  <a:pt x="7871" y="33458"/>
                  <a:pt x="6909" y="33559"/>
                </a:cubicBezTo>
                <a:cubicBezTo>
                  <a:pt x="6201" y="33609"/>
                  <a:pt x="5467" y="33711"/>
                  <a:pt x="4834" y="33938"/>
                </a:cubicBezTo>
                <a:cubicBezTo>
                  <a:pt x="3619" y="34369"/>
                  <a:pt x="2531" y="35432"/>
                  <a:pt x="1999" y="35988"/>
                </a:cubicBezTo>
                <a:cubicBezTo>
                  <a:pt x="1088" y="37001"/>
                  <a:pt x="861" y="37836"/>
                  <a:pt x="1341" y="38519"/>
                </a:cubicBezTo>
                <a:cubicBezTo>
                  <a:pt x="1622" y="38933"/>
                  <a:pt x="2028" y="39058"/>
                  <a:pt x="2473" y="39058"/>
                </a:cubicBezTo>
                <a:cubicBezTo>
                  <a:pt x="2871" y="39058"/>
                  <a:pt x="3300" y="38957"/>
                  <a:pt x="3695" y="38873"/>
                </a:cubicBezTo>
                <a:cubicBezTo>
                  <a:pt x="3872" y="38848"/>
                  <a:pt x="3999" y="38798"/>
                  <a:pt x="4151" y="38772"/>
                </a:cubicBezTo>
                <a:cubicBezTo>
                  <a:pt x="4277" y="38747"/>
                  <a:pt x="4328" y="38722"/>
                  <a:pt x="4404" y="38722"/>
                </a:cubicBezTo>
                <a:cubicBezTo>
                  <a:pt x="4454" y="38671"/>
                  <a:pt x="4530" y="38671"/>
                  <a:pt x="4530" y="38671"/>
                </a:cubicBezTo>
                <a:lnTo>
                  <a:pt x="4530" y="38671"/>
                </a:lnTo>
                <a:cubicBezTo>
                  <a:pt x="4555" y="38722"/>
                  <a:pt x="4530" y="38747"/>
                  <a:pt x="4454" y="38899"/>
                </a:cubicBezTo>
                <a:cubicBezTo>
                  <a:pt x="4454" y="38924"/>
                  <a:pt x="4429" y="38975"/>
                  <a:pt x="4429" y="39000"/>
                </a:cubicBezTo>
                <a:cubicBezTo>
                  <a:pt x="4328" y="39228"/>
                  <a:pt x="4252" y="39430"/>
                  <a:pt x="4125" y="39607"/>
                </a:cubicBezTo>
                <a:cubicBezTo>
                  <a:pt x="3948" y="39860"/>
                  <a:pt x="3796" y="40114"/>
                  <a:pt x="3644" y="40316"/>
                </a:cubicBezTo>
                <a:cubicBezTo>
                  <a:pt x="3493" y="40544"/>
                  <a:pt x="3315" y="40797"/>
                  <a:pt x="3164" y="41050"/>
                </a:cubicBezTo>
                <a:lnTo>
                  <a:pt x="3138" y="41126"/>
                </a:lnTo>
                <a:cubicBezTo>
                  <a:pt x="2784" y="41683"/>
                  <a:pt x="2252" y="42568"/>
                  <a:pt x="2784" y="43176"/>
                </a:cubicBezTo>
                <a:cubicBezTo>
                  <a:pt x="2986" y="43378"/>
                  <a:pt x="3246" y="43448"/>
                  <a:pt x="3515" y="43448"/>
                </a:cubicBezTo>
                <a:cubicBezTo>
                  <a:pt x="3954" y="43448"/>
                  <a:pt x="4415" y="43260"/>
                  <a:pt x="4682" y="43150"/>
                </a:cubicBezTo>
                <a:cubicBezTo>
                  <a:pt x="5011" y="43024"/>
                  <a:pt x="5315" y="42821"/>
                  <a:pt x="5644" y="42670"/>
                </a:cubicBezTo>
                <a:cubicBezTo>
                  <a:pt x="6099" y="42417"/>
                  <a:pt x="6580" y="42138"/>
                  <a:pt x="7086" y="42012"/>
                </a:cubicBezTo>
                <a:lnTo>
                  <a:pt x="7112" y="42012"/>
                </a:lnTo>
                <a:lnTo>
                  <a:pt x="7112" y="42037"/>
                </a:lnTo>
                <a:cubicBezTo>
                  <a:pt x="7086" y="42138"/>
                  <a:pt x="7061" y="42214"/>
                  <a:pt x="7036" y="42290"/>
                </a:cubicBezTo>
                <a:cubicBezTo>
                  <a:pt x="6808" y="42897"/>
                  <a:pt x="6580" y="43454"/>
                  <a:pt x="6808" y="44062"/>
                </a:cubicBezTo>
                <a:cubicBezTo>
                  <a:pt x="6960" y="44542"/>
                  <a:pt x="7314" y="44922"/>
                  <a:pt x="7744" y="45099"/>
                </a:cubicBezTo>
                <a:cubicBezTo>
                  <a:pt x="7782" y="45156"/>
                  <a:pt x="7834" y="45185"/>
                  <a:pt x="7890" y="45185"/>
                </a:cubicBezTo>
                <a:cubicBezTo>
                  <a:pt x="7909" y="45185"/>
                  <a:pt x="7928" y="45181"/>
                  <a:pt x="7947" y="45175"/>
                </a:cubicBezTo>
                <a:cubicBezTo>
                  <a:pt x="8073" y="45200"/>
                  <a:pt x="8175" y="45226"/>
                  <a:pt x="8301" y="45226"/>
                </a:cubicBezTo>
                <a:cubicBezTo>
                  <a:pt x="8309" y="45226"/>
                  <a:pt x="8318" y="45226"/>
                  <a:pt x="8326" y="45226"/>
                </a:cubicBezTo>
                <a:cubicBezTo>
                  <a:pt x="9885" y="45226"/>
                  <a:pt x="11239" y="42891"/>
                  <a:pt x="11591" y="41632"/>
                </a:cubicBezTo>
                <a:cubicBezTo>
                  <a:pt x="11616" y="41505"/>
                  <a:pt x="11642" y="41278"/>
                  <a:pt x="11718" y="40949"/>
                </a:cubicBezTo>
                <a:cubicBezTo>
                  <a:pt x="11895" y="39785"/>
                  <a:pt x="12249" y="37861"/>
                  <a:pt x="12907" y="37709"/>
                </a:cubicBezTo>
                <a:cubicBezTo>
                  <a:pt x="12946" y="37696"/>
                  <a:pt x="12984" y="37690"/>
                  <a:pt x="13023" y="37690"/>
                </a:cubicBezTo>
                <a:cubicBezTo>
                  <a:pt x="13213" y="37690"/>
                  <a:pt x="13406" y="37841"/>
                  <a:pt x="13616" y="38114"/>
                </a:cubicBezTo>
                <a:cubicBezTo>
                  <a:pt x="14172" y="38899"/>
                  <a:pt x="14451" y="39860"/>
                  <a:pt x="14704" y="40772"/>
                </a:cubicBezTo>
                <a:cubicBezTo>
                  <a:pt x="14780" y="41025"/>
                  <a:pt x="14881" y="41278"/>
                  <a:pt x="14932" y="41531"/>
                </a:cubicBezTo>
                <a:cubicBezTo>
                  <a:pt x="15058" y="41936"/>
                  <a:pt x="15463" y="43201"/>
                  <a:pt x="16172" y="43555"/>
                </a:cubicBezTo>
                <a:cubicBezTo>
                  <a:pt x="16311" y="43633"/>
                  <a:pt x="16441" y="43663"/>
                  <a:pt x="16579" y="43663"/>
                </a:cubicBezTo>
                <a:cubicBezTo>
                  <a:pt x="16667" y="43663"/>
                  <a:pt x="16757" y="43651"/>
                  <a:pt x="16855" y="43631"/>
                </a:cubicBezTo>
                <a:cubicBezTo>
                  <a:pt x="17437" y="43429"/>
                  <a:pt x="17918" y="42670"/>
                  <a:pt x="18045" y="42062"/>
                </a:cubicBezTo>
                <a:cubicBezTo>
                  <a:pt x="18095" y="41733"/>
                  <a:pt x="18070" y="41404"/>
                  <a:pt x="17994" y="41050"/>
                </a:cubicBezTo>
                <a:cubicBezTo>
                  <a:pt x="17994" y="40999"/>
                  <a:pt x="17969" y="40898"/>
                  <a:pt x="17943" y="40797"/>
                </a:cubicBezTo>
                <a:cubicBezTo>
                  <a:pt x="17867" y="40594"/>
                  <a:pt x="17817" y="40341"/>
                  <a:pt x="17918" y="40189"/>
                </a:cubicBezTo>
                <a:cubicBezTo>
                  <a:pt x="17969" y="40114"/>
                  <a:pt x="17969" y="40114"/>
                  <a:pt x="17994" y="40063"/>
                </a:cubicBezTo>
                <a:cubicBezTo>
                  <a:pt x="18045" y="40063"/>
                  <a:pt x="18070" y="40063"/>
                  <a:pt x="18120" y="40012"/>
                </a:cubicBezTo>
                <a:cubicBezTo>
                  <a:pt x="19361" y="39253"/>
                  <a:pt x="18981" y="37988"/>
                  <a:pt x="18551" y="36824"/>
                </a:cubicBezTo>
                <a:cubicBezTo>
                  <a:pt x="18475" y="36621"/>
                  <a:pt x="18374" y="36444"/>
                  <a:pt x="18323" y="36241"/>
                </a:cubicBezTo>
                <a:cubicBezTo>
                  <a:pt x="18095" y="35735"/>
                  <a:pt x="17867" y="35204"/>
                  <a:pt x="17817" y="34647"/>
                </a:cubicBezTo>
                <a:cubicBezTo>
                  <a:pt x="17791" y="34318"/>
                  <a:pt x="17817" y="34090"/>
                  <a:pt x="17943" y="33863"/>
                </a:cubicBezTo>
                <a:cubicBezTo>
                  <a:pt x="18045" y="33685"/>
                  <a:pt x="18247" y="33559"/>
                  <a:pt x="18500" y="33534"/>
                </a:cubicBezTo>
                <a:cubicBezTo>
                  <a:pt x="18829" y="33534"/>
                  <a:pt x="19107" y="33660"/>
                  <a:pt x="19234" y="33863"/>
                </a:cubicBezTo>
                <a:cubicBezTo>
                  <a:pt x="19512" y="34369"/>
                  <a:pt x="19816" y="34925"/>
                  <a:pt x="20069" y="35432"/>
                </a:cubicBezTo>
                <a:lnTo>
                  <a:pt x="20094" y="35482"/>
                </a:lnTo>
                <a:cubicBezTo>
                  <a:pt x="20474" y="36241"/>
                  <a:pt x="20727" y="36975"/>
                  <a:pt x="20980" y="37760"/>
                </a:cubicBezTo>
                <a:cubicBezTo>
                  <a:pt x="21081" y="38089"/>
                  <a:pt x="21208" y="38443"/>
                  <a:pt x="21284" y="38747"/>
                </a:cubicBezTo>
                <a:cubicBezTo>
                  <a:pt x="21588" y="39506"/>
                  <a:pt x="21891" y="40088"/>
                  <a:pt x="22271" y="40493"/>
                </a:cubicBezTo>
                <a:cubicBezTo>
                  <a:pt x="22529" y="40752"/>
                  <a:pt x="22881" y="40893"/>
                  <a:pt x="23240" y="40893"/>
                </a:cubicBezTo>
                <a:cubicBezTo>
                  <a:pt x="23408" y="40893"/>
                  <a:pt x="23577" y="40862"/>
                  <a:pt x="23739" y="40797"/>
                </a:cubicBezTo>
                <a:cubicBezTo>
                  <a:pt x="24245" y="40620"/>
                  <a:pt x="24549" y="40164"/>
                  <a:pt x="24625" y="39607"/>
                </a:cubicBezTo>
                <a:cubicBezTo>
                  <a:pt x="24650" y="39000"/>
                  <a:pt x="24321" y="38393"/>
                  <a:pt x="24017" y="37886"/>
                </a:cubicBezTo>
                <a:lnTo>
                  <a:pt x="23992" y="37836"/>
                </a:lnTo>
                <a:cubicBezTo>
                  <a:pt x="23941" y="37760"/>
                  <a:pt x="23891" y="37709"/>
                  <a:pt x="23865" y="37633"/>
                </a:cubicBezTo>
                <a:cubicBezTo>
                  <a:pt x="23739" y="37431"/>
                  <a:pt x="23612" y="37203"/>
                  <a:pt x="23511" y="36975"/>
                </a:cubicBezTo>
                <a:cubicBezTo>
                  <a:pt x="23283" y="36545"/>
                  <a:pt x="23384" y="36166"/>
                  <a:pt x="23435" y="35735"/>
                </a:cubicBezTo>
                <a:cubicBezTo>
                  <a:pt x="23486" y="35609"/>
                  <a:pt x="23486" y="35533"/>
                  <a:pt x="23511" y="35406"/>
                </a:cubicBezTo>
                <a:cubicBezTo>
                  <a:pt x="23612" y="34698"/>
                  <a:pt x="23157" y="34166"/>
                  <a:pt x="22726" y="33660"/>
                </a:cubicBezTo>
                <a:cubicBezTo>
                  <a:pt x="22600" y="33534"/>
                  <a:pt x="22499" y="33407"/>
                  <a:pt x="22397" y="33280"/>
                </a:cubicBezTo>
                <a:lnTo>
                  <a:pt x="22347" y="33205"/>
                </a:lnTo>
                <a:cubicBezTo>
                  <a:pt x="21790" y="32496"/>
                  <a:pt x="21259" y="31762"/>
                  <a:pt x="20980" y="30902"/>
                </a:cubicBezTo>
                <a:cubicBezTo>
                  <a:pt x="20854" y="30497"/>
                  <a:pt x="20854" y="29484"/>
                  <a:pt x="21259" y="29105"/>
                </a:cubicBezTo>
                <a:cubicBezTo>
                  <a:pt x="21389" y="29007"/>
                  <a:pt x="21520" y="28951"/>
                  <a:pt x="21664" y="28951"/>
                </a:cubicBezTo>
                <a:cubicBezTo>
                  <a:pt x="21744" y="28951"/>
                  <a:pt x="21827" y="28968"/>
                  <a:pt x="21917" y="29003"/>
                </a:cubicBezTo>
                <a:cubicBezTo>
                  <a:pt x="22473" y="29231"/>
                  <a:pt x="22878" y="29889"/>
                  <a:pt x="23157" y="30370"/>
                </a:cubicBezTo>
                <a:cubicBezTo>
                  <a:pt x="23182" y="30395"/>
                  <a:pt x="23233" y="30471"/>
                  <a:pt x="23258" y="30497"/>
                </a:cubicBezTo>
                <a:cubicBezTo>
                  <a:pt x="23815" y="31433"/>
                  <a:pt x="24245" y="32395"/>
                  <a:pt x="24650" y="33432"/>
                </a:cubicBezTo>
                <a:cubicBezTo>
                  <a:pt x="24751" y="33685"/>
                  <a:pt x="24878" y="33938"/>
                  <a:pt x="24954" y="34192"/>
                </a:cubicBezTo>
                <a:cubicBezTo>
                  <a:pt x="25257" y="34900"/>
                  <a:pt x="25586" y="35583"/>
                  <a:pt x="26194" y="35938"/>
                </a:cubicBezTo>
                <a:cubicBezTo>
                  <a:pt x="26421" y="36064"/>
                  <a:pt x="26700" y="36115"/>
                  <a:pt x="27029" y="36115"/>
                </a:cubicBezTo>
                <a:cubicBezTo>
                  <a:pt x="27105" y="36115"/>
                  <a:pt x="27181" y="36115"/>
                  <a:pt x="27231" y="36090"/>
                </a:cubicBezTo>
                <a:cubicBezTo>
                  <a:pt x="27302" y="36084"/>
                  <a:pt x="27364" y="36079"/>
                  <a:pt x="27421" y="36079"/>
                </a:cubicBezTo>
                <a:cubicBezTo>
                  <a:pt x="27611" y="36079"/>
                  <a:pt x="27745" y="36129"/>
                  <a:pt x="27940" y="36343"/>
                </a:cubicBezTo>
                <a:cubicBezTo>
                  <a:pt x="28041" y="36444"/>
                  <a:pt x="28168" y="36697"/>
                  <a:pt x="28345" y="37001"/>
                </a:cubicBezTo>
                <a:cubicBezTo>
                  <a:pt x="28851" y="37861"/>
                  <a:pt x="29585" y="39202"/>
                  <a:pt x="30268" y="39228"/>
                </a:cubicBezTo>
                <a:cubicBezTo>
                  <a:pt x="30496" y="39228"/>
                  <a:pt x="30724" y="39101"/>
                  <a:pt x="30901" y="38848"/>
                </a:cubicBezTo>
                <a:cubicBezTo>
                  <a:pt x="31280" y="38291"/>
                  <a:pt x="31154" y="37482"/>
                  <a:pt x="31103" y="36849"/>
                </a:cubicBezTo>
                <a:lnTo>
                  <a:pt x="31103" y="36798"/>
                </a:lnTo>
                <a:cubicBezTo>
                  <a:pt x="30977" y="35761"/>
                  <a:pt x="30597" y="34900"/>
                  <a:pt x="29964" y="34166"/>
                </a:cubicBezTo>
                <a:cubicBezTo>
                  <a:pt x="29509" y="33635"/>
                  <a:pt x="28977" y="33129"/>
                  <a:pt x="28471" y="32673"/>
                </a:cubicBezTo>
                <a:cubicBezTo>
                  <a:pt x="27839" y="32066"/>
                  <a:pt x="27181" y="31484"/>
                  <a:pt x="26649" y="30699"/>
                </a:cubicBezTo>
                <a:cubicBezTo>
                  <a:pt x="26345" y="30319"/>
                  <a:pt x="25713" y="29408"/>
                  <a:pt x="26270" y="28801"/>
                </a:cubicBezTo>
                <a:cubicBezTo>
                  <a:pt x="26472" y="28573"/>
                  <a:pt x="26725" y="28421"/>
                  <a:pt x="27054" y="28421"/>
                </a:cubicBezTo>
                <a:cubicBezTo>
                  <a:pt x="27069" y="28421"/>
                  <a:pt x="27084" y="28421"/>
                  <a:pt x="27099" y="28421"/>
                </a:cubicBezTo>
                <a:cubicBezTo>
                  <a:pt x="27816" y="28421"/>
                  <a:pt x="28475" y="29008"/>
                  <a:pt x="28674" y="29206"/>
                </a:cubicBezTo>
                <a:cubicBezTo>
                  <a:pt x="29306" y="29788"/>
                  <a:pt x="29762" y="30598"/>
                  <a:pt x="30243" y="31306"/>
                </a:cubicBezTo>
                <a:cubicBezTo>
                  <a:pt x="30622" y="31914"/>
                  <a:pt x="31002" y="32547"/>
                  <a:pt x="31483" y="33078"/>
                </a:cubicBezTo>
                <a:cubicBezTo>
                  <a:pt x="31989" y="33660"/>
                  <a:pt x="32622" y="34267"/>
                  <a:pt x="33406" y="34369"/>
                </a:cubicBezTo>
                <a:cubicBezTo>
                  <a:pt x="33508" y="34369"/>
                  <a:pt x="33558" y="34369"/>
                  <a:pt x="33609" y="34293"/>
                </a:cubicBezTo>
                <a:cubicBezTo>
                  <a:pt x="34014" y="33711"/>
                  <a:pt x="33761" y="33078"/>
                  <a:pt x="33482" y="32597"/>
                </a:cubicBezTo>
                <a:cubicBezTo>
                  <a:pt x="33280" y="32293"/>
                  <a:pt x="33052" y="31964"/>
                  <a:pt x="32850" y="31661"/>
                </a:cubicBezTo>
                <a:lnTo>
                  <a:pt x="32748" y="31534"/>
                </a:lnTo>
                <a:cubicBezTo>
                  <a:pt x="32242" y="30826"/>
                  <a:pt x="31989" y="30319"/>
                  <a:pt x="31989" y="29510"/>
                </a:cubicBezTo>
                <a:cubicBezTo>
                  <a:pt x="31989" y="28674"/>
                  <a:pt x="31660" y="28143"/>
                  <a:pt x="30901" y="27738"/>
                </a:cubicBezTo>
                <a:cubicBezTo>
                  <a:pt x="29813" y="27131"/>
                  <a:pt x="28724" y="26371"/>
                  <a:pt x="28497" y="25081"/>
                </a:cubicBezTo>
                <a:cubicBezTo>
                  <a:pt x="28421" y="24625"/>
                  <a:pt x="28446" y="24043"/>
                  <a:pt x="28750" y="23739"/>
                </a:cubicBezTo>
                <a:cubicBezTo>
                  <a:pt x="28882" y="23623"/>
                  <a:pt x="29047" y="23573"/>
                  <a:pt x="29245" y="23573"/>
                </a:cubicBezTo>
                <a:cubicBezTo>
                  <a:pt x="29349" y="23573"/>
                  <a:pt x="29463" y="23587"/>
                  <a:pt x="29585" y="23613"/>
                </a:cubicBezTo>
                <a:cubicBezTo>
                  <a:pt x="30243" y="23815"/>
                  <a:pt x="30850" y="24246"/>
                  <a:pt x="31382" y="24726"/>
                </a:cubicBezTo>
                <a:cubicBezTo>
                  <a:pt x="31787" y="25081"/>
                  <a:pt x="32268" y="25511"/>
                  <a:pt x="32622" y="26017"/>
                </a:cubicBezTo>
                <a:cubicBezTo>
                  <a:pt x="32976" y="26523"/>
                  <a:pt x="33229" y="27105"/>
                  <a:pt x="33508" y="27662"/>
                </a:cubicBezTo>
                <a:cubicBezTo>
                  <a:pt x="33761" y="28219"/>
                  <a:pt x="34014" y="28750"/>
                  <a:pt x="34317" y="29231"/>
                </a:cubicBezTo>
                <a:cubicBezTo>
                  <a:pt x="34798" y="29940"/>
                  <a:pt x="35507" y="30648"/>
                  <a:pt x="36519" y="31458"/>
                </a:cubicBezTo>
                <a:cubicBezTo>
                  <a:pt x="37101" y="31939"/>
                  <a:pt x="37835" y="32445"/>
                  <a:pt x="38620" y="32547"/>
                </a:cubicBezTo>
                <a:cubicBezTo>
                  <a:pt x="38696" y="32547"/>
                  <a:pt x="38797" y="32471"/>
                  <a:pt x="38797" y="32420"/>
                </a:cubicBezTo>
                <a:cubicBezTo>
                  <a:pt x="39075" y="31458"/>
                  <a:pt x="38949" y="30421"/>
                  <a:pt x="38417" y="29510"/>
                </a:cubicBezTo>
                <a:cubicBezTo>
                  <a:pt x="38114" y="29029"/>
                  <a:pt x="37785" y="28725"/>
                  <a:pt x="37354" y="28345"/>
                </a:cubicBezTo>
                <a:cubicBezTo>
                  <a:pt x="37203" y="28168"/>
                  <a:pt x="37025" y="28016"/>
                  <a:pt x="36848" y="27865"/>
                </a:cubicBezTo>
                <a:lnTo>
                  <a:pt x="36798" y="27789"/>
                </a:lnTo>
                <a:cubicBezTo>
                  <a:pt x="36570" y="27586"/>
                  <a:pt x="36190" y="27207"/>
                  <a:pt x="36317" y="26903"/>
                </a:cubicBezTo>
                <a:cubicBezTo>
                  <a:pt x="36393" y="26776"/>
                  <a:pt x="36443" y="26726"/>
                  <a:pt x="36570" y="26700"/>
                </a:cubicBezTo>
                <a:cubicBezTo>
                  <a:pt x="36626" y="26683"/>
                  <a:pt x="36690" y="26675"/>
                  <a:pt x="36759" y="26675"/>
                </a:cubicBezTo>
                <a:cubicBezTo>
                  <a:pt x="37189" y="26675"/>
                  <a:pt x="37823" y="26978"/>
                  <a:pt x="38063" y="27131"/>
                </a:cubicBezTo>
                <a:cubicBezTo>
                  <a:pt x="38316" y="27283"/>
                  <a:pt x="38569" y="27485"/>
                  <a:pt x="38797" y="27662"/>
                </a:cubicBezTo>
                <a:cubicBezTo>
                  <a:pt x="39252" y="28042"/>
                  <a:pt x="39759" y="28421"/>
                  <a:pt x="40366" y="28624"/>
                </a:cubicBezTo>
                <a:cubicBezTo>
                  <a:pt x="40534" y="28676"/>
                  <a:pt x="40805" y="28733"/>
                  <a:pt x="41084" y="28733"/>
                </a:cubicBezTo>
                <a:cubicBezTo>
                  <a:pt x="41479" y="28733"/>
                  <a:pt x="41888" y="28619"/>
                  <a:pt x="42036" y="28219"/>
                </a:cubicBezTo>
                <a:cubicBezTo>
                  <a:pt x="42239" y="27738"/>
                  <a:pt x="41960" y="27257"/>
                  <a:pt x="41631" y="26852"/>
                </a:cubicBezTo>
                <a:cubicBezTo>
                  <a:pt x="41404" y="26523"/>
                  <a:pt x="41125" y="26220"/>
                  <a:pt x="40872" y="25891"/>
                </a:cubicBezTo>
                <a:cubicBezTo>
                  <a:pt x="40644" y="25638"/>
                  <a:pt x="40467" y="25384"/>
                  <a:pt x="40239" y="25106"/>
                </a:cubicBezTo>
                <a:cubicBezTo>
                  <a:pt x="40214" y="25055"/>
                  <a:pt x="40138" y="24980"/>
                  <a:pt x="40088" y="24929"/>
                </a:cubicBezTo>
                <a:cubicBezTo>
                  <a:pt x="39968" y="24784"/>
                  <a:pt x="39832" y="24617"/>
                  <a:pt x="39707" y="24441"/>
                </a:cubicBezTo>
                <a:lnTo>
                  <a:pt x="39707" y="24441"/>
                </a:lnTo>
                <a:cubicBezTo>
                  <a:pt x="39966" y="24892"/>
                  <a:pt x="40315" y="25308"/>
                  <a:pt x="40619" y="25713"/>
                </a:cubicBezTo>
                <a:cubicBezTo>
                  <a:pt x="40720" y="25840"/>
                  <a:pt x="40822" y="25967"/>
                  <a:pt x="40948" y="26093"/>
                </a:cubicBezTo>
                <a:cubicBezTo>
                  <a:pt x="40999" y="26194"/>
                  <a:pt x="41075" y="26245"/>
                  <a:pt x="41125" y="26346"/>
                </a:cubicBezTo>
                <a:cubicBezTo>
                  <a:pt x="41353" y="26625"/>
                  <a:pt x="41606" y="26903"/>
                  <a:pt x="41809" y="27232"/>
                </a:cubicBezTo>
                <a:cubicBezTo>
                  <a:pt x="41809" y="27257"/>
                  <a:pt x="41834" y="27257"/>
                  <a:pt x="41834" y="27308"/>
                </a:cubicBezTo>
                <a:cubicBezTo>
                  <a:pt x="41859" y="27358"/>
                  <a:pt x="41935" y="27434"/>
                  <a:pt x="41960" y="27485"/>
                </a:cubicBezTo>
                <a:cubicBezTo>
                  <a:pt x="41986" y="27510"/>
                  <a:pt x="41986" y="27586"/>
                  <a:pt x="42011" y="27612"/>
                </a:cubicBezTo>
                <a:cubicBezTo>
                  <a:pt x="42087" y="27890"/>
                  <a:pt x="42087" y="28092"/>
                  <a:pt x="41935" y="28219"/>
                </a:cubicBezTo>
                <a:cubicBezTo>
                  <a:pt x="41803" y="28340"/>
                  <a:pt x="41599" y="28380"/>
                  <a:pt x="41395" y="28380"/>
                </a:cubicBezTo>
                <a:cubicBezTo>
                  <a:pt x="41128" y="28380"/>
                  <a:pt x="40860" y="28312"/>
                  <a:pt x="40746" y="28270"/>
                </a:cubicBezTo>
                <a:cubicBezTo>
                  <a:pt x="40189" y="28118"/>
                  <a:pt x="39708" y="27738"/>
                  <a:pt x="39227" y="27358"/>
                </a:cubicBezTo>
                <a:cubicBezTo>
                  <a:pt x="38670" y="26878"/>
                  <a:pt x="38063" y="26422"/>
                  <a:pt x="37304" y="26371"/>
                </a:cubicBezTo>
                <a:cubicBezTo>
                  <a:pt x="37152" y="26371"/>
                  <a:pt x="37000" y="26371"/>
                  <a:pt x="36874" y="26422"/>
                </a:cubicBezTo>
                <a:lnTo>
                  <a:pt x="36874" y="26371"/>
                </a:lnTo>
                <a:cubicBezTo>
                  <a:pt x="36317" y="25435"/>
                  <a:pt x="35811" y="24549"/>
                  <a:pt x="34900" y="23917"/>
                </a:cubicBezTo>
                <a:cubicBezTo>
                  <a:pt x="34646" y="23714"/>
                  <a:pt x="34393" y="23537"/>
                  <a:pt x="34166" y="23335"/>
                </a:cubicBezTo>
                <a:cubicBezTo>
                  <a:pt x="33837" y="23081"/>
                  <a:pt x="33508" y="22803"/>
                  <a:pt x="33128" y="22575"/>
                </a:cubicBezTo>
                <a:lnTo>
                  <a:pt x="33077" y="22550"/>
                </a:lnTo>
                <a:lnTo>
                  <a:pt x="33128" y="22550"/>
                </a:lnTo>
                <a:cubicBezTo>
                  <a:pt x="33634" y="22550"/>
                  <a:pt x="34140" y="22525"/>
                  <a:pt x="34646" y="22499"/>
                </a:cubicBezTo>
                <a:cubicBezTo>
                  <a:pt x="34975" y="22449"/>
                  <a:pt x="35279" y="22423"/>
                  <a:pt x="35558" y="22423"/>
                </a:cubicBezTo>
                <a:cubicBezTo>
                  <a:pt x="35671" y="22419"/>
                  <a:pt x="35784" y="22417"/>
                  <a:pt x="35896" y="22417"/>
                </a:cubicBezTo>
                <a:cubicBezTo>
                  <a:pt x="37134" y="22417"/>
                  <a:pt x="38290" y="22674"/>
                  <a:pt x="39404" y="23208"/>
                </a:cubicBezTo>
                <a:cubicBezTo>
                  <a:pt x="39380" y="23248"/>
                  <a:pt x="39364" y="23296"/>
                  <a:pt x="39355" y="23348"/>
                </a:cubicBezTo>
                <a:lnTo>
                  <a:pt x="39355" y="23348"/>
                </a:lnTo>
                <a:cubicBezTo>
                  <a:pt x="39391" y="23263"/>
                  <a:pt x="39448" y="23196"/>
                  <a:pt x="39506" y="23157"/>
                </a:cubicBezTo>
                <a:cubicBezTo>
                  <a:pt x="39631" y="23082"/>
                  <a:pt x="39804" y="23052"/>
                  <a:pt x="40001" y="23052"/>
                </a:cubicBezTo>
                <a:cubicBezTo>
                  <a:pt x="40597" y="23052"/>
                  <a:pt x="41415" y="23328"/>
                  <a:pt x="41834" y="23461"/>
                </a:cubicBezTo>
                <a:cubicBezTo>
                  <a:pt x="41884" y="23486"/>
                  <a:pt x="41960" y="23486"/>
                  <a:pt x="41986" y="23537"/>
                </a:cubicBezTo>
                <a:lnTo>
                  <a:pt x="42264" y="23613"/>
                </a:lnTo>
                <a:cubicBezTo>
                  <a:pt x="43064" y="23886"/>
                  <a:pt x="43845" y="24125"/>
                  <a:pt x="44668" y="24125"/>
                </a:cubicBezTo>
                <a:cubicBezTo>
                  <a:pt x="44835" y="24125"/>
                  <a:pt x="45004" y="24115"/>
                  <a:pt x="45174" y="24094"/>
                </a:cubicBezTo>
                <a:cubicBezTo>
                  <a:pt x="45579" y="24043"/>
                  <a:pt x="46541" y="23815"/>
                  <a:pt x="46592" y="23107"/>
                </a:cubicBezTo>
                <a:cubicBezTo>
                  <a:pt x="46668" y="22423"/>
                  <a:pt x="45934" y="22019"/>
                  <a:pt x="45402" y="21715"/>
                </a:cubicBezTo>
                <a:lnTo>
                  <a:pt x="45326" y="21690"/>
                </a:lnTo>
                <a:cubicBezTo>
                  <a:pt x="45276" y="21664"/>
                  <a:pt x="45250" y="21639"/>
                  <a:pt x="45174" y="21639"/>
                </a:cubicBezTo>
                <a:cubicBezTo>
                  <a:pt x="45023" y="21538"/>
                  <a:pt x="44871" y="21462"/>
                  <a:pt x="44744" y="21386"/>
                </a:cubicBezTo>
                <a:cubicBezTo>
                  <a:pt x="44390" y="21158"/>
                  <a:pt x="44441" y="21006"/>
                  <a:pt x="44618" y="20627"/>
                </a:cubicBezTo>
                <a:cubicBezTo>
                  <a:pt x="44643" y="20576"/>
                  <a:pt x="44643" y="20551"/>
                  <a:pt x="44668" y="20525"/>
                </a:cubicBezTo>
                <a:cubicBezTo>
                  <a:pt x="44795" y="20247"/>
                  <a:pt x="44921" y="20019"/>
                  <a:pt x="44795" y="19665"/>
                </a:cubicBezTo>
                <a:cubicBezTo>
                  <a:pt x="44632" y="19155"/>
                  <a:pt x="44194" y="19133"/>
                  <a:pt x="43751" y="19133"/>
                </a:cubicBezTo>
                <a:cubicBezTo>
                  <a:pt x="43711" y="19133"/>
                  <a:pt x="43671" y="19133"/>
                  <a:pt x="43631" y="19133"/>
                </a:cubicBezTo>
                <a:lnTo>
                  <a:pt x="43023" y="19133"/>
                </a:lnTo>
                <a:cubicBezTo>
                  <a:pt x="42897" y="19108"/>
                  <a:pt x="42871" y="19108"/>
                  <a:pt x="42846" y="19058"/>
                </a:cubicBezTo>
                <a:cubicBezTo>
                  <a:pt x="42796" y="19032"/>
                  <a:pt x="42846" y="19007"/>
                  <a:pt x="42897" y="18906"/>
                </a:cubicBezTo>
                <a:cubicBezTo>
                  <a:pt x="42922" y="18880"/>
                  <a:pt x="42922" y="18804"/>
                  <a:pt x="42973" y="18779"/>
                </a:cubicBezTo>
                <a:cubicBezTo>
                  <a:pt x="42998" y="18754"/>
                  <a:pt x="43023" y="18678"/>
                  <a:pt x="43023" y="18653"/>
                </a:cubicBezTo>
                <a:cubicBezTo>
                  <a:pt x="43049" y="18602"/>
                  <a:pt x="43125" y="18501"/>
                  <a:pt x="43125" y="18425"/>
                </a:cubicBezTo>
                <a:cubicBezTo>
                  <a:pt x="43175" y="18146"/>
                  <a:pt x="43125" y="17893"/>
                  <a:pt x="42897" y="17615"/>
                </a:cubicBezTo>
                <a:cubicBezTo>
                  <a:pt x="42659" y="17312"/>
                  <a:pt x="42305" y="17208"/>
                  <a:pt x="41916" y="17208"/>
                </a:cubicBezTo>
                <a:cubicBezTo>
                  <a:pt x="41397" y="17208"/>
                  <a:pt x="40815" y="17394"/>
                  <a:pt x="40366" y="17539"/>
                </a:cubicBezTo>
                <a:lnTo>
                  <a:pt x="40265" y="17590"/>
                </a:lnTo>
                <a:cubicBezTo>
                  <a:pt x="39885" y="17716"/>
                  <a:pt x="39506" y="17843"/>
                  <a:pt x="39177" y="17995"/>
                </a:cubicBezTo>
                <a:cubicBezTo>
                  <a:pt x="38341" y="18298"/>
                  <a:pt x="37481" y="18627"/>
                  <a:pt x="36595" y="18779"/>
                </a:cubicBezTo>
                <a:lnTo>
                  <a:pt x="36545" y="18779"/>
                </a:lnTo>
                <a:cubicBezTo>
                  <a:pt x="36424" y="18807"/>
                  <a:pt x="36294" y="18831"/>
                  <a:pt x="36171" y="18831"/>
                </a:cubicBezTo>
                <a:cubicBezTo>
                  <a:pt x="36037" y="18831"/>
                  <a:pt x="35911" y="18802"/>
                  <a:pt x="35816" y="18718"/>
                </a:cubicBezTo>
                <a:lnTo>
                  <a:pt x="35816" y="18718"/>
                </a:lnTo>
                <a:cubicBezTo>
                  <a:pt x="35897" y="18843"/>
                  <a:pt x="36031" y="18937"/>
                  <a:pt x="36241" y="18982"/>
                </a:cubicBezTo>
                <a:cubicBezTo>
                  <a:pt x="36344" y="19007"/>
                  <a:pt x="36454" y="19018"/>
                  <a:pt x="36567" y="19018"/>
                </a:cubicBezTo>
                <a:cubicBezTo>
                  <a:pt x="36897" y="19018"/>
                  <a:pt x="37255" y="18924"/>
                  <a:pt x="37557" y="18830"/>
                </a:cubicBezTo>
                <a:cubicBezTo>
                  <a:pt x="37633" y="18779"/>
                  <a:pt x="37683" y="18779"/>
                  <a:pt x="37759" y="18754"/>
                </a:cubicBezTo>
                <a:cubicBezTo>
                  <a:pt x="38468" y="18577"/>
                  <a:pt x="39202" y="18298"/>
                  <a:pt x="39936" y="18020"/>
                </a:cubicBezTo>
                <a:cubicBezTo>
                  <a:pt x="40037" y="17995"/>
                  <a:pt x="40164" y="17944"/>
                  <a:pt x="40290" y="17893"/>
                </a:cubicBezTo>
                <a:cubicBezTo>
                  <a:pt x="40849" y="17670"/>
                  <a:pt x="41545" y="17391"/>
                  <a:pt x="42126" y="17391"/>
                </a:cubicBezTo>
                <a:cubicBezTo>
                  <a:pt x="42334" y="17391"/>
                  <a:pt x="42527" y="17427"/>
                  <a:pt x="42694" y="17514"/>
                </a:cubicBezTo>
                <a:cubicBezTo>
                  <a:pt x="43200" y="17767"/>
                  <a:pt x="43074" y="18146"/>
                  <a:pt x="42947" y="18526"/>
                </a:cubicBezTo>
                <a:cubicBezTo>
                  <a:pt x="42846" y="18754"/>
                  <a:pt x="42770" y="19007"/>
                  <a:pt x="42821" y="19235"/>
                </a:cubicBezTo>
                <a:cubicBezTo>
                  <a:pt x="42821" y="19285"/>
                  <a:pt x="42897" y="19361"/>
                  <a:pt x="42973" y="19361"/>
                </a:cubicBezTo>
                <a:cubicBezTo>
                  <a:pt x="43099" y="19361"/>
                  <a:pt x="43226" y="19361"/>
                  <a:pt x="43378" y="19336"/>
                </a:cubicBezTo>
                <a:cubicBezTo>
                  <a:pt x="43557" y="19318"/>
                  <a:pt x="43751" y="19300"/>
                  <a:pt x="43937" y="19300"/>
                </a:cubicBezTo>
                <a:cubicBezTo>
                  <a:pt x="44277" y="19300"/>
                  <a:pt x="44588" y="19360"/>
                  <a:pt x="44719" y="19589"/>
                </a:cubicBezTo>
                <a:lnTo>
                  <a:pt x="44719" y="19614"/>
                </a:lnTo>
                <a:lnTo>
                  <a:pt x="44668" y="19614"/>
                </a:lnTo>
                <a:cubicBezTo>
                  <a:pt x="43352" y="20171"/>
                  <a:pt x="41859" y="20247"/>
                  <a:pt x="40442" y="20272"/>
                </a:cubicBezTo>
                <a:cubicBezTo>
                  <a:pt x="38316" y="20348"/>
                  <a:pt x="36317" y="20424"/>
                  <a:pt x="34722" y="22019"/>
                </a:cubicBezTo>
                <a:lnTo>
                  <a:pt x="34621" y="22019"/>
                </a:lnTo>
                <a:cubicBezTo>
                  <a:pt x="34176" y="22056"/>
                  <a:pt x="33718" y="22079"/>
                  <a:pt x="33266" y="22079"/>
                </a:cubicBezTo>
                <a:cubicBezTo>
                  <a:pt x="33101" y="22079"/>
                  <a:pt x="32936" y="22076"/>
                  <a:pt x="32774" y="22069"/>
                </a:cubicBezTo>
                <a:cubicBezTo>
                  <a:pt x="31458" y="21993"/>
                  <a:pt x="30293" y="21436"/>
                  <a:pt x="29231" y="20829"/>
                </a:cubicBezTo>
                <a:lnTo>
                  <a:pt x="29205" y="20804"/>
                </a:lnTo>
                <a:lnTo>
                  <a:pt x="29281" y="20804"/>
                </a:lnTo>
                <a:cubicBezTo>
                  <a:pt x="29484" y="20778"/>
                  <a:pt x="29711" y="20753"/>
                  <a:pt x="29914" y="20728"/>
                </a:cubicBezTo>
                <a:cubicBezTo>
                  <a:pt x="31103" y="20525"/>
                  <a:pt x="32343" y="20348"/>
                  <a:pt x="33356" y="19538"/>
                </a:cubicBezTo>
                <a:cubicBezTo>
                  <a:pt x="34267" y="18830"/>
                  <a:pt x="35026" y="17640"/>
                  <a:pt x="35684" y="16577"/>
                </a:cubicBezTo>
                <a:lnTo>
                  <a:pt x="35795" y="16514"/>
                </a:lnTo>
                <a:lnTo>
                  <a:pt x="35795" y="16514"/>
                </a:lnTo>
                <a:cubicBezTo>
                  <a:pt x="35846" y="16609"/>
                  <a:pt x="35885" y="16715"/>
                  <a:pt x="35912" y="16830"/>
                </a:cubicBezTo>
                <a:cubicBezTo>
                  <a:pt x="35949" y="17034"/>
                  <a:pt x="35918" y="17251"/>
                  <a:pt x="35869" y="17482"/>
                </a:cubicBezTo>
                <a:lnTo>
                  <a:pt x="35869" y="17482"/>
                </a:lnTo>
                <a:cubicBezTo>
                  <a:pt x="35920" y="17288"/>
                  <a:pt x="35988" y="17076"/>
                  <a:pt x="35988" y="16932"/>
                </a:cubicBezTo>
                <a:cubicBezTo>
                  <a:pt x="35988" y="16755"/>
                  <a:pt x="35912" y="16603"/>
                  <a:pt x="35861" y="16476"/>
                </a:cubicBezTo>
                <a:lnTo>
                  <a:pt x="35795" y="16514"/>
                </a:lnTo>
                <a:lnTo>
                  <a:pt x="35795" y="16514"/>
                </a:lnTo>
                <a:cubicBezTo>
                  <a:pt x="35733" y="16397"/>
                  <a:pt x="35653" y="16297"/>
                  <a:pt x="35558" y="16220"/>
                </a:cubicBezTo>
                <a:lnTo>
                  <a:pt x="35558" y="16220"/>
                </a:lnTo>
                <a:lnTo>
                  <a:pt x="35558" y="16223"/>
                </a:lnTo>
                <a:cubicBezTo>
                  <a:pt x="35532" y="16274"/>
                  <a:pt x="35482" y="16375"/>
                  <a:pt x="35406" y="16451"/>
                </a:cubicBezTo>
                <a:cubicBezTo>
                  <a:pt x="34773" y="17463"/>
                  <a:pt x="33988" y="18729"/>
                  <a:pt x="33001" y="19412"/>
                </a:cubicBezTo>
                <a:cubicBezTo>
                  <a:pt x="32090" y="20045"/>
                  <a:pt x="30951" y="20247"/>
                  <a:pt x="29863" y="20399"/>
                </a:cubicBezTo>
                <a:cubicBezTo>
                  <a:pt x="29534" y="20449"/>
                  <a:pt x="29180" y="20500"/>
                  <a:pt x="28826" y="20551"/>
                </a:cubicBezTo>
                <a:cubicBezTo>
                  <a:pt x="28699" y="20500"/>
                  <a:pt x="28573" y="20399"/>
                  <a:pt x="28446" y="20323"/>
                </a:cubicBezTo>
                <a:cubicBezTo>
                  <a:pt x="27661" y="19867"/>
                  <a:pt x="26826" y="19387"/>
                  <a:pt x="25991" y="19032"/>
                </a:cubicBezTo>
                <a:lnTo>
                  <a:pt x="25941" y="19032"/>
                </a:lnTo>
                <a:lnTo>
                  <a:pt x="25991" y="19007"/>
                </a:lnTo>
                <a:cubicBezTo>
                  <a:pt x="26447" y="18501"/>
                  <a:pt x="26877" y="18045"/>
                  <a:pt x="27282" y="17640"/>
                </a:cubicBezTo>
                <a:lnTo>
                  <a:pt x="27535" y="17362"/>
                </a:lnTo>
                <a:cubicBezTo>
                  <a:pt x="28041" y="16780"/>
                  <a:pt x="28547" y="16223"/>
                  <a:pt x="29079" y="15692"/>
                </a:cubicBezTo>
                <a:cubicBezTo>
                  <a:pt x="29281" y="15489"/>
                  <a:pt x="29484" y="15312"/>
                  <a:pt x="29686" y="15110"/>
                </a:cubicBezTo>
                <a:cubicBezTo>
                  <a:pt x="29990" y="14831"/>
                  <a:pt x="30344" y="14502"/>
                  <a:pt x="30622" y="14198"/>
                </a:cubicBezTo>
                <a:cubicBezTo>
                  <a:pt x="30673" y="14123"/>
                  <a:pt x="30724" y="14097"/>
                  <a:pt x="30749" y="14047"/>
                </a:cubicBezTo>
                <a:cubicBezTo>
                  <a:pt x="30850" y="13844"/>
                  <a:pt x="31053" y="13591"/>
                  <a:pt x="31205" y="13389"/>
                </a:cubicBezTo>
                <a:cubicBezTo>
                  <a:pt x="31483" y="12984"/>
                  <a:pt x="31761" y="12604"/>
                  <a:pt x="32090" y="12250"/>
                </a:cubicBezTo>
                <a:cubicBezTo>
                  <a:pt x="32622" y="11617"/>
                  <a:pt x="33153" y="11010"/>
                  <a:pt x="33710" y="10402"/>
                </a:cubicBezTo>
                <a:cubicBezTo>
                  <a:pt x="34267" y="9770"/>
                  <a:pt x="34849" y="9137"/>
                  <a:pt x="35380" y="8504"/>
                </a:cubicBezTo>
                <a:cubicBezTo>
                  <a:pt x="36519" y="7188"/>
                  <a:pt x="37683" y="5720"/>
                  <a:pt x="39025" y="4075"/>
                </a:cubicBezTo>
                <a:cubicBezTo>
                  <a:pt x="39252" y="3772"/>
                  <a:pt x="39531" y="3468"/>
                  <a:pt x="39733" y="3164"/>
                </a:cubicBezTo>
                <a:cubicBezTo>
                  <a:pt x="40474" y="2251"/>
                  <a:pt x="41239" y="1313"/>
                  <a:pt x="41934" y="351"/>
                </a:cubicBezTo>
                <a:lnTo>
                  <a:pt x="41934" y="351"/>
                </a:lnTo>
                <a:cubicBezTo>
                  <a:pt x="42034" y="454"/>
                  <a:pt x="42133" y="553"/>
                  <a:pt x="42239" y="659"/>
                </a:cubicBezTo>
                <a:cubicBezTo>
                  <a:pt x="42467" y="887"/>
                  <a:pt x="42644" y="1089"/>
                  <a:pt x="42871" y="1317"/>
                </a:cubicBezTo>
                <a:cubicBezTo>
                  <a:pt x="42876" y="1323"/>
                  <a:pt x="42880" y="1330"/>
                  <a:pt x="42883" y="1336"/>
                </a:cubicBezTo>
                <a:lnTo>
                  <a:pt x="42883" y="1336"/>
                </a:lnTo>
                <a:cubicBezTo>
                  <a:pt x="42905" y="1313"/>
                  <a:pt x="42926" y="1290"/>
                  <a:pt x="42947" y="1266"/>
                </a:cubicBezTo>
                <a:cubicBezTo>
                  <a:pt x="42745" y="1064"/>
                  <a:pt x="42593" y="887"/>
                  <a:pt x="42391" y="684"/>
                </a:cubicBezTo>
                <a:cubicBezTo>
                  <a:pt x="42264" y="558"/>
                  <a:pt x="42138" y="406"/>
                  <a:pt x="42011" y="279"/>
                </a:cubicBezTo>
                <a:lnTo>
                  <a:pt x="41986" y="254"/>
                </a:lnTo>
                <a:lnTo>
                  <a:pt x="41986" y="279"/>
                </a:lnTo>
                <a:cubicBezTo>
                  <a:pt x="41969" y="303"/>
                  <a:pt x="41951" y="327"/>
                  <a:pt x="41934" y="351"/>
                </a:cubicBezTo>
                <a:lnTo>
                  <a:pt x="41934" y="351"/>
                </a:lnTo>
                <a:cubicBezTo>
                  <a:pt x="41844" y="257"/>
                  <a:pt x="41753" y="160"/>
                  <a:pt x="41657" y="51"/>
                </a:cubicBezTo>
                <a:cubicBezTo>
                  <a:pt x="41631" y="26"/>
                  <a:pt x="41581" y="1"/>
                  <a:pt x="4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1408174">
            <a:off x="-307372" y="-302900"/>
            <a:ext cx="2064200" cy="815086"/>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txBox="1">
            <a:spLocks noGrp="1"/>
          </p:cNvSpPr>
          <p:nvPr>
            <p:ph type="title"/>
          </p:nvPr>
        </p:nvSpPr>
        <p:spPr>
          <a:xfrm>
            <a:off x="98630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3" name="Google Shape;213;p22"/>
          <p:cNvSpPr txBox="1">
            <a:spLocks noGrp="1"/>
          </p:cNvSpPr>
          <p:nvPr>
            <p:ph type="subTitle" idx="1"/>
          </p:nvPr>
        </p:nvSpPr>
        <p:spPr>
          <a:xfrm>
            <a:off x="81365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4" name="Google Shape;214;p22"/>
          <p:cNvSpPr txBox="1">
            <a:spLocks noGrp="1"/>
          </p:cNvSpPr>
          <p:nvPr>
            <p:ph type="title" idx="2"/>
          </p:nvPr>
        </p:nvSpPr>
        <p:spPr>
          <a:xfrm>
            <a:off x="354435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5" name="Google Shape;215;p22"/>
          <p:cNvSpPr txBox="1">
            <a:spLocks noGrp="1"/>
          </p:cNvSpPr>
          <p:nvPr>
            <p:ph type="subTitle" idx="3"/>
          </p:nvPr>
        </p:nvSpPr>
        <p:spPr>
          <a:xfrm>
            <a:off x="337170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6" name="Google Shape;216;p22"/>
          <p:cNvSpPr txBox="1">
            <a:spLocks noGrp="1"/>
          </p:cNvSpPr>
          <p:nvPr>
            <p:ph type="title" idx="4"/>
          </p:nvPr>
        </p:nvSpPr>
        <p:spPr>
          <a:xfrm>
            <a:off x="6102400" y="20101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7" name="Google Shape;217;p22"/>
          <p:cNvSpPr txBox="1">
            <a:spLocks noGrp="1"/>
          </p:cNvSpPr>
          <p:nvPr>
            <p:ph type="subTitle" idx="5"/>
          </p:nvPr>
        </p:nvSpPr>
        <p:spPr>
          <a:xfrm>
            <a:off x="5929750" y="2318317"/>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8" name="Google Shape;218;p22"/>
          <p:cNvSpPr txBox="1">
            <a:spLocks noGrp="1"/>
          </p:cNvSpPr>
          <p:nvPr>
            <p:ph type="title" idx="6"/>
          </p:nvPr>
        </p:nvSpPr>
        <p:spPr>
          <a:xfrm>
            <a:off x="98630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9" name="Google Shape;219;p22"/>
          <p:cNvSpPr txBox="1">
            <a:spLocks noGrp="1"/>
          </p:cNvSpPr>
          <p:nvPr>
            <p:ph type="subTitle" idx="7"/>
          </p:nvPr>
        </p:nvSpPr>
        <p:spPr>
          <a:xfrm>
            <a:off x="81365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0" name="Google Shape;220;p22"/>
          <p:cNvSpPr txBox="1">
            <a:spLocks noGrp="1"/>
          </p:cNvSpPr>
          <p:nvPr>
            <p:ph type="title" idx="8"/>
          </p:nvPr>
        </p:nvSpPr>
        <p:spPr>
          <a:xfrm>
            <a:off x="354435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1" name="Google Shape;221;p22"/>
          <p:cNvSpPr txBox="1">
            <a:spLocks noGrp="1"/>
          </p:cNvSpPr>
          <p:nvPr>
            <p:ph type="subTitle" idx="9"/>
          </p:nvPr>
        </p:nvSpPr>
        <p:spPr>
          <a:xfrm>
            <a:off x="337170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2" name="Google Shape;222;p22"/>
          <p:cNvSpPr txBox="1">
            <a:spLocks noGrp="1"/>
          </p:cNvSpPr>
          <p:nvPr>
            <p:ph type="title" idx="13"/>
          </p:nvPr>
        </p:nvSpPr>
        <p:spPr>
          <a:xfrm>
            <a:off x="6102400" y="35783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23" name="Google Shape;223;p22"/>
          <p:cNvSpPr txBox="1">
            <a:spLocks noGrp="1"/>
          </p:cNvSpPr>
          <p:nvPr>
            <p:ph type="subTitle" idx="14"/>
          </p:nvPr>
        </p:nvSpPr>
        <p:spPr>
          <a:xfrm>
            <a:off x="5929750" y="3886554"/>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4" name="Google Shape;224;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Playfair Display SemiBold"/>
              <a:buNone/>
              <a:defRPr sz="3500">
                <a:solidFill>
                  <a:schemeClr val="dk1"/>
                </a:solidFill>
                <a:latin typeface="Playfair Display SemiBold"/>
                <a:ea typeface="Playfair Display SemiBold"/>
                <a:cs typeface="Playfair Display SemiBold"/>
                <a:sym typeface="Playfair Display SemiBold"/>
              </a:defRPr>
            </a:lvl1pPr>
            <a:lvl2pPr lvl="1">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2pPr>
            <a:lvl3pPr lvl="2">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3pPr>
            <a:lvl4pPr lvl="3">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4pPr>
            <a:lvl5pPr lvl="4">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5pPr>
            <a:lvl6pPr lvl="5">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6pPr>
            <a:lvl7pPr lvl="6">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7pPr>
            <a:lvl8pPr lvl="7">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8pPr>
            <a:lvl9pPr lvl="8">
              <a:spcBef>
                <a:spcPts val="0"/>
              </a:spcBef>
              <a:spcAft>
                <a:spcPts val="0"/>
              </a:spcAft>
              <a:buClr>
                <a:schemeClr val="dk2"/>
              </a:buClr>
              <a:buSzPts val="2800"/>
              <a:buFont typeface="Playfair Display SemiBold"/>
              <a:buNone/>
              <a:defRPr sz="2800">
                <a:solidFill>
                  <a:schemeClr val="dk2"/>
                </a:solidFill>
                <a:latin typeface="Playfair Display SemiBold"/>
                <a:ea typeface="Playfair Display SemiBold"/>
                <a:cs typeface="Playfair Display SemiBold"/>
                <a:sym typeface="Playfair Display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8" r:id="rId5"/>
    <p:sldLayoutId id="2147483659" r:id="rId6"/>
    <p:sldLayoutId id="2147483664" r:id="rId7"/>
    <p:sldLayoutId id="2147483666" r:id="rId8"/>
    <p:sldLayoutId id="2147483668"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jfif"/><Relationship Id="rId3" Type="http://schemas.openxmlformats.org/officeDocument/2006/relationships/image" Target="../media/image10.png"/><Relationship Id="rId7" Type="http://schemas.microsoft.com/office/2007/relationships/hdphoto" Target="../media/hdphoto2.wdp"/><Relationship Id="rId12"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ctrTitle"/>
          </p:nvPr>
        </p:nvSpPr>
        <p:spPr>
          <a:xfrm>
            <a:off x="3291464" y="491989"/>
            <a:ext cx="5932885" cy="17301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b="1" dirty="0">
                <a:latin typeface="Playfair Display SemiBold" panose="020B0604020202020204" charset="0"/>
              </a:rPr>
              <a:t>Women's E-Commerce Clothing Reviews</a:t>
            </a:r>
            <a:endParaRPr lang="en-US" sz="3600" b="1" dirty="0">
              <a:solidFill>
                <a:schemeClr val="lt1"/>
              </a:solidFill>
              <a:latin typeface="Playfair Display SemiBold" panose="020B0604020202020204" charset="0"/>
            </a:endParaRPr>
          </a:p>
        </p:txBody>
      </p:sp>
      <p:pic>
        <p:nvPicPr>
          <p:cNvPr id="1026" name="Picture 2">
            <a:extLst>
              <a:ext uri="{FF2B5EF4-FFF2-40B4-BE49-F238E27FC236}">
                <a16:creationId xmlns:a16="http://schemas.microsoft.com/office/drawing/2014/main" id="{36043142-A342-427F-8829-EFBFD9F643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46" t="5547" r="23854" b="6584"/>
          <a:stretch/>
        </p:blipFill>
        <p:spPr bwMode="auto">
          <a:xfrm>
            <a:off x="348601" y="303870"/>
            <a:ext cx="3001585" cy="2967163"/>
          </a:xfrm>
          <a:prstGeom prst="flowChartConnector">
            <a:avLst/>
          </a:prstGeom>
          <a:noFill/>
          <a:extLst>
            <a:ext uri="{909E8E84-426E-40DD-AFC4-6F175D3DCCD1}">
              <a14:hiddenFill xmlns:a14="http://schemas.microsoft.com/office/drawing/2010/main">
                <a:solidFill>
                  <a:srgbClr val="FFFFFF"/>
                </a:solidFill>
              </a14:hiddenFill>
            </a:ext>
          </a:extLst>
        </p:spPr>
      </p:pic>
      <p:graphicFrame>
        <p:nvGraphicFramePr>
          <p:cNvPr id="4" name="جدول 4">
            <a:extLst>
              <a:ext uri="{FF2B5EF4-FFF2-40B4-BE49-F238E27FC236}">
                <a16:creationId xmlns:a16="http://schemas.microsoft.com/office/drawing/2014/main" id="{FC162F24-161C-48C4-8BA2-CB5AB64B80DF}"/>
              </a:ext>
            </a:extLst>
          </p:cNvPr>
          <p:cNvGraphicFramePr>
            <a:graphicFrameLocks noGrp="1"/>
          </p:cNvGraphicFramePr>
          <p:nvPr>
            <p:extLst>
              <p:ext uri="{D42A27DB-BD31-4B8C-83A1-F6EECF244321}">
                <p14:modId xmlns:p14="http://schemas.microsoft.com/office/powerpoint/2010/main" val="2802590136"/>
              </p:ext>
            </p:extLst>
          </p:nvPr>
        </p:nvGraphicFramePr>
        <p:xfrm>
          <a:off x="1386139" y="4308822"/>
          <a:ext cx="4428000" cy="675872"/>
        </p:xfrm>
        <a:graphic>
          <a:graphicData uri="http://schemas.openxmlformats.org/drawingml/2006/table">
            <a:tbl>
              <a:tblPr rtl="1" firstRow="1" bandRow="1">
                <a:tableStyleId>{E23F8AF3-02FE-44FD-B7FB-B893C7B440BD}</a:tableStyleId>
              </a:tblPr>
              <a:tblGrid>
                <a:gridCol w="2214000">
                  <a:extLst>
                    <a:ext uri="{9D8B030D-6E8A-4147-A177-3AD203B41FA5}">
                      <a16:colId xmlns:a16="http://schemas.microsoft.com/office/drawing/2014/main" val="984762963"/>
                    </a:ext>
                  </a:extLst>
                </a:gridCol>
                <a:gridCol w="2214000">
                  <a:extLst>
                    <a:ext uri="{9D8B030D-6E8A-4147-A177-3AD203B41FA5}">
                      <a16:colId xmlns:a16="http://schemas.microsoft.com/office/drawing/2014/main" val="4166472371"/>
                    </a:ext>
                  </a:extLst>
                </a:gridCol>
              </a:tblGrid>
              <a:tr h="370840">
                <a:tc>
                  <a:txBody>
                    <a:bodyPr/>
                    <a:lstStyle/>
                    <a:p>
                      <a:pPr algn="ctr" rtl="0"/>
                      <a:r>
                        <a:rPr lang="en-US" b="1" dirty="0" err="1">
                          <a:solidFill>
                            <a:schemeClr val="bg1">
                              <a:lumMod val="10000"/>
                            </a:schemeClr>
                          </a:solidFill>
                          <a:latin typeface="Playfair Display SemiBold" panose="020B0604020202020204" charset="0"/>
                        </a:rPr>
                        <a:t>Yazeed</a:t>
                      </a:r>
                      <a:r>
                        <a:rPr lang="en-US" b="1" dirty="0">
                          <a:solidFill>
                            <a:schemeClr val="bg1">
                              <a:lumMod val="10000"/>
                            </a:schemeClr>
                          </a:solidFill>
                          <a:latin typeface="Playfair Display SemiBold" panose="020B0604020202020204" charset="0"/>
                        </a:rPr>
                        <a:t> </a:t>
                      </a:r>
                      <a:r>
                        <a:rPr lang="en-US" b="1" dirty="0" err="1">
                          <a:solidFill>
                            <a:schemeClr val="bg1">
                              <a:lumMod val="10000"/>
                            </a:schemeClr>
                          </a:solidFill>
                          <a:latin typeface="Playfair Display SemiBold" panose="020B0604020202020204" charset="0"/>
                        </a:rPr>
                        <a:t>Alharthi</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rtl="0"/>
                      <a:r>
                        <a:rPr lang="en-US" b="1" dirty="0">
                          <a:solidFill>
                            <a:schemeClr val="bg1">
                              <a:lumMod val="10000"/>
                            </a:schemeClr>
                          </a:solidFill>
                          <a:latin typeface="Playfair Display SemiBold" panose="020B0604020202020204" charset="0"/>
                        </a:rPr>
                        <a:t>Abdullatif </a:t>
                      </a:r>
                      <a:r>
                        <a:rPr lang="en-US" b="1" dirty="0" err="1">
                          <a:solidFill>
                            <a:schemeClr val="bg1">
                              <a:lumMod val="10000"/>
                            </a:schemeClr>
                          </a:solidFill>
                          <a:latin typeface="Playfair Display SemiBold" panose="020B0604020202020204" charset="0"/>
                        </a:rPr>
                        <a:t>Alsabr</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94737778"/>
                  </a:ext>
                </a:extLst>
              </a:tr>
              <a:tr h="305032">
                <a:tc>
                  <a:txBody>
                    <a:bodyPr/>
                    <a:lstStyle/>
                    <a:p>
                      <a:pPr algn="ctr" rtl="0"/>
                      <a:r>
                        <a:rPr lang="en-US" b="1" dirty="0" err="1">
                          <a:solidFill>
                            <a:schemeClr val="bg1">
                              <a:lumMod val="10000"/>
                            </a:schemeClr>
                          </a:solidFill>
                          <a:latin typeface="Playfair Display SemiBold" panose="020B0604020202020204" charset="0"/>
                        </a:rPr>
                        <a:t>Aljoharah</a:t>
                      </a:r>
                      <a:r>
                        <a:rPr lang="en-US" b="1" dirty="0">
                          <a:solidFill>
                            <a:schemeClr val="bg1">
                              <a:lumMod val="10000"/>
                            </a:schemeClr>
                          </a:solidFill>
                          <a:latin typeface="Playfair Display SemiBold" panose="020B0604020202020204" charset="0"/>
                        </a:rPr>
                        <a:t> </a:t>
                      </a:r>
                      <a:r>
                        <a:rPr lang="en-US" b="1" dirty="0" err="1">
                          <a:solidFill>
                            <a:schemeClr val="bg1">
                              <a:lumMod val="10000"/>
                            </a:schemeClr>
                          </a:solidFill>
                          <a:latin typeface="Playfair Display SemiBold" panose="020B0604020202020204" charset="0"/>
                        </a:rPr>
                        <a:t>Alaqeel</a:t>
                      </a:r>
                      <a:r>
                        <a:rPr lang="en-US" b="1" dirty="0">
                          <a:solidFill>
                            <a:schemeClr val="bg1">
                              <a:lumMod val="10000"/>
                            </a:schemeClr>
                          </a:solidFill>
                          <a:latin typeface="Playfair Display SemiBold" panose="020B0604020202020204" charset="0"/>
                        </a:rPr>
                        <a:t> </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rtl="0"/>
                      <a:r>
                        <a:rPr lang="en-US" b="1" dirty="0">
                          <a:solidFill>
                            <a:schemeClr val="bg1">
                              <a:lumMod val="10000"/>
                            </a:schemeClr>
                          </a:solidFill>
                          <a:latin typeface="Playfair Display SemiBold" panose="020B0604020202020204" charset="0"/>
                        </a:rPr>
                        <a:t>Rahaf </a:t>
                      </a:r>
                      <a:r>
                        <a:rPr lang="en-US" b="1" dirty="0" err="1">
                          <a:solidFill>
                            <a:schemeClr val="bg1">
                              <a:lumMod val="10000"/>
                            </a:schemeClr>
                          </a:solidFill>
                          <a:latin typeface="Playfair Display SemiBold" panose="020B0604020202020204" charset="0"/>
                        </a:rPr>
                        <a:t>Alturbaq</a:t>
                      </a:r>
                      <a:endParaRPr lang="ar-SA" b="1" dirty="0">
                        <a:solidFill>
                          <a:schemeClr val="bg1">
                            <a:lumMod val="10000"/>
                          </a:schemeClr>
                        </a:solidFill>
                        <a:latin typeface="Playfair Display SemiBold" panose="020B0604020202020204" charset="0"/>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42595305"/>
                  </a:ext>
                </a:extLst>
              </a:tr>
            </a:tbl>
          </a:graphicData>
        </a:graphic>
      </p:graphicFrame>
      <p:sp>
        <p:nvSpPr>
          <p:cNvPr id="9" name="Google Shape;270;p29">
            <a:extLst>
              <a:ext uri="{FF2B5EF4-FFF2-40B4-BE49-F238E27FC236}">
                <a16:creationId xmlns:a16="http://schemas.microsoft.com/office/drawing/2014/main" id="{4CC46FE8-E35D-4D53-BFF1-F20E49501139}"/>
              </a:ext>
            </a:extLst>
          </p:cNvPr>
          <p:cNvSpPr txBox="1">
            <a:spLocks/>
          </p:cNvSpPr>
          <p:nvPr/>
        </p:nvSpPr>
        <p:spPr>
          <a:xfrm>
            <a:off x="3350186" y="1543489"/>
            <a:ext cx="5932885" cy="226659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5000"/>
              </a:lnSpc>
              <a:spcBef>
                <a:spcPts val="0"/>
              </a:spcBef>
              <a:spcAft>
                <a:spcPts val="0"/>
              </a:spcAft>
              <a:buClr>
                <a:schemeClr val="dk1"/>
              </a:buClr>
              <a:buSzPts val="5200"/>
              <a:buFont typeface="Sarala"/>
              <a:buNone/>
              <a:defRPr sz="52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90000"/>
              </a:lnSpc>
              <a:spcBef>
                <a:spcPts val="0"/>
              </a:spcBef>
              <a:spcAft>
                <a:spcPts val="0"/>
              </a:spcAft>
              <a:buClr>
                <a:schemeClr val="dk2"/>
              </a:buClr>
              <a:buSzPts val="5200"/>
              <a:buFont typeface="Playfair Display SemiBold"/>
              <a:buNone/>
              <a:defRPr sz="5200" b="0" i="0" u="none" strike="noStrike" cap="none">
                <a:solidFill>
                  <a:schemeClr val="dk2"/>
                </a:solidFill>
                <a:latin typeface="Playfair Display SemiBold"/>
                <a:ea typeface="Playfair Display SemiBold"/>
                <a:cs typeface="Playfair Display SemiBold"/>
                <a:sym typeface="Playfair Display SemiBold"/>
              </a:defRPr>
            </a:lvl9pPr>
          </a:lstStyle>
          <a:p>
            <a:r>
              <a:rPr lang="en-US" sz="2800" b="1" dirty="0">
                <a:solidFill>
                  <a:srgbClr val="AF824F"/>
                </a:solidFill>
                <a:latin typeface="Playfair Display SemiBold" panose="020B0604020202020204" charset="0"/>
              </a:rPr>
              <a:t>NLP </a:t>
            </a:r>
          </a:p>
          <a:p>
            <a:r>
              <a:rPr lang="en-US" sz="2800" b="1" dirty="0">
                <a:solidFill>
                  <a:srgbClr val="754C24"/>
                </a:solidFill>
                <a:latin typeface="Playfair Display SemiBold" panose="020B0604020202020204" charset="0"/>
              </a:rPr>
              <a:t>&amp;</a:t>
            </a:r>
          </a:p>
          <a:p>
            <a:r>
              <a:rPr lang="en-US" sz="2800" b="1" dirty="0">
                <a:solidFill>
                  <a:srgbClr val="AF824F"/>
                </a:solidFill>
                <a:latin typeface="Playfair Display SemiBold" panose="020B0604020202020204" charset="0"/>
              </a:rPr>
              <a:t> Unsupervised Learning</a:t>
            </a:r>
          </a:p>
        </p:txBody>
      </p:sp>
      <p:pic>
        <p:nvPicPr>
          <p:cNvPr id="7" name="صورة 6">
            <a:extLst>
              <a:ext uri="{FF2B5EF4-FFF2-40B4-BE49-F238E27FC236}">
                <a16:creationId xmlns:a16="http://schemas.microsoft.com/office/drawing/2014/main" id="{B109CE21-5024-4FC1-B976-A4C5EF05CAD4}"/>
              </a:ext>
            </a:extLst>
          </p:cNvPr>
          <p:cNvPicPr>
            <a:picLocks noChangeAspect="1"/>
          </p:cNvPicPr>
          <p:nvPr/>
        </p:nvPicPr>
        <p:blipFill>
          <a:blip r:embed="rId4"/>
          <a:stretch>
            <a:fillRect/>
          </a:stretch>
        </p:blipFill>
        <p:spPr>
          <a:xfrm>
            <a:off x="6627302" y="73589"/>
            <a:ext cx="2449585" cy="598254"/>
          </a:xfrm>
          <a:prstGeom prst="rect">
            <a:avLst/>
          </a:prstGeom>
        </p:spPr>
      </p:pic>
      <p:sp>
        <p:nvSpPr>
          <p:cNvPr id="8" name="مستطيل: زوايا مستديرة 7">
            <a:extLst>
              <a:ext uri="{FF2B5EF4-FFF2-40B4-BE49-F238E27FC236}">
                <a16:creationId xmlns:a16="http://schemas.microsoft.com/office/drawing/2014/main" id="{D8D9E9BE-1912-4036-8DEA-B4F9E216F7B1}"/>
              </a:ext>
            </a:extLst>
          </p:cNvPr>
          <p:cNvSpPr/>
          <p:nvPr/>
        </p:nvSpPr>
        <p:spPr>
          <a:xfrm>
            <a:off x="3691976" y="993926"/>
            <a:ext cx="5103423" cy="1228252"/>
          </a:xfrm>
          <a:prstGeom prst="roundRect">
            <a:avLst/>
          </a:prstGeom>
          <a:solidFill>
            <a:srgbClr val="D1AE88">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b="1" dirty="0">
              <a:latin typeface="Playfair Display SemiBold" panose="020B0604020202020204" charset="0"/>
            </a:endParaRPr>
          </a:p>
        </p:txBody>
      </p:sp>
      <p:sp>
        <p:nvSpPr>
          <p:cNvPr id="13" name="مستطيل: زوايا مستديرة 12">
            <a:extLst>
              <a:ext uri="{FF2B5EF4-FFF2-40B4-BE49-F238E27FC236}">
                <a16:creationId xmlns:a16="http://schemas.microsoft.com/office/drawing/2014/main" id="{EE9A608A-EE28-4954-B800-A9265EE08623}"/>
              </a:ext>
            </a:extLst>
          </p:cNvPr>
          <p:cNvSpPr/>
          <p:nvPr/>
        </p:nvSpPr>
        <p:spPr>
          <a:xfrm>
            <a:off x="1469708" y="4259553"/>
            <a:ext cx="4430786" cy="775595"/>
          </a:xfrm>
          <a:prstGeom prst="roundRect">
            <a:avLst/>
          </a:prstGeom>
          <a:solidFill>
            <a:srgbClr val="8C653D">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b="1" dirty="0">
              <a:latin typeface="Playfair Display SemiBold"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88057" y="1039728"/>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tx2">
                    <a:lumMod val="25000"/>
                  </a:schemeClr>
                </a:solidFill>
                <a:latin typeface="Playfair Display SemiBold" panose="020B0604020202020204" charset="0"/>
              </a:rPr>
              <a:t>Workflow of models</a:t>
            </a:r>
            <a:endParaRPr sz="2400" b="1" dirty="0">
              <a:solidFill>
                <a:schemeClr val="tx2">
                  <a:lumMod val="25000"/>
                </a:schemeClr>
              </a:solidFill>
              <a:latin typeface="Playfair Display SemiBold" panose="020B0604020202020204" charset="0"/>
            </a:endParaRPr>
          </a:p>
        </p:txBody>
      </p:sp>
      <p:grpSp>
        <p:nvGrpSpPr>
          <p:cNvPr id="20" name="Google Shape;8142;p60">
            <a:extLst>
              <a:ext uri="{FF2B5EF4-FFF2-40B4-BE49-F238E27FC236}">
                <a16:creationId xmlns:a16="http://schemas.microsoft.com/office/drawing/2014/main" id="{F585433A-13BF-9945-AB37-BEC154B16224}"/>
              </a:ext>
            </a:extLst>
          </p:cNvPr>
          <p:cNvGrpSpPr/>
          <p:nvPr/>
        </p:nvGrpSpPr>
        <p:grpSpPr>
          <a:xfrm>
            <a:off x="2650528" y="2214081"/>
            <a:ext cx="5364389" cy="990295"/>
            <a:chOff x="238125" y="2506075"/>
            <a:chExt cx="4379281" cy="673075"/>
          </a:xfrm>
          <a:solidFill>
            <a:schemeClr val="accent2"/>
          </a:solidFill>
        </p:grpSpPr>
        <p:sp>
          <p:nvSpPr>
            <p:cNvPr id="21" name="Google Shape;8143;p60">
              <a:extLst>
                <a:ext uri="{FF2B5EF4-FFF2-40B4-BE49-F238E27FC236}">
                  <a16:creationId xmlns:a16="http://schemas.microsoft.com/office/drawing/2014/main" id="{4DEE36F2-362E-F747-9FA7-972359B3DD36}"/>
                </a:ext>
              </a:extLst>
            </p:cNvPr>
            <p:cNvSpPr/>
            <p:nvPr/>
          </p:nvSpPr>
          <p:spPr>
            <a:xfrm>
              <a:off x="238125" y="2506075"/>
              <a:ext cx="1643150" cy="67307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sp>
          <p:nvSpPr>
            <p:cNvPr id="22" name="Google Shape;8144;p60">
              <a:extLst>
                <a:ext uri="{FF2B5EF4-FFF2-40B4-BE49-F238E27FC236}">
                  <a16:creationId xmlns:a16="http://schemas.microsoft.com/office/drawing/2014/main" id="{38176095-5391-054A-A5E2-023C2500BCA3}"/>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layfair Display SemiBold" panose="020B0604020202020204" charset="0"/>
              </a:endParaRPr>
            </a:p>
          </p:txBody>
        </p:sp>
        <p:sp>
          <p:nvSpPr>
            <p:cNvPr id="23" name="Google Shape;8145;p60">
              <a:extLst>
                <a:ext uri="{FF2B5EF4-FFF2-40B4-BE49-F238E27FC236}">
                  <a16:creationId xmlns:a16="http://schemas.microsoft.com/office/drawing/2014/main" id="{2C096D6B-A28A-BE49-A47C-609CE99795B1}"/>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grpSp>
      <p:sp>
        <p:nvSpPr>
          <p:cNvPr id="2" name="TextBox 1">
            <a:extLst>
              <a:ext uri="{FF2B5EF4-FFF2-40B4-BE49-F238E27FC236}">
                <a16:creationId xmlns:a16="http://schemas.microsoft.com/office/drawing/2014/main" id="{DFF85B90-D667-3544-9B14-97E7DE979C4E}"/>
              </a:ext>
            </a:extLst>
          </p:cNvPr>
          <p:cNvSpPr txBox="1"/>
          <p:nvPr/>
        </p:nvSpPr>
        <p:spPr>
          <a:xfrm>
            <a:off x="3388030" y="2555339"/>
            <a:ext cx="809837" cy="307777"/>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TF-IDF</a:t>
            </a:r>
          </a:p>
        </p:txBody>
      </p:sp>
      <p:sp>
        <p:nvSpPr>
          <p:cNvPr id="3" name="TextBox 2">
            <a:extLst>
              <a:ext uri="{FF2B5EF4-FFF2-40B4-BE49-F238E27FC236}">
                <a16:creationId xmlns:a16="http://schemas.microsoft.com/office/drawing/2014/main" id="{4903999D-685F-3D42-A82E-26D2047CBAB6}"/>
              </a:ext>
            </a:extLst>
          </p:cNvPr>
          <p:cNvSpPr txBox="1"/>
          <p:nvPr/>
        </p:nvSpPr>
        <p:spPr>
          <a:xfrm>
            <a:off x="5175292" y="2555339"/>
            <a:ext cx="564578" cy="307777"/>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PCA</a:t>
            </a:r>
          </a:p>
        </p:txBody>
      </p:sp>
      <p:sp>
        <p:nvSpPr>
          <p:cNvPr id="28" name="TextBox 27">
            <a:extLst>
              <a:ext uri="{FF2B5EF4-FFF2-40B4-BE49-F238E27FC236}">
                <a16:creationId xmlns:a16="http://schemas.microsoft.com/office/drawing/2014/main" id="{D981D53D-9CA4-7444-8385-EE6DF7AEBC93}"/>
              </a:ext>
            </a:extLst>
          </p:cNvPr>
          <p:cNvSpPr txBox="1"/>
          <p:nvPr/>
        </p:nvSpPr>
        <p:spPr>
          <a:xfrm>
            <a:off x="6761813" y="2555338"/>
            <a:ext cx="631904" cy="307777"/>
          </a:xfrm>
          <a:prstGeom prst="rect">
            <a:avLst/>
          </a:prstGeom>
          <a:noFill/>
        </p:spPr>
        <p:txBody>
          <a:bodyPr wrap="none" rtlCol="0">
            <a:spAutoFit/>
          </a:bodyPr>
          <a:lstStyle/>
          <a:p>
            <a:r>
              <a:rPr lang="en-US" b="1" dirty="0">
                <a:solidFill>
                  <a:schemeClr val="accent3">
                    <a:lumMod val="75000"/>
                  </a:schemeClr>
                </a:solidFill>
                <a:latin typeface="Playfair Display SemiBold" panose="020B0604020202020204" charset="0"/>
              </a:rPr>
              <a:t>Build</a:t>
            </a:r>
            <a:endParaRPr lang="en-SA" b="1" dirty="0">
              <a:solidFill>
                <a:schemeClr val="accent3">
                  <a:lumMod val="75000"/>
                </a:schemeClr>
              </a:solidFill>
              <a:latin typeface="Playfair Display SemiBold" panose="020B0604020202020204" charset="0"/>
            </a:endParaRPr>
          </a:p>
        </p:txBody>
      </p:sp>
      <p:sp>
        <p:nvSpPr>
          <p:cNvPr id="12" name="Google Shape;8143;p60">
            <a:extLst>
              <a:ext uri="{FF2B5EF4-FFF2-40B4-BE49-F238E27FC236}">
                <a16:creationId xmlns:a16="http://schemas.microsoft.com/office/drawing/2014/main" id="{56AFA273-A336-F048-A617-3E9201EA7D26}"/>
              </a:ext>
            </a:extLst>
          </p:cNvPr>
          <p:cNvSpPr/>
          <p:nvPr/>
        </p:nvSpPr>
        <p:spPr>
          <a:xfrm>
            <a:off x="975669" y="2214078"/>
            <a:ext cx="2012772" cy="990295"/>
          </a:xfrm>
          <a:custGeom>
            <a:avLst/>
            <a:gdLst/>
            <a:ahLst/>
            <a:cxnLst/>
            <a:rect l="l" t="t" r="r" b="b"/>
            <a:pathLst>
              <a:path w="65726" h="26923" extrusionOk="0">
                <a:moveTo>
                  <a:pt x="0" y="0"/>
                </a:moveTo>
                <a:lnTo>
                  <a:pt x="10782" y="13477"/>
                </a:lnTo>
                <a:lnTo>
                  <a:pt x="0" y="26923"/>
                </a:lnTo>
                <a:lnTo>
                  <a:pt x="54943" y="26923"/>
                </a:lnTo>
                <a:lnTo>
                  <a:pt x="65725" y="13477"/>
                </a:lnTo>
                <a:lnTo>
                  <a:pt x="54943"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latin typeface="Playfair Display SemiBold" panose="020B0604020202020204" charset="0"/>
            </a:endParaRPr>
          </a:p>
        </p:txBody>
      </p:sp>
      <p:sp>
        <p:nvSpPr>
          <p:cNvPr id="14" name="TextBox 13">
            <a:extLst>
              <a:ext uri="{FF2B5EF4-FFF2-40B4-BE49-F238E27FC236}">
                <a16:creationId xmlns:a16="http://schemas.microsoft.com/office/drawing/2014/main" id="{92C4C09B-934F-6640-95AF-BF679548C9DB}"/>
              </a:ext>
            </a:extLst>
          </p:cNvPr>
          <p:cNvSpPr txBox="1"/>
          <p:nvPr/>
        </p:nvSpPr>
        <p:spPr>
          <a:xfrm>
            <a:off x="1352668" y="2447615"/>
            <a:ext cx="1394934" cy="523220"/>
          </a:xfrm>
          <a:prstGeom prst="rect">
            <a:avLst/>
          </a:prstGeom>
          <a:noFill/>
        </p:spPr>
        <p:txBody>
          <a:bodyPr wrap="none" rtlCol="0">
            <a:spAutoFit/>
          </a:bodyPr>
          <a:lstStyle/>
          <a:p>
            <a:r>
              <a:rPr lang="en-SA" b="1" dirty="0">
                <a:solidFill>
                  <a:schemeClr val="accent3">
                    <a:lumMod val="75000"/>
                  </a:schemeClr>
                </a:solidFill>
                <a:latin typeface="Playfair Display SemiBold" panose="020B0604020202020204" charset="0"/>
              </a:rPr>
              <a:t>Recommender</a:t>
            </a:r>
          </a:p>
          <a:p>
            <a:pPr algn="ctr"/>
            <a:r>
              <a:rPr lang="en-SA" b="1" dirty="0">
                <a:solidFill>
                  <a:schemeClr val="accent3">
                    <a:lumMod val="75000"/>
                  </a:schemeClr>
                </a:solidFill>
                <a:latin typeface="Playfair Display SemiBold" panose="020B0604020202020204" charset="0"/>
              </a:rPr>
              <a:t> System</a:t>
            </a:r>
          </a:p>
        </p:txBody>
      </p:sp>
    </p:spTree>
    <p:extLst>
      <p:ext uri="{BB962C8B-B14F-4D97-AF65-F5344CB8AC3E}">
        <p14:creationId xmlns:p14="http://schemas.microsoft.com/office/powerpoint/2010/main" val="231270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2" name="Google Shape;452;p37">
            <a:extLst>
              <a:ext uri="{FF2B5EF4-FFF2-40B4-BE49-F238E27FC236}">
                <a16:creationId xmlns:a16="http://schemas.microsoft.com/office/drawing/2014/main" id="{BD34195B-557B-5D42-8BA6-C32A4186C6A6}"/>
              </a:ext>
            </a:extLst>
          </p:cNvPr>
          <p:cNvSpPr txBox="1">
            <a:spLocks noGrp="1"/>
          </p:cNvSpPr>
          <p:nvPr>
            <p:ph type="title"/>
          </p:nvPr>
        </p:nvSpPr>
        <p:spPr>
          <a:xfrm>
            <a:off x="538625" y="720431"/>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rPr>
              <a:t>The Most frequent positive words</a:t>
            </a:r>
            <a:endParaRPr sz="2000" b="1" dirty="0">
              <a:solidFill>
                <a:schemeClr val="tx2">
                  <a:lumMod val="25000"/>
                </a:schemeClr>
              </a:solidFill>
            </a:endParaRPr>
          </a:p>
        </p:txBody>
      </p:sp>
      <p:pic>
        <p:nvPicPr>
          <p:cNvPr id="14" name="Picture 13" descr="Text, letter&#10;&#10;Description automatically generated">
            <a:extLst>
              <a:ext uri="{FF2B5EF4-FFF2-40B4-BE49-F238E27FC236}">
                <a16:creationId xmlns:a16="http://schemas.microsoft.com/office/drawing/2014/main" id="{75986C1B-82A6-FF4A-B244-3C63BFC30D8D}"/>
              </a:ext>
            </a:extLst>
          </p:cNvPr>
          <p:cNvPicPr>
            <a:picLocks noChangeAspect="1"/>
          </p:cNvPicPr>
          <p:nvPr/>
        </p:nvPicPr>
        <p:blipFill>
          <a:blip r:embed="rId3"/>
          <a:stretch>
            <a:fillRect/>
          </a:stretch>
        </p:blipFill>
        <p:spPr>
          <a:xfrm>
            <a:off x="4755150" y="2154661"/>
            <a:ext cx="3675600" cy="1872957"/>
          </a:xfrm>
          <a:prstGeom prst="rect">
            <a:avLst/>
          </a:prstGeom>
        </p:spPr>
      </p:pic>
      <p:pic>
        <p:nvPicPr>
          <p:cNvPr id="3" name="Picture 2">
            <a:extLst>
              <a:ext uri="{FF2B5EF4-FFF2-40B4-BE49-F238E27FC236}">
                <a16:creationId xmlns:a16="http://schemas.microsoft.com/office/drawing/2014/main" id="{5B7148C3-1990-D54B-A9AF-41F2858A8F29}"/>
              </a:ext>
            </a:extLst>
          </p:cNvPr>
          <p:cNvPicPr>
            <a:picLocks noChangeAspect="1"/>
          </p:cNvPicPr>
          <p:nvPr/>
        </p:nvPicPr>
        <p:blipFill>
          <a:blip r:embed="rId4"/>
          <a:stretch>
            <a:fillRect/>
          </a:stretch>
        </p:blipFill>
        <p:spPr>
          <a:xfrm>
            <a:off x="138898" y="1641987"/>
            <a:ext cx="4500000" cy="2898306"/>
          </a:xfrm>
          <a:prstGeom prst="rect">
            <a:avLst/>
          </a:prstGeom>
        </p:spPr>
      </p:pic>
    </p:spTree>
    <p:extLst>
      <p:ext uri="{BB962C8B-B14F-4D97-AF65-F5344CB8AC3E}">
        <p14:creationId xmlns:p14="http://schemas.microsoft.com/office/powerpoint/2010/main" val="222408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97509" y="647842"/>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tx2">
                    <a:lumMod val="25000"/>
                  </a:schemeClr>
                </a:solidFill>
              </a:rPr>
              <a:t>The most frequent negative words</a:t>
            </a:r>
            <a:endParaRPr sz="2000" b="1" dirty="0">
              <a:solidFill>
                <a:schemeClr val="tx2">
                  <a:lumMod val="25000"/>
                </a:schemeClr>
              </a:solidFill>
            </a:endParaRPr>
          </a:p>
        </p:txBody>
      </p:sp>
      <p:pic>
        <p:nvPicPr>
          <p:cNvPr id="15" name="Picture 14">
            <a:extLst>
              <a:ext uri="{FF2B5EF4-FFF2-40B4-BE49-F238E27FC236}">
                <a16:creationId xmlns:a16="http://schemas.microsoft.com/office/drawing/2014/main" id="{44C112BA-0EEF-7D48-8508-D52B36A3456C}"/>
              </a:ext>
            </a:extLst>
          </p:cNvPr>
          <p:cNvPicPr>
            <a:picLocks noChangeAspect="1"/>
          </p:cNvPicPr>
          <p:nvPr/>
        </p:nvPicPr>
        <p:blipFill>
          <a:blip r:embed="rId3"/>
          <a:stretch>
            <a:fillRect/>
          </a:stretch>
        </p:blipFill>
        <p:spPr>
          <a:xfrm>
            <a:off x="4922618" y="2234342"/>
            <a:ext cx="3675600" cy="1875103"/>
          </a:xfrm>
          <a:prstGeom prst="rect">
            <a:avLst/>
          </a:prstGeom>
        </p:spPr>
      </p:pic>
      <p:pic>
        <p:nvPicPr>
          <p:cNvPr id="3" name="Picture 2">
            <a:extLst>
              <a:ext uri="{FF2B5EF4-FFF2-40B4-BE49-F238E27FC236}">
                <a16:creationId xmlns:a16="http://schemas.microsoft.com/office/drawing/2014/main" id="{67CE3608-EDB1-964B-A6AA-A29BEB0CCE73}"/>
              </a:ext>
            </a:extLst>
          </p:cNvPr>
          <p:cNvPicPr>
            <a:picLocks noChangeAspect="1"/>
          </p:cNvPicPr>
          <p:nvPr/>
        </p:nvPicPr>
        <p:blipFill>
          <a:blip r:embed="rId4"/>
          <a:stretch>
            <a:fillRect/>
          </a:stretch>
        </p:blipFill>
        <p:spPr>
          <a:xfrm>
            <a:off x="350616" y="1886673"/>
            <a:ext cx="4500000" cy="25176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289686" y="993404"/>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chemeClr val="tx2">
                    <a:lumMod val="25000"/>
                  </a:schemeClr>
                </a:solidFill>
                <a:latin typeface="Playfair Display SemiBold" panose="020B0604020202020204" charset="0"/>
              </a:rPr>
              <a:t>Supervised Models</a:t>
            </a:r>
            <a:endParaRPr sz="2400" b="1" dirty="0">
              <a:solidFill>
                <a:schemeClr val="tx2">
                  <a:lumMod val="25000"/>
                </a:schemeClr>
              </a:solidFill>
              <a:latin typeface="Playfair Display SemiBold" panose="020B0604020202020204" charset="0"/>
            </a:endParaRPr>
          </a:p>
        </p:txBody>
      </p:sp>
      <p:graphicFrame>
        <p:nvGraphicFramePr>
          <p:cNvPr id="2" name="Table 2">
            <a:extLst>
              <a:ext uri="{FF2B5EF4-FFF2-40B4-BE49-F238E27FC236}">
                <a16:creationId xmlns:a16="http://schemas.microsoft.com/office/drawing/2014/main" id="{904D48FA-016E-7D4C-B8FC-6370FD5CF913}"/>
              </a:ext>
            </a:extLst>
          </p:cNvPr>
          <p:cNvGraphicFramePr>
            <a:graphicFrameLocks noGrp="1"/>
          </p:cNvGraphicFramePr>
          <p:nvPr>
            <p:extLst>
              <p:ext uri="{D42A27DB-BD31-4B8C-83A1-F6EECF244321}">
                <p14:modId xmlns:p14="http://schemas.microsoft.com/office/powerpoint/2010/main" val="3775092088"/>
              </p:ext>
            </p:extLst>
          </p:nvPr>
        </p:nvGraphicFramePr>
        <p:xfrm>
          <a:off x="1043174" y="1963869"/>
          <a:ext cx="7057651" cy="2572210"/>
        </p:xfrm>
        <a:graphic>
          <a:graphicData uri="http://schemas.openxmlformats.org/drawingml/2006/table">
            <a:tbl>
              <a:tblPr firstRow="1" bandRow="1">
                <a:tableStyleId>{BDBED569-4797-4DF1-A0F4-6AAB3CD982D8}</a:tableStyleId>
              </a:tblPr>
              <a:tblGrid>
                <a:gridCol w="2688699">
                  <a:extLst>
                    <a:ext uri="{9D8B030D-6E8A-4147-A177-3AD203B41FA5}">
                      <a16:colId xmlns:a16="http://schemas.microsoft.com/office/drawing/2014/main" val="2339775119"/>
                    </a:ext>
                  </a:extLst>
                </a:gridCol>
                <a:gridCol w="2249274">
                  <a:extLst>
                    <a:ext uri="{9D8B030D-6E8A-4147-A177-3AD203B41FA5}">
                      <a16:colId xmlns:a16="http://schemas.microsoft.com/office/drawing/2014/main" val="1302363964"/>
                    </a:ext>
                  </a:extLst>
                </a:gridCol>
                <a:gridCol w="2119678">
                  <a:extLst>
                    <a:ext uri="{9D8B030D-6E8A-4147-A177-3AD203B41FA5}">
                      <a16:colId xmlns:a16="http://schemas.microsoft.com/office/drawing/2014/main" val="4060962732"/>
                    </a:ext>
                  </a:extLst>
                </a:gridCol>
              </a:tblGrid>
              <a:tr h="514442">
                <a:tc rowSpan="2">
                  <a:txBody>
                    <a:bodyPr/>
                    <a:lstStyle/>
                    <a:p>
                      <a:pPr algn="ctr"/>
                      <a:r>
                        <a:rPr lang="en-SA" sz="1800" dirty="0"/>
                        <a:t>Model</a:t>
                      </a:r>
                      <a:endParaRPr lang="en-SA" sz="1800" dirty="0">
                        <a:latin typeface="Playfair Display SemiBold" panose="020B0604020202020204" charset="0"/>
                      </a:endParaRPr>
                    </a:p>
                  </a:txBody>
                  <a:tcPr anchor="ctr"/>
                </a:tc>
                <a:tc gridSpan="2">
                  <a:txBody>
                    <a:bodyPr/>
                    <a:lstStyle/>
                    <a:p>
                      <a:pPr algn="ctr"/>
                      <a:r>
                        <a:rPr lang="en-US" sz="1800" dirty="0"/>
                        <a:t>Accuracy</a:t>
                      </a:r>
                      <a:endParaRPr lang="en-SA" sz="1800" dirty="0">
                        <a:latin typeface="Playfair Display SemiBold" panose="020B0604020202020204" charset="0"/>
                      </a:endParaRPr>
                    </a:p>
                  </a:txBody>
                  <a:tcPr anchor="ctr"/>
                </a:tc>
                <a:tc hMerge="1">
                  <a:txBody>
                    <a:bodyPr/>
                    <a:lstStyle/>
                    <a:p>
                      <a:pPr algn="ctr"/>
                      <a:r>
                        <a:rPr lang="en-US" sz="1800" dirty="0">
                          <a:latin typeface="Playfair Display SemiBold" panose="020B0604020202020204" charset="0"/>
                        </a:rPr>
                        <a:t>Accuracy</a:t>
                      </a:r>
                      <a:endParaRPr lang="en-SA" sz="1800"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414222"/>
                  </a:ext>
                </a:extLst>
              </a:tr>
              <a:tr h="514442">
                <a:tc vMerge="1">
                  <a:txBody>
                    <a:bodyPr/>
                    <a:lstStyle/>
                    <a:p>
                      <a:pPr algn="ctr"/>
                      <a:endParaRPr lang="en-SA" sz="1800" dirty="0">
                        <a:latin typeface="Playfair Display SemiBold"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SA" sz="1800" b="1" dirty="0">
                          <a:solidFill>
                            <a:schemeClr val="tx1"/>
                          </a:solidFill>
                        </a:rPr>
                        <a:t>Before</a:t>
                      </a:r>
                      <a:endParaRPr lang="en-SA" sz="1800" dirty="0">
                        <a:latin typeface="Playfair Display SemiBold" panose="020B06040202020202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A" sz="1800" b="1" u="none" strike="noStrike" cap="none" dirty="0">
                          <a:solidFill>
                            <a:schemeClr val="tx1"/>
                          </a:solidFill>
                          <a:sym typeface="Arial"/>
                        </a:rPr>
                        <a:t>After</a:t>
                      </a:r>
                      <a:endParaRPr lang="en-SA" sz="1800" b="1" i="0" u="none" strike="noStrike" cap="none" dirty="0">
                        <a:solidFill>
                          <a:schemeClr val="tx1"/>
                        </a:solidFill>
                        <a:latin typeface="Playfair Display SemiBold" panose="020B0604020202020204" charset="0"/>
                        <a:ea typeface="+mn-ea"/>
                        <a:cs typeface="+mn-cs"/>
                        <a:sym typeface="Arial"/>
                      </a:endParaRPr>
                    </a:p>
                  </a:txBody>
                  <a:tcPr anchor="ctr"/>
                </a:tc>
                <a:extLst>
                  <a:ext uri="{0D108BD9-81ED-4DB2-BD59-A6C34878D82A}">
                    <a16:rowId xmlns:a16="http://schemas.microsoft.com/office/drawing/2014/main" val="3030093038"/>
                  </a:ext>
                </a:extLst>
              </a:tr>
              <a:tr h="514442">
                <a:tc>
                  <a:txBody>
                    <a:bodyPr/>
                    <a:lstStyle/>
                    <a:p>
                      <a:pPr marR="0" algn="l" rtl="0">
                        <a:lnSpc>
                          <a:spcPct val="100000"/>
                        </a:lnSpc>
                        <a:spcBef>
                          <a:spcPts val="0"/>
                        </a:spcBef>
                        <a:spcAft>
                          <a:spcPts val="0"/>
                        </a:spcAft>
                        <a:buClr>
                          <a:srgbClr val="000000"/>
                        </a:buClr>
                        <a:buFont typeface="Arial"/>
                      </a:pPr>
                      <a:r>
                        <a:rPr lang="en-US" sz="1600" dirty="0"/>
                        <a:t>Support Vector Machine</a:t>
                      </a:r>
                      <a:endParaRPr lang="en-SA" sz="1600" dirty="0">
                        <a:latin typeface="Playfair Display SemiBold" panose="020B0604020202020204" charset="0"/>
                      </a:endParaRPr>
                    </a:p>
                  </a:txBody>
                  <a:tcPr anchor="ctr"/>
                </a:tc>
                <a:tc>
                  <a:txBody>
                    <a:bodyPr/>
                    <a:lstStyle/>
                    <a:p>
                      <a:pPr algn="ctr"/>
                      <a:r>
                        <a:rPr lang="en-SA" sz="1600" b="0" u="none" strike="noStrike" cap="none" dirty="0">
                          <a:solidFill>
                            <a:schemeClr val="tx1"/>
                          </a:solidFill>
                          <a:sym typeface="Arial"/>
                        </a:rPr>
                        <a:t>0.66</a:t>
                      </a:r>
                      <a:endParaRPr lang="en-SA" sz="1600" b="0" i="0" u="none" strike="noStrike" cap="none" dirty="0">
                        <a:solidFill>
                          <a:schemeClr val="tx1"/>
                        </a:solidFill>
                        <a:latin typeface="Playfair Display SemiBold" panose="020B0604020202020204" charset="0"/>
                        <a:ea typeface="+mn-ea"/>
                        <a:cs typeface="+mn-cs"/>
                        <a:sym typeface="Arial"/>
                      </a:endParaRPr>
                    </a:p>
                  </a:txBody>
                  <a:tcPr anchor="ctr"/>
                </a:tc>
                <a:tc>
                  <a:txBody>
                    <a:bodyPr/>
                    <a:lstStyle/>
                    <a:p>
                      <a:pPr marR="0" algn="ctr" rtl="1">
                        <a:lnSpc>
                          <a:spcPct val="100000"/>
                        </a:lnSpc>
                        <a:spcBef>
                          <a:spcPts val="0"/>
                        </a:spcBef>
                        <a:spcAft>
                          <a:spcPts val="0"/>
                        </a:spcAft>
                        <a:buClr>
                          <a:srgbClr val="000000"/>
                        </a:buClr>
                        <a:buFont typeface="Arial"/>
                      </a:pPr>
                      <a:r>
                        <a:rPr lang="en-US" sz="1600" dirty="0"/>
                        <a:t>0.70</a:t>
                      </a:r>
                      <a:endParaRPr lang="en-SA" sz="1600" dirty="0">
                        <a:latin typeface="Playfair Display SemiBold" panose="020B0604020202020204" charset="0"/>
                      </a:endParaRPr>
                    </a:p>
                  </a:txBody>
                  <a:tcPr anchor="ctr"/>
                </a:tc>
                <a:extLst>
                  <a:ext uri="{0D108BD9-81ED-4DB2-BD59-A6C34878D82A}">
                    <a16:rowId xmlns:a16="http://schemas.microsoft.com/office/drawing/2014/main" val="2034826786"/>
                  </a:ext>
                </a:extLst>
              </a:tr>
              <a:tr h="514442">
                <a:tc>
                  <a:txBody>
                    <a:bodyPr/>
                    <a:lstStyle/>
                    <a:p>
                      <a:pPr algn="l"/>
                      <a:r>
                        <a:rPr lang="en-SA" sz="1600" dirty="0"/>
                        <a:t>Random Forest</a:t>
                      </a:r>
                      <a:endParaRPr lang="en-SA" sz="1600" dirty="0">
                        <a:latin typeface="Playfair Display SemiBold" panose="020B0604020202020204" charset="0"/>
                      </a:endParaRPr>
                    </a:p>
                  </a:txBody>
                  <a:tcPr anchor="ctr"/>
                </a:tc>
                <a:tc>
                  <a:txBody>
                    <a:bodyPr/>
                    <a:lstStyle/>
                    <a:p>
                      <a:pPr algn="ctr"/>
                      <a:r>
                        <a:rPr lang="en-SA" sz="1600" b="0" u="none" strike="noStrike" cap="none" dirty="0">
                          <a:solidFill>
                            <a:schemeClr val="tx1"/>
                          </a:solidFill>
                          <a:sym typeface="Arial"/>
                        </a:rPr>
                        <a:t>0.65</a:t>
                      </a:r>
                      <a:endParaRPr lang="en-SA" sz="1600" b="0" i="0" u="none" strike="noStrike" cap="none" dirty="0">
                        <a:solidFill>
                          <a:schemeClr val="tx1"/>
                        </a:solidFill>
                        <a:latin typeface="Playfair Display SemiBold" panose="020B0604020202020204" charset="0"/>
                        <a:ea typeface="+mn-ea"/>
                        <a:cs typeface="+mn-cs"/>
                        <a:sym typeface="Arial"/>
                      </a:endParaRPr>
                    </a:p>
                  </a:txBody>
                  <a:tcPr anchor="ctr"/>
                </a:tc>
                <a:tc>
                  <a:txBody>
                    <a:bodyPr/>
                    <a:lstStyle/>
                    <a:p>
                      <a:pPr algn="ctr"/>
                      <a:r>
                        <a:rPr lang="en-SA" sz="1600" dirty="0"/>
                        <a:t>0.75</a:t>
                      </a:r>
                      <a:endParaRPr lang="en-SA" sz="1600" dirty="0">
                        <a:latin typeface="Playfair Display SemiBold" panose="020B0604020202020204" charset="0"/>
                      </a:endParaRPr>
                    </a:p>
                  </a:txBody>
                  <a:tcPr anchor="ctr"/>
                </a:tc>
                <a:extLst>
                  <a:ext uri="{0D108BD9-81ED-4DB2-BD59-A6C34878D82A}">
                    <a16:rowId xmlns:a16="http://schemas.microsoft.com/office/drawing/2014/main" val="3907927422"/>
                  </a:ext>
                </a:extLst>
              </a:tr>
              <a:tr h="514442">
                <a:tc>
                  <a:txBody>
                    <a:bodyPr/>
                    <a:lstStyle/>
                    <a:p>
                      <a:pPr algn="l"/>
                      <a:r>
                        <a:rPr lang="en-US" sz="1600" dirty="0"/>
                        <a:t>Logistic Regression</a:t>
                      </a:r>
                      <a:endParaRPr lang="en-SA" sz="1600" dirty="0">
                        <a:latin typeface="Playfair Display SemiBold" panose="020B0604020202020204" charset="0"/>
                      </a:endParaRPr>
                    </a:p>
                  </a:txBody>
                  <a:tcPr anchor="ctr"/>
                </a:tc>
                <a:tc>
                  <a:txBody>
                    <a:bodyPr/>
                    <a:lstStyle/>
                    <a:p>
                      <a:pPr marR="0" algn="ctr" rtl="0">
                        <a:lnSpc>
                          <a:spcPct val="100000"/>
                        </a:lnSpc>
                        <a:spcBef>
                          <a:spcPts val="0"/>
                        </a:spcBef>
                        <a:spcAft>
                          <a:spcPts val="0"/>
                        </a:spcAft>
                        <a:buClr>
                          <a:srgbClr val="000000"/>
                        </a:buClr>
                        <a:buFont typeface="Arial"/>
                      </a:pPr>
                      <a:r>
                        <a:rPr lang="en-SA" sz="1600" b="0" u="none" strike="noStrike" cap="none" dirty="0">
                          <a:solidFill>
                            <a:schemeClr val="tx1"/>
                          </a:solidFill>
                          <a:sym typeface="Arial"/>
                        </a:rPr>
                        <a:t>0.69</a:t>
                      </a:r>
                      <a:endParaRPr lang="en-SA" sz="1600" b="0" i="0" u="none" strike="noStrike" cap="none" dirty="0">
                        <a:solidFill>
                          <a:schemeClr val="tx1"/>
                        </a:solidFill>
                        <a:latin typeface="Playfair Display SemiBold" panose="020B0604020202020204" charset="0"/>
                        <a:ea typeface="+mn-ea"/>
                        <a:cs typeface="+mn-cs"/>
                        <a:sym typeface="Arial"/>
                      </a:endParaRPr>
                    </a:p>
                  </a:txBody>
                  <a:tcPr anchor="ctr"/>
                </a:tc>
                <a:tc>
                  <a:txBody>
                    <a:bodyPr/>
                    <a:lstStyle/>
                    <a:p>
                      <a:pPr algn="ctr"/>
                      <a:r>
                        <a:rPr lang="en-SA" sz="1600" dirty="0"/>
                        <a:t>0.69</a:t>
                      </a:r>
                      <a:endParaRPr lang="en-SA" sz="1600" dirty="0">
                        <a:latin typeface="Playfair Display SemiBold" panose="020B0604020202020204" charset="0"/>
                      </a:endParaRPr>
                    </a:p>
                  </a:txBody>
                  <a:tcPr anchor="ctr"/>
                </a:tc>
                <a:extLst>
                  <a:ext uri="{0D108BD9-81ED-4DB2-BD59-A6C34878D82A}">
                    <a16:rowId xmlns:a16="http://schemas.microsoft.com/office/drawing/2014/main" val="4057243494"/>
                  </a:ext>
                </a:extLst>
              </a:tr>
            </a:tbl>
          </a:graphicData>
        </a:graphic>
      </p:graphicFrame>
      <p:grpSp>
        <p:nvGrpSpPr>
          <p:cNvPr id="17" name="Google Shape;9420;p64">
            <a:extLst>
              <a:ext uri="{FF2B5EF4-FFF2-40B4-BE49-F238E27FC236}">
                <a16:creationId xmlns:a16="http://schemas.microsoft.com/office/drawing/2014/main" id="{9380B076-0969-8A4D-9D33-F961C1E77BF8}"/>
              </a:ext>
            </a:extLst>
          </p:cNvPr>
          <p:cNvGrpSpPr/>
          <p:nvPr/>
        </p:nvGrpSpPr>
        <p:grpSpPr>
          <a:xfrm>
            <a:off x="8269242" y="3547048"/>
            <a:ext cx="301161" cy="339535"/>
            <a:chOff x="3299850" y="238575"/>
            <a:chExt cx="427725" cy="482225"/>
          </a:xfrm>
          <a:solidFill>
            <a:schemeClr val="bg2">
              <a:lumMod val="75000"/>
            </a:schemeClr>
          </a:solidFill>
        </p:grpSpPr>
        <p:sp>
          <p:nvSpPr>
            <p:cNvPr id="18" name="Google Shape;9421;p64">
              <a:extLst>
                <a:ext uri="{FF2B5EF4-FFF2-40B4-BE49-F238E27FC236}">
                  <a16:creationId xmlns:a16="http://schemas.microsoft.com/office/drawing/2014/main" id="{2204D693-A1F1-884E-9EDA-EECF3DF19395}"/>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19" name="Google Shape;9422;p64">
              <a:extLst>
                <a:ext uri="{FF2B5EF4-FFF2-40B4-BE49-F238E27FC236}">
                  <a16:creationId xmlns:a16="http://schemas.microsoft.com/office/drawing/2014/main" id="{764FD862-73A8-A945-B13A-4C22A9B35B36}"/>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0" name="Google Shape;9423;p64">
              <a:extLst>
                <a:ext uri="{FF2B5EF4-FFF2-40B4-BE49-F238E27FC236}">
                  <a16:creationId xmlns:a16="http://schemas.microsoft.com/office/drawing/2014/main" id="{0DEBFA2B-F360-8048-9913-37B1FC7461C3}"/>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1" name="Google Shape;9424;p64">
              <a:extLst>
                <a:ext uri="{FF2B5EF4-FFF2-40B4-BE49-F238E27FC236}">
                  <a16:creationId xmlns:a16="http://schemas.microsoft.com/office/drawing/2014/main" id="{375AF954-DCEF-4040-8D26-DA7F2F5D5BA4}"/>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sp>
          <p:nvSpPr>
            <p:cNvPr id="22" name="Google Shape;9425;p64">
              <a:extLst>
                <a:ext uri="{FF2B5EF4-FFF2-40B4-BE49-F238E27FC236}">
                  <a16:creationId xmlns:a16="http://schemas.microsoft.com/office/drawing/2014/main" id="{8080BDAA-105F-8045-95BC-518428F2BF2A}"/>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solidFill>
                <a:schemeClr val="bg1">
                  <a:lumMod val="1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accent1"/>
                </a:solidFill>
                <a:effectLst>
                  <a:outerShdw blurRad="38100" dist="25400" dir="5400000" algn="ctr" rotWithShape="0">
                    <a:srgbClr val="6E747A">
                      <a:alpha val="43000"/>
                    </a:srgbClr>
                  </a:outerShdw>
                </a:effectLst>
                <a:latin typeface="Playfair Display SemiBold" panose="020B0604020202020204" charset="0"/>
              </a:endParaRPr>
            </a:p>
          </p:txBody>
        </p:sp>
      </p:grpSp>
    </p:spTree>
    <p:extLst>
      <p:ext uri="{BB962C8B-B14F-4D97-AF65-F5344CB8AC3E}">
        <p14:creationId xmlns:p14="http://schemas.microsoft.com/office/powerpoint/2010/main" val="307727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45"/>
        <p:cNvGrpSpPr/>
        <p:nvPr/>
      </p:nvGrpSpPr>
      <p:grpSpPr>
        <a:xfrm>
          <a:off x="0" y="0"/>
          <a:ext cx="0" cy="0"/>
          <a:chOff x="0" y="0"/>
          <a:chExt cx="0" cy="0"/>
        </a:xfrm>
      </p:grpSpPr>
      <p:sp>
        <p:nvSpPr>
          <p:cNvPr id="452" name="Google Shape;452;p37"/>
          <p:cNvSpPr txBox="1">
            <a:spLocks noGrp="1"/>
          </p:cNvSpPr>
          <p:nvPr>
            <p:ph type="title"/>
          </p:nvPr>
        </p:nvSpPr>
        <p:spPr>
          <a:xfrm>
            <a:off x="1551562" y="1160501"/>
            <a:ext cx="1700033"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tx2">
                    <a:lumMod val="25000"/>
                  </a:schemeClr>
                </a:solidFill>
                <a:latin typeface="Playfair Display SemiBold" panose="020B0604020202020204" charset="0"/>
              </a:rPr>
              <a:t>Tools</a:t>
            </a:r>
            <a:endParaRPr b="1" dirty="0">
              <a:solidFill>
                <a:schemeClr val="accent1"/>
              </a:solidFill>
              <a:latin typeface="Playfair Display SemiBold" panose="020B0604020202020204" charset="0"/>
            </a:endParaRPr>
          </a:p>
        </p:txBody>
      </p:sp>
      <p:grpSp>
        <p:nvGrpSpPr>
          <p:cNvPr id="21" name="Google Shape;8121;p60">
            <a:extLst>
              <a:ext uri="{FF2B5EF4-FFF2-40B4-BE49-F238E27FC236}">
                <a16:creationId xmlns:a16="http://schemas.microsoft.com/office/drawing/2014/main" id="{2CD85F7D-3632-441D-A6B9-44C4A646468D}"/>
              </a:ext>
            </a:extLst>
          </p:cNvPr>
          <p:cNvGrpSpPr/>
          <p:nvPr/>
        </p:nvGrpSpPr>
        <p:grpSpPr>
          <a:xfrm>
            <a:off x="1713929" y="2249748"/>
            <a:ext cx="2809660" cy="1130675"/>
            <a:chOff x="6796238" y="3125618"/>
            <a:chExt cx="1630319" cy="744147"/>
          </a:xfrm>
          <a:solidFill>
            <a:srgbClr val="6C3708"/>
          </a:solidFill>
        </p:grpSpPr>
        <p:cxnSp>
          <p:nvCxnSpPr>
            <p:cNvPr id="22" name="Google Shape;8122;p60">
              <a:extLst>
                <a:ext uri="{FF2B5EF4-FFF2-40B4-BE49-F238E27FC236}">
                  <a16:creationId xmlns:a16="http://schemas.microsoft.com/office/drawing/2014/main" id="{B73F0422-0964-46EF-95E5-62141F881E3B}"/>
                </a:ext>
              </a:extLst>
            </p:cNvPr>
            <p:cNvCxnSpPr/>
            <p:nvPr/>
          </p:nvCxnSpPr>
          <p:spPr>
            <a:xfrm>
              <a:off x="7012244" y="3687327"/>
              <a:ext cx="0" cy="182438"/>
            </a:xfrm>
            <a:prstGeom prst="straightConnector1">
              <a:avLst/>
            </a:prstGeom>
            <a:grpFill/>
            <a:ln w="9525" cap="flat" cmpd="sng">
              <a:solidFill>
                <a:srgbClr val="AF824F"/>
              </a:solidFill>
              <a:prstDash val="solid"/>
              <a:round/>
              <a:headEnd type="none" w="med" len="med"/>
              <a:tailEnd type="diamond" w="med" len="med"/>
            </a:ln>
          </p:spPr>
        </p:cxnSp>
        <p:cxnSp>
          <p:nvCxnSpPr>
            <p:cNvPr id="23" name="Google Shape;8123;p60">
              <a:extLst>
                <a:ext uri="{FF2B5EF4-FFF2-40B4-BE49-F238E27FC236}">
                  <a16:creationId xmlns:a16="http://schemas.microsoft.com/office/drawing/2014/main" id="{D9374463-BE10-46F1-9E26-28258F4EF492}"/>
                </a:ext>
              </a:extLst>
            </p:cNvPr>
            <p:cNvCxnSpPr/>
            <p:nvPr/>
          </p:nvCxnSpPr>
          <p:spPr>
            <a:xfrm>
              <a:off x="7810957" y="3687327"/>
              <a:ext cx="0" cy="182438"/>
            </a:xfrm>
            <a:prstGeom prst="straightConnector1">
              <a:avLst/>
            </a:prstGeom>
            <a:grpFill/>
            <a:ln w="9525" cap="flat" cmpd="sng">
              <a:solidFill>
                <a:srgbClr val="AF824F"/>
              </a:solidFill>
              <a:prstDash val="solid"/>
              <a:round/>
              <a:headEnd type="none" w="med" len="med"/>
              <a:tailEnd type="diamond" w="med" len="med"/>
            </a:ln>
          </p:spPr>
        </p:cxnSp>
        <p:cxnSp>
          <p:nvCxnSpPr>
            <p:cNvPr id="24" name="Google Shape;8124;p60">
              <a:extLst>
                <a:ext uri="{FF2B5EF4-FFF2-40B4-BE49-F238E27FC236}">
                  <a16:creationId xmlns:a16="http://schemas.microsoft.com/office/drawing/2014/main" id="{E13797F0-E6E6-4EC5-94C5-2188E9515117}"/>
                </a:ext>
              </a:extLst>
            </p:cNvPr>
            <p:cNvCxnSpPr/>
            <p:nvPr/>
          </p:nvCxnSpPr>
          <p:spPr>
            <a:xfrm rot="10800000">
              <a:off x="8196652" y="3125618"/>
              <a:ext cx="0" cy="182437"/>
            </a:xfrm>
            <a:prstGeom prst="straightConnector1">
              <a:avLst/>
            </a:prstGeom>
            <a:grpFill/>
            <a:ln w="9525" cap="flat" cmpd="sng">
              <a:solidFill>
                <a:srgbClr val="AF824F"/>
              </a:solidFill>
              <a:prstDash val="solid"/>
              <a:round/>
              <a:headEnd type="none" w="med" len="med"/>
              <a:tailEnd type="diamond" w="med" len="med"/>
            </a:ln>
          </p:spPr>
        </p:cxnSp>
        <p:cxnSp>
          <p:nvCxnSpPr>
            <p:cNvPr id="25" name="Google Shape;8125;p60">
              <a:extLst>
                <a:ext uri="{FF2B5EF4-FFF2-40B4-BE49-F238E27FC236}">
                  <a16:creationId xmlns:a16="http://schemas.microsoft.com/office/drawing/2014/main" id="{97437240-42EA-46BA-B242-3B5090324B22}"/>
                </a:ext>
              </a:extLst>
            </p:cNvPr>
            <p:cNvCxnSpPr/>
            <p:nvPr/>
          </p:nvCxnSpPr>
          <p:spPr>
            <a:xfrm rot="10800000">
              <a:off x="7411601" y="3136213"/>
              <a:ext cx="0" cy="170700"/>
            </a:xfrm>
            <a:prstGeom prst="straightConnector1">
              <a:avLst/>
            </a:prstGeom>
            <a:grpFill/>
            <a:ln w="9525" cap="flat" cmpd="sng">
              <a:solidFill>
                <a:srgbClr val="AF824F"/>
              </a:solidFill>
              <a:prstDash val="solid"/>
              <a:round/>
              <a:headEnd type="none" w="med" len="med"/>
              <a:tailEnd type="diamond" w="med" len="med"/>
            </a:ln>
          </p:spPr>
        </p:cxnSp>
        <p:grpSp>
          <p:nvGrpSpPr>
            <p:cNvPr id="26" name="Google Shape;8126;p60">
              <a:extLst>
                <a:ext uri="{FF2B5EF4-FFF2-40B4-BE49-F238E27FC236}">
                  <a16:creationId xmlns:a16="http://schemas.microsoft.com/office/drawing/2014/main" id="{CED1E2E6-A1F3-41F5-A2EC-871A05D20824}"/>
                </a:ext>
              </a:extLst>
            </p:cNvPr>
            <p:cNvGrpSpPr/>
            <p:nvPr/>
          </p:nvGrpSpPr>
          <p:grpSpPr>
            <a:xfrm>
              <a:off x="6796238" y="3311904"/>
              <a:ext cx="1630319" cy="377697"/>
              <a:chOff x="6796238" y="3311904"/>
              <a:chExt cx="1630319" cy="377697"/>
            </a:xfrm>
            <a:grpFill/>
          </p:grpSpPr>
          <p:sp>
            <p:nvSpPr>
              <p:cNvPr id="27" name="Google Shape;8127;p60">
                <a:extLst>
                  <a:ext uri="{FF2B5EF4-FFF2-40B4-BE49-F238E27FC236}">
                    <a16:creationId xmlns:a16="http://schemas.microsoft.com/office/drawing/2014/main" id="{B842C094-2F6D-4675-A726-CBE6287EBFDD}"/>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28" name="Google Shape;8128;p60">
                <a:extLst>
                  <a:ext uri="{FF2B5EF4-FFF2-40B4-BE49-F238E27FC236}">
                    <a16:creationId xmlns:a16="http://schemas.microsoft.com/office/drawing/2014/main" id="{27B39914-AEBF-4B6C-B825-7A87C703BE21}"/>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29" name="Google Shape;8129;p60">
                <a:extLst>
                  <a:ext uri="{FF2B5EF4-FFF2-40B4-BE49-F238E27FC236}">
                    <a16:creationId xmlns:a16="http://schemas.microsoft.com/office/drawing/2014/main" id="{8E88BDCE-4968-44CA-85A3-1BC057DA1758}"/>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grpSp>
      </p:grpSp>
      <p:sp>
        <p:nvSpPr>
          <p:cNvPr id="32" name="TextBox 31">
            <a:extLst>
              <a:ext uri="{FF2B5EF4-FFF2-40B4-BE49-F238E27FC236}">
                <a16:creationId xmlns:a16="http://schemas.microsoft.com/office/drawing/2014/main" id="{DA95881D-E825-49CC-A50B-7E5E1202FAF1}"/>
              </a:ext>
            </a:extLst>
          </p:cNvPr>
          <p:cNvSpPr txBox="1"/>
          <p:nvPr/>
        </p:nvSpPr>
        <p:spPr>
          <a:xfrm>
            <a:off x="1682406" y="3380423"/>
            <a:ext cx="821043" cy="430887"/>
          </a:xfrm>
          <a:prstGeom prst="rect">
            <a:avLst/>
          </a:prstGeom>
          <a:noFill/>
        </p:spPr>
        <p:txBody>
          <a:bodyPr wrap="square">
            <a:spAutoFit/>
          </a:bodyPr>
          <a:lstStyle/>
          <a:p>
            <a:pPr algn="ctr"/>
            <a:r>
              <a:rPr lang="en-US" sz="1100" dirty="0">
                <a:solidFill>
                  <a:schemeClr val="bg1">
                    <a:lumMod val="10000"/>
                  </a:schemeClr>
                </a:solidFill>
                <a:latin typeface="Playfair Display SemiBold" panose="020B0604020202020204" charset="0"/>
              </a:rPr>
              <a:t>Jupyter</a:t>
            </a:r>
          </a:p>
          <a:p>
            <a:pPr algn="ctr"/>
            <a:r>
              <a:rPr lang="en-US" sz="1100" dirty="0">
                <a:solidFill>
                  <a:schemeClr val="bg1">
                    <a:lumMod val="10000"/>
                  </a:schemeClr>
                </a:solidFill>
                <a:latin typeface="Playfair Display SemiBold" panose="020B0604020202020204" charset="0"/>
              </a:rPr>
              <a:t>Notebook</a:t>
            </a:r>
          </a:p>
        </p:txBody>
      </p:sp>
      <p:sp>
        <p:nvSpPr>
          <p:cNvPr id="33" name="TextBox 32">
            <a:extLst>
              <a:ext uri="{FF2B5EF4-FFF2-40B4-BE49-F238E27FC236}">
                <a16:creationId xmlns:a16="http://schemas.microsoft.com/office/drawing/2014/main" id="{7D58244F-85BA-496B-B984-3D45B90477CB}"/>
              </a:ext>
            </a:extLst>
          </p:cNvPr>
          <p:cNvSpPr txBox="1"/>
          <p:nvPr/>
        </p:nvSpPr>
        <p:spPr>
          <a:xfrm>
            <a:off x="6646539" y="1940276"/>
            <a:ext cx="74496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Gensim</a:t>
            </a:r>
          </a:p>
        </p:txBody>
      </p:sp>
      <p:sp>
        <p:nvSpPr>
          <p:cNvPr id="34" name="TextBox 33">
            <a:extLst>
              <a:ext uri="{FF2B5EF4-FFF2-40B4-BE49-F238E27FC236}">
                <a16:creationId xmlns:a16="http://schemas.microsoft.com/office/drawing/2014/main" id="{5DCD8292-2640-45C6-85A3-81C51D3DE21D}"/>
              </a:ext>
            </a:extLst>
          </p:cNvPr>
          <p:cNvSpPr txBox="1"/>
          <p:nvPr/>
        </p:nvSpPr>
        <p:spPr>
          <a:xfrm>
            <a:off x="5162709" y="1959622"/>
            <a:ext cx="967450" cy="430887"/>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Scikit learn</a:t>
            </a:r>
          </a:p>
          <a:p>
            <a:endParaRPr lang="en-US" sz="1100" dirty="0">
              <a:solidFill>
                <a:schemeClr val="bg1">
                  <a:lumMod val="10000"/>
                </a:schemeClr>
              </a:solidFill>
              <a:latin typeface="Playfair Display SemiBold" panose="020B0604020202020204" charset="0"/>
            </a:endParaRPr>
          </a:p>
        </p:txBody>
      </p:sp>
      <p:sp>
        <p:nvSpPr>
          <p:cNvPr id="35" name="TextBox 34">
            <a:extLst>
              <a:ext uri="{FF2B5EF4-FFF2-40B4-BE49-F238E27FC236}">
                <a16:creationId xmlns:a16="http://schemas.microsoft.com/office/drawing/2014/main" id="{67647CBB-21A6-4A8A-B715-F6CFA81458B9}"/>
              </a:ext>
            </a:extLst>
          </p:cNvPr>
          <p:cNvSpPr txBox="1"/>
          <p:nvPr/>
        </p:nvSpPr>
        <p:spPr>
          <a:xfrm>
            <a:off x="3180889" y="3399236"/>
            <a:ext cx="674590"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Plotly</a:t>
            </a:r>
          </a:p>
        </p:txBody>
      </p:sp>
      <p:sp>
        <p:nvSpPr>
          <p:cNvPr id="36" name="TextBox 35">
            <a:extLst>
              <a:ext uri="{FF2B5EF4-FFF2-40B4-BE49-F238E27FC236}">
                <a16:creationId xmlns:a16="http://schemas.microsoft.com/office/drawing/2014/main" id="{1166CA61-DAFB-4550-9BB3-F298CD7E365E}"/>
              </a:ext>
            </a:extLst>
          </p:cNvPr>
          <p:cNvSpPr txBox="1"/>
          <p:nvPr/>
        </p:nvSpPr>
        <p:spPr>
          <a:xfrm>
            <a:off x="5911073" y="3409548"/>
            <a:ext cx="86111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Matplotlib</a:t>
            </a:r>
          </a:p>
        </p:txBody>
      </p:sp>
      <p:sp>
        <p:nvSpPr>
          <p:cNvPr id="37" name="TextBox 36">
            <a:extLst>
              <a:ext uri="{FF2B5EF4-FFF2-40B4-BE49-F238E27FC236}">
                <a16:creationId xmlns:a16="http://schemas.microsoft.com/office/drawing/2014/main" id="{AF424CBB-F83C-4C05-857C-5582F7DB536E}"/>
              </a:ext>
            </a:extLst>
          </p:cNvPr>
          <p:cNvSpPr txBox="1"/>
          <p:nvPr/>
        </p:nvSpPr>
        <p:spPr>
          <a:xfrm>
            <a:off x="3803324" y="1983813"/>
            <a:ext cx="799952"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Seaborn</a:t>
            </a:r>
          </a:p>
        </p:txBody>
      </p:sp>
      <p:sp>
        <p:nvSpPr>
          <p:cNvPr id="38" name="TextBox 37">
            <a:extLst>
              <a:ext uri="{FF2B5EF4-FFF2-40B4-BE49-F238E27FC236}">
                <a16:creationId xmlns:a16="http://schemas.microsoft.com/office/drawing/2014/main" id="{1393BA5A-FC72-47CF-BAD4-EC10F1CF8D01}"/>
              </a:ext>
            </a:extLst>
          </p:cNvPr>
          <p:cNvSpPr txBox="1"/>
          <p:nvPr/>
        </p:nvSpPr>
        <p:spPr>
          <a:xfrm>
            <a:off x="2476668" y="1988138"/>
            <a:ext cx="642332"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NumPy</a:t>
            </a:r>
          </a:p>
        </p:txBody>
      </p:sp>
      <p:sp>
        <p:nvSpPr>
          <p:cNvPr id="39" name="TextBox 38">
            <a:extLst>
              <a:ext uri="{FF2B5EF4-FFF2-40B4-BE49-F238E27FC236}">
                <a16:creationId xmlns:a16="http://schemas.microsoft.com/office/drawing/2014/main" id="{D1FF2F18-5D4C-49B2-8F6E-FF058BCAA7FD}"/>
              </a:ext>
            </a:extLst>
          </p:cNvPr>
          <p:cNvSpPr txBox="1"/>
          <p:nvPr/>
        </p:nvSpPr>
        <p:spPr>
          <a:xfrm>
            <a:off x="4591355" y="3409548"/>
            <a:ext cx="739277" cy="261610"/>
          </a:xfrm>
          <a:prstGeom prst="rect">
            <a:avLst/>
          </a:prstGeom>
          <a:noFill/>
        </p:spPr>
        <p:txBody>
          <a:bodyPr wrap="square">
            <a:spAutoFit/>
          </a:bodyPr>
          <a:lstStyle/>
          <a:p>
            <a:r>
              <a:rPr lang="en-US" sz="1100" dirty="0">
                <a:solidFill>
                  <a:schemeClr val="bg1">
                    <a:lumMod val="10000"/>
                  </a:schemeClr>
                </a:solidFill>
                <a:latin typeface="Playfair Display SemiBold" panose="020B0604020202020204" charset="0"/>
              </a:rPr>
              <a:t>Pandas</a:t>
            </a:r>
          </a:p>
        </p:txBody>
      </p:sp>
      <p:pic>
        <p:nvPicPr>
          <p:cNvPr id="40" name="Picture 39" descr="NumPy">
            <a:extLst>
              <a:ext uri="{FF2B5EF4-FFF2-40B4-BE49-F238E27FC236}">
                <a16:creationId xmlns:a16="http://schemas.microsoft.com/office/drawing/2014/main" id="{1EA4DF99-3898-4517-83E7-96FF351C40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61333" y1="48889" x2="61333" y2="48889"/>
                        <a14:foregroundMark x1="48000" y1="35556" x2="48000" y2="35556"/>
                        <a14:foregroundMark x1="32000" y1="24889" x2="32000" y2="24889"/>
                        <a14:foregroundMark x1="50667" y1="12889" x2="50667" y2="12889"/>
                        <a14:foregroundMark x1="69778" y1="26222" x2="69778" y2="26222"/>
                        <a14:foregroundMark x1="83111" y1="44889" x2="83111" y2="44889"/>
                        <a14:foregroundMark x1="60444" y1="79111" x2="60444" y2="79111"/>
                        <a14:foregroundMark x1="60444" y1="79111" x2="60444" y2="79111"/>
                        <a14:foregroundMark x1="84444" y1="68444" x2="84444" y2="68444"/>
                        <a14:foregroundMark x1="58667" y1="75556" x2="58667" y2="75556"/>
                        <a14:foregroundMark x1="52889" y1="36000" x2="52889" y2="36000"/>
                        <a14:foregroundMark x1="52889" y1="36000" x2="52889" y2="36000"/>
                      </a14:backgroundRemoval>
                    </a14:imgEffect>
                  </a14:imgLayer>
                </a14:imgProps>
              </a:ext>
              <a:ext uri="{28A0092B-C50C-407E-A947-70E740481C1C}">
                <a14:useLocalDpi xmlns:a14="http://schemas.microsoft.com/office/drawing/2010/main" val="0"/>
              </a:ext>
            </a:extLst>
          </a:blip>
          <a:srcRect/>
          <a:stretch>
            <a:fillRect/>
          </a:stretch>
        </p:blipFill>
        <p:spPr bwMode="auto">
          <a:xfrm>
            <a:off x="2556067" y="2543536"/>
            <a:ext cx="477663" cy="50350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Configuration Options">
            <a:extLst>
              <a:ext uri="{FF2B5EF4-FFF2-40B4-BE49-F238E27FC236}">
                <a16:creationId xmlns:a16="http://schemas.microsoft.com/office/drawing/2014/main" id="{B504C679-C610-49F0-8341-C187B7B1C9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89298" y="2657809"/>
            <a:ext cx="340338" cy="340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Pyviz 0101a3 Documentation - Matplotlib Png,Python Icon Png - free  transparent png images - pngaaa.com">
            <a:extLst>
              <a:ext uri="{FF2B5EF4-FFF2-40B4-BE49-F238E27FC236}">
                <a16:creationId xmlns:a16="http://schemas.microsoft.com/office/drawing/2014/main" id="{B55147DF-85F1-4CF6-9067-4A183639127C}"/>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56444" y1="14662" x2="56444" y2="14662"/>
                        <a14:foregroundMark x1="52556" y1="82519" x2="52556" y2="82519"/>
                        <a14:foregroundMark x1="52556" y1="82519" x2="52556" y2="82519"/>
                      </a14:backgroundRemoval>
                    </a14:imgEffect>
                  </a14:imgLayer>
                </a14:imgProps>
              </a:ext>
              <a:ext uri="{28A0092B-C50C-407E-A947-70E740481C1C}">
                <a14:useLocalDpi xmlns:a14="http://schemas.microsoft.com/office/drawing/2010/main" val="0"/>
              </a:ext>
            </a:extLst>
          </a:blip>
          <a:srcRect l="29105" t="5462" r="30147" b="27127"/>
          <a:stretch/>
        </p:blipFill>
        <p:spPr bwMode="auto">
          <a:xfrm>
            <a:off x="6051773" y="2604357"/>
            <a:ext cx="450367" cy="4260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1F54B1E2-4ABB-4B14-B372-C9708BF1501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9324" y="2624060"/>
            <a:ext cx="338989" cy="3769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F7870DA7-6DDE-4B1E-81A2-A33FCEAB9971}"/>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saturation sat="400000"/>
                    </a14:imgEffect>
                  </a14:imgLayer>
                </a14:imgProps>
              </a:ext>
              <a:ext uri="{28A0092B-C50C-407E-A947-70E740481C1C}">
                <a14:useLocalDpi xmlns:a14="http://schemas.microsoft.com/office/drawing/2010/main" val="0"/>
              </a:ext>
            </a:extLst>
          </a:blip>
          <a:srcRect r="76000"/>
          <a:stretch/>
        </p:blipFill>
        <p:spPr bwMode="auto">
          <a:xfrm>
            <a:off x="4618523" y="2558802"/>
            <a:ext cx="522400" cy="52138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Discussion of seaborn logo · Issue #2243 · mwaskom/seaborn · GitHub">
            <a:extLst>
              <a:ext uri="{FF2B5EF4-FFF2-40B4-BE49-F238E27FC236}">
                <a16:creationId xmlns:a16="http://schemas.microsoft.com/office/drawing/2014/main" id="{3309C2F5-3DD9-4A75-B618-110E7B80FF2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59487" y="2632642"/>
            <a:ext cx="393993" cy="37878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scikit-learn - Wikipedia">
            <a:extLst>
              <a:ext uri="{FF2B5EF4-FFF2-40B4-BE49-F238E27FC236}">
                <a16:creationId xmlns:a16="http://schemas.microsoft.com/office/drawing/2014/main" id="{C4D85883-F5CA-4961-9883-FFB8AF75EA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55429" y="2653822"/>
            <a:ext cx="452640" cy="282543"/>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oogle Shape;8121;p60">
            <a:extLst>
              <a:ext uri="{FF2B5EF4-FFF2-40B4-BE49-F238E27FC236}">
                <a16:creationId xmlns:a16="http://schemas.microsoft.com/office/drawing/2014/main" id="{DF07FEB6-F2B3-487C-976C-56B7210665CE}"/>
              </a:ext>
            </a:extLst>
          </p:cNvPr>
          <p:cNvGrpSpPr/>
          <p:nvPr/>
        </p:nvGrpSpPr>
        <p:grpSpPr>
          <a:xfrm>
            <a:off x="4525528" y="2233495"/>
            <a:ext cx="2809660" cy="1165741"/>
            <a:chOff x="6796238" y="3139121"/>
            <a:chExt cx="1630319" cy="715049"/>
          </a:xfrm>
          <a:solidFill>
            <a:srgbClr val="6C3708"/>
          </a:solidFill>
        </p:grpSpPr>
        <p:cxnSp>
          <p:nvCxnSpPr>
            <p:cNvPr id="76" name="Google Shape;8122;p60">
              <a:extLst>
                <a:ext uri="{FF2B5EF4-FFF2-40B4-BE49-F238E27FC236}">
                  <a16:creationId xmlns:a16="http://schemas.microsoft.com/office/drawing/2014/main" id="{54F8217A-FD31-4085-AE20-F8551C6D2DD7}"/>
                </a:ext>
              </a:extLst>
            </p:cNvPr>
            <p:cNvCxnSpPr/>
            <p:nvPr/>
          </p:nvCxnSpPr>
          <p:spPr>
            <a:xfrm>
              <a:off x="7012244" y="3664854"/>
              <a:ext cx="0" cy="170700"/>
            </a:xfrm>
            <a:prstGeom prst="straightConnector1">
              <a:avLst/>
            </a:prstGeom>
            <a:grpFill/>
            <a:ln w="9525" cap="flat" cmpd="sng">
              <a:solidFill>
                <a:srgbClr val="AF824F"/>
              </a:solidFill>
              <a:prstDash val="solid"/>
              <a:round/>
              <a:headEnd type="none" w="med" len="med"/>
              <a:tailEnd type="diamond" w="med" len="med"/>
            </a:ln>
          </p:spPr>
        </p:cxnSp>
        <p:cxnSp>
          <p:nvCxnSpPr>
            <p:cNvPr id="77" name="Google Shape;8123;p60">
              <a:extLst>
                <a:ext uri="{FF2B5EF4-FFF2-40B4-BE49-F238E27FC236}">
                  <a16:creationId xmlns:a16="http://schemas.microsoft.com/office/drawing/2014/main" id="{437C8428-74FE-4A75-B29E-2330311A3CBB}"/>
                </a:ext>
              </a:extLst>
            </p:cNvPr>
            <p:cNvCxnSpPr/>
            <p:nvPr/>
          </p:nvCxnSpPr>
          <p:spPr>
            <a:xfrm>
              <a:off x="7810957" y="3683470"/>
              <a:ext cx="0" cy="170700"/>
            </a:xfrm>
            <a:prstGeom prst="straightConnector1">
              <a:avLst/>
            </a:prstGeom>
            <a:grpFill/>
            <a:ln w="9525" cap="flat" cmpd="sng">
              <a:solidFill>
                <a:srgbClr val="AF824F"/>
              </a:solidFill>
              <a:prstDash val="solid"/>
              <a:round/>
              <a:headEnd type="none" w="med" len="med"/>
              <a:tailEnd type="diamond" w="med" len="med"/>
            </a:ln>
          </p:spPr>
        </p:cxnSp>
        <p:cxnSp>
          <p:nvCxnSpPr>
            <p:cNvPr id="78" name="Google Shape;8124;p60">
              <a:extLst>
                <a:ext uri="{FF2B5EF4-FFF2-40B4-BE49-F238E27FC236}">
                  <a16:creationId xmlns:a16="http://schemas.microsoft.com/office/drawing/2014/main" id="{1C5716AC-FE05-4D29-BF27-9263233B29D5}"/>
                </a:ext>
              </a:extLst>
            </p:cNvPr>
            <p:cNvCxnSpPr/>
            <p:nvPr/>
          </p:nvCxnSpPr>
          <p:spPr>
            <a:xfrm rot="10800000">
              <a:off x="8204207" y="3145028"/>
              <a:ext cx="0" cy="170031"/>
            </a:xfrm>
            <a:prstGeom prst="straightConnector1">
              <a:avLst/>
            </a:prstGeom>
            <a:grpFill/>
            <a:ln w="9525" cap="flat" cmpd="sng">
              <a:solidFill>
                <a:srgbClr val="AF824F"/>
              </a:solidFill>
              <a:prstDash val="solid"/>
              <a:round/>
              <a:headEnd type="none" w="med" len="med"/>
              <a:tailEnd type="diamond" w="med" len="med"/>
            </a:ln>
          </p:spPr>
        </p:cxnSp>
        <p:cxnSp>
          <p:nvCxnSpPr>
            <p:cNvPr id="79" name="Google Shape;8125;p60">
              <a:extLst>
                <a:ext uri="{FF2B5EF4-FFF2-40B4-BE49-F238E27FC236}">
                  <a16:creationId xmlns:a16="http://schemas.microsoft.com/office/drawing/2014/main" id="{C358B25F-8644-4495-9F01-560FC9855729}"/>
                </a:ext>
              </a:extLst>
            </p:cNvPr>
            <p:cNvCxnSpPr/>
            <p:nvPr/>
          </p:nvCxnSpPr>
          <p:spPr>
            <a:xfrm rot="10800000">
              <a:off x="7411601" y="3139121"/>
              <a:ext cx="0" cy="170700"/>
            </a:xfrm>
            <a:prstGeom prst="straightConnector1">
              <a:avLst/>
            </a:prstGeom>
            <a:grpFill/>
            <a:ln w="9525" cap="flat" cmpd="sng">
              <a:solidFill>
                <a:srgbClr val="AF824F"/>
              </a:solidFill>
              <a:prstDash val="solid"/>
              <a:round/>
              <a:headEnd type="none" w="med" len="med"/>
              <a:tailEnd type="diamond" w="med" len="med"/>
            </a:ln>
          </p:spPr>
        </p:cxnSp>
        <p:grpSp>
          <p:nvGrpSpPr>
            <p:cNvPr id="80" name="Google Shape;8126;p60">
              <a:extLst>
                <a:ext uri="{FF2B5EF4-FFF2-40B4-BE49-F238E27FC236}">
                  <a16:creationId xmlns:a16="http://schemas.microsoft.com/office/drawing/2014/main" id="{981E91EB-A177-4897-8398-630A1199E938}"/>
                </a:ext>
              </a:extLst>
            </p:cNvPr>
            <p:cNvGrpSpPr/>
            <p:nvPr/>
          </p:nvGrpSpPr>
          <p:grpSpPr>
            <a:xfrm>
              <a:off x="6796238" y="3311904"/>
              <a:ext cx="1630319" cy="377697"/>
              <a:chOff x="6796238" y="3311904"/>
              <a:chExt cx="1630319" cy="377697"/>
            </a:xfrm>
            <a:grpFill/>
          </p:grpSpPr>
          <p:sp>
            <p:nvSpPr>
              <p:cNvPr id="81" name="Google Shape;8127;p60">
                <a:extLst>
                  <a:ext uri="{FF2B5EF4-FFF2-40B4-BE49-F238E27FC236}">
                    <a16:creationId xmlns:a16="http://schemas.microsoft.com/office/drawing/2014/main" id="{E87338F6-2B70-4B74-B6F3-ABC2B7042C7A}"/>
                  </a:ext>
                </a:extLst>
              </p:cNvPr>
              <p:cNvSpPr/>
              <p:nvPr/>
            </p:nvSpPr>
            <p:spPr>
              <a:xfrm>
                <a:off x="6796238" y="3311904"/>
                <a:ext cx="798025" cy="377697"/>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82" name="Google Shape;8128;p60">
                <a:extLst>
                  <a:ext uri="{FF2B5EF4-FFF2-40B4-BE49-F238E27FC236}">
                    <a16:creationId xmlns:a16="http://schemas.microsoft.com/office/drawing/2014/main" id="{7A9E61A6-85EC-4C1C-B4B1-A0EF57D55AD9}"/>
                  </a:ext>
                </a:extLst>
              </p:cNvPr>
              <p:cNvSpPr/>
              <p:nvPr/>
            </p:nvSpPr>
            <p:spPr>
              <a:xfrm>
                <a:off x="7628207" y="3311904"/>
                <a:ext cx="798350" cy="377697"/>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sp>
            <p:nvSpPr>
              <p:cNvPr id="83" name="Google Shape;8129;p60">
                <a:extLst>
                  <a:ext uri="{FF2B5EF4-FFF2-40B4-BE49-F238E27FC236}">
                    <a16:creationId xmlns:a16="http://schemas.microsoft.com/office/drawing/2014/main" id="{5E6D33A3-D34F-422E-9079-285ADCF8456D}"/>
                  </a:ext>
                </a:extLst>
              </p:cNvPr>
              <p:cNvSpPr/>
              <p:nvPr/>
            </p:nvSpPr>
            <p:spPr>
              <a:xfrm>
                <a:off x="7229098" y="3311904"/>
                <a:ext cx="762823" cy="377697"/>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latin typeface="Playfair Display SemiBold" panose="020B0604020202020204" charset="0"/>
                </a:endParaRPr>
              </a:p>
            </p:txBody>
          </p:sp>
        </p:grpSp>
      </p:grpSp>
      <p:pic>
        <p:nvPicPr>
          <p:cNvPr id="448" name="Picture 447" descr="A picture containing text, clipart&#10;&#10;Description automatically generated">
            <a:extLst>
              <a:ext uri="{FF2B5EF4-FFF2-40B4-BE49-F238E27FC236}">
                <a16:creationId xmlns:a16="http://schemas.microsoft.com/office/drawing/2014/main" id="{7DF78345-819B-4DD2-B873-9A881D5BACA2}"/>
              </a:ext>
            </a:extLst>
          </p:cNvPr>
          <p:cNvPicPr>
            <a:picLocks noChangeAspect="1"/>
          </p:cNvPicPr>
          <p:nvPr/>
        </p:nvPicPr>
        <p:blipFill>
          <a:blip r:embed="rId13"/>
          <a:stretch>
            <a:fillRect/>
          </a:stretch>
        </p:blipFill>
        <p:spPr>
          <a:xfrm>
            <a:off x="6772190" y="2624060"/>
            <a:ext cx="376952" cy="376952"/>
          </a:xfrm>
          <a:prstGeom prst="flowChartConnector">
            <a:avLst/>
          </a:prstGeom>
        </p:spPr>
      </p:pic>
    </p:spTree>
    <p:extLst>
      <p:ext uri="{BB962C8B-B14F-4D97-AF65-F5344CB8AC3E}">
        <p14:creationId xmlns:p14="http://schemas.microsoft.com/office/powerpoint/2010/main" val="48065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27" name="Title 26">
            <a:extLst>
              <a:ext uri="{FF2B5EF4-FFF2-40B4-BE49-F238E27FC236}">
                <a16:creationId xmlns:a16="http://schemas.microsoft.com/office/drawing/2014/main" id="{CBC07303-2808-4EEB-9C81-EE53E9125D7A}"/>
              </a:ext>
            </a:extLst>
          </p:cNvPr>
          <p:cNvSpPr>
            <a:spLocks noGrp="1"/>
          </p:cNvSpPr>
          <p:nvPr>
            <p:ph type="title" idx="15"/>
          </p:nvPr>
        </p:nvSpPr>
        <p:spPr>
          <a:xfrm>
            <a:off x="1051004" y="811510"/>
            <a:ext cx="2665957" cy="447600"/>
          </a:xfrm>
        </p:spPr>
        <p:txBody>
          <a:bodyPr/>
          <a:lstStyle/>
          <a:p>
            <a:r>
              <a:rPr lang="en-SA" b="1" dirty="0">
                <a:solidFill>
                  <a:schemeClr val="tx2">
                    <a:lumMod val="25000"/>
                  </a:schemeClr>
                </a:solidFill>
              </a:rPr>
              <a:t>Conclusion</a:t>
            </a:r>
            <a:endParaRPr lang="en-US" b="1" dirty="0"/>
          </a:p>
        </p:txBody>
      </p:sp>
      <p:sp>
        <p:nvSpPr>
          <p:cNvPr id="4" name="Google Shape;508;p38">
            <a:extLst>
              <a:ext uri="{FF2B5EF4-FFF2-40B4-BE49-F238E27FC236}">
                <a16:creationId xmlns:a16="http://schemas.microsoft.com/office/drawing/2014/main" id="{A649B61D-EB7A-3B40-9829-7373CC41A112}"/>
              </a:ext>
            </a:extLst>
          </p:cNvPr>
          <p:cNvSpPr/>
          <p:nvPr/>
        </p:nvSpPr>
        <p:spPr>
          <a:xfrm>
            <a:off x="1250127" y="2118211"/>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marR="0" lvl="0" indent="0" algn="r" rtl="1">
              <a:lnSpc>
                <a:spcPct val="100000"/>
              </a:lnSpc>
              <a:spcBef>
                <a:spcPts val="0"/>
              </a:spcBef>
              <a:spcAft>
                <a:spcPts val="0"/>
              </a:spcAft>
              <a:buClr>
                <a:srgbClr val="000000"/>
              </a:buClr>
              <a:buFont typeface="Arial"/>
              <a:buNone/>
            </a:pPr>
            <a:endParaRPr/>
          </a:p>
        </p:txBody>
      </p:sp>
      <p:sp>
        <p:nvSpPr>
          <p:cNvPr id="2" name="TextBox 1">
            <a:extLst>
              <a:ext uri="{FF2B5EF4-FFF2-40B4-BE49-F238E27FC236}">
                <a16:creationId xmlns:a16="http://schemas.microsoft.com/office/drawing/2014/main" id="{7993256E-6217-8C46-98DC-5425BA8624C7}"/>
              </a:ext>
            </a:extLst>
          </p:cNvPr>
          <p:cNvSpPr txBox="1"/>
          <p:nvPr/>
        </p:nvSpPr>
        <p:spPr>
          <a:xfrm>
            <a:off x="1495885" y="2065633"/>
            <a:ext cx="5691299" cy="1169551"/>
          </a:xfrm>
          <a:prstGeom prst="rect">
            <a:avLst/>
          </a:prstGeom>
          <a:noFill/>
        </p:spPr>
        <p:txBody>
          <a:bodyPr wrap="square" rtlCol="0">
            <a:spAutoFit/>
          </a:bodyPr>
          <a:lstStyle/>
          <a:p>
            <a:r>
              <a:rPr lang="en-US" dirty="0">
                <a:solidFill>
                  <a:schemeClr val="accent6">
                    <a:lumMod val="75000"/>
                  </a:schemeClr>
                </a:solidFill>
              </a:rPr>
              <a:t>Through the system, we were able to distinguish between negative comments and positive comments, and this leads us to focus on negative comments and raise the efficiency of these products, and thus we can increase customer satisfaction and also raise the percentage of sales</a:t>
            </a:r>
            <a:endParaRPr lang="en-SA" dirty="0">
              <a:solidFill>
                <a:schemeClr val="accent6">
                  <a:lumMod val="75000"/>
                </a:schemeClr>
              </a:solidFill>
            </a:endParaRPr>
          </a:p>
        </p:txBody>
      </p:sp>
    </p:spTree>
    <p:extLst>
      <p:ext uri="{BB962C8B-B14F-4D97-AF65-F5344CB8AC3E}">
        <p14:creationId xmlns:p14="http://schemas.microsoft.com/office/powerpoint/2010/main" val="207401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8" name="Google Shape;1148;p53"/>
          <p:cNvSpPr txBox="1">
            <a:spLocks noGrp="1"/>
          </p:cNvSpPr>
          <p:nvPr>
            <p:ph type="title"/>
          </p:nvPr>
        </p:nvSpPr>
        <p:spPr>
          <a:xfrm>
            <a:off x="597000" y="1625600"/>
            <a:ext cx="7950000" cy="1746891"/>
          </a:xfrm>
          <a:prstGeom prst="rect">
            <a:avLst/>
          </a:prstGeom>
        </p:spPr>
        <p:txBody>
          <a:bodyPr spcFirstLastPara="1" wrap="square" lIns="91425" tIns="91425" rIns="91425" bIns="91425" anchor="ctr" anchorCtr="0">
            <a:noAutofit/>
          </a:bodyPr>
          <a:lstStyle/>
          <a:p>
            <a:pPr algn="ctr">
              <a:spcAft>
                <a:spcPts val="600"/>
              </a:spcAft>
            </a:pPr>
            <a:r>
              <a:rPr lang="en-US" sz="3600" b="1" kern="1200" dirty="0">
                <a:solidFill>
                  <a:schemeClr val="tx1"/>
                </a:solidFill>
                <a:latin typeface="Playfair Display SemiBold" panose="020B0604020202020204" charset="0"/>
                <a:ea typeface="+mj-ea"/>
                <a:cs typeface="+mj-cs"/>
              </a:rPr>
              <a:t>Thank you for your attention!</a:t>
            </a:r>
            <a:br>
              <a:rPr lang="en-US" sz="3600" b="1" kern="1200" dirty="0">
                <a:solidFill>
                  <a:schemeClr val="tx1"/>
                </a:solidFill>
                <a:latin typeface="Playfair Display SemiBold" panose="020B0604020202020204" charset="0"/>
                <a:ea typeface="+mj-ea"/>
                <a:cs typeface="+mj-cs"/>
              </a:rPr>
            </a:br>
            <a:br>
              <a:rPr lang="en-US" sz="3600" b="1" kern="1200" dirty="0">
                <a:solidFill>
                  <a:schemeClr val="tx1"/>
                </a:solidFill>
                <a:latin typeface="Playfair Display SemiBold" panose="020B0604020202020204" charset="0"/>
                <a:ea typeface="+mj-ea"/>
                <a:cs typeface="+mj-cs"/>
              </a:rPr>
            </a:br>
            <a:r>
              <a:rPr lang="en-US" sz="3600" b="1" kern="1200" dirty="0">
                <a:solidFill>
                  <a:schemeClr val="tx1"/>
                </a:solidFill>
                <a:latin typeface="Playfair Display SemiBold" panose="020B0604020202020204" charset="0"/>
                <a:ea typeface="+mj-ea"/>
                <a:cs typeface="+mj-cs"/>
              </a:rPr>
              <a:t>Any Question?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body" idx="1"/>
          </p:nvPr>
        </p:nvSpPr>
        <p:spPr>
          <a:xfrm>
            <a:off x="611275" y="1322480"/>
            <a:ext cx="7921500" cy="3298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304" name="Google Shape;304;p30"/>
          <p:cNvSpPr txBox="1">
            <a:spLocks noGrp="1"/>
          </p:cNvSpPr>
          <p:nvPr>
            <p:ph type="title"/>
          </p:nvPr>
        </p:nvSpPr>
        <p:spPr>
          <a:xfrm>
            <a:off x="-1208558" y="790808"/>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b="1" dirty="0">
                <a:solidFill>
                  <a:schemeClr val="tx2">
                    <a:lumMod val="25000"/>
                  </a:schemeClr>
                </a:solidFill>
              </a:rPr>
              <a:t>Introducion</a:t>
            </a:r>
            <a:endParaRPr dirty="0"/>
          </a:p>
        </p:txBody>
      </p:sp>
      <p:grpSp>
        <p:nvGrpSpPr>
          <p:cNvPr id="305" name="Google Shape;305;p30"/>
          <p:cNvGrpSpPr/>
          <p:nvPr/>
        </p:nvGrpSpPr>
        <p:grpSpPr>
          <a:xfrm>
            <a:off x="8418903" y="4498420"/>
            <a:ext cx="271738" cy="386084"/>
            <a:chOff x="8418903" y="4498420"/>
            <a:chExt cx="271738" cy="386084"/>
          </a:xfrm>
        </p:grpSpPr>
        <p:sp>
          <p:nvSpPr>
            <p:cNvPr id="306" name="Google Shape;306;p30"/>
            <p:cNvSpPr/>
            <p:nvPr/>
          </p:nvSpPr>
          <p:spPr>
            <a:xfrm>
              <a:off x="8418903" y="4705352"/>
              <a:ext cx="161198" cy="179152"/>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8580095" y="4498420"/>
              <a:ext cx="110546" cy="122853"/>
            </a:xfrm>
            <a:custGeom>
              <a:avLst/>
              <a:gdLst/>
              <a:ahLst/>
              <a:cxnLst/>
              <a:rect l="l" t="t" r="r" b="b"/>
              <a:pathLst>
                <a:path w="2506" h="2785" extrusionOk="0">
                  <a:moveTo>
                    <a:pt x="1269" y="1"/>
                  </a:moveTo>
                  <a:cubicBezTo>
                    <a:pt x="1247" y="1"/>
                    <a:pt x="1228" y="20"/>
                    <a:pt x="1215" y="58"/>
                  </a:cubicBezTo>
                  <a:cubicBezTo>
                    <a:pt x="962" y="614"/>
                    <a:pt x="633" y="1095"/>
                    <a:pt x="76" y="1348"/>
                  </a:cubicBezTo>
                  <a:cubicBezTo>
                    <a:pt x="0" y="1374"/>
                    <a:pt x="0" y="1424"/>
                    <a:pt x="76" y="1475"/>
                  </a:cubicBezTo>
                  <a:cubicBezTo>
                    <a:pt x="633" y="1728"/>
                    <a:pt x="987" y="2209"/>
                    <a:pt x="1215" y="2765"/>
                  </a:cubicBezTo>
                  <a:cubicBezTo>
                    <a:pt x="1215" y="2778"/>
                    <a:pt x="1234" y="2784"/>
                    <a:pt x="1260" y="2784"/>
                  </a:cubicBezTo>
                  <a:cubicBezTo>
                    <a:pt x="1285" y="2784"/>
                    <a:pt x="1316" y="2778"/>
                    <a:pt x="1342" y="2765"/>
                  </a:cubicBezTo>
                  <a:cubicBezTo>
                    <a:pt x="1544" y="2183"/>
                    <a:pt x="1873" y="1728"/>
                    <a:pt x="2430" y="1475"/>
                  </a:cubicBezTo>
                  <a:cubicBezTo>
                    <a:pt x="2506" y="1424"/>
                    <a:pt x="2506" y="1374"/>
                    <a:pt x="2430" y="1348"/>
                  </a:cubicBezTo>
                  <a:cubicBezTo>
                    <a:pt x="1873" y="1095"/>
                    <a:pt x="1544" y="614"/>
                    <a:pt x="1342" y="58"/>
                  </a:cubicBezTo>
                  <a:cubicBezTo>
                    <a:pt x="1316" y="20"/>
                    <a:pt x="1291" y="1"/>
                    <a:pt x="1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89D3BC1-193B-417A-AEFE-7DB02B041045}"/>
              </a:ext>
            </a:extLst>
          </p:cNvPr>
          <p:cNvSpPr txBox="1"/>
          <p:nvPr/>
        </p:nvSpPr>
        <p:spPr>
          <a:xfrm>
            <a:off x="1474303" y="1597206"/>
            <a:ext cx="5555147" cy="738664"/>
          </a:xfrm>
          <a:prstGeom prst="rect">
            <a:avLst/>
          </a:prstGeom>
          <a:noFill/>
        </p:spPr>
        <p:txBody>
          <a:bodyPr wrap="square" rtlCol="0">
            <a:spAutoFit/>
          </a:bodyPr>
          <a:lstStyle/>
          <a:p>
            <a:r>
              <a:rPr lang="en-US" dirty="0">
                <a:solidFill>
                  <a:schemeClr val="accent4">
                    <a:lumMod val="75000"/>
                  </a:schemeClr>
                </a:solidFill>
                <a:latin typeface="Playfair Display SemiBold" panose="020B0604020202020204" charset="0"/>
              </a:rPr>
              <a:t>This is a Women’s Clothing E-Commerce dataset revolving around the reviews written by customers. Also</a:t>
            </a:r>
            <a:r>
              <a:rPr lang="ar-SA" dirty="0">
                <a:solidFill>
                  <a:schemeClr val="accent4">
                    <a:lumMod val="75000"/>
                  </a:schemeClr>
                </a:solidFill>
                <a:latin typeface="Playfair Display SemiBold" panose="020B0604020202020204" charset="0"/>
              </a:rPr>
              <a:t> </a:t>
            </a:r>
            <a:r>
              <a:rPr lang="en-US" dirty="0">
                <a:solidFill>
                  <a:schemeClr val="accent4">
                    <a:lumMod val="75000"/>
                  </a:schemeClr>
                </a:solidFill>
                <a:latin typeface="Playfair Display SemiBold" panose="020B0604020202020204" charset="0"/>
              </a:rPr>
              <a:t>evaluate customer satisfaction with products processed by the previous piece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1"/>
          <p:cNvSpPr/>
          <p:nvPr/>
        </p:nvSpPr>
        <p:spPr>
          <a:xfrm rot="8100501">
            <a:off x="2239969" y="1419790"/>
            <a:ext cx="824922" cy="67709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1"/>
          <p:cNvSpPr/>
          <p:nvPr/>
        </p:nvSpPr>
        <p:spPr>
          <a:xfrm rot="-2408841">
            <a:off x="2208724" y="3141706"/>
            <a:ext cx="887412" cy="728477"/>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rot="3856903">
            <a:off x="4175811" y="1361035"/>
            <a:ext cx="683910" cy="754684"/>
          </a:xfrm>
          <a:custGeom>
            <a:avLst/>
            <a:gdLst/>
            <a:ahLst/>
            <a:cxnLst/>
            <a:rect l="l" t="t" r="r" b="b"/>
            <a:pathLst>
              <a:path w="70078" h="77330" extrusionOk="0">
                <a:moveTo>
                  <a:pt x="29231" y="0"/>
                </a:moveTo>
                <a:cubicBezTo>
                  <a:pt x="25789" y="25"/>
                  <a:pt x="22575" y="456"/>
                  <a:pt x="19411" y="1012"/>
                </a:cubicBezTo>
                <a:cubicBezTo>
                  <a:pt x="11389" y="2354"/>
                  <a:pt x="6276" y="6023"/>
                  <a:pt x="3644" y="11566"/>
                </a:cubicBezTo>
                <a:cubicBezTo>
                  <a:pt x="1721" y="15615"/>
                  <a:pt x="633" y="19942"/>
                  <a:pt x="304" y="24548"/>
                </a:cubicBezTo>
                <a:cubicBezTo>
                  <a:pt x="0" y="28496"/>
                  <a:pt x="0" y="32470"/>
                  <a:pt x="456" y="36595"/>
                </a:cubicBezTo>
                <a:cubicBezTo>
                  <a:pt x="1291" y="44061"/>
                  <a:pt x="2986" y="51628"/>
                  <a:pt x="6757" y="59296"/>
                </a:cubicBezTo>
                <a:cubicBezTo>
                  <a:pt x="8453" y="62788"/>
                  <a:pt x="10427" y="66180"/>
                  <a:pt x="13337" y="69419"/>
                </a:cubicBezTo>
                <a:cubicBezTo>
                  <a:pt x="15438" y="71798"/>
                  <a:pt x="18019" y="73924"/>
                  <a:pt x="21436" y="75366"/>
                </a:cubicBezTo>
                <a:cubicBezTo>
                  <a:pt x="24583" y="76712"/>
                  <a:pt x="27696" y="77330"/>
                  <a:pt x="30761" y="77330"/>
                </a:cubicBezTo>
                <a:cubicBezTo>
                  <a:pt x="31443" y="77330"/>
                  <a:pt x="32122" y="77299"/>
                  <a:pt x="32799" y="77239"/>
                </a:cubicBezTo>
                <a:cubicBezTo>
                  <a:pt x="37430" y="76834"/>
                  <a:pt x="40948" y="75215"/>
                  <a:pt x="43884" y="73013"/>
                </a:cubicBezTo>
                <a:cubicBezTo>
                  <a:pt x="46668" y="70938"/>
                  <a:pt x="48895" y="68508"/>
                  <a:pt x="51096" y="66053"/>
                </a:cubicBezTo>
                <a:cubicBezTo>
                  <a:pt x="53880" y="62915"/>
                  <a:pt x="56588" y="59752"/>
                  <a:pt x="58992" y="56436"/>
                </a:cubicBezTo>
                <a:cubicBezTo>
                  <a:pt x="60637" y="54108"/>
                  <a:pt x="62156" y="51754"/>
                  <a:pt x="63548" y="49299"/>
                </a:cubicBezTo>
                <a:cubicBezTo>
                  <a:pt x="65016" y="46718"/>
                  <a:pt x="66408" y="44086"/>
                  <a:pt x="67648" y="41302"/>
                </a:cubicBezTo>
                <a:cubicBezTo>
                  <a:pt x="68027" y="40138"/>
                  <a:pt x="68432" y="38873"/>
                  <a:pt x="68761" y="37607"/>
                </a:cubicBezTo>
                <a:cubicBezTo>
                  <a:pt x="69419" y="35127"/>
                  <a:pt x="69900" y="32647"/>
                  <a:pt x="69976" y="30040"/>
                </a:cubicBezTo>
                <a:cubicBezTo>
                  <a:pt x="70077" y="27383"/>
                  <a:pt x="69976" y="24700"/>
                  <a:pt x="69014" y="21891"/>
                </a:cubicBezTo>
                <a:cubicBezTo>
                  <a:pt x="67293" y="16880"/>
                  <a:pt x="62839" y="12856"/>
                  <a:pt x="57297" y="9263"/>
                </a:cubicBezTo>
                <a:cubicBezTo>
                  <a:pt x="54791" y="7618"/>
                  <a:pt x="51982" y="6352"/>
                  <a:pt x="49274" y="5011"/>
                </a:cubicBezTo>
                <a:cubicBezTo>
                  <a:pt x="47655" y="4226"/>
                  <a:pt x="45984" y="3568"/>
                  <a:pt x="44238" y="2986"/>
                </a:cubicBezTo>
                <a:cubicBezTo>
                  <a:pt x="41935" y="2227"/>
                  <a:pt x="39581" y="1721"/>
                  <a:pt x="37253" y="1189"/>
                </a:cubicBezTo>
                <a:cubicBezTo>
                  <a:pt x="34545" y="557"/>
                  <a:pt x="31863" y="0"/>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rot="-4009698">
            <a:off x="6159080" y="1280698"/>
            <a:ext cx="647079" cy="890498"/>
          </a:xfrm>
          <a:custGeom>
            <a:avLst/>
            <a:gdLst/>
            <a:ahLst/>
            <a:cxnLst/>
            <a:rect l="l" t="t" r="r" b="b"/>
            <a:pathLst>
              <a:path w="31897" h="43901" extrusionOk="0">
                <a:moveTo>
                  <a:pt x="15242" y="0"/>
                </a:moveTo>
                <a:cubicBezTo>
                  <a:pt x="13916" y="0"/>
                  <a:pt x="12581" y="245"/>
                  <a:pt x="11338" y="689"/>
                </a:cubicBezTo>
                <a:cubicBezTo>
                  <a:pt x="8605" y="1676"/>
                  <a:pt x="6226" y="3524"/>
                  <a:pt x="4201" y="5675"/>
                </a:cubicBezTo>
                <a:cubicBezTo>
                  <a:pt x="2759" y="7219"/>
                  <a:pt x="1418" y="9016"/>
                  <a:pt x="760" y="11015"/>
                </a:cubicBezTo>
                <a:cubicBezTo>
                  <a:pt x="0" y="13343"/>
                  <a:pt x="101" y="15823"/>
                  <a:pt x="532" y="18202"/>
                </a:cubicBezTo>
                <a:cubicBezTo>
                  <a:pt x="2025" y="26427"/>
                  <a:pt x="7011" y="33513"/>
                  <a:pt x="12325" y="39967"/>
                </a:cubicBezTo>
                <a:cubicBezTo>
                  <a:pt x="13793" y="41738"/>
                  <a:pt x="15489" y="43586"/>
                  <a:pt x="17741" y="43864"/>
                </a:cubicBezTo>
                <a:cubicBezTo>
                  <a:pt x="17938" y="43889"/>
                  <a:pt x="18135" y="43901"/>
                  <a:pt x="18330" y="43901"/>
                </a:cubicBezTo>
                <a:cubicBezTo>
                  <a:pt x="20139" y="43901"/>
                  <a:pt x="21859" y="42900"/>
                  <a:pt x="23435" y="41941"/>
                </a:cubicBezTo>
                <a:cubicBezTo>
                  <a:pt x="25738" y="40549"/>
                  <a:pt x="28143" y="39056"/>
                  <a:pt x="29610" y="36778"/>
                </a:cubicBezTo>
                <a:cubicBezTo>
                  <a:pt x="30749" y="34981"/>
                  <a:pt x="31205" y="32830"/>
                  <a:pt x="31407" y="30704"/>
                </a:cubicBezTo>
                <a:cubicBezTo>
                  <a:pt x="31897" y="25718"/>
                  <a:pt x="31077" y="20624"/>
                  <a:pt x="29087" y="16055"/>
                </a:cubicBezTo>
                <a:lnTo>
                  <a:pt x="29087" y="16055"/>
                </a:lnTo>
                <a:cubicBezTo>
                  <a:pt x="27713" y="12285"/>
                  <a:pt x="26243" y="8548"/>
                  <a:pt x="23967" y="5245"/>
                </a:cubicBezTo>
                <a:cubicBezTo>
                  <a:pt x="22878" y="3625"/>
                  <a:pt x="21562" y="2107"/>
                  <a:pt x="19867" y="1170"/>
                </a:cubicBezTo>
                <a:cubicBezTo>
                  <a:pt x="18462" y="364"/>
                  <a:pt x="16859" y="0"/>
                  <a:pt x="152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txBox="1">
            <a:spLocks noGrp="1"/>
          </p:cNvSpPr>
          <p:nvPr>
            <p:ph type="title" idx="15"/>
          </p:nvPr>
        </p:nvSpPr>
        <p:spPr>
          <a:xfrm>
            <a:off x="563444" y="654592"/>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b="1" dirty="0"/>
              <a:t>Outline</a:t>
            </a:r>
            <a:endParaRPr b="1" dirty="0"/>
          </a:p>
        </p:txBody>
      </p:sp>
      <p:sp>
        <p:nvSpPr>
          <p:cNvPr id="319" name="Google Shape;319;p31"/>
          <p:cNvSpPr txBox="1">
            <a:spLocks noGrp="1"/>
          </p:cNvSpPr>
          <p:nvPr>
            <p:ph type="title" idx="2"/>
          </p:nvPr>
        </p:nvSpPr>
        <p:spPr>
          <a:xfrm>
            <a:off x="2343130" y="1479732"/>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01</a:t>
            </a:r>
            <a:endParaRPr dirty="0">
              <a:solidFill>
                <a:schemeClr val="lt2"/>
              </a:solidFill>
            </a:endParaRPr>
          </a:p>
        </p:txBody>
      </p:sp>
      <p:sp>
        <p:nvSpPr>
          <p:cNvPr id="322" name="Google Shape;322;p31"/>
          <p:cNvSpPr txBox="1">
            <a:spLocks noGrp="1"/>
          </p:cNvSpPr>
          <p:nvPr>
            <p:ph type="title" idx="5"/>
          </p:nvPr>
        </p:nvSpPr>
        <p:spPr>
          <a:xfrm>
            <a:off x="4208466" y="1451700"/>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02</a:t>
            </a:r>
            <a:endParaRPr dirty="0">
              <a:solidFill>
                <a:schemeClr val="lt2"/>
              </a:solidFill>
            </a:endParaRPr>
          </a:p>
        </p:txBody>
      </p:sp>
      <p:sp>
        <p:nvSpPr>
          <p:cNvPr id="325" name="Google Shape;325;p31"/>
          <p:cNvSpPr txBox="1">
            <a:spLocks noGrp="1"/>
          </p:cNvSpPr>
          <p:nvPr>
            <p:ph type="title" idx="8"/>
          </p:nvPr>
        </p:nvSpPr>
        <p:spPr>
          <a:xfrm>
            <a:off x="6114040" y="1479732"/>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03</a:t>
            </a:r>
            <a:endParaRPr dirty="0">
              <a:solidFill>
                <a:schemeClr val="lt2"/>
              </a:solidFill>
            </a:endParaRPr>
          </a:p>
        </p:txBody>
      </p:sp>
      <p:sp>
        <p:nvSpPr>
          <p:cNvPr id="328" name="Google Shape;328;p31"/>
          <p:cNvSpPr txBox="1">
            <a:spLocks noGrp="1"/>
          </p:cNvSpPr>
          <p:nvPr>
            <p:ph type="title" idx="14"/>
          </p:nvPr>
        </p:nvSpPr>
        <p:spPr>
          <a:xfrm>
            <a:off x="2263590" y="3299561"/>
            <a:ext cx="618600" cy="37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lt2"/>
                </a:solidFill>
              </a:rPr>
              <a:t>04</a:t>
            </a:r>
            <a:endParaRPr dirty="0">
              <a:solidFill>
                <a:schemeClr val="lt2"/>
              </a:solidFill>
            </a:endParaRPr>
          </a:p>
        </p:txBody>
      </p:sp>
      <p:sp>
        <p:nvSpPr>
          <p:cNvPr id="22" name="Google Shape;382;p33">
            <a:extLst>
              <a:ext uri="{FF2B5EF4-FFF2-40B4-BE49-F238E27FC236}">
                <a16:creationId xmlns:a16="http://schemas.microsoft.com/office/drawing/2014/main" id="{270DF1ED-3E3D-4750-A241-36EED56039B0}"/>
              </a:ext>
            </a:extLst>
          </p:cNvPr>
          <p:cNvSpPr txBox="1">
            <a:spLocks/>
          </p:cNvSpPr>
          <p:nvPr/>
        </p:nvSpPr>
        <p:spPr>
          <a:xfrm>
            <a:off x="1842730" y="2027178"/>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Introduction</a:t>
            </a:r>
            <a:endParaRPr lang="en-US" sz="1400" dirty="0">
              <a:solidFill>
                <a:schemeClr val="dk2"/>
              </a:solidFill>
            </a:endParaRPr>
          </a:p>
        </p:txBody>
      </p:sp>
      <p:sp>
        <p:nvSpPr>
          <p:cNvPr id="23" name="Google Shape;382;p33">
            <a:extLst>
              <a:ext uri="{FF2B5EF4-FFF2-40B4-BE49-F238E27FC236}">
                <a16:creationId xmlns:a16="http://schemas.microsoft.com/office/drawing/2014/main" id="{E98015BE-31F9-4F78-A072-3C32695ECF62}"/>
              </a:ext>
            </a:extLst>
          </p:cNvPr>
          <p:cNvSpPr txBox="1">
            <a:spLocks/>
          </p:cNvSpPr>
          <p:nvPr/>
        </p:nvSpPr>
        <p:spPr>
          <a:xfrm>
            <a:off x="3720115" y="203376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t>About Dataset</a:t>
            </a:r>
          </a:p>
        </p:txBody>
      </p:sp>
      <p:sp>
        <p:nvSpPr>
          <p:cNvPr id="28" name="Google Shape;382;p33">
            <a:extLst>
              <a:ext uri="{FF2B5EF4-FFF2-40B4-BE49-F238E27FC236}">
                <a16:creationId xmlns:a16="http://schemas.microsoft.com/office/drawing/2014/main" id="{3D235B9D-ED44-4033-A71B-9B2CBA7CD8B0}"/>
              </a:ext>
            </a:extLst>
          </p:cNvPr>
          <p:cNvSpPr txBox="1">
            <a:spLocks/>
          </p:cNvSpPr>
          <p:nvPr/>
        </p:nvSpPr>
        <p:spPr>
          <a:xfrm>
            <a:off x="5718702" y="207993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Challenges</a:t>
            </a:r>
            <a:endParaRPr lang="en-US" sz="1400" dirty="0">
              <a:solidFill>
                <a:schemeClr val="dk2"/>
              </a:solidFill>
            </a:endParaRPr>
          </a:p>
        </p:txBody>
      </p:sp>
      <p:sp>
        <p:nvSpPr>
          <p:cNvPr id="43" name="Google Shape;382;p33">
            <a:extLst>
              <a:ext uri="{FF2B5EF4-FFF2-40B4-BE49-F238E27FC236}">
                <a16:creationId xmlns:a16="http://schemas.microsoft.com/office/drawing/2014/main" id="{022EB619-DBFC-40AF-9987-38F3041FC2CC}"/>
              </a:ext>
            </a:extLst>
          </p:cNvPr>
          <p:cNvSpPr txBox="1">
            <a:spLocks/>
          </p:cNvSpPr>
          <p:nvPr/>
        </p:nvSpPr>
        <p:spPr>
          <a:xfrm>
            <a:off x="1842730" y="4061090"/>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Models</a:t>
            </a:r>
            <a:endParaRPr lang="en-US" sz="1400" dirty="0">
              <a:solidFill>
                <a:schemeClr val="dk2"/>
              </a:solidFill>
            </a:endParaRPr>
          </a:p>
        </p:txBody>
      </p:sp>
      <p:sp>
        <p:nvSpPr>
          <p:cNvPr id="44" name="Google Shape;312;p31">
            <a:extLst>
              <a:ext uri="{FF2B5EF4-FFF2-40B4-BE49-F238E27FC236}">
                <a16:creationId xmlns:a16="http://schemas.microsoft.com/office/drawing/2014/main" id="{2CDDC0C1-9A5D-4476-8FB9-D280A53B53D9}"/>
              </a:ext>
            </a:extLst>
          </p:cNvPr>
          <p:cNvSpPr/>
          <p:nvPr/>
        </p:nvSpPr>
        <p:spPr>
          <a:xfrm rot="8100501">
            <a:off x="4148002" y="3266526"/>
            <a:ext cx="824922" cy="677091"/>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28;p31">
            <a:extLst>
              <a:ext uri="{FF2B5EF4-FFF2-40B4-BE49-F238E27FC236}">
                <a16:creationId xmlns:a16="http://schemas.microsoft.com/office/drawing/2014/main" id="{EDD8AF15-29CE-4FC0-B4FB-FA6D99C2724B}"/>
              </a:ext>
            </a:extLst>
          </p:cNvPr>
          <p:cNvSpPr txBox="1">
            <a:spLocks/>
          </p:cNvSpPr>
          <p:nvPr/>
        </p:nvSpPr>
        <p:spPr>
          <a:xfrm>
            <a:off x="4220515" y="3283904"/>
            <a:ext cx="618600" cy="37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layfair Display SemiBold"/>
              <a:buNone/>
              <a:defRPr sz="3500" b="0" i="0" u="none" strike="noStrike" cap="none">
                <a:solidFill>
                  <a:schemeClr val="accent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9pPr>
          </a:lstStyle>
          <a:p>
            <a:r>
              <a:rPr lang="en" dirty="0">
                <a:solidFill>
                  <a:schemeClr val="lt2"/>
                </a:solidFill>
              </a:rPr>
              <a:t>05</a:t>
            </a:r>
          </a:p>
        </p:txBody>
      </p:sp>
      <p:sp>
        <p:nvSpPr>
          <p:cNvPr id="46" name="Google Shape;382;p33">
            <a:extLst>
              <a:ext uri="{FF2B5EF4-FFF2-40B4-BE49-F238E27FC236}">
                <a16:creationId xmlns:a16="http://schemas.microsoft.com/office/drawing/2014/main" id="{347421D3-8814-47D4-947D-EECDB9E07A52}"/>
              </a:ext>
            </a:extLst>
          </p:cNvPr>
          <p:cNvSpPr txBox="1">
            <a:spLocks/>
          </p:cNvSpPr>
          <p:nvPr/>
        </p:nvSpPr>
        <p:spPr>
          <a:xfrm>
            <a:off x="5718702" y="4077879"/>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Conclusion</a:t>
            </a:r>
            <a:endParaRPr lang="en-US" sz="1400" dirty="0">
              <a:solidFill>
                <a:schemeClr val="dk2"/>
              </a:solidFill>
            </a:endParaRPr>
          </a:p>
        </p:txBody>
      </p:sp>
      <p:sp>
        <p:nvSpPr>
          <p:cNvPr id="47" name="Google Shape;382;p33">
            <a:extLst>
              <a:ext uri="{FF2B5EF4-FFF2-40B4-BE49-F238E27FC236}">
                <a16:creationId xmlns:a16="http://schemas.microsoft.com/office/drawing/2014/main" id="{0FF010DC-BEC3-4E4B-AE02-C29495A9F3EF}"/>
              </a:ext>
            </a:extLst>
          </p:cNvPr>
          <p:cNvSpPr txBox="1">
            <a:spLocks/>
          </p:cNvSpPr>
          <p:nvPr/>
        </p:nvSpPr>
        <p:spPr>
          <a:xfrm>
            <a:off x="3720115" y="4078212"/>
            <a:ext cx="1619400" cy="411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SemiBold"/>
              <a:buNone/>
              <a:defRPr sz="3500" b="0" i="0" u="none" strike="noStrike" cap="none">
                <a:solidFill>
                  <a:schemeClr val="dk1"/>
                </a:solidFill>
                <a:latin typeface="Playfair Display SemiBold"/>
                <a:ea typeface="Playfair Display SemiBold"/>
                <a:cs typeface="Playfair Display SemiBold"/>
                <a:sym typeface="Playfair Display SemiBold"/>
              </a:defRPr>
            </a:lvl1pPr>
            <a:lvl2pPr marR="0" lvl="1"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2pPr>
            <a:lvl3pPr marR="0" lvl="2"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3pPr>
            <a:lvl4pPr marR="0" lvl="3"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4pPr>
            <a:lvl5pPr marR="0" lvl="4"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5pPr>
            <a:lvl6pPr marR="0" lvl="5"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6pPr>
            <a:lvl7pPr marR="0" lvl="6"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7pPr>
            <a:lvl8pPr marR="0" lvl="7"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8pPr>
            <a:lvl9pPr marR="0" lvl="8" algn="l" rtl="0">
              <a:lnSpc>
                <a:spcPct val="100000"/>
              </a:lnSpc>
              <a:spcBef>
                <a:spcPts val="0"/>
              </a:spcBef>
              <a:spcAft>
                <a:spcPts val="0"/>
              </a:spcAft>
              <a:buClr>
                <a:schemeClr val="dk2"/>
              </a:buClr>
              <a:buSzPts val="2800"/>
              <a:buFont typeface="Playfair Display SemiBold"/>
              <a:buNone/>
              <a:defRPr sz="28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1400" b="1" dirty="0">
                <a:solidFill>
                  <a:schemeClr val="tx2">
                    <a:lumMod val="25000"/>
                  </a:schemeClr>
                </a:solidFill>
              </a:rPr>
              <a:t>Tools</a:t>
            </a:r>
            <a:endParaRPr lang="en-US" sz="1400" dirty="0">
              <a:solidFill>
                <a:schemeClr val="dk2"/>
              </a:solidFill>
            </a:endParaRPr>
          </a:p>
        </p:txBody>
      </p:sp>
      <p:sp>
        <p:nvSpPr>
          <p:cNvPr id="48" name="Google Shape;314;p31">
            <a:extLst>
              <a:ext uri="{FF2B5EF4-FFF2-40B4-BE49-F238E27FC236}">
                <a16:creationId xmlns:a16="http://schemas.microsoft.com/office/drawing/2014/main" id="{D8238318-2680-407E-B726-6D91E9765E27}"/>
              </a:ext>
            </a:extLst>
          </p:cNvPr>
          <p:cNvSpPr/>
          <p:nvPr/>
        </p:nvSpPr>
        <p:spPr>
          <a:xfrm rot="3856903">
            <a:off x="6186446" y="3166605"/>
            <a:ext cx="683910" cy="754684"/>
          </a:xfrm>
          <a:custGeom>
            <a:avLst/>
            <a:gdLst/>
            <a:ahLst/>
            <a:cxnLst/>
            <a:rect l="l" t="t" r="r" b="b"/>
            <a:pathLst>
              <a:path w="70078" h="77330" extrusionOk="0">
                <a:moveTo>
                  <a:pt x="29231" y="0"/>
                </a:moveTo>
                <a:cubicBezTo>
                  <a:pt x="25789" y="25"/>
                  <a:pt x="22575" y="456"/>
                  <a:pt x="19411" y="1012"/>
                </a:cubicBezTo>
                <a:cubicBezTo>
                  <a:pt x="11389" y="2354"/>
                  <a:pt x="6276" y="6023"/>
                  <a:pt x="3644" y="11566"/>
                </a:cubicBezTo>
                <a:cubicBezTo>
                  <a:pt x="1721" y="15615"/>
                  <a:pt x="633" y="19942"/>
                  <a:pt x="304" y="24548"/>
                </a:cubicBezTo>
                <a:cubicBezTo>
                  <a:pt x="0" y="28496"/>
                  <a:pt x="0" y="32470"/>
                  <a:pt x="456" y="36595"/>
                </a:cubicBezTo>
                <a:cubicBezTo>
                  <a:pt x="1291" y="44061"/>
                  <a:pt x="2986" y="51628"/>
                  <a:pt x="6757" y="59296"/>
                </a:cubicBezTo>
                <a:cubicBezTo>
                  <a:pt x="8453" y="62788"/>
                  <a:pt x="10427" y="66180"/>
                  <a:pt x="13337" y="69419"/>
                </a:cubicBezTo>
                <a:cubicBezTo>
                  <a:pt x="15438" y="71798"/>
                  <a:pt x="18019" y="73924"/>
                  <a:pt x="21436" y="75366"/>
                </a:cubicBezTo>
                <a:cubicBezTo>
                  <a:pt x="24583" y="76712"/>
                  <a:pt x="27696" y="77330"/>
                  <a:pt x="30761" y="77330"/>
                </a:cubicBezTo>
                <a:cubicBezTo>
                  <a:pt x="31443" y="77330"/>
                  <a:pt x="32122" y="77299"/>
                  <a:pt x="32799" y="77239"/>
                </a:cubicBezTo>
                <a:cubicBezTo>
                  <a:pt x="37430" y="76834"/>
                  <a:pt x="40948" y="75215"/>
                  <a:pt x="43884" y="73013"/>
                </a:cubicBezTo>
                <a:cubicBezTo>
                  <a:pt x="46668" y="70938"/>
                  <a:pt x="48895" y="68508"/>
                  <a:pt x="51096" y="66053"/>
                </a:cubicBezTo>
                <a:cubicBezTo>
                  <a:pt x="53880" y="62915"/>
                  <a:pt x="56588" y="59752"/>
                  <a:pt x="58992" y="56436"/>
                </a:cubicBezTo>
                <a:cubicBezTo>
                  <a:pt x="60637" y="54108"/>
                  <a:pt x="62156" y="51754"/>
                  <a:pt x="63548" y="49299"/>
                </a:cubicBezTo>
                <a:cubicBezTo>
                  <a:pt x="65016" y="46718"/>
                  <a:pt x="66408" y="44086"/>
                  <a:pt x="67648" y="41302"/>
                </a:cubicBezTo>
                <a:cubicBezTo>
                  <a:pt x="68027" y="40138"/>
                  <a:pt x="68432" y="38873"/>
                  <a:pt x="68761" y="37607"/>
                </a:cubicBezTo>
                <a:cubicBezTo>
                  <a:pt x="69419" y="35127"/>
                  <a:pt x="69900" y="32647"/>
                  <a:pt x="69976" y="30040"/>
                </a:cubicBezTo>
                <a:cubicBezTo>
                  <a:pt x="70077" y="27383"/>
                  <a:pt x="69976" y="24700"/>
                  <a:pt x="69014" y="21891"/>
                </a:cubicBezTo>
                <a:cubicBezTo>
                  <a:pt x="67293" y="16880"/>
                  <a:pt x="62839" y="12856"/>
                  <a:pt x="57297" y="9263"/>
                </a:cubicBezTo>
                <a:cubicBezTo>
                  <a:pt x="54791" y="7618"/>
                  <a:pt x="51982" y="6352"/>
                  <a:pt x="49274" y="5011"/>
                </a:cubicBezTo>
                <a:cubicBezTo>
                  <a:pt x="47655" y="4226"/>
                  <a:pt x="45984" y="3568"/>
                  <a:pt x="44238" y="2986"/>
                </a:cubicBezTo>
                <a:cubicBezTo>
                  <a:pt x="41935" y="2227"/>
                  <a:pt x="39581" y="1721"/>
                  <a:pt x="37253" y="1189"/>
                </a:cubicBezTo>
                <a:cubicBezTo>
                  <a:pt x="34545" y="557"/>
                  <a:pt x="31863" y="0"/>
                  <a:pt x="29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28;p31">
            <a:extLst>
              <a:ext uri="{FF2B5EF4-FFF2-40B4-BE49-F238E27FC236}">
                <a16:creationId xmlns:a16="http://schemas.microsoft.com/office/drawing/2014/main" id="{81442292-EEE2-46CD-8456-028ADF947787}"/>
              </a:ext>
            </a:extLst>
          </p:cNvPr>
          <p:cNvSpPr txBox="1">
            <a:spLocks/>
          </p:cNvSpPr>
          <p:nvPr/>
        </p:nvSpPr>
        <p:spPr>
          <a:xfrm>
            <a:off x="6219101" y="3283904"/>
            <a:ext cx="618600" cy="3780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Playfair Display SemiBold"/>
              <a:buNone/>
              <a:defRPr sz="3500" b="0" i="0" u="none" strike="noStrike" cap="none">
                <a:solidFill>
                  <a:schemeClr val="accent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accent1"/>
              </a:buClr>
              <a:buSzPts val="2400"/>
              <a:buFont typeface="Playfair Display SemiBold"/>
              <a:buNone/>
              <a:defRPr sz="2400" b="0" i="0" u="none" strike="noStrike" cap="none">
                <a:solidFill>
                  <a:schemeClr val="accent1"/>
                </a:solidFill>
                <a:latin typeface="Playfair Display SemiBold"/>
                <a:ea typeface="Playfair Display SemiBold"/>
                <a:cs typeface="Playfair Display SemiBold"/>
                <a:sym typeface="Playfair Display SemiBold"/>
              </a:defRPr>
            </a:lvl9pPr>
          </a:lstStyle>
          <a:p>
            <a:r>
              <a:rPr lang="en" dirty="0">
                <a:solidFill>
                  <a:schemeClr val="lt2"/>
                </a:solidFill>
              </a:rPr>
              <a:t>06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5" name="Subtitle 4">
            <a:extLst>
              <a:ext uri="{FF2B5EF4-FFF2-40B4-BE49-F238E27FC236}">
                <a16:creationId xmlns:a16="http://schemas.microsoft.com/office/drawing/2014/main" id="{F94F2D40-40B8-4B18-9569-AEFCE3DABF43}"/>
              </a:ext>
            </a:extLst>
          </p:cNvPr>
          <p:cNvSpPr>
            <a:spLocks noGrp="1"/>
          </p:cNvSpPr>
          <p:nvPr>
            <p:ph type="subTitle" idx="3"/>
          </p:nvPr>
        </p:nvSpPr>
        <p:spPr>
          <a:xfrm>
            <a:off x="721519" y="876034"/>
            <a:ext cx="8047625" cy="545744"/>
          </a:xfrm>
        </p:spPr>
        <p:txBody>
          <a:bodyPr/>
          <a:lstStyle/>
          <a:p>
            <a:pPr algn="l">
              <a:buFont typeface="Wingdings" panose="05000000000000000000" pitchFamily="2" charset="2"/>
              <a:buChar char="§"/>
            </a:pPr>
            <a:r>
              <a:rPr lang="en-US" b="1" dirty="0">
                <a:solidFill>
                  <a:srgbClr val="754C24"/>
                </a:solidFill>
                <a:latin typeface="Playfair Display SemiBold" panose="020B0604020202020204" charset="0"/>
                <a:cs typeface="Times New Roman" panose="02020603050405020304" pitchFamily="18" charset="0"/>
              </a:rPr>
              <a:t>B</a:t>
            </a:r>
            <a:r>
              <a:rPr lang="en-SA" b="1" dirty="0">
                <a:solidFill>
                  <a:srgbClr val="754C24"/>
                </a:solidFill>
                <a:latin typeface="Playfair Display SemiBold" panose="020B0604020202020204" charset="0"/>
                <a:cs typeface="Times New Roman" panose="02020603050405020304" pitchFamily="18" charset="0"/>
              </a:rPr>
              <a:t>efore cleaning</a:t>
            </a:r>
            <a:r>
              <a:rPr lang="en-US" b="1" dirty="0">
                <a:solidFill>
                  <a:srgbClr val="754C24"/>
                </a:solidFill>
                <a:latin typeface="Playfair Display SemiBold" panose="020B0604020202020204" charset="0"/>
                <a:cs typeface="Times New Roman" panose="02020603050405020304" pitchFamily="18" charset="0"/>
              </a:rPr>
              <a:t>:</a:t>
            </a:r>
          </a:p>
          <a:p>
            <a:pPr marL="139700" indent="0" algn="l"/>
            <a:r>
              <a:rPr lang="en-US" sz="1400" dirty="0">
                <a:solidFill>
                  <a:schemeClr val="accent6">
                    <a:lumMod val="50000"/>
                    <a:alpha val="70000"/>
                  </a:schemeClr>
                </a:solidFill>
                <a:latin typeface="Playfair Display SemiBold" panose="020B0604020202020204" charset="0"/>
                <a:cs typeface="Times New Roman" panose="02020603050405020304" pitchFamily="18" charset="0"/>
              </a:rPr>
              <a:t>        </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Our Dataset contained </a:t>
            </a:r>
            <a:r>
              <a:rPr lang="en-US" sz="1400" b="1" dirty="0">
                <a:solidFill>
                  <a:srgbClr val="754C24">
                    <a:alpha val="70000"/>
                  </a:srgbClr>
                </a:solidFill>
                <a:latin typeface="Playfair Display SemiBold" panose="020B0604020202020204" charset="0"/>
                <a:cs typeface="Times New Roman" panose="02020603050405020304" pitchFamily="18" charset="0"/>
              </a:rPr>
              <a:t>10</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 columns, and </a:t>
            </a:r>
            <a:r>
              <a:rPr lang="en-US" sz="1400" b="1" dirty="0">
                <a:solidFill>
                  <a:srgbClr val="754C24">
                    <a:alpha val="70000"/>
                  </a:srgbClr>
                </a:solidFill>
                <a:latin typeface="Playfair Display SemiBold" panose="020B0604020202020204" charset="0"/>
                <a:cs typeface="Times New Roman" panose="02020603050405020304" pitchFamily="18" charset="0"/>
              </a:rPr>
              <a:t>23486</a:t>
            </a:r>
            <a:r>
              <a:rPr lang="en-SA" sz="1400" dirty="0">
                <a:solidFill>
                  <a:schemeClr val="accent6">
                    <a:lumMod val="50000"/>
                    <a:alpha val="70000"/>
                  </a:schemeClr>
                </a:solidFill>
                <a:latin typeface="Playfair Display SemiBold" panose="020B0604020202020204" charset="0"/>
                <a:cs typeface="Times New Roman" panose="02020603050405020304" pitchFamily="18" charset="0"/>
              </a:rPr>
              <a:t> rows</a:t>
            </a:r>
            <a:endParaRPr lang="en-US" sz="1400"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SA" sz="1400"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US" dirty="0">
              <a:latin typeface="Playfair Display SemiBold" panose="020B0604020202020204" charset="0"/>
            </a:endParaRPr>
          </a:p>
        </p:txBody>
      </p:sp>
      <p:sp>
        <p:nvSpPr>
          <p:cNvPr id="30" name="Google Shape;336;p32">
            <a:extLst>
              <a:ext uri="{FF2B5EF4-FFF2-40B4-BE49-F238E27FC236}">
                <a16:creationId xmlns:a16="http://schemas.microsoft.com/office/drawing/2014/main" id="{888AB279-4F00-4A6A-A0D6-3BAAE7ADC6F0}"/>
              </a:ext>
            </a:extLst>
          </p:cNvPr>
          <p:cNvSpPr txBox="1">
            <a:spLocks/>
          </p:cNvSpPr>
          <p:nvPr/>
        </p:nvSpPr>
        <p:spPr>
          <a:xfrm>
            <a:off x="979961" y="292252"/>
            <a:ext cx="3195900" cy="58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Playfair Display SemiBold"/>
              <a:buNone/>
              <a:defRPr sz="1800" b="0" i="0" u="none" strike="noStrike" cap="none">
                <a:solidFill>
                  <a:schemeClr val="dk1"/>
                </a:solidFill>
                <a:latin typeface="Playfair Display SemiBold"/>
                <a:ea typeface="Playfair Display SemiBold"/>
                <a:cs typeface="Playfair Display SemiBold"/>
                <a:sym typeface="Playfair Display SemiBold"/>
              </a:defRPr>
            </a:lvl1pPr>
            <a:lvl2pPr marR="0" lvl="1"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2pPr>
            <a:lvl3pPr marR="0" lvl="2"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3pPr>
            <a:lvl4pPr marR="0" lvl="3"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4pPr>
            <a:lvl5pPr marR="0" lvl="4"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5pPr>
            <a:lvl6pPr marR="0" lvl="5"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6pPr>
            <a:lvl7pPr marR="0" lvl="6"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7pPr>
            <a:lvl8pPr marR="0" lvl="7"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8pPr>
            <a:lvl9pPr marR="0" lvl="8" algn="ctr" rtl="0">
              <a:lnSpc>
                <a:spcPct val="100000"/>
              </a:lnSpc>
              <a:spcBef>
                <a:spcPts val="0"/>
              </a:spcBef>
              <a:spcAft>
                <a:spcPts val="0"/>
              </a:spcAft>
              <a:buClr>
                <a:schemeClr val="dk2"/>
              </a:buClr>
              <a:buSzPts val="1600"/>
              <a:buFont typeface="Playfair Display SemiBold"/>
              <a:buNone/>
              <a:defRPr sz="1600" b="0" i="0" u="none" strike="noStrike" cap="none">
                <a:solidFill>
                  <a:schemeClr val="dk2"/>
                </a:solidFill>
                <a:latin typeface="Playfair Display SemiBold"/>
                <a:ea typeface="Playfair Display SemiBold"/>
                <a:cs typeface="Playfair Display SemiBold"/>
                <a:sym typeface="Playfair Display SemiBold"/>
              </a:defRPr>
            </a:lvl9pPr>
          </a:lstStyle>
          <a:p>
            <a:pPr algn="ctr"/>
            <a:r>
              <a:rPr lang="en-US" sz="2400" b="1" dirty="0">
                <a:latin typeface="Playfair Display SemiBold" panose="020B0604020202020204" charset="0"/>
              </a:rPr>
              <a:t>About Dataset</a:t>
            </a:r>
          </a:p>
        </p:txBody>
      </p:sp>
      <p:sp>
        <p:nvSpPr>
          <p:cNvPr id="35" name="Subtitle 4">
            <a:extLst>
              <a:ext uri="{FF2B5EF4-FFF2-40B4-BE49-F238E27FC236}">
                <a16:creationId xmlns:a16="http://schemas.microsoft.com/office/drawing/2014/main" id="{7FA09CFB-1776-447A-A536-4506AFB8FF5B}"/>
              </a:ext>
            </a:extLst>
          </p:cNvPr>
          <p:cNvSpPr txBox="1">
            <a:spLocks/>
          </p:cNvSpPr>
          <p:nvPr/>
        </p:nvSpPr>
        <p:spPr>
          <a:xfrm>
            <a:off x="721518" y="2664353"/>
            <a:ext cx="8047625" cy="545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algn="l">
              <a:buFont typeface="Wingdings" panose="05000000000000000000" pitchFamily="2" charset="2"/>
              <a:buChar char="§"/>
            </a:pPr>
            <a:r>
              <a:rPr lang="en-US" b="1" dirty="0">
                <a:solidFill>
                  <a:srgbClr val="754C24"/>
                </a:solidFill>
                <a:latin typeface="Playfair Display SemiBold" panose="020B0604020202020204" charset="0"/>
                <a:cs typeface="Times New Roman" panose="02020603050405020304" pitchFamily="18" charset="0"/>
              </a:rPr>
              <a:t>After</a:t>
            </a:r>
            <a:r>
              <a:rPr lang="en-SA" b="1" dirty="0">
                <a:solidFill>
                  <a:srgbClr val="754C24"/>
                </a:solidFill>
                <a:latin typeface="Playfair Display SemiBold" panose="020B0604020202020204" charset="0"/>
                <a:cs typeface="Times New Roman" panose="02020603050405020304" pitchFamily="18" charset="0"/>
              </a:rPr>
              <a:t> cleaning</a:t>
            </a:r>
            <a:r>
              <a:rPr lang="en-US" b="1" dirty="0">
                <a:solidFill>
                  <a:srgbClr val="754C24"/>
                </a:solidFill>
                <a:latin typeface="Playfair Display SemiBold" panose="020B0604020202020204" charset="0"/>
                <a:cs typeface="Times New Roman" panose="02020603050405020304" pitchFamily="18" charset="0"/>
              </a:rPr>
              <a:t>:</a:t>
            </a:r>
          </a:p>
          <a:p>
            <a:pPr marL="139700" indent="0" algn="l"/>
            <a:r>
              <a:rPr lang="en-US" dirty="0">
                <a:solidFill>
                  <a:schemeClr val="accent6">
                    <a:lumMod val="50000"/>
                    <a:alpha val="70000"/>
                  </a:schemeClr>
                </a:solidFill>
                <a:latin typeface="Playfair Display SemiBold" panose="020B0604020202020204" charset="0"/>
                <a:cs typeface="Times New Roman" panose="02020603050405020304" pitchFamily="18" charset="0"/>
              </a:rPr>
              <a:t>        </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Our Dataset contained </a:t>
            </a:r>
            <a:r>
              <a:rPr lang="en-US" b="1" dirty="0">
                <a:solidFill>
                  <a:schemeClr val="accent6">
                    <a:lumMod val="50000"/>
                    <a:alpha val="70000"/>
                  </a:schemeClr>
                </a:solidFill>
                <a:latin typeface="Playfair Display SemiBold" panose="020B0604020202020204" charset="0"/>
                <a:cs typeface="Times New Roman" panose="02020603050405020304" pitchFamily="18" charset="0"/>
              </a:rPr>
              <a:t>4</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 columns, and </a:t>
            </a:r>
            <a:r>
              <a:rPr lang="en-US" b="1" dirty="0">
                <a:solidFill>
                  <a:srgbClr val="754C24">
                    <a:alpha val="70000"/>
                  </a:srgbClr>
                </a:solidFill>
                <a:latin typeface="Playfair Display SemiBold" panose="020B0604020202020204" charset="0"/>
                <a:cs typeface="Times New Roman" panose="02020603050405020304" pitchFamily="18" charset="0"/>
              </a:rPr>
              <a:t>19662</a:t>
            </a:r>
            <a:r>
              <a:rPr lang="en-SA" dirty="0">
                <a:solidFill>
                  <a:schemeClr val="accent6">
                    <a:lumMod val="50000"/>
                    <a:alpha val="70000"/>
                  </a:schemeClr>
                </a:solidFill>
                <a:latin typeface="Playfair Display SemiBold" panose="020B0604020202020204" charset="0"/>
                <a:cs typeface="Times New Roman" panose="02020603050405020304" pitchFamily="18" charset="0"/>
              </a:rPr>
              <a:t> rows</a:t>
            </a:r>
            <a:endParaRPr lang="en-US"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SA" dirty="0">
              <a:solidFill>
                <a:schemeClr val="accent6">
                  <a:lumMod val="50000"/>
                  <a:alpha val="70000"/>
                </a:schemeClr>
              </a:solidFill>
              <a:latin typeface="Playfair Display SemiBold" panose="020B0604020202020204" charset="0"/>
              <a:cs typeface="Times New Roman" panose="02020603050405020304" pitchFamily="18" charset="0"/>
            </a:endParaRPr>
          </a:p>
          <a:p>
            <a:pPr algn="l">
              <a:buFont typeface="Wingdings" panose="05000000000000000000" pitchFamily="2" charset="2"/>
              <a:buChar char="§"/>
            </a:pPr>
            <a:endParaRPr lang="en-US" dirty="0">
              <a:latin typeface="Playfair Display SemiBold" panose="020B0604020202020204" charset="0"/>
            </a:endParaRPr>
          </a:p>
        </p:txBody>
      </p:sp>
      <p:pic>
        <p:nvPicPr>
          <p:cNvPr id="11" name="Picture 10">
            <a:extLst>
              <a:ext uri="{FF2B5EF4-FFF2-40B4-BE49-F238E27FC236}">
                <a16:creationId xmlns:a16="http://schemas.microsoft.com/office/drawing/2014/main" id="{AC0D60FD-55BE-7C48-B924-E4E68A955CCC}"/>
              </a:ext>
            </a:extLst>
          </p:cNvPr>
          <p:cNvPicPr>
            <a:picLocks noChangeAspect="1"/>
          </p:cNvPicPr>
          <p:nvPr/>
        </p:nvPicPr>
        <p:blipFill rotWithShape="1">
          <a:blip r:embed="rId3"/>
          <a:srcRect l="19894" t="25278" r="14793" b="57616"/>
          <a:stretch/>
        </p:blipFill>
        <p:spPr>
          <a:xfrm>
            <a:off x="950118" y="1421085"/>
            <a:ext cx="5972175" cy="879871"/>
          </a:xfrm>
          <a:prstGeom prst="rect">
            <a:avLst/>
          </a:prstGeom>
        </p:spPr>
      </p:pic>
      <p:pic>
        <p:nvPicPr>
          <p:cNvPr id="12" name="Picture 11">
            <a:extLst>
              <a:ext uri="{FF2B5EF4-FFF2-40B4-BE49-F238E27FC236}">
                <a16:creationId xmlns:a16="http://schemas.microsoft.com/office/drawing/2014/main" id="{A015E6EF-4AA5-A441-AF75-8C855555026A}"/>
              </a:ext>
            </a:extLst>
          </p:cNvPr>
          <p:cNvPicPr>
            <a:picLocks noChangeAspect="1"/>
          </p:cNvPicPr>
          <p:nvPr/>
        </p:nvPicPr>
        <p:blipFill rotWithShape="1">
          <a:blip r:embed="rId3"/>
          <a:srcRect l="19097" t="78403" r="15591" b="16319"/>
          <a:stretch/>
        </p:blipFill>
        <p:spPr>
          <a:xfrm>
            <a:off x="950119" y="2300262"/>
            <a:ext cx="5972175" cy="271487"/>
          </a:xfrm>
          <a:prstGeom prst="rect">
            <a:avLst/>
          </a:prstGeom>
        </p:spPr>
      </p:pic>
      <p:sp>
        <p:nvSpPr>
          <p:cNvPr id="13" name="Flowchart: Connector 12">
            <a:extLst>
              <a:ext uri="{FF2B5EF4-FFF2-40B4-BE49-F238E27FC236}">
                <a16:creationId xmlns:a16="http://schemas.microsoft.com/office/drawing/2014/main" id="{CD1EE05F-CE11-409F-91D7-7D9C28A57C19}"/>
              </a:ext>
            </a:extLst>
          </p:cNvPr>
          <p:cNvSpPr/>
          <p:nvPr/>
        </p:nvSpPr>
        <p:spPr>
          <a:xfrm>
            <a:off x="979960" y="2303940"/>
            <a:ext cx="1135858" cy="29768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layfair Display SemiBold" panose="020B0604020202020204" charset="0"/>
            </a:endParaRPr>
          </a:p>
        </p:txBody>
      </p:sp>
      <p:pic>
        <p:nvPicPr>
          <p:cNvPr id="14" name="Picture 13" descr="Text&#10;&#10;Description automatically generated">
            <a:extLst>
              <a:ext uri="{FF2B5EF4-FFF2-40B4-BE49-F238E27FC236}">
                <a16:creationId xmlns:a16="http://schemas.microsoft.com/office/drawing/2014/main" id="{B05FB9B5-95E3-C048-A289-F6437BC7A3DE}"/>
              </a:ext>
            </a:extLst>
          </p:cNvPr>
          <p:cNvPicPr>
            <a:picLocks noChangeAspect="1"/>
          </p:cNvPicPr>
          <p:nvPr/>
        </p:nvPicPr>
        <p:blipFill rotWithShape="1">
          <a:blip r:embed="rId4"/>
          <a:srcRect l="-1" t="92766" r="22579" b="11"/>
          <a:stretch/>
        </p:blipFill>
        <p:spPr>
          <a:xfrm>
            <a:off x="978692" y="4199402"/>
            <a:ext cx="5999483" cy="364331"/>
          </a:xfrm>
          <a:prstGeom prst="rect">
            <a:avLst/>
          </a:prstGeom>
        </p:spPr>
      </p:pic>
      <p:pic>
        <p:nvPicPr>
          <p:cNvPr id="15" name="Picture 14" descr="Text&#10;&#10;Description automatically generated">
            <a:extLst>
              <a:ext uri="{FF2B5EF4-FFF2-40B4-BE49-F238E27FC236}">
                <a16:creationId xmlns:a16="http://schemas.microsoft.com/office/drawing/2014/main" id="{B103E5B4-079C-F148-9FEE-17F0012D3B9D}"/>
              </a:ext>
            </a:extLst>
          </p:cNvPr>
          <p:cNvPicPr>
            <a:picLocks noChangeAspect="1"/>
          </p:cNvPicPr>
          <p:nvPr/>
        </p:nvPicPr>
        <p:blipFill rotWithShape="1">
          <a:blip r:embed="rId4"/>
          <a:srcRect l="495" t="2757" r="-1" b="75831"/>
          <a:stretch/>
        </p:blipFill>
        <p:spPr>
          <a:xfrm>
            <a:off x="979961" y="3358325"/>
            <a:ext cx="5999483" cy="843433"/>
          </a:xfrm>
          <a:prstGeom prst="rect">
            <a:avLst/>
          </a:prstGeom>
        </p:spPr>
      </p:pic>
      <p:sp>
        <p:nvSpPr>
          <p:cNvPr id="16" name="Flowchart: Connector 39">
            <a:extLst>
              <a:ext uri="{FF2B5EF4-FFF2-40B4-BE49-F238E27FC236}">
                <a16:creationId xmlns:a16="http://schemas.microsoft.com/office/drawing/2014/main" id="{C02AA6D6-10C4-4E40-B420-6BFDF891B583}"/>
              </a:ext>
            </a:extLst>
          </p:cNvPr>
          <p:cNvSpPr/>
          <p:nvPr/>
        </p:nvSpPr>
        <p:spPr>
          <a:xfrm>
            <a:off x="977423" y="4272224"/>
            <a:ext cx="1570358" cy="29768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ubtitle 4">
            <a:extLst>
              <a:ext uri="{FF2B5EF4-FFF2-40B4-BE49-F238E27FC236}">
                <a16:creationId xmlns:a16="http://schemas.microsoft.com/office/drawing/2014/main" id="{5BDBF3C5-C52D-F945-8460-E60156C2EEB0}"/>
              </a:ext>
            </a:extLst>
          </p:cNvPr>
          <p:cNvSpPr txBox="1">
            <a:spLocks/>
          </p:cNvSpPr>
          <p:nvPr/>
        </p:nvSpPr>
        <p:spPr>
          <a:xfrm>
            <a:off x="1212018" y="4678713"/>
            <a:ext cx="1807599" cy="364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285750" indent="-285750" algn="l">
              <a:buFont typeface="Wingdings" pitchFamily="2" charset="2"/>
              <a:buChar char="§"/>
            </a:pPr>
            <a:r>
              <a:rPr lang="en-SA" b="1" dirty="0">
                <a:solidFill>
                  <a:srgbClr val="754C24"/>
                </a:solidFill>
                <a:latin typeface="Playfair Display SemiBold" panose="020B0604020202020204" charset="0"/>
                <a:cs typeface="Times New Roman" panose="02020603050405020304" pitchFamily="18" charset="0"/>
              </a:rPr>
              <a:t>Recores</a:t>
            </a:r>
            <a:r>
              <a:rPr lang="en-SA" dirty="0">
                <a:ln w="0"/>
                <a:solidFill>
                  <a:schemeClr val="tx1"/>
                </a:solidFill>
                <a:effectLst>
                  <a:outerShdw blurRad="38100" dist="19050" dir="2700000" algn="tl" rotWithShape="0">
                    <a:schemeClr val="dk1">
                      <a:alpha val="40000"/>
                    </a:schemeClr>
                  </a:outerShdw>
                </a:effectLst>
                <a:latin typeface="Playfair Display SemiBold" panose="020B0604020202020204" charset="0"/>
                <a:cs typeface="Times New Roman" panose="02020603050405020304" pitchFamily="18" charset="0"/>
              </a:rPr>
              <a:t>: </a:t>
            </a:r>
            <a:r>
              <a:rPr lang="en-SA" b="1" dirty="0">
                <a:solidFill>
                  <a:srgbClr val="754C24"/>
                </a:solidFill>
                <a:latin typeface="Playfair Display SemiBold" panose="020B0604020202020204" charset="0"/>
                <a:cs typeface="Times New Roman" panose="02020603050405020304" pitchFamily="18" charset="0"/>
              </a:rPr>
              <a:t>Kaggle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9" name="Google Shape;479;p38"/>
          <p:cNvSpPr txBox="1">
            <a:spLocks noGrp="1"/>
          </p:cNvSpPr>
          <p:nvPr>
            <p:ph type="title" idx="8"/>
          </p:nvPr>
        </p:nvSpPr>
        <p:spPr>
          <a:xfrm>
            <a:off x="-914735" y="556382"/>
            <a:ext cx="7950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A" sz="3200" b="1" dirty="0">
                <a:solidFill>
                  <a:schemeClr val="tx2">
                    <a:lumMod val="25000"/>
                  </a:schemeClr>
                </a:solidFill>
              </a:rPr>
              <a:t>Challenges</a:t>
            </a:r>
            <a:endParaRPr b="1" dirty="0">
              <a:solidFill>
                <a:schemeClr val="accent1"/>
              </a:solidFill>
            </a:endParaRPr>
          </a:p>
        </p:txBody>
      </p:sp>
      <p:sp>
        <p:nvSpPr>
          <p:cNvPr id="510" name="Google Shape;510;p38"/>
          <p:cNvSpPr/>
          <p:nvPr/>
        </p:nvSpPr>
        <p:spPr>
          <a:xfrm rot="-5826803">
            <a:off x="4337545" y="2803163"/>
            <a:ext cx="311876" cy="370609"/>
          </a:xfrm>
          <a:custGeom>
            <a:avLst/>
            <a:gdLst/>
            <a:ahLst/>
            <a:cxnLst/>
            <a:rect l="l" t="t" r="r" b="b"/>
            <a:pathLst>
              <a:path w="68054" h="65879" extrusionOk="0">
                <a:moveTo>
                  <a:pt x="16417" y="0"/>
                </a:moveTo>
                <a:cubicBezTo>
                  <a:pt x="12260" y="0"/>
                  <a:pt x="8797" y="1476"/>
                  <a:pt x="6176" y="4963"/>
                </a:cubicBezTo>
                <a:cubicBezTo>
                  <a:pt x="4911" y="6633"/>
                  <a:pt x="4278" y="8557"/>
                  <a:pt x="3418" y="10404"/>
                </a:cubicBezTo>
                <a:cubicBezTo>
                  <a:pt x="1595" y="14327"/>
                  <a:pt x="735" y="18477"/>
                  <a:pt x="355" y="22704"/>
                </a:cubicBezTo>
                <a:cubicBezTo>
                  <a:pt x="1" y="26424"/>
                  <a:pt x="482" y="30119"/>
                  <a:pt x="1089" y="33789"/>
                </a:cubicBezTo>
                <a:cubicBezTo>
                  <a:pt x="1697" y="37458"/>
                  <a:pt x="2911" y="40976"/>
                  <a:pt x="4379" y="44367"/>
                </a:cubicBezTo>
                <a:cubicBezTo>
                  <a:pt x="6708" y="49884"/>
                  <a:pt x="10225" y="54541"/>
                  <a:pt x="15312" y="57907"/>
                </a:cubicBezTo>
                <a:cubicBezTo>
                  <a:pt x="18678" y="60109"/>
                  <a:pt x="22221" y="61956"/>
                  <a:pt x="26119" y="63146"/>
                </a:cubicBezTo>
                <a:cubicBezTo>
                  <a:pt x="31433" y="64715"/>
                  <a:pt x="36824" y="65803"/>
                  <a:pt x="41430" y="65879"/>
                </a:cubicBezTo>
                <a:cubicBezTo>
                  <a:pt x="44796" y="65879"/>
                  <a:pt x="47175" y="65702"/>
                  <a:pt x="49478" y="65246"/>
                </a:cubicBezTo>
                <a:cubicBezTo>
                  <a:pt x="54160" y="64310"/>
                  <a:pt x="58513" y="62665"/>
                  <a:pt x="62056" y="59425"/>
                </a:cubicBezTo>
                <a:cubicBezTo>
                  <a:pt x="66307" y="55579"/>
                  <a:pt x="68054" y="50846"/>
                  <a:pt x="66915" y="45177"/>
                </a:cubicBezTo>
                <a:cubicBezTo>
                  <a:pt x="66054" y="41052"/>
                  <a:pt x="64257" y="37357"/>
                  <a:pt x="61954" y="33865"/>
                </a:cubicBezTo>
                <a:cubicBezTo>
                  <a:pt x="57450" y="27107"/>
                  <a:pt x="51983" y="21084"/>
                  <a:pt x="45884" y="15694"/>
                </a:cubicBezTo>
                <a:cubicBezTo>
                  <a:pt x="42771" y="12935"/>
                  <a:pt x="39608" y="10252"/>
                  <a:pt x="36115" y="8000"/>
                </a:cubicBezTo>
                <a:cubicBezTo>
                  <a:pt x="33129" y="6077"/>
                  <a:pt x="29839" y="4685"/>
                  <a:pt x="26751" y="2964"/>
                </a:cubicBezTo>
                <a:cubicBezTo>
                  <a:pt x="23967" y="1420"/>
                  <a:pt x="21057" y="281"/>
                  <a:pt x="17818" y="53"/>
                </a:cubicBezTo>
                <a:cubicBezTo>
                  <a:pt x="17342" y="18"/>
                  <a:pt x="16875" y="0"/>
                  <a:pt x="164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10499;p67">
            <a:extLst>
              <a:ext uri="{FF2B5EF4-FFF2-40B4-BE49-F238E27FC236}">
                <a16:creationId xmlns:a16="http://schemas.microsoft.com/office/drawing/2014/main" id="{D1EFE9A4-D53F-4E45-A886-FD264099C328}"/>
              </a:ext>
            </a:extLst>
          </p:cNvPr>
          <p:cNvGrpSpPr/>
          <p:nvPr/>
        </p:nvGrpSpPr>
        <p:grpSpPr>
          <a:xfrm>
            <a:off x="4391870" y="633659"/>
            <a:ext cx="360260" cy="355498"/>
            <a:chOff x="-34418125" y="2271100"/>
            <a:chExt cx="296950" cy="293025"/>
          </a:xfrm>
          <a:solidFill>
            <a:srgbClr val="6C3708"/>
          </a:solidFill>
        </p:grpSpPr>
        <p:sp>
          <p:nvSpPr>
            <p:cNvPr id="41" name="Google Shape;10500;p67">
              <a:extLst>
                <a:ext uri="{FF2B5EF4-FFF2-40B4-BE49-F238E27FC236}">
                  <a16:creationId xmlns:a16="http://schemas.microsoft.com/office/drawing/2014/main" id="{F895061C-3587-4261-B5B2-B8DF1E0ED46B}"/>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CE7D4"/>
                </a:solidFill>
              </a:endParaRPr>
            </a:p>
          </p:txBody>
        </p:sp>
        <p:sp>
          <p:nvSpPr>
            <p:cNvPr id="42" name="Google Shape;10501;p67">
              <a:extLst>
                <a:ext uri="{FF2B5EF4-FFF2-40B4-BE49-F238E27FC236}">
                  <a16:creationId xmlns:a16="http://schemas.microsoft.com/office/drawing/2014/main" id="{27281F0E-9512-451C-BF2A-598747E2758C}"/>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502;p67">
              <a:extLst>
                <a:ext uri="{FF2B5EF4-FFF2-40B4-BE49-F238E27FC236}">
                  <a16:creationId xmlns:a16="http://schemas.microsoft.com/office/drawing/2014/main" id="{F32B87A2-39F9-4259-BF21-EF2EFF69C04B}"/>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503;p67">
              <a:extLst>
                <a:ext uri="{FF2B5EF4-FFF2-40B4-BE49-F238E27FC236}">
                  <a16:creationId xmlns:a16="http://schemas.microsoft.com/office/drawing/2014/main" id="{B3DA06BA-D95D-43A4-A1B2-4CBC4082F5E6}"/>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504;p67">
              <a:extLst>
                <a:ext uri="{FF2B5EF4-FFF2-40B4-BE49-F238E27FC236}">
                  <a16:creationId xmlns:a16="http://schemas.microsoft.com/office/drawing/2014/main" id="{0B74E986-AF5D-4084-BCAF-AC5AFDC626A6}"/>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a:extLst>
              <a:ext uri="{FF2B5EF4-FFF2-40B4-BE49-F238E27FC236}">
                <a16:creationId xmlns:a16="http://schemas.microsoft.com/office/drawing/2014/main" id="{821F08E5-F83C-4737-8417-6EA3FC0034C3}"/>
              </a:ext>
            </a:extLst>
          </p:cNvPr>
          <p:cNvPicPr>
            <a:picLocks noChangeAspect="1"/>
          </p:cNvPicPr>
          <p:nvPr/>
        </p:nvPicPr>
        <p:blipFill rotWithShape="1">
          <a:blip r:embed="rId3"/>
          <a:srcRect l="32571" t="54716" r="14284" b="12963"/>
          <a:stretch/>
        </p:blipFill>
        <p:spPr>
          <a:xfrm>
            <a:off x="1835942" y="3076957"/>
            <a:ext cx="5832375" cy="1662372"/>
          </a:xfrm>
          <a:prstGeom prst="rect">
            <a:avLst/>
          </a:prstGeom>
        </p:spPr>
      </p:pic>
      <p:sp>
        <p:nvSpPr>
          <p:cNvPr id="70" name="Google Shape;485;p38">
            <a:extLst>
              <a:ext uri="{FF2B5EF4-FFF2-40B4-BE49-F238E27FC236}">
                <a16:creationId xmlns:a16="http://schemas.microsoft.com/office/drawing/2014/main" id="{1FFE8C35-A77B-45B2-982A-DBFBCB59EEB3}"/>
              </a:ext>
            </a:extLst>
          </p:cNvPr>
          <p:cNvSpPr txBox="1">
            <a:spLocks/>
          </p:cNvSpPr>
          <p:nvPr/>
        </p:nvSpPr>
        <p:spPr>
          <a:xfrm>
            <a:off x="2015814" y="2729178"/>
            <a:ext cx="1525846" cy="35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sz="1200" b="1" dirty="0">
                <a:solidFill>
                  <a:schemeClr val="tx2">
                    <a:lumMod val="25000"/>
                  </a:schemeClr>
                </a:solidFill>
                <a:latin typeface="Times New Roman" panose="02020603050405020304" pitchFamily="18" charset="0"/>
                <a:cs typeface="Times New Roman" panose="02020603050405020304" pitchFamily="18" charset="0"/>
              </a:rPr>
              <a:t>Review Text</a:t>
            </a:r>
            <a:endParaRPr lang="en-SA" sz="1200" b="1"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71" name="Google Shape;485;p38">
            <a:extLst>
              <a:ext uri="{FF2B5EF4-FFF2-40B4-BE49-F238E27FC236}">
                <a16:creationId xmlns:a16="http://schemas.microsoft.com/office/drawing/2014/main" id="{022CC436-4209-4271-B4B0-54FB3DC069C8}"/>
              </a:ext>
            </a:extLst>
          </p:cNvPr>
          <p:cNvSpPr txBox="1">
            <a:spLocks/>
          </p:cNvSpPr>
          <p:nvPr/>
        </p:nvSpPr>
        <p:spPr>
          <a:xfrm>
            <a:off x="5509418" y="2725382"/>
            <a:ext cx="1714341" cy="3553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sz="1200" b="1" dirty="0">
                <a:solidFill>
                  <a:schemeClr val="tx2">
                    <a:lumMod val="25000"/>
                  </a:schemeClr>
                </a:solidFill>
                <a:latin typeface="Times New Roman" panose="02020603050405020304" pitchFamily="18" charset="0"/>
                <a:cs typeface="Times New Roman" panose="02020603050405020304" pitchFamily="18" charset="0"/>
              </a:rPr>
              <a:t>Review Text Clean</a:t>
            </a:r>
            <a:endParaRPr lang="en-SA" sz="1200" b="1"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2" name="Subtitle 8">
            <a:extLst>
              <a:ext uri="{FF2B5EF4-FFF2-40B4-BE49-F238E27FC236}">
                <a16:creationId xmlns:a16="http://schemas.microsoft.com/office/drawing/2014/main" id="{3F77BD25-F123-9543-9D6B-FFDD7709D7C9}"/>
              </a:ext>
            </a:extLst>
          </p:cNvPr>
          <p:cNvSpPr txBox="1">
            <a:spLocks/>
          </p:cNvSpPr>
          <p:nvPr/>
        </p:nvSpPr>
        <p:spPr>
          <a:xfrm>
            <a:off x="1760639" y="1292082"/>
            <a:ext cx="3562042" cy="5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SA">
                <a:solidFill>
                  <a:schemeClr val="tx2">
                    <a:lumMod val="25000"/>
                  </a:schemeClr>
                </a:solidFill>
                <a:latin typeface="Times New Roman" panose="02020603050405020304" pitchFamily="18" charset="0"/>
                <a:cs typeface="Times New Roman" panose="02020603050405020304" pitchFamily="18" charset="0"/>
              </a:rPr>
              <a:t>Duplicated and unnecessary data</a:t>
            </a:r>
          </a:p>
          <a:p>
            <a:endParaRPr lang="en-US" dirty="0"/>
          </a:p>
        </p:txBody>
      </p:sp>
      <p:sp>
        <p:nvSpPr>
          <p:cNvPr id="33" name="Google Shape;508;p38">
            <a:extLst>
              <a:ext uri="{FF2B5EF4-FFF2-40B4-BE49-F238E27FC236}">
                <a16:creationId xmlns:a16="http://schemas.microsoft.com/office/drawing/2014/main" id="{7E33E4F8-819D-4745-BCD1-3809D7D80C40}"/>
              </a:ext>
            </a:extLst>
          </p:cNvPr>
          <p:cNvSpPr/>
          <p:nvPr/>
        </p:nvSpPr>
        <p:spPr>
          <a:xfrm>
            <a:off x="2368815" y="1429775"/>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08;p38">
            <a:extLst>
              <a:ext uri="{FF2B5EF4-FFF2-40B4-BE49-F238E27FC236}">
                <a16:creationId xmlns:a16="http://schemas.microsoft.com/office/drawing/2014/main" id="{9D3FAF45-8420-BD45-B6A9-228FBEE7798B}"/>
              </a:ext>
            </a:extLst>
          </p:cNvPr>
          <p:cNvSpPr/>
          <p:nvPr/>
        </p:nvSpPr>
        <p:spPr>
          <a:xfrm>
            <a:off x="2383983" y="1798367"/>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5;p38">
            <a:extLst>
              <a:ext uri="{FF2B5EF4-FFF2-40B4-BE49-F238E27FC236}">
                <a16:creationId xmlns:a16="http://schemas.microsoft.com/office/drawing/2014/main" id="{3709A6C2-35D4-654B-B7E5-376C65B5026D}"/>
              </a:ext>
            </a:extLst>
          </p:cNvPr>
          <p:cNvSpPr txBox="1">
            <a:spLocks/>
          </p:cNvSpPr>
          <p:nvPr/>
        </p:nvSpPr>
        <p:spPr>
          <a:xfrm>
            <a:off x="2658522" y="1652857"/>
            <a:ext cx="5488093" cy="56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r>
              <a:rPr lang="en-US" dirty="0">
                <a:latin typeface="Times New Roman" panose="02020603050405020304" pitchFamily="18" charset="0"/>
                <a:cs typeface="Times New Roman" panose="02020603050405020304" pitchFamily="18" charset="0"/>
              </a:rPr>
              <a:t>Text preprocessing</a:t>
            </a:r>
            <a:endParaRPr lang="en-SA"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36" name="Google Shape;508;p38">
            <a:extLst>
              <a:ext uri="{FF2B5EF4-FFF2-40B4-BE49-F238E27FC236}">
                <a16:creationId xmlns:a16="http://schemas.microsoft.com/office/drawing/2014/main" id="{2B5F1BDB-42B9-714D-BF66-B3583A81EF55}"/>
              </a:ext>
            </a:extLst>
          </p:cNvPr>
          <p:cNvSpPr/>
          <p:nvPr/>
        </p:nvSpPr>
        <p:spPr>
          <a:xfrm>
            <a:off x="2383983" y="2166420"/>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TextBox 36">
            <a:extLst>
              <a:ext uri="{FF2B5EF4-FFF2-40B4-BE49-F238E27FC236}">
                <a16:creationId xmlns:a16="http://schemas.microsoft.com/office/drawing/2014/main" id="{8CBBCD55-AEF8-0542-BA94-EE3662B2E195}"/>
              </a:ext>
            </a:extLst>
          </p:cNvPr>
          <p:cNvSpPr txBox="1"/>
          <p:nvPr/>
        </p:nvSpPr>
        <p:spPr>
          <a:xfrm>
            <a:off x="2797961" y="2051698"/>
            <a:ext cx="1122423" cy="307777"/>
          </a:xfrm>
          <a:prstGeom prst="rect">
            <a:avLst/>
          </a:prstGeom>
          <a:noFill/>
        </p:spPr>
        <p:txBody>
          <a:bodyPr wrap="none" rtlCol="0">
            <a:spAutoFit/>
          </a:bodyPr>
          <a:lstStyle/>
          <a:p>
            <a:r>
              <a:rPr lang="en-US" dirty="0">
                <a:solidFill>
                  <a:schemeClr val="bg2"/>
                </a:solidFill>
                <a:latin typeface="Times New Roman" panose="02020603050405020304" pitchFamily="18" charset="0"/>
                <a:cs typeface="Times New Roman" panose="02020603050405020304" pitchFamily="18" charset="0"/>
              </a:rPr>
              <a:t>Build model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002754" y="1009953"/>
            <a:ext cx="4564625"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solidFill>
                  <a:schemeClr val="tx2">
                    <a:lumMod val="25000"/>
                  </a:schemeClr>
                </a:solidFill>
              </a:rPr>
              <a:t>Topic Modeling</a:t>
            </a:r>
            <a:endParaRPr sz="2800" b="1" dirty="0">
              <a:solidFill>
                <a:schemeClr val="tx2">
                  <a:lumMod val="25000"/>
                </a:schemeClr>
              </a:solidFill>
            </a:endParaRPr>
          </a:p>
        </p:txBody>
      </p:sp>
      <p:sp>
        <p:nvSpPr>
          <p:cNvPr id="4" name="TextBox 3">
            <a:extLst>
              <a:ext uri="{FF2B5EF4-FFF2-40B4-BE49-F238E27FC236}">
                <a16:creationId xmlns:a16="http://schemas.microsoft.com/office/drawing/2014/main" id="{423DB3AB-3073-4C41-8374-755EBF1D45A6}"/>
              </a:ext>
            </a:extLst>
          </p:cNvPr>
          <p:cNvSpPr txBox="1"/>
          <p:nvPr/>
        </p:nvSpPr>
        <p:spPr>
          <a:xfrm>
            <a:off x="1989668" y="1855303"/>
            <a:ext cx="4402666" cy="1432893"/>
          </a:xfrm>
          <a:prstGeom prst="rect">
            <a:avLst/>
          </a:prstGeom>
          <a:noFill/>
        </p:spPr>
        <p:txBody>
          <a:bodyPr wrap="square" rtlCol="0">
            <a:spAutoFit/>
          </a:bodyPr>
          <a:lstStyle/>
          <a:p>
            <a:pPr>
              <a:lnSpc>
                <a:spcPct val="150000"/>
              </a:lnSpc>
            </a:pPr>
            <a:r>
              <a:rPr lang="en-US" sz="2000" dirty="0">
                <a:solidFill>
                  <a:schemeClr val="accent6">
                    <a:lumMod val="75000"/>
                  </a:schemeClr>
                </a:solidFill>
                <a:latin typeface="Sitka Banner Semibold" pitchFamily="2" charset="0"/>
              </a:rPr>
              <a:t>Latent Semantic Analysis(LSA)</a:t>
            </a:r>
            <a:r>
              <a:rPr lang="en-SA" sz="2000" dirty="0">
                <a:solidFill>
                  <a:schemeClr val="accent6">
                    <a:lumMod val="75000"/>
                  </a:schemeClr>
                </a:solidFill>
              </a:rPr>
              <a:t> </a:t>
            </a:r>
          </a:p>
          <a:p>
            <a:pPr>
              <a:lnSpc>
                <a:spcPct val="150000"/>
              </a:lnSpc>
            </a:pPr>
            <a:r>
              <a:rPr lang="en-US" sz="2000" dirty="0">
                <a:solidFill>
                  <a:schemeClr val="accent6">
                    <a:lumMod val="75000"/>
                  </a:schemeClr>
                </a:solidFill>
                <a:latin typeface="Sitka Banner Semibold" pitchFamily="2" charset="0"/>
              </a:rPr>
              <a:t>Latent Dirichlet Allocation(LDA)</a:t>
            </a:r>
          </a:p>
          <a:p>
            <a:pPr>
              <a:lnSpc>
                <a:spcPct val="150000"/>
              </a:lnSpc>
            </a:pPr>
            <a:r>
              <a:rPr lang="en-US" sz="2000" dirty="0">
                <a:solidFill>
                  <a:schemeClr val="accent6">
                    <a:lumMod val="75000"/>
                  </a:schemeClr>
                </a:solidFill>
                <a:latin typeface="Sitka Banner Semibold" pitchFamily="2" charset="0"/>
              </a:rPr>
              <a:t>Non-Negative Matrix Factorization(NMF)</a:t>
            </a:r>
            <a:endParaRPr lang="en-SA" sz="2000" dirty="0">
              <a:solidFill>
                <a:schemeClr val="accent6">
                  <a:lumMod val="75000"/>
                </a:schemeClr>
              </a:solidFill>
            </a:endParaRPr>
          </a:p>
        </p:txBody>
      </p:sp>
      <p:sp>
        <p:nvSpPr>
          <p:cNvPr id="8" name="Google Shape;508;p38">
            <a:extLst>
              <a:ext uri="{FF2B5EF4-FFF2-40B4-BE49-F238E27FC236}">
                <a16:creationId xmlns:a16="http://schemas.microsoft.com/office/drawing/2014/main" id="{76E3A00E-19D0-C74F-8CCB-EBBF334DBA9B}"/>
              </a:ext>
            </a:extLst>
          </p:cNvPr>
          <p:cNvSpPr/>
          <p:nvPr/>
        </p:nvSpPr>
        <p:spPr>
          <a:xfrm>
            <a:off x="1740516" y="2109096"/>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8;p38">
            <a:extLst>
              <a:ext uri="{FF2B5EF4-FFF2-40B4-BE49-F238E27FC236}">
                <a16:creationId xmlns:a16="http://schemas.microsoft.com/office/drawing/2014/main" id="{9FF06F41-57B1-AD4B-8B05-26AFB11F8674}"/>
              </a:ext>
            </a:extLst>
          </p:cNvPr>
          <p:cNvSpPr/>
          <p:nvPr/>
        </p:nvSpPr>
        <p:spPr>
          <a:xfrm>
            <a:off x="1740516" y="2571749"/>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8;p38">
            <a:extLst>
              <a:ext uri="{FF2B5EF4-FFF2-40B4-BE49-F238E27FC236}">
                <a16:creationId xmlns:a16="http://schemas.microsoft.com/office/drawing/2014/main" id="{7C0F1B5C-2FF1-1C47-BB69-599BAE7D15E0}"/>
              </a:ext>
            </a:extLst>
          </p:cNvPr>
          <p:cNvSpPr/>
          <p:nvPr/>
        </p:nvSpPr>
        <p:spPr>
          <a:xfrm>
            <a:off x="1740516" y="3034402"/>
            <a:ext cx="145174" cy="165554"/>
          </a:xfrm>
          <a:custGeom>
            <a:avLst/>
            <a:gdLst/>
            <a:ahLst/>
            <a:cxnLst/>
            <a:rect l="l" t="t" r="r" b="b"/>
            <a:pathLst>
              <a:path w="3291" h="3753" extrusionOk="0">
                <a:moveTo>
                  <a:pt x="1645" y="0"/>
                </a:moveTo>
                <a:cubicBezTo>
                  <a:pt x="1614" y="0"/>
                  <a:pt x="1582" y="19"/>
                  <a:pt x="1569" y="57"/>
                </a:cubicBezTo>
                <a:cubicBezTo>
                  <a:pt x="1266" y="816"/>
                  <a:pt x="810" y="1449"/>
                  <a:pt x="51" y="1778"/>
                </a:cubicBezTo>
                <a:cubicBezTo>
                  <a:pt x="0" y="1829"/>
                  <a:pt x="0" y="1905"/>
                  <a:pt x="51" y="1955"/>
                </a:cubicBezTo>
                <a:cubicBezTo>
                  <a:pt x="810" y="2259"/>
                  <a:pt x="1266" y="2892"/>
                  <a:pt x="1569" y="3676"/>
                </a:cubicBezTo>
                <a:cubicBezTo>
                  <a:pt x="1569" y="3727"/>
                  <a:pt x="1601" y="3752"/>
                  <a:pt x="1636" y="3752"/>
                </a:cubicBezTo>
                <a:cubicBezTo>
                  <a:pt x="1671" y="3752"/>
                  <a:pt x="1709" y="3727"/>
                  <a:pt x="1721" y="3676"/>
                </a:cubicBezTo>
                <a:cubicBezTo>
                  <a:pt x="2050" y="2917"/>
                  <a:pt x="2455" y="2284"/>
                  <a:pt x="3214" y="1955"/>
                </a:cubicBezTo>
                <a:cubicBezTo>
                  <a:pt x="3290" y="1905"/>
                  <a:pt x="3290" y="1829"/>
                  <a:pt x="3214" y="1778"/>
                </a:cubicBezTo>
                <a:cubicBezTo>
                  <a:pt x="2455" y="1474"/>
                  <a:pt x="2050" y="842"/>
                  <a:pt x="1721" y="57"/>
                </a:cubicBezTo>
                <a:cubicBezTo>
                  <a:pt x="1709" y="19"/>
                  <a:pt x="1677" y="0"/>
                  <a:pt x="1645" y="0"/>
                </a:cubicBezTo>
                <a:close/>
              </a:path>
            </a:pathLst>
          </a:custGeom>
          <a:solidFill>
            <a:srgbClr val="754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5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76883" y="647842"/>
            <a:ext cx="4564625" cy="447600"/>
          </a:xfrm>
          <a:prstGeom prst="rect">
            <a:avLst/>
          </a:prstGeom>
        </p:spPr>
        <p:txBody>
          <a:bodyPr spcFirstLastPara="1" wrap="square" lIns="91425" tIns="91425" rIns="91425" bIns="91425" anchor="ctr" anchorCtr="0">
            <a:noAutofit/>
          </a:bodyPr>
          <a:lstStyle/>
          <a:p>
            <a:pPr lvl="0"/>
            <a:r>
              <a:rPr lang="en-US" sz="2400" b="1" dirty="0">
                <a:solidFill>
                  <a:srgbClr val="6C3708"/>
                </a:solidFill>
                <a:latin typeface="Sitka Banner Semibold" pitchFamily="2" charset="0"/>
              </a:rPr>
              <a:t>Latent Semantic Analysis(LSA)</a:t>
            </a:r>
            <a:endParaRPr sz="2400" b="1" dirty="0">
              <a:solidFill>
                <a:srgbClr val="6C3708"/>
              </a:solidFill>
            </a:endParaRPr>
          </a:p>
        </p:txBody>
      </p:sp>
      <p:sp>
        <p:nvSpPr>
          <p:cNvPr id="2" name="TextBox 1">
            <a:extLst>
              <a:ext uri="{FF2B5EF4-FFF2-40B4-BE49-F238E27FC236}">
                <a16:creationId xmlns:a16="http://schemas.microsoft.com/office/drawing/2014/main" id="{2825356A-AF26-7146-8CDF-771BD5733979}"/>
              </a:ext>
            </a:extLst>
          </p:cNvPr>
          <p:cNvSpPr txBox="1"/>
          <p:nvPr/>
        </p:nvSpPr>
        <p:spPr>
          <a:xfrm>
            <a:off x="1663700" y="1300767"/>
            <a:ext cx="6121400" cy="3284041"/>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solidFill>
                  <a:schemeClr val="bg1">
                    <a:lumMod val="10000"/>
                  </a:schemeClr>
                </a:solidFill>
                <a:latin typeface="Playfair Display SemiBold" panose="020B0604020202020204" charset="0"/>
              </a:rPr>
              <a:t>dress love fit size wear look like great color fabric</a:t>
            </a:r>
          </a:p>
          <a:p>
            <a:pPr>
              <a:lnSpc>
                <a:spcPct val="150000"/>
              </a:lnSpc>
            </a:pPr>
            <a:r>
              <a:rPr lang="en-US" b="1" dirty="0">
                <a:solidFill>
                  <a:srgbClr val="6C3708"/>
                </a:solidFill>
                <a:latin typeface="Playfair Display SemiBold" panose="020B0604020202020204" charset="0"/>
              </a:rPr>
              <a:t>Topic 2: </a:t>
            </a:r>
            <a:r>
              <a:rPr lang="en-US" dirty="0">
                <a:latin typeface="Playfair Display SemiBold" panose="020B0604020202020204" charset="0"/>
              </a:rPr>
              <a:t>dress beautiful love wear perfect great flatter casual fabric make </a:t>
            </a:r>
            <a:r>
              <a:rPr lang="en-US" b="1" dirty="0">
                <a:solidFill>
                  <a:srgbClr val="6C3708"/>
                </a:solidFill>
                <a:latin typeface="Playfair Display SemiBold" panose="020B0604020202020204" charset="0"/>
              </a:rPr>
              <a:t>Topic 3: </a:t>
            </a:r>
            <a:r>
              <a:rPr lang="en-US" dirty="0">
                <a:latin typeface="Playfair Display SemiBold" panose="020B0604020202020204" charset="0"/>
              </a:rPr>
              <a:t>size fit order small run store petite true medium retailer</a:t>
            </a:r>
          </a:p>
          <a:p>
            <a:pPr>
              <a:lnSpc>
                <a:spcPct val="150000"/>
              </a:lnSpc>
            </a:pPr>
            <a:r>
              <a:rPr lang="en-US" b="1" dirty="0">
                <a:solidFill>
                  <a:srgbClr val="6C3708"/>
                </a:solidFill>
                <a:latin typeface="Playfair Display SemiBold" panose="020B0604020202020204" charset="0"/>
              </a:rPr>
              <a:t>Topic 4: </a:t>
            </a:r>
            <a:r>
              <a:rPr lang="en-US" dirty="0">
                <a:latin typeface="Playfair Display SemiBold" panose="020B0604020202020204" charset="0"/>
              </a:rPr>
              <a:t>look like make fabric cute picture shape really model good</a:t>
            </a:r>
          </a:p>
          <a:p>
            <a:pPr>
              <a:lnSpc>
                <a:spcPct val="150000"/>
              </a:lnSpc>
            </a:pPr>
            <a:r>
              <a:rPr lang="en-US" b="1" dirty="0">
                <a:solidFill>
                  <a:srgbClr val="6C3708"/>
                </a:solidFill>
                <a:latin typeface="Playfair Display SemiBold" panose="020B0604020202020204" charset="0"/>
              </a:rPr>
              <a:t>Topic 5: </a:t>
            </a:r>
            <a:r>
              <a:rPr lang="en-US" dirty="0">
                <a:latin typeface="Playfair Display SemiBold" panose="020B0604020202020204" charset="0"/>
              </a:rPr>
              <a:t>fit great like color perfect flatter nice soft perfectly cute</a:t>
            </a:r>
          </a:p>
          <a:p>
            <a:pPr>
              <a:lnSpc>
                <a:spcPct val="150000"/>
              </a:lnSpc>
            </a:pPr>
            <a:r>
              <a:rPr lang="en-US" b="1" dirty="0">
                <a:solidFill>
                  <a:srgbClr val="6C3708"/>
                </a:solidFill>
                <a:latin typeface="Playfair Display SemiBold" panose="020B0604020202020204" charset="0"/>
              </a:rPr>
              <a:t>Topic 6: </a:t>
            </a:r>
            <a:r>
              <a:rPr lang="en-US" dirty="0">
                <a:latin typeface="Playfair Display SemiBold" panose="020B0604020202020204" charset="0"/>
              </a:rPr>
              <a:t>wear great cute comfortable sweater buy fit shirt jeans flatter</a:t>
            </a:r>
          </a:p>
          <a:p>
            <a:pPr>
              <a:lnSpc>
                <a:spcPct val="150000"/>
              </a:lnSpc>
            </a:pPr>
            <a:r>
              <a:rPr lang="en-US" b="1" dirty="0">
                <a:solidFill>
                  <a:srgbClr val="6C3708"/>
                </a:solidFill>
                <a:latin typeface="Playfair Display SemiBold" panose="020B0604020202020204" charset="0"/>
              </a:rPr>
              <a:t>Topic 7: </a:t>
            </a:r>
            <a:r>
              <a:rPr lang="en-US" dirty="0">
                <a:latin typeface="Playfair Display SemiBold" panose="020B0604020202020204" charset="0"/>
              </a:rPr>
              <a:t>great look soft size pant love color jeans buy fit </a:t>
            </a:r>
          </a:p>
          <a:p>
            <a:pPr>
              <a:lnSpc>
                <a:spcPct val="150000"/>
              </a:lnSpc>
            </a:pPr>
            <a:r>
              <a:rPr lang="en-US" b="1" dirty="0">
                <a:solidFill>
                  <a:srgbClr val="6C3708"/>
                </a:solidFill>
                <a:latin typeface="Playfair Display SemiBold" panose="020B0604020202020204" charset="0"/>
              </a:rPr>
              <a:t>Topic 8: </a:t>
            </a:r>
            <a:r>
              <a:rPr lang="en-US" dirty="0">
                <a:latin typeface="Playfair Display SemiBold" panose="020B0604020202020204" charset="0"/>
              </a:rPr>
              <a:t>color fabric beautiful soft nice great buy flatter shirt really </a:t>
            </a:r>
          </a:p>
          <a:p>
            <a:pPr>
              <a:lnSpc>
                <a:spcPct val="150000"/>
              </a:lnSpc>
            </a:pPr>
            <a:r>
              <a:rPr lang="en-US" b="1" dirty="0">
                <a:solidFill>
                  <a:srgbClr val="6C3708"/>
                </a:solidFill>
                <a:latin typeface="Playfair Display SemiBold" panose="020B0604020202020204" charset="0"/>
              </a:rPr>
              <a:t>Topic 9: </a:t>
            </a:r>
            <a:r>
              <a:rPr lang="en-US" dirty="0">
                <a:latin typeface="Playfair Display SemiBold" panose="020B0604020202020204" charset="0"/>
              </a:rPr>
              <a:t>small run cute large medium order shirt little wear big </a:t>
            </a:r>
          </a:p>
          <a:p>
            <a:pPr>
              <a:lnSpc>
                <a:spcPct val="150000"/>
              </a:lnSpc>
            </a:pPr>
            <a:r>
              <a:rPr lang="en-US" b="1" dirty="0">
                <a:solidFill>
                  <a:srgbClr val="6C3708"/>
                </a:solidFill>
                <a:latin typeface="Playfair Display SemiBold" panose="020B0604020202020204" charset="0"/>
              </a:rPr>
              <a:t>Topic 10: </a:t>
            </a:r>
            <a:r>
              <a:rPr lang="en-US" dirty="0">
                <a:latin typeface="Playfair Display SemiBold" panose="020B0604020202020204" charset="0"/>
              </a:rPr>
              <a:t>like cute really feel great love fabric super material felt</a:t>
            </a:r>
            <a:endParaRPr lang="en-SA" dirty="0">
              <a:latin typeface="Playfair Display SemiBold" panose="020B0604020202020204" charset="0"/>
            </a:endParaRPr>
          </a:p>
        </p:txBody>
      </p:sp>
    </p:spTree>
    <p:extLst>
      <p:ext uri="{BB962C8B-B14F-4D97-AF65-F5344CB8AC3E}">
        <p14:creationId xmlns:p14="http://schemas.microsoft.com/office/powerpoint/2010/main" val="1437143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2197509" y="647842"/>
            <a:ext cx="5000813" cy="447600"/>
          </a:xfrm>
          <a:prstGeom prst="rect">
            <a:avLst/>
          </a:prstGeom>
        </p:spPr>
        <p:txBody>
          <a:bodyPr spcFirstLastPara="1" wrap="square" lIns="91425" tIns="91425" rIns="91425" bIns="91425" anchor="ctr" anchorCtr="0">
            <a:noAutofit/>
          </a:bodyPr>
          <a:lstStyle/>
          <a:p>
            <a:pPr lvl="0"/>
            <a:r>
              <a:rPr lang="en-US" sz="2400" b="1" dirty="0">
                <a:solidFill>
                  <a:srgbClr val="6C3708"/>
                </a:solidFill>
                <a:latin typeface="Sitka Banner Semibold" pitchFamily="2" charset="0"/>
              </a:rPr>
              <a:t>Latent Dirichlet Allocation(LDA)</a:t>
            </a:r>
            <a:endParaRPr sz="2400" b="1" dirty="0">
              <a:solidFill>
                <a:srgbClr val="6C3708"/>
              </a:solidFill>
              <a:latin typeface="Sitka Banner Semibold" pitchFamily="2" charset="0"/>
            </a:endParaRPr>
          </a:p>
        </p:txBody>
      </p:sp>
      <p:sp>
        <p:nvSpPr>
          <p:cNvPr id="2" name="TextBox 1">
            <a:extLst>
              <a:ext uri="{FF2B5EF4-FFF2-40B4-BE49-F238E27FC236}">
                <a16:creationId xmlns:a16="http://schemas.microsoft.com/office/drawing/2014/main" id="{A7F7FFFF-F9D7-4141-B0B1-EB770A6B72AC}"/>
              </a:ext>
            </a:extLst>
          </p:cNvPr>
          <p:cNvSpPr txBox="1"/>
          <p:nvPr/>
        </p:nvSpPr>
        <p:spPr>
          <a:xfrm>
            <a:off x="1634065" y="1295400"/>
            <a:ext cx="6471781" cy="3283784"/>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solidFill>
                  <a:schemeClr val="bg1">
                    <a:lumMod val="10000"/>
                  </a:schemeClr>
                </a:solidFill>
                <a:latin typeface="Playfair Display SemiBold" panose="020B0604020202020204" charset="0"/>
              </a:rPr>
              <a:t>size arm sweater fit try sleeves order shirt like petite</a:t>
            </a:r>
          </a:p>
          <a:p>
            <a:pPr>
              <a:lnSpc>
                <a:spcPct val="150000"/>
              </a:lnSpc>
            </a:pPr>
            <a:r>
              <a:rPr lang="en-US" b="1" dirty="0">
                <a:solidFill>
                  <a:srgbClr val="6C3708"/>
                </a:solidFill>
                <a:latin typeface="Playfair Display SemiBold" panose="020B0604020202020204" charset="0"/>
              </a:rPr>
              <a:t>Topic 2: </a:t>
            </a:r>
            <a:r>
              <a:rPr lang="en-US" dirty="0">
                <a:solidFill>
                  <a:schemeClr val="bg1">
                    <a:lumMod val="10000"/>
                  </a:schemeClr>
                </a:solidFill>
                <a:latin typeface="Playfair Display SemiBold" panose="020B0604020202020204" charset="0"/>
              </a:rPr>
              <a:t>size small dress run order large fit wear beautiful medium </a:t>
            </a:r>
          </a:p>
          <a:p>
            <a:pPr>
              <a:lnSpc>
                <a:spcPct val="150000"/>
              </a:lnSpc>
            </a:pPr>
            <a:r>
              <a:rPr lang="en-US" b="1" dirty="0">
                <a:solidFill>
                  <a:srgbClr val="6C3708"/>
                </a:solidFill>
                <a:latin typeface="Playfair Display SemiBold" panose="020B0604020202020204" charset="0"/>
              </a:rPr>
              <a:t>Topic 3: </a:t>
            </a:r>
            <a:r>
              <a:rPr lang="en-US" dirty="0">
                <a:solidFill>
                  <a:schemeClr val="bg1">
                    <a:lumMod val="10000"/>
                  </a:schemeClr>
                </a:solidFill>
                <a:latin typeface="Playfair Display SemiBold" panose="020B0604020202020204" charset="0"/>
              </a:rPr>
              <a:t>shrink wash instructions dry care say size cold purchase clean </a:t>
            </a:r>
          </a:p>
          <a:p>
            <a:pPr>
              <a:lnSpc>
                <a:spcPct val="150000"/>
              </a:lnSpc>
            </a:pPr>
            <a:r>
              <a:rPr lang="en-US" b="1" dirty="0">
                <a:solidFill>
                  <a:srgbClr val="6C3708"/>
                </a:solidFill>
                <a:latin typeface="Playfair Display SemiBold" panose="020B0604020202020204" charset="0"/>
              </a:rPr>
              <a:t>Topic 4: </a:t>
            </a:r>
            <a:r>
              <a:rPr lang="en-US" dirty="0">
                <a:solidFill>
                  <a:schemeClr val="bg1">
                    <a:lumMod val="10000"/>
                  </a:schemeClr>
                </a:solidFill>
                <a:latin typeface="Playfair Display SemiBold" panose="020B0604020202020204" charset="0"/>
              </a:rPr>
              <a:t>quality material love bra really buy use return poor tag </a:t>
            </a:r>
          </a:p>
          <a:p>
            <a:pPr>
              <a:lnSpc>
                <a:spcPct val="150000"/>
              </a:lnSpc>
            </a:pPr>
            <a:r>
              <a:rPr lang="en-US" b="1" dirty="0">
                <a:solidFill>
                  <a:srgbClr val="6C3708"/>
                </a:solidFill>
                <a:latin typeface="Playfair Display SemiBold" panose="020B0604020202020204" charset="0"/>
              </a:rPr>
              <a:t>Topic 5: </a:t>
            </a:r>
            <a:r>
              <a:rPr lang="en-US" dirty="0">
                <a:solidFill>
                  <a:schemeClr val="bg1">
                    <a:lumMod val="10000"/>
                  </a:schemeClr>
                </a:solidFill>
                <a:latin typeface="Playfair Display SemiBold" panose="020B0604020202020204" charset="0"/>
              </a:rPr>
              <a:t>easy sweater pretty dress love fun wear comfortable comfy look </a:t>
            </a:r>
          </a:p>
          <a:p>
            <a:pPr>
              <a:lnSpc>
                <a:spcPct val="150000"/>
              </a:lnSpc>
            </a:pPr>
            <a:r>
              <a:rPr lang="en-US" b="1" dirty="0">
                <a:solidFill>
                  <a:srgbClr val="6C3708"/>
                </a:solidFill>
                <a:latin typeface="Playfair Display SemiBold" panose="020B0604020202020204" charset="0"/>
              </a:rPr>
              <a:t>Topic 6: </a:t>
            </a:r>
            <a:r>
              <a:rPr lang="en-US" dirty="0">
                <a:solidFill>
                  <a:schemeClr val="bg1">
                    <a:lumMod val="10000"/>
                  </a:schemeClr>
                </a:solidFill>
                <a:latin typeface="Playfair Display SemiBold" panose="020B0604020202020204" charset="0"/>
              </a:rPr>
              <a:t>bib creatively happy design print petite bodice tie knot safety </a:t>
            </a:r>
          </a:p>
          <a:p>
            <a:pPr>
              <a:lnSpc>
                <a:spcPct val="150000"/>
              </a:lnSpc>
            </a:pPr>
            <a:r>
              <a:rPr lang="en-US" b="1" dirty="0">
                <a:solidFill>
                  <a:srgbClr val="6C3708"/>
                </a:solidFill>
                <a:latin typeface="Playfair Display SemiBold" panose="020B0604020202020204" charset="0"/>
              </a:rPr>
              <a:t>Topic 7: </a:t>
            </a:r>
            <a:r>
              <a:rPr lang="en-US" dirty="0">
                <a:solidFill>
                  <a:schemeClr val="bg1">
                    <a:lumMod val="10000"/>
                  </a:schemeClr>
                </a:solidFill>
                <a:latin typeface="Playfair Display SemiBold" panose="020B0604020202020204" charset="0"/>
              </a:rPr>
              <a:t>tunic fit love price wrinkle barely cover expect easily picture </a:t>
            </a:r>
          </a:p>
          <a:p>
            <a:pPr>
              <a:lnSpc>
                <a:spcPct val="150000"/>
              </a:lnSpc>
            </a:pPr>
            <a:r>
              <a:rPr lang="en-US" b="1" dirty="0">
                <a:solidFill>
                  <a:srgbClr val="6C3708"/>
                </a:solidFill>
                <a:latin typeface="Playfair Display SemiBold" panose="020B0604020202020204" charset="0"/>
              </a:rPr>
              <a:t>Topic 8: </a:t>
            </a:r>
            <a:r>
              <a:rPr lang="en-US" dirty="0">
                <a:solidFill>
                  <a:schemeClr val="bg1">
                    <a:lumMod val="10000"/>
                  </a:schemeClr>
                </a:solidFill>
                <a:latin typeface="Playfair Display SemiBold" panose="020B0604020202020204" charset="0"/>
              </a:rPr>
              <a:t>belt picture come flute flowy flouncy flour flow flower flowery </a:t>
            </a:r>
          </a:p>
          <a:p>
            <a:pPr>
              <a:lnSpc>
                <a:spcPct val="150000"/>
              </a:lnSpc>
            </a:pPr>
            <a:r>
              <a:rPr lang="en-US" b="1" dirty="0">
                <a:solidFill>
                  <a:srgbClr val="6C3708"/>
                </a:solidFill>
                <a:latin typeface="Playfair Display SemiBold" panose="020B0604020202020204" charset="0"/>
              </a:rPr>
              <a:t>Topic 9: </a:t>
            </a:r>
            <a:r>
              <a:rPr lang="en-US" dirty="0">
                <a:solidFill>
                  <a:schemeClr val="bg1">
                    <a:lumMod val="10000"/>
                  </a:schemeClr>
                </a:solidFill>
                <a:latin typeface="Playfair Display SemiBold" panose="020B0604020202020204" charset="0"/>
              </a:rPr>
              <a:t>dress love fit size wear look great like color fabric </a:t>
            </a:r>
          </a:p>
          <a:p>
            <a:pPr>
              <a:lnSpc>
                <a:spcPct val="150000"/>
              </a:lnSpc>
            </a:pPr>
            <a:r>
              <a:rPr lang="en-US" b="1" dirty="0">
                <a:solidFill>
                  <a:srgbClr val="6C3708"/>
                </a:solidFill>
                <a:latin typeface="Playfair Display SemiBold" panose="020B0604020202020204" charset="0"/>
              </a:rPr>
              <a:t>Topic 10: </a:t>
            </a:r>
            <a:r>
              <a:rPr lang="en-US" dirty="0">
                <a:solidFill>
                  <a:schemeClr val="bg1">
                    <a:lumMod val="10000"/>
                  </a:schemeClr>
                </a:solidFill>
                <a:latin typeface="Playfair Display SemiBold" panose="020B0604020202020204" charset="0"/>
              </a:rPr>
              <a:t>wear chest travel pregnant think pant kind years shoulder structure</a:t>
            </a:r>
            <a:endParaRPr lang="en-SA" dirty="0">
              <a:solidFill>
                <a:schemeClr val="bg1">
                  <a:lumMod val="10000"/>
                </a:schemeClr>
              </a:solidFill>
              <a:latin typeface="Playfair Display SemiBold" panose="020B0604020202020204" charset="0"/>
            </a:endParaRPr>
          </a:p>
        </p:txBody>
      </p:sp>
    </p:spTree>
    <p:extLst>
      <p:ext uri="{BB962C8B-B14F-4D97-AF65-F5344CB8AC3E}">
        <p14:creationId xmlns:p14="http://schemas.microsoft.com/office/powerpoint/2010/main" val="123175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13" name="Google Shape;452;p37">
            <a:extLst>
              <a:ext uri="{FF2B5EF4-FFF2-40B4-BE49-F238E27FC236}">
                <a16:creationId xmlns:a16="http://schemas.microsoft.com/office/drawing/2014/main" id="{870BFF7F-37D1-F14A-BF77-A41B34EE6269}"/>
              </a:ext>
            </a:extLst>
          </p:cNvPr>
          <p:cNvSpPr txBox="1">
            <a:spLocks noGrp="1"/>
          </p:cNvSpPr>
          <p:nvPr>
            <p:ph type="title"/>
          </p:nvPr>
        </p:nvSpPr>
        <p:spPr>
          <a:xfrm>
            <a:off x="1589702" y="881666"/>
            <a:ext cx="6154092" cy="447600"/>
          </a:xfrm>
          <a:prstGeom prst="rect">
            <a:avLst/>
          </a:prstGeom>
        </p:spPr>
        <p:txBody>
          <a:bodyPr spcFirstLastPara="1" wrap="square" lIns="91425" tIns="91425" rIns="91425" bIns="91425" anchor="ctr" anchorCtr="0">
            <a:noAutofit/>
          </a:bodyPr>
          <a:lstStyle/>
          <a:p>
            <a:pPr lvl="0"/>
            <a:r>
              <a:rPr lang="en-US" sz="2400" b="1" dirty="0">
                <a:solidFill>
                  <a:schemeClr val="tx2">
                    <a:lumMod val="25000"/>
                  </a:schemeClr>
                </a:solidFill>
                <a:latin typeface="Playfair Display SemiBold" panose="020B0604020202020204" charset="0"/>
              </a:rPr>
              <a:t>Non-Negative Matrix Factorization(NMF)</a:t>
            </a:r>
            <a:endParaRPr sz="2400" b="1" dirty="0">
              <a:solidFill>
                <a:schemeClr val="tx2">
                  <a:lumMod val="25000"/>
                </a:schemeClr>
              </a:solidFill>
              <a:latin typeface="Playfair Display SemiBold" panose="020B0604020202020204" charset="0"/>
            </a:endParaRPr>
          </a:p>
        </p:txBody>
      </p:sp>
      <p:sp>
        <p:nvSpPr>
          <p:cNvPr id="2" name="TextBox 1">
            <a:extLst>
              <a:ext uri="{FF2B5EF4-FFF2-40B4-BE49-F238E27FC236}">
                <a16:creationId xmlns:a16="http://schemas.microsoft.com/office/drawing/2014/main" id="{C3F579CF-E467-A543-A14C-76C3EB9A8876}"/>
              </a:ext>
            </a:extLst>
          </p:cNvPr>
          <p:cNvSpPr txBox="1"/>
          <p:nvPr/>
        </p:nvSpPr>
        <p:spPr>
          <a:xfrm>
            <a:off x="1676399" y="1329266"/>
            <a:ext cx="6067395" cy="3284041"/>
          </a:xfrm>
          <a:prstGeom prst="rect">
            <a:avLst/>
          </a:prstGeom>
          <a:noFill/>
        </p:spPr>
        <p:txBody>
          <a:bodyPr wrap="square" rtlCol="0">
            <a:spAutoFit/>
          </a:bodyPr>
          <a:lstStyle/>
          <a:p>
            <a:pPr>
              <a:lnSpc>
                <a:spcPct val="150000"/>
              </a:lnSpc>
            </a:pPr>
            <a:r>
              <a:rPr lang="en-US" b="1" dirty="0">
                <a:solidFill>
                  <a:srgbClr val="6C3708"/>
                </a:solidFill>
                <a:latin typeface="Playfair Display SemiBold" panose="020B0604020202020204" charset="0"/>
              </a:rPr>
              <a:t>Topic 1: </a:t>
            </a:r>
            <a:r>
              <a:rPr lang="en-US" dirty="0">
                <a:latin typeface="Playfair Display SemiBold" panose="020B0604020202020204" charset="0"/>
              </a:rPr>
              <a:t>dress love fit size wear look like great color fabric </a:t>
            </a:r>
          </a:p>
          <a:p>
            <a:pPr>
              <a:lnSpc>
                <a:spcPct val="150000"/>
              </a:lnSpc>
            </a:pPr>
            <a:r>
              <a:rPr lang="en-US" b="1" dirty="0">
                <a:solidFill>
                  <a:srgbClr val="6C3708"/>
                </a:solidFill>
                <a:latin typeface="Playfair Display SemiBold" panose="020B0604020202020204" charset="0"/>
              </a:rPr>
              <a:t>Topic 2: </a:t>
            </a:r>
            <a:r>
              <a:rPr lang="en-US" dirty="0">
                <a:latin typeface="Playfair Display SemiBold" panose="020B0604020202020204" charset="0"/>
              </a:rPr>
              <a:t>dress beautiful love wear perfect great flatter casual fabric make </a:t>
            </a:r>
          </a:p>
          <a:p>
            <a:pPr>
              <a:lnSpc>
                <a:spcPct val="150000"/>
              </a:lnSpc>
            </a:pPr>
            <a:r>
              <a:rPr lang="en-US" b="1" dirty="0">
                <a:solidFill>
                  <a:srgbClr val="6C3708"/>
                </a:solidFill>
                <a:latin typeface="Playfair Display SemiBold" panose="020B0604020202020204" charset="0"/>
              </a:rPr>
              <a:t>Topic 3: </a:t>
            </a:r>
            <a:r>
              <a:rPr lang="en-US" dirty="0">
                <a:latin typeface="Playfair Display SemiBold" panose="020B0604020202020204" charset="0"/>
              </a:rPr>
              <a:t>size fit order small run store petite true medium retailer </a:t>
            </a:r>
          </a:p>
          <a:p>
            <a:pPr>
              <a:lnSpc>
                <a:spcPct val="150000"/>
              </a:lnSpc>
            </a:pPr>
            <a:r>
              <a:rPr lang="en-US" b="1" dirty="0">
                <a:solidFill>
                  <a:srgbClr val="6C3708"/>
                </a:solidFill>
                <a:latin typeface="Playfair Display SemiBold" panose="020B0604020202020204" charset="0"/>
              </a:rPr>
              <a:t>Topic 4: </a:t>
            </a:r>
            <a:r>
              <a:rPr lang="en-US" dirty="0">
                <a:latin typeface="Playfair Display SemiBold" panose="020B0604020202020204" charset="0"/>
              </a:rPr>
              <a:t>look like make fabric cute shape picture really good think </a:t>
            </a:r>
          </a:p>
          <a:p>
            <a:pPr>
              <a:lnSpc>
                <a:spcPct val="150000"/>
              </a:lnSpc>
            </a:pPr>
            <a:r>
              <a:rPr lang="en-US" b="1" dirty="0">
                <a:solidFill>
                  <a:srgbClr val="6C3708"/>
                </a:solidFill>
                <a:latin typeface="Playfair Display SemiBold" panose="020B0604020202020204" charset="0"/>
              </a:rPr>
              <a:t>Topic 5: </a:t>
            </a:r>
            <a:r>
              <a:rPr lang="en-US" dirty="0">
                <a:latin typeface="Playfair Display SemiBold" panose="020B0604020202020204" charset="0"/>
              </a:rPr>
              <a:t>fit great like color perfect flatter nice soft cute perfectly </a:t>
            </a:r>
          </a:p>
          <a:p>
            <a:pPr>
              <a:lnSpc>
                <a:spcPct val="150000"/>
              </a:lnSpc>
            </a:pPr>
            <a:r>
              <a:rPr lang="en-US" b="1" dirty="0">
                <a:solidFill>
                  <a:srgbClr val="6C3708"/>
                </a:solidFill>
                <a:latin typeface="Playfair Display SemiBold" panose="020B0604020202020204" charset="0"/>
              </a:rPr>
              <a:t>Topic 6: </a:t>
            </a:r>
            <a:r>
              <a:rPr lang="en-US" dirty="0">
                <a:latin typeface="Playfair Display SemiBold" panose="020B0604020202020204" charset="0"/>
              </a:rPr>
              <a:t>wear great cute comfortable sweater buy fit shirt jeans perfect </a:t>
            </a:r>
          </a:p>
          <a:p>
            <a:pPr>
              <a:lnSpc>
                <a:spcPct val="150000"/>
              </a:lnSpc>
            </a:pPr>
            <a:r>
              <a:rPr lang="en-US" b="1" dirty="0">
                <a:solidFill>
                  <a:srgbClr val="6C3708"/>
                </a:solidFill>
                <a:latin typeface="Playfair Display SemiBold" panose="020B0604020202020204" charset="0"/>
              </a:rPr>
              <a:t>Topic 7: </a:t>
            </a:r>
            <a:r>
              <a:rPr lang="en-US" dirty="0">
                <a:latin typeface="Playfair Display SemiBold" panose="020B0604020202020204" charset="0"/>
              </a:rPr>
              <a:t>great look size soft pant love color jeans buy fit </a:t>
            </a:r>
          </a:p>
          <a:p>
            <a:pPr>
              <a:lnSpc>
                <a:spcPct val="150000"/>
              </a:lnSpc>
            </a:pPr>
            <a:r>
              <a:rPr lang="en-US" b="1" dirty="0">
                <a:solidFill>
                  <a:srgbClr val="6C3708"/>
                </a:solidFill>
                <a:latin typeface="Playfair Display SemiBold" panose="020B0604020202020204" charset="0"/>
              </a:rPr>
              <a:t>Topic 8: </a:t>
            </a:r>
            <a:r>
              <a:rPr lang="en-US" dirty="0">
                <a:latin typeface="Playfair Display SemiBold" panose="020B0604020202020204" charset="0"/>
              </a:rPr>
              <a:t>color fabric beautiful soft great nice buy flatter shirt pretty </a:t>
            </a:r>
          </a:p>
          <a:p>
            <a:pPr>
              <a:lnSpc>
                <a:spcPct val="150000"/>
              </a:lnSpc>
            </a:pPr>
            <a:r>
              <a:rPr lang="en-US" b="1" dirty="0">
                <a:solidFill>
                  <a:srgbClr val="6C3708"/>
                </a:solidFill>
                <a:latin typeface="Playfair Display SemiBold" panose="020B0604020202020204" charset="0"/>
              </a:rPr>
              <a:t>Topic 9: </a:t>
            </a:r>
            <a:r>
              <a:rPr lang="en-US" dirty="0">
                <a:latin typeface="Playfair Display SemiBold" panose="020B0604020202020204" charset="0"/>
              </a:rPr>
              <a:t>small run large cute medium shirt order little big wear </a:t>
            </a:r>
          </a:p>
          <a:p>
            <a:pPr>
              <a:lnSpc>
                <a:spcPct val="150000"/>
              </a:lnSpc>
            </a:pPr>
            <a:r>
              <a:rPr lang="en-US" b="1" dirty="0">
                <a:solidFill>
                  <a:srgbClr val="6C3708"/>
                </a:solidFill>
                <a:latin typeface="Playfair Display SemiBold" panose="020B0604020202020204" charset="0"/>
              </a:rPr>
              <a:t>Topic 10: </a:t>
            </a:r>
            <a:r>
              <a:rPr lang="en-US" dirty="0">
                <a:latin typeface="Playfair Display SemiBold" panose="020B0604020202020204" charset="0"/>
              </a:rPr>
              <a:t>like cute really feel shirt great fabric super love make</a:t>
            </a:r>
            <a:endParaRPr lang="en-SA" dirty="0">
              <a:latin typeface="Playfair Display SemiBold" panose="020B0604020202020204" charset="0"/>
            </a:endParaRPr>
          </a:p>
        </p:txBody>
      </p:sp>
    </p:spTree>
    <p:extLst>
      <p:ext uri="{BB962C8B-B14F-4D97-AF65-F5344CB8AC3E}">
        <p14:creationId xmlns:p14="http://schemas.microsoft.com/office/powerpoint/2010/main" val="3546839222"/>
      </p:ext>
    </p:extLst>
  </p:cSld>
  <p:clrMapOvr>
    <a:masterClrMapping/>
  </p:clrMapOvr>
</p:sld>
</file>

<file path=ppt/theme/theme1.xml><?xml version="1.0" encoding="utf-8"?>
<a:theme xmlns:a="http://schemas.openxmlformats.org/drawingml/2006/main" name="Beauty Salon Company by Slidesgo">
  <a:themeElements>
    <a:clrScheme name="Simple Light">
      <a:dk1>
        <a:srgbClr val="754C24"/>
      </a:dk1>
      <a:lt1>
        <a:srgbClr val="FCE7D4"/>
      </a:lt1>
      <a:dk2>
        <a:srgbClr val="754C24"/>
      </a:dk2>
      <a:lt2>
        <a:srgbClr val="FCE7D4"/>
      </a:lt2>
      <a:accent1>
        <a:srgbClr val="F4B392"/>
      </a:accent1>
      <a:accent2>
        <a:srgbClr val="F7C684"/>
      </a:accent2>
      <a:accent3>
        <a:srgbClr val="C69C6D"/>
      </a:accent3>
      <a:accent4>
        <a:srgbClr val="C69C6D"/>
      </a:accent4>
      <a:accent5>
        <a:srgbClr val="C69C6D"/>
      </a:accent5>
      <a:accent6>
        <a:srgbClr val="C69C6D"/>
      </a:accent6>
      <a:hlink>
        <a:srgbClr val="754C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640</Words>
  <Application>Microsoft Macintosh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Wingdings</vt:lpstr>
      <vt:lpstr>Lato</vt:lpstr>
      <vt:lpstr>Sitka Banner Semibold</vt:lpstr>
      <vt:lpstr>Playfair Display SemiBold</vt:lpstr>
      <vt:lpstr>Montserrat</vt:lpstr>
      <vt:lpstr>Sarala</vt:lpstr>
      <vt:lpstr>Times New Roman</vt:lpstr>
      <vt:lpstr>Beauty Salon Company by Slidesgo</vt:lpstr>
      <vt:lpstr>Women's E-Commerce Clothing Reviews</vt:lpstr>
      <vt:lpstr>Introducion</vt:lpstr>
      <vt:lpstr>Outline</vt:lpstr>
      <vt:lpstr>PowerPoint Presentation</vt:lpstr>
      <vt:lpstr>Challenges</vt:lpstr>
      <vt:lpstr>Topic Modeling</vt:lpstr>
      <vt:lpstr>Latent Semantic Analysis(LSA)</vt:lpstr>
      <vt:lpstr>Latent Dirichlet Allocation(LDA)</vt:lpstr>
      <vt:lpstr>Non-Negative Matrix Factorization(NMF)</vt:lpstr>
      <vt:lpstr>Workflow of models</vt:lpstr>
      <vt:lpstr>The Most frequent positive words</vt:lpstr>
      <vt:lpstr>The most frequent negative words</vt:lpstr>
      <vt:lpstr>Supervised Models</vt:lpstr>
      <vt:lpstr>Tools</vt:lpstr>
      <vt:lpstr>Conclusion</vt:lpstr>
      <vt:lpstr>Thank you for your attention!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Women's E-Commerce Clothing Reviews</dc:title>
  <cp:lastModifiedBy>عبداللطيف السبر</cp:lastModifiedBy>
  <cp:revision>8</cp:revision>
  <dcterms:modified xsi:type="dcterms:W3CDTF">2022-01-03T21:42:51Z</dcterms:modified>
</cp:coreProperties>
</file>