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76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5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B7A5-95FB-4C17-8C55-1E86D6B6DAB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3F8C-C5E3-482F-ABF3-175E03EEE5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Xamarin.Plugin.ImageEdit/" TargetMode="External"/><Relationship Id="rId2" Type="http://schemas.openxmlformats.org/officeDocument/2006/relationships/hyperlink" Target="https://github.com/muak/Xamarin.Plugin.ImageEd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30993681/how-to-make-a-javafx-image-crop-app/30994313" TargetMode="External"/><Relationship Id="rId4" Type="http://schemas.openxmlformats.org/officeDocument/2006/relationships/hyperlink" Target="https://forums.xamarin.com/discussion/37647/cross-platform-crop-image-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 / Animation</a:t>
            </a:r>
          </a:p>
        </p:txBody>
      </p:sp>
    </p:spTree>
    <p:extLst>
      <p:ext uri="{BB962C8B-B14F-4D97-AF65-F5344CB8AC3E}">
        <p14:creationId xmlns:p14="http://schemas.microsoft.com/office/powerpoint/2010/main" val="87481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7A97-4D84-4161-9E82-4A6A29AA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C7F848-D29E-4004-838A-A92FC5CC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.NET 4.5 the await / async keywords will reduce it to:</a:t>
            </a:r>
          </a:p>
          <a:p>
            <a:pPr lvl="1"/>
            <a:r>
              <a:rPr lang="en-US" dirty="0"/>
              <a:t>await DoSomething();		</a:t>
            </a:r>
          </a:p>
          <a:p>
            <a:pPr lvl="1"/>
            <a:r>
              <a:rPr lang="en-US" dirty="0" err="1"/>
              <a:t>DoSomethingOnTheUIThread</a:t>
            </a:r>
            <a:r>
              <a:rPr lang="en-US" dirty="0"/>
              <a:t>();</a:t>
            </a:r>
          </a:p>
          <a:p>
            <a:r>
              <a:rPr lang="en-US" dirty="0"/>
              <a:t>The compiled </a:t>
            </a:r>
            <a:r>
              <a:rPr lang="en-US" dirty="0" smtClean="0"/>
              <a:t>output </a:t>
            </a:r>
            <a:r>
              <a:rPr lang="en-US" dirty="0"/>
              <a:t>will be the same!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8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is done around the anchor point and the rotation is set in degrees (Not radians)</a:t>
            </a:r>
          </a:p>
          <a:p>
            <a:r>
              <a:rPr lang="en-US" dirty="0"/>
              <a:t>Rotation can be done with </a:t>
            </a:r>
          </a:p>
          <a:p>
            <a:pPr lvl="1"/>
            <a:r>
              <a:rPr lang="en-US" dirty="0" err="1"/>
              <a:t>RotateTo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RelRotateTo</a:t>
            </a:r>
            <a:r>
              <a:rPr lang="en-US" dirty="0"/>
              <a:t>(), rotates relative to the actual value</a:t>
            </a:r>
          </a:p>
          <a:p>
            <a:r>
              <a:rPr lang="en-US" dirty="0"/>
              <a:t>Rotate example</a:t>
            </a:r>
          </a:p>
          <a:p>
            <a:pPr lvl="1"/>
            <a:r>
              <a:rPr lang="en-US" dirty="0" smtClean="0"/>
              <a:t>XaNavigationApp2 </a:t>
            </a:r>
            <a:r>
              <a:rPr lang="en-US" dirty="0"/>
              <a:t>- </a:t>
            </a:r>
            <a:r>
              <a:rPr lang="en-US" dirty="0" err="1"/>
              <a:t>ResponsiveButton</a:t>
            </a:r>
            <a:r>
              <a:rPr lang="en-US" dirty="0"/>
              <a:t>, combined example of scale and rotate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0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 simple </a:t>
            </a:r>
            <a:r>
              <a:rPr lang="en-US" dirty="0" err="1"/>
              <a:t>rotateTo</a:t>
            </a:r>
            <a:r>
              <a:rPr lang="en-US" dirty="0"/>
              <a:t> animation example</a:t>
            </a:r>
          </a:p>
          <a:p>
            <a:pPr lvl="1"/>
            <a:r>
              <a:rPr lang="en-US" dirty="0" smtClean="0"/>
              <a:t>XaAnimationApp2-</a:t>
            </a:r>
            <a:r>
              <a:rPr lang="en-US" dirty="0"/>
              <a:t>&gt;</a:t>
            </a:r>
            <a:r>
              <a:rPr lang="en-US" dirty="0" err="1"/>
              <a:t>rotateAni</a:t>
            </a:r>
            <a:endParaRPr lang="en-US" dirty="0"/>
          </a:p>
          <a:p>
            <a:r>
              <a:rPr lang="en-US" dirty="0"/>
              <a:t>But where is the method defined?</a:t>
            </a:r>
          </a:p>
          <a:p>
            <a:pPr lvl="1"/>
            <a:r>
              <a:rPr lang="en-US" dirty="0"/>
              <a:t>It is actually not defined on the view class</a:t>
            </a:r>
          </a:p>
          <a:p>
            <a:pPr lvl="1"/>
            <a:r>
              <a:rPr lang="en-US" dirty="0"/>
              <a:t>It is an extension method (remember?)</a:t>
            </a:r>
          </a:p>
          <a:p>
            <a:pPr lvl="2"/>
            <a:r>
              <a:rPr lang="en-US" dirty="0"/>
              <a:t>Lets take a 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0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, await and callback</a:t>
            </a:r>
          </a:p>
          <a:p>
            <a:r>
              <a:rPr lang="en-US" dirty="0"/>
              <a:t>In </a:t>
            </a:r>
            <a:r>
              <a:rPr lang="en-US" dirty="0" err="1"/>
              <a:t>xamarin</a:t>
            </a:r>
            <a:r>
              <a:rPr lang="en-US" dirty="0"/>
              <a:t>, you do not need a callback, instead the </a:t>
            </a:r>
            <a:r>
              <a:rPr lang="en-US" dirty="0" err="1"/>
              <a:t>async</a:t>
            </a:r>
            <a:r>
              <a:rPr lang="en-US" dirty="0"/>
              <a:t> and await can be used</a:t>
            </a:r>
          </a:p>
          <a:p>
            <a:r>
              <a:rPr lang="en-US" dirty="0"/>
              <a:t>If it doesn’t matter if the animation runs in the background, then just omit the await/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/>
              <a:t>A few 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Canceling an animation</a:t>
            </a:r>
          </a:p>
          <a:p>
            <a:r>
              <a:rPr lang="en-US" dirty="0"/>
              <a:t>This can be done like this:</a:t>
            </a:r>
          </a:p>
          <a:p>
            <a:pPr lvl="1"/>
            <a:r>
              <a:rPr lang="en-US" dirty="0" err="1"/>
              <a:t>viewExtensions.CancelAnimations</a:t>
            </a:r>
            <a:r>
              <a:rPr lang="en-US" dirty="0"/>
              <a:t>(button);</a:t>
            </a:r>
          </a:p>
          <a:p>
            <a:r>
              <a:rPr lang="en-US" dirty="0"/>
              <a:t>Notice this is not an extension method, but a static method, this is why a reference is needed for the view (button here) that must be cancelled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Stacked animations using await</a:t>
            </a:r>
          </a:p>
          <a:p>
            <a:r>
              <a:rPr lang="en-US" dirty="0"/>
              <a:t>As the animations run synchronously, we can stack them, when the first is done, the second can start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2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animations:</a:t>
            </a:r>
          </a:p>
          <a:p>
            <a:r>
              <a:rPr lang="en-US" dirty="0"/>
              <a:t>By using or omitting the await, it is possible to create composite animations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So what is actually happening!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Missing await in conjunction with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/>
              <a:t>How to suppress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7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class</a:t>
            </a:r>
          </a:p>
          <a:p>
            <a:r>
              <a:rPr lang="en-US" dirty="0"/>
              <a:t>A systematic way of doing composite animations, is using the Task class.</a:t>
            </a:r>
          </a:p>
          <a:p>
            <a:r>
              <a:rPr lang="en-US" dirty="0"/>
              <a:t>It has two important methods:</a:t>
            </a:r>
          </a:p>
          <a:p>
            <a:pPr lvl="1"/>
            <a:r>
              <a:rPr lang="en-US" dirty="0" err="1"/>
              <a:t>WhenAll</a:t>
            </a:r>
            <a:endParaRPr lang="en-US" dirty="0"/>
          </a:p>
          <a:p>
            <a:pPr lvl="1"/>
            <a:r>
              <a:rPr lang="en-US" dirty="0"/>
              <a:t>And </a:t>
            </a:r>
            <a:r>
              <a:rPr lang="en-US" dirty="0" err="1"/>
              <a:t>WhenAny</a:t>
            </a:r>
            <a:endParaRPr lang="en-US" dirty="0"/>
          </a:p>
          <a:p>
            <a:r>
              <a:rPr lang="en-US" dirty="0"/>
              <a:t>An example and what it does</a:t>
            </a:r>
          </a:p>
          <a:p>
            <a:pPr lvl="1"/>
            <a:r>
              <a:rPr lang="en-US" dirty="0" smtClean="0"/>
              <a:t>XaAnimationApp2  </a:t>
            </a:r>
            <a:r>
              <a:rPr lang="en-US" dirty="0"/>
              <a:t>- </a:t>
            </a:r>
            <a:r>
              <a:rPr lang="en-US" dirty="0" err="1"/>
              <a:t>btnRotateFullAwait_Clicked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4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easing class:</a:t>
            </a:r>
          </a:p>
          <a:p>
            <a:r>
              <a:rPr lang="en-US" dirty="0"/>
              <a:t>This class introduces ways of changing the velocity over the period of an animation.</a:t>
            </a:r>
          </a:p>
          <a:p>
            <a:r>
              <a:rPr lang="en-US" dirty="0"/>
              <a:t>In other words, a non-constant velocity</a:t>
            </a:r>
          </a:p>
          <a:p>
            <a:r>
              <a:rPr lang="en-US" dirty="0"/>
              <a:t>Some of the given easing functions</a:t>
            </a:r>
          </a:p>
          <a:p>
            <a:pPr lvl="1"/>
            <a:r>
              <a:rPr lang="en-US" dirty="0"/>
              <a:t>Linear (the default) </a:t>
            </a:r>
          </a:p>
          <a:p>
            <a:pPr lvl="1"/>
            <a:r>
              <a:rPr lang="en-US" dirty="0" err="1"/>
              <a:t>SinIn</a:t>
            </a:r>
            <a:r>
              <a:rPr lang="en-US" dirty="0"/>
              <a:t>, </a:t>
            </a:r>
            <a:r>
              <a:rPr lang="en-US" dirty="0" err="1"/>
              <a:t>SinOut</a:t>
            </a:r>
            <a:r>
              <a:rPr lang="en-US" dirty="0"/>
              <a:t>, and </a:t>
            </a:r>
            <a:r>
              <a:rPr lang="en-US" dirty="0" err="1"/>
              <a:t>SinInOut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CubicIn</a:t>
            </a:r>
            <a:r>
              <a:rPr lang="en-US" dirty="0"/>
              <a:t>, </a:t>
            </a:r>
            <a:r>
              <a:rPr lang="en-US" dirty="0" err="1"/>
              <a:t>CubicOut</a:t>
            </a:r>
            <a:r>
              <a:rPr lang="en-US" dirty="0"/>
              <a:t>, and </a:t>
            </a:r>
            <a:r>
              <a:rPr lang="en-US" dirty="0" err="1"/>
              <a:t>CubicInOut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BounceIn</a:t>
            </a:r>
            <a:r>
              <a:rPr lang="en-US" dirty="0"/>
              <a:t> and </a:t>
            </a:r>
            <a:r>
              <a:rPr lang="en-US" dirty="0" err="1"/>
              <a:t>BounceOut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SpringIn</a:t>
            </a:r>
            <a:r>
              <a:rPr lang="en-US" dirty="0"/>
              <a:t> and </a:t>
            </a:r>
            <a:r>
              <a:rPr lang="en-US" dirty="0" err="1"/>
              <a:t>SpringOut</a:t>
            </a:r>
            <a:r>
              <a:rPr lang="en-US" dirty="0"/>
              <a:t> </a:t>
            </a:r>
          </a:p>
          <a:p>
            <a:r>
              <a:rPr lang="en-US" dirty="0"/>
              <a:t>A few examples</a:t>
            </a:r>
          </a:p>
          <a:p>
            <a:pPr lvl="1"/>
            <a:r>
              <a:rPr lang="en-US" smtClean="0"/>
              <a:t>XaAnimationApp2 </a:t>
            </a:r>
            <a:r>
              <a:rPr lang="en-US" dirty="0"/>
              <a:t>- </a:t>
            </a:r>
            <a:r>
              <a:rPr lang="en-US" dirty="0" err="1"/>
              <a:t>btnRotateEasing_Clicked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5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ViewExtensions</a:t>
            </a:r>
            <a:r>
              <a:rPr lang="en-US" dirty="0"/>
              <a:t> class overview:</a:t>
            </a:r>
          </a:p>
          <a:p>
            <a:pPr lvl="1"/>
            <a:r>
              <a:rPr lang="en-US" dirty="0" err="1"/>
              <a:t>TranslateTo</a:t>
            </a:r>
            <a:r>
              <a:rPr lang="en-US" dirty="0"/>
              <a:t> animates the </a:t>
            </a:r>
            <a:r>
              <a:rPr lang="en-US" dirty="0" err="1"/>
              <a:t>TranslationX</a:t>
            </a:r>
            <a:r>
              <a:rPr lang="en-US" dirty="0"/>
              <a:t> and </a:t>
            </a:r>
            <a:r>
              <a:rPr lang="en-US" dirty="0" err="1"/>
              <a:t>TranslationY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ScaleTo</a:t>
            </a:r>
            <a:r>
              <a:rPr lang="en-US" dirty="0"/>
              <a:t> animates the Scale property</a:t>
            </a:r>
          </a:p>
          <a:p>
            <a:pPr lvl="1"/>
            <a:r>
              <a:rPr lang="en-US" dirty="0" err="1"/>
              <a:t>RelScaleTo</a:t>
            </a:r>
            <a:r>
              <a:rPr lang="en-US" dirty="0"/>
              <a:t> applies an animated incremental increase or decrease to the Scale property</a:t>
            </a:r>
          </a:p>
          <a:p>
            <a:pPr lvl="1"/>
            <a:r>
              <a:rPr lang="en-US" dirty="0" err="1"/>
              <a:t>RotateTo</a:t>
            </a:r>
            <a:r>
              <a:rPr lang="en-US" dirty="0"/>
              <a:t> animates the Rotation property</a:t>
            </a:r>
          </a:p>
          <a:p>
            <a:pPr lvl="1"/>
            <a:r>
              <a:rPr lang="en-US" dirty="0" err="1"/>
              <a:t>RelRotateTo</a:t>
            </a:r>
            <a:r>
              <a:rPr lang="en-US" dirty="0"/>
              <a:t> applies an animated incremental increase or decrease to the Rotation property</a:t>
            </a:r>
          </a:p>
          <a:p>
            <a:pPr lvl="1"/>
            <a:r>
              <a:rPr lang="en-US" dirty="0" err="1"/>
              <a:t>RotateXTo</a:t>
            </a:r>
            <a:r>
              <a:rPr lang="en-US" dirty="0"/>
              <a:t> animates the </a:t>
            </a:r>
            <a:r>
              <a:rPr lang="en-US" dirty="0" err="1"/>
              <a:t>RotationX</a:t>
            </a:r>
            <a:r>
              <a:rPr lang="en-US" dirty="0"/>
              <a:t> property</a:t>
            </a:r>
          </a:p>
          <a:p>
            <a:pPr lvl="1"/>
            <a:r>
              <a:rPr lang="en-US" dirty="0" err="1"/>
              <a:t>RotateYTo</a:t>
            </a:r>
            <a:r>
              <a:rPr lang="en-US" dirty="0"/>
              <a:t> animates the </a:t>
            </a:r>
            <a:r>
              <a:rPr lang="en-US" dirty="0" err="1"/>
              <a:t>RotationY</a:t>
            </a:r>
            <a:r>
              <a:rPr lang="en-US" dirty="0"/>
              <a:t> property</a:t>
            </a:r>
          </a:p>
          <a:p>
            <a:pPr lvl="1"/>
            <a:r>
              <a:rPr lang="en-US" dirty="0" err="1"/>
              <a:t>FadeTo</a:t>
            </a:r>
            <a:r>
              <a:rPr lang="en-US" dirty="0"/>
              <a:t> animates the Opacity property</a:t>
            </a:r>
          </a:p>
          <a:p>
            <a:pPr lvl="1"/>
            <a:r>
              <a:rPr lang="en-US" dirty="0" err="1"/>
              <a:t>LayoutTo</a:t>
            </a:r>
            <a:r>
              <a:rPr lang="en-US" dirty="0"/>
              <a:t> animates the get-only Bounds property by calling the Layout method</a:t>
            </a:r>
          </a:p>
        </p:txBody>
      </p:sp>
    </p:spTree>
    <p:extLst>
      <p:ext uri="{BB962C8B-B14F-4D97-AF65-F5344CB8AC3E}">
        <p14:creationId xmlns:p14="http://schemas.microsoft.com/office/powerpoint/2010/main" val="2687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  <a:p>
            <a:r>
              <a:rPr lang="en-US" dirty="0"/>
              <a:t>Animate</a:t>
            </a:r>
          </a:p>
          <a:p>
            <a:pPr lvl="1"/>
            <a:r>
              <a:rPr lang="en-US" dirty="0"/>
              <a:t>The Task class</a:t>
            </a:r>
          </a:p>
          <a:p>
            <a:pPr lvl="1"/>
            <a:r>
              <a:rPr lang="en-US" dirty="0"/>
              <a:t>The Easing Class</a:t>
            </a:r>
          </a:p>
          <a:p>
            <a:r>
              <a:rPr lang="en-US" dirty="0"/>
              <a:t>The jigsaw puzzle game </a:t>
            </a:r>
            <a:r>
              <a:rPr lang="en-US" dirty="0" smtClean="0"/>
              <a:t>(Week exercise)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41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F40A9-DB71-4049-9645-2708DED5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useful link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589762-A328-4582-8DB3-75F85A0D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blog entry regarding animation and with links to examples:</a:t>
            </a:r>
          </a:p>
          <a:p>
            <a:pPr lvl="1"/>
            <a:r>
              <a:rPr lang="en-US" dirty="0"/>
              <a:t>https://blog.xamarin.com/creating-animations-with-xamarin-forms/</a:t>
            </a:r>
          </a:p>
        </p:txBody>
      </p:sp>
    </p:spTree>
    <p:extLst>
      <p:ext uri="{BB962C8B-B14F-4D97-AF65-F5344CB8AC3E}">
        <p14:creationId xmlns:p14="http://schemas.microsoft.com/office/powerpoint/2010/main" val="86898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exe - </a:t>
            </a:r>
            <a:r>
              <a:rPr lang="en-US" dirty="0"/>
              <a:t>The jigsaw puzzle game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together in groups of two and create an app </a:t>
            </a:r>
          </a:p>
          <a:p>
            <a:r>
              <a:rPr lang="en-US" dirty="0"/>
              <a:t>The app is a game for children</a:t>
            </a:r>
          </a:p>
          <a:p>
            <a:pPr lvl="1"/>
            <a:r>
              <a:rPr lang="en-US" dirty="0"/>
              <a:t>A picture is divided into x*x numbers</a:t>
            </a:r>
          </a:p>
          <a:p>
            <a:pPr lvl="1"/>
            <a:r>
              <a:rPr lang="en-US" dirty="0"/>
              <a:t>Of squares and then they are rotated</a:t>
            </a:r>
          </a:p>
          <a:p>
            <a:pPr lvl="1"/>
            <a:r>
              <a:rPr lang="en-US" dirty="0"/>
              <a:t>90,180 or 270 degrees</a:t>
            </a:r>
          </a:p>
          <a:p>
            <a:r>
              <a:rPr lang="en-US"/>
              <a:t>User Interface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square is rotated 90</a:t>
            </a:r>
            <a:r>
              <a:rPr lang="da-DK" dirty="0"/>
              <a:t>°</a:t>
            </a:r>
            <a:r>
              <a:rPr lang="en-US" dirty="0"/>
              <a:t> if you click it twice</a:t>
            </a:r>
          </a:p>
          <a:p>
            <a:pPr lvl="1"/>
            <a:r>
              <a:rPr lang="en-US" dirty="0"/>
              <a:t>If a square is clicked once and then another </a:t>
            </a:r>
          </a:p>
          <a:p>
            <a:pPr lvl="1"/>
            <a:r>
              <a:rPr lang="en-US" dirty="0"/>
              <a:t>Square is clicked, then the two squares</a:t>
            </a:r>
          </a:p>
          <a:p>
            <a:pPr lvl="1"/>
            <a:r>
              <a:rPr lang="en-US" dirty="0"/>
              <a:t>Are switched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5AE66EA-DE65-4854-8EC1-4BB02C65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59" y="2253965"/>
            <a:ext cx="4660526" cy="46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1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A6C1C-2CB2-4EBA-830D-2FAA8427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exe - The jigsaw puzzle game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CA2F08-F253-4467-BDEB-13EE8FBB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/>
              <a:t>simple, start with 4 or 9 squares</a:t>
            </a:r>
          </a:p>
          <a:p>
            <a:r>
              <a:rPr lang="en-US" dirty="0"/>
              <a:t>Start with displaying the image(s)</a:t>
            </a:r>
          </a:p>
          <a:p>
            <a:r>
              <a:rPr lang="en-US" dirty="0"/>
              <a:t>Then add the random place / rotate functionality </a:t>
            </a:r>
          </a:p>
          <a:p>
            <a:r>
              <a:rPr lang="en-US" dirty="0"/>
              <a:t>Then the switch functionality</a:t>
            </a:r>
          </a:p>
          <a:p>
            <a:r>
              <a:rPr lang="en-US" dirty="0"/>
              <a:t>How will you detect that the jigsaw puzzle is done?</a:t>
            </a:r>
          </a:p>
          <a:p>
            <a:r>
              <a:rPr lang="en-US" dirty="0"/>
              <a:t>Hint </a:t>
            </a:r>
          </a:p>
          <a:p>
            <a:pPr lvl="1"/>
            <a:r>
              <a:rPr lang="en-US" dirty="0"/>
              <a:t>See page 799 for inspiration (In the </a:t>
            </a:r>
            <a:r>
              <a:rPr lang="en-US" dirty="0" err="1"/>
              <a:t>ms</a:t>
            </a:r>
            <a:r>
              <a:rPr lang="en-US" dirty="0"/>
              <a:t> press 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9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A6C1C-2CB2-4EBA-830D-2FAA8427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exe - The jigsaw puzzle game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CA2F08-F253-4467-BDEB-13EE8FBB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an image be divided into multiple images in C# ? Or du you need to add each image part as an individual image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github.com/muak/Xamarin.Plugin.ImageEdit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</a:t>
            </a:r>
          </a:p>
          <a:p>
            <a:pPr lvl="2"/>
            <a:r>
              <a:rPr lang="da-DK" dirty="0">
                <a:hlinkClick r:id="rId3"/>
              </a:rPr>
              <a:t>https://www.nuget.org/packages/Xamarin.Plugin.ImageEdit/</a:t>
            </a:r>
            <a:endParaRPr lang="en-US" dirty="0"/>
          </a:p>
          <a:p>
            <a:r>
              <a:rPr lang="en-US" dirty="0" smtClean="0"/>
              <a:t>Alternatives: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forums.xamarin.com/discussion/37647/cross-platform-crop-image-view</a:t>
            </a:r>
            <a:endParaRPr lang="en-US" dirty="0" smtClean="0"/>
          </a:p>
          <a:p>
            <a:pPr lvl="2"/>
            <a:r>
              <a:rPr lang="en-US" dirty="0" smtClean="0"/>
              <a:t>I used java for this, see:</a:t>
            </a:r>
          </a:p>
          <a:p>
            <a:pPr lvl="2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stackoverflow.com/questions/30993681/how-to-make-a-javafx-image-crop-app/30994313</a:t>
            </a:r>
            <a:endParaRPr lang="en-US" dirty="0" smtClean="0"/>
          </a:p>
          <a:p>
            <a:pPr lvl="2"/>
            <a:r>
              <a:rPr lang="en-US" dirty="0" smtClean="0"/>
              <a:t>Or</a:t>
            </a:r>
          </a:p>
          <a:p>
            <a:pPr lvl="2"/>
            <a:r>
              <a:rPr lang="en-US" dirty="0"/>
              <a:t>https://www.iloveimg.com/crop-image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7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supports three basic types of transformation:</a:t>
            </a:r>
          </a:p>
          <a:p>
            <a:pPr lvl="1"/>
            <a:r>
              <a:rPr lang="en-US" dirty="0"/>
              <a:t>Translation, moving an element in the x or y direction</a:t>
            </a:r>
          </a:p>
          <a:p>
            <a:pPr lvl="1"/>
            <a:r>
              <a:rPr lang="en-US" dirty="0"/>
              <a:t>Scale, change the size of an element</a:t>
            </a:r>
          </a:p>
          <a:p>
            <a:pPr lvl="1"/>
            <a:r>
              <a:rPr lang="en-US" dirty="0"/>
              <a:t>Rotate, turning an element in 2D or 3D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 has 8 properties:</a:t>
            </a:r>
          </a:p>
          <a:p>
            <a:pPr lvl="1"/>
            <a:r>
              <a:rPr lang="en-US" dirty="0" err="1"/>
              <a:t>TranslationX</a:t>
            </a:r>
            <a:endParaRPr lang="en-US" dirty="0"/>
          </a:p>
          <a:p>
            <a:pPr lvl="1"/>
            <a:r>
              <a:rPr lang="en-US" dirty="0" err="1"/>
              <a:t>TranslationY</a:t>
            </a:r>
            <a:endParaRPr lang="en-US" dirty="0"/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 err="1"/>
              <a:t>RotationX</a:t>
            </a:r>
            <a:endParaRPr lang="en-US" dirty="0"/>
          </a:p>
          <a:p>
            <a:pPr lvl="1"/>
            <a:r>
              <a:rPr lang="en-US" dirty="0" err="1"/>
              <a:t>RotationY</a:t>
            </a:r>
            <a:endParaRPr lang="en-US" dirty="0"/>
          </a:p>
          <a:p>
            <a:pPr lvl="1"/>
            <a:r>
              <a:rPr lang="en-US" dirty="0" err="1"/>
              <a:t>AnchorX</a:t>
            </a:r>
            <a:endParaRPr lang="en-US" dirty="0"/>
          </a:p>
          <a:p>
            <a:pPr lvl="1"/>
            <a:r>
              <a:rPr lang="en-US" dirty="0" err="1"/>
              <a:t>AnchorY</a:t>
            </a:r>
            <a:endParaRPr lang="en-US" dirty="0"/>
          </a:p>
          <a:p>
            <a:r>
              <a:rPr lang="en-US" dirty="0"/>
              <a:t>All of type double</a:t>
            </a:r>
          </a:p>
        </p:txBody>
      </p:sp>
    </p:spTree>
    <p:extLst>
      <p:ext uri="{BB962C8B-B14F-4D97-AF65-F5344CB8AC3E}">
        <p14:creationId xmlns:p14="http://schemas.microsoft.com/office/powerpoint/2010/main" val="26618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properties can be manipulated to achieve movement.</a:t>
            </a:r>
          </a:p>
          <a:p>
            <a:r>
              <a:rPr lang="en-US" dirty="0"/>
              <a:t>This can be done with the use of timers or delays</a:t>
            </a:r>
          </a:p>
          <a:p>
            <a:pPr lvl="1"/>
            <a:r>
              <a:rPr lang="en-US" dirty="0" err="1"/>
              <a:t>Device.StartTimer</a:t>
            </a:r>
            <a:endParaRPr lang="en-US" dirty="0"/>
          </a:p>
          <a:p>
            <a:pPr lvl="1"/>
            <a:r>
              <a:rPr lang="en-US" dirty="0" err="1"/>
              <a:t>Task.Delay</a:t>
            </a:r>
            <a:endParaRPr lang="en-US" dirty="0"/>
          </a:p>
          <a:p>
            <a:r>
              <a:rPr lang="en-US" dirty="0"/>
              <a:t>Transforms can be used on all view´s (Button etc.)</a:t>
            </a:r>
          </a:p>
          <a:p>
            <a:r>
              <a:rPr lang="en-US" dirty="0"/>
              <a:t>If a view like a Grid is manipulated, then all children elements of that view will also be transformed</a:t>
            </a:r>
          </a:p>
        </p:txBody>
      </p:sp>
    </p:spTree>
    <p:extLst>
      <p:ext uri="{BB962C8B-B14F-4D97-AF65-F5344CB8AC3E}">
        <p14:creationId xmlns:p14="http://schemas.microsoft.com/office/powerpoint/2010/main" val="39154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TranslationX</a:t>
            </a:r>
            <a:r>
              <a:rPr lang="en-US" dirty="0"/>
              <a:t> and </a:t>
            </a:r>
            <a:r>
              <a:rPr lang="en-US" dirty="0" err="1"/>
              <a:t>TranslationY</a:t>
            </a:r>
            <a:endParaRPr lang="en-US" dirty="0"/>
          </a:p>
          <a:p>
            <a:r>
              <a:rPr lang="en-US" dirty="0"/>
              <a:t>Let us see an example of “catch the mouse” like app.</a:t>
            </a:r>
          </a:p>
          <a:p>
            <a:pPr lvl="1"/>
            <a:r>
              <a:rPr lang="en-US" dirty="0" smtClean="0"/>
              <a:t>XaNavigationApp2 </a:t>
            </a:r>
            <a:r>
              <a:rPr lang="en-US" dirty="0"/>
              <a:t>- </a:t>
            </a:r>
            <a:r>
              <a:rPr lang="en-US" dirty="0" err="1"/>
              <a:t>ButtonJump</a:t>
            </a:r>
            <a:r>
              <a:rPr lang="en-US" dirty="0"/>
              <a:t> example</a:t>
            </a:r>
          </a:p>
          <a:p>
            <a:r>
              <a:rPr lang="en-US" dirty="0"/>
              <a:t>The transformation does NOT change where the element is placed in regards to the XAML layout, only where it is rendered on the screen.</a:t>
            </a:r>
          </a:p>
          <a:p>
            <a:pPr lvl="1"/>
            <a:r>
              <a:rPr lang="en-US" dirty="0"/>
              <a:t>Let us try and use a timer on the “catch the mouse”</a:t>
            </a:r>
          </a:p>
          <a:p>
            <a:pPr lvl="1"/>
            <a:r>
              <a:rPr lang="en-US" dirty="0" err="1"/>
              <a:t>NavigationApp</a:t>
            </a:r>
            <a:r>
              <a:rPr lang="en-US" dirty="0"/>
              <a:t> - </a:t>
            </a:r>
            <a:r>
              <a:rPr lang="en-US" dirty="0" err="1"/>
              <a:t>ButtonGlide</a:t>
            </a:r>
            <a:r>
              <a:rPr lang="en-US" dirty="0"/>
              <a:t> example</a:t>
            </a:r>
          </a:p>
          <a:p>
            <a:r>
              <a:rPr lang="en-US" dirty="0"/>
              <a:t>Take a look at the X and Y properties, they are get only and relative to its parent.</a:t>
            </a:r>
          </a:p>
        </p:txBody>
      </p:sp>
    </p:spTree>
    <p:extLst>
      <p:ext uri="{BB962C8B-B14F-4D97-AF65-F5344CB8AC3E}">
        <p14:creationId xmlns:p14="http://schemas.microsoft.com/office/powerpoint/2010/main" val="21379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AnchorX</a:t>
            </a:r>
            <a:r>
              <a:rPr lang="en-US" dirty="0"/>
              <a:t> and </a:t>
            </a:r>
            <a:r>
              <a:rPr lang="en-US" dirty="0" err="1"/>
              <a:t>AnchorY</a:t>
            </a:r>
            <a:endParaRPr lang="en-US" dirty="0"/>
          </a:p>
          <a:p>
            <a:pPr lvl="1"/>
            <a:r>
              <a:rPr lang="en-US" dirty="0"/>
              <a:t>Default any transformation is bound to the center of the view (with the value 0,5 and 0,5)</a:t>
            </a:r>
          </a:p>
          <a:p>
            <a:pPr lvl="1"/>
            <a:r>
              <a:rPr lang="en-US" dirty="0"/>
              <a:t>These can be 0 or 1, indicating left/right or upper/bottom as anchor point</a:t>
            </a:r>
          </a:p>
          <a:p>
            <a:pPr lvl="1"/>
            <a:r>
              <a:rPr lang="en-US" dirty="0"/>
              <a:t>These can be offset with the use of the </a:t>
            </a:r>
            <a:r>
              <a:rPr lang="en-US" dirty="0" err="1"/>
              <a:t>AnchorX</a:t>
            </a:r>
            <a:r>
              <a:rPr lang="en-US" dirty="0"/>
              <a:t> and Y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Scale changes the way a view is rendered, it does not change the height and width</a:t>
            </a:r>
          </a:p>
          <a:p>
            <a:pPr lvl="1"/>
            <a:r>
              <a:rPr lang="en-US" dirty="0"/>
              <a:t>Scale does not fire a </a:t>
            </a:r>
            <a:r>
              <a:rPr lang="en-US" dirty="0" err="1"/>
              <a:t>sizeChange</a:t>
            </a:r>
            <a:r>
              <a:rPr lang="en-US" dirty="0"/>
              <a:t> event (Pure presentation)</a:t>
            </a:r>
          </a:p>
          <a:p>
            <a:pPr lvl="1"/>
            <a:r>
              <a:rPr lang="en-US" dirty="0"/>
              <a:t>Example, pure XAML:</a:t>
            </a:r>
          </a:p>
          <a:p>
            <a:pPr lvl="1"/>
            <a:r>
              <a:rPr lang="en-US" dirty="0" smtClean="0"/>
              <a:t>XaNavigationApp2 </a:t>
            </a:r>
            <a:r>
              <a:rPr lang="en-US" dirty="0"/>
              <a:t>- </a:t>
            </a:r>
            <a:r>
              <a:rPr lang="en-US" dirty="0" err="1"/>
              <a:t>SliderScale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has 3 programming interfaces corresponding to the classes: </a:t>
            </a:r>
          </a:p>
          <a:p>
            <a:pPr lvl="1"/>
            <a:r>
              <a:rPr lang="en-US" dirty="0" err="1"/>
              <a:t>ViewExtensions</a:t>
            </a:r>
            <a:endParaRPr lang="en-US" dirty="0"/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AnimationExtensions</a:t>
            </a:r>
            <a:endParaRPr lang="en-US" dirty="0"/>
          </a:p>
          <a:p>
            <a:r>
              <a:rPr lang="en-US" dirty="0"/>
              <a:t>Maybe you will be pleased to hear, that there is no XAML interface for the </a:t>
            </a:r>
            <a:r>
              <a:rPr lang="en-US" dirty="0" err="1"/>
              <a:t>Xamarin.Forms</a:t>
            </a:r>
            <a:r>
              <a:rPr lang="en-US" dirty="0"/>
              <a:t> animation system, this is pure C#</a:t>
            </a:r>
          </a:p>
        </p:txBody>
      </p:sp>
    </p:spTree>
    <p:extLst>
      <p:ext uri="{BB962C8B-B14F-4D97-AF65-F5344CB8AC3E}">
        <p14:creationId xmlns:p14="http://schemas.microsoft.com/office/powerpoint/2010/main" val="9729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DBA7C-9279-4798-B700-1BF11B81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11A863-D026-4CAD-A48B-AE83EF6F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await and async keywords were introduced in .NET 4.5.</a:t>
            </a:r>
          </a:p>
          <a:p>
            <a:r>
              <a:rPr lang="en-US" dirty="0"/>
              <a:t>There is nothing new under the hood, it is pure syntactic and still uses TPL. </a:t>
            </a:r>
            <a:r>
              <a:rPr lang="en-US" dirty="0" smtClean="0"/>
              <a:t> (Parallel </a:t>
            </a:r>
            <a:r>
              <a:rPr lang="en-US" smtClean="0"/>
              <a:t>Task Library)</a:t>
            </a:r>
            <a:endParaRPr lang="en-US" dirty="0"/>
          </a:p>
          <a:p>
            <a:pPr lvl="1"/>
            <a:r>
              <a:rPr lang="en-US" dirty="0"/>
              <a:t>Pre .NET 4.5 could look like this:</a:t>
            </a:r>
          </a:p>
          <a:p>
            <a:pPr lvl="2"/>
            <a:r>
              <a:rPr lang="en-US" dirty="0" err="1"/>
              <a:t>Task.Factory.StartNew</a:t>
            </a:r>
            <a:r>
              <a:rPr lang="en-US" dirty="0"/>
              <a:t> (() =&gt; {</a:t>
            </a:r>
          </a:p>
          <a:p>
            <a:pPr lvl="3"/>
            <a:r>
              <a:rPr lang="en-US" dirty="0"/>
              <a:t>DoSomething();</a:t>
            </a:r>
          </a:p>
          <a:p>
            <a:pPr lvl="2"/>
            <a:r>
              <a:rPr lang="en-US" dirty="0"/>
              <a:t>// When the background work is done, continue with this code block</a:t>
            </a:r>
          </a:p>
          <a:p>
            <a:pPr lvl="2"/>
            <a:r>
              <a:rPr lang="en-US" dirty="0"/>
              <a:t>}).</a:t>
            </a:r>
            <a:r>
              <a:rPr lang="en-US" dirty="0" err="1"/>
              <a:t>ContinueWith</a:t>
            </a:r>
            <a:r>
              <a:rPr lang="en-US" dirty="0"/>
              <a:t> (task =&gt; {</a:t>
            </a:r>
          </a:p>
          <a:p>
            <a:pPr lvl="3"/>
            <a:r>
              <a:rPr lang="en-US" dirty="0" err="1"/>
              <a:t>DoSomethingOnTheUIThread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}, </a:t>
            </a:r>
            <a:r>
              <a:rPr lang="en-US" dirty="0" err="1"/>
              <a:t>TaskScheduler.FromCurrentSynchronizationContext</a:t>
            </a:r>
            <a:r>
              <a:rPr lang="en-US" dirty="0"/>
              <a:t> 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0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1068</Words>
  <Application>Microsoft Office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Office-tema</vt:lpstr>
      <vt:lpstr>Xamarin</vt:lpstr>
      <vt:lpstr>Agenda</vt:lpstr>
      <vt:lpstr>Transforms</vt:lpstr>
      <vt:lpstr>Transform</vt:lpstr>
      <vt:lpstr>Transform</vt:lpstr>
      <vt:lpstr>Transform</vt:lpstr>
      <vt:lpstr>Transform</vt:lpstr>
      <vt:lpstr>Animate</vt:lpstr>
      <vt:lpstr>Animate</vt:lpstr>
      <vt:lpstr>Animate</vt:lpstr>
      <vt:lpstr>Animate</vt:lpstr>
      <vt:lpstr>Animate</vt:lpstr>
      <vt:lpstr>Animate</vt:lpstr>
      <vt:lpstr>Animate</vt:lpstr>
      <vt:lpstr>Animate</vt:lpstr>
      <vt:lpstr>Animate</vt:lpstr>
      <vt:lpstr>Animate</vt:lpstr>
      <vt:lpstr>Animate</vt:lpstr>
      <vt:lpstr>Animate</vt:lpstr>
      <vt:lpstr>Animate useful link</vt:lpstr>
      <vt:lpstr>Week exe - The jigsaw puzzle game</vt:lpstr>
      <vt:lpstr>Week exe - The jigsaw puzzle game</vt:lpstr>
      <vt:lpstr>Week exe - The jigsaw puzzle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Frank Østergaard Hansen</dc:creator>
  <cp:lastModifiedBy>Frank Østergaard Hansen</cp:lastModifiedBy>
  <cp:revision>142</cp:revision>
  <dcterms:created xsi:type="dcterms:W3CDTF">2017-04-28T10:06:45Z</dcterms:created>
  <dcterms:modified xsi:type="dcterms:W3CDTF">2021-03-01T17:17:29Z</dcterms:modified>
</cp:coreProperties>
</file>