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7"/>
  </p:notesMasterIdLst>
  <p:sldIdLst>
    <p:sldId id="256" r:id="rId2"/>
    <p:sldId id="258" r:id="rId3"/>
    <p:sldId id="279" r:id="rId4"/>
    <p:sldId id="257" r:id="rId5"/>
    <p:sldId id="310" r:id="rId6"/>
    <p:sldId id="259" r:id="rId7"/>
    <p:sldId id="312" r:id="rId8"/>
    <p:sldId id="263" r:id="rId9"/>
    <p:sldId id="313" r:id="rId10"/>
    <p:sldId id="261" r:id="rId11"/>
    <p:sldId id="314" r:id="rId12"/>
    <p:sldId id="278" r:id="rId13"/>
    <p:sldId id="311" r:id="rId14"/>
    <p:sldId id="306" r:id="rId15"/>
    <p:sldId id="264" r:id="rId16"/>
  </p:sldIdLst>
  <p:sldSz cx="9144000" cy="5143500" type="screen16x9"/>
  <p:notesSz cx="6858000" cy="9144000"/>
  <p:embeddedFontLst>
    <p:embeddedFont>
      <p:font typeface="Open Sans" panose="020B0604020202020204" charset="0"/>
      <p:regular r:id="rId18"/>
      <p:bold r:id="rId19"/>
      <p:italic r:id="rId20"/>
      <p:boldItalic r:id="rId21"/>
    </p:embeddedFont>
    <p:embeddedFont>
      <p:font typeface="Poppins" panose="020B0604020202020204" charset="0"/>
      <p:regular r:id="rId22"/>
      <p:bold r:id="rId23"/>
      <p:italic r:id="rId24"/>
      <p:boldItalic r:id="rId25"/>
    </p:embeddedFont>
    <p:embeddedFont>
      <p:font typeface="Poppins ExtraBold" panose="020B0604020202020204" charset="0"/>
      <p:bold r:id="rId26"/>
      <p:boldItalic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9CDA98-4054-4B73-B273-04080C38B576}">
  <a:tblStyle styleId="{079CDA98-4054-4B73-B273-04080C38B5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3" d="100"/>
          <a:sy n="53" d="100"/>
        </p:scale>
        <p:origin x="1660"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9ba32ee7ca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9ba32ee7ca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a1b874dc7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a1b874dc7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509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9bd5a9a471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9bd5a9a471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a1b874dc7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a1b874dc7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030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a00279db97_1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a00279db97_1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98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9bd5a9a471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9bd5a9a471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a00279db97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a00279db97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a1b874dc7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a1b874dc7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a00279db97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a00279db97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a1b874dc7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a1b874dc7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64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a00279db97_1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a00279db97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a1b874dc7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a1b874dc7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226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9ba32ee7c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9ba32ee7c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981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a1b874dc7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a1b874dc7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081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6176072" y="4050224"/>
            <a:ext cx="2329180" cy="2329180"/>
          </a:xfrm>
          <a:custGeom>
            <a:avLst/>
            <a:gdLst/>
            <a:ahLst/>
            <a:cxnLst/>
            <a:rect l="l" t="t" r="r" b="b"/>
            <a:pathLst>
              <a:path w="68045" h="68045" extrusionOk="0">
                <a:moveTo>
                  <a:pt x="68045" y="34016"/>
                </a:moveTo>
                <a:cubicBezTo>
                  <a:pt x="68045" y="52804"/>
                  <a:pt x="52817" y="68044"/>
                  <a:pt x="34028" y="68044"/>
                </a:cubicBezTo>
                <a:cubicBezTo>
                  <a:pt x="15240" y="68044"/>
                  <a:pt x="0" y="52804"/>
                  <a:pt x="0" y="34016"/>
                </a:cubicBezTo>
                <a:cubicBezTo>
                  <a:pt x="0" y="15228"/>
                  <a:pt x="15240" y="0"/>
                  <a:pt x="34028" y="0"/>
                </a:cubicBezTo>
                <a:cubicBezTo>
                  <a:pt x="52817" y="0"/>
                  <a:pt x="68045" y="15228"/>
                  <a:pt x="68045" y="34016"/>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186384" y="-1193501"/>
            <a:ext cx="2329180" cy="2329180"/>
          </a:xfrm>
          <a:custGeom>
            <a:avLst/>
            <a:gdLst/>
            <a:ahLst/>
            <a:cxnLst/>
            <a:rect l="l" t="t" r="r" b="b"/>
            <a:pathLst>
              <a:path w="68045" h="68045" extrusionOk="0">
                <a:moveTo>
                  <a:pt x="68045" y="34016"/>
                </a:moveTo>
                <a:cubicBezTo>
                  <a:pt x="68045" y="52804"/>
                  <a:pt x="52817" y="68044"/>
                  <a:pt x="34028" y="68044"/>
                </a:cubicBezTo>
                <a:cubicBezTo>
                  <a:pt x="15240" y="68044"/>
                  <a:pt x="0" y="52804"/>
                  <a:pt x="0" y="34016"/>
                </a:cubicBezTo>
                <a:cubicBezTo>
                  <a:pt x="0" y="15228"/>
                  <a:pt x="15240" y="0"/>
                  <a:pt x="34028" y="0"/>
                </a:cubicBezTo>
                <a:cubicBezTo>
                  <a:pt x="52817" y="0"/>
                  <a:pt x="68045" y="15228"/>
                  <a:pt x="68045" y="34016"/>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33863" y="948493"/>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83468" y="4275137"/>
            <a:ext cx="129629" cy="129252"/>
          </a:xfrm>
          <a:custGeom>
            <a:avLst/>
            <a:gdLst/>
            <a:ahLst/>
            <a:cxnLst/>
            <a:rect l="l" t="t" r="r" b="b"/>
            <a:pathLst>
              <a:path w="3787" h="3776" extrusionOk="0">
                <a:moveTo>
                  <a:pt x="3787" y="1894"/>
                </a:moveTo>
                <a:cubicBezTo>
                  <a:pt x="3787" y="2930"/>
                  <a:pt x="2941" y="3775"/>
                  <a:pt x="1893" y="3775"/>
                </a:cubicBezTo>
                <a:cubicBezTo>
                  <a:pt x="846" y="3775"/>
                  <a:pt x="0" y="2930"/>
                  <a:pt x="0" y="1894"/>
                </a:cubicBezTo>
                <a:cubicBezTo>
                  <a:pt x="0" y="846"/>
                  <a:pt x="846" y="1"/>
                  <a:pt x="1893" y="1"/>
                </a:cubicBezTo>
                <a:cubicBezTo>
                  <a:pt x="2941" y="1"/>
                  <a:pt x="3787" y="846"/>
                  <a:pt x="3787"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35768" y="3901466"/>
            <a:ext cx="129218" cy="129629"/>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19996" y="1618646"/>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92188" y="-353993"/>
            <a:ext cx="1029091" cy="1029091"/>
          </a:xfrm>
          <a:custGeom>
            <a:avLst/>
            <a:gdLst/>
            <a:ahLst/>
            <a:cxnLst/>
            <a:rect l="l" t="t" r="r" b="b"/>
            <a:pathLst>
              <a:path w="30064" h="30064" extrusionOk="0">
                <a:moveTo>
                  <a:pt x="30063" y="15038"/>
                </a:moveTo>
                <a:cubicBezTo>
                  <a:pt x="30063" y="23337"/>
                  <a:pt x="23336" y="30064"/>
                  <a:pt x="15038" y="30064"/>
                </a:cubicBezTo>
                <a:cubicBezTo>
                  <a:pt x="6739" y="30064"/>
                  <a:pt x="0" y="23337"/>
                  <a:pt x="0" y="15038"/>
                </a:cubicBezTo>
                <a:cubicBezTo>
                  <a:pt x="0" y="6739"/>
                  <a:pt x="6739" y="0"/>
                  <a:pt x="15038" y="0"/>
                </a:cubicBezTo>
                <a:cubicBezTo>
                  <a:pt x="23336" y="0"/>
                  <a:pt x="30063" y="6739"/>
                  <a:pt x="30063" y="15038"/>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4167" y="165616"/>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5200" y="4050223"/>
            <a:ext cx="2329180" cy="2329180"/>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6853" y="528713"/>
            <a:ext cx="397376" cy="397410"/>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75565" y="945241"/>
            <a:ext cx="207913" cy="207879"/>
          </a:xfrm>
          <a:custGeom>
            <a:avLst/>
            <a:gdLst/>
            <a:ahLst/>
            <a:cxnLst/>
            <a:rect l="l" t="t" r="r" b="b"/>
            <a:pathLst>
              <a:path w="6074" h="6073" fill="none" extrusionOk="0">
                <a:moveTo>
                  <a:pt x="6073" y="3036"/>
                </a:moveTo>
                <a:cubicBezTo>
                  <a:pt x="6073" y="4715"/>
                  <a:pt x="4716" y="6072"/>
                  <a:pt x="3037" y="6072"/>
                </a:cubicBezTo>
                <a:cubicBezTo>
                  <a:pt x="1358" y="6072"/>
                  <a:pt x="1" y="4715"/>
                  <a:pt x="1" y="3036"/>
                </a:cubicBezTo>
                <a:cubicBezTo>
                  <a:pt x="1" y="1369"/>
                  <a:pt x="1358" y="0"/>
                  <a:pt x="3037" y="0"/>
                </a:cubicBezTo>
                <a:cubicBezTo>
                  <a:pt x="4716" y="0"/>
                  <a:pt x="6073" y="1369"/>
                  <a:pt x="6073" y="3036"/>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55196" y="-131679"/>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31332" y="4882801"/>
            <a:ext cx="383102" cy="383547"/>
          </a:xfrm>
          <a:custGeom>
            <a:avLst/>
            <a:gdLst/>
            <a:ahLst/>
            <a:cxnLst/>
            <a:rect l="l" t="t" r="r" b="b"/>
            <a:pathLst>
              <a:path w="11192" h="11205" fill="none" extrusionOk="0">
                <a:moveTo>
                  <a:pt x="11192" y="1"/>
                </a:moveTo>
                <a:lnTo>
                  <a:pt x="0" y="11205"/>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219475" y="4476917"/>
            <a:ext cx="383136" cy="383136"/>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951738" y="4624443"/>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ctrTitle"/>
          </p:nvPr>
        </p:nvSpPr>
        <p:spPr>
          <a:xfrm>
            <a:off x="1693875" y="1282888"/>
            <a:ext cx="5756100" cy="1779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5" name="Google Shape;25;p2"/>
          <p:cNvSpPr txBox="1">
            <a:spLocks noGrp="1"/>
          </p:cNvSpPr>
          <p:nvPr>
            <p:ph type="subTitle" idx="1"/>
          </p:nvPr>
        </p:nvSpPr>
        <p:spPr>
          <a:xfrm>
            <a:off x="1693875" y="2996913"/>
            <a:ext cx="5756100" cy="497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000"/>
              <a:buFont typeface="Poppins"/>
              <a:buNone/>
              <a:defRPr sz="20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000"/>
              <a:buFont typeface="Poppins"/>
              <a:buNone/>
              <a:defRPr sz="2000">
                <a:solidFill>
                  <a:schemeClr val="dk1"/>
                </a:solidFill>
                <a:latin typeface="Poppins"/>
                <a:ea typeface="Poppins"/>
                <a:cs typeface="Poppins"/>
                <a:sym typeface="Poppins"/>
              </a:defRPr>
            </a:lvl2pPr>
            <a:lvl3pPr lvl="2" algn="ctr">
              <a:lnSpc>
                <a:spcPct val="100000"/>
              </a:lnSpc>
              <a:spcBef>
                <a:spcPts val="0"/>
              </a:spcBef>
              <a:spcAft>
                <a:spcPts val="0"/>
              </a:spcAft>
              <a:buClr>
                <a:schemeClr val="dk1"/>
              </a:buClr>
              <a:buSzPts val="2000"/>
              <a:buFont typeface="Poppins"/>
              <a:buNone/>
              <a:defRPr sz="2000">
                <a:solidFill>
                  <a:schemeClr val="dk1"/>
                </a:solidFill>
                <a:latin typeface="Poppins"/>
                <a:ea typeface="Poppins"/>
                <a:cs typeface="Poppins"/>
                <a:sym typeface="Poppins"/>
              </a:defRPr>
            </a:lvl3pPr>
            <a:lvl4pPr lvl="3" algn="ctr">
              <a:lnSpc>
                <a:spcPct val="100000"/>
              </a:lnSpc>
              <a:spcBef>
                <a:spcPts val="0"/>
              </a:spcBef>
              <a:spcAft>
                <a:spcPts val="0"/>
              </a:spcAft>
              <a:buClr>
                <a:schemeClr val="dk1"/>
              </a:buClr>
              <a:buSzPts val="2000"/>
              <a:buFont typeface="Poppins"/>
              <a:buNone/>
              <a:defRPr sz="2000">
                <a:solidFill>
                  <a:schemeClr val="dk1"/>
                </a:solidFill>
                <a:latin typeface="Poppins"/>
                <a:ea typeface="Poppins"/>
                <a:cs typeface="Poppins"/>
                <a:sym typeface="Poppins"/>
              </a:defRPr>
            </a:lvl4pPr>
            <a:lvl5pPr lvl="4" algn="ctr">
              <a:lnSpc>
                <a:spcPct val="100000"/>
              </a:lnSpc>
              <a:spcBef>
                <a:spcPts val="0"/>
              </a:spcBef>
              <a:spcAft>
                <a:spcPts val="0"/>
              </a:spcAft>
              <a:buClr>
                <a:schemeClr val="dk1"/>
              </a:buClr>
              <a:buSzPts val="2000"/>
              <a:buFont typeface="Poppins"/>
              <a:buNone/>
              <a:defRPr sz="2000">
                <a:solidFill>
                  <a:schemeClr val="dk1"/>
                </a:solidFill>
                <a:latin typeface="Poppins"/>
                <a:ea typeface="Poppins"/>
                <a:cs typeface="Poppins"/>
                <a:sym typeface="Poppins"/>
              </a:defRPr>
            </a:lvl5pPr>
            <a:lvl6pPr lvl="5" algn="ctr">
              <a:lnSpc>
                <a:spcPct val="100000"/>
              </a:lnSpc>
              <a:spcBef>
                <a:spcPts val="0"/>
              </a:spcBef>
              <a:spcAft>
                <a:spcPts val="0"/>
              </a:spcAft>
              <a:buClr>
                <a:schemeClr val="dk1"/>
              </a:buClr>
              <a:buSzPts val="2000"/>
              <a:buFont typeface="Poppins"/>
              <a:buNone/>
              <a:defRPr sz="2000">
                <a:solidFill>
                  <a:schemeClr val="dk1"/>
                </a:solidFill>
                <a:latin typeface="Poppins"/>
                <a:ea typeface="Poppins"/>
                <a:cs typeface="Poppins"/>
                <a:sym typeface="Poppins"/>
              </a:defRPr>
            </a:lvl6pPr>
            <a:lvl7pPr lvl="6" algn="ctr">
              <a:lnSpc>
                <a:spcPct val="100000"/>
              </a:lnSpc>
              <a:spcBef>
                <a:spcPts val="0"/>
              </a:spcBef>
              <a:spcAft>
                <a:spcPts val="0"/>
              </a:spcAft>
              <a:buClr>
                <a:schemeClr val="dk1"/>
              </a:buClr>
              <a:buSzPts val="2000"/>
              <a:buFont typeface="Poppins"/>
              <a:buNone/>
              <a:defRPr sz="2000">
                <a:solidFill>
                  <a:schemeClr val="dk1"/>
                </a:solidFill>
                <a:latin typeface="Poppins"/>
                <a:ea typeface="Poppins"/>
                <a:cs typeface="Poppins"/>
                <a:sym typeface="Poppins"/>
              </a:defRPr>
            </a:lvl7pPr>
            <a:lvl8pPr lvl="7" algn="ctr">
              <a:lnSpc>
                <a:spcPct val="100000"/>
              </a:lnSpc>
              <a:spcBef>
                <a:spcPts val="0"/>
              </a:spcBef>
              <a:spcAft>
                <a:spcPts val="0"/>
              </a:spcAft>
              <a:buClr>
                <a:schemeClr val="dk1"/>
              </a:buClr>
              <a:buSzPts val="2000"/>
              <a:buFont typeface="Poppins"/>
              <a:buNone/>
              <a:defRPr sz="2000">
                <a:solidFill>
                  <a:schemeClr val="dk1"/>
                </a:solidFill>
                <a:latin typeface="Poppins"/>
                <a:ea typeface="Poppins"/>
                <a:cs typeface="Poppins"/>
                <a:sym typeface="Poppins"/>
              </a:defRPr>
            </a:lvl8pPr>
            <a:lvl9pPr lvl="8" algn="ctr">
              <a:lnSpc>
                <a:spcPct val="100000"/>
              </a:lnSpc>
              <a:spcBef>
                <a:spcPts val="0"/>
              </a:spcBef>
              <a:spcAft>
                <a:spcPts val="0"/>
              </a:spcAft>
              <a:buClr>
                <a:schemeClr val="dk1"/>
              </a:buClr>
              <a:buSzPts val="2000"/>
              <a:buFont typeface="Poppins"/>
              <a:buNone/>
              <a:defRPr sz="2000">
                <a:solidFill>
                  <a:schemeClr val="dk1"/>
                </a:solidFill>
                <a:latin typeface="Poppins"/>
                <a:ea typeface="Poppins"/>
                <a:cs typeface="Poppins"/>
                <a:sym typeface="Poppins"/>
              </a:defRPr>
            </a:lvl9pPr>
          </a:lstStyle>
          <a:p>
            <a:endParaRPr/>
          </a:p>
        </p:txBody>
      </p:sp>
      <p:sp>
        <p:nvSpPr>
          <p:cNvPr id="26" name="Google Shape;26;p2"/>
          <p:cNvSpPr/>
          <p:nvPr/>
        </p:nvSpPr>
        <p:spPr>
          <a:xfrm>
            <a:off x="7259413" y="-1104702"/>
            <a:ext cx="2329180" cy="2329180"/>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130138" y="3861418"/>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669446" y="4751396"/>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081520" y="3975866"/>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862047" y="4469776"/>
            <a:ext cx="397376" cy="397410"/>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605015" y="3225516"/>
            <a:ext cx="207913" cy="207879"/>
          </a:xfrm>
          <a:custGeom>
            <a:avLst/>
            <a:gdLst/>
            <a:ahLst/>
            <a:cxnLst/>
            <a:rect l="l" t="t" r="r" b="b"/>
            <a:pathLst>
              <a:path w="6074" h="6073" fill="none" extrusionOk="0">
                <a:moveTo>
                  <a:pt x="6073" y="3036"/>
                </a:moveTo>
                <a:cubicBezTo>
                  <a:pt x="6073" y="4715"/>
                  <a:pt x="4716" y="6072"/>
                  <a:pt x="3037" y="6072"/>
                </a:cubicBezTo>
                <a:cubicBezTo>
                  <a:pt x="1358" y="6072"/>
                  <a:pt x="1" y="4715"/>
                  <a:pt x="1" y="3036"/>
                </a:cubicBezTo>
                <a:cubicBezTo>
                  <a:pt x="1" y="1369"/>
                  <a:pt x="1358" y="0"/>
                  <a:pt x="3037" y="0"/>
                </a:cubicBezTo>
                <a:cubicBezTo>
                  <a:pt x="4716" y="0"/>
                  <a:pt x="6073" y="1369"/>
                  <a:pt x="6073" y="3036"/>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527150" y="-8"/>
            <a:ext cx="383136" cy="383136"/>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259413" y="147518"/>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878971" y="1948633"/>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718471" y="4897583"/>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120796" y="762346"/>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91396" y="3539846"/>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527158" y="582591"/>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505242" y="831811"/>
            <a:ext cx="756860" cy="756860"/>
          </a:xfrm>
          <a:custGeom>
            <a:avLst/>
            <a:gdLst/>
            <a:ahLst/>
            <a:cxnLst/>
            <a:rect l="l" t="t" r="r" b="b"/>
            <a:pathLst>
              <a:path w="22111" h="22111" fill="none" extrusionOk="0">
                <a:moveTo>
                  <a:pt x="22110" y="11049"/>
                </a:moveTo>
                <a:cubicBezTo>
                  <a:pt x="22110" y="17157"/>
                  <a:pt x="17157" y="22110"/>
                  <a:pt x="11049" y="22110"/>
                </a:cubicBezTo>
                <a:cubicBezTo>
                  <a:pt x="4941" y="22110"/>
                  <a:pt x="0" y="17157"/>
                  <a:pt x="0" y="11049"/>
                </a:cubicBezTo>
                <a:cubicBezTo>
                  <a:pt x="0" y="4942"/>
                  <a:pt x="4941" y="0"/>
                  <a:pt x="11049" y="0"/>
                </a:cubicBezTo>
                <a:cubicBezTo>
                  <a:pt x="17157" y="0"/>
                  <a:pt x="22110" y="4942"/>
                  <a:pt x="22110" y="1104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3863" y="3539856"/>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410181" y="3029228"/>
            <a:ext cx="129218" cy="129629"/>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765808" y="2667608"/>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49729" y="2667596"/>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856676" y="4560032"/>
            <a:ext cx="1029091" cy="1029091"/>
          </a:xfrm>
          <a:custGeom>
            <a:avLst/>
            <a:gdLst/>
            <a:ahLst/>
            <a:cxnLst/>
            <a:rect l="l" t="t" r="r" b="b"/>
            <a:pathLst>
              <a:path w="30064" h="30064" extrusionOk="0">
                <a:moveTo>
                  <a:pt x="30063" y="15038"/>
                </a:moveTo>
                <a:cubicBezTo>
                  <a:pt x="30063" y="23337"/>
                  <a:pt x="23336" y="30064"/>
                  <a:pt x="15038" y="30064"/>
                </a:cubicBezTo>
                <a:cubicBezTo>
                  <a:pt x="6739" y="30064"/>
                  <a:pt x="0" y="23337"/>
                  <a:pt x="0" y="15038"/>
                </a:cubicBezTo>
                <a:cubicBezTo>
                  <a:pt x="0" y="6739"/>
                  <a:pt x="6739" y="0"/>
                  <a:pt x="15038" y="0"/>
                </a:cubicBezTo>
                <a:cubicBezTo>
                  <a:pt x="23336" y="0"/>
                  <a:pt x="30063" y="6739"/>
                  <a:pt x="30063" y="15038"/>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091701" y="-322981"/>
            <a:ext cx="1029091" cy="1029091"/>
          </a:xfrm>
          <a:custGeom>
            <a:avLst/>
            <a:gdLst/>
            <a:ahLst/>
            <a:cxnLst/>
            <a:rect l="l" t="t" r="r" b="b"/>
            <a:pathLst>
              <a:path w="30064" h="30064" extrusionOk="0">
                <a:moveTo>
                  <a:pt x="30063" y="15038"/>
                </a:moveTo>
                <a:cubicBezTo>
                  <a:pt x="30063" y="23337"/>
                  <a:pt x="23336" y="30064"/>
                  <a:pt x="15038" y="30064"/>
                </a:cubicBezTo>
                <a:cubicBezTo>
                  <a:pt x="6739" y="30064"/>
                  <a:pt x="0" y="23337"/>
                  <a:pt x="0" y="15038"/>
                </a:cubicBezTo>
                <a:cubicBezTo>
                  <a:pt x="0" y="6739"/>
                  <a:pt x="6739" y="0"/>
                  <a:pt x="15038" y="0"/>
                </a:cubicBezTo>
                <a:cubicBezTo>
                  <a:pt x="23336" y="0"/>
                  <a:pt x="30063" y="6739"/>
                  <a:pt x="30063" y="15038"/>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234333" y="274471"/>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10733" y="4751396"/>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263"/>
        <p:cNvGrpSpPr/>
        <p:nvPr/>
      </p:nvGrpSpPr>
      <p:grpSpPr>
        <a:xfrm>
          <a:off x="0" y="0"/>
          <a:ext cx="0" cy="0"/>
          <a:chOff x="0" y="0"/>
          <a:chExt cx="0" cy="0"/>
        </a:xfrm>
      </p:grpSpPr>
      <p:sp>
        <p:nvSpPr>
          <p:cNvPr id="264" name="Google Shape;264;p14"/>
          <p:cNvSpPr/>
          <p:nvPr/>
        </p:nvSpPr>
        <p:spPr>
          <a:xfrm>
            <a:off x="-245042" y="-492934"/>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66" name="Google Shape;266;p14"/>
          <p:cNvSpPr txBox="1">
            <a:spLocks noGrp="1"/>
          </p:cNvSpPr>
          <p:nvPr>
            <p:ph type="title" idx="2"/>
          </p:nvPr>
        </p:nvSpPr>
        <p:spPr>
          <a:xfrm>
            <a:off x="2027838" y="1573463"/>
            <a:ext cx="2358300" cy="420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67" name="Google Shape;267;p14"/>
          <p:cNvSpPr txBox="1">
            <a:spLocks noGrp="1"/>
          </p:cNvSpPr>
          <p:nvPr>
            <p:ph type="subTitle" idx="1"/>
          </p:nvPr>
        </p:nvSpPr>
        <p:spPr>
          <a:xfrm>
            <a:off x="2027839" y="1967293"/>
            <a:ext cx="23583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14"/>
          <p:cNvSpPr txBox="1">
            <a:spLocks noGrp="1"/>
          </p:cNvSpPr>
          <p:nvPr>
            <p:ph type="title" idx="3"/>
          </p:nvPr>
        </p:nvSpPr>
        <p:spPr>
          <a:xfrm>
            <a:off x="2027850" y="3001141"/>
            <a:ext cx="2358300" cy="420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69" name="Google Shape;269;p14"/>
          <p:cNvSpPr txBox="1">
            <a:spLocks noGrp="1"/>
          </p:cNvSpPr>
          <p:nvPr>
            <p:ph type="subTitle" idx="4"/>
          </p:nvPr>
        </p:nvSpPr>
        <p:spPr>
          <a:xfrm>
            <a:off x="2027839" y="3394978"/>
            <a:ext cx="23583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14"/>
          <p:cNvSpPr txBox="1">
            <a:spLocks noGrp="1"/>
          </p:cNvSpPr>
          <p:nvPr>
            <p:ph type="title" idx="5"/>
          </p:nvPr>
        </p:nvSpPr>
        <p:spPr>
          <a:xfrm>
            <a:off x="5929449" y="1571555"/>
            <a:ext cx="2358300" cy="420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71" name="Google Shape;271;p14"/>
          <p:cNvSpPr txBox="1">
            <a:spLocks noGrp="1"/>
          </p:cNvSpPr>
          <p:nvPr>
            <p:ph type="subTitle" idx="6"/>
          </p:nvPr>
        </p:nvSpPr>
        <p:spPr>
          <a:xfrm>
            <a:off x="5929449" y="1965387"/>
            <a:ext cx="23583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14"/>
          <p:cNvSpPr txBox="1">
            <a:spLocks noGrp="1"/>
          </p:cNvSpPr>
          <p:nvPr>
            <p:ph type="title" idx="7"/>
          </p:nvPr>
        </p:nvSpPr>
        <p:spPr>
          <a:xfrm>
            <a:off x="5929449" y="3001147"/>
            <a:ext cx="2358300" cy="420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73" name="Google Shape;273;p14"/>
          <p:cNvSpPr txBox="1">
            <a:spLocks noGrp="1"/>
          </p:cNvSpPr>
          <p:nvPr>
            <p:ph type="subTitle" idx="8"/>
          </p:nvPr>
        </p:nvSpPr>
        <p:spPr>
          <a:xfrm>
            <a:off x="5929449" y="3394976"/>
            <a:ext cx="23583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14"/>
          <p:cNvSpPr txBox="1">
            <a:spLocks noGrp="1"/>
          </p:cNvSpPr>
          <p:nvPr>
            <p:ph type="title" idx="9" hasCustomPrompt="1"/>
          </p:nvPr>
        </p:nvSpPr>
        <p:spPr>
          <a:xfrm>
            <a:off x="972000" y="1692000"/>
            <a:ext cx="1008300" cy="853200"/>
          </a:xfrm>
          <a:prstGeom prst="rect">
            <a:avLst/>
          </a:prstGeom>
        </p:spPr>
        <p:txBody>
          <a:bodyPr spcFirstLastPara="1" wrap="square" lIns="0" tIns="91425" rIns="0" bIns="91425" anchor="ctr" anchorCtr="0">
            <a:noAutofit/>
          </a:bodyPr>
          <a:lstStyle>
            <a:lvl1pPr lvl="0" algn="r" rtl="0">
              <a:spcBef>
                <a:spcPts val="0"/>
              </a:spcBef>
              <a:spcAft>
                <a:spcPts val="0"/>
              </a:spcAft>
              <a:buClr>
                <a:schemeClr val="lt2"/>
              </a:buClr>
              <a:buSzPts val="5800"/>
              <a:buNone/>
              <a:defRPr sz="5800">
                <a:solidFill>
                  <a:schemeClr val="lt2"/>
                </a:solidFill>
              </a:defRPr>
            </a:lvl1pPr>
            <a:lvl2pPr lvl="1"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2pPr>
            <a:lvl3pPr lvl="2"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3pPr>
            <a:lvl4pPr lvl="3"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4pPr>
            <a:lvl5pPr lvl="4"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5pPr>
            <a:lvl6pPr lvl="5"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6pPr>
            <a:lvl7pPr lvl="6"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7pPr>
            <a:lvl8pPr lvl="7"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8pPr>
            <a:lvl9pPr lvl="8"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9pPr>
          </a:lstStyle>
          <a:p>
            <a:r>
              <a:t>xx%</a:t>
            </a:r>
          </a:p>
        </p:txBody>
      </p:sp>
      <p:sp>
        <p:nvSpPr>
          <p:cNvPr id="275" name="Google Shape;275;p14"/>
          <p:cNvSpPr txBox="1">
            <a:spLocks noGrp="1"/>
          </p:cNvSpPr>
          <p:nvPr>
            <p:ph type="title" idx="13" hasCustomPrompt="1"/>
          </p:nvPr>
        </p:nvSpPr>
        <p:spPr>
          <a:xfrm>
            <a:off x="972000" y="3121600"/>
            <a:ext cx="1008300" cy="839700"/>
          </a:xfrm>
          <a:prstGeom prst="rect">
            <a:avLst/>
          </a:prstGeom>
        </p:spPr>
        <p:txBody>
          <a:bodyPr spcFirstLastPara="1" wrap="square" lIns="0" tIns="91425" rIns="0" bIns="91425" anchor="ctr" anchorCtr="0">
            <a:noAutofit/>
          </a:bodyPr>
          <a:lstStyle>
            <a:lvl1pPr lvl="0" algn="r" rtl="0">
              <a:spcBef>
                <a:spcPts val="0"/>
              </a:spcBef>
              <a:spcAft>
                <a:spcPts val="0"/>
              </a:spcAft>
              <a:buClr>
                <a:schemeClr val="lt2"/>
              </a:buClr>
              <a:buSzPts val="5800"/>
              <a:buNone/>
              <a:defRPr sz="5800">
                <a:solidFill>
                  <a:schemeClr val="lt2"/>
                </a:solidFill>
              </a:defRPr>
            </a:lvl1pPr>
            <a:lvl2pPr lvl="1"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2pPr>
            <a:lvl3pPr lvl="2"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3pPr>
            <a:lvl4pPr lvl="3"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4pPr>
            <a:lvl5pPr lvl="4"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5pPr>
            <a:lvl6pPr lvl="5"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6pPr>
            <a:lvl7pPr lvl="6"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7pPr>
            <a:lvl8pPr lvl="7"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8pPr>
            <a:lvl9pPr lvl="8"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9pPr>
          </a:lstStyle>
          <a:p>
            <a:r>
              <a:t>xx%</a:t>
            </a:r>
          </a:p>
        </p:txBody>
      </p:sp>
      <p:sp>
        <p:nvSpPr>
          <p:cNvPr id="276" name="Google Shape;276;p14"/>
          <p:cNvSpPr txBox="1">
            <a:spLocks noGrp="1"/>
          </p:cNvSpPr>
          <p:nvPr>
            <p:ph type="title" idx="14" hasCustomPrompt="1"/>
          </p:nvPr>
        </p:nvSpPr>
        <p:spPr>
          <a:xfrm>
            <a:off x="4749250" y="1696500"/>
            <a:ext cx="1128000" cy="853200"/>
          </a:xfrm>
          <a:prstGeom prst="rect">
            <a:avLst/>
          </a:prstGeom>
        </p:spPr>
        <p:txBody>
          <a:bodyPr spcFirstLastPara="1" wrap="square" lIns="0" tIns="91425" rIns="0" bIns="91425" anchor="ctr" anchorCtr="0">
            <a:noAutofit/>
          </a:bodyPr>
          <a:lstStyle>
            <a:lvl1pPr lvl="0" algn="r" rtl="0">
              <a:spcBef>
                <a:spcPts val="0"/>
              </a:spcBef>
              <a:spcAft>
                <a:spcPts val="0"/>
              </a:spcAft>
              <a:buClr>
                <a:schemeClr val="lt2"/>
              </a:buClr>
              <a:buSzPts val="5800"/>
              <a:buNone/>
              <a:defRPr sz="5800">
                <a:solidFill>
                  <a:schemeClr val="lt2"/>
                </a:solidFill>
              </a:defRPr>
            </a:lvl1pPr>
            <a:lvl2pPr lvl="1"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2pPr>
            <a:lvl3pPr lvl="2"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3pPr>
            <a:lvl4pPr lvl="3"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4pPr>
            <a:lvl5pPr lvl="4"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5pPr>
            <a:lvl6pPr lvl="5"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6pPr>
            <a:lvl7pPr lvl="6"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7pPr>
            <a:lvl8pPr lvl="7"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8pPr>
            <a:lvl9pPr lvl="8"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9pPr>
          </a:lstStyle>
          <a:p>
            <a:r>
              <a:t>xx%</a:t>
            </a:r>
          </a:p>
        </p:txBody>
      </p:sp>
      <p:sp>
        <p:nvSpPr>
          <p:cNvPr id="277" name="Google Shape;277;p14"/>
          <p:cNvSpPr txBox="1">
            <a:spLocks noGrp="1"/>
          </p:cNvSpPr>
          <p:nvPr>
            <p:ph type="title" idx="15" hasCustomPrompt="1"/>
          </p:nvPr>
        </p:nvSpPr>
        <p:spPr>
          <a:xfrm>
            <a:off x="4749250" y="3135001"/>
            <a:ext cx="1128000" cy="839700"/>
          </a:xfrm>
          <a:prstGeom prst="rect">
            <a:avLst/>
          </a:prstGeom>
        </p:spPr>
        <p:txBody>
          <a:bodyPr spcFirstLastPara="1" wrap="square" lIns="0" tIns="91425" rIns="0" bIns="91425" anchor="ctr" anchorCtr="0">
            <a:noAutofit/>
          </a:bodyPr>
          <a:lstStyle>
            <a:lvl1pPr lvl="0" algn="r" rtl="0">
              <a:spcBef>
                <a:spcPts val="0"/>
              </a:spcBef>
              <a:spcAft>
                <a:spcPts val="0"/>
              </a:spcAft>
              <a:buClr>
                <a:schemeClr val="lt2"/>
              </a:buClr>
              <a:buSzPts val="5800"/>
              <a:buNone/>
              <a:defRPr sz="5800">
                <a:solidFill>
                  <a:schemeClr val="lt2"/>
                </a:solidFill>
              </a:defRPr>
            </a:lvl1pPr>
            <a:lvl2pPr lvl="1"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2pPr>
            <a:lvl3pPr lvl="2"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3pPr>
            <a:lvl4pPr lvl="3"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4pPr>
            <a:lvl5pPr lvl="4"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5pPr>
            <a:lvl6pPr lvl="5"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6pPr>
            <a:lvl7pPr lvl="6"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7pPr>
            <a:lvl8pPr lvl="7"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8pPr>
            <a:lvl9pPr lvl="8" algn="r" rtl="0">
              <a:spcBef>
                <a:spcPts val="0"/>
              </a:spcBef>
              <a:spcAft>
                <a:spcPts val="0"/>
              </a:spcAft>
              <a:buClr>
                <a:schemeClr val="lt2"/>
              </a:buClr>
              <a:buSzPts val="5800"/>
              <a:buFont typeface="Raleway"/>
              <a:buNone/>
              <a:defRPr sz="5800" b="1">
                <a:solidFill>
                  <a:schemeClr val="lt2"/>
                </a:solidFill>
                <a:latin typeface="Raleway"/>
                <a:ea typeface="Raleway"/>
                <a:cs typeface="Raleway"/>
                <a:sym typeface="Raleway"/>
              </a:defRPr>
            </a:lvl9pPr>
          </a:lstStyle>
          <a:p>
            <a:r>
              <a:t>xx%</a:t>
            </a:r>
          </a:p>
        </p:txBody>
      </p:sp>
      <p:sp>
        <p:nvSpPr>
          <p:cNvPr id="278" name="Google Shape;278;p14"/>
          <p:cNvSpPr/>
          <p:nvPr/>
        </p:nvSpPr>
        <p:spPr>
          <a:xfrm>
            <a:off x="-1120153" y="4050224"/>
            <a:ext cx="2329180" cy="2329180"/>
          </a:xfrm>
          <a:custGeom>
            <a:avLst/>
            <a:gdLst/>
            <a:ahLst/>
            <a:cxnLst/>
            <a:rect l="l" t="t" r="r" b="b"/>
            <a:pathLst>
              <a:path w="68045" h="68045" extrusionOk="0">
                <a:moveTo>
                  <a:pt x="68045" y="34016"/>
                </a:moveTo>
                <a:cubicBezTo>
                  <a:pt x="68045" y="52804"/>
                  <a:pt x="52817" y="68044"/>
                  <a:pt x="34028" y="68044"/>
                </a:cubicBezTo>
                <a:cubicBezTo>
                  <a:pt x="15240" y="68044"/>
                  <a:pt x="0" y="52804"/>
                  <a:pt x="0" y="34016"/>
                </a:cubicBezTo>
                <a:cubicBezTo>
                  <a:pt x="0" y="15228"/>
                  <a:pt x="15240" y="0"/>
                  <a:pt x="34028" y="0"/>
                </a:cubicBezTo>
                <a:cubicBezTo>
                  <a:pt x="52817" y="0"/>
                  <a:pt x="68045" y="15228"/>
                  <a:pt x="68045" y="3401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7259413" y="-1104702"/>
            <a:ext cx="2329180" cy="2329180"/>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8676825" y="3993243"/>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7852321" y="4779933"/>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339608" y="4668141"/>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1009872" y="4645851"/>
            <a:ext cx="397376" cy="397410"/>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605015" y="3225516"/>
            <a:ext cx="207913" cy="207879"/>
          </a:xfrm>
          <a:custGeom>
            <a:avLst/>
            <a:gdLst/>
            <a:ahLst/>
            <a:cxnLst/>
            <a:rect l="l" t="t" r="r" b="b"/>
            <a:pathLst>
              <a:path w="6074" h="6073" fill="none" extrusionOk="0">
                <a:moveTo>
                  <a:pt x="6073" y="3036"/>
                </a:moveTo>
                <a:cubicBezTo>
                  <a:pt x="6073" y="4715"/>
                  <a:pt x="4716" y="6072"/>
                  <a:pt x="3037" y="6072"/>
                </a:cubicBezTo>
                <a:cubicBezTo>
                  <a:pt x="1358" y="6072"/>
                  <a:pt x="1" y="4715"/>
                  <a:pt x="1" y="3036"/>
                </a:cubicBezTo>
                <a:cubicBezTo>
                  <a:pt x="1" y="1369"/>
                  <a:pt x="1358" y="0"/>
                  <a:pt x="3037" y="0"/>
                </a:cubicBezTo>
                <a:cubicBezTo>
                  <a:pt x="4716" y="0"/>
                  <a:pt x="6073" y="1369"/>
                  <a:pt x="6073" y="3036"/>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324713" y="274667"/>
            <a:ext cx="383136" cy="383136"/>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56976" y="422193"/>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8878971" y="1948633"/>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6949346" y="115396"/>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490158" y="2429986"/>
            <a:ext cx="756860" cy="756860"/>
          </a:xfrm>
          <a:custGeom>
            <a:avLst/>
            <a:gdLst/>
            <a:ahLst/>
            <a:cxnLst/>
            <a:rect l="l" t="t" r="r" b="b"/>
            <a:pathLst>
              <a:path w="22111" h="22111" fill="none" extrusionOk="0">
                <a:moveTo>
                  <a:pt x="22110" y="11049"/>
                </a:moveTo>
                <a:cubicBezTo>
                  <a:pt x="22110" y="17157"/>
                  <a:pt x="17157" y="22110"/>
                  <a:pt x="11049" y="22110"/>
                </a:cubicBezTo>
                <a:cubicBezTo>
                  <a:pt x="4941" y="22110"/>
                  <a:pt x="0" y="17157"/>
                  <a:pt x="0" y="11049"/>
                </a:cubicBezTo>
                <a:cubicBezTo>
                  <a:pt x="0" y="4942"/>
                  <a:pt x="4941" y="0"/>
                  <a:pt x="11049" y="0"/>
                </a:cubicBezTo>
                <a:cubicBezTo>
                  <a:pt x="17157" y="0"/>
                  <a:pt x="22110" y="4942"/>
                  <a:pt x="22110" y="1104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8703888" y="274667"/>
            <a:ext cx="383136" cy="383136"/>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8436151" y="422193"/>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144577" y="1358716"/>
            <a:ext cx="207913" cy="207879"/>
          </a:xfrm>
          <a:custGeom>
            <a:avLst/>
            <a:gdLst/>
            <a:ahLst/>
            <a:cxnLst/>
            <a:rect l="l" t="t" r="r" b="b"/>
            <a:pathLst>
              <a:path w="6074" h="6073" fill="none" extrusionOk="0">
                <a:moveTo>
                  <a:pt x="6073" y="3036"/>
                </a:moveTo>
                <a:cubicBezTo>
                  <a:pt x="6073" y="4715"/>
                  <a:pt x="4716" y="6072"/>
                  <a:pt x="3037" y="6072"/>
                </a:cubicBezTo>
                <a:cubicBezTo>
                  <a:pt x="1358" y="6072"/>
                  <a:pt x="1" y="4715"/>
                  <a:pt x="1" y="3036"/>
                </a:cubicBezTo>
                <a:cubicBezTo>
                  <a:pt x="1" y="1369"/>
                  <a:pt x="1358" y="0"/>
                  <a:pt x="3037" y="0"/>
                </a:cubicBezTo>
                <a:cubicBezTo>
                  <a:pt x="4716" y="0"/>
                  <a:pt x="6073" y="1369"/>
                  <a:pt x="6073" y="3036"/>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1143956" y="145053"/>
            <a:ext cx="129218" cy="129629"/>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128181" y="3856278"/>
            <a:ext cx="129218" cy="129629"/>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83808" y="3494658"/>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8676825" y="1017718"/>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4585959" y="4755908"/>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4092250" y="4839068"/>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8081520" y="4530016"/>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330"/>
        <p:cNvGrpSpPr/>
        <p:nvPr/>
      </p:nvGrpSpPr>
      <p:grpSpPr>
        <a:xfrm>
          <a:off x="0" y="0"/>
          <a:ext cx="0" cy="0"/>
          <a:chOff x="0" y="0"/>
          <a:chExt cx="0" cy="0"/>
        </a:xfrm>
      </p:grpSpPr>
      <p:sp>
        <p:nvSpPr>
          <p:cNvPr id="331" name="Google Shape;33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32" name="Google Shape;332;p16"/>
          <p:cNvSpPr txBox="1">
            <a:spLocks noGrp="1"/>
          </p:cNvSpPr>
          <p:nvPr>
            <p:ph type="subTitle" idx="1"/>
          </p:nvPr>
        </p:nvSpPr>
        <p:spPr>
          <a:xfrm>
            <a:off x="877050" y="241935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oppins ExtraBold"/>
              <a:buNone/>
              <a:defRPr>
                <a:solidFill>
                  <a:schemeClr val="dk1"/>
                </a:solidFill>
                <a:latin typeface="Poppins ExtraBold"/>
                <a:ea typeface="Poppins ExtraBold"/>
                <a:cs typeface="Poppins ExtraBold"/>
                <a:sym typeface="Poppins ExtraBold"/>
              </a:defRPr>
            </a:lvl1pPr>
            <a:lvl2pPr lvl="1"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2pPr>
            <a:lvl3pPr lvl="2"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3pPr>
            <a:lvl4pPr lvl="3"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4pPr>
            <a:lvl5pPr lvl="4"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5pPr>
            <a:lvl6pPr lvl="5"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6pPr>
            <a:lvl7pPr lvl="6"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7pPr>
            <a:lvl8pPr lvl="7"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8pPr>
            <a:lvl9pPr lvl="8" algn="ctr" rtl="0">
              <a:lnSpc>
                <a:spcPct val="100000"/>
              </a:lnSpc>
              <a:spcBef>
                <a:spcPts val="1600"/>
              </a:spcBef>
              <a:spcAft>
                <a:spcPts val="160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9pPr>
          </a:lstStyle>
          <a:p>
            <a:endParaRPr/>
          </a:p>
        </p:txBody>
      </p:sp>
      <p:sp>
        <p:nvSpPr>
          <p:cNvPr id="333" name="Google Shape;333;p16"/>
          <p:cNvSpPr txBox="1">
            <a:spLocks noGrp="1"/>
          </p:cNvSpPr>
          <p:nvPr>
            <p:ph type="subTitle" idx="2"/>
          </p:nvPr>
        </p:nvSpPr>
        <p:spPr>
          <a:xfrm>
            <a:off x="877050" y="2865550"/>
            <a:ext cx="2114400" cy="69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4" name="Google Shape;334;p16"/>
          <p:cNvSpPr txBox="1">
            <a:spLocks noGrp="1"/>
          </p:cNvSpPr>
          <p:nvPr>
            <p:ph type="subTitle" idx="3"/>
          </p:nvPr>
        </p:nvSpPr>
        <p:spPr>
          <a:xfrm>
            <a:off x="3514800" y="241935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oppins ExtraBold"/>
              <a:buNone/>
              <a:defRPr>
                <a:solidFill>
                  <a:schemeClr val="dk1"/>
                </a:solidFill>
                <a:latin typeface="Poppins ExtraBold"/>
                <a:ea typeface="Poppins ExtraBold"/>
                <a:cs typeface="Poppins ExtraBold"/>
                <a:sym typeface="Poppins ExtraBold"/>
              </a:defRPr>
            </a:lvl1pPr>
            <a:lvl2pPr lvl="1"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2pPr>
            <a:lvl3pPr lvl="2"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3pPr>
            <a:lvl4pPr lvl="3"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4pPr>
            <a:lvl5pPr lvl="4"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5pPr>
            <a:lvl6pPr lvl="5"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6pPr>
            <a:lvl7pPr lvl="6"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7pPr>
            <a:lvl8pPr lvl="7"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8pPr>
            <a:lvl9pPr lvl="8" algn="ctr" rtl="0">
              <a:lnSpc>
                <a:spcPct val="100000"/>
              </a:lnSpc>
              <a:spcBef>
                <a:spcPts val="1600"/>
              </a:spcBef>
              <a:spcAft>
                <a:spcPts val="160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9pPr>
          </a:lstStyle>
          <a:p>
            <a:endParaRPr/>
          </a:p>
        </p:txBody>
      </p:sp>
      <p:sp>
        <p:nvSpPr>
          <p:cNvPr id="335" name="Google Shape;335;p16"/>
          <p:cNvSpPr txBox="1">
            <a:spLocks noGrp="1"/>
          </p:cNvSpPr>
          <p:nvPr>
            <p:ph type="subTitle" idx="4"/>
          </p:nvPr>
        </p:nvSpPr>
        <p:spPr>
          <a:xfrm>
            <a:off x="3514800" y="2865550"/>
            <a:ext cx="2114400" cy="69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16"/>
          <p:cNvSpPr txBox="1">
            <a:spLocks noGrp="1"/>
          </p:cNvSpPr>
          <p:nvPr>
            <p:ph type="subTitle" idx="5"/>
          </p:nvPr>
        </p:nvSpPr>
        <p:spPr>
          <a:xfrm>
            <a:off x="6152550" y="241935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oppins ExtraBold"/>
              <a:buNone/>
              <a:defRPr>
                <a:solidFill>
                  <a:schemeClr val="dk1"/>
                </a:solidFill>
                <a:latin typeface="Poppins ExtraBold"/>
                <a:ea typeface="Poppins ExtraBold"/>
                <a:cs typeface="Poppins ExtraBold"/>
                <a:sym typeface="Poppins ExtraBold"/>
              </a:defRPr>
            </a:lvl1pPr>
            <a:lvl2pPr lvl="1"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2pPr>
            <a:lvl3pPr lvl="2"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3pPr>
            <a:lvl4pPr lvl="3"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4pPr>
            <a:lvl5pPr lvl="4"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5pPr>
            <a:lvl6pPr lvl="5"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6pPr>
            <a:lvl7pPr lvl="6"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7pPr>
            <a:lvl8pPr lvl="7"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8pPr>
            <a:lvl9pPr lvl="8" algn="ctr" rtl="0">
              <a:lnSpc>
                <a:spcPct val="100000"/>
              </a:lnSpc>
              <a:spcBef>
                <a:spcPts val="1600"/>
              </a:spcBef>
              <a:spcAft>
                <a:spcPts val="160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9pPr>
          </a:lstStyle>
          <a:p>
            <a:endParaRPr/>
          </a:p>
        </p:txBody>
      </p:sp>
      <p:sp>
        <p:nvSpPr>
          <p:cNvPr id="337" name="Google Shape;337;p16"/>
          <p:cNvSpPr txBox="1">
            <a:spLocks noGrp="1"/>
          </p:cNvSpPr>
          <p:nvPr>
            <p:ph type="subTitle" idx="6"/>
          </p:nvPr>
        </p:nvSpPr>
        <p:spPr>
          <a:xfrm>
            <a:off x="6152550" y="2865550"/>
            <a:ext cx="2114400" cy="69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16"/>
          <p:cNvSpPr/>
          <p:nvPr/>
        </p:nvSpPr>
        <p:spPr>
          <a:xfrm>
            <a:off x="7434784" y="-1193501"/>
            <a:ext cx="2329180" cy="2329180"/>
          </a:xfrm>
          <a:custGeom>
            <a:avLst/>
            <a:gdLst/>
            <a:ahLst/>
            <a:cxnLst/>
            <a:rect l="l" t="t" r="r" b="b"/>
            <a:pathLst>
              <a:path w="68045" h="68045" extrusionOk="0">
                <a:moveTo>
                  <a:pt x="68045" y="34016"/>
                </a:moveTo>
                <a:cubicBezTo>
                  <a:pt x="68045" y="52804"/>
                  <a:pt x="52817" y="68044"/>
                  <a:pt x="34028" y="68044"/>
                </a:cubicBezTo>
                <a:cubicBezTo>
                  <a:pt x="15240" y="68044"/>
                  <a:pt x="0" y="52804"/>
                  <a:pt x="0" y="34016"/>
                </a:cubicBezTo>
                <a:cubicBezTo>
                  <a:pt x="0" y="15228"/>
                  <a:pt x="15240" y="0"/>
                  <a:pt x="34028" y="0"/>
                </a:cubicBezTo>
                <a:cubicBezTo>
                  <a:pt x="52817" y="0"/>
                  <a:pt x="68045" y="15228"/>
                  <a:pt x="68045" y="34016"/>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8587213" y="3901468"/>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2798105" y="4652612"/>
            <a:ext cx="129629" cy="129252"/>
          </a:xfrm>
          <a:custGeom>
            <a:avLst/>
            <a:gdLst/>
            <a:ahLst/>
            <a:cxnLst/>
            <a:rect l="l" t="t" r="r" b="b"/>
            <a:pathLst>
              <a:path w="3787" h="3776" extrusionOk="0">
                <a:moveTo>
                  <a:pt x="3787" y="1894"/>
                </a:moveTo>
                <a:cubicBezTo>
                  <a:pt x="3787" y="2930"/>
                  <a:pt x="2941" y="3775"/>
                  <a:pt x="1893" y="3775"/>
                </a:cubicBezTo>
                <a:cubicBezTo>
                  <a:pt x="846" y="3775"/>
                  <a:pt x="0" y="2930"/>
                  <a:pt x="0" y="1894"/>
                </a:cubicBezTo>
                <a:cubicBezTo>
                  <a:pt x="0" y="846"/>
                  <a:pt x="846" y="1"/>
                  <a:pt x="1893" y="1"/>
                </a:cubicBezTo>
                <a:cubicBezTo>
                  <a:pt x="2941" y="1"/>
                  <a:pt x="3787" y="846"/>
                  <a:pt x="3787"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135768" y="3901466"/>
            <a:ext cx="129218" cy="129629"/>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1291496" y="278421"/>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369126" y="4476932"/>
            <a:ext cx="1029091" cy="1029091"/>
          </a:xfrm>
          <a:custGeom>
            <a:avLst/>
            <a:gdLst/>
            <a:ahLst/>
            <a:cxnLst/>
            <a:rect l="l" t="t" r="r" b="b"/>
            <a:pathLst>
              <a:path w="30064" h="30064" extrusionOk="0">
                <a:moveTo>
                  <a:pt x="30063" y="15038"/>
                </a:moveTo>
                <a:cubicBezTo>
                  <a:pt x="30063" y="23337"/>
                  <a:pt x="23336" y="30064"/>
                  <a:pt x="15038" y="30064"/>
                </a:cubicBezTo>
                <a:cubicBezTo>
                  <a:pt x="6739" y="30064"/>
                  <a:pt x="0" y="23337"/>
                  <a:pt x="0" y="15038"/>
                </a:cubicBezTo>
                <a:cubicBezTo>
                  <a:pt x="0" y="6739"/>
                  <a:pt x="6739" y="0"/>
                  <a:pt x="15038" y="0"/>
                </a:cubicBezTo>
                <a:cubicBezTo>
                  <a:pt x="23336" y="0"/>
                  <a:pt x="30063" y="6739"/>
                  <a:pt x="30063" y="15038"/>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149717" y="-87647"/>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305200" y="4050223"/>
            <a:ext cx="2329180" cy="2329180"/>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660697" y="-118987"/>
            <a:ext cx="397376" cy="397410"/>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7633465" y="4689491"/>
            <a:ext cx="207913" cy="207879"/>
          </a:xfrm>
          <a:custGeom>
            <a:avLst/>
            <a:gdLst/>
            <a:ahLst/>
            <a:cxnLst/>
            <a:rect l="l" t="t" r="r" b="b"/>
            <a:pathLst>
              <a:path w="6074" h="6073" fill="none" extrusionOk="0">
                <a:moveTo>
                  <a:pt x="6073" y="3036"/>
                </a:moveTo>
                <a:cubicBezTo>
                  <a:pt x="6073" y="4715"/>
                  <a:pt x="4716" y="6072"/>
                  <a:pt x="3037" y="6072"/>
                </a:cubicBezTo>
                <a:cubicBezTo>
                  <a:pt x="1358" y="6072"/>
                  <a:pt x="1" y="4715"/>
                  <a:pt x="1" y="3036"/>
                </a:cubicBezTo>
                <a:cubicBezTo>
                  <a:pt x="1" y="1369"/>
                  <a:pt x="1358" y="0"/>
                  <a:pt x="3037" y="0"/>
                </a:cubicBezTo>
                <a:cubicBezTo>
                  <a:pt x="4716" y="0"/>
                  <a:pt x="6073" y="1369"/>
                  <a:pt x="6073" y="3036"/>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8040871" y="4525671"/>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631332" y="4882801"/>
            <a:ext cx="383102" cy="383547"/>
          </a:xfrm>
          <a:custGeom>
            <a:avLst/>
            <a:gdLst/>
            <a:ahLst/>
            <a:cxnLst/>
            <a:rect l="l" t="t" r="r" b="b"/>
            <a:pathLst>
              <a:path w="11192" h="11205" fill="none" extrusionOk="0">
                <a:moveTo>
                  <a:pt x="11192" y="1"/>
                </a:moveTo>
                <a:lnTo>
                  <a:pt x="0" y="11205"/>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2219475" y="4476917"/>
            <a:ext cx="383136" cy="383136"/>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1951738" y="4624443"/>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491396" y="3539846"/>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8505242" y="831811"/>
            <a:ext cx="756860" cy="756860"/>
          </a:xfrm>
          <a:custGeom>
            <a:avLst/>
            <a:gdLst/>
            <a:ahLst/>
            <a:cxnLst/>
            <a:rect l="l" t="t" r="r" b="b"/>
            <a:pathLst>
              <a:path w="22111" h="22111" fill="none" extrusionOk="0">
                <a:moveTo>
                  <a:pt x="22110" y="11049"/>
                </a:moveTo>
                <a:cubicBezTo>
                  <a:pt x="22110" y="17157"/>
                  <a:pt x="17157" y="22110"/>
                  <a:pt x="11049" y="22110"/>
                </a:cubicBezTo>
                <a:cubicBezTo>
                  <a:pt x="4941" y="22110"/>
                  <a:pt x="0" y="17157"/>
                  <a:pt x="0" y="11049"/>
                </a:cubicBezTo>
                <a:cubicBezTo>
                  <a:pt x="0" y="4942"/>
                  <a:pt x="4941" y="0"/>
                  <a:pt x="11049" y="0"/>
                </a:cubicBezTo>
                <a:cubicBezTo>
                  <a:pt x="17157" y="0"/>
                  <a:pt x="22110" y="4942"/>
                  <a:pt x="22110" y="1104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135763" y="1403156"/>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149729" y="2667596"/>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7051646" y="-111842"/>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59" name="Google Shape;359;p17"/>
          <p:cNvSpPr txBox="1">
            <a:spLocks noGrp="1"/>
          </p:cNvSpPr>
          <p:nvPr>
            <p:ph type="subTitle" idx="1"/>
          </p:nvPr>
        </p:nvSpPr>
        <p:spPr>
          <a:xfrm>
            <a:off x="1719675" y="218640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oppins ExtraBold"/>
              <a:buNone/>
              <a:defRPr>
                <a:solidFill>
                  <a:schemeClr val="dk1"/>
                </a:solidFill>
                <a:latin typeface="Poppins ExtraBold"/>
                <a:ea typeface="Poppins ExtraBold"/>
                <a:cs typeface="Poppins ExtraBold"/>
                <a:sym typeface="Poppins ExtraBold"/>
              </a:defRPr>
            </a:lvl1pPr>
            <a:lvl2pPr lvl="1"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2pPr>
            <a:lvl3pPr lvl="2"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3pPr>
            <a:lvl4pPr lvl="3"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4pPr>
            <a:lvl5pPr lvl="4"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5pPr>
            <a:lvl6pPr lvl="5"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6pPr>
            <a:lvl7pPr lvl="6"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7pPr>
            <a:lvl8pPr lvl="7"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8pPr>
            <a:lvl9pPr lvl="8" algn="ctr" rtl="0">
              <a:lnSpc>
                <a:spcPct val="100000"/>
              </a:lnSpc>
              <a:spcBef>
                <a:spcPts val="1600"/>
              </a:spcBef>
              <a:spcAft>
                <a:spcPts val="160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9pPr>
          </a:lstStyle>
          <a:p>
            <a:endParaRPr/>
          </a:p>
        </p:txBody>
      </p:sp>
      <p:sp>
        <p:nvSpPr>
          <p:cNvPr id="360" name="Google Shape;360;p17"/>
          <p:cNvSpPr txBox="1">
            <a:spLocks noGrp="1"/>
          </p:cNvSpPr>
          <p:nvPr>
            <p:ph type="subTitle" idx="2"/>
          </p:nvPr>
        </p:nvSpPr>
        <p:spPr>
          <a:xfrm>
            <a:off x="1719675" y="1701000"/>
            <a:ext cx="2114400" cy="47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1" name="Google Shape;361;p17"/>
          <p:cNvSpPr txBox="1">
            <a:spLocks noGrp="1"/>
          </p:cNvSpPr>
          <p:nvPr>
            <p:ph type="subTitle" idx="3"/>
          </p:nvPr>
        </p:nvSpPr>
        <p:spPr>
          <a:xfrm>
            <a:off x="5309925" y="218640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oppins ExtraBold"/>
              <a:buNone/>
              <a:defRPr>
                <a:solidFill>
                  <a:schemeClr val="dk1"/>
                </a:solidFill>
                <a:latin typeface="Poppins ExtraBold"/>
                <a:ea typeface="Poppins ExtraBold"/>
                <a:cs typeface="Poppins ExtraBold"/>
                <a:sym typeface="Poppins ExtraBold"/>
              </a:defRPr>
            </a:lvl1pPr>
            <a:lvl2pPr lvl="1"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2pPr>
            <a:lvl3pPr lvl="2"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3pPr>
            <a:lvl4pPr lvl="3"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4pPr>
            <a:lvl5pPr lvl="4"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5pPr>
            <a:lvl6pPr lvl="5"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6pPr>
            <a:lvl7pPr lvl="6"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7pPr>
            <a:lvl8pPr lvl="7"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8pPr>
            <a:lvl9pPr lvl="8" algn="ctr" rtl="0">
              <a:lnSpc>
                <a:spcPct val="100000"/>
              </a:lnSpc>
              <a:spcBef>
                <a:spcPts val="1600"/>
              </a:spcBef>
              <a:spcAft>
                <a:spcPts val="160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9pPr>
          </a:lstStyle>
          <a:p>
            <a:endParaRPr/>
          </a:p>
        </p:txBody>
      </p:sp>
      <p:sp>
        <p:nvSpPr>
          <p:cNvPr id="362" name="Google Shape;362;p17"/>
          <p:cNvSpPr txBox="1">
            <a:spLocks noGrp="1"/>
          </p:cNvSpPr>
          <p:nvPr>
            <p:ph type="subTitle" idx="4"/>
          </p:nvPr>
        </p:nvSpPr>
        <p:spPr>
          <a:xfrm>
            <a:off x="5309925" y="1701000"/>
            <a:ext cx="2114400" cy="47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3" name="Google Shape;363;p17"/>
          <p:cNvSpPr txBox="1">
            <a:spLocks noGrp="1"/>
          </p:cNvSpPr>
          <p:nvPr>
            <p:ph type="subTitle" idx="5"/>
          </p:nvPr>
        </p:nvSpPr>
        <p:spPr>
          <a:xfrm>
            <a:off x="1719675" y="375545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oppins ExtraBold"/>
              <a:buNone/>
              <a:defRPr>
                <a:solidFill>
                  <a:schemeClr val="dk1"/>
                </a:solidFill>
                <a:latin typeface="Poppins ExtraBold"/>
                <a:ea typeface="Poppins ExtraBold"/>
                <a:cs typeface="Poppins ExtraBold"/>
                <a:sym typeface="Poppins ExtraBold"/>
              </a:defRPr>
            </a:lvl1pPr>
            <a:lvl2pPr lvl="1"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2pPr>
            <a:lvl3pPr lvl="2"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3pPr>
            <a:lvl4pPr lvl="3"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4pPr>
            <a:lvl5pPr lvl="4"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5pPr>
            <a:lvl6pPr lvl="5"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6pPr>
            <a:lvl7pPr lvl="6"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7pPr>
            <a:lvl8pPr lvl="7"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8pPr>
            <a:lvl9pPr lvl="8" algn="ctr" rtl="0">
              <a:lnSpc>
                <a:spcPct val="100000"/>
              </a:lnSpc>
              <a:spcBef>
                <a:spcPts val="1600"/>
              </a:spcBef>
              <a:spcAft>
                <a:spcPts val="160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9pPr>
          </a:lstStyle>
          <a:p>
            <a:endParaRPr/>
          </a:p>
        </p:txBody>
      </p:sp>
      <p:sp>
        <p:nvSpPr>
          <p:cNvPr id="364" name="Google Shape;364;p17"/>
          <p:cNvSpPr txBox="1">
            <a:spLocks noGrp="1"/>
          </p:cNvSpPr>
          <p:nvPr>
            <p:ph type="subTitle" idx="6"/>
          </p:nvPr>
        </p:nvSpPr>
        <p:spPr>
          <a:xfrm>
            <a:off x="1719675" y="3270050"/>
            <a:ext cx="2114400" cy="47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5" name="Google Shape;365;p17"/>
          <p:cNvSpPr txBox="1">
            <a:spLocks noGrp="1"/>
          </p:cNvSpPr>
          <p:nvPr>
            <p:ph type="subTitle" idx="7"/>
          </p:nvPr>
        </p:nvSpPr>
        <p:spPr>
          <a:xfrm>
            <a:off x="5309925" y="3755450"/>
            <a:ext cx="21144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oppins ExtraBold"/>
              <a:buNone/>
              <a:defRPr>
                <a:solidFill>
                  <a:schemeClr val="dk1"/>
                </a:solidFill>
                <a:latin typeface="Poppins ExtraBold"/>
                <a:ea typeface="Poppins ExtraBold"/>
                <a:cs typeface="Poppins ExtraBold"/>
                <a:sym typeface="Poppins ExtraBold"/>
              </a:defRPr>
            </a:lvl1pPr>
            <a:lvl2pPr lvl="1"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2pPr>
            <a:lvl3pPr lvl="2"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3pPr>
            <a:lvl4pPr lvl="3"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4pPr>
            <a:lvl5pPr lvl="4"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5pPr>
            <a:lvl6pPr lvl="5"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6pPr>
            <a:lvl7pPr lvl="6"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7pPr>
            <a:lvl8pPr lvl="7" algn="ctr" rtl="0">
              <a:lnSpc>
                <a:spcPct val="100000"/>
              </a:lnSpc>
              <a:spcBef>
                <a:spcPts val="1600"/>
              </a:spcBef>
              <a:spcAft>
                <a:spcPts val="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8pPr>
            <a:lvl9pPr lvl="8" algn="ctr" rtl="0">
              <a:lnSpc>
                <a:spcPct val="100000"/>
              </a:lnSpc>
              <a:spcBef>
                <a:spcPts val="1600"/>
              </a:spcBef>
              <a:spcAft>
                <a:spcPts val="1600"/>
              </a:spcAft>
              <a:buClr>
                <a:schemeClr val="dk1"/>
              </a:buClr>
              <a:buSzPts val="1800"/>
              <a:buFont typeface="Poppins ExtraBold"/>
              <a:buNone/>
              <a:defRPr sz="1800">
                <a:solidFill>
                  <a:schemeClr val="dk1"/>
                </a:solidFill>
                <a:latin typeface="Poppins ExtraBold"/>
                <a:ea typeface="Poppins ExtraBold"/>
                <a:cs typeface="Poppins ExtraBold"/>
                <a:sym typeface="Poppins ExtraBold"/>
              </a:defRPr>
            </a:lvl9pPr>
          </a:lstStyle>
          <a:p>
            <a:endParaRPr/>
          </a:p>
        </p:txBody>
      </p:sp>
      <p:sp>
        <p:nvSpPr>
          <p:cNvPr id="366" name="Google Shape;366;p17"/>
          <p:cNvSpPr txBox="1">
            <a:spLocks noGrp="1"/>
          </p:cNvSpPr>
          <p:nvPr>
            <p:ph type="subTitle" idx="8"/>
          </p:nvPr>
        </p:nvSpPr>
        <p:spPr>
          <a:xfrm>
            <a:off x="5309925" y="3270050"/>
            <a:ext cx="2114400" cy="47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7" name="Google Shape;367;p17"/>
          <p:cNvSpPr/>
          <p:nvPr/>
        </p:nvSpPr>
        <p:spPr>
          <a:xfrm flipH="1">
            <a:off x="8106276" y="-492934"/>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flipH="1">
            <a:off x="7703000" y="4406949"/>
            <a:ext cx="2329180" cy="2329180"/>
          </a:xfrm>
          <a:custGeom>
            <a:avLst/>
            <a:gdLst/>
            <a:ahLst/>
            <a:cxnLst/>
            <a:rect l="l" t="t" r="r" b="b"/>
            <a:pathLst>
              <a:path w="68045" h="68045" extrusionOk="0">
                <a:moveTo>
                  <a:pt x="68045" y="34016"/>
                </a:moveTo>
                <a:cubicBezTo>
                  <a:pt x="68045" y="52804"/>
                  <a:pt x="52817" y="68044"/>
                  <a:pt x="34028" y="68044"/>
                </a:cubicBezTo>
                <a:cubicBezTo>
                  <a:pt x="15240" y="68044"/>
                  <a:pt x="0" y="52804"/>
                  <a:pt x="0" y="34016"/>
                </a:cubicBezTo>
                <a:cubicBezTo>
                  <a:pt x="0" y="15228"/>
                  <a:pt x="15240" y="0"/>
                  <a:pt x="34028" y="0"/>
                </a:cubicBezTo>
                <a:cubicBezTo>
                  <a:pt x="52817" y="0"/>
                  <a:pt x="68045" y="15228"/>
                  <a:pt x="68045" y="3401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flipH="1">
            <a:off x="-1649178" y="-1104702"/>
            <a:ext cx="2329180" cy="2329180"/>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726052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flipH="1">
            <a:off x="1134601" y="4779933"/>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flipH="1">
            <a:off x="3958026" y="4668141"/>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flipH="1">
            <a:off x="7708891" y="4645851"/>
            <a:ext cx="397376" cy="397410"/>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flipH="1">
            <a:off x="303212" y="2876779"/>
            <a:ext cx="207913" cy="207879"/>
          </a:xfrm>
          <a:custGeom>
            <a:avLst/>
            <a:gdLst/>
            <a:ahLst/>
            <a:cxnLst/>
            <a:rect l="l" t="t" r="r" b="b"/>
            <a:pathLst>
              <a:path w="6074" h="6073" fill="none" extrusionOk="0">
                <a:moveTo>
                  <a:pt x="6073" y="3036"/>
                </a:moveTo>
                <a:cubicBezTo>
                  <a:pt x="6073" y="4715"/>
                  <a:pt x="4716" y="6072"/>
                  <a:pt x="3037" y="6072"/>
                </a:cubicBezTo>
                <a:cubicBezTo>
                  <a:pt x="1358" y="6072"/>
                  <a:pt x="1" y="4715"/>
                  <a:pt x="1" y="3036"/>
                </a:cubicBezTo>
                <a:cubicBezTo>
                  <a:pt x="1" y="1369"/>
                  <a:pt x="1358" y="0"/>
                  <a:pt x="3037" y="0"/>
                </a:cubicBezTo>
                <a:cubicBezTo>
                  <a:pt x="4716" y="0"/>
                  <a:pt x="6073" y="1369"/>
                  <a:pt x="6073" y="3036"/>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8676028" y="274667"/>
            <a:ext cx="383136" cy="383136"/>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8408291" y="422193"/>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139318" y="1948633"/>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flipH="1">
            <a:off x="2037576" y="115396"/>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flipH="1">
            <a:off x="109988" y="-256339"/>
            <a:ext cx="756860" cy="756860"/>
          </a:xfrm>
          <a:custGeom>
            <a:avLst/>
            <a:gdLst/>
            <a:ahLst/>
            <a:cxnLst/>
            <a:rect l="l" t="t" r="r" b="b"/>
            <a:pathLst>
              <a:path w="22111" h="22111" fill="none" extrusionOk="0">
                <a:moveTo>
                  <a:pt x="22110" y="11049"/>
                </a:moveTo>
                <a:cubicBezTo>
                  <a:pt x="22110" y="17157"/>
                  <a:pt x="17157" y="22110"/>
                  <a:pt x="11049" y="22110"/>
                </a:cubicBezTo>
                <a:cubicBezTo>
                  <a:pt x="4941" y="22110"/>
                  <a:pt x="0" y="17157"/>
                  <a:pt x="0" y="11049"/>
                </a:cubicBezTo>
                <a:cubicBezTo>
                  <a:pt x="0" y="4942"/>
                  <a:pt x="4941" y="0"/>
                  <a:pt x="11049" y="0"/>
                </a:cubicBezTo>
                <a:cubicBezTo>
                  <a:pt x="17157" y="0"/>
                  <a:pt x="22110" y="4942"/>
                  <a:pt x="22110" y="1104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flipH="1">
            <a:off x="8763649" y="1358716"/>
            <a:ext cx="207913" cy="207879"/>
          </a:xfrm>
          <a:custGeom>
            <a:avLst/>
            <a:gdLst/>
            <a:ahLst/>
            <a:cxnLst/>
            <a:rect l="l" t="t" r="r" b="b"/>
            <a:pathLst>
              <a:path w="6074" h="6073" fill="none" extrusionOk="0">
                <a:moveTo>
                  <a:pt x="6073" y="3036"/>
                </a:moveTo>
                <a:cubicBezTo>
                  <a:pt x="6073" y="4715"/>
                  <a:pt x="4716" y="6072"/>
                  <a:pt x="3037" y="6072"/>
                </a:cubicBezTo>
                <a:cubicBezTo>
                  <a:pt x="1358" y="6072"/>
                  <a:pt x="1" y="4715"/>
                  <a:pt x="1" y="3036"/>
                </a:cubicBezTo>
                <a:cubicBezTo>
                  <a:pt x="1" y="1369"/>
                  <a:pt x="1358" y="0"/>
                  <a:pt x="3037" y="0"/>
                </a:cubicBezTo>
                <a:cubicBezTo>
                  <a:pt x="4716" y="0"/>
                  <a:pt x="6073" y="1369"/>
                  <a:pt x="6073" y="3036"/>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flipH="1">
            <a:off x="7842965" y="145053"/>
            <a:ext cx="129218" cy="129629"/>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flipH="1">
            <a:off x="8858740" y="4084878"/>
            <a:ext cx="129218" cy="129629"/>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flipH="1">
            <a:off x="8503113" y="3723258"/>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flipH="1">
            <a:off x="25611" y="1017718"/>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4393907" y="4755908"/>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flipH="1">
            <a:off x="-220287" y="4530016"/>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570928" y="4406942"/>
            <a:ext cx="383136" cy="383136"/>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303191" y="4554468"/>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52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524"/>
        <p:cNvGrpSpPr/>
        <p:nvPr/>
      </p:nvGrpSpPr>
      <p:grpSpPr>
        <a:xfrm>
          <a:off x="0" y="0"/>
          <a:ext cx="0" cy="0"/>
          <a:chOff x="0" y="0"/>
          <a:chExt cx="0" cy="0"/>
        </a:xfrm>
      </p:grpSpPr>
      <p:sp>
        <p:nvSpPr>
          <p:cNvPr id="525" name="Google Shape;525;p25"/>
          <p:cNvSpPr/>
          <p:nvPr/>
        </p:nvSpPr>
        <p:spPr>
          <a:xfrm flipH="1">
            <a:off x="8335850" y="2456849"/>
            <a:ext cx="2329180" cy="2329180"/>
          </a:xfrm>
          <a:custGeom>
            <a:avLst/>
            <a:gdLst/>
            <a:ahLst/>
            <a:cxnLst/>
            <a:rect l="l" t="t" r="r" b="b"/>
            <a:pathLst>
              <a:path w="68045" h="68045" extrusionOk="0">
                <a:moveTo>
                  <a:pt x="68045" y="34016"/>
                </a:moveTo>
                <a:cubicBezTo>
                  <a:pt x="68045" y="52804"/>
                  <a:pt x="52817" y="68044"/>
                  <a:pt x="34028" y="68044"/>
                </a:cubicBezTo>
                <a:cubicBezTo>
                  <a:pt x="15240" y="68044"/>
                  <a:pt x="0" y="52804"/>
                  <a:pt x="0" y="34016"/>
                </a:cubicBezTo>
                <a:cubicBezTo>
                  <a:pt x="0" y="15228"/>
                  <a:pt x="15240" y="0"/>
                  <a:pt x="34028" y="0"/>
                </a:cubicBezTo>
                <a:cubicBezTo>
                  <a:pt x="52817" y="0"/>
                  <a:pt x="68045" y="15228"/>
                  <a:pt x="68045" y="34016"/>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flipH="1">
            <a:off x="8497686" y="2119343"/>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flipH="1">
            <a:off x="8639938" y="4882796"/>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flipH="1">
            <a:off x="7229111" y="-400731"/>
            <a:ext cx="1029091" cy="1029091"/>
          </a:xfrm>
          <a:custGeom>
            <a:avLst/>
            <a:gdLst/>
            <a:ahLst/>
            <a:cxnLst/>
            <a:rect l="l" t="t" r="r" b="b"/>
            <a:pathLst>
              <a:path w="30064" h="30064" extrusionOk="0">
                <a:moveTo>
                  <a:pt x="30063" y="15038"/>
                </a:moveTo>
                <a:cubicBezTo>
                  <a:pt x="30063" y="23337"/>
                  <a:pt x="23336" y="30064"/>
                  <a:pt x="15038" y="30064"/>
                </a:cubicBezTo>
                <a:cubicBezTo>
                  <a:pt x="6739" y="30064"/>
                  <a:pt x="0" y="23337"/>
                  <a:pt x="0" y="15038"/>
                </a:cubicBezTo>
                <a:cubicBezTo>
                  <a:pt x="0" y="6739"/>
                  <a:pt x="6739" y="0"/>
                  <a:pt x="15038" y="0"/>
                </a:cubicBezTo>
                <a:cubicBezTo>
                  <a:pt x="23336" y="0"/>
                  <a:pt x="30063" y="6739"/>
                  <a:pt x="30063" y="15038"/>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flipH="1">
            <a:off x="8051151" y="-225272"/>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flipH="1">
            <a:off x="-637641" y="4476923"/>
            <a:ext cx="2329180" cy="2329180"/>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flipH="1">
            <a:off x="8815316" y="528713"/>
            <a:ext cx="397376" cy="397410"/>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flipH="1">
            <a:off x="1691537" y="4568879"/>
            <a:ext cx="207913" cy="207879"/>
          </a:xfrm>
          <a:custGeom>
            <a:avLst/>
            <a:gdLst/>
            <a:ahLst/>
            <a:cxnLst/>
            <a:rect l="l" t="t" r="r" b="b"/>
            <a:pathLst>
              <a:path w="6074" h="6073" fill="none" extrusionOk="0">
                <a:moveTo>
                  <a:pt x="6073" y="3036"/>
                </a:moveTo>
                <a:cubicBezTo>
                  <a:pt x="6073" y="4715"/>
                  <a:pt x="4716" y="6072"/>
                  <a:pt x="3037" y="6072"/>
                </a:cubicBezTo>
                <a:cubicBezTo>
                  <a:pt x="1358" y="6072"/>
                  <a:pt x="1" y="4715"/>
                  <a:pt x="1" y="3036"/>
                </a:cubicBezTo>
                <a:cubicBezTo>
                  <a:pt x="1" y="1369"/>
                  <a:pt x="1358" y="0"/>
                  <a:pt x="3037" y="0"/>
                </a:cubicBezTo>
                <a:cubicBezTo>
                  <a:pt x="4716" y="0"/>
                  <a:pt x="6073" y="1369"/>
                  <a:pt x="6073" y="3036"/>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flipH="1">
            <a:off x="1023431" y="4882801"/>
            <a:ext cx="383102" cy="383547"/>
          </a:xfrm>
          <a:custGeom>
            <a:avLst/>
            <a:gdLst/>
            <a:ahLst/>
            <a:cxnLst/>
            <a:rect l="l" t="t" r="r" b="b"/>
            <a:pathLst>
              <a:path w="11192" h="11205" fill="none" extrusionOk="0">
                <a:moveTo>
                  <a:pt x="11192" y="1"/>
                </a:moveTo>
                <a:lnTo>
                  <a:pt x="0" y="11205"/>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flipH="1">
            <a:off x="8512953" y="3196767"/>
            <a:ext cx="383136" cy="383136"/>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flipH="1">
            <a:off x="8780690" y="3344293"/>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flipH="1">
            <a:off x="194226" y="2119346"/>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flipH="1">
            <a:off x="22248" y="3539856"/>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flipH="1">
            <a:off x="7668007" y="4883008"/>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flipH="1">
            <a:off x="-231474" y="-87647"/>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flipH="1">
            <a:off x="7668007" y="-72867"/>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flipH="1">
            <a:off x="679603" y="-225283"/>
            <a:ext cx="383136" cy="383136"/>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flipH="1">
            <a:off x="947340" y="-77757"/>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5"/>
          <p:cNvSpPr/>
          <p:nvPr/>
        </p:nvSpPr>
        <p:spPr>
          <a:xfrm flipH="1">
            <a:off x="-62493" y="2190758"/>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flipH="1">
            <a:off x="-77764" y="926131"/>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flipH="1">
            <a:off x="6665511" y="4883006"/>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8_1">
    <p:spTree>
      <p:nvGrpSpPr>
        <p:cNvPr id="1" name="Shape 546"/>
        <p:cNvGrpSpPr/>
        <p:nvPr/>
      </p:nvGrpSpPr>
      <p:grpSpPr>
        <a:xfrm>
          <a:off x="0" y="0"/>
          <a:ext cx="0" cy="0"/>
          <a:chOff x="0" y="0"/>
          <a:chExt cx="0" cy="0"/>
        </a:xfrm>
      </p:grpSpPr>
      <p:sp>
        <p:nvSpPr>
          <p:cNvPr id="547" name="Google Shape;547;p26"/>
          <p:cNvSpPr/>
          <p:nvPr/>
        </p:nvSpPr>
        <p:spPr>
          <a:xfrm rot="10800000">
            <a:off x="719997" y="-1584501"/>
            <a:ext cx="2329180" cy="2329180"/>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6"/>
          <p:cNvSpPr/>
          <p:nvPr/>
        </p:nvSpPr>
        <p:spPr>
          <a:xfrm rot="10800000">
            <a:off x="-182187" y="-510595"/>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6"/>
          <p:cNvSpPr/>
          <p:nvPr/>
        </p:nvSpPr>
        <p:spPr>
          <a:xfrm rot="10800000">
            <a:off x="8144376" y="4512355"/>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6"/>
          <p:cNvSpPr/>
          <p:nvPr/>
        </p:nvSpPr>
        <p:spPr>
          <a:xfrm rot="10800000">
            <a:off x="7945213" y="-1104702"/>
            <a:ext cx="2329180" cy="2329180"/>
          </a:xfrm>
          <a:custGeom>
            <a:avLst/>
            <a:gdLst/>
            <a:ahLst/>
            <a:cxnLst/>
            <a:rect l="l" t="t" r="r" b="b"/>
            <a:pathLst>
              <a:path w="68045" h="68045" extrusionOk="0">
                <a:moveTo>
                  <a:pt x="68045" y="34016"/>
                </a:moveTo>
                <a:cubicBezTo>
                  <a:pt x="68045" y="52804"/>
                  <a:pt x="52817" y="68044"/>
                  <a:pt x="34028" y="68044"/>
                </a:cubicBezTo>
                <a:cubicBezTo>
                  <a:pt x="15240" y="68044"/>
                  <a:pt x="0" y="52804"/>
                  <a:pt x="0" y="34016"/>
                </a:cubicBezTo>
                <a:cubicBezTo>
                  <a:pt x="0" y="15228"/>
                  <a:pt x="15240" y="0"/>
                  <a:pt x="34028" y="0"/>
                </a:cubicBezTo>
                <a:cubicBezTo>
                  <a:pt x="52817" y="0"/>
                  <a:pt x="68045" y="15228"/>
                  <a:pt x="68045" y="3401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6"/>
          <p:cNvSpPr/>
          <p:nvPr/>
        </p:nvSpPr>
        <p:spPr>
          <a:xfrm rot="10800000">
            <a:off x="-434353" y="4050224"/>
            <a:ext cx="2329180" cy="2329180"/>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6"/>
          <p:cNvSpPr/>
          <p:nvPr/>
        </p:nvSpPr>
        <p:spPr>
          <a:xfrm rot="10800000">
            <a:off x="63711" y="867756"/>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6"/>
          <p:cNvSpPr/>
          <p:nvPr/>
        </p:nvSpPr>
        <p:spPr>
          <a:xfrm rot="10800000">
            <a:off x="1072726" y="666764"/>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6"/>
          <p:cNvSpPr/>
          <p:nvPr/>
        </p:nvSpPr>
        <p:spPr>
          <a:xfrm rot="10800000">
            <a:off x="3954801" y="4587180"/>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6"/>
          <p:cNvSpPr/>
          <p:nvPr/>
        </p:nvSpPr>
        <p:spPr>
          <a:xfrm rot="10800000">
            <a:off x="7746991" y="231442"/>
            <a:ext cx="397376" cy="397410"/>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6"/>
          <p:cNvSpPr/>
          <p:nvPr/>
        </p:nvSpPr>
        <p:spPr>
          <a:xfrm rot="10800000">
            <a:off x="341312" y="1841308"/>
            <a:ext cx="207913" cy="207879"/>
          </a:xfrm>
          <a:custGeom>
            <a:avLst/>
            <a:gdLst/>
            <a:ahLst/>
            <a:cxnLst/>
            <a:rect l="l" t="t" r="r" b="b"/>
            <a:pathLst>
              <a:path w="6074" h="6073" fill="none" extrusionOk="0">
                <a:moveTo>
                  <a:pt x="6073" y="3036"/>
                </a:moveTo>
                <a:cubicBezTo>
                  <a:pt x="6073" y="4715"/>
                  <a:pt x="4716" y="6072"/>
                  <a:pt x="3037" y="6072"/>
                </a:cubicBezTo>
                <a:cubicBezTo>
                  <a:pt x="1358" y="6072"/>
                  <a:pt x="1" y="4715"/>
                  <a:pt x="1" y="3036"/>
                </a:cubicBezTo>
                <a:cubicBezTo>
                  <a:pt x="1" y="1369"/>
                  <a:pt x="1358" y="0"/>
                  <a:pt x="3037" y="0"/>
                </a:cubicBezTo>
                <a:cubicBezTo>
                  <a:pt x="4716" y="0"/>
                  <a:pt x="6073" y="1369"/>
                  <a:pt x="6073" y="3036"/>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6"/>
          <p:cNvSpPr/>
          <p:nvPr/>
        </p:nvSpPr>
        <p:spPr>
          <a:xfrm rot="10800000">
            <a:off x="8446391" y="4616899"/>
            <a:ext cx="383136" cy="383136"/>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6"/>
          <p:cNvSpPr/>
          <p:nvPr/>
        </p:nvSpPr>
        <p:spPr>
          <a:xfrm rot="10800000">
            <a:off x="8714128" y="4469374"/>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6"/>
          <p:cNvSpPr/>
          <p:nvPr/>
        </p:nvSpPr>
        <p:spPr>
          <a:xfrm rot="10800000">
            <a:off x="-107868" y="2942934"/>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6"/>
          <p:cNvSpPr/>
          <p:nvPr/>
        </p:nvSpPr>
        <p:spPr>
          <a:xfrm rot="10800000">
            <a:off x="2075676" y="5030089"/>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6"/>
          <p:cNvSpPr/>
          <p:nvPr/>
        </p:nvSpPr>
        <p:spPr>
          <a:xfrm rot="10800000">
            <a:off x="8887538" y="2087858"/>
            <a:ext cx="756860" cy="756860"/>
          </a:xfrm>
          <a:custGeom>
            <a:avLst/>
            <a:gdLst/>
            <a:ahLst/>
            <a:cxnLst/>
            <a:rect l="l" t="t" r="r" b="b"/>
            <a:pathLst>
              <a:path w="22111" h="22111" fill="none" extrusionOk="0">
                <a:moveTo>
                  <a:pt x="22110" y="11049"/>
                </a:moveTo>
                <a:cubicBezTo>
                  <a:pt x="22110" y="17157"/>
                  <a:pt x="17157" y="22110"/>
                  <a:pt x="11049" y="22110"/>
                </a:cubicBezTo>
                <a:cubicBezTo>
                  <a:pt x="4941" y="22110"/>
                  <a:pt x="0" y="17157"/>
                  <a:pt x="0" y="11049"/>
                </a:cubicBezTo>
                <a:cubicBezTo>
                  <a:pt x="0" y="4942"/>
                  <a:pt x="4941" y="0"/>
                  <a:pt x="11049" y="0"/>
                </a:cubicBezTo>
                <a:cubicBezTo>
                  <a:pt x="17157" y="0"/>
                  <a:pt x="22110" y="4942"/>
                  <a:pt x="22110" y="1104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6"/>
          <p:cNvSpPr/>
          <p:nvPr/>
        </p:nvSpPr>
        <p:spPr>
          <a:xfrm rot="10800000">
            <a:off x="67216" y="312349"/>
            <a:ext cx="383136" cy="383136"/>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6"/>
          <p:cNvSpPr/>
          <p:nvPr/>
        </p:nvSpPr>
        <p:spPr>
          <a:xfrm rot="10800000">
            <a:off x="334953" y="164824"/>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6"/>
          <p:cNvSpPr/>
          <p:nvPr/>
        </p:nvSpPr>
        <p:spPr>
          <a:xfrm rot="10800000">
            <a:off x="8801749" y="3708108"/>
            <a:ext cx="207913" cy="207879"/>
          </a:xfrm>
          <a:custGeom>
            <a:avLst/>
            <a:gdLst/>
            <a:ahLst/>
            <a:cxnLst/>
            <a:rect l="l" t="t" r="r" b="b"/>
            <a:pathLst>
              <a:path w="6074" h="6073" fill="none" extrusionOk="0">
                <a:moveTo>
                  <a:pt x="6073" y="3036"/>
                </a:moveTo>
                <a:cubicBezTo>
                  <a:pt x="6073" y="4715"/>
                  <a:pt x="4716" y="6072"/>
                  <a:pt x="3037" y="6072"/>
                </a:cubicBezTo>
                <a:cubicBezTo>
                  <a:pt x="1358" y="6072"/>
                  <a:pt x="1" y="4715"/>
                  <a:pt x="1" y="3036"/>
                </a:cubicBezTo>
                <a:cubicBezTo>
                  <a:pt x="1" y="1369"/>
                  <a:pt x="1358" y="0"/>
                  <a:pt x="3037" y="0"/>
                </a:cubicBezTo>
                <a:cubicBezTo>
                  <a:pt x="4716" y="0"/>
                  <a:pt x="6073" y="1369"/>
                  <a:pt x="6073" y="3036"/>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6"/>
          <p:cNvSpPr/>
          <p:nvPr/>
        </p:nvSpPr>
        <p:spPr>
          <a:xfrm rot="10800000">
            <a:off x="7881065" y="5000021"/>
            <a:ext cx="129218" cy="129629"/>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6"/>
          <p:cNvSpPr/>
          <p:nvPr/>
        </p:nvSpPr>
        <p:spPr>
          <a:xfrm rot="10800000">
            <a:off x="8896840" y="1288796"/>
            <a:ext cx="129218" cy="129629"/>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6"/>
          <p:cNvSpPr/>
          <p:nvPr/>
        </p:nvSpPr>
        <p:spPr>
          <a:xfrm rot="10800000">
            <a:off x="8541213" y="1650827"/>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6"/>
          <p:cNvSpPr/>
          <p:nvPr/>
        </p:nvSpPr>
        <p:spPr>
          <a:xfrm rot="10800000">
            <a:off x="63711" y="3843281"/>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6"/>
          <p:cNvSpPr/>
          <p:nvPr/>
        </p:nvSpPr>
        <p:spPr>
          <a:xfrm rot="10800000">
            <a:off x="4390682" y="4469371"/>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6"/>
          <p:cNvSpPr/>
          <p:nvPr/>
        </p:nvSpPr>
        <p:spPr>
          <a:xfrm rot="10800000">
            <a:off x="1533491" y="4895992"/>
            <a:ext cx="397376" cy="397410"/>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8_1_1">
    <p:spTree>
      <p:nvGrpSpPr>
        <p:cNvPr id="1" name="Shape 571"/>
        <p:cNvGrpSpPr/>
        <p:nvPr/>
      </p:nvGrpSpPr>
      <p:grpSpPr>
        <a:xfrm>
          <a:off x="0" y="0"/>
          <a:ext cx="0" cy="0"/>
          <a:chOff x="0" y="0"/>
          <a:chExt cx="0" cy="0"/>
        </a:xfrm>
      </p:grpSpPr>
      <p:sp>
        <p:nvSpPr>
          <p:cNvPr id="572" name="Google Shape;572;p27"/>
          <p:cNvSpPr/>
          <p:nvPr/>
        </p:nvSpPr>
        <p:spPr>
          <a:xfrm rot="10800000">
            <a:off x="-715432" y="3742572"/>
            <a:ext cx="2727754" cy="2727754"/>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047157" y="-1326825"/>
            <a:ext cx="2727754" cy="2727754"/>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2397257" y="4201978"/>
            <a:ext cx="484498" cy="484498"/>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360714" y="-33078"/>
            <a:ext cx="448699" cy="448699"/>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7047158" y="139694"/>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210748" y="3370068"/>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6884818" y="859740"/>
            <a:ext cx="151330" cy="151330"/>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401173" y="-741315"/>
            <a:ext cx="1469648" cy="1470089"/>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8506190" y="788693"/>
            <a:ext cx="886375" cy="886375"/>
          </a:xfrm>
          <a:custGeom>
            <a:avLst/>
            <a:gdLst/>
            <a:ahLst/>
            <a:cxnLst/>
            <a:rect l="l" t="t" r="r" b="b"/>
            <a:pathLst>
              <a:path w="22111" h="22111" fill="none" extrusionOk="0">
                <a:moveTo>
                  <a:pt x="22110" y="11049"/>
                </a:moveTo>
                <a:cubicBezTo>
                  <a:pt x="22110" y="17157"/>
                  <a:pt x="17157" y="22110"/>
                  <a:pt x="11049" y="22110"/>
                </a:cubicBezTo>
                <a:cubicBezTo>
                  <a:pt x="4941" y="22110"/>
                  <a:pt x="0" y="17157"/>
                  <a:pt x="0" y="11049"/>
                </a:cubicBezTo>
                <a:cubicBezTo>
                  <a:pt x="0" y="4942"/>
                  <a:pt x="4941" y="0"/>
                  <a:pt x="11049" y="0"/>
                </a:cubicBezTo>
                <a:cubicBezTo>
                  <a:pt x="17157" y="0"/>
                  <a:pt x="22110" y="4942"/>
                  <a:pt x="22110" y="1104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305561" y="2495841"/>
            <a:ext cx="151330" cy="151811"/>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2730423" y="4830860"/>
            <a:ext cx="151330" cy="151330"/>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rot="10800000">
            <a:off x="-580836" y="288196"/>
            <a:ext cx="886375" cy="886375"/>
          </a:xfrm>
          <a:custGeom>
            <a:avLst/>
            <a:gdLst/>
            <a:ahLst/>
            <a:cxnLst/>
            <a:rect l="l" t="t" r="r" b="b"/>
            <a:pathLst>
              <a:path w="22111" h="22111" fill="none" extrusionOk="0">
                <a:moveTo>
                  <a:pt x="22110" y="11049"/>
                </a:moveTo>
                <a:cubicBezTo>
                  <a:pt x="22110" y="17157"/>
                  <a:pt x="17157" y="22110"/>
                  <a:pt x="11049" y="22110"/>
                </a:cubicBezTo>
                <a:cubicBezTo>
                  <a:pt x="4941" y="22110"/>
                  <a:pt x="0" y="17157"/>
                  <a:pt x="0" y="11049"/>
                </a:cubicBezTo>
                <a:cubicBezTo>
                  <a:pt x="0" y="4942"/>
                  <a:pt x="4941" y="0"/>
                  <a:pt x="11049" y="0"/>
                </a:cubicBezTo>
                <a:cubicBezTo>
                  <a:pt x="17157" y="0"/>
                  <a:pt x="22110" y="4942"/>
                  <a:pt x="22110" y="1104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rot="10800000">
            <a:off x="1932699" y="4682166"/>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sp>
        <p:nvSpPr>
          <p:cNvPr id="49" name="Google Shape;49;p3"/>
          <p:cNvSpPr txBox="1">
            <a:spLocks noGrp="1"/>
          </p:cNvSpPr>
          <p:nvPr>
            <p:ph type="title"/>
          </p:nvPr>
        </p:nvSpPr>
        <p:spPr>
          <a:xfrm>
            <a:off x="2160150" y="2716450"/>
            <a:ext cx="4823700" cy="46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0" name="Google Shape;50;p3"/>
          <p:cNvSpPr txBox="1">
            <a:spLocks noGrp="1"/>
          </p:cNvSpPr>
          <p:nvPr>
            <p:ph type="title" idx="2" hasCustomPrompt="1"/>
          </p:nvPr>
        </p:nvSpPr>
        <p:spPr>
          <a:xfrm>
            <a:off x="3109125" y="1354275"/>
            <a:ext cx="2925600" cy="139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9500"/>
              <a:buNone/>
              <a:defRPr sz="9500">
                <a:solidFill>
                  <a:schemeClr val="dk1"/>
                </a:solidFill>
              </a:defRPr>
            </a:lvl1pPr>
            <a:lvl2pPr lvl="1" algn="ctr" rtl="0">
              <a:spcBef>
                <a:spcPts val="0"/>
              </a:spcBef>
              <a:spcAft>
                <a:spcPts val="0"/>
              </a:spcAft>
              <a:buSzPts val="9500"/>
              <a:buNone/>
              <a:defRPr sz="9500"/>
            </a:lvl2pPr>
            <a:lvl3pPr lvl="2" algn="ctr" rtl="0">
              <a:spcBef>
                <a:spcPts val="0"/>
              </a:spcBef>
              <a:spcAft>
                <a:spcPts val="0"/>
              </a:spcAft>
              <a:buSzPts val="9500"/>
              <a:buNone/>
              <a:defRPr sz="9500"/>
            </a:lvl3pPr>
            <a:lvl4pPr lvl="3" algn="ctr" rtl="0">
              <a:spcBef>
                <a:spcPts val="0"/>
              </a:spcBef>
              <a:spcAft>
                <a:spcPts val="0"/>
              </a:spcAft>
              <a:buSzPts val="9500"/>
              <a:buNone/>
              <a:defRPr sz="9500"/>
            </a:lvl4pPr>
            <a:lvl5pPr lvl="4" algn="ctr" rtl="0">
              <a:spcBef>
                <a:spcPts val="0"/>
              </a:spcBef>
              <a:spcAft>
                <a:spcPts val="0"/>
              </a:spcAft>
              <a:buSzPts val="9500"/>
              <a:buNone/>
              <a:defRPr sz="9500"/>
            </a:lvl5pPr>
            <a:lvl6pPr lvl="5" algn="ctr" rtl="0">
              <a:spcBef>
                <a:spcPts val="0"/>
              </a:spcBef>
              <a:spcAft>
                <a:spcPts val="0"/>
              </a:spcAft>
              <a:buSzPts val="9500"/>
              <a:buNone/>
              <a:defRPr sz="9500"/>
            </a:lvl6pPr>
            <a:lvl7pPr lvl="6" algn="ctr" rtl="0">
              <a:spcBef>
                <a:spcPts val="0"/>
              </a:spcBef>
              <a:spcAft>
                <a:spcPts val="0"/>
              </a:spcAft>
              <a:buSzPts val="9500"/>
              <a:buNone/>
              <a:defRPr sz="9500"/>
            </a:lvl7pPr>
            <a:lvl8pPr lvl="7" algn="ctr" rtl="0">
              <a:spcBef>
                <a:spcPts val="0"/>
              </a:spcBef>
              <a:spcAft>
                <a:spcPts val="0"/>
              </a:spcAft>
              <a:buSzPts val="9500"/>
              <a:buNone/>
              <a:defRPr sz="9500"/>
            </a:lvl8pPr>
            <a:lvl9pPr lvl="8" algn="ctr" rtl="0">
              <a:spcBef>
                <a:spcPts val="0"/>
              </a:spcBef>
              <a:spcAft>
                <a:spcPts val="0"/>
              </a:spcAft>
              <a:buSzPts val="9500"/>
              <a:buNone/>
              <a:defRPr sz="9500"/>
            </a:lvl9pPr>
          </a:lstStyle>
          <a:p>
            <a:r>
              <a:t>xx%</a:t>
            </a:r>
          </a:p>
        </p:txBody>
      </p:sp>
      <p:sp>
        <p:nvSpPr>
          <p:cNvPr id="51" name="Google Shape;51;p3"/>
          <p:cNvSpPr txBox="1">
            <a:spLocks noGrp="1"/>
          </p:cNvSpPr>
          <p:nvPr>
            <p:ph type="subTitle" idx="1"/>
          </p:nvPr>
        </p:nvSpPr>
        <p:spPr>
          <a:xfrm>
            <a:off x="2763850" y="3214325"/>
            <a:ext cx="3616200" cy="7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20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52" name="Google Shape;52;p3"/>
          <p:cNvSpPr/>
          <p:nvPr/>
        </p:nvSpPr>
        <p:spPr>
          <a:xfrm>
            <a:off x="6954541" y="-1326825"/>
            <a:ext cx="2727754" cy="2727754"/>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61491" y="4336653"/>
            <a:ext cx="484498" cy="484498"/>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339312" y="4873742"/>
            <a:ext cx="465376" cy="465416"/>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955387" y="508069"/>
            <a:ext cx="243491" cy="243451"/>
          </a:xfrm>
          <a:custGeom>
            <a:avLst/>
            <a:gdLst/>
            <a:ahLst/>
            <a:cxnLst/>
            <a:rect l="l" t="t" r="r" b="b"/>
            <a:pathLst>
              <a:path w="6074" h="6073" fill="none" extrusionOk="0">
                <a:moveTo>
                  <a:pt x="6073" y="3036"/>
                </a:moveTo>
                <a:cubicBezTo>
                  <a:pt x="6073" y="4715"/>
                  <a:pt x="4716" y="6072"/>
                  <a:pt x="3037" y="6072"/>
                </a:cubicBezTo>
                <a:cubicBezTo>
                  <a:pt x="1358" y="6072"/>
                  <a:pt x="1" y="4715"/>
                  <a:pt x="1" y="3036"/>
                </a:cubicBezTo>
                <a:cubicBezTo>
                  <a:pt x="1" y="1369"/>
                  <a:pt x="1358" y="0"/>
                  <a:pt x="3037" y="0"/>
                </a:cubicBezTo>
                <a:cubicBezTo>
                  <a:pt x="4716" y="0"/>
                  <a:pt x="6073" y="1369"/>
                  <a:pt x="6073" y="3036"/>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268098" y="-33078"/>
            <a:ext cx="448699" cy="448699"/>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954542" y="139694"/>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851262" y="2249043"/>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792203" y="859740"/>
            <a:ext cx="151330" cy="151330"/>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304236" y="859735"/>
            <a:ext cx="1469648" cy="1470089"/>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8413574" y="941093"/>
            <a:ext cx="886375" cy="886375"/>
          </a:xfrm>
          <a:custGeom>
            <a:avLst/>
            <a:gdLst/>
            <a:ahLst/>
            <a:cxnLst/>
            <a:rect l="l" t="t" r="r" b="b"/>
            <a:pathLst>
              <a:path w="22111" h="22111" fill="none" extrusionOk="0">
                <a:moveTo>
                  <a:pt x="22110" y="11049"/>
                </a:moveTo>
                <a:cubicBezTo>
                  <a:pt x="22110" y="17157"/>
                  <a:pt x="17157" y="22110"/>
                  <a:pt x="11049" y="22110"/>
                </a:cubicBezTo>
                <a:cubicBezTo>
                  <a:pt x="4941" y="22110"/>
                  <a:pt x="0" y="17157"/>
                  <a:pt x="0" y="11049"/>
                </a:cubicBezTo>
                <a:cubicBezTo>
                  <a:pt x="0" y="4942"/>
                  <a:pt x="4941" y="0"/>
                  <a:pt x="11049" y="0"/>
                </a:cubicBezTo>
                <a:cubicBezTo>
                  <a:pt x="17157" y="0"/>
                  <a:pt x="22110" y="4942"/>
                  <a:pt x="22110" y="1104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302245" y="3504541"/>
            <a:ext cx="151330" cy="151811"/>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718733" y="3081035"/>
            <a:ext cx="151330" cy="151330"/>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10800000">
            <a:off x="-766898" y="3742572"/>
            <a:ext cx="2727754" cy="2727754"/>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10800000">
            <a:off x="1198600" y="4727880"/>
            <a:ext cx="448699" cy="448699"/>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10800000">
            <a:off x="1512156" y="4555108"/>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10800000">
            <a:off x="-155964" y="2445758"/>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10800000">
            <a:off x="1884665" y="3683555"/>
            <a:ext cx="151330" cy="151330"/>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10800000">
            <a:off x="141513" y="2813677"/>
            <a:ext cx="1469648" cy="1470089"/>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10800000">
            <a:off x="-384551" y="3316033"/>
            <a:ext cx="886375" cy="886375"/>
          </a:xfrm>
          <a:custGeom>
            <a:avLst/>
            <a:gdLst/>
            <a:ahLst/>
            <a:cxnLst/>
            <a:rect l="l" t="t" r="r" b="b"/>
            <a:pathLst>
              <a:path w="22111" h="22111" fill="none" extrusionOk="0">
                <a:moveTo>
                  <a:pt x="22110" y="11049"/>
                </a:moveTo>
                <a:cubicBezTo>
                  <a:pt x="22110" y="17157"/>
                  <a:pt x="17157" y="22110"/>
                  <a:pt x="11049" y="22110"/>
                </a:cubicBezTo>
                <a:cubicBezTo>
                  <a:pt x="4941" y="22110"/>
                  <a:pt x="0" y="17157"/>
                  <a:pt x="0" y="11049"/>
                </a:cubicBezTo>
                <a:cubicBezTo>
                  <a:pt x="0" y="4942"/>
                  <a:pt x="4941" y="0"/>
                  <a:pt x="11049" y="0"/>
                </a:cubicBezTo>
                <a:cubicBezTo>
                  <a:pt x="17157" y="0"/>
                  <a:pt x="22110" y="4942"/>
                  <a:pt x="22110" y="1104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83304" y="1933125"/>
            <a:ext cx="484498" cy="484498"/>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10800000">
            <a:off x="241107" y="1"/>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10800000">
            <a:off x="8002008" y="4682166"/>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339312" y="-195658"/>
            <a:ext cx="465376" cy="465416"/>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5"/>
        <p:cNvGrpSpPr/>
        <p:nvPr/>
      </p:nvGrpSpPr>
      <p:grpSpPr>
        <a:xfrm>
          <a:off x="0" y="0"/>
          <a:ext cx="0" cy="0"/>
          <a:chOff x="0" y="0"/>
          <a:chExt cx="0" cy="0"/>
        </a:xfrm>
      </p:grpSpPr>
      <p:sp>
        <p:nvSpPr>
          <p:cNvPr id="76" name="Google Shape;76;p4"/>
          <p:cNvSpPr/>
          <p:nvPr/>
        </p:nvSpPr>
        <p:spPr>
          <a:xfrm>
            <a:off x="-1076646" y="-1326825"/>
            <a:ext cx="2727754" cy="2727754"/>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10800000">
            <a:off x="1132113" y="-435485"/>
            <a:ext cx="1469648" cy="1470089"/>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491536" y="-435478"/>
            <a:ext cx="1469648" cy="1470089"/>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13574" y="-143632"/>
            <a:ext cx="886375" cy="886375"/>
          </a:xfrm>
          <a:custGeom>
            <a:avLst/>
            <a:gdLst/>
            <a:ahLst/>
            <a:cxnLst/>
            <a:rect l="l" t="t" r="r" b="b"/>
            <a:pathLst>
              <a:path w="22111" h="22111" fill="none" extrusionOk="0">
                <a:moveTo>
                  <a:pt x="22110" y="11049"/>
                </a:moveTo>
                <a:cubicBezTo>
                  <a:pt x="22110" y="17157"/>
                  <a:pt x="17157" y="22110"/>
                  <a:pt x="11049" y="22110"/>
                </a:cubicBezTo>
                <a:cubicBezTo>
                  <a:pt x="4941" y="22110"/>
                  <a:pt x="0" y="17157"/>
                  <a:pt x="0" y="11049"/>
                </a:cubicBezTo>
                <a:cubicBezTo>
                  <a:pt x="0" y="4942"/>
                  <a:pt x="4941" y="0"/>
                  <a:pt x="11049" y="0"/>
                </a:cubicBezTo>
                <a:cubicBezTo>
                  <a:pt x="17157" y="0"/>
                  <a:pt x="22110" y="4942"/>
                  <a:pt x="22110" y="1104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txBox="1">
            <a:spLocks noGrp="1"/>
          </p:cNvSpPr>
          <p:nvPr>
            <p:ph type="title"/>
          </p:nvPr>
        </p:nvSpPr>
        <p:spPr>
          <a:xfrm>
            <a:off x="719963" y="1474013"/>
            <a:ext cx="7704000" cy="5727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None/>
              <a:defRPr/>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a:endParaRPr/>
          </a:p>
        </p:txBody>
      </p:sp>
      <p:sp>
        <p:nvSpPr>
          <p:cNvPr id="81" name="Google Shape;81;p4"/>
          <p:cNvSpPr txBox="1">
            <a:spLocks noGrp="1"/>
          </p:cNvSpPr>
          <p:nvPr>
            <p:ph type="subTitle" idx="1"/>
          </p:nvPr>
        </p:nvSpPr>
        <p:spPr>
          <a:xfrm>
            <a:off x="4692638" y="2275650"/>
            <a:ext cx="3731400" cy="13278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a:lvl1pPr>
            <a:lvl2pPr lvl="1" algn="r">
              <a:spcBef>
                <a:spcPts val="1600"/>
              </a:spcBef>
              <a:spcAft>
                <a:spcPts val="0"/>
              </a:spcAft>
              <a:buSzPts val="1400"/>
              <a:buNone/>
              <a:defRPr/>
            </a:lvl2pPr>
            <a:lvl3pPr lvl="2" algn="r">
              <a:spcBef>
                <a:spcPts val="1600"/>
              </a:spcBef>
              <a:spcAft>
                <a:spcPts val="0"/>
              </a:spcAft>
              <a:buSzPts val="1400"/>
              <a:buNone/>
              <a:defRPr/>
            </a:lvl3pPr>
            <a:lvl4pPr lvl="3" algn="r">
              <a:spcBef>
                <a:spcPts val="1600"/>
              </a:spcBef>
              <a:spcAft>
                <a:spcPts val="0"/>
              </a:spcAft>
              <a:buSzPts val="1400"/>
              <a:buNone/>
              <a:defRPr/>
            </a:lvl4pPr>
            <a:lvl5pPr lvl="4" algn="r">
              <a:spcBef>
                <a:spcPts val="1600"/>
              </a:spcBef>
              <a:spcAft>
                <a:spcPts val="0"/>
              </a:spcAft>
              <a:buSzPts val="1400"/>
              <a:buNone/>
              <a:defRPr/>
            </a:lvl5pPr>
            <a:lvl6pPr lvl="5" algn="r">
              <a:spcBef>
                <a:spcPts val="1600"/>
              </a:spcBef>
              <a:spcAft>
                <a:spcPts val="0"/>
              </a:spcAft>
              <a:buSzPts val="1400"/>
              <a:buNone/>
              <a:defRPr/>
            </a:lvl6pPr>
            <a:lvl7pPr lvl="6" algn="r">
              <a:spcBef>
                <a:spcPts val="1600"/>
              </a:spcBef>
              <a:spcAft>
                <a:spcPts val="0"/>
              </a:spcAft>
              <a:buSzPts val="1400"/>
              <a:buNone/>
              <a:defRPr/>
            </a:lvl7pPr>
            <a:lvl8pPr lvl="7" algn="r">
              <a:spcBef>
                <a:spcPts val="1600"/>
              </a:spcBef>
              <a:spcAft>
                <a:spcPts val="0"/>
              </a:spcAft>
              <a:buSzPts val="1400"/>
              <a:buNone/>
              <a:defRPr/>
            </a:lvl8pPr>
            <a:lvl9pPr lvl="8" algn="r">
              <a:spcBef>
                <a:spcPts val="1600"/>
              </a:spcBef>
              <a:spcAft>
                <a:spcPts val="1600"/>
              </a:spcAft>
              <a:buSzPts val="1400"/>
              <a:buNone/>
              <a:defRPr/>
            </a:lvl9pPr>
          </a:lstStyle>
          <a:p>
            <a:endParaRPr/>
          </a:p>
        </p:txBody>
      </p:sp>
      <p:sp>
        <p:nvSpPr>
          <p:cNvPr id="82" name="Google Shape;82;p4"/>
          <p:cNvSpPr/>
          <p:nvPr/>
        </p:nvSpPr>
        <p:spPr>
          <a:xfrm>
            <a:off x="8361491" y="4336653"/>
            <a:ext cx="484498" cy="484498"/>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972698" y="-33078"/>
            <a:ext cx="448699" cy="448699"/>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659142" y="139694"/>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8851262" y="1324718"/>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5344403" y="783540"/>
            <a:ext cx="151330" cy="151330"/>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5812083" y="4790954"/>
            <a:ext cx="151330" cy="151811"/>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228570" y="4367448"/>
            <a:ext cx="151330" cy="151330"/>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rot="10800000">
            <a:off x="2357302" y="4047372"/>
            <a:ext cx="2727754" cy="2727754"/>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rot="10800000">
            <a:off x="2720811" y="-33067"/>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rot="10800000">
            <a:off x="3288540" y="223905"/>
            <a:ext cx="151330" cy="151330"/>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rot="10800000">
            <a:off x="-392689" y="-251904"/>
            <a:ext cx="886375" cy="886375"/>
          </a:xfrm>
          <a:custGeom>
            <a:avLst/>
            <a:gdLst/>
            <a:ahLst/>
            <a:cxnLst/>
            <a:rect l="l" t="t" r="r" b="b"/>
            <a:pathLst>
              <a:path w="22111" h="22111" fill="none" extrusionOk="0">
                <a:moveTo>
                  <a:pt x="22110" y="11049"/>
                </a:moveTo>
                <a:cubicBezTo>
                  <a:pt x="22110" y="17157"/>
                  <a:pt x="17157" y="22110"/>
                  <a:pt x="11049" y="22110"/>
                </a:cubicBezTo>
                <a:cubicBezTo>
                  <a:pt x="4941" y="22110"/>
                  <a:pt x="0" y="17157"/>
                  <a:pt x="0" y="11049"/>
                </a:cubicBezTo>
                <a:cubicBezTo>
                  <a:pt x="0" y="4942"/>
                  <a:pt x="4941" y="0"/>
                  <a:pt x="11049" y="0"/>
                </a:cubicBezTo>
                <a:cubicBezTo>
                  <a:pt x="17157" y="0"/>
                  <a:pt x="22110" y="4942"/>
                  <a:pt x="22110" y="1104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44979" y="1518125"/>
            <a:ext cx="484498" cy="484498"/>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a:off x="8002008" y="4682166"/>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4692679" y="-129000"/>
            <a:ext cx="484498" cy="484498"/>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rot="10800000">
            <a:off x="4674740" y="4984872"/>
            <a:ext cx="217262" cy="217252"/>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5"/>
          <p:cNvSpPr/>
          <p:nvPr/>
        </p:nvSpPr>
        <p:spPr>
          <a:xfrm rot="10800000">
            <a:off x="719997" y="-1584501"/>
            <a:ext cx="2329180" cy="2329180"/>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rot="10800000">
            <a:off x="-182187" y="-510595"/>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1" name="Google Shape;101;p5"/>
          <p:cNvSpPr txBox="1">
            <a:spLocks noGrp="1"/>
          </p:cNvSpPr>
          <p:nvPr>
            <p:ph type="subTitle" idx="1"/>
          </p:nvPr>
        </p:nvSpPr>
        <p:spPr>
          <a:xfrm>
            <a:off x="1152000" y="2097000"/>
            <a:ext cx="2513700" cy="39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1600"/>
              </a:spcBef>
              <a:spcAft>
                <a:spcPts val="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2pPr>
            <a:lvl3pPr lvl="2" rtl="0">
              <a:lnSpc>
                <a:spcPct val="100000"/>
              </a:lnSpc>
              <a:spcBef>
                <a:spcPts val="1600"/>
              </a:spcBef>
              <a:spcAft>
                <a:spcPts val="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3pPr>
            <a:lvl4pPr lvl="3" rtl="0">
              <a:lnSpc>
                <a:spcPct val="100000"/>
              </a:lnSpc>
              <a:spcBef>
                <a:spcPts val="1600"/>
              </a:spcBef>
              <a:spcAft>
                <a:spcPts val="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4pPr>
            <a:lvl5pPr lvl="4" rtl="0">
              <a:lnSpc>
                <a:spcPct val="100000"/>
              </a:lnSpc>
              <a:spcBef>
                <a:spcPts val="1600"/>
              </a:spcBef>
              <a:spcAft>
                <a:spcPts val="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5pPr>
            <a:lvl6pPr lvl="5" rtl="0">
              <a:lnSpc>
                <a:spcPct val="100000"/>
              </a:lnSpc>
              <a:spcBef>
                <a:spcPts val="1600"/>
              </a:spcBef>
              <a:spcAft>
                <a:spcPts val="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6pPr>
            <a:lvl7pPr lvl="6" rtl="0">
              <a:lnSpc>
                <a:spcPct val="100000"/>
              </a:lnSpc>
              <a:spcBef>
                <a:spcPts val="1600"/>
              </a:spcBef>
              <a:spcAft>
                <a:spcPts val="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7pPr>
            <a:lvl8pPr lvl="7" rtl="0">
              <a:lnSpc>
                <a:spcPct val="100000"/>
              </a:lnSpc>
              <a:spcBef>
                <a:spcPts val="1600"/>
              </a:spcBef>
              <a:spcAft>
                <a:spcPts val="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8pPr>
            <a:lvl9pPr lvl="8" rtl="0">
              <a:lnSpc>
                <a:spcPct val="100000"/>
              </a:lnSpc>
              <a:spcBef>
                <a:spcPts val="1600"/>
              </a:spcBef>
              <a:spcAft>
                <a:spcPts val="160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9pPr>
          </a:lstStyle>
          <a:p>
            <a:endParaRPr/>
          </a:p>
        </p:txBody>
      </p:sp>
      <p:sp>
        <p:nvSpPr>
          <p:cNvPr id="102" name="Google Shape;102;p5"/>
          <p:cNvSpPr txBox="1">
            <a:spLocks noGrp="1"/>
          </p:cNvSpPr>
          <p:nvPr>
            <p:ph type="subTitle" idx="2"/>
          </p:nvPr>
        </p:nvSpPr>
        <p:spPr>
          <a:xfrm>
            <a:off x="1152000" y="2543200"/>
            <a:ext cx="2513700" cy="94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3" name="Google Shape;103;p5"/>
          <p:cNvSpPr txBox="1">
            <a:spLocks noGrp="1"/>
          </p:cNvSpPr>
          <p:nvPr>
            <p:ph type="subTitle" idx="3"/>
          </p:nvPr>
        </p:nvSpPr>
        <p:spPr>
          <a:xfrm>
            <a:off x="5484650" y="2097000"/>
            <a:ext cx="2513700" cy="399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1pPr>
            <a:lvl2pPr lvl="1" algn="r" rtl="0">
              <a:lnSpc>
                <a:spcPct val="100000"/>
              </a:lnSpc>
              <a:spcBef>
                <a:spcPts val="1600"/>
              </a:spcBef>
              <a:spcAft>
                <a:spcPts val="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2pPr>
            <a:lvl3pPr lvl="2" algn="r" rtl="0">
              <a:lnSpc>
                <a:spcPct val="100000"/>
              </a:lnSpc>
              <a:spcBef>
                <a:spcPts val="1600"/>
              </a:spcBef>
              <a:spcAft>
                <a:spcPts val="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3pPr>
            <a:lvl4pPr lvl="3" algn="r" rtl="0">
              <a:lnSpc>
                <a:spcPct val="100000"/>
              </a:lnSpc>
              <a:spcBef>
                <a:spcPts val="1600"/>
              </a:spcBef>
              <a:spcAft>
                <a:spcPts val="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4pPr>
            <a:lvl5pPr lvl="4" algn="r" rtl="0">
              <a:lnSpc>
                <a:spcPct val="100000"/>
              </a:lnSpc>
              <a:spcBef>
                <a:spcPts val="1600"/>
              </a:spcBef>
              <a:spcAft>
                <a:spcPts val="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5pPr>
            <a:lvl6pPr lvl="5" algn="r" rtl="0">
              <a:lnSpc>
                <a:spcPct val="100000"/>
              </a:lnSpc>
              <a:spcBef>
                <a:spcPts val="1600"/>
              </a:spcBef>
              <a:spcAft>
                <a:spcPts val="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6pPr>
            <a:lvl7pPr lvl="6" algn="r" rtl="0">
              <a:lnSpc>
                <a:spcPct val="100000"/>
              </a:lnSpc>
              <a:spcBef>
                <a:spcPts val="1600"/>
              </a:spcBef>
              <a:spcAft>
                <a:spcPts val="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7pPr>
            <a:lvl8pPr lvl="7" algn="r" rtl="0">
              <a:lnSpc>
                <a:spcPct val="100000"/>
              </a:lnSpc>
              <a:spcBef>
                <a:spcPts val="1600"/>
              </a:spcBef>
              <a:spcAft>
                <a:spcPts val="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8pPr>
            <a:lvl9pPr lvl="8" algn="r" rtl="0">
              <a:lnSpc>
                <a:spcPct val="100000"/>
              </a:lnSpc>
              <a:spcBef>
                <a:spcPts val="1600"/>
              </a:spcBef>
              <a:spcAft>
                <a:spcPts val="1600"/>
              </a:spcAft>
              <a:buClr>
                <a:schemeClr val="dk1"/>
              </a:buClr>
              <a:buSzPts val="2000"/>
              <a:buFont typeface="Poppins ExtraBold"/>
              <a:buNone/>
              <a:defRPr sz="2000">
                <a:solidFill>
                  <a:schemeClr val="dk1"/>
                </a:solidFill>
                <a:latin typeface="Poppins ExtraBold"/>
                <a:ea typeface="Poppins ExtraBold"/>
                <a:cs typeface="Poppins ExtraBold"/>
                <a:sym typeface="Poppins ExtraBold"/>
              </a:defRPr>
            </a:lvl9pPr>
          </a:lstStyle>
          <a:p>
            <a:endParaRPr/>
          </a:p>
        </p:txBody>
      </p:sp>
      <p:sp>
        <p:nvSpPr>
          <p:cNvPr id="104" name="Google Shape;104;p5"/>
          <p:cNvSpPr txBox="1">
            <a:spLocks noGrp="1"/>
          </p:cNvSpPr>
          <p:nvPr>
            <p:ph type="subTitle" idx="4"/>
          </p:nvPr>
        </p:nvSpPr>
        <p:spPr>
          <a:xfrm>
            <a:off x="5484650" y="2543200"/>
            <a:ext cx="2513700" cy="942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05" name="Google Shape;105;p5"/>
          <p:cNvSpPr/>
          <p:nvPr/>
        </p:nvSpPr>
        <p:spPr>
          <a:xfrm rot="10800000">
            <a:off x="8144376" y="4512355"/>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rot="10800000">
            <a:off x="7945213" y="-1104702"/>
            <a:ext cx="2329180" cy="2329180"/>
          </a:xfrm>
          <a:custGeom>
            <a:avLst/>
            <a:gdLst/>
            <a:ahLst/>
            <a:cxnLst/>
            <a:rect l="l" t="t" r="r" b="b"/>
            <a:pathLst>
              <a:path w="68045" h="68045" extrusionOk="0">
                <a:moveTo>
                  <a:pt x="68045" y="34016"/>
                </a:moveTo>
                <a:cubicBezTo>
                  <a:pt x="68045" y="52804"/>
                  <a:pt x="52817" y="68044"/>
                  <a:pt x="34028" y="68044"/>
                </a:cubicBezTo>
                <a:cubicBezTo>
                  <a:pt x="15240" y="68044"/>
                  <a:pt x="0" y="52804"/>
                  <a:pt x="0" y="34016"/>
                </a:cubicBezTo>
                <a:cubicBezTo>
                  <a:pt x="0" y="15228"/>
                  <a:pt x="15240" y="0"/>
                  <a:pt x="34028" y="0"/>
                </a:cubicBezTo>
                <a:cubicBezTo>
                  <a:pt x="52817" y="0"/>
                  <a:pt x="68045" y="15228"/>
                  <a:pt x="68045" y="3401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rot="10800000">
            <a:off x="-434353" y="4050224"/>
            <a:ext cx="2329180" cy="2329180"/>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rot="10800000">
            <a:off x="63711" y="867756"/>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rot="10800000">
            <a:off x="1072726" y="666764"/>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rot="10800000">
            <a:off x="3954801" y="4587180"/>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rot="10800000">
            <a:off x="7746991" y="231442"/>
            <a:ext cx="397376" cy="397410"/>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rot="10800000">
            <a:off x="341312" y="1841308"/>
            <a:ext cx="207913" cy="207879"/>
          </a:xfrm>
          <a:custGeom>
            <a:avLst/>
            <a:gdLst/>
            <a:ahLst/>
            <a:cxnLst/>
            <a:rect l="l" t="t" r="r" b="b"/>
            <a:pathLst>
              <a:path w="6074" h="6073" fill="none" extrusionOk="0">
                <a:moveTo>
                  <a:pt x="6073" y="3036"/>
                </a:moveTo>
                <a:cubicBezTo>
                  <a:pt x="6073" y="4715"/>
                  <a:pt x="4716" y="6072"/>
                  <a:pt x="3037" y="6072"/>
                </a:cubicBezTo>
                <a:cubicBezTo>
                  <a:pt x="1358" y="6072"/>
                  <a:pt x="1" y="4715"/>
                  <a:pt x="1" y="3036"/>
                </a:cubicBezTo>
                <a:cubicBezTo>
                  <a:pt x="1" y="1369"/>
                  <a:pt x="1358" y="0"/>
                  <a:pt x="3037" y="0"/>
                </a:cubicBezTo>
                <a:cubicBezTo>
                  <a:pt x="4716" y="0"/>
                  <a:pt x="6073" y="1369"/>
                  <a:pt x="6073" y="3036"/>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rot="10800000">
            <a:off x="8446391" y="4616899"/>
            <a:ext cx="383136" cy="383136"/>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rot="10800000">
            <a:off x="8714128" y="4469374"/>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rot="10800000">
            <a:off x="-107868" y="2942934"/>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rot="10800000">
            <a:off x="2075676" y="5030089"/>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rot="10800000">
            <a:off x="8887538" y="2087858"/>
            <a:ext cx="756860" cy="756860"/>
          </a:xfrm>
          <a:custGeom>
            <a:avLst/>
            <a:gdLst/>
            <a:ahLst/>
            <a:cxnLst/>
            <a:rect l="l" t="t" r="r" b="b"/>
            <a:pathLst>
              <a:path w="22111" h="22111" fill="none" extrusionOk="0">
                <a:moveTo>
                  <a:pt x="22110" y="11049"/>
                </a:moveTo>
                <a:cubicBezTo>
                  <a:pt x="22110" y="17157"/>
                  <a:pt x="17157" y="22110"/>
                  <a:pt x="11049" y="22110"/>
                </a:cubicBezTo>
                <a:cubicBezTo>
                  <a:pt x="4941" y="22110"/>
                  <a:pt x="0" y="17157"/>
                  <a:pt x="0" y="11049"/>
                </a:cubicBezTo>
                <a:cubicBezTo>
                  <a:pt x="0" y="4942"/>
                  <a:pt x="4941" y="0"/>
                  <a:pt x="11049" y="0"/>
                </a:cubicBezTo>
                <a:cubicBezTo>
                  <a:pt x="17157" y="0"/>
                  <a:pt x="22110" y="4942"/>
                  <a:pt x="22110" y="1104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rot="10800000">
            <a:off x="67216" y="312349"/>
            <a:ext cx="383136" cy="383136"/>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rot="10800000">
            <a:off x="334953" y="164824"/>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rot="10800000">
            <a:off x="8801749" y="3708108"/>
            <a:ext cx="207913" cy="207879"/>
          </a:xfrm>
          <a:custGeom>
            <a:avLst/>
            <a:gdLst/>
            <a:ahLst/>
            <a:cxnLst/>
            <a:rect l="l" t="t" r="r" b="b"/>
            <a:pathLst>
              <a:path w="6074" h="6073" fill="none" extrusionOk="0">
                <a:moveTo>
                  <a:pt x="6073" y="3036"/>
                </a:moveTo>
                <a:cubicBezTo>
                  <a:pt x="6073" y="4715"/>
                  <a:pt x="4716" y="6072"/>
                  <a:pt x="3037" y="6072"/>
                </a:cubicBezTo>
                <a:cubicBezTo>
                  <a:pt x="1358" y="6072"/>
                  <a:pt x="1" y="4715"/>
                  <a:pt x="1" y="3036"/>
                </a:cubicBezTo>
                <a:cubicBezTo>
                  <a:pt x="1" y="1369"/>
                  <a:pt x="1358" y="0"/>
                  <a:pt x="3037" y="0"/>
                </a:cubicBezTo>
                <a:cubicBezTo>
                  <a:pt x="4716" y="0"/>
                  <a:pt x="6073" y="1369"/>
                  <a:pt x="6073" y="3036"/>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rot="10800000">
            <a:off x="7881065" y="5000021"/>
            <a:ext cx="129218" cy="129629"/>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rot="10800000">
            <a:off x="8896840" y="1288796"/>
            <a:ext cx="129218" cy="129629"/>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rot="10800000">
            <a:off x="8541213" y="1650827"/>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rot="10800000">
            <a:off x="63711" y="3843281"/>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rot="10800000">
            <a:off x="4390682" y="4469371"/>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rot="10800000">
            <a:off x="1533491" y="4895992"/>
            <a:ext cx="397376" cy="397410"/>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9" name="Google Shape;129;p6"/>
          <p:cNvSpPr/>
          <p:nvPr/>
        </p:nvSpPr>
        <p:spPr>
          <a:xfrm>
            <a:off x="-608578" y="-1406626"/>
            <a:ext cx="2329180" cy="2329180"/>
          </a:xfrm>
          <a:custGeom>
            <a:avLst/>
            <a:gdLst/>
            <a:ahLst/>
            <a:cxnLst/>
            <a:rect l="l" t="t" r="r" b="b"/>
            <a:pathLst>
              <a:path w="68045" h="68045" extrusionOk="0">
                <a:moveTo>
                  <a:pt x="68045" y="34016"/>
                </a:moveTo>
                <a:cubicBezTo>
                  <a:pt x="68045" y="52804"/>
                  <a:pt x="52817" y="68044"/>
                  <a:pt x="34028" y="68044"/>
                </a:cubicBezTo>
                <a:cubicBezTo>
                  <a:pt x="15240" y="68044"/>
                  <a:pt x="0" y="52804"/>
                  <a:pt x="0" y="34016"/>
                </a:cubicBezTo>
                <a:cubicBezTo>
                  <a:pt x="0" y="15228"/>
                  <a:pt x="15240" y="0"/>
                  <a:pt x="34028" y="0"/>
                </a:cubicBezTo>
                <a:cubicBezTo>
                  <a:pt x="52817" y="0"/>
                  <a:pt x="68045" y="15228"/>
                  <a:pt x="68045" y="34016"/>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35768" y="3901466"/>
            <a:ext cx="129218" cy="129629"/>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264971" y="1145621"/>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1333738" y="-322018"/>
            <a:ext cx="1029091" cy="1029091"/>
          </a:xfrm>
          <a:custGeom>
            <a:avLst/>
            <a:gdLst/>
            <a:ahLst/>
            <a:cxnLst/>
            <a:rect l="l" t="t" r="r" b="b"/>
            <a:pathLst>
              <a:path w="30064" h="30064" extrusionOk="0">
                <a:moveTo>
                  <a:pt x="30063" y="15038"/>
                </a:moveTo>
                <a:cubicBezTo>
                  <a:pt x="30063" y="23337"/>
                  <a:pt x="23336" y="30064"/>
                  <a:pt x="15038" y="30064"/>
                </a:cubicBezTo>
                <a:cubicBezTo>
                  <a:pt x="6739" y="30064"/>
                  <a:pt x="0" y="23337"/>
                  <a:pt x="0" y="15038"/>
                </a:cubicBezTo>
                <a:cubicBezTo>
                  <a:pt x="0" y="6739"/>
                  <a:pt x="6739" y="0"/>
                  <a:pt x="15038" y="0"/>
                </a:cubicBezTo>
                <a:cubicBezTo>
                  <a:pt x="23336" y="0"/>
                  <a:pt x="30063" y="6739"/>
                  <a:pt x="30063" y="15038"/>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102812" y="4551273"/>
            <a:ext cx="2329180" cy="2329180"/>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136903" y="707063"/>
            <a:ext cx="397376" cy="397410"/>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1951746" y="-131679"/>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631332" y="4882801"/>
            <a:ext cx="383102" cy="383547"/>
          </a:xfrm>
          <a:custGeom>
            <a:avLst/>
            <a:gdLst/>
            <a:ahLst/>
            <a:cxnLst/>
            <a:rect l="l" t="t" r="r" b="b"/>
            <a:pathLst>
              <a:path w="11192" h="11205" fill="none" extrusionOk="0">
                <a:moveTo>
                  <a:pt x="11192" y="1"/>
                </a:moveTo>
                <a:lnTo>
                  <a:pt x="0" y="11205"/>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7259413" y="-1311452"/>
            <a:ext cx="2329180" cy="2329180"/>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8081520" y="4476916"/>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869572" y="4970826"/>
            <a:ext cx="397376" cy="397410"/>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7527150" y="-8"/>
            <a:ext cx="383136" cy="383136"/>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7259413" y="147518"/>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7120796" y="762346"/>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338996" y="3616046"/>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8899158" y="4225208"/>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6091701" y="-322981"/>
            <a:ext cx="1029091" cy="1029091"/>
          </a:xfrm>
          <a:custGeom>
            <a:avLst/>
            <a:gdLst/>
            <a:ahLst/>
            <a:cxnLst/>
            <a:rect l="l" t="t" r="r" b="b"/>
            <a:pathLst>
              <a:path w="30064" h="30064" extrusionOk="0">
                <a:moveTo>
                  <a:pt x="30063" y="15038"/>
                </a:moveTo>
                <a:cubicBezTo>
                  <a:pt x="30063" y="23337"/>
                  <a:pt x="23336" y="30064"/>
                  <a:pt x="15038" y="30064"/>
                </a:cubicBezTo>
                <a:cubicBezTo>
                  <a:pt x="6739" y="30064"/>
                  <a:pt x="0" y="23337"/>
                  <a:pt x="0" y="15038"/>
                </a:cubicBezTo>
                <a:cubicBezTo>
                  <a:pt x="0" y="6739"/>
                  <a:pt x="6739" y="0"/>
                  <a:pt x="15038" y="0"/>
                </a:cubicBezTo>
                <a:cubicBezTo>
                  <a:pt x="23336" y="0"/>
                  <a:pt x="30063" y="6739"/>
                  <a:pt x="30063" y="15038"/>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1333758" y="793321"/>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1388100" y="1638300"/>
            <a:ext cx="6367800" cy="1866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7500"/>
              <a:buNone/>
              <a:defRPr sz="7500">
                <a:solidFill>
                  <a:schemeClr val="dk1"/>
                </a:solidFill>
              </a:defRPr>
            </a:lvl1pPr>
            <a:lvl2pPr lvl="1">
              <a:spcBef>
                <a:spcPts val="0"/>
              </a:spcBef>
              <a:spcAft>
                <a:spcPts val="0"/>
              </a:spcAft>
              <a:buClr>
                <a:schemeClr val="dk1"/>
              </a:buClr>
              <a:buSzPts val="7500"/>
              <a:buNone/>
              <a:defRPr sz="7500">
                <a:solidFill>
                  <a:schemeClr val="dk1"/>
                </a:solidFill>
              </a:defRPr>
            </a:lvl2pPr>
            <a:lvl3pPr lvl="2">
              <a:spcBef>
                <a:spcPts val="0"/>
              </a:spcBef>
              <a:spcAft>
                <a:spcPts val="0"/>
              </a:spcAft>
              <a:buClr>
                <a:schemeClr val="dk1"/>
              </a:buClr>
              <a:buSzPts val="7500"/>
              <a:buNone/>
              <a:defRPr sz="7500">
                <a:solidFill>
                  <a:schemeClr val="dk1"/>
                </a:solidFill>
              </a:defRPr>
            </a:lvl3pPr>
            <a:lvl4pPr lvl="3">
              <a:spcBef>
                <a:spcPts val="0"/>
              </a:spcBef>
              <a:spcAft>
                <a:spcPts val="0"/>
              </a:spcAft>
              <a:buClr>
                <a:schemeClr val="dk1"/>
              </a:buClr>
              <a:buSzPts val="7500"/>
              <a:buNone/>
              <a:defRPr sz="7500">
                <a:solidFill>
                  <a:schemeClr val="dk1"/>
                </a:solidFill>
              </a:defRPr>
            </a:lvl4pPr>
            <a:lvl5pPr lvl="4">
              <a:spcBef>
                <a:spcPts val="0"/>
              </a:spcBef>
              <a:spcAft>
                <a:spcPts val="0"/>
              </a:spcAft>
              <a:buClr>
                <a:schemeClr val="dk1"/>
              </a:buClr>
              <a:buSzPts val="7500"/>
              <a:buNone/>
              <a:defRPr sz="7500">
                <a:solidFill>
                  <a:schemeClr val="dk1"/>
                </a:solidFill>
              </a:defRPr>
            </a:lvl5pPr>
            <a:lvl6pPr lvl="5">
              <a:spcBef>
                <a:spcPts val="0"/>
              </a:spcBef>
              <a:spcAft>
                <a:spcPts val="0"/>
              </a:spcAft>
              <a:buClr>
                <a:schemeClr val="dk1"/>
              </a:buClr>
              <a:buSzPts val="7500"/>
              <a:buNone/>
              <a:defRPr sz="7500">
                <a:solidFill>
                  <a:schemeClr val="dk1"/>
                </a:solidFill>
              </a:defRPr>
            </a:lvl6pPr>
            <a:lvl7pPr lvl="6">
              <a:spcBef>
                <a:spcPts val="0"/>
              </a:spcBef>
              <a:spcAft>
                <a:spcPts val="0"/>
              </a:spcAft>
              <a:buClr>
                <a:schemeClr val="dk1"/>
              </a:buClr>
              <a:buSzPts val="7500"/>
              <a:buNone/>
              <a:defRPr sz="7500">
                <a:solidFill>
                  <a:schemeClr val="dk1"/>
                </a:solidFill>
              </a:defRPr>
            </a:lvl7pPr>
            <a:lvl8pPr lvl="7">
              <a:spcBef>
                <a:spcPts val="0"/>
              </a:spcBef>
              <a:spcAft>
                <a:spcPts val="0"/>
              </a:spcAft>
              <a:buClr>
                <a:schemeClr val="dk1"/>
              </a:buClr>
              <a:buSzPts val="7500"/>
              <a:buNone/>
              <a:defRPr sz="7500">
                <a:solidFill>
                  <a:schemeClr val="dk1"/>
                </a:solidFill>
              </a:defRPr>
            </a:lvl8pPr>
            <a:lvl9pPr lvl="8">
              <a:spcBef>
                <a:spcPts val="0"/>
              </a:spcBef>
              <a:spcAft>
                <a:spcPts val="0"/>
              </a:spcAft>
              <a:buClr>
                <a:schemeClr val="dk1"/>
              </a:buClr>
              <a:buSzPts val="7500"/>
              <a:buNone/>
              <a:defRPr sz="7500">
                <a:solidFill>
                  <a:schemeClr val="dk1"/>
                </a:solidFill>
              </a:defRPr>
            </a:lvl9pPr>
          </a:lstStyle>
          <a:p>
            <a:endParaRPr/>
          </a:p>
        </p:txBody>
      </p:sp>
      <p:sp>
        <p:nvSpPr>
          <p:cNvPr id="165" name="Google Shape;165;p8"/>
          <p:cNvSpPr/>
          <p:nvPr/>
        </p:nvSpPr>
        <p:spPr>
          <a:xfrm rot="10800000" flipH="1">
            <a:off x="7122079" y="3764122"/>
            <a:ext cx="2727754" cy="2727754"/>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rot="10800000" flipH="1">
            <a:off x="8529029" y="343900"/>
            <a:ext cx="484498" cy="484498"/>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rot="10800000" flipH="1">
            <a:off x="4354450" y="-195657"/>
            <a:ext cx="465376" cy="465416"/>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rot="10800000" flipH="1">
            <a:off x="513325" y="4413531"/>
            <a:ext cx="243491" cy="243451"/>
          </a:xfrm>
          <a:custGeom>
            <a:avLst/>
            <a:gdLst/>
            <a:ahLst/>
            <a:cxnLst/>
            <a:rect l="l" t="t" r="r" b="b"/>
            <a:pathLst>
              <a:path w="6074" h="6073" fill="none" extrusionOk="0">
                <a:moveTo>
                  <a:pt x="6073" y="3036"/>
                </a:moveTo>
                <a:cubicBezTo>
                  <a:pt x="6073" y="4715"/>
                  <a:pt x="4716" y="6072"/>
                  <a:pt x="3037" y="6072"/>
                </a:cubicBezTo>
                <a:cubicBezTo>
                  <a:pt x="1358" y="6072"/>
                  <a:pt x="1" y="4715"/>
                  <a:pt x="1" y="3036"/>
                </a:cubicBezTo>
                <a:cubicBezTo>
                  <a:pt x="1" y="1369"/>
                  <a:pt x="1358" y="0"/>
                  <a:pt x="3037" y="0"/>
                </a:cubicBezTo>
                <a:cubicBezTo>
                  <a:pt x="4716" y="0"/>
                  <a:pt x="6073" y="1369"/>
                  <a:pt x="6073" y="3036"/>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rot="10800000" flipH="1">
            <a:off x="7435636" y="4749430"/>
            <a:ext cx="448699" cy="448699"/>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rot="10800000" flipH="1">
            <a:off x="7122080" y="4576658"/>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rot="10800000" flipH="1">
            <a:off x="9018799" y="2467308"/>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rot="10800000" flipH="1">
            <a:off x="6959740" y="4153980"/>
            <a:ext cx="151330" cy="151330"/>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10800000" flipH="1">
            <a:off x="7884324" y="2835227"/>
            <a:ext cx="1469648" cy="1470089"/>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rot="10800000" flipH="1">
            <a:off x="8581112" y="3337583"/>
            <a:ext cx="886375" cy="886375"/>
          </a:xfrm>
          <a:custGeom>
            <a:avLst/>
            <a:gdLst/>
            <a:ahLst/>
            <a:cxnLst/>
            <a:rect l="l" t="t" r="r" b="b"/>
            <a:pathLst>
              <a:path w="22111" h="22111" fill="none" extrusionOk="0">
                <a:moveTo>
                  <a:pt x="22110" y="11049"/>
                </a:moveTo>
                <a:cubicBezTo>
                  <a:pt x="22110" y="17157"/>
                  <a:pt x="17157" y="22110"/>
                  <a:pt x="11049" y="22110"/>
                </a:cubicBezTo>
                <a:cubicBezTo>
                  <a:pt x="4941" y="22110"/>
                  <a:pt x="0" y="17157"/>
                  <a:pt x="0" y="11049"/>
                </a:cubicBezTo>
                <a:cubicBezTo>
                  <a:pt x="0" y="4942"/>
                  <a:pt x="4941" y="0"/>
                  <a:pt x="11049" y="0"/>
                </a:cubicBezTo>
                <a:cubicBezTo>
                  <a:pt x="17157" y="0"/>
                  <a:pt x="22110" y="4942"/>
                  <a:pt x="22110" y="1104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rot="10800000" flipH="1">
            <a:off x="8469783" y="1508698"/>
            <a:ext cx="151330" cy="151811"/>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rot="10800000" flipH="1">
            <a:off x="8886270" y="1932685"/>
            <a:ext cx="151330" cy="151330"/>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flipH="1">
            <a:off x="-728798" y="-1403025"/>
            <a:ext cx="2727754" cy="2727754"/>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flipH="1">
            <a:off x="985138" y="217072"/>
            <a:ext cx="448699" cy="448699"/>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flipH="1">
            <a:off x="1298694" y="389844"/>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flipH="1">
            <a:off x="1518802" y="1330165"/>
            <a:ext cx="151330" cy="151330"/>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flipH="1">
            <a:off x="1747388" y="-631540"/>
            <a:ext cx="1469648" cy="1470089"/>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2" name="Google Shape;182;p8"/>
          <p:cNvSpPr/>
          <p:nvPr/>
        </p:nvSpPr>
        <p:spPr>
          <a:xfrm flipH="1">
            <a:off x="-105739" y="828393"/>
            <a:ext cx="886375" cy="886375"/>
          </a:xfrm>
          <a:custGeom>
            <a:avLst/>
            <a:gdLst/>
            <a:ahLst/>
            <a:cxnLst/>
            <a:rect l="l" t="t" r="r" b="b"/>
            <a:pathLst>
              <a:path w="22111" h="22111" fill="none" extrusionOk="0">
                <a:moveTo>
                  <a:pt x="22110" y="11049"/>
                </a:moveTo>
                <a:cubicBezTo>
                  <a:pt x="22110" y="17157"/>
                  <a:pt x="17157" y="22110"/>
                  <a:pt x="11049" y="22110"/>
                </a:cubicBezTo>
                <a:cubicBezTo>
                  <a:pt x="4941" y="22110"/>
                  <a:pt x="0" y="17157"/>
                  <a:pt x="0" y="11049"/>
                </a:cubicBezTo>
                <a:cubicBezTo>
                  <a:pt x="0" y="4942"/>
                  <a:pt x="4941" y="0"/>
                  <a:pt x="11049" y="0"/>
                </a:cubicBezTo>
                <a:cubicBezTo>
                  <a:pt x="17157" y="0"/>
                  <a:pt x="22110" y="4942"/>
                  <a:pt x="22110" y="1104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flipH="1">
            <a:off x="-200955" y="4716350"/>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flipH="1">
            <a:off x="8169546" y="34186"/>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rot="10800000" flipH="1">
            <a:off x="4354450" y="4873743"/>
            <a:ext cx="465376" cy="465416"/>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flipH="1">
            <a:off x="5747888" y="4576660"/>
            <a:ext cx="1469648" cy="1470089"/>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7" name="Google Shape;187;p8"/>
          <p:cNvSpPr/>
          <p:nvPr/>
        </p:nvSpPr>
        <p:spPr>
          <a:xfrm rot="10800000" flipH="1">
            <a:off x="949329" y="4885750"/>
            <a:ext cx="484498" cy="484498"/>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rot="10800000" flipH="1">
            <a:off x="137033" y="4153736"/>
            <a:ext cx="151330" cy="151811"/>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rot="10800000" flipH="1">
            <a:off x="-105759" y="1982800"/>
            <a:ext cx="484498" cy="484498"/>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993600" y="1233175"/>
            <a:ext cx="30885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92" name="Google Shape;192;p9"/>
          <p:cNvSpPr txBox="1">
            <a:spLocks noGrp="1"/>
          </p:cNvSpPr>
          <p:nvPr>
            <p:ph type="subTitle" idx="1"/>
          </p:nvPr>
        </p:nvSpPr>
        <p:spPr>
          <a:xfrm>
            <a:off x="993600" y="2803075"/>
            <a:ext cx="3088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93" name="Google Shape;193;p9"/>
          <p:cNvSpPr txBox="1">
            <a:spLocks noGrp="1"/>
          </p:cNvSpPr>
          <p:nvPr>
            <p:ph type="body" idx="2"/>
          </p:nvPr>
        </p:nvSpPr>
        <p:spPr>
          <a:xfrm>
            <a:off x="5132675" y="1067713"/>
            <a:ext cx="3088500" cy="3007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4" name="Google Shape;194;p9"/>
          <p:cNvSpPr/>
          <p:nvPr/>
        </p:nvSpPr>
        <p:spPr>
          <a:xfrm flipH="1">
            <a:off x="4339310" y="4873742"/>
            <a:ext cx="465376" cy="465416"/>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flipH="1">
            <a:off x="8536919" y="102619"/>
            <a:ext cx="243491" cy="243451"/>
          </a:xfrm>
          <a:custGeom>
            <a:avLst/>
            <a:gdLst/>
            <a:ahLst/>
            <a:cxnLst/>
            <a:rect l="l" t="t" r="r" b="b"/>
            <a:pathLst>
              <a:path w="6074" h="6073" fill="none" extrusionOk="0">
                <a:moveTo>
                  <a:pt x="6073" y="3036"/>
                </a:moveTo>
                <a:cubicBezTo>
                  <a:pt x="6073" y="4715"/>
                  <a:pt x="4716" y="6072"/>
                  <a:pt x="3037" y="6072"/>
                </a:cubicBezTo>
                <a:cubicBezTo>
                  <a:pt x="1358" y="6072"/>
                  <a:pt x="1" y="4715"/>
                  <a:pt x="1" y="3036"/>
                </a:cubicBezTo>
                <a:cubicBezTo>
                  <a:pt x="1" y="1369"/>
                  <a:pt x="1358" y="0"/>
                  <a:pt x="3037" y="0"/>
                </a:cubicBezTo>
                <a:cubicBezTo>
                  <a:pt x="4716" y="0"/>
                  <a:pt x="6073" y="1369"/>
                  <a:pt x="6073" y="3036"/>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rot="10800000" flipH="1">
            <a:off x="-478871" y="4068922"/>
            <a:ext cx="2727754" cy="2727754"/>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rot="10800000" flipH="1">
            <a:off x="313548" y="172780"/>
            <a:ext cx="448699" cy="448699"/>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rot="10800000" flipH="1">
            <a:off x="-8" y="8"/>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rot="10800000" flipH="1">
            <a:off x="8870778" y="3550205"/>
            <a:ext cx="151330" cy="151330"/>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rot="10800000" flipH="1">
            <a:off x="1545524" y="4555102"/>
            <a:ext cx="1469648" cy="1470089"/>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1" name="Google Shape;201;p9"/>
          <p:cNvSpPr/>
          <p:nvPr/>
        </p:nvSpPr>
        <p:spPr>
          <a:xfrm rot="10800000" flipH="1">
            <a:off x="8870774" y="4656458"/>
            <a:ext cx="886375" cy="886375"/>
          </a:xfrm>
          <a:custGeom>
            <a:avLst/>
            <a:gdLst/>
            <a:ahLst/>
            <a:cxnLst/>
            <a:rect l="l" t="t" r="r" b="b"/>
            <a:pathLst>
              <a:path w="22111" h="22111" fill="none" extrusionOk="0">
                <a:moveTo>
                  <a:pt x="22110" y="11049"/>
                </a:moveTo>
                <a:cubicBezTo>
                  <a:pt x="22110" y="17157"/>
                  <a:pt x="17157" y="22110"/>
                  <a:pt x="11049" y="22110"/>
                </a:cubicBezTo>
                <a:cubicBezTo>
                  <a:pt x="4941" y="22110"/>
                  <a:pt x="0" y="17157"/>
                  <a:pt x="0" y="11049"/>
                </a:cubicBezTo>
                <a:cubicBezTo>
                  <a:pt x="0" y="4942"/>
                  <a:pt x="4941" y="0"/>
                  <a:pt x="11049" y="0"/>
                </a:cubicBezTo>
                <a:cubicBezTo>
                  <a:pt x="17157" y="0"/>
                  <a:pt x="22110" y="4942"/>
                  <a:pt x="22110" y="1104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rot="10800000" flipH="1">
            <a:off x="8911391" y="1"/>
            <a:ext cx="448699" cy="448699"/>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flipH="1">
            <a:off x="4339310" y="-195658"/>
            <a:ext cx="465376" cy="465416"/>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flipH="1">
            <a:off x="8281821" y="-205197"/>
            <a:ext cx="484498" cy="484498"/>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flipH="1">
            <a:off x="8780397" y="469654"/>
            <a:ext cx="151330" cy="151811"/>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flipH="1">
            <a:off x="8780396" y="4038178"/>
            <a:ext cx="484498" cy="484498"/>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flipH="1">
            <a:off x="162222" y="3701529"/>
            <a:ext cx="151330" cy="151811"/>
          </a:xfrm>
          <a:custGeom>
            <a:avLst/>
            <a:gdLst/>
            <a:ahLst/>
            <a:cxnLst/>
            <a:rect l="l" t="t" r="r" b="b"/>
            <a:pathLst>
              <a:path w="3775" h="3787" extrusionOk="0">
                <a:moveTo>
                  <a:pt x="3774" y="1894"/>
                </a:moveTo>
                <a:cubicBezTo>
                  <a:pt x="3774" y="2942"/>
                  <a:pt x="2929" y="3787"/>
                  <a:pt x="1881" y="3787"/>
                </a:cubicBezTo>
                <a:cubicBezTo>
                  <a:pt x="845" y="3787"/>
                  <a:pt x="0" y="2942"/>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3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
    <p:spTree>
      <p:nvGrpSpPr>
        <p:cNvPr id="1" name="Shape 239"/>
        <p:cNvGrpSpPr/>
        <p:nvPr/>
      </p:nvGrpSpPr>
      <p:grpSpPr>
        <a:xfrm>
          <a:off x="0" y="0"/>
          <a:ext cx="0" cy="0"/>
          <a:chOff x="0" y="0"/>
          <a:chExt cx="0" cy="0"/>
        </a:xfrm>
      </p:grpSpPr>
      <p:sp>
        <p:nvSpPr>
          <p:cNvPr id="240" name="Google Shape;24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41" name="Google Shape;241;p13"/>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lnSpc>
                <a:spcPct val="100000"/>
              </a:lnSpc>
              <a:spcBef>
                <a:spcPts val="1600"/>
              </a:spcBef>
              <a:spcAft>
                <a:spcPts val="0"/>
              </a:spcAft>
              <a:buSzPts val="1200"/>
              <a:buChar char="○"/>
              <a:defRPr sz="1200"/>
            </a:lvl2pPr>
            <a:lvl3pPr marL="1371600" lvl="2" indent="-304800" rtl="0">
              <a:lnSpc>
                <a:spcPct val="100000"/>
              </a:lnSpc>
              <a:spcBef>
                <a:spcPts val="1600"/>
              </a:spcBef>
              <a:spcAft>
                <a:spcPts val="0"/>
              </a:spcAft>
              <a:buSzPts val="1200"/>
              <a:buChar char="■"/>
              <a:defRPr sz="1200"/>
            </a:lvl3pPr>
            <a:lvl4pPr marL="1828800" lvl="3" indent="-304800" rtl="0">
              <a:lnSpc>
                <a:spcPct val="100000"/>
              </a:lnSpc>
              <a:spcBef>
                <a:spcPts val="1600"/>
              </a:spcBef>
              <a:spcAft>
                <a:spcPts val="0"/>
              </a:spcAft>
              <a:buSzPts val="1200"/>
              <a:buChar char="●"/>
              <a:defRPr sz="1200"/>
            </a:lvl4pPr>
            <a:lvl5pPr marL="2286000" lvl="4" indent="-304800" rtl="0">
              <a:lnSpc>
                <a:spcPct val="100000"/>
              </a:lnSpc>
              <a:spcBef>
                <a:spcPts val="1600"/>
              </a:spcBef>
              <a:spcAft>
                <a:spcPts val="0"/>
              </a:spcAft>
              <a:buSzPts val="1200"/>
              <a:buChar char="○"/>
              <a:defRPr sz="1200"/>
            </a:lvl5pPr>
            <a:lvl6pPr marL="2743200" lvl="5" indent="-304800" rtl="0">
              <a:lnSpc>
                <a:spcPct val="100000"/>
              </a:lnSpc>
              <a:spcBef>
                <a:spcPts val="1600"/>
              </a:spcBef>
              <a:spcAft>
                <a:spcPts val="0"/>
              </a:spcAft>
              <a:buSzPts val="1200"/>
              <a:buChar char="■"/>
              <a:defRPr sz="1200"/>
            </a:lvl6pPr>
            <a:lvl7pPr marL="3200400" lvl="6" indent="-304800" rtl="0">
              <a:lnSpc>
                <a:spcPct val="100000"/>
              </a:lnSpc>
              <a:spcBef>
                <a:spcPts val="1600"/>
              </a:spcBef>
              <a:spcAft>
                <a:spcPts val="0"/>
              </a:spcAft>
              <a:buSzPts val="1200"/>
              <a:buChar char="●"/>
              <a:defRPr sz="1200"/>
            </a:lvl7pPr>
            <a:lvl8pPr marL="3657600" lvl="7" indent="-304800" rtl="0">
              <a:lnSpc>
                <a:spcPct val="100000"/>
              </a:lnSpc>
              <a:spcBef>
                <a:spcPts val="1600"/>
              </a:spcBef>
              <a:spcAft>
                <a:spcPts val="0"/>
              </a:spcAft>
              <a:buSzPts val="1200"/>
              <a:buChar char="○"/>
              <a:defRPr sz="1200"/>
            </a:lvl8pPr>
            <a:lvl9pPr marL="4114800" lvl="8" indent="-304800" rtl="0">
              <a:lnSpc>
                <a:spcPct val="100000"/>
              </a:lnSpc>
              <a:spcBef>
                <a:spcPts val="1600"/>
              </a:spcBef>
              <a:spcAft>
                <a:spcPts val="1600"/>
              </a:spcAft>
              <a:buSzPts val="1200"/>
              <a:buChar char="■"/>
              <a:defRPr sz="1200"/>
            </a:lvl9pPr>
          </a:lstStyle>
          <a:p>
            <a:endParaRPr/>
          </a:p>
        </p:txBody>
      </p:sp>
      <p:sp>
        <p:nvSpPr>
          <p:cNvPr id="242" name="Google Shape;242;p13"/>
          <p:cNvSpPr/>
          <p:nvPr/>
        </p:nvSpPr>
        <p:spPr>
          <a:xfrm>
            <a:off x="-1609191" y="2456849"/>
            <a:ext cx="2329180" cy="2329180"/>
          </a:xfrm>
          <a:custGeom>
            <a:avLst/>
            <a:gdLst/>
            <a:ahLst/>
            <a:cxnLst/>
            <a:rect l="l" t="t" r="r" b="b"/>
            <a:pathLst>
              <a:path w="68045" h="68045" extrusionOk="0">
                <a:moveTo>
                  <a:pt x="68045" y="34016"/>
                </a:moveTo>
                <a:cubicBezTo>
                  <a:pt x="68045" y="52804"/>
                  <a:pt x="52817" y="68044"/>
                  <a:pt x="34028" y="68044"/>
                </a:cubicBezTo>
                <a:cubicBezTo>
                  <a:pt x="15240" y="68044"/>
                  <a:pt x="0" y="52804"/>
                  <a:pt x="0" y="34016"/>
                </a:cubicBezTo>
                <a:cubicBezTo>
                  <a:pt x="0" y="15228"/>
                  <a:pt x="15240" y="0"/>
                  <a:pt x="34028" y="0"/>
                </a:cubicBezTo>
                <a:cubicBezTo>
                  <a:pt x="52817" y="0"/>
                  <a:pt x="68045" y="15228"/>
                  <a:pt x="68045" y="34016"/>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44450" y="2119343"/>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286683" y="4882796"/>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797638" y="-400731"/>
            <a:ext cx="1029091" cy="1029091"/>
          </a:xfrm>
          <a:custGeom>
            <a:avLst/>
            <a:gdLst/>
            <a:ahLst/>
            <a:cxnLst/>
            <a:rect l="l" t="t" r="r" b="b"/>
            <a:pathLst>
              <a:path w="30064" h="30064" extrusionOk="0">
                <a:moveTo>
                  <a:pt x="30063" y="15038"/>
                </a:moveTo>
                <a:cubicBezTo>
                  <a:pt x="30063" y="23337"/>
                  <a:pt x="23336" y="30064"/>
                  <a:pt x="15038" y="30064"/>
                </a:cubicBezTo>
                <a:cubicBezTo>
                  <a:pt x="6739" y="30064"/>
                  <a:pt x="0" y="23337"/>
                  <a:pt x="0" y="15038"/>
                </a:cubicBezTo>
                <a:cubicBezTo>
                  <a:pt x="0" y="6739"/>
                  <a:pt x="6739" y="0"/>
                  <a:pt x="15038" y="0"/>
                </a:cubicBezTo>
                <a:cubicBezTo>
                  <a:pt x="23336" y="0"/>
                  <a:pt x="30063" y="6739"/>
                  <a:pt x="30063" y="15038"/>
                </a:cubicBezTo>
                <a:close/>
              </a:path>
            </a:pathLst>
          </a:custGeom>
          <a:gradFill>
            <a:gsLst>
              <a:gs pos="0">
                <a:srgbClr val="C02C56">
                  <a:alpha val="0"/>
                </a:srgbClr>
              </a:gs>
              <a:gs pos="100000">
                <a:schemeClr val="accent1"/>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250217" y="-225272"/>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7364300" y="4476923"/>
            <a:ext cx="2329180" cy="2329180"/>
          </a:xfrm>
          <a:custGeom>
            <a:avLst/>
            <a:gdLst/>
            <a:ahLst/>
            <a:cxnLst/>
            <a:rect l="l" t="t" r="r" b="b"/>
            <a:pathLst>
              <a:path w="68045" h="68045" extrusionOk="0">
                <a:moveTo>
                  <a:pt x="68045" y="34029"/>
                </a:moveTo>
                <a:cubicBezTo>
                  <a:pt x="68045" y="52817"/>
                  <a:pt x="52817" y="68045"/>
                  <a:pt x="34029" y="68045"/>
                </a:cubicBezTo>
                <a:cubicBezTo>
                  <a:pt x="15241" y="68045"/>
                  <a:pt x="1" y="52817"/>
                  <a:pt x="1" y="34029"/>
                </a:cubicBezTo>
                <a:cubicBezTo>
                  <a:pt x="1" y="15241"/>
                  <a:pt x="15241" y="1"/>
                  <a:pt x="34029" y="1"/>
                </a:cubicBezTo>
                <a:cubicBezTo>
                  <a:pt x="52817" y="1"/>
                  <a:pt x="68045" y="15241"/>
                  <a:pt x="68045" y="34029"/>
                </a:cubicBezTo>
                <a:close/>
              </a:path>
            </a:pathLst>
          </a:custGeom>
          <a:gradFill>
            <a:gsLst>
              <a:gs pos="0">
                <a:srgbClr val="C02C56">
                  <a:alpha val="0"/>
                </a:srgbClr>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156853" y="528713"/>
            <a:ext cx="397376" cy="397410"/>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7156390" y="4568879"/>
            <a:ext cx="207913" cy="207879"/>
          </a:xfrm>
          <a:custGeom>
            <a:avLst/>
            <a:gdLst/>
            <a:ahLst/>
            <a:cxnLst/>
            <a:rect l="l" t="t" r="r" b="b"/>
            <a:pathLst>
              <a:path w="6074" h="6073" fill="none" extrusionOk="0">
                <a:moveTo>
                  <a:pt x="6073" y="3036"/>
                </a:moveTo>
                <a:cubicBezTo>
                  <a:pt x="6073" y="4715"/>
                  <a:pt x="4716" y="6072"/>
                  <a:pt x="3037" y="6072"/>
                </a:cubicBezTo>
                <a:cubicBezTo>
                  <a:pt x="1358" y="6072"/>
                  <a:pt x="1" y="4715"/>
                  <a:pt x="1" y="3036"/>
                </a:cubicBezTo>
                <a:cubicBezTo>
                  <a:pt x="1" y="1369"/>
                  <a:pt x="1358" y="0"/>
                  <a:pt x="3037" y="0"/>
                </a:cubicBezTo>
                <a:cubicBezTo>
                  <a:pt x="4716" y="0"/>
                  <a:pt x="6073" y="1369"/>
                  <a:pt x="6073" y="3036"/>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7649307" y="4882801"/>
            <a:ext cx="383102" cy="383547"/>
          </a:xfrm>
          <a:custGeom>
            <a:avLst/>
            <a:gdLst/>
            <a:ahLst/>
            <a:cxnLst/>
            <a:rect l="l" t="t" r="r" b="b"/>
            <a:pathLst>
              <a:path w="11192" h="11205" fill="none" extrusionOk="0">
                <a:moveTo>
                  <a:pt x="11192" y="1"/>
                </a:moveTo>
                <a:lnTo>
                  <a:pt x="0" y="11205"/>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159750" y="3196767"/>
            <a:ext cx="383136" cy="383136"/>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107987" y="3344293"/>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8732396" y="2119346"/>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8619888" y="3539856"/>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1004696" y="4883008"/>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8032408" y="-87647"/>
            <a:ext cx="1254906" cy="1255283"/>
          </a:xfrm>
          <a:custGeom>
            <a:avLst/>
            <a:gdLst/>
            <a:ahLst/>
            <a:cxnLst/>
            <a:rect l="l" t="t" r="r" b="b"/>
            <a:pathLst>
              <a:path w="36661" h="36672" extrusionOk="0">
                <a:moveTo>
                  <a:pt x="36660" y="18336"/>
                </a:moveTo>
                <a:cubicBezTo>
                  <a:pt x="36660" y="28456"/>
                  <a:pt x="28457" y="36672"/>
                  <a:pt x="18336" y="36672"/>
                </a:cubicBezTo>
                <a:cubicBezTo>
                  <a:pt x="8204" y="36672"/>
                  <a:pt x="1" y="28456"/>
                  <a:pt x="1" y="18336"/>
                </a:cubicBezTo>
                <a:cubicBezTo>
                  <a:pt x="1" y="8204"/>
                  <a:pt x="8204" y="0"/>
                  <a:pt x="18336" y="0"/>
                </a:cubicBezTo>
                <a:cubicBezTo>
                  <a:pt x="28457" y="0"/>
                  <a:pt x="36660" y="8204"/>
                  <a:pt x="36660" y="18336"/>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1004696" y="-72867"/>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7993100" y="-225283"/>
            <a:ext cx="383136" cy="383136"/>
          </a:xfrm>
          <a:custGeom>
            <a:avLst/>
            <a:gdLst/>
            <a:ahLst/>
            <a:cxnLst/>
            <a:rect l="l" t="t" r="r" b="b"/>
            <a:pathLst>
              <a:path w="11193" h="11193" fill="none" extrusionOk="0">
                <a:moveTo>
                  <a:pt x="11193" y="0"/>
                </a:moveTo>
                <a:lnTo>
                  <a:pt x="1"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7725363" y="-77757"/>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735196" y="2190758"/>
            <a:ext cx="383136" cy="383136"/>
          </a:xfrm>
          <a:custGeom>
            <a:avLst/>
            <a:gdLst/>
            <a:ahLst/>
            <a:cxnLst/>
            <a:rect l="l" t="t" r="r" b="b"/>
            <a:pathLst>
              <a:path w="11193" h="11193" fill="none" extrusionOk="0">
                <a:moveTo>
                  <a:pt x="11192" y="0"/>
                </a:moveTo>
                <a:lnTo>
                  <a:pt x="0" y="11192"/>
                </a:lnTo>
              </a:path>
            </a:pathLst>
          </a:custGeom>
          <a:noFill/>
          <a:ln w="9525" cap="rnd"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719900" y="926131"/>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1976625" y="4883006"/>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chemeClr val="accent1"/>
              </a:gs>
              <a:gs pos="100000">
                <a:srgbClr val="C02C56">
                  <a:alpha val="0"/>
                </a:srgbClr>
              </a:gs>
            </a:gsLst>
            <a:lin ang="7259833"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800"/>
              <a:buFont typeface="Poppins ExtraBold"/>
              <a:buNone/>
              <a:defRPr sz="2800">
                <a:solidFill>
                  <a:schemeClr val="lt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lt1"/>
              </a:buClr>
              <a:buSzPts val="2800"/>
              <a:buFont typeface="Poppins ExtraBold"/>
              <a:buNone/>
              <a:defRPr sz="2800">
                <a:solidFill>
                  <a:schemeClr val="lt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lt1"/>
              </a:buClr>
              <a:buSzPts val="2800"/>
              <a:buFont typeface="Poppins ExtraBold"/>
              <a:buNone/>
              <a:defRPr sz="2800">
                <a:solidFill>
                  <a:schemeClr val="lt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lt1"/>
              </a:buClr>
              <a:buSzPts val="2800"/>
              <a:buFont typeface="Poppins ExtraBold"/>
              <a:buNone/>
              <a:defRPr sz="2800">
                <a:solidFill>
                  <a:schemeClr val="lt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lt1"/>
              </a:buClr>
              <a:buSzPts val="2800"/>
              <a:buFont typeface="Poppins ExtraBold"/>
              <a:buNone/>
              <a:defRPr sz="2800">
                <a:solidFill>
                  <a:schemeClr val="lt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lt1"/>
              </a:buClr>
              <a:buSzPts val="2800"/>
              <a:buFont typeface="Poppins ExtraBold"/>
              <a:buNone/>
              <a:defRPr sz="2800">
                <a:solidFill>
                  <a:schemeClr val="lt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lt1"/>
              </a:buClr>
              <a:buSzPts val="2800"/>
              <a:buFont typeface="Poppins ExtraBold"/>
              <a:buNone/>
              <a:defRPr sz="2800">
                <a:solidFill>
                  <a:schemeClr val="lt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lt1"/>
              </a:buClr>
              <a:buSzPts val="2800"/>
              <a:buFont typeface="Poppins ExtraBold"/>
              <a:buNone/>
              <a:defRPr sz="2800">
                <a:solidFill>
                  <a:schemeClr val="lt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lt1"/>
              </a:buClr>
              <a:buSzPts val="2800"/>
              <a:buFont typeface="Poppins ExtraBold"/>
              <a:buNone/>
              <a:defRPr sz="2800">
                <a:solidFill>
                  <a:schemeClr val="lt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Open Sans"/>
              <a:buChar char="●"/>
              <a:defRPr sz="1800">
                <a:solidFill>
                  <a:schemeClr val="lt1"/>
                </a:solidFill>
                <a:latin typeface="Open Sans"/>
                <a:ea typeface="Open Sans"/>
                <a:cs typeface="Open Sans"/>
                <a:sym typeface="Open Sans"/>
              </a:defRPr>
            </a:lvl1pPr>
            <a:lvl2pPr marL="914400" lvl="1"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a:lnSpc>
                <a:spcPct val="100000"/>
              </a:lnSpc>
              <a:spcBef>
                <a:spcPts val="1600"/>
              </a:spcBef>
              <a:spcAft>
                <a:spcPts val="160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8" r:id="rId8"/>
    <p:sldLayoutId id="2147483659" r:id="rId9"/>
    <p:sldLayoutId id="2147483660" r:id="rId10"/>
    <p:sldLayoutId id="2147483662" r:id="rId11"/>
    <p:sldLayoutId id="2147483663" r:id="rId12"/>
    <p:sldLayoutId id="2147483670" r:id="rId13"/>
    <p:sldLayoutId id="2147483671" r:id="rId14"/>
    <p:sldLayoutId id="2147483672" r:id="rId15"/>
    <p:sldLayoutId id="214748367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0"/>
          <p:cNvSpPr txBox="1">
            <a:spLocks noGrp="1"/>
          </p:cNvSpPr>
          <p:nvPr>
            <p:ph type="ctrTitle"/>
          </p:nvPr>
        </p:nvSpPr>
        <p:spPr>
          <a:xfrm>
            <a:off x="0" y="878306"/>
            <a:ext cx="9143999" cy="1155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Poppins ExtraBold"/>
                <a:ea typeface="Poppins ExtraBold"/>
                <a:cs typeface="Poppins ExtraBold"/>
                <a:sym typeface="Poppins ExtraBold"/>
              </a:rPr>
              <a:t>Diabetes Prediction</a:t>
            </a:r>
            <a:endParaRPr dirty="0">
              <a:latin typeface="Poppins ExtraBold"/>
              <a:ea typeface="Poppins ExtraBold"/>
              <a:cs typeface="Poppins ExtraBold"/>
              <a:sym typeface="Poppins ExtraBold"/>
            </a:endParaRPr>
          </a:p>
        </p:txBody>
      </p:sp>
      <p:sp>
        <p:nvSpPr>
          <p:cNvPr id="594" name="Google Shape;594;p30"/>
          <p:cNvSpPr txBox="1">
            <a:spLocks noGrp="1"/>
          </p:cNvSpPr>
          <p:nvPr>
            <p:ph type="subTitle" idx="1"/>
          </p:nvPr>
        </p:nvSpPr>
        <p:spPr>
          <a:xfrm>
            <a:off x="1645747" y="1926107"/>
            <a:ext cx="5756100" cy="49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Science Project</a:t>
            </a:r>
            <a:endParaRPr dirty="0"/>
          </a:p>
        </p:txBody>
      </p:sp>
      <p:sp>
        <p:nvSpPr>
          <p:cNvPr id="4" name="Google Shape;594;p30">
            <a:extLst>
              <a:ext uri="{FF2B5EF4-FFF2-40B4-BE49-F238E27FC236}">
                <a16:creationId xmlns:a16="http://schemas.microsoft.com/office/drawing/2014/main" id="{91704580-816B-45EA-AE11-F8FBF58AD56D}"/>
              </a:ext>
            </a:extLst>
          </p:cNvPr>
          <p:cNvSpPr txBox="1">
            <a:spLocks/>
          </p:cNvSpPr>
          <p:nvPr/>
        </p:nvSpPr>
        <p:spPr>
          <a:xfrm>
            <a:off x="1669807" y="3017163"/>
            <a:ext cx="5756100" cy="49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000"/>
              <a:buFont typeface="Poppins"/>
              <a:buNone/>
              <a:defRPr sz="20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000"/>
              <a:buFont typeface="Poppins"/>
              <a:buNone/>
              <a:defRPr sz="20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000"/>
              <a:buFont typeface="Poppins"/>
              <a:buNone/>
              <a:defRPr sz="20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000"/>
              <a:buFont typeface="Poppins"/>
              <a:buNone/>
              <a:defRPr sz="20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000"/>
              <a:buFont typeface="Poppins"/>
              <a:buNone/>
              <a:defRPr sz="20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000"/>
              <a:buFont typeface="Poppins"/>
              <a:buNone/>
              <a:defRPr sz="20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000"/>
              <a:buFont typeface="Poppins"/>
              <a:buNone/>
              <a:defRPr sz="20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000"/>
              <a:buFont typeface="Poppins"/>
              <a:buNone/>
              <a:defRPr sz="20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000"/>
              <a:buFont typeface="Poppins"/>
              <a:buNone/>
              <a:defRPr sz="2000" b="0" i="0" u="none" strike="noStrike" cap="none">
                <a:solidFill>
                  <a:schemeClr val="dk1"/>
                </a:solidFill>
                <a:latin typeface="Poppins"/>
                <a:ea typeface="Poppins"/>
                <a:cs typeface="Poppins"/>
                <a:sym typeface="Poppins"/>
              </a:defRPr>
            </a:lvl9pPr>
          </a:lstStyle>
          <a:p>
            <a:pPr marL="0" indent="0"/>
            <a:r>
              <a:rPr lang="en-US" sz="2800" b="1" dirty="0"/>
              <a:t>By Aljowhara Alblaihed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35"/>
          <p:cNvSpPr txBox="1">
            <a:spLocks noGrp="1"/>
          </p:cNvSpPr>
          <p:nvPr>
            <p:ph type="title"/>
          </p:nvPr>
        </p:nvSpPr>
        <p:spPr>
          <a:xfrm>
            <a:off x="723360" y="6199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Result</a:t>
            </a:r>
            <a:endParaRPr dirty="0"/>
          </a:p>
        </p:txBody>
      </p:sp>
      <p:sp>
        <p:nvSpPr>
          <p:cNvPr id="694" name="Google Shape;694;p35"/>
          <p:cNvSpPr txBox="1">
            <a:spLocks noGrp="1"/>
          </p:cNvSpPr>
          <p:nvPr>
            <p:ph type="subTitle" idx="8"/>
          </p:nvPr>
        </p:nvSpPr>
        <p:spPr>
          <a:xfrm>
            <a:off x="5309924" y="1179472"/>
            <a:ext cx="3356403" cy="3122338"/>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600" dirty="0"/>
              <a:t>I achieved the best result in k-nearest neighbors Model with accuracy 84% score and ROC AUC</a:t>
            </a:r>
            <a:r>
              <a:rPr lang="ar-SA" sz="1600" dirty="0"/>
              <a:t> </a:t>
            </a:r>
            <a:r>
              <a:rPr lang="en-US" sz="1600" dirty="0"/>
              <a:t>90%.</a:t>
            </a:r>
          </a:p>
          <a:p>
            <a:pPr marL="285750" lvl="0" indent="-285750" algn="l">
              <a:buFont typeface="Arial" panose="020B0604020202020204" pitchFamily="34" charset="0"/>
              <a:buChar char="•"/>
            </a:pPr>
            <a:r>
              <a:rPr lang="en-US" sz="1600" dirty="0"/>
              <a:t> Baseline accuracy 65.6% score. </a:t>
            </a:r>
          </a:p>
          <a:p>
            <a:pPr marL="285750" lvl="0" indent="-285750" algn="l" rtl="0">
              <a:spcBef>
                <a:spcPts val="0"/>
              </a:spcBef>
              <a:spcAft>
                <a:spcPts val="0"/>
              </a:spcAft>
              <a:buFont typeface="Arial" panose="020B0604020202020204" pitchFamily="34" charset="0"/>
              <a:buChar char="•"/>
            </a:pPr>
            <a:r>
              <a:rPr lang="en-US" sz="1600" dirty="0"/>
              <a:t>High correlation between Outcome are Glucose, BMI and Age.</a:t>
            </a:r>
          </a:p>
        </p:txBody>
      </p:sp>
      <p:pic>
        <p:nvPicPr>
          <p:cNvPr id="29" name="صورة 28">
            <a:extLst>
              <a:ext uri="{FF2B5EF4-FFF2-40B4-BE49-F238E27FC236}">
                <a16:creationId xmlns:a16="http://schemas.microsoft.com/office/drawing/2014/main" id="{FE69C325-5C63-49C1-B2C5-5ADB45DF929C}"/>
              </a:ext>
            </a:extLst>
          </p:cNvPr>
          <p:cNvPicPr/>
          <p:nvPr/>
        </p:nvPicPr>
        <p:blipFill rotWithShape="1">
          <a:blip r:embed="rId3"/>
          <a:srcRect l="16493" t="28467" r="38599" b="5822"/>
          <a:stretch/>
        </p:blipFill>
        <p:spPr bwMode="auto">
          <a:xfrm>
            <a:off x="1057938" y="1274500"/>
            <a:ext cx="3991734" cy="3447625"/>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53"/>
          <p:cNvSpPr txBox="1">
            <a:spLocks noGrp="1"/>
          </p:cNvSpPr>
          <p:nvPr>
            <p:ph type="title" idx="2"/>
          </p:nvPr>
        </p:nvSpPr>
        <p:spPr>
          <a:xfrm>
            <a:off x="3109125" y="1354275"/>
            <a:ext cx="2925600" cy="139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a:t>
            </a:r>
            <a:endParaRPr dirty="0"/>
          </a:p>
        </p:txBody>
      </p:sp>
      <p:sp>
        <p:nvSpPr>
          <p:cNvPr id="1287" name="Google Shape;1287;p53"/>
          <p:cNvSpPr txBox="1">
            <a:spLocks noGrp="1"/>
          </p:cNvSpPr>
          <p:nvPr>
            <p:ph type="title"/>
          </p:nvPr>
        </p:nvSpPr>
        <p:spPr>
          <a:xfrm>
            <a:off x="2160150" y="2716450"/>
            <a:ext cx="4823700" cy="4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Next Step</a:t>
            </a:r>
            <a:endParaRPr dirty="0"/>
          </a:p>
        </p:txBody>
      </p:sp>
    </p:spTree>
    <p:extLst>
      <p:ext uri="{BB962C8B-B14F-4D97-AF65-F5344CB8AC3E}">
        <p14:creationId xmlns:p14="http://schemas.microsoft.com/office/powerpoint/2010/main" val="2605182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Next Step</a:t>
            </a:r>
            <a:endParaRPr dirty="0"/>
          </a:p>
        </p:txBody>
      </p:sp>
      <p:sp>
        <p:nvSpPr>
          <p:cNvPr id="1276" name="Google Shape;1276;p52"/>
          <p:cNvSpPr txBox="1">
            <a:spLocks noGrp="1"/>
          </p:cNvSpPr>
          <p:nvPr>
            <p:ph type="subTitle" idx="1"/>
          </p:nvPr>
        </p:nvSpPr>
        <p:spPr>
          <a:xfrm>
            <a:off x="1152000" y="2097000"/>
            <a:ext cx="2513700" cy="3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Step  1</a:t>
            </a:r>
            <a:endParaRPr dirty="0"/>
          </a:p>
        </p:txBody>
      </p:sp>
      <p:sp>
        <p:nvSpPr>
          <p:cNvPr id="1277" name="Google Shape;1277;p52"/>
          <p:cNvSpPr txBox="1">
            <a:spLocks noGrp="1"/>
          </p:cNvSpPr>
          <p:nvPr>
            <p:ph type="subTitle" idx="2"/>
          </p:nvPr>
        </p:nvSpPr>
        <p:spPr>
          <a:xfrm>
            <a:off x="589547" y="2543199"/>
            <a:ext cx="3076153" cy="1126427"/>
          </a:xfrm>
          <a:prstGeom prst="rect">
            <a:avLst/>
          </a:prstGeom>
        </p:spPr>
        <p:txBody>
          <a:bodyPr spcFirstLastPara="1" wrap="square" lIns="91425" tIns="91425" rIns="91425" bIns="91425" anchor="ctr" anchorCtr="0">
            <a:noAutofit/>
          </a:bodyPr>
          <a:lstStyle/>
          <a:p>
            <a:r>
              <a:rPr lang="en-US" b="1" i="0" u="none" strike="noStrike" dirty="0">
                <a:solidFill>
                  <a:schemeClr val="bg1"/>
                </a:solidFill>
                <a:effectLst/>
                <a:latin typeface="YAD7QhG2T6o 0"/>
              </a:rPr>
              <a:t>       Add more features for more accuracy result, the features are Sex and Type of diabetes.</a:t>
            </a:r>
            <a:endParaRPr lang="en-US" dirty="0">
              <a:solidFill>
                <a:schemeClr val="bg1"/>
              </a:solidFill>
              <a:effectLst/>
              <a:latin typeface="YAD7QhG2T6o 0"/>
            </a:endParaRPr>
          </a:p>
        </p:txBody>
      </p:sp>
      <p:sp>
        <p:nvSpPr>
          <p:cNvPr id="1278" name="Google Shape;1278;p52"/>
          <p:cNvSpPr txBox="1">
            <a:spLocks noGrp="1"/>
          </p:cNvSpPr>
          <p:nvPr>
            <p:ph type="subTitle" idx="3"/>
          </p:nvPr>
        </p:nvSpPr>
        <p:spPr>
          <a:xfrm>
            <a:off x="5484650" y="2097000"/>
            <a:ext cx="2513700" cy="3999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Step 2</a:t>
            </a:r>
            <a:endParaRPr dirty="0"/>
          </a:p>
        </p:txBody>
      </p:sp>
      <p:sp>
        <p:nvSpPr>
          <p:cNvPr id="1279" name="Google Shape;1279;p52"/>
          <p:cNvSpPr txBox="1">
            <a:spLocks noGrp="1"/>
          </p:cNvSpPr>
          <p:nvPr>
            <p:ph type="subTitle" idx="4"/>
          </p:nvPr>
        </p:nvSpPr>
        <p:spPr>
          <a:xfrm>
            <a:off x="4812632" y="2719259"/>
            <a:ext cx="4547936" cy="1126407"/>
          </a:xfrm>
          <a:prstGeom prst="rect">
            <a:avLst/>
          </a:prstGeom>
        </p:spPr>
        <p:txBody>
          <a:bodyPr spcFirstLastPara="1" wrap="square" lIns="91425" tIns="91425" rIns="91425" bIns="91425" anchor="ctr" anchorCtr="0">
            <a:noAutofit/>
          </a:bodyPr>
          <a:lstStyle/>
          <a:p>
            <a:pPr algn="l"/>
            <a:r>
              <a:rPr lang="en-US" b="1" i="0" u="none" strike="noStrike" dirty="0">
                <a:solidFill>
                  <a:schemeClr val="bg1"/>
                </a:solidFill>
                <a:effectLst/>
                <a:latin typeface="YAD7QhG2T6o 0"/>
              </a:rPr>
              <a:t>       Make a website/app for help diabetics to knowledge all information about diabetes, can communication with doctors any time and this web/app have all data about diabetics.</a:t>
            </a:r>
            <a:endParaRPr lang="en-US" dirty="0">
              <a:solidFill>
                <a:schemeClr val="bg1"/>
              </a:solidFill>
              <a:effectLst/>
              <a:latin typeface="YAD7QhG2T6o 0"/>
            </a:endParaRPr>
          </a:p>
        </p:txBody>
      </p:sp>
      <p:cxnSp>
        <p:nvCxnSpPr>
          <p:cNvPr id="1280" name="Google Shape;1280;p52"/>
          <p:cNvCxnSpPr/>
          <p:nvPr/>
        </p:nvCxnSpPr>
        <p:spPr>
          <a:xfrm rot="10800000">
            <a:off x="50" y="2554950"/>
            <a:ext cx="4197300" cy="0"/>
          </a:xfrm>
          <a:prstGeom prst="straightConnector1">
            <a:avLst/>
          </a:prstGeom>
          <a:noFill/>
          <a:ln w="9525" cap="flat" cmpd="sng">
            <a:solidFill>
              <a:schemeClr val="lt1"/>
            </a:solidFill>
            <a:prstDash val="solid"/>
            <a:round/>
            <a:headEnd type="oval" w="med" len="med"/>
            <a:tailEnd type="none" w="med" len="med"/>
          </a:ln>
        </p:spPr>
      </p:cxnSp>
      <p:cxnSp>
        <p:nvCxnSpPr>
          <p:cNvPr id="1281" name="Google Shape;1281;p52"/>
          <p:cNvCxnSpPr/>
          <p:nvPr/>
        </p:nvCxnSpPr>
        <p:spPr>
          <a:xfrm rot="10800000">
            <a:off x="4944613" y="2554950"/>
            <a:ext cx="4199400" cy="0"/>
          </a:xfrm>
          <a:prstGeom prst="straightConnector1">
            <a:avLst/>
          </a:prstGeom>
          <a:noFill/>
          <a:ln w="9525" cap="flat" cmpd="sng">
            <a:solidFill>
              <a:schemeClr val="lt1"/>
            </a:solidFill>
            <a:prstDash val="solid"/>
            <a:round/>
            <a:headEnd type="none" w="med" len="med"/>
            <a:tailEnd type="oval" w="med" len="med"/>
          </a:ln>
        </p:spPr>
      </p:cxnSp>
      <p:sp>
        <p:nvSpPr>
          <p:cNvPr id="9" name="Google Shape;1303;p54">
            <a:extLst>
              <a:ext uri="{FF2B5EF4-FFF2-40B4-BE49-F238E27FC236}">
                <a16:creationId xmlns:a16="http://schemas.microsoft.com/office/drawing/2014/main" id="{05122BFE-2312-4364-B8DC-294D76E1ED5E}"/>
              </a:ext>
            </a:extLst>
          </p:cNvPr>
          <p:cNvSpPr/>
          <p:nvPr/>
        </p:nvSpPr>
        <p:spPr>
          <a:xfrm>
            <a:off x="5369246" y="3949236"/>
            <a:ext cx="734860" cy="1126407"/>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10" name="Google Shape;1304;p54">
            <a:extLst>
              <a:ext uri="{FF2B5EF4-FFF2-40B4-BE49-F238E27FC236}">
                <a16:creationId xmlns:a16="http://schemas.microsoft.com/office/drawing/2014/main" id="{929AC3E6-C0AB-44C7-8A5E-6D1B635D2886}"/>
              </a:ext>
            </a:extLst>
          </p:cNvPr>
          <p:cNvPicPr preferRelativeResize="0"/>
          <p:nvPr/>
        </p:nvPicPr>
        <p:blipFill rotWithShape="1">
          <a:blip r:embed="rId3">
            <a:alphaModFix/>
          </a:blip>
          <a:srcRect l="67209" r="1282"/>
          <a:stretch/>
        </p:blipFill>
        <p:spPr>
          <a:xfrm>
            <a:off x="5401386" y="4027446"/>
            <a:ext cx="653915" cy="935691"/>
          </a:xfrm>
          <a:prstGeom prst="rect">
            <a:avLst/>
          </a:prstGeom>
          <a:noFill/>
          <a:ln>
            <a:noFill/>
          </a:ln>
        </p:spPr>
      </p:pic>
      <p:grpSp>
        <p:nvGrpSpPr>
          <p:cNvPr id="11" name="Google Shape;1296;p54">
            <a:extLst>
              <a:ext uri="{FF2B5EF4-FFF2-40B4-BE49-F238E27FC236}">
                <a16:creationId xmlns:a16="http://schemas.microsoft.com/office/drawing/2014/main" id="{697FBFD6-9E22-42FB-8F05-6DDC48C7943B}"/>
              </a:ext>
            </a:extLst>
          </p:cNvPr>
          <p:cNvGrpSpPr/>
          <p:nvPr/>
        </p:nvGrpSpPr>
        <p:grpSpPr>
          <a:xfrm>
            <a:off x="6388768" y="3764538"/>
            <a:ext cx="1914926" cy="1126407"/>
            <a:chOff x="720010" y="1419647"/>
            <a:chExt cx="4021500" cy="3062887"/>
          </a:xfrm>
        </p:grpSpPr>
        <p:sp>
          <p:nvSpPr>
            <p:cNvPr id="12" name="Google Shape;1297;p54">
              <a:extLst>
                <a:ext uri="{FF2B5EF4-FFF2-40B4-BE49-F238E27FC236}">
                  <a16:creationId xmlns:a16="http://schemas.microsoft.com/office/drawing/2014/main" id="{18881091-FDB9-495C-A503-F31D2BF1191D}"/>
                </a:ext>
              </a:extLst>
            </p:cNvPr>
            <p:cNvSpPr/>
            <p:nvPr/>
          </p:nvSpPr>
          <p:spPr>
            <a:xfrm>
              <a:off x="720010" y="1419647"/>
              <a:ext cx="4021500" cy="2544300"/>
            </a:xfrm>
            <a:prstGeom prst="roundRect">
              <a:avLst>
                <a:gd name="adj" fmla="val 385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98;p54">
              <a:extLst>
                <a:ext uri="{FF2B5EF4-FFF2-40B4-BE49-F238E27FC236}">
                  <a16:creationId xmlns:a16="http://schemas.microsoft.com/office/drawing/2014/main" id="{0541D5D7-D07C-4FB3-BC7A-34E86EDF00BC}"/>
                </a:ext>
              </a:extLst>
            </p:cNvPr>
            <p:cNvSpPr/>
            <p:nvPr/>
          </p:nvSpPr>
          <p:spPr>
            <a:xfrm>
              <a:off x="747353" y="1447364"/>
              <a:ext cx="3966900" cy="2488800"/>
            </a:xfrm>
            <a:prstGeom prst="roundRect">
              <a:avLst>
                <a:gd name="adj" fmla="val 3282"/>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99;p54">
              <a:extLst>
                <a:ext uri="{FF2B5EF4-FFF2-40B4-BE49-F238E27FC236}">
                  <a16:creationId xmlns:a16="http://schemas.microsoft.com/office/drawing/2014/main" id="{B765750F-BB87-4A99-AD77-69EE0A0874FF}"/>
                </a:ext>
              </a:extLst>
            </p:cNvPr>
            <p:cNvSpPr/>
            <p:nvPr/>
          </p:nvSpPr>
          <p:spPr>
            <a:xfrm>
              <a:off x="858158" y="1548119"/>
              <a:ext cx="3748500" cy="2285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00;p54">
              <a:extLst>
                <a:ext uri="{FF2B5EF4-FFF2-40B4-BE49-F238E27FC236}">
                  <a16:creationId xmlns:a16="http://schemas.microsoft.com/office/drawing/2014/main" id="{CC900C4B-5ED1-4CA8-826B-14871FF63FDE}"/>
                </a:ext>
              </a:extLst>
            </p:cNvPr>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lt2"/>
              </a:solidFill>
              <a:prstDash val="solid"/>
              <a:round/>
              <a:headEnd type="none" w="med" len="med"/>
              <a:tailEnd type="none" w="med" len="med"/>
            </a:ln>
          </p:spPr>
        </p:sp>
        <p:cxnSp>
          <p:nvCxnSpPr>
            <p:cNvPr id="16" name="Google Shape;1301;p54">
              <a:extLst>
                <a:ext uri="{FF2B5EF4-FFF2-40B4-BE49-F238E27FC236}">
                  <a16:creationId xmlns:a16="http://schemas.microsoft.com/office/drawing/2014/main" id="{A58CF14B-A54D-424D-AE21-43390D38DAA9}"/>
                </a:ext>
              </a:extLst>
            </p:cNvPr>
            <p:cNvCxnSpPr/>
            <p:nvPr/>
          </p:nvCxnSpPr>
          <p:spPr>
            <a:xfrm>
              <a:off x="2057250" y="4433452"/>
              <a:ext cx="1353300" cy="0"/>
            </a:xfrm>
            <a:prstGeom prst="straightConnector1">
              <a:avLst/>
            </a:prstGeom>
            <a:noFill/>
            <a:ln w="19050" cap="flat" cmpd="sng">
              <a:solidFill>
                <a:schemeClr val="lt2"/>
              </a:solidFill>
              <a:prstDash val="solid"/>
              <a:round/>
              <a:headEnd type="none" w="med" len="med"/>
              <a:tailEnd type="none" w="med" len="med"/>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53"/>
          <p:cNvSpPr txBox="1">
            <a:spLocks noGrp="1"/>
          </p:cNvSpPr>
          <p:nvPr>
            <p:ph type="title" idx="2"/>
          </p:nvPr>
        </p:nvSpPr>
        <p:spPr>
          <a:xfrm>
            <a:off x="3109125" y="1354275"/>
            <a:ext cx="2925600" cy="139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a:t>
            </a:r>
            <a:endParaRPr dirty="0"/>
          </a:p>
        </p:txBody>
      </p:sp>
      <p:sp>
        <p:nvSpPr>
          <p:cNvPr id="1287" name="Google Shape;1287;p53"/>
          <p:cNvSpPr txBox="1">
            <a:spLocks noGrp="1"/>
          </p:cNvSpPr>
          <p:nvPr>
            <p:ph type="title"/>
          </p:nvPr>
        </p:nvSpPr>
        <p:spPr>
          <a:xfrm>
            <a:off x="2160150" y="2716450"/>
            <a:ext cx="4823700" cy="4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Tools</a:t>
            </a:r>
            <a:endParaRPr dirty="0"/>
          </a:p>
        </p:txBody>
      </p:sp>
    </p:spTree>
    <p:extLst>
      <p:ext uri="{BB962C8B-B14F-4D97-AF65-F5344CB8AC3E}">
        <p14:creationId xmlns:p14="http://schemas.microsoft.com/office/powerpoint/2010/main" val="3849041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Tools</a:t>
            </a:r>
            <a:endParaRPr dirty="0"/>
          </a:p>
        </p:txBody>
      </p:sp>
      <p:pic>
        <p:nvPicPr>
          <p:cNvPr id="3" name="صورة 2">
            <a:extLst>
              <a:ext uri="{FF2B5EF4-FFF2-40B4-BE49-F238E27FC236}">
                <a16:creationId xmlns:a16="http://schemas.microsoft.com/office/drawing/2014/main" id="{EA1AC097-8128-4360-AD2A-2B8BA9C3EFD5}"/>
              </a:ext>
            </a:extLst>
          </p:cNvPr>
          <p:cNvPicPr>
            <a:picLocks noChangeAspect="1"/>
          </p:cNvPicPr>
          <p:nvPr/>
        </p:nvPicPr>
        <p:blipFill>
          <a:blip r:embed="rId3"/>
          <a:stretch>
            <a:fillRect/>
          </a:stretch>
        </p:blipFill>
        <p:spPr>
          <a:xfrm>
            <a:off x="859810" y="1374945"/>
            <a:ext cx="2947602" cy="1327956"/>
          </a:xfrm>
          <a:prstGeom prst="rect">
            <a:avLst/>
          </a:prstGeom>
        </p:spPr>
      </p:pic>
      <p:pic>
        <p:nvPicPr>
          <p:cNvPr id="5" name="صورة 4">
            <a:extLst>
              <a:ext uri="{FF2B5EF4-FFF2-40B4-BE49-F238E27FC236}">
                <a16:creationId xmlns:a16="http://schemas.microsoft.com/office/drawing/2014/main" id="{87806836-BAC0-403B-AADD-F342F19E8C78}"/>
              </a:ext>
            </a:extLst>
          </p:cNvPr>
          <p:cNvPicPr>
            <a:picLocks noChangeAspect="1"/>
          </p:cNvPicPr>
          <p:nvPr/>
        </p:nvPicPr>
        <p:blipFill>
          <a:blip r:embed="rId4"/>
          <a:stretch>
            <a:fillRect/>
          </a:stretch>
        </p:blipFill>
        <p:spPr>
          <a:xfrm>
            <a:off x="4074289" y="1374945"/>
            <a:ext cx="2068712" cy="1115165"/>
          </a:xfrm>
          <a:prstGeom prst="rect">
            <a:avLst/>
          </a:prstGeom>
        </p:spPr>
      </p:pic>
      <p:pic>
        <p:nvPicPr>
          <p:cNvPr id="7" name="صورة 6" descr="صورة تحتوي على نص, قصاصة فنية&#10;&#10;تم إنشاء الوصف تلقائياً">
            <a:extLst>
              <a:ext uri="{FF2B5EF4-FFF2-40B4-BE49-F238E27FC236}">
                <a16:creationId xmlns:a16="http://schemas.microsoft.com/office/drawing/2014/main" id="{492BDC1F-0DEC-4BC0-8503-094B83BCD314}"/>
              </a:ext>
            </a:extLst>
          </p:cNvPr>
          <p:cNvPicPr>
            <a:picLocks noChangeAspect="1"/>
          </p:cNvPicPr>
          <p:nvPr/>
        </p:nvPicPr>
        <p:blipFill>
          <a:blip r:embed="rId5"/>
          <a:stretch>
            <a:fillRect/>
          </a:stretch>
        </p:blipFill>
        <p:spPr>
          <a:xfrm>
            <a:off x="859810" y="2847330"/>
            <a:ext cx="3335908" cy="799455"/>
          </a:xfrm>
          <a:prstGeom prst="rect">
            <a:avLst/>
          </a:prstGeom>
        </p:spPr>
      </p:pic>
      <p:pic>
        <p:nvPicPr>
          <p:cNvPr id="9" name="صورة 8">
            <a:extLst>
              <a:ext uri="{FF2B5EF4-FFF2-40B4-BE49-F238E27FC236}">
                <a16:creationId xmlns:a16="http://schemas.microsoft.com/office/drawing/2014/main" id="{6C1BFD05-CA1F-4EA8-B348-F8C9A7F4507A}"/>
              </a:ext>
            </a:extLst>
          </p:cNvPr>
          <p:cNvPicPr>
            <a:picLocks noChangeAspect="1"/>
          </p:cNvPicPr>
          <p:nvPr/>
        </p:nvPicPr>
        <p:blipFill>
          <a:blip r:embed="rId6"/>
          <a:stretch>
            <a:fillRect/>
          </a:stretch>
        </p:blipFill>
        <p:spPr>
          <a:xfrm>
            <a:off x="4500169" y="2583079"/>
            <a:ext cx="3285664" cy="1327956"/>
          </a:xfrm>
          <a:prstGeom prst="rect">
            <a:avLst/>
          </a:prstGeom>
        </p:spPr>
      </p:pic>
      <p:pic>
        <p:nvPicPr>
          <p:cNvPr id="11" name="صورة 10">
            <a:extLst>
              <a:ext uri="{FF2B5EF4-FFF2-40B4-BE49-F238E27FC236}">
                <a16:creationId xmlns:a16="http://schemas.microsoft.com/office/drawing/2014/main" id="{EF89B636-ACE1-4828-A94A-B19A4BF02813}"/>
              </a:ext>
            </a:extLst>
          </p:cNvPr>
          <p:cNvPicPr>
            <a:picLocks noChangeAspect="1"/>
          </p:cNvPicPr>
          <p:nvPr/>
        </p:nvPicPr>
        <p:blipFill>
          <a:blip r:embed="rId7"/>
          <a:stretch>
            <a:fillRect/>
          </a:stretch>
        </p:blipFill>
        <p:spPr>
          <a:xfrm>
            <a:off x="6207061" y="1017725"/>
            <a:ext cx="2077129" cy="2077129"/>
          </a:xfrm>
          <a:prstGeom prst="rect">
            <a:avLst/>
          </a:prstGeom>
        </p:spPr>
      </p:pic>
    </p:spTree>
    <p:extLst>
      <p:ext uri="{BB962C8B-B14F-4D97-AF65-F5344CB8AC3E}">
        <p14:creationId xmlns:p14="http://schemas.microsoft.com/office/powerpoint/2010/main" val="657305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38"/>
          <p:cNvSpPr txBox="1">
            <a:spLocks noGrp="1"/>
          </p:cNvSpPr>
          <p:nvPr>
            <p:ph type="title"/>
          </p:nvPr>
        </p:nvSpPr>
        <p:spPr>
          <a:xfrm>
            <a:off x="1388100" y="784059"/>
            <a:ext cx="6367800" cy="186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Thank you</a:t>
            </a:r>
            <a:endParaRPr dirty="0"/>
          </a:p>
        </p:txBody>
      </p:sp>
      <p:sp>
        <p:nvSpPr>
          <p:cNvPr id="4" name="مربع نص 3">
            <a:extLst>
              <a:ext uri="{FF2B5EF4-FFF2-40B4-BE49-F238E27FC236}">
                <a16:creationId xmlns:a16="http://schemas.microsoft.com/office/drawing/2014/main" id="{084021E9-87D9-4D14-A368-56806C5C053B}"/>
              </a:ext>
            </a:extLst>
          </p:cNvPr>
          <p:cNvSpPr txBox="1"/>
          <p:nvPr/>
        </p:nvSpPr>
        <p:spPr>
          <a:xfrm>
            <a:off x="1913021" y="2283069"/>
            <a:ext cx="5293894" cy="954107"/>
          </a:xfrm>
          <a:prstGeom prst="rect">
            <a:avLst/>
          </a:prstGeom>
          <a:noFill/>
        </p:spPr>
        <p:txBody>
          <a:bodyPr wrap="square">
            <a:spAutoFit/>
          </a:bodyPr>
          <a:lstStyle/>
          <a:p>
            <a:r>
              <a:rPr lang="en-US" sz="2800" b="1" dirty="0">
                <a:solidFill>
                  <a:schemeClr val="accent5"/>
                </a:solidFill>
              </a:rPr>
              <a:t>Project Link: </a:t>
            </a:r>
            <a:r>
              <a:rPr lang="en-US" b="1" dirty="0">
                <a:solidFill>
                  <a:schemeClr val="bg1"/>
                </a:solidFill>
              </a:rPr>
              <a:t>https://github.com/AljowharaAlblaihed/Diabetes-Prediction-Data-Science-Project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2"/>
          <p:cNvSpPr txBox="1">
            <a:spLocks noGrp="1"/>
          </p:cNvSpPr>
          <p:nvPr>
            <p:ph type="title"/>
          </p:nvPr>
        </p:nvSpPr>
        <p:spPr>
          <a:xfrm>
            <a:off x="720000" y="3904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606" name="Google Shape;606;p32"/>
          <p:cNvSpPr txBox="1">
            <a:spLocks noGrp="1"/>
          </p:cNvSpPr>
          <p:nvPr>
            <p:ph type="title" idx="2"/>
          </p:nvPr>
        </p:nvSpPr>
        <p:spPr>
          <a:xfrm>
            <a:off x="1953176" y="1139925"/>
            <a:ext cx="2358300" cy="4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Diabetes</a:t>
            </a:r>
            <a:endParaRPr dirty="0"/>
          </a:p>
        </p:txBody>
      </p:sp>
      <p:sp>
        <p:nvSpPr>
          <p:cNvPr id="608" name="Google Shape;608;p32"/>
          <p:cNvSpPr txBox="1">
            <a:spLocks noGrp="1"/>
          </p:cNvSpPr>
          <p:nvPr>
            <p:ph type="title" idx="3"/>
          </p:nvPr>
        </p:nvSpPr>
        <p:spPr>
          <a:xfrm>
            <a:off x="2000554" y="1984897"/>
            <a:ext cx="2358300" cy="4293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Process </a:t>
            </a:r>
            <a:endParaRPr dirty="0"/>
          </a:p>
        </p:txBody>
      </p:sp>
      <p:sp>
        <p:nvSpPr>
          <p:cNvPr id="610" name="Google Shape;610;p32"/>
          <p:cNvSpPr txBox="1">
            <a:spLocks noGrp="1"/>
          </p:cNvSpPr>
          <p:nvPr>
            <p:ph type="title" idx="5"/>
          </p:nvPr>
        </p:nvSpPr>
        <p:spPr>
          <a:xfrm>
            <a:off x="5929449" y="1017725"/>
            <a:ext cx="2358300" cy="4914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Business Problem</a:t>
            </a:r>
            <a:endParaRPr dirty="0"/>
          </a:p>
        </p:txBody>
      </p:sp>
      <p:sp>
        <p:nvSpPr>
          <p:cNvPr id="612" name="Google Shape;612;p32"/>
          <p:cNvSpPr txBox="1">
            <a:spLocks noGrp="1"/>
          </p:cNvSpPr>
          <p:nvPr>
            <p:ph type="title" idx="7"/>
          </p:nvPr>
        </p:nvSpPr>
        <p:spPr>
          <a:xfrm>
            <a:off x="5943097" y="2012190"/>
            <a:ext cx="2358300" cy="5336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Results</a:t>
            </a:r>
            <a:endParaRPr dirty="0"/>
          </a:p>
        </p:txBody>
      </p:sp>
      <p:sp>
        <p:nvSpPr>
          <p:cNvPr id="614" name="Google Shape;614;p32"/>
          <p:cNvSpPr txBox="1">
            <a:spLocks noGrp="1"/>
          </p:cNvSpPr>
          <p:nvPr>
            <p:ph type="title" idx="9"/>
          </p:nvPr>
        </p:nvSpPr>
        <p:spPr>
          <a:xfrm>
            <a:off x="811087" y="837696"/>
            <a:ext cx="1129280" cy="1023352"/>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 dirty="0"/>
              <a:t>1</a:t>
            </a:r>
            <a:endParaRPr dirty="0"/>
          </a:p>
        </p:txBody>
      </p:sp>
      <p:sp>
        <p:nvSpPr>
          <p:cNvPr id="615" name="Google Shape;615;p32"/>
          <p:cNvSpPr txBox="1">
            <a:spLocks noGrp="1"/>
          </p:cNvSpPr>
          <p:nvPr>
            <p:ph type="title" idx="13"/>
          </p:nvPr>
        </p:nvSpPr>
        <p:spPr>
          <a:xfrm>
            <a:off x="972000" y="1646666"/>
            <a:ext cx="1008300" cy="1023352"/>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 dirty="0"/>
              <a:t>3</a:t>
            </a:r>
            <a:endParaRPr dirty="0"/>
          </a:p>
        </p:txBody>
      </p:sp>
      <p:sp>
        <p:nvSpPr>
          <p:cNvPr id="616" name="Google Shape;616;p32"/>
          <p:cNvSpPr txBox="1">
            <a:spLocks noGrp="1"/>
          </p:cNvSpPr>
          <p:nvPr>
            <p:ph type="title" idx="14"/>
          </p:nvPr>
        </p:nvSpPr>
        <p:spPr>
          <a:xfrm>
            <a:off x="4749250" y="1017726"/>
            <a:ext cx="1128000" cy="5727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 dirty="0"/>
              <a:t>2</a:t>
            </a:r>
          </a:p>
        </p:txBody>
      </p:sp>
      <p:sp>
        <p:nvSpPr>
          <p:cNvPr id="617" name="Google Shape;617;p32"/>
          <p:cNvSpPr txBox="1">
            <a:spLocks noGrp="1"/>
          </p:cNvSpPr>
          <p:nvPr>
            <p:ph type="title" idx="15"/>
          </p:nvPr>
        </p:nvSpPr>
        <p:spPr>
          <a:xfrm>
            <a:off x="4817490" y="1919174"/>
            <a:ext cx="1128000" cy="533622"/>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 dirty="0"/>
              <a:t>4</a:t>
            </a:r>
          </a:p>
        </p:txBody>
      </p:sp>
      <p:cxnSp>
        <p:nvCxnSpPr>
          <p:cNvPr id="618" name="Google Shape;618;p32"/>
          <p:cNvCxnSpPr/>
          <p:nvPr/>
        </p:nvCxnSpPr>
        <p:spPr>
          <a:xfrm>
            <a:off x="2027839" y="1560225"/>
            <a:ext cx="2114700" cy="0"/>
          </a:xfrm>
          <a:prstGeom prst="straightConnector1">
            <a:avLst/>
          </a:prstGeom>
          <a:noFill/>
          <a:ln w="9525" cap="flat" cmpd="sng">
            <a:solidFill>
              <a:schemeClr val="lt1"/>
            </a:solidFill>
            <a:prstDash val="solid"/>
            <a:round/>
            <a:headEnd type="none" w="med" len="med"/>
            <a:tailEnd type="oval" w="med" len="med"/>
          </a:ln>
        </p:spPr>
      </p:cxnSp>
      <p:cxnSp>
        <p:nvCxnSpPr>
          <p:cNvPr id="619" name="Google Shape;619;p32"/>
          <p:cNvCxnSpPr/>
          <p:nvPr/>
        </p:nvCxnSpPr>
        <p:spPr>
          <a:xfrm>
            <a:off x="6030000" y="1509160"/>
            <a:ext cx="2114700" cy="0"/>
          </a:xfrm>
          <a:prstGeom prst="straightConnector1">
            <a:avLst/>
          </a:prstGeom>
          <a:noFill/>
          <a:ln w="9525" cap="flat" cmpd="sng">
            <a:solidFill>
              <a:schemeClr val="lt1"/>
            </a:solidFill>
            <a:prstDash val="solid"/>
            <a:round/>
            <a:headEnd type="none" w="med" len="med"/>
            <a:tailEnd type="oval" w="med" len="med"/>
          </a:ln>
        </p:spPr>
      </p:cxnSp>
      <p:cxnSp>
        <p:nvCxnSpPr>
          <p:cNvPr id="620" name="Google Shape;620;p32"/>
          <p:cNvCxnSpPr/>
          <p:nvPr/>
        </p:nvCxnSpPr>
        <p:spPr>
          <a:xfrm>
            <a:off x="2027839" y="2359703"/>
            <a:ext cx="2114700" cy="0"/>
          </a:xfrm>
          <a:prstGeom prst="straightConnector1">
            <a:avLst/>
          </a:prstGeom>
          <a:noFill/>
          <a:ln w="9525" cap="flat" cmpd="sng">
            <a:solidFill>
              <a:schemeClr val="lt1"/>
            </a:solidFill>
            <a:prstDash val="solid"/>
            <a:round/>
            <a:headEnd type="none" w="med" len="med"/>
            <a:tailEnd type="oval" w="med" len="med"/>
          </a:ln>
        </p:spPr>
      </p:cxnSp>
      <p:cxnSp>
        <p:nvCxnSpPr>
          <p:cNvPr id="621" name="Google Shape;621;p32"/>
          <p:cNvCxnSpPr/>
          <p:nvPr/>
        </p:nvCxnSpPr>
        <p:spPr>
          <a:xfrm>
            <a:off x="6030000" y="2400645"/>
            <a:ext cx="2114700" cy="0"/>
          </a:xfrm>
          <a:prstGeom prst="straightConnector1">
            <a:avLst/>
          </a:prstGeom>
          <a:noFill/>
          <a:ln w="9525" cap="flat" cmpd="sng">
            <a:solidFill>
              <a:schemeClr val="lt1"/>
            </a:solidFill>
            <a:prstDash val="solid"/>
            <a:round/>
            <a:headEnd type="none" w="med" len="med"/>
            <a:tailEnd type="oval" w="med" len="med"/>
          </a:ln>
        </p:spPr>
      </p:cxnSp>
      <p:sp>
        <p:nvSpPr>
          <p:cNvPr id="27" name="Google Shape;615;p32">
            <a:extLst>
              <a:ext uri="{FF2B5EF4-FFF2-40B4-BE49-F238E27FC236}">
                <a16:creationId xmlns:a16="http://schemas.microsoft.com/office/drawing/2014/main" id="{6D083BE8-D10A-4DF5-BE7B-E42234D07251}"/>
              </a:ext>
            </a:extLst>
          </p:cNvPr>
          <p:cNvSpPr txBox="1">
            <a:spLocks/>
          </p:cNvSpPr>
          <p:nvPr/>
        </p:nvSpPr>
        <p:spPr>
          <a:xfrm>
            <a:off x="974272" y="2809007"/>
            <a:ext cx="1008300" cy="102335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5800"/>
              <a:buFont typeface="Poppins ExtraBold"/>
              <a:buNone/>
              <a:defRPr sz="5800" b="0" i="0" u="none" strike="noStrike" cap="none">
                <a:solidFill>
                  <a:schemeClr val="lt2"/>
                </a:solidFill>
                <a:latin typeface="Poppins ExtraBold"/>
                <a:ea typeface="Poppins ExtraBold"/>
                <a:cs typeface="Poppins ExtraBold"/>
                <a:sym typeface="Poppins ExtraBold"/>
              </a:defRPr>
            </a:lvl1pPr>
            <a:lvl2pPr marR="0" lvl="1" algn="r" rtl="0">
              <a:lnSpc>
                <a:spcPct val="100000"/>
              </a:lnSpc>
              <a:spcBef>
                <a:spcPts val="0"/>
              </a:spcBef>
              <a:spcAft>
                <a:spcPts val="0"/>
              </a:spcAft>
              <a:buClr>
                <a:schemeClr val="lt2"/>
              </a:buClr>
              <a:buSzPts val="5800"/>
              <a:buFont typeface="Raleway"/>
              <a:buNone/>
              <a:defRPr sz="5800" b="1" i="0" u="none" strike="noStrike" cap="none">
                <a:solidFill>
                  <a:schemeClr val="lt2"/>
                </a:solidFill>
                <a:latin typeface="Raleway"/>
                <a:ea typeface="Raleway"/>
                <a:cs typeface="Raleway"/>
                <a:sym typeface="Raleway"/>
              </a:defRPr>
            </a:lvl2pPr>
            <a:lvl3pPr marR="0" lvl="2" algn="r" rtl="0">
              <a:lnSpc>
                <a:spcPct val="100000"/>
              </a:lnSpc>
              <a:spcBef>
                <a:spcPts val="0"/>
              </a:spcBef>
              <a:spcAft>
                <a:spcPts val="0"/>
              </a:spcAft>
              <a:buClr>
                <a:schemeClr val="lt2"/>
              </a:buClr>
              <a:buSzPts val="5800"/>
              <a:buFont typeface="Raleway"/>
              <a:buNone/>
              <a:defRPr sz="5800" b="1" i="0" u="none" strike="noStrike" cap="none">
                <a:solidFill>
                  <a:schemeClr val="lt2"/>
                </a:solidFill>
                <a:latin typeface="Raleway"/>
                <a:ea typeface="Raleway"/>
                <a:cs typeface="Raleway"/>
                <a:sym typeface="Raleway"/>
              </a:defRPr>
            </a:lvl3pPr>
            <a:lvl4pPr marR="0" lvl="3" algn="r" rtl="0">
              <a:lnSpc>
                <a:spcPct val="100000"/>
              </a:lnSpc>
              <a:spcBef>
                <a:spcPts val="0"/>
              </a:spcBef>
              <a:spcAft>
                <a:spcPts val="0"/>
              </a:spcAft>
              <a:buClr>
                <a:schemeClr val="lt2"/>
              </a:buClr>
              <a:buSzPts val="5800"/>
              <a:buFont typeface="Raleway"/>
              <a:buNone/>
              <a:defRPr sz="5800" b="1" i="0" u="none" strike="noStrike" cap="none">
                <a:solidFill>
                  <a:schemeClr val="lt2"/>
                </a:solidFill>
                <a:latin typeface="Raleway"/>
                <a:ea typeface="Raleway"/>
                <a:cs typeface="Raleway"/>
                <a:sym typeface="Raleway"/>
              </a:defRPr>
            </a:lvl4pPr>
            <a:lvl5pPr marR="0" lvl="4" algn="r" rtl="0">
              <a:lnSpc>
                <a:spcPct val="100000"/>
              </a:lnSpc>
              <a:spcBef>
                <a:spcPts val="0"/>
              </a:spcBef>
              <a:spcAft>
                <a:spcPts val="0"/>
              </a:spcAft>
              <a:buClr>
                <a:schemeClr val="lt2"/>
              </a:buClr>
              <a:buSzPts val="5800"/>
              <a:buFont typeface="Raleway"/>
              <a:buNone/>
              <a:defRPr sz="5800" b="1" i="0" u="none" strike="noStrike" cap="none">
                <a:solidFill>
                  <a:schemeClr val="lt2"/>
                </a:solidFill>
                <a:latin typeface="Raleway"/>
                <a:ea typeface="Raleway"/>
                <a:cs typeface="Raleway"/>
                <a:sym typeface="Raleway"/>
              </a:defRPr>
            </a:lvl5pPr>
            <a:lvl6pPr marR="0" lvl="5" algn="r" rtl="0">
              <a:lnSpc>
                <a:spcPct val="100000"/>
              </a:lnSpc>
              <a:spcBef>
                <a:spcPts val="0"/>
              </a:spcBef>
              <a:spcAft>
                <a:spcPts val="0"/>
              </a:spcAft>
              <a:buClr>
                <a:schemeClr val="lt2"/>
              </a:buClr>
              <a:buSzPts val="5800"/>
              <a:buFont typeface="Raleway"/>
              <a:buNone/>
              <a:defRPr sz="5800" b="1" i="0" u="none" strike="noStrike" cap="none">
                <a:solidFill>
                  <a:schemeClr val="lt2"/>
                </a:solidFill>
                <a:latin typeface="Raleway"/>
                <a:ea typeface="Raleway"/>
                <a:cs typeface="Raleway"/>
                <a:sym typeface="Raleway"/>
              </a:defRPr>
            </a:lvl6pPr>
            <a:lvl7pPr marR="0" lvl="6" algn="r" rtl="0">
              <a:lnSpc>
                <a:spcPct val="100000"/>
              </a:lnSpc>
              <a:spcBef>
                <a:spcPts val="0"/>
              </a:spcBef>
              <a:spcAft>
                <a:spcPts val="0"/>
              </a:spcAft>
              <a:buClr>
                <a:schemeClr val="lt2"/>
              </a:buClr>
              <a:buSzPts val="5800"/>
              <a:buFont typeface="Raleway"/>
              <a:buNone/>
              <a:defRPr sz="5800" b="1" i="0" u="none" strike="noStrike" cap="none">
                <a:solidFill>
                  <a:schemeClr val="lt2"/>
                </a:solidFill>
                <a:latin typeface="Raleway"/>
                <a:ea typeface="Raleway"/>
                <a:cs typeface="Raleway"/>
                <a:sym typeface="Raleway"/>
              </a:defRPr>
            </a:lvl7pPr>
            <a:lvl8pPr marR="0" lvl="7" algn="r" rtl="0">
              <a:lnSpc>
                <a:spcPct val="100000"/>
              </a:lnSpc>
              <a:spcBef>
                <a:spcPts val="0"/>
              </a:spcBef>
              <a:spcAft>
                <a:spcPts val="0"/>
              </a:spcAft>
              <a:buClr>
                <a:schemeClr val="lt2"/>
              </a:buClr>
              <a:buSzPts val="5800"/>
              <a:buFont typeface="Raleway"/>
              <a:buNone/>
              <a:defRPr sz="5800" b="1" i="0" u="none" strike="noStrike" cap="none">
                <a:solidFill>
                  <a:schemeClr val="lt2"/>
                </a:solidFill>
                <a:latin typeface="Raleway"/>
                <a:ea typeface="Raleway"/>
                <a:cs typeface="Raleway"/>
                <a:sym typeface="Raleway"/>
              </a:defRPr>
            </a:lvl8pPr>
            <a:lvl9pPr marR="0" lvl="8" algn="r" rtl="0">
              <a:lnSpc>
                <a:spcPct val="100000"/>
              </a:lnSpc>
              <a:spcBef>
                <a:spcPts val="0"/>
              </a:spcBef>
              <a:spcAft>
                <a:spcPts val="0"/>
              </a:spcAft>
              <a:buClr>
                <a:schemeClr val="lt2"/>
              </a:buClr>
              <a:buSzPts val="5800"/>
              <a:buFont typeface="Raleway"/>
              <a:buNone/>
              <a:defRPr sz="5800" b="1" i="0" u="none" strike="noStrike" cap="none">
                <a:solidFill>
                  <a:schemeClr val="lt2"/>
                </a:solidFill>
                <a:latin typeface="Raleway"/>
                <a:ea typeface="Raleway"/>
                <a:cs typeface="Raleway"/>
                <a:sym typeface="Raleway"/>
              </a:defRPr>
            </a:lvl9pPr>
          </a:lstStyle>
          <a:p>
            <a:r>
              <a:rPr lang="en" dirty="0"/>
              <a:t>5</a:t>
            </a:r>
          </a:p>
        </p:txBody>
      </p:sp>
      <p:sp>
        <p:nvSpPr>
          <p:cNvPr id="29" name="Google Shape;608;p32">
            <a:extLst>
              <a:ext uri="{FF2B5EF4-FFF2-40B4-BE49-F238E27FC236}">
                <a16:creationId xmlns:a16="http://schemas.microsoft.com/office/drawing/2014/main" id="{22A2A1C4-3405-432A-BAE4-99D03EF5FDF7}"/>
              </a:ext>
            </a:extLst>
          </p:cNvPr>
          <p:cNvSpPr txBox="1">
            <a:spLocks/>
          </p:cNvSpPr>
          <p:nvPr/>
        </p:nvSpPr>
        <p:spPr>
          <a:xfrm>
            <a:off x="1989179" y="3106283"/>
            <a:ext cx="2358300" cy="4293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9pPr>
          </a:lstStyle>
          <a:p>
            <a:r>
              <a:rPr lang="en-US" dirty="0"/>
              <a:t>Next Step</a:t>
            </a:r>
          </a:p>
        </p:txBody>
      </p:sp>
      <p:cxnSp>
        <p:nvCxnSpPr>
          <p:cNvPr id="30" name="Google Shape;620;p32">
            <a:extLst>
              <a:ext uri="{FF2B5EF4-FFF2-40B4-BE49-F238E27FC236}">
                <a16:creationId xmlns:a16="http://schemas.microsoft.com/office/drawing/2014/main" id="{CA32690A-6656-41CD-836C-441B6FDE9FD4}"/>
              </a:ext>
            </a:extLst>
          </p:cNvPr>
          <p:cNvCxnSpPr/>
          <p:nvPr/>
        </p:nvCxnSpPr>
        <p:spPr>
          <a:xfrm>
            <a:off x="2030111" y="3508389"/>
            <a:ext cx="2114700" cy="0"/>
          </a:xfrm>
          <a:prstGeom prst="straightConnector1">
            <a:avLst/>
          </a:prstGeom>
          <a:noFill/>
          <a:ln w="9525" cap="flat" cmpd="sng">
            <a:solidFill>
              <a:schemeClr val="lt1"/>
            </a:solidFill>
            <a:prstDash val="solid"/>
            <a:round/>
            <a:headEnd type="none" w="med" len="med"/>
            <a:tailEnd type="oval" w="med" len="med"/>
          </a:ln>
        </p:spPr>
      </p:cxnSp>
      <p:sp>
        <p:nvSpPr>
          <p:cNvPr id="36" name="Google Shape;617;p32">
            <a:extLst>
              <a:ext uri="{FF2B5EF4-FFF2-40B4-BE49-F238E27FC236}">
                <a16:creationId xmlns:a16="http://schemas.microsoft.com/office/drawing/2014/main" id="{C66FE619-C9D4-44F2-B3FF-B22265B42F6B}"/>
              </a:ext>
            </a:extLst>
          </p:cNvPr>
          <p:cNvSpPr txBox="1">
            <a:spLocks/>
          </p:cNvSpPr>
          <p:nvPr/>
        </p:nvSpPr>
        <p:spPr>
          <a:xfrm>
            <a:off x="4806116" y="3013262"/>
            <a:ext cx="1128000" cy="53362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5800"/>
              <a:buFont typeface="Poppins ExtraBold"/>
              <a:buNone/>
              <a:defRPr sz="5800" b="0" i="0" u="none" strike="noStrike" cap="none">
                <a:solidFill>
                  <a:schemeClr val="lt2"/>
                </a:solidFill>
                <a:latin typeface="Poppins ExtraBold"/>
                <a:ea typeface="Poppins ExtraBold"/>
                <a:cs typeface="Poppins ExtraBold"/>
                <a:sym typeface="Poppins ExtraBold"/>
              </a:defRPr>
            </a:lvl1pPr>
            <a:lvl2pPr marR="0" lvl="1" algn="r" rtl="0">
              <a:lnSpc>
                <a:spcPct val="100000"/>
              </a:lnSpc>
              <a:spcBef>
                <a:spcPts val="0"/>
              </a:spcBef>
              <a:spcAft>
                <a:spcPts val="0"/>
              </a:spcAft>
              <a:buClr>
                <a:schemeClr val="lt2"/>
              </a:buClr>
              <a:buSzPts val="5800"/>
              <a:buFont typeface="Raleway"/>
              <a:buNone/>
              <a:defRPr sz="5800" b="1" i="0" u="none" strike="noStrike" cap="none">
                <a:solidFill>
                  <a:schemeClr val="lt2"/>
                </a:solidFill>
                <a:latin typeface="Raleway"/>
                <a:ea typeface="Raleway"/>
                <a:cs typeface="Raleway"/>
                <a:sym typeface="Raleway"/>
              </a:defRPr>
            </a:lvl2pPr>
            <a:lvl3pPr marR="0" lvl="2" algn="r" rtl="0">
              <a:lnSpc>
                <a:spcPct val="100000"/>
              </a:lnSpc>
              <a:spcBef>
                <a:spcPts val="0"/>
              </a:spcBef>
              <a:spcAft>
                <a:spcPts val="0"/>
              </a:spcAft>
              <a:buClr>
                <a:schemeClr val="lt2"/>
              </a:buClr>
              <a:buSzPts val="5800"/>
              <a:buFont typeface="Raleway"/>
              <a:buNone/>
              <a:defRPr sz="5800" b="1" i="0" u="none" strike="noStrike" cap="none">
                <a:solidFill>
                  <a:schemeClr val="lt2"/>
                </a:solidFill>
                <a:latin typeface="Raleway"/>
                <a:ea typeface="Raleway"/>
                <a:cs typeface="Raleway"/>
                <a:sym typeface="Raleway"/>
              </a:defRPr>
            </a:lvl3pPr>
            <a:lvl4pPr marR="0" lvl="3" algn="r" rtl="0">
              <a:lnSpc>
                <a:spcPct val="100000"/>
              </a:lnSpc>
              <a:spcBef>
                <a:spcPts val="0"/>
              </a:spcBef>
              <a:spcAft>
                <a:spcPts val="0"/>
              </a:spcAft>
              <a:buClr>
                <a:schemeClr val="lt2"/>
              </a:buClr>
              <a:buSzPts val="5800"/>
              <a:buFont typeface="Raleway"/>
              <a:buNone/>
              <a:defRPr sz="5800" b="1" i="0" u="none" strike="noStrike" cap="none">
                <a:solidFill>
                  <a:schemeClr val="lt2"/>
                </a:solidFill>
                <a:latin typeface="Raleway"/>
                <a:ea typeface="Raleway"/>
                <a:cs typeface="Raleway"/>
                <a:sym typeface="Raleway"/>
              </a:defRPr>
            </a:lvl4pPr>
            <a:lvl5pPr marR="0" lvl="4" algn="r" rtl="0">
              <a:lnSpc>
                <a:spcPct val="100000"/>
              </a:lnSpc>
              <a:spcBef>
                <a:spcPts val="0"/>
              </a:spcBef>
              <a:spcAft>
                <a:spcPts val="0"/>
              </a:spcAft>
              <a:buClr>
                <a:schemeClr val="lt2"/>
              </a:buClr>
              <a:buSzPts val="5800"/>
              <a:buFont typeface="Raleway"/>
              <a:buNone/>
              <a:defRPr sz="5800" b="1" i="0" u="none" strike="noStrike" cap="none">
                <a:solidFill>
                  <a:schemeClr val="lt2"/>
                </a:solidFill>
                <a:latin typeface="Raleway"/>
                <a:ea typeface="Raleway"/>
                <a:cs typeface="Raleway"/>
                <a:sym typeface="Raleway"/>
              </a:defRPr>
            </a:lvl5pPr>
            <a:lvl6pPr marR="0" lvl="5" algn="r" rtl="0">
              <a:lnSpc>
                <a:spcPct val="100000"/>
              </a:lnSpc>
              <a:spcBef>
                <a:spcPts val="0"/>
              </a:spcBef>
              <a:spcAft>
                <a:spcPts val="0"/>
              </a:spcAft>
              <a:buClr>
                <a:schemeClr val="lt2"/>
              </a:buClr>
              <a:buSzPts val="5800"/>
              <a:buFont typeface="Raleway"/>
              <a:buNone/>
              <a:defRPr sz="5800" b="1" i="0" u="none" strike="noStrike" cap="none">
                <a:solidFill>
                  <a:schemeClr val="lt2"/>
                </a:solidFill>
                <a:latin typeface="Raleway"/>
                <a:ea typeface="Raleway"/>
                <a:cs typeface="Raleway"/>
                <a:sym typeface="Raleway"/>
              </a:defRPr>
            </a:lvl6pPr>
            <a:lvl7pPr marR="0" lvl="6" algn="r" rtl="0">
              <a:lnSpc>
                <a:spcPct val="100000"/>
              </a:lnSpc>
              <a:spcBef>
                <a:spcPts val="0"/>
              </a:spcBef>
              <a:spcAft>
                <a:spcPts val="0"/>
              </a:spcAft>
              <a:buClr>
                <a:schemeClr val="lt2"/>
              </a:buClr>
              <a:buSzPts val="5800"/>
              <a:buFont typeface="Raleway"/>
              <a:buNone/>
              <a:defRPr sz="5800" b="1" i="0" u="none" strike="noStrike" cap="none">
                <a:solidFill>
                  <a:schemeClr val="lt2"/>
                </a:solidFill>
                <a:latin typeface="Raleway"/>
                <a:ea typeface="Raleway"/>
                <a:cs typeface="Raleway"/>
                <a:sym typeface="Raleway"/>
              </a:defRPr>
            </a:lvl7pPr>
            <a:lvl8pPr marR="0" lvl="7" algn="r" rtl="0">
              <a:lnSpc>
                <a:spcPct val="100000"/>
              </a:lnSpc>
              <a:spcBef>
                <a:spcPts val="0"/>
              </a:spcBef>
              <a:spcAft>
                <a:spcPts val="0"/>
              </a:spcAft>
              <a:buClr>
                <a:schemeClr val="lt2"/>
              </a:buClr>
              <a:buSzPts val="5800"/>
              <a:buFont typeface="Raleway"/>
              <a:buNone/>
              <a:defRPr sz="5800" b="1" i="0" u="none" strike="noStrike" cap="none">
                <a:solidFill>
                  <a:schemeClr val="lt2"/>
                </a:solidFill>
                <a:latin typeface="Raleway"/>
                <a:ea typeface="Raleway"/>
                <a:cs typeface="Raleway"/>
                <a:sym typeface="Raleway"/>
              </a:defRPr>
            </a:lvl8pPr>
            <a:lvl9pPr marR="0" lvl="8" algn="r" rtl="0">
              <a:lnSpc>
                <a:spcPct val="100000"/>
              </a:lnSpc>
              <a:spcBef>
                <a:spcPts val="0"/>
              </a:spcBef>
              <a:spcAft>
                <a:spcPts val="0"/>
              </a:spcAft>
              <a:buClr>
                <a:schemeClr val="lt2"/>
              </a:buClr>
              <a:buSzPts val="5800"/>
              <a:buFont typeface="Raleway"/>
              <a:buNone/>
              <a:defRPr sz="5800" b="1" i="0" u="none" strike="noStrike" cap="none">
                <a:solidFill>
                  <a:schemeClr val="lt2"/>
                </a:solidFill>
                <a:latin typeface="Raleway"/>
                <a:ea typeface="Raleway"/>
                <a:cs typeface="Raleway"/>
                <a:sym typeface="Raleway"/>
              </a:defRPr>
            </a:lvl9pPr>
          </a:lstStyle>
          <a:p>
            <a:r>
              <a:rPr lang="en" dirty="0"/>
              <a:t>6</a:t>
            </a:r>
          </a:p>
        </p:txBody>
      </p:sp>
      <p:sp>
        <p:nvSpPr>
          <p:cNvPr id="37" name="Google Shape;612;p32">
            <a:extLst>
              <a:ext uri="{FF2B5EF4-FFF2-40B4-BE49-F238E27FC236}">
                <a16:creationId xmlns:a16="http://schemas.microsoft.com/office/drawing/2014/main" id="{B7F5656E-2729-4412-9907-D1419631DA3B}"/>
              </a:ext>
            </a:extLst>
          </p:cNvPr>
          <p:cNvSpPr txBox="1">
            <a:spLocks/>
          </p:cNvSpPr>
          <p:nvPr/>
        </p:nvSpPr>
        <p:spPr>
          <a:xfrm>
            <a:off x="5918075" y="3078998"/>
            <a:ext cx="2358300" cy="533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1800"/>
              <a:buFont typeface="Poppins ExtraBold"/>
              <a:buNone/>
              <a:defRPr sz="1800" b="0" i="0" u="none" strike="noStrike" cap="none">
                <a:solidFill>
                  <a:schemeClr val="dk1"/>
                </a:solidFill>
                <a:latin typeface="Poppins ExtraBold"/>
                <a:ea typeface="Poppins ExtraBold"/>
                <a:cs typeface="Poppins ExtraBold"/>
                <a:sym typeface="Poppins ExtraBold"/>
              </a:defRPr>
            </a:lvl9pPr>
          </a:lstStyle>
          <a:p>
            <a:r>
              <a:rPr lang="en-US" dirty="0"/>
              <a:t>Tools</a:t>
            </a:r>
          </a:p>
        </p:txBody>
      </p:sp>
      <p:cxnSp>
        <p:nvCxnSpPr>
          <p:cNvPr id="38" name="Google Shape;621;p32">
            <a:extLst>
              <a:ext uri="{FF2B5EF4-FFF2-40B4-BE49-F238E27FC236}">
                <a16:creationId xmlns:a16="http://schemas.microsoft.com/office/drawing/2014/main" id="{324440BB-B987-4934-8F4B-9825E1A0912E}"/>
              </a:ext>
            </a:extLst>
          </p:cNvPr>
          <p:cNvCxnSpPr/>
          <p:nvPr/>
        </p:nvCxnSpPr>
        <p:spPr>
          <a:xfrm>
            <a:off x="6018624" y="3481092"/>
            <a:ext cx="2114700" cy="0"/>
          </a:xfrm>
          <a:prstGeom prst="straightConnector1">
            <a:avLst/>
          </a:prstGeom>
          <a:noFill/>
          <a:ln w="9525" cap="flat" cmpd="sng">
            <a:solidFill>
              <a:schemeClr val="lt1"/>
            </a:solidFill>
            <a:prstDash val="solid"/>
            <a:round/>
            <a:headEnd type="none" w="med" len="med"/>
            <a:tailEnd type="oval"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53"/>
          <p:cNvSpPr txBox="1">
            <a:spLocks noGrp="1"/>
          </p:cNvSpPr>
          <p:nvPr>
            <p:ph type="title" idx="2"/>
          </p:nvPr>
        </p:nvSpPr>
        <p:spPr>
          <a:xfrm>
            <a:off x="3109125" y="1354275"/>
            <a:ext cx="2925600" cy="139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p:txBody>
      </p:sp>
      <p:sp>
        <p:nvSpPr>
          <p:cNvPr id="1287" name="Google Shape;1287;p53"/>
          <p:cNvSpPr txBox="1">
            <a:spLocks noGrp="1"/>
          </p:cNvSpPr>
          <p:nvPr>
            <p:ph type="title"/>
          </p:nvPr>
        </p:nvSpPr>
        <p:spPr>
          <a:xfrm>
            <a:off x="2160150" y="2716450"/>
            <a:ext cx="4823700" cy="4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is Diabetes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is Diabetes</a:t>
            </a:r>
            <a:endParaRPr dirty="0"/>
          </a:p>
        </p:txBody>
      </p:sp>
      <p:sp>
        <p:nvSpPr>
          <p:cNvPr id="600" name="Google Shape;600;p31"/>
          <p:cNvSpPr txBox="1">
            <a:spLocks noGrp="1"/>
          </p:cNvSpPr>
          <p:nvPr>
            <p:ph type="body" idx="1"/>
          </p:nvPr>
        </p:nvSpPr>
        <p:spPr>
          <a:xfrm>
            <a:off x="2906972" y="911839"/>
            <a:ext cx="5517027" cy="201380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sz="1600" dirty="0"/>
              <a:t>Diabetes is a chronic (long-lasting) health condition that affects how your body turns food into energy. Most of the food you eat is broken down into sugar (also called glucose) and released into your bloodstream. When your blood sugar goes up, it signals your pancreas to release insulin. Insulin acts like a key to let the blood sugar into your body’s cells for use as energy. If you have diabetes, your body either doesn’t make enough insulin or can’t use the insulin it makes as well as it should. When there isn’t enough insulin or cells stop responding to insulin, too much blood sugar stays in your bloodstream. </a:t>
            </a:r>
            <a:endParaRPr sz="1600" dirty="0"/>
          </a:p>
        </p:txBody>
      </p:sp>
      <p:pic>
        <p:nvPicPr>
          <p:cNvPr id="4" name="Google Shape;628;p33">
            <a:extLst>
              <a:ext uri="{FF2B5EF4-FFF2-40B4-BE49-F238E27FC236}">
                <a16:creationId xmlns:a16="http://schemas.microsoft.com/office/drawing/2014/main" id="{937DFDEB-DC96-455B-88E6-4E0C49AFA26F}"/>
              </a:ext>
            </a:extLst>
          </p:cNvPr>
          <p:cNvPicPr preferRelativeResize="0"/>
          <p:nvPr/>
        </p:nvPicPr>
        <p:blipFill rotWithShape="1">
          <a:blip r:embed="rId3">
            <a:alphaModFix/>
          </a:blip>
          <a:srcRect l="-4490" t="36317" r="4489" b="-17784"/>
          <a:stretch/>
        </p:blipFill>
        <p:spPr>
          <a:xfrm>
            <a:off x="-252663" y="2339741"/>
            <a:ext cx="3159635" cy="3627922"/>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53"/>
          <p:cNvSpPr txBox="1">
            <a:spLocks noGrp="1"/>
          </p:cNvSpPr>
          <p:nvPr>
            <p:ph type="title" idx="2"/>
          </p:nvPr>
        </p:nvSpPr>
        <p:spPr>
          <a:xfrm>
            <a:off x="3109125" y="1354275"/>
            <a:ext cx="2925600" cy="139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p:txBody>
      </p:sp>
      <p:sp>
        <p:nvSpPr>
          <p:cNvPr id="1287" name="Google Shape;1287;p53"/>
          <p:cNvSpPr txBox="1">
            <a:spLocks noGrp="1"/>
          </p:cNvSpPr>
          <p:nvPr>
            <p:ph type="title"/>
          </p:nvPr>
        </p:nvSpPr>
        <p:spPr>
          <a:xfrm>
            <a:off x="2160150" y="2716450"/>
            <a:ext cx="4823700" cy="4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Business Problem</a:t>
            </a:r>
            <a:endParaRPr dirty="0"/>
          </a:p>
        </p:txBody>
      </p:sp>
    </p:spTree>
    <p:extLst>
      <p:ext uri="{BB962C8B-B14F-4D97-AF65-F5344CB8AC3E}">
        <p14:creationId xmlns:p14="http://schemas.microsoft.com/office/powerpoint/2010/main" val="57517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3"/>
          <p:cNvSpPr txBox="1">
            <a:spLocks noGrp="1"/>
          </p:cNvSpPr>
          <p:nvPr>
            <p:ph type="title"/>
          </p:nvPr>
        </p:nvSpPr>
        <p:spPr>
          <a:xfrm>
            <a:off x="665372" y="450434"/>
            <a:ext cx="5503416"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Business Problem</a:t>
            </a:r>
            <a:endParaRPr dirty="0"/>
          </a:p>
        </p:txBody>
      </p:sp>
      <p:sp>
        <p:nvSpPr>
          <p:cNvPr id="627" name="Google Shape;627;p33"/>
          <p:cNvSpPr txBox="1">
            <a:spLocks noGrp="1"/>
          </p:cNvSpPr>
          <p:nvPr>
            <p:ph type="subTitle" idx="1"/>
          </p:nvPr>
        </p:nvSpPr>
        <p:spPr>
          <a:xfrm>
            <a:off x="2400411" y="1108839"/>
            <a:ext cx="4536023" cy="388624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Project objective is to predict whether the patient has diabetes or not based on various features includes Number of times pregnant, Glucose, Blood Pressure, skin Thickness, Insulin, BMI, Family history of diabetes and Age.</a:t>
            </a:r>
          </a:p>
        </p:txBody>
      </p:sp>
      <p:grpSp>
        <p:nvGrpSpPr>
          <p:cNvPr id="629" name="Google Shape;629;p33"/>
          <p:cNvGrpSpPr/>
          <p:nvPr/>
        </p:nvGrpSpPr>
        <p:grpSpPr>
          <a:xfrm>
            <a:off x="3474311" y="4626689"/>
            <a:ext cx="413704" cy="669221"/>
            <a:chOff x="5076686" y="4626689"/>
            <a:chExt cx="413704" cy="669221"/>
          </a:xfrm>
        </p:grpSpPr>
        <p:sp>
          <p:nvSpPr>
            <p:cNvPr id="630" name="Google Shape;630;p33"/>
            <p:cNvSpPr/>
            <p:nvPr/>
          </p:nvSpPr>
          <p:spPr>
            <a:xfrm rot="10800000">
              <a:off x="5076686" y="4882206"/>
              <a:ext cx="413704" cy="413704"/>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rot="10800000">
              <a:off x="5218926" y="4626689"/>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33"/>
          <p:cNvGrpSpPr/>
          <p:nvPr/>
        </p:nvGrpSpPr>
        <p:grpSpPr>
          <a:xfrm rot="2823757" flipH="1">
            <a:off x="781581" y="1297434"/>
            <a:ext cx="726193" cy="484498"/>
            <a:chOff x="8615088" y="1828978"/>
            <a:chExt cx="726191" cy="484498"/>
          </a:xfrm>
        </p:grpSpPr>
        <p:sp>
          <p:nvSpPr>
            <p:cNvPr id="633" name="Google Shape;633;p33"/>
            <p:cNvSpPr/>
            <p:nvPr/>
          </p:nvSpPr>
          <p:spPr>
            <a:xfrm>
              <a:off x="8856782" y="1828978"/>
              <a:ext cx="484498" cy="484498"/>
            </a:xfrm>
            <a:custGeom>
              <a:avLst/>
              <a:gdLst/>
              <a:ahLst/>
              <a:cxnLst/>
              <a:rect l="l" t="t" r="r" b="b"/>
              <a:pathLst>
                <a:path w="12086" h="12086" extrusionOk="0">
                  <a:moveTo>
                    <a:pt x="12085" y="6049"/>
                  </a:moveTo>
                  <a:cubicBezTo>
                    <a:pt x="12085" y="9382"/>
                    <a:pt x="9383" y="12085"/>
                    <a:pt x="6049" y="12085"/>
                  </a:cubicBezTo>
                  <a:cubicBezTo>
                    <a:pt x="2703" y="12085"/>
                    <a:pt x="1" y="9382"/>
                    <a:pt x="1" y="6049"/>
                  </a:cubicBezTo>
                  <a:cubicBezTo>
                    <a:pt x="1" y="2703"/>
                    <a:pt x="2703" y="0"/>
                    <a:pt x="6049" y="0"/>
                  </a:cubicBezTo>
                  <a:cubicBezTo>
                    <a:pt x="9383" y="0"/>
                    <a:pt x="12085" y="2703"/>
                    <a:pt x="12085" y="6049"/>
                  </a:cubicBezTo>
                  <a:close/>
                </a:path>
              </a:pathLst>
            </a:cu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rot="10800000">
              <a:off x="8615088" y="2006614"/>
              <a:ext cx="129218" cy="129218"/>
            </a:xfrm>
            <a:custGeom>
              <a:avLst/>
              <a:gdLst/>
              <a:ahLst/>
              <a:cxnLst/>
              <a:rect l="l" t="t" r="r" b="b"/>
              <a:pathLst>
                <a:path w="3775" h="3775" extrusionOk="0">
                  <a:moveTo>
                    <a:pt x="3774" y="1894"/>
                  </a:moveTo>
                  <a:cubicBezTo>
                    <a:pt x="3774" y="2930"/>
                    <a:pt x="2929" y="3775"/>
                    <a:pt x="1881" y="3775"/>
                  </a:cubicBezTo>
                  <a:cubicBezTo>
                    <a:pt x="845" y="3775"/>
                    <a:pt x="0" y="2930"/>
                    <a:pt x="0" y="1894"/>
                  </a:cubicBezTo>
                  <a:cubicBezTo>
                    <a:pt x="0" y="846"/>
                    <a:pt x="845" y="1"/>
                    <a:pt x="1881" y="1"/>
                  </a:cubicBezTo>
                  <a:cubicBezTo>
                    <a:pt x="2929" y="1"/>
                    <a:pt x="3774" y="846"/>
                    <a:pt x="3774" y="1894"/>
                  </a:cubicBezTo>
                  <a:close/>
                </a:path>
              </a:pathLst>
            </a:cu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33"/>
          <p:cNvSpPr/>
          <p:nvPr/>
        </p:nvSpPr>
        <p:spPr>
          <a:xfrm rot="10800000">
            <a:off x="719965" y="1474022"/>
            <a:ext cx="217262" cy="217252"/>
          </a:xfrm>
          <a:custGeom>
            <a:avLst/>
            <a:gdLst/>
            <a:ahLst/>
            <a:cxnLst/>
            <a:rect l="l" t="t" r="r" b="b"/>
            <a:pathLst>
              <a:path w="11609" h="11610" fill="none" extrusionOk="0">
                <a:moveTo>
                  <a:pt x="11609" y="5799"/>
                </a:moveTo>
                <a:cubicBezTo>
                  <a:pt x="11609" y="9014"/>
                  <a:pt x="9013" y="11609"/>
                  <a:pt x="5811" y="11609"/>
                </a:cubicBezTo>
                <a:cubicBezTo>
                  <a:pt x="2596" y="11609"/>
                  <a:pt x="0" y="9014"/>
                  <a:pt x="0" y="5799"/>
                </a:cubicBezTo>
                <a:cubicBezTo>
                  <a:pt x="0" y="2596"/>
                  <a:pt x="2596" y="1"/>
                  <a:pt x="5811" y="1"/>
                </a:cubicBezTo>
                <a:cubicBezTo>
                  <a:pt x="9013" y="1"/>
                  <a:pt x="11609" y="2596"/>
                  <a:pt x="11609" y="5799"/>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758;p37">
            <a:extLst>
              <a:ext uri="{FF2B5EF4-FFF2-40B4-BE49-F238E27FC236}">
                <a16:creationId xmlns:a16="http://schemas.microsoft.com/office/drawing/2014/main" id="{4337040B-2542-4F11-A978-36432B730D06}"/>
              </a:ext>
            </a:extLst>
          </p:cNvPr>
          <p:cNvGrpSpPr/>
          <p:nvPr/>
        </p:nvGrpSpPr>
        <p:grpSpPr>
          <a:xfrm>
            <a:off x="503361" y="2552606"/>
            <a:ext cx="1830008" cy="1869272"/>
            <a:chOff x="8007400" y="2902278"/>
            <a:chExt cx="285230" cy="355597"/>
          </a:xfrm>
        </p:grpSpPr>
        <p:sp>
          <p:nvSpPr>
            <p:cNvPr id="26" name="Google Shape;759;p37">
              <a:extLst>
                <a:ext uri="{FF2B5EF4-FFF2-40B4-BE49-F238E27FC236}">
                  <a16:creationId xmlns:a16="http://schemas.microsoft.com/office/drawing/2014/main" id="{DCA05902-69A4-4816-9244-05B72A4F00D0}"/>
                </a:ext>
              </a:extLst>
            </p:cNvPr>
            <p:cNvSpPr/>
            <p:nvPr/>
          </p:nvSpPr>
          <p:spPr>
            <a:xfrm>
              <a:off x="8134820" y="3165305"/>
              <a:ext cx="39851" cy="39851"/>
            </a:xfrm>
            <a:custGeom>
              <a:avLst/>
              <a:gdLst/>
              <a:ahLst/>
              <a:cxnLst/>
              <a:rect l="l" t="t" r="r" b="b"/>
              <a:pathLst>
                <a:path w="1251" h="1251" extrusionOk="0">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60;p37">
              <a:extLst>
                <a:ext uri="{FF2B5EF4-FFF2-40B4-BE49-F238E27FC236}">
                  <a16:creationId xmlns:a16="http://schemas.microsoft.com/office/drawing/2014/main" id="{F3E9EE17-571E-404D-A19C-50A6317A334A}"/>
                </a:ext>
              </a:extLst>
            </p:cNvPr>
            <p:cNvSpPr/>
            <p:nvPr/>
          </p:nvSpPr>
          <p:spPr>
            <a:xfrm>
              <a:off x="8007400" y="2902278"/>
              <a:ext cx="285230" cy="355597"/>
            </a:xfrm>
            <a:custGeom>
              <a:avLst/>
              <a:gdLst/>
              <a:ahLst/>
              <a:cxnLst/>
              <a:rect l="l" t="t" r="r" b="b"/>
              <a:pathLst>
                <a:path w="8954" h="11163" extrusionOk="0">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53"/>
          <p:cNvSpPr txBox="1">
            <a:spLocks noGrp="1"/>
          </p:cNvSpPr>
          <p:nvPr>
            <p:ph type="title" idx="2"/>
          </p:nvPr>
        </p:nvSpPr>
        <p:spPr>
          <a:xfrm>
            <a:off x="3109125" y="1354275"/>
            <a:ext cx="2925600" cy="139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p:txBody>
      </p:sp>
      <p:sp>
        <p:nvSpPr>
          <p:cNvPr id="1287" name="Google Shape;1287;p53"/>
          <p:cNvSpPr txBox="1">
            <a:spLocks noGrp="1"/>
          </p:cNvSpPr>
          <p:nvPr>
            <p:ph type="title"/>
          </p:nvPr>
        </p:nvSpPr>
        <p:spPr>
          <a:xfrm>
            <a:off x="2160150" y="2716450"/>
            <a:ext cx="4823700" cy="4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Process</a:t>
            </a:r>
            <a:endParaRPr dirty="0"/>
          </a:p>
        </p:txBody>
      </p:sp>
    </p:spTree>
    <p:extLst>
      <p:ext uri="{BB962C8B-B14F-4D97-AF65-F5344CB8AC3E}">
        <p14:creationId xmlns:p14="http://schemas.microsoft.com/office/powerpoint/2010/main" val="264856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52" name="Google Shape;75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Process</a:t>
            </a:r>
            <a:endParaRPr dirty="0"/>
          </a:p>
        </p:txBody>
      </p:sp>
      <p:pic>
        <p:nvPicPr>
          <p:cNvPr id="1026" name="Picture 2">
            <a:extLst>
              <a:ext uri="{FF2B5EF4-FFF2-40B4-BE49-F238E27FC236}">
                <a16:creationId xmlns:a16="http://schemas.microsoft.com/office/drawing/2014/main" id="{1B47C8F1-D223-4845-93BF-D9FC93480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60060"/>
            <a:ext cx="9144000" cy="30570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53"/>
          <p:cNvSpPr txBox="1">
            <a:spLocks noGrp="1"/>
          </p:cNvSpPr>
          <p:nvPr>
            <p:ph type="title" idx="2"/>
          </p:nvPr>
        </p:nvSpPr>
        <p:spPr>
          <a:xfrm>
            <a:off x="3109125" y="1354275"/>
            <a:ext cx="2925600" cy="139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p:txBody>
      </p:sp>
      <p:sp>
        <p:nvSpPr>
          <p:cNvPr id="1287" name="Google Shape;1287;p53"/>
          <p:cNvSpPr txBox="1">
            <a:spLocks noGrp="1"/>
          </p:cNvSpPr>
          <p:nvPr>
            <p:ph type="title"/>
          </p:nvPr>
        </p:nvSpPr>
        <p:spPr>
          <a:xfrm>
            <a:off x="2160150" y="2716450"/>
            <a:ext cx="4823700" cy="4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 Results</a:t>
            </a:r>
            <a:endParaRPr dirty="0"/>
          </a:p>
        </p:txBody>
      </p:sp>
    </p:spTree>
    <p:extLst>
      <p:ext uri="{BB962C8B-B14F-4D97-AF65-F5344CB8AC3E}">
        <p14:creationId xmlns:p14="http://schemas.microsoft.com/office/powerpoint/2010/main" val="1491840941"/>
      </p:ext>
    </p:extLst>
  </p:cSld>
  <p:clrMapOvr>
    <a:masterClrMapping/>
  </p:clrMapOvr>
</p:sld>
</file>

<file path=ppt/theme/theme1.xml><?xml version="1.0" encoding="utf-8"?>
<a:theme xmlns:a="http://schemas.openxmlformats.org/drawingml/2006/main" name="Diabetes Breaktrough by Slidesgo">
  <a:themeElements>
    <a:clrScheme name="Simple Light">
      <a:dk1>
        <a:srgbClr val="FFA0CF"/>
      </a:dk1>
      <a:lt1>
        <a:srgbClr val="FFFFFF"/>
      </a:lt1>
      <a:dk2>
        <a:srgbClr val="FFFFFF"/>
      </a:dk2>
      <a:lt2>
        <a:srgbClr val="FFA0CF"/>
      </a:lt2>
      <a:accent1>
        <a:srgbClr val="C02C56"/>
      </a:accent1>
      <a:accent2>
        <a:srgbClr val="682958"/>
      </a:accent2>
      <a:accent3>
        <a:srgbClr val="C02C56"/>
      </a:accent3>
      <a:accent4>
        <a:srgbClr val="682958"/>
      </a:accent4>
      <a:accent5>
        <a:srgbClr val="FFA0CF"/>
      </a:accent5>
      <a:accent6>
        <a:srgbClr val="FFFFFF"/>
      </a:accent6>
      <a:hlink>
        <a:srgbClr val="FFA0C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324</Words>
  <Application>Microsoft Office PowerPoint</Application>
  <PresentationFormat>عرض على الشاشة (16:9)</PresentationFormat>
  <Paragraphs>45</Paragraphs>
  <Slides>15</Slides>
  <Notes>15</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15</vt:i4>
      </vt:variant>
    </vt:vector>
  </HeadingPairs>
  <TitlesOfParts>
    <vt:vector size="22" baseType="lpstr">
      <vt:lpstr>Raleway</vt:lpstr>
      <vt:lpstr>Poppins</vt:lpstr>
      <vt:lpstr>Open Sans</vt:lpstr>
      <vt:lpstr>Arial</vt:lpstr>
      <vt:lpstr>Poppins ExtraBold</vt:lpstr>
      <vt:lpstr>YAD7QhG2T6o 0</vt:lpstr>
      <vt:lpstr>Diabetes Breaktrough by Slidesgo</vt:lpstr>
      <vt:lpstr>Diabetes Prediction</vt:lpstr>
      <vt:lpstr>TABLE OF CONTENTS</vt:lpstr>
      <vt:lpstr>1</vt:lpstr>
      <vt:lpstr>What is Diabetes</vt:lpstr>
      <vt:lpstr>2</vt:lpstr>
      <vt:lpstr>Business Problem</vt:lpstr>
      <vt:lpstr>3</vt:lpstr>
      <vt:lpstr>Process</vt:lpstr>
      <vt:lpstr>4</vt:lpstr>
      <vt:lpstr>Model Result</vt:lpstr>
      <vt:lpstr>5</vt:lpstr>
      <vt:lpstr>Next Step</vt:lpstr>
      <vt:lpstr>6</vt:lpstr>
      <vt:lpstr>Tools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cp:lastModifiedBy>الجوهرة عبدالرحمن البليهد</cp:lastModifiedBy>
  <cp:revision>4</cp:revision>
  <dcterms:modified xsi:type="dcterms:W3CDTF">2021-02-24T21:28:31Z</dcterms:modified>
</cp:coreProperties>
</file>