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4" r:id="rId5"/>
    <p:sldId id="271" r:id="rId6"/>
    <p:sldId id="289" r:id="rId7"/>
    <p:sldId id="290" r:id="rId8"/>
    <p:sldId id="291" r:id="rId9"/>
    <p:sldId id="300" r:id="rId10"/>
    <p:sldId id="301" r:id="rId11"/>
    <p:sldId id="302" r:id="rId12"/>
    <p:sldId id="303" r:id="rId13"/>
    <p:sldId id="304" r:id="rId14"/>
    <p:sldId id="295" r:id="rId15"/>
    <p:sldId id="296" r:id="rId16"/>
    <p:sldId id="292" r:id="rId17"/>
    <p:sldId id="293" r:id="rId18"/>
    <p:sldId id="305" r:id="rId19"/>
    <p:sldId id="278" r:id="rId20"/>
    <p:sldId id="279" r:id="rId2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8ACC"/>
    <a:srgbClr val="F6ACB0"/>
    <a:srgbClr val="ED5059"/>
    <a:srgbClr val="EF545D"/>
    <a:srgbClr val="EA3D4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598" autoAdjust="0"/>
  </p:normalViewPr>
  <p:slideViewPr>
    <p:cSldViewPr snapToGrid="0">
      <p:cViewPr varScale="1">
        <p:scale>
          <a:sx n="56" d="100"/>
          <a:sy n="56" d="100"/>
        </p:scale>
        <p:origin x="1030" y="3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6DD0B-8E2B-444D-B81C-B228C20EDA13}" type="doc">
      <dgm:prSet loTypeId="urn:microsoft.com/office/officeart/2005/8/layout/hierarchy1" loCatId="hierarchy" qsTypeId="urn:microsoft.com/office/officeart/2005/8/quickstyle/simple2" qsCatId="simple" csTypeId="urn:microsoft.com/office/officeart/2005/8/colors/accent3_2" csCatId="accent3"/>
      <dgm:spPr/>
      <dgm:t>
        <a:bodyPr/>
        <a:lstStyle/>
        <a:p>
          <a:endParaRPr lang="en-US"/>
        </a:p>
      </dgm:t>
    </dgm:pt>
    <dgm:pt modelId="{90417295-D928-422D-942A-F35B4861F14F}">
      <dgm:prSet/>
      <dgm:spPr/>
      <dgm:t>
        <a:bodyPr/>
        <a:lstStyle/>
        <a:p>
          <a:r>
            <a:rPr lang="en-US"/>
            <a:t>BLER is the percentage of incorrectly received blocks in total transmitted blocks.</a:t>
          </a:r>
        </a:p>
      </dgm:t>
    </dgm:pt>
    <dgm:pt modelId="{46F51764-5248-405E-AF47-39513E90D1F7}" type="parTrans" cxnId="{898C7FBA-4C4E-434B-9228-3ABC57FAA6B1}">
      <dgm:prSet/>
      <dgm:spPr/>
      <dgm:t>
        <a:bodyPr/>
        <a:lstStyle/>
        <a:p>
          <a:endParaRPr lang="en-US"/>
        </a:p>
      </dgm:t>
    </dgm:pt>
    <dgm:pt modelId="{14105C6D-AF1B-4151-93D6-734F37A945EF}" type="sibTrans" cxnId="{898C7FBA-4C4E-434B-9228-3ABC57FAA6B1}">
      <dgm:prSet/>
      <dgm:spPr/>
      <dgm:t>
        <a:bodyPr/>
        <a:lstStyle/>
        <a:p>
          <a:endParaRPr lang="en-US"/>
        </a:p>
      </dgm:t>
    </dgm:pt>
    <dgm:pt modelId="{6E68A625-A3E2-4048-AD7A-C3C3A12D6AEA}">
      <dgm:prSet/>
      <dgm:spPr/>
      <dgm:t>
        <a:bodyPr/>
        <a:lstStyle/>
        <a:p>
          <a:r>
            <a:rPr lang="en-US"/>
            <a:t>It is calculated as a </a:t>
          </a:r>
          <a:r>
            <a:rPr lang="en-US" b="1"/>
            <a:t>running average</a:t>
          </a:r>
          <a:r>
            <a:rPr lang="en-US"/>
            <a:t> over a window of past transmissions.</a:t>
          </a:r>
        </a:p>
      </dgm:t>
    </dgm:pt>
    <dgm:pt modelId="{875849A1-99E2-4308-B46E-572101F2D91F}" type="parTrans" cxnId="{1D2B6C4A-9A08-4F6D-8438-DBBBC064B802}">
      <dgm:prSet/>
      <dgm:spPr/>
      <dgm:t>
        <a:bodyPr/>
        <a:lstStyle/>
        <a:p>
          <a:endParaRPr lang="en-US"/>
        </a:p>
      </dgm:t>
    </dgm:pt>
    <dgm:pt modelId="{54A9E90B-5B6D-4747-9D2C-EAF21E436F7A}" type="sibTrans" cxnId="{1D2B6C4A-9A08-4F6D-8438-DBBBC064B802}">
      <dgm:prSet/>
      <dgm:spPr/>
      <dgm:t>
        <a:bodyPr/>
        <a:lstStyle/>
        <a:p>
          <a:endParaRPr lang="en-US"/>
        </a:p>
      </dgm:t>
    </dgm:pt>
    <dgm:pt modelId="{DB0F6947-363F-4EB6-AFBC-361A7CC66F39}">
      <dgm:prSet/>
      <dgm:spPr/>
      <dgm:t>
        <a:bodyPr/>
        <a:lstStyle/>
        <a:p>
          <a:r>
            <a:rPr lang="en-US"/>
            <a:t>Helps in dynamically adjusting MCS to maintain reliable communication.</a:t>
          </a:r>
        </a:p>
      </dgm:t>
    </dgm:pt>
    <dgm:pt modelId="{A0BE9175-8D60-4CF5-963D-F6D578331B42}" type="parTrans" cxnId="{254E1979-A706-4E07-B52D-5269717161C4}">
      <dgm:prSet/>
      <dgm:spPr/>
      <dgm:t>
        <a:bodyPr/>
        <a:lstStyle/>
        <a:p>
          <a:endParaRPr lang="en-US"/>
        </a:p>
      </dgm:t>
    </dgm:pt>
    <dgm:pt modelId="{03BC6A39-C5E2-431E-9674-D55E125CD96B}" type="sibTrans" cxnId="{254E1979-A706-4E07-B52D-5269717161C4}">
      <dgm:prSet/>
      <dgm:spPr/>
      <dgm:t>
        <a:bodyPr/>
        <a:lstStyle/>
        <a:p>
          <a:endParaRPr lang="en-US"/>
        </a:p>
      </dgm:t>
    </dgm:pt>
    <dgm:pt modelId="{FA16F57D-FDAA-47AA-8C90-E48BC9E891C8}" type="pres">
      <dgm:prSet presAssocID="{96F6DD0B-8E2B-444D-B81C-B228C20EDA13}" presName="hierChild1" presStyleCnt="0">
        <dgm:presLayoutVars>
          <dgm:chPref val="1"/>
          <dgm:dir/>
          <dgm:animOne val="branch"/>
          <dgm:animLvl val="lvl"/>
          <dgm:resizeHandles/>
        </dgm:presLayoutVars>
      </dgm:prSet>
      <dgm:spPr/>
    </dgm:pt>
    <dgm:pt modelId="{E6D491B0-8E3A-4A9C-B600-695D2D7BCF4B}" type="pres">
      <dgm:prSet presAssocID="{90417295-D928-422D-942A-F35B4861F14F}" presName="hierRoot1" presStyleCnt="0"/>
      <dgm:spPr/>
    </dgm:pt>
    <dgm:pt modelId="{2A760EFF-8B1A-4111-AD4D-75A6B8A539AA}" type="pres">
      <dgm:prSet presAssocID="{90417295-D928-422D-942A-F35B4861F14F}" presName="composite" presStyleCnt="0"/>
      <dgm:spPr/>
    </dgm:pt>
    <dgm:pt modelId="{88C35865-D43F-4918-8321-E5CEE328C1DD}" type="pres">
      <dgm:prSet presAssocID="{90417295-D928-422D-942A-F35B4861F14F}" presName="background" presStyleLbl="node0" presStyleIdx="0" presStyleCnt="3"/>
      <dgm:spPr/>
    </dgm:pt>
    <dgm:pt modelId="{AB6191B8-C1B1-4892-A449-A1C596FF9483}" type="pres">
      <dgm:prSet presAssocID="{90417295-D928-422D-942A-F35B4861F14F}" presName="text" presStyleLbl="fgAcc0" presStyleIdx="0" presStyleCnt="3">
        <dgm:presLayoutVars>
          <dgm:chPref val="3"/>
        </dgm:presLayoutVars>
      </dgm:prSet>
      <dgm:spPr/>
    </dgm:pt>
    <dgm:pt modelId="{6B041659-D3C0-4151-B77F-B06BA28AC2F3}" type="pres">
      <dgm:prSet presAssocID="{90417295-D928-422D-942A-F35B4861F14F}" presName="hierChild2" presStyleCnt="0"/>
      <dgm:spPr/>
    </dgm:pt>
    <dgm:pt modelId="{B04BC393-0042-40B7-9054-DFC27F59CA66}" type="pres">
      <dgm:prSet presAssocID="{6E68A625-A3E2-4048-AD7A-C3C3A12D6AEA}" presName="hierRoot1" presStyleCnt="0"/>
      <dgm:spPr/>
    </dgm:pt>
    <dgm:pt modelId="{83F1904A-69D1-4B43-B803-EDC2E1B9B3B5}" type="pres">
      <dgm:prSet presAssocID="{6E68A625-A3E2-4048-AD7A-C3C3A12D6AEA}" presName="composite" presStyleCnt="0"/>
      <dgm:spPr/>
    </dgm:pt>
    <dgm:pt modelId="{B2E463C5-E803-4F4A-9E3B-982FA304F091}" type="pres">
      <dgm:prSet presAssocID="{6E68A625-A3E2-4048-AD7A-C3C3A12D6AEA}" presName="background" presStyleLbl="node0" presStyleIdx="1" presStyleCnt="3"/>
      <dgm:spPr/>
    </dgm:pt>
    <dgm:pt modelId="{2236085D-5C4C-44D0-A52E-9E1A2A27D762}" type="pres">
      <dgm:prSet presAssocID="{6E68A625-A3E2-4048-AD7A-C3C3A12D6AEA}" presName="text" presStyleLbl="fgAcc0" presStyleIdx="1" presStyleCnt="3">
        <dgm:presLayoutVars>
          <dgm:chPref val="3"/>
        </dgm:presLayoutVars>
      </dgm:prSet>
      <dgm:spPr/>
    </dgm:pt>
    <dgm:pt modelId="{48844D19-12F5-4B98-AFF5-1EF2460B5915}" type="pres">
      <dgm:prSet presAssocID="{6E68A625-A3E2-4048-AD7A-C3C3A12D6AEA}" presName="hierChild2" presStyleCnt="0"/>
      <dgm:spPr/>
    </dgm:pt>
    <dgm:pt modelId="{A9A9B908-AB2B-4300-9460-113CA88A7329}" type="pres">
      <dgm:prSet presAssocID="{DB0F6947-363F-4EB6-AFBC-361A7CC66F39}" presName="hierRoot1" presStyleCnt="0"/>
      <dgm:spPr/>
    </dgm:pt>
    <dgm:pt modelId="{4BD6120F-9C23-404F-87E5-70677C0683A0}" type="pres">
      <dgm:prSet presAssocID="{DB0F6947-363F-4EB6-AFBC-361A7CC66F39}" presName="composite" presStyleCnt="0"/>
      <dgm:spPr/>
    </dgm:pt>
    <dgm:pt modelId="{24D9FAF7-C398-425A-8C71-B1013CAB268F}" type="pres">
      <dgm:prSet presAssocID="{DB0F6947-363F-4EB6-AFBC-361A7CC66F39}" presName="background" presStyleLbl="node0" presStyleIdx="2" presStyleCnt="3"/>
      <dgm:spPr/>
    </dgm:pt>
    <dgm:pt modelId="{FA6DDF29-373B-4DA2-B4CD-01717BE0A59C}" type="pres">
      <dgm:prSet presAssocID="{DB0F6947-363F-4EB6-AFBC-361A7CC66F39}" presName="text" presStyleLbl="fgAcc0" presStyleIdx="2" presStyleCnt="3">
        <dgm:presLayoutVars>
          <dgm:chPref val="3"/>
        </dgm:presLayoutVars>
      </dgm:prSet>
      <dgm:spPr/>
    </dgm:pt>
    <dgm:pt modelId="{60CBDE7D-EBF3-45E0-92B2-B0B5E772E627}" type="pres">
      <dgm:prSet presAssocID="{DB0F6947-363F-4EB6-AFBC-361A7CC66F39}" presName="hierChild2" presStyleCnt="0"/>
      <dgm:spPr/>
    </dgm:pt>
  </dgm:ptLst>
  <dgm:cxnLst>
    <dgm:cxn modelId="{DBB52526-506F-4674-B709-2369D96EDC3C}" type="presOf" srcId="{96F6DD0B-8E2B-444D-B81C-B228C20EDA13}" destId="{FA16F57D-FDAA-47AA-8C90-E48BC9E891C8}" srcOrd="0" destOrd="0" presId="urn:microsoft.com/office/officeart/2005/8/layout/hierarchy1"/>
    <dgm:cxn modelId="{1D2B6C4A-9A08-4F6D-8438-DBBBC064B802}" srcId="{96F6DD0B-8E2B-444D-B81C-B228C20EDA13}" destId="{6E68A625-A3E2-4048-AD7A-C3C3A12D6AEA}" srcOrd="1" destOrd="0" parTransId="{875849A1-99E2-4308-B46E-572101F2D91F}" sibTransId="{54A9E90B-5B6D-4747-9D2C-EAF21E436F7A}"/>
    <dgm:cxn modelId="{F5A8766B-0A4F-4F98-8CE3-79A5305FCA4E}" type="presOf" srcId="{90417295-D928-422D-942A-F35B4861F14F}" destId="{AB6191B8-C1B1-4892-A449-A1C596FF9483}" srcOrd="0" destOrd="0" presId="urn:microsoft.com/office/officeart/2005/8/layout/hierarchy1"/>
    <dgm:cxn modelId="{254E1979-A706-4E07-B52D-5269717161C4}" srcId="{96F6DD0B-8E2B-444D-B81C-B228C20EDA13}" destId="{DB0F6947-363F-4EB6-AFBC-361A7CC66F39}" srcOrd="2" destOrd="0" parTransId="{A0BE9175-8D60-4CF5-963D-F6D578331B42}" sibTransId="{03BC6A39-C5E2-431E-9674-D55E125CD96B}"/>
    <dgm:cxn modelId="{898C7FBA-4C4E-434B-9228-3ABC57FAA6B1}" srcId="{96F6DD0B-8E2B-444D-B81C-B228C20EDA13}" destId="{90417295-D928-422D-942A-F35B4861F14F}" srcOrd="0" destOrd="0" parTransId="{46F51764-5248-405E-AF47-39513E90D1F7}" sibTransId="{14105C6D-AF1B-4151-93D6-734F37A945EF}"/>
    <dgm:cxn modelId="{E3DF5EC6-FD4B-4EBD-AFF4-36B29F1FCD9D}" type="presOf" srcId="{6E68A625-A3E2-4048-AD7A-C3C3A12D6AEA}" destId="{2236085D-5C4C-44D0-A52E-9E1A2A27D762}" srcOrd="0" destOrd="0" presId="urn:microsoft.com/office/officeart/2005/8/layout/hierarchy1"/>
    <dgm:cxn modelId="{3DAA76D7-544A-4E37-AF26-9C66C6876893}" type="presOf" srcId="{DB0F6947-363F-4EB6-AFBC-361A7CC66F39}" destId="{FA6DDF29-373B-4DA2-B4CD-01717BE0A59C}" srcOrd="0" destOrd="0" presId="urn:microsoft.com/office/officeart/2005/8/layout/hierarchy1"/>
    <dgm:cxn modelId="{17AB1C1C-6145-4EA8-86F6-1E46A95DB737}" type="presParOf" srcId="{FA16F57D-FDAA-47AA-8C90-E48BC9E891C8}" destId="{E6D491B0-8E3A-4A9C-B600-695D2D7BCF4B}" srcOrd="0" destOrd="0" presId="urn:microsoft.com/office/officeart/2005/8/layout/hierarchy1"/>
    <dgm:cxn modelId="{A11C3D5A-92F8-4F8B-B860-37F59A1A79EA}" type="presParOf" srcId="{E6D491B0-8E3A-4A9C-B600-695D2D7BCF4B}" destId="{2A760EFF-8B1A-4111-AD4D-75A6B8A539AA}" srcOrd="0" destOrd="0" presId="urn:microsoft.com/office/officeart/2005/8/layout/hierarchy1"/>
    <dgm:cxn modelId="{99618BE8-D09E-458C-8304-B94ED9420EEF}" type="presParOf" srcId="{2A760EFF-8B1A-4111-AD4D-75A6B8A539AA}" destId="{88C35865-D43F-4918-8321-E5CEE328C1DD}" srcOrd="0" destOrd="0" presId="urn:microsoft.com/office/officeart/2005/8/layout/hierarchy1"/>
    <dgm:cxn modelId="{A2CB40DC-EF08-4526-A267-EB360131FE6F}" type="presParOf" srcId="{2A760EFF-8B1A-4111-AD4D-75A6B8A539AA}" destId="{AB6191B8-C1B1-4892-A449-A1C596FF9483}" srcOrd="1" destOrd="0" presId="urn:microsoft.com/office/officeart/2005/8/layout/hierarchy1"/>
    <dgm:cxn modelId="{8C63F4BF-0D49-474B-8120-937B1C3B08B0}" type="presParOf" srcId="{E6D491B0-8E3A-4A9C-B600-695D2D7BCF4B}" destId="{6B041659-D3C0-4151-B77F-B06BA28AC2F3}" srcOrd="1" destOrd="0" presId="urn:microsoft.com/office/officeart/2005/8/layout/hierarchy1"/>
    <dgm:cxn modelId="{D4ABFF28-72FD-4015-8B87-1E9714F50959}" type="presParOf" srcId="{FA16F57D-FDAA-47AA-8C90-E48BC9E891C8}" destId="{B04BC393-0042-40B7-9054-DFC27F59CA66}" srcOrd="1" destOrd="0" presId="urn:microsoft.com/office/officeart/2005/8/layout/hierarchy1"/>
    <dgm:cxn modelId="{B0A5DBAB-1005-41DC-8848-EF6FF7795D1D}" type="presParOf" srcId="{B04BC393-0042-40B7-9054-DFC27F59CA66}" destId="{83F1904A-69D1-4B43-B803-EDC2E1B9B3B5}" srcOrd="0" destOrd="0" presId="urn:microsoft.com/office/officeart/2005/8/layout/hierarchy1"/>
    <dgm:cxn modelId="{E45E27A2-82BF-4DE4-A2D3-32269569FDEB}" type="presParOf" srcId="{83F1904A-69D1-4B43-B803-EDC2E1B9B3B5}" destId="{B2E463C5-E803-4F4A-9E3B-982FA304F091}" srcOrd="0" destOrd="0" presId="urn:microsoft.com/office/officeart/2005/8/layout/hierarchy1"/>
    <dgm:cxn modelId="{D087C6DB-3752-4372-A1D5-13BB70EBEBD2}" type="presParOf" srcId="{83F1904A-69D1-4B43-B803-EDC2E1B9B3B5}" destId="{2236085D-5C4C-44D0-A52E-9E1A2A27D762}" srcOrd="1" destOrd="0" presId="urn:microsoft.com/office/officeart/2005/8/layout/hierarchy1"/>
    <dgm:cxn modelId="{5A1B1B5A-4A68-4229-8E24-3425B88EF77F}" type="presParOf" srcId="{B04BC393-0042-40B7-9054-DFC27F59CA66}" destId="{48844D19-12F5-4B98-AFF5-1EF2460B5915}" srcOrd="1" destOrd="0" presId="urn:microsoft.com/office/officeart/2005/8/layout/hierarchy1"/>
    <dgm:cxn modelId="{B1BB17B0-CB38-43FD-ACE9-A7002D9BCACD}" type="presParOf" srcId="{FA16F57D-FDAA-47AA-8C90-E48BC9E891C8}" destId="{A9A9B908-AB2B-4300-9460-113CA88A7329}" srcOrd="2" destOrd="0" presId="urn:microsoft.com/office/officeart/2005/8/layout/hierarchy1"/>
    <dgm:cxn modelId="{68068919-6E00-4AE8-9026-649DEDCDE5AB}" type="presParOf" srcId="{A9A9B908-AB2B-4300-9460-113CA88A7329}" destId="{4BD6120F-9C23-404F-87E5-70677C0683A0}" srcOrd="0" destOrd="0" presId="urn:microsoft.com/office/officeart/2005/8/layout/hierarchy1"/>
    <dgm:cxn modelId="{662728C2-D91F-4308-BF7B-6D71471A4147}" type="presParOf" srcId="{4BD6120F-9C23-404F-87E5-70677C0683A0}" destId="{24D9FAF7-C398-425A-8C71-B1013CAB268F}" srcOrd="0" destOrd="0" presId="urn:microsoft.com/office/officeart/2005/8/layout/hierarchy1"/>
    <dgm:cxn modelId="{9E795527-6DAA-4718-A369-D1C4B74A5809}" type="presParOf" srcId="{4BD6120F-9C23-404F-87E5-70677C0683A0}" destId="{FA6DDF29-373B-4DA2-B4CD-01717BE0A59C}" srcOrd="1" destOrd="0" presId="urn:microsoft.com/office/officeart/2005/8/layout/hierarchy1"/>
    <dgm:cxn modelId="{462C6285-D794-4A28-B0CD-862A945C7017}" type="presParOf" srcId="{A9A9B908-AB2B-4300-9460-113CA88A7329}" destId="{60CBDE7D-EBF3-45E0-92B2-B0B5E772E62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B6E159-6650-47F3-A870-D8A16FA6507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0DAA341-D938-45C8-AB3B-7D093E7F177F}">
      <dgm:prSet/>
      <dgm:spPr/>
      <dgm:t>
        <a:bodyPr/>
        <a:lstStyle/>
        <a:p>
          <a:r>
            <a:rPr lang="en-US" dirty="0"/>
            <a:t>Initial LAM Value: Starts at -3.</a:t>
          </a:r>
        </a:p>
      </dgm:t>
    </dgm:pt>
    <dgm:pt modelId="{66EF02B5-6EB2-4839-A4B1-977340FADFF4}" type="parTrans" cxnId="{65EFE542-64D4-4F7A-A631-0A05EB46732C}">
      <dgm:prSet/>
      <dgm:spPr/>
      <dgm:t>
        <a:bodyPr/>
        <a:lstStyle/>
        <a:p>
          <a:endParaRPr lang="en-US"/>
        </a:p>
      </dgm:t>
    </dgm:pt>
    <dgm:pt modelId="{456F045E-FC2C-45DF-BCE6-05EBC9AE5156}" type="sibTrans" cxnId="{65EFE542-64D4-4F7A-A631-0A05EB46732C}">
      <dgm:prSet/>
      <dgm:spPr/>
      <dgm:t>
        <a:bodyPr/>
        <a:lstStyle/>
        <a:p>
          <a:endParaRPr lang="en-US"/>
        </a:p>
      </dgm:t>
    </dgm:pt>
    <dgm:pt modelId="{605FBF37-CAE1-4722-8242-177BAF28A1F6}">
      <dgm:prSet/>
      <dgm:spPr/>
      <dgm:t>
        <a:bodyPr/>
        <a:lstStyle/>
        <a:p>
          <a:r>
            <a:rPr lang="en-US"/>
            <a:t>ACK (Successful Transmission): LAM increases gradually.</a:t>
          </a:r>
        </a:p>
      </dgm:t>
    </dgm:pt>
    <dgm:pt modelId="{6E4316DE-2351-401F-B396-C93A3E5C5DE6}" type="parTrans" cxnId="{022FD8A4-EFA5-46EB-8CEB-76F114B0E9F5}">
      <dgm:prSet/>
      <dgm:spPr/>
      <dgm:t>
        <a:bodyPr/>
        <a:lstStyle/>
        <a:p>
          <a:endParaRPr lang="en-US"/>
        </a:p>
      </dgm:t>
    </dgm:pt>
    <dgm:pt modelId="{AA626293-D076-40A0-A822-0AB38D2D38A2}" type="sibTrans" cxnId="{022FD8A4-EFA5-46EB-8CEB-76F114B0E9F5}">
      <dgm:prSet/>
      <dgm:spPr/>
      <dgm:t>
        <a:bodyPr/>
        <a:lstStyle/>
        <a:p>
          <a:endParaRPr lang="en-US"/>
        </a:p>
      </dgm:t>
    </dgm:pt>
    <dgm:pt modelId="{9B3AB648-29F7-4072-9703-923893B8A247}">
      <dgm:prSet/>
      <dgm:spPr/>
      <dgm:t>
        <a:bodyPr/>
        <a:lstStyle/>
        <a:p>
          <a:r>
            <a:rPr lang="en-US"/>
            <a:t>NACK (Retransmission Needed):LAM decreases accordingly.</a:t>
          </a:r>
        </a:p>
      </dgm:t>
    </dgm:pt>
    <dgm:pt modelId="{1327DD5E-D38C-4974-AE81-078430348978}" type="parTrans" cxnId="{CB09F833-B6D5-4FC5-A96A-2259349A951E}">
      <dgm:prSet/>
      <dgm:spPr/>
      <dgm:t>
        <a:bodyPr/>
        <a:lstStyle/>
        <a:p>
          <a:endParaRPr lang="en-US"/>
        </a:p>
      </dgm:t>
    </dgm:pt>
    <dgm:pt modelId="{57769DFC-A340-4C38-B028-A554C27C267F}" type="sibTrans" cxnId="{CB09F833-B6D5-4FC5-A96A-2259349A951E}">
      <dgm:prSet/>
      <dgm:spPr/>
      <dgm:t>
        <a:bodyPr/>
        <a:lstStyle/>
        <a:p>
          <a:endParaRPr lang="en-US"/>
        </a:p>
      </dgm:t>
    </dgm:pt>
    <dgm:pt modelId="{764A08D8-BF64-423F-B176-393FC08DE828}">
      <dgm:prSet/>
      <dgm:spPr/>
      <dgm:t>
        <a:bodyPr/>
        <a:lstStyle/>
        <a:p>
          <a:r>
            <a:rPr lang="en-US"/>
            <a:t>Adjustments ensure optimal MCS selection for network efficiency.</a:t>
          </a:r>
        </a:p>
      </dgm:t>
    </dgm:pt>
    <dgm:pt modelId="{7C5483CB-7373-456C-BAAF-52BAE04D8DF4}" type="parTrans" cxnId="{91057FDE-1763-4454-9708-7DC91F0AC544}">
      <dgm:prSet/>
      <dgm:spPr/>
      <dgm:t>
        <a:bodyPr/>
        <a:lstStyle/>
        <a:p>
          <a:endParaRPr lang="en-US"/>
        </a:p>
      </dgm:t>
    </dgm:pt>
    <dgm:pt modelId="{CDA7F10E-E487-4BCE-BADA-B634F326F91F}" type="sibTrans" cxnId="{91057FDE-1763-4454-9708-7DC91F0AC544}">
      <dgm:prSet/>
      <dgm:spPr/>
      <dgm:t>
        <a:bodyPr/>
        <a:lstStyle/>
        <a:p>
          <a:endParaRPr lang="en-US"/>
        </a:p>
      </dgm:t>
    </dgm:pt>
    <dgm:pt modelId="{F847481D-A47D-427A-A30A-7DD475EE9829}" type="pres">
      <dgm:prSet presAssocID="{80B6E159-6650-47F3-A870-D8A16FA65073}" presName="root" presStyleCnt="0">
        <dgm:presLayoutVars>
          <dgm:dir/>
          <dgm:resizeHandles val="exact"/>
        </dgm:presLayoutVars>
      </dgm:prSet>
      <dgm:spPr/>
    </dgm:pt>
    <dgm:pt modelId="{A6AC103F-C62D-4FC9-9F82-C54618118E1C}" type="pres">
      <dgm:prSet presAssocID="{20DAA341-D938-45C8-AB3B-7D093E7F177F}" presName="compNode" presStyleCnt="0"/>
      <dgm:spPr/>
    </dgm:pt>
    <dgm:pt modelId="{4AE7DB15-34C7-4535-B10C-169E72B0928C}" type="pres">
      <dgm:prSet presAssocID="{20DAA341-D938-45C8-AB3B-7D093E7F177F}" presName="bgRect" presStyleLbl="bgShp" presStyleIdx="0" presStyleCnt="4" custLinFactNeighborX="-1948" custLinFactNeighborY="-12142"/>
      <dgm:spPr/>
    </dgm:pt>
    <dgm:pt modelId="{DD6B0758-FCE5-460F-9FA4-97F4FA2175C8}" type="pres">
      <dgm:prSet presAssocID="{20DAA341-D938-45C8-AB3B-7D093E7F17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bbles"/>
        </a:ext>
      </dgm:extLst>
    </dgm:pt>
    <dgm:pt modelId="{2EDB36FC-BEC9-4968-8988-686598D105A2}" type="pres">
      <dgm:prSet presAssocID="{20DAA341-D938-45C8-AB3B-7D093E7F177F}" presName="spaceRect" presStyleCnt="0"/>
      <dgm:spPr/>
    </dgm:pt>
    <dgm:pt modelId="{69730AE1-A8C0-4B4A-9552-EB6EA0D8A03F}" type="pres">
      <dgm:prSet presAssocID="{20DAA341-D938-45C8-AB3B-7D093E7F177F}" presName="parTx" presStyleLbl="revTx" presStyleIdx="0" presStyleCnt="4">
        <dgm:presLayoutVars>
          <dgm:chMax val="0"/>
          <dgm:chPref val="0"/>
        </dgm:presLayoutVars>
      </dgm:prSet>
      <dgm:spPr/>
    </dgm:pt>
    <dgm:pt modelId="{F7A3BB4F-284D-4E35-BB57-D363C4100941}" type="pres">
      <dgm:prSet presAssocID="{456F045E-FC2C-45DF-BCE6-05EBC9AE5156}" presName="sibTrans" presStyleCnt="0"/>
      <dgm:spPr/>
    </dgm:pt>
    <dgm:pt modelId="{A46ED10F-77B2-470C-B070-2D1791E46443}" type="pres">
      <dgm:prSet presAssocID="{605FBF37-CAE1-4722-8242-177BAF28A1F6}" presName="compNode" presStyleCnt="0"/>
      <dgm:spPr/>
    </dgm:pt>
    <dgm:pt modelId="{D94104B8-455E-421B-8854-D68D20BCA028}" type="pres">
      <dgm:prSet presAssocID="{605FBF37-CAE1-4722-8242-177BAF28A1F6}" presName="bgRect" presStyleLbl="bgShp" presStyleIdx="1" presStyleCnt="4"/>
      <dgm:spPr/>
    </dgm:pt>
    <dgm:pt modelId="{B64CC12E-557D-4CB6-8617-242907AB6844}" type="pres">
      <dgm:prSet presAssocID="{605FBF37-CAE1-4722-8242-177BAF28A1F6}"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dd with solid fill"/>
        </a:ext>
      </dgm:extLst>
    </dgm:pt>
    <dgm:pt modelId="{10741E50-E82A-4EED-AAC9-815A2CF28953}" type="pres">
      <dgm:prSet presAssocID="{605FBF37-CAE1-4722-8242-177BAF28A1F6}" presName="spaceRect" presStyleCnt="0"/>
      <dgm:spPr/>
    </dgm:pt>
    <dgm:pt modelId="{5245FBBF-13DC-4E1C-85E1-74F0A04543FD}" type="pres">
      <dgm:prSet presAssocID="{605FBF37-CAE1-4722-8242-177BAF28A1F6}" presName="parTx" presStyleLbl="revTx" presStyleIdx="1" presStyleCnt="4">
        <dgm:presLayoutVars>
          <dgm:chMax val="0"/>
          <dgm:chPref val="0"/>
        </dgm:presLayoutVars>
      </dgm:prSet>
      <dgm:spPr/>
    </dgm:pt>
    <dgm:pt modelId="{9D22EE53-3CA1-4E68-BCC5-B57242F1B348}" type="pres">
      <dgm:prSet presAssocID="{AA626293-D076-40A0-A822-0AB38D2D38A2}" presName="sibTrans" presStyleCnt="0"/>
      <dgm:spPr/>
    </dgm:pt>
    <dgm:pt modelId="{7201A275-B9B9-4359-B0B3-9C1358D6C088}" type="pres">
      <dgm:prSet presAssocID="{9B3AB648-29F7-4072-9703-923893B8A247}" presName="compNode" presStyleCnt="0"/>
      <dgm:spPr/>
    </dgm:pt>
    <dgm:pt modelId="{4A7B64DC-BE30-4171-9593-5D5D850BE5EB}" type="pres">
      <dgm:prSet presAssocID="{9B3AB648-29F7-4072-9703-923893B8A247}" presName="bgRect" presStyleLbl="bgShp" presStyleIdx="2" presStyleCnt="4"/>
      <dgm:spPr/>
    </dgm:pt>
    <dgm:pt modelId="{58F0DDED-0C30-4F34-8AEE-2B344B38568B}" type="pres">
      <dgm:prSet presAssocID="{9B3AB648-29F7-4072-9703-923893B8A24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rrow Down with solid fill"/>
        </a:ext>
      </dgm:extLst>
    </dgm:pt>
    <dgm:pt modelId="{6B1E1A3C-3B34-4108-B4BB-9B9264B8285D}" type="pres">
      <dgm:prSet presAssocID="{9B3AB648-29F7-4072-9703-923893B8A247}" presName="spaceRect" presStyleCnt="0"/>
      <dgm:spPr/>
    </dgm:pt>
    <dgm:pt modelId="{09388992-03A5-4F8F-A061-C7A4C5721D31}" type="pres">
      <dgm:prSet presAssocID="{9B3AB648-29F7-4072-9703-923893B8A247}" presName="parTx" presStyleLbl="revTx" presStyleIdx="2" presStyleCnt="4">
        <dgm:presLayoutVars>
          <dgm:chMax val="0"/>
          <dgm:chPref val="0"/>
        </dgm:presLayoutVars>
      </dgm:prSet>
      <dgm:spPr/>
    </dgm:pt>
    <dgm:pt modelId="{CD28FF85-E1EA-4CA8-AFEF-1C13FE77B013}" type="pres">
      <dgm:prSet presAssocID="{57769DFC-A340-4C38-B028-A554C27C267F}" presName="sibTrans" presStyleCnt="0"/>
      <dgm:spPr/>
    </dgm:pt>
    <dgm:pt modelId="{DD3DBAD3-E612-4370-AAB0-5DA33373CCCA}" type="pres">
      <dgm:prSet presAssocID="{764A08D8-BF64-423F-B176-393FC08DE828}" presName="compNode" presStyleCnt="0"/>
      <dgm:spPr/>
    </dgm:pt>
    <dgm:pt modelId="{D9C1F46B-B2B6-4C5B-BCA4-C35EB058E9D2}" type="pres">
      <dgm:prSet presAssocID="{764A08D8-BF64-423F-B176-393FC08DE828}" presName="bgRect" presStyleLbl="bgShp" presStyleIdx="3" presStyleCnt="4"/>
      <dgm:spPr/>
    </dgm:pt>
    <dgm:pt modelId="{CA4F7029-BBC3-4054-BFEE-1D0987A30108}" type="pres">
      <dgm:prSet presAssocID="{764A08D8-BF64-423F-B176-393FC08DE828}"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rrow circle with solid fill"/>
        </a:ext>
      </dgm:extLst>
    </dgm:pt>
    <dgm:pt modelId="{01DF5132-1E66-485C-A028-745F99B79624}" type="pres">
      <dgm:prSet presAssocID="{764A08D8-BF64-423F-B176-393FC08DE828}" presName="spaceRect" presStyleCnt="0"/>
      <dgm:spPr/>
    </dgm:pt>
    <dgm:pt modelId="{701382B3-869B-41A0-96E9-E34F20DCC0FA}" type="pres">
      <dgm:prSet presAssocID="{764A08D8-BF64-423F-B176-393FC08DE828}" presName="parTx" presStyleLbl="revTx" presStyleIdx="3" presStyleCnt="4">
        <dgm:presLayoutVars>
          <dgm:chMax val="0"/>
          <dgm:chPref val="0"/>
        </dgm:presLayoutVars>
      </dgm:prSet>
      <dgm:spPr/>
    </dgm:pt>
  </dgm:ptLst>
  <dgm:cxnLst>
    <dgm:cxn modelId="{E0365B01-43F5-4C87-A2EB-7E936BB40ACF}" type="presOf" srcId="{9B3AB648-29F7-4072-9703-923893B8A247}" destId="{09388992-03A5-4F8F-A061-C7A4C5721D31}" srcOrd="0" destOrd="0" presId="urn:microsoft.com/office/officeart/2018/2/layout/IconVerticalSolidList"/>
    <dgm:cxn modelId="{CB09F833-B6D5-4FC5-A96A-2259349A951E}" srcId="{80B6E159-6650-47F3-A870-D8A16FA65073}" destId="{9B3AB648-29F7-4072-9703-923893B8A247}" srcOrd="2" destOrd="0" parTransId="{1327DD5E-D38C-4974-AE81-078430348978}" sibTransId="{57769DFC-A340-4C38-B028-A554C27C267F}"/>
    <dgm:cxn modelId="{65EFE542-64D4-4F7A-A631-0A05EB46732C}" srcId="{80B6E159-6650-47F3-A870-D8A16FA65073}" destId="{20DAA341-D938-45C8-AB3B-7D093E7F177F}" srcOrd="0" destOrd="0" parTransId="{66EF02B5-6EB2-4839-A4B1-977340FADFF4}" sibTransId="{456F045E-FC2C-45DF-BCE6-05EBC9AE5156}"/>
    <dgm:cxn modelId="{05A7AD75-0648-4902-B310-A7E9A5F649A3}" type="presOf" srcId="{764A08D8-BF64-423F-B176-393FC08DE828}" destId="{701382B3-869B-41A0-96E9-E34F20DCC0FA}" srcOrd="0" destOrd="0" presId="urn:microsoft.com/office/officeart/2018/2/layout/IconVerticalSolidList"/>
    <dgm:cxn modelId="{CE282B88-21ED-4784-B183-B97031384884}" type="presOf" srcId="{605FBF37-CAE1-4722-8242-177BAF28A1F6}" destId="{5245FBBF-13DC-4E1C-85E1-74F0A04543FD}" srcOrd="0" destOrd="0" presId="urn:microsoft.com/office/officeart/2018/2/layout/IconVerticalSolidList"/>
    <dgm:cxn modelId="{E4BE9B9D-E659-42F9-82B0-40226AED50EC}" type="presOf" srcId="{80B6E159-6650-47F3-A870-D8A16FA65073}" destId="{F847481D-A47D-427A-A30A-7DD475EE9829}" srcOrd="0" destOrd="0" presId="urn:microsoft.com/office/officeart/2018/2/layout/IconVerticalSolidList"/>
    <dgm:cxn modelId="{022FD8A4-EFA5-46EB-8CEB-76F114B0E9F5}" srcId="{80B6E159-6650-47F3-A870-D8A16FA65073}" destId="{605FBF37-CAE1-4722-8242-177BAF28A1F6}" srcOrd="1" destOrd="0" parTransId="{6E4316DE-2351-401F-B396-C93A3E5C5DE6}" sibTransId="{AA626293-D076-40A0-A822-0AB38D2D38A2}"/>
    <dgm:cxn modelId="{91057FDE-1763-4454-9708-7DC91F0AC544}" srcId="{80B6E159-6650-47F3-A870-D8A16FA65073}" destId="{764A08D8-BF64-423F-B176-393FC08DE828}" srcOrd="3" destOrd="0" parTransId="{7C5483CB-7373-456C-BAAF-52BAE04D8DF4}" sibTransId="{CDA7F10E-E487-4BCE-BADA-B634F326F91F}"/>
    <dgm:cxn modelId="{C57068F9-D62E-42E9-BD52-E6FABC0C8E40}" type="presOf" srcId="{20DAA341-D938-45C8-AB3B-7D093E7F177F}" destId="{69730AE1-A8C0-4B4A-9552-EB6EA0D8A03F}" srcOrd="0" destOrd="0" presId="urn:microsoft.com/office/officeart/2018/2/layout/IconVerticalSolidList"/>
    <dgm:cxn modelId="{5463165E-FEF9-42EF-9981-1DFB14EBD9C3}" type="presParOf" srcId="{F847481D-A47D-427A-A30A-7DD475EE9829}" destId="{A6AC103F-C62D-4FC9-9F82-C54618118E1C}" srcOrd="0" destOrd="0" presId="urn:microsoft.com/office/officeart/2018/2/layout/IconVerticalSolidList"/>
    <dgm:cxn modelId="{EFFAEC37-D3BE-4E74-B433-4C877ED21A03}" type="presParOf" srcId="{A6AC103F-C62D-4FC9-9F82-C54618118E1C}" destId="{4AE7DB15-34C7-4535-B10C-169E72B0928C}" srcOrd="0" destOrd="0" presId="urn:microsoft.com/office/officeart/2018/2/layout/IconVerticalSolidList"/>
    <dgm:cxn modelId="{E90D31F3-B47F-42C0-9DC0-1E5831F3741D}" type="presParOf" srcId="{A6AC103F-C62D-4FC9-9F82-C54618118E1C}" destId="{DD6B0758-FCE5-460F-9FA4-97F4FA2175C8}" srcOrd="1" destOrd="0" presId="urn:microsoft.com/office/officeart/2018/2/layout/IconVerticalSolidList"/>
    <dgm:cxn modelId="{16AAA3D1-0B00-4E56-9684-70ED016B3482}" type="presParOf" srcId="{A6AC103F-C62D-4FC9-9F82-C54618118E1C}" destId="{2EDB36FC-BEC9-4968-8988-686598D105A2}" srcOrd="2" destOrd="0" presId="urn:microsoft.com/office/officeart/2018/2/layout/IconVerticalSolidList"/>
    <dgm:cxn modelId="{3EB72C1B-0184-4104-8036-B5ADE8043939}" type="presParOf" srcId="{A6AC103F-C62D-4FC9-9F82-C54618118E1C}" destId="{69730AE1-A8C0-4B4A-9552-EB6EA0D8A03F}" srcOrd="3" destOrd="0" presId="urn:microsoft.com/office/officeart/2018/2/layout/IconVerticalSolidList"/>
    <dgm:cxn modelId="{B2F8E6A4-6596-4FE9-A404-2EFE442E458A}" type="presParOf" srcId="{F847481D-A47D-427A-A30A-7DD475EE9829}" destId="{F7A3BB4F-284D-4E35-BB57-D363C4100941}" srcOrd="1" destOrd="0" presId="urn:microsoft.com/office/officeart/2018/2/layout/IconVerticalSolidList"/>
    <dgm:cxn modelId="{534A7558-CE4A-4E7E-97C4-916813901C20}" type="presParOf" srcId="{F847481D-A47D-427A-A30A-7DD475EE9829}" destId="{A46ED10F-77B2-470C-B070-2D1791E46443}" srcOrd="2" destOrd="0" presId="urn:microsoft.com/office/officeart/2018/2/layout/IconVerticalSolidList"/>
    <dgm:cxn modelId="{9B4A9541-CEDC-4CEF-8226-BE8747DB8C37}" type="presParOf" srcId="{A46ED10F-77B2-470C-B070-2D1791E46443}" destId="{D94104B8-455E-421B-8854-D68D20BCA028}" srcOrd="0" destOrd="0" presId="urn:microsoft.com/office/officeart/2018/2/layout/IconVerticalSolidList"/>
    <dgm:cxn modelId="{A1E05358-F015-4083-84F5-9692D6CCA145}" type="presParOf" srcId="{A46ED10F-77B2-470C-B070-2D1791E46443}" destId="{B64CC12E-557D-4CB6-8617-242907AB6844}" srcOrd="1" destOrd="0" presId="urn:microsoft.com/office/officeart/2018/2/layout/IconVerticalSolidList"/>
    <dgm:cxn modelId="{ECE2EB77-9D7F-4AB1-A959-6039BBD62C30}" type="presParOf" srcId="{A46ED10F-77B2-470C-B070-2D1791E46443}" destId="{10741E50-E82A-4EED-AAC9-815A2CF28953}" srcOrd="2" destOrd="0" presId="urn:microsoft.com/office/officeart/2018/2/layout/IconVerticalSolidList"/>
    <dgm:cxn modelId="{5CD86D4D-AAAE-4452-A430-CAFDED63BF53}" type="presParOf" srcId="{A46ED10F-77B2-470C-B070-2D1791E46443}" destId="{5245FBBF-13DC-4E1C-85E1-74F0A04543FD}" srcOrd="3" destOrd="0" presId="urn:microsoft.com/office/officeart/2018/2/layout/IconVerticalSolidList"/>
    <dgm:cxn modelId="{B4E3C5C4-0D74-45D6-8784-5E6B489B6E24}" type="presParOf" srcId="{F847481D-A47D-427A-A30A-7DD475EE9829}" destId="{9D22EE53-3CA1-4E68-BCC5-B57242F1B348}" srcOrd="3" destOrd="0" presId="urn:microsoft.com/office/officeart/2018/2/layout/IconVerticalSolidList"/>
    <dgm:cxn modelId="{9CCB6DD2-B71F-4B80-A5CE-BA4ABF7DD710}" type="presParOf" srcId="{F847481D-A47D-427A-A30A-7DD475EE9829}" destId="{7201A275-B9B9-4359-B0B3-9C1358D6C088}" srcOrd="4" destOrd="0" presId="urn:microsoft.com/office/officeart/2018/2/layout/IconVerticalSolidList"/>
    <dgm:cxn modelId="{530DABAD-7014-4DE5-886C-5E8DC461B579}" type="presParOf" srcId="{7201A275-B9B9-4359-B0B3-9C1358D6C088}" destId="{4A7B64DC-BE30-4171-9593-5D5D850BE5EB}" srcOrd="0" destOrd="0" presId="urn:microsoft.com/office/officeart/2018/2/layout/IconVerticalSolidList"/>
    <dgm:cxn modelId="{41810324-1CC1-41F7-A32F-6E9B8EF5B40B}" type="presParOf" srcId="{7201A275-B9B9-4359-B0B3-9C1358D6C088}" destId="{58F0DDED-0C30-4F34-8AEE-2B344B38568B}" srcOrd="1" destOrd="0" presId="urn:microsoft.com/office/officeart/2018/2/layout/IconVerticalSolidList"/>
    <dgm:cxn modelId="{12040A6E-71D9-4468-9D5E-A3E25F584B3C}" type="presParOf" srcId="{7201A275-B9B9-4359-B0B3-9C1358D6C088}" destId="{6B1E1A3C-3B34-4108-B4BB-9B9264B8285D}" srcOrd="2" destOrd="0" presId="urn:microsoft.com/office/officeart/2018/2/layout/IconVerticalSolidList"/>
    <dgm:cxn modelId="{B83C9CA2-5CB5-4EE9-A98A-37CD61DE259E}" type="presParOf" srcId="{7201A275-B9B9-4359-B0B3-9C1358D6C088}" destId="{09388992-03A5-4F8F-A061-C7A4C5721D31}" srcOrd="3" destOrd="0" presId="urn:microsoft.com/office/officeart/2018/2/layout/IconVerticalSolidList"/>
    <dgm:cxn modelId="{2D6AD9D1-A1FC-47F0-B8CE-DAF29D1CA72D}" type="presParOf" srcId="{F847481D-A47D-427A-A30A-7DD475EE9829}" destId="{CD28FF85-E1EA-4CA8-AFEF-1C13FE77B013}" srcOrd="5" destOrd="0" presId="urn:microsoft.com/office/officeart/2018/2/layout/IconVerticalSolidList"/>
    <dgm:cxn modelId="{49E3AC71-A992-4B4B-85FE-0CFCCD7C5CFB}" type="presParOf" srcId="{F847481D-A47D-427A-A30A-7DD475EE9829}" destId="{DD3DBAD3-E612-4370-AAB0-5DA33373CCCA}" srcOrd="6" destOrd="0" presId="urn:microsoft.com/office/officeart/2018/2/layout/IconVerticalSolidList"/>
    <dgm:cxn modelId="{C050CFE9-E21F-4F0E-9318-4F6A59D57BF0}" type="presParOf" srcId="{DD3DBAD3-E612-4370-AAB0-5DA33373CCCA}" destId="{D9C1F46B-B2B6-4C5B-BCA4-C35EB058E9D2}" srcOrd="0" destOrd="0" presId="urn:microsoft.com/office/officeart/2018/2/layout/IconVerticalSolidList"/>
    <dgm:cxn modelId="{0B95C567-D02D-4F66-ADAD-51BBB2832362}" type="presParOf" srcId="{DD3DBAD3-E612-4370-AAB0-5DA33373CCCA}" destId="{CA4F7029-BBC3-4054-BFEE-1D0987A30108}" srcOrd="1" destOrd="0" presId="urn:microsoft.com/office/officeart/2018/2/layout/IconVerticalSolidList"/>
    <dgm:cxn modelId="{507FD833-52E0-4C9C-A24A-DA9AEB21D70F}" type="presParOf" srcId="{DD3DBAD3-E612-4370-AAB0-5DA33373CCCA}" destId="{01DF5132-1E66-485C-A028-745F99B79624}" srcOrd="2" destOrd="0" presId="urn:microsoft.com/office/officeart/2018/2/layout/IconVerticalSolidList"/>
    <dgm:cxn modelId="{7FCA72DC-72EE-4DAA-ACCC-2750D10CE352}" type="presParOf" srcId="{DD3DBAD3-E612-4370-AAB0-5DA33373CCCA}" destId="{701382B3-869B-41A0-96E9-E34F20DCC0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F95FFA-D953-4890-B04D-6F39C1868777}"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290C5983-046B-4D99-A57A-545FCFB2941C}">
      <dgm:prSet/>
      <dgm:spPr/>
      <dgm:t>
        <a:bodyPr/>
        <a:lstStyle/>
        <a:p>
          <a:r>
            <a:rPr lang="en-US" dirty="0"/>
            <a:t>The system aims to keep BLER at </a:t>
          </a:r>
          <a:r>
            <a:rPr lang="en-US" b="1" dirty="0"/>
            <a:t>10%</a:t>
          </a:r>
          <a:r>
            <a:rPr lang="en-US" dirty="0"/>
            <a:t>.</a:t>
          </a:r>
        </a:p>
      </dgm:t>
    </dgm:pt>
    <dgm:pt modelId="{546407C7-EA53-4AA9-8B9E-22D6E5B8C6BB}" type="parTrans" cxnId="{6DE5A64C-DF34-4148-908E-BC8A1A0394B0}">
      <dgm:prSet/>
      <dgm:spPr/>
      <dgm:t>
        <a:bodyPr/>
        <a:lstStyle/>
        <a:p>
          <a:endParaRPr lang="en-US"/>
        </a:p>
      </dgm:t>
    </dgm:pt>
    <dgm:pt modelId="{1833954C-1AF5-48B4-AA37-A5752F2478C5}" type="sibTrans" cxnId="{6DE5A64C-DF34-4148-908E-BC8A1A0394B0}">
      <dgm:prSet/>
      <dgm:spPr/>
      <dgm:t>
        <a:bodyPr/>
        <a:lstStyle/>
        <a:p>
          <a:endParaRPr lang="en-US"/>
        </a:p>
      </dgm:t>
    </dgm:pt>
    <dgm:pt modelId="{9983F202-1633-41FE-AAAB-243651766A26}">
      <dgm:prSet/>
      <dgm:spPr/>
      <dgm:t>
        <a:bodyPr/>
        <a:lstStyle/>
        <a:p>
          <a:r>
            <a:rPr lang="en-US"/>
            <a:t>Since BLER is a running average, LAM adjustments are gradual.</a:t>
          </a:r>
        </a:p>
      </dgm:t>
    </dgm:pt>
    <dgm:pt modelId="{2694A139-7B9E-499E-B6A2-7DBA0671ED5E}" type="parTrans" cxnId="{3ED9E345-08C0-41AD-AE25-27561E96D42C}">
      <dgm:prSet/>
      <dgm:spPr/>
      <dgm:t>
        <a:bodyPr/>
        <a:lstStyle/>
        <a:p>
          <a:endParaRPr lang="en-US"/>
        </a:p>
      </dgm:t>
    </dgm:pt>
    <dgm:pt modelId="{5EED6DE4-1AA5-43A7-B8E2-A47E8FFB6DFC}" type="sibTrans" cxnId="{3ED9E345-08C0-41AD-AE25-27561E96D42C}">
      <dgm:prSet/>
      <dgm:spPr/>
      <dgm:t>
        <a:bodyPr/>
        <a:lstStyle/>
        <a:p>
          <a:endParaRPr lang="en-US"/>
        </a:p>
      </dgm:t>
    </dgm:pt>
    <dgm:pt modelId="{1FBB0235-3D74-4FBD-A25C-73A9A0577A51}">
      <dgm:prSet/>
      <dgm:spPr/>
      <dgm:t>
        <a:bodyPr/>
        <a:lstStyle/>
        <a:p>
          <a:r>
            <a:rPr lang="en-US"/>
            <a:t>If BLER drops below 10% → LAM increases to improve throughput.</a:t>
          </a:r>
        </a:p>
      </dgm:t>
    </dgm:pt>
    <dgm:pt modelId="{783F0C34-236C-48D1-9E47-982AAE785F62}" type="parTrans" cxnId="{87E6E14B-141A-4BEA-ACE3-28ED854D9438}">
      <dgm:prSet/>
      <dgm:spPr/>
      <dgm:t>
        <a:bodyPr/>
        <a:lstStyle/>
        <a:p>
          <a:endParaRPr lang="en-US"/>
        </a:p>
      </dgm:t>
    </dgm:pt>
    <dgm:pt modelId="{AB71671C-955D-4C2E-9D3A-ADDBAE1F2B7E}" type="sibTrans" cxnId="{87E6E14B-141A-4BEA-ACE3-28ED854D9438}">
      <dgm:prSet/>
      <dgm:spPr/>
      <dgm:t>
        <a:bodyPr/>
        <a:lstStyle/>
        <a:p>
          <a:endParaRPr lang="en-US"/>
        </a:p>
      </dgm:t>
    </dgm:pt>
    <dgm:pt modelId="{D15E1E49-C8F2-4ACB-8D7F-FB5D8E65BF8D}">
      <dgm:prSet/>
      <dgm:spPr/>
      <dgm:t>
        <a:bodyPr/>
        <a:lstStyle/>
        <a:p>
          <a:r>
            <a:rPr lang="en-US" dirty="0"/>
            <a:t>If BLER rises above 10% → LAM decreases to stabilize quality.</a:t>
          </a:r>
        </a:p>
      </dgm:t>
    </dgm:pt>
    <dgm:pt modelId="{76A38B94-00C8-4D57-9E8A-CCD5BB3C47A1}" type="parTrans" cxnId="{3562E8E0-772F-4DD0-AD71-335FB5EAB3D6}">
      <dgm:prSet/>
      <dgm:spPr/>
      <dgm:t>
        <a:bodyPr/>
        <a:lstStyle/>
        <a:p>
          <a:endParaRPr lang="en-US"/>
        </a:p>
      </dgm:t>
    </dgm:pt>
    <dgm:pt modelId="{3B576526-FEBD-43F3-8B14-704787BA1637}" type="sibTrans" cxnId="{3562E8E0-772F-4DD0-AD71-335FB5EAB3D6}">
      <dgm:prSet/>
      <dgm:spPr/>
      <dgm:t>
        <a:bodyPr/>
        <a:lstStyle/>
        <a:p>
          <a:endParaRPr lang="en-US"/>
        </a:p>
      </dgm:t>
    </dgm:pt>
    <dgm:pt modelId="{E397EEF3-ECE2-4210-B24A-7019C19C0B16}" type="pres">
      <dgm:prSet presAssocID="{ECF95FFA-D953-4890-B04D-6F39C1868777}" presName="root" presStyleCnt="0">
        <dgm:presLayoutVars>
          <dgm:dir/>
          <dgm:resizeHandles val="exact"/>
        </dgm:presLayoutVars>
      </dgm:prSet>
      <dgm:spPr/>
    </dgm:pt>
    <dgm:pt modelId="{41804CF6-2E60-4D35-AE08-CFE8E636F4FA}" type="pres">
      <dgm:prSet presAssocID="{290C5983-046B-4D99-A57A-545FCFB2941C}" presName="compNode" presStyleCnt="0"/>
      <dgm:spPr/>
    </dgm:pt>
    <dgm:pt modelId="{D8E3B90F-E451-4BC1-970B-0F16DE9E0699}" type="pres">
      <dgm:prSet presAssocID="{290C5983-046B-4D99-A57A-545FCFB294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270CCCA-A99C-4056-AE5A-35F78622B4DA}" type="pres">
      <dgm:prSet presAssocID="{290C5983-046B-4D99-A57A-545FCFB2941C}" presName="spaceRect" presStyleCnt="0"/>
      <dgm:spPr/>
    </dgm:pt>
    <dgm:pt modelId="{576E8A79-4DF5-43DD-9C95-3F64E7320F1B}" type="pres">
      <dgm:prSet presAssocID="{290C5983-046B-4D99-A57A-545FCFB2941C}" presName="textRect" presStyleLbl="revTx" presStyleIdx="0" presStyleCnt="4">
        <dgm:presLayoutVars>
          <dgm:chMax val="1"/>
          <dgm:chPref val="1"/>
        </dgm:presLayoutVars>
      </dgm:prSet>
      <dgm:spPr/>
    </dgm:pt>
    <dgm:pt modelId="{C120D604-74FA-437D-94A1-8D50F7DB38FC}" type="pres">
      <dgm:prSet presAssocID="{1833954C-1AF5-48B4-AA37-A5752F2478C5}" presName="sibTrans" presStyleCnt="0"/>
      <dgm:spPr/>
    </dgm:pt>
    <dgm:pt modelId="{15B0DB16-D087-49C0-BE1F-2C4EAE1E2512}" type="pres">
      <dgm:prSet presAssocID="{9983F202-1633-41FE-AAAB-243651766A26}" presName="compNode" presStyleCnt="0"/>
      <dgm:spPr/>
    </dgm:pt>
    <dgm:pt modelId="{B0FA90F6-F39D-4162-B4D5-B90F936668F0}" type="pres">
      <dgm:prSet presAssocID="{9983F202-1633-41FE-AAAB-243651766A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ve"/>
        </a:ext>
      </dgm:extLst>
    </dgm:pt>
    <dgm:pt modelId="{19F4B681-DC5E-49DF-8DCA-6768B9500BD9}" type="pres">
      <dgm:prSet presAssocID="{9983F202-1633-41FE-AAAB-243651766A26}" presName="spaceRect" presStyleCnt="0"/>
      <dgm:spPr/>
    </dgm:pt>
    <dgm:pt modelId="{7B084D73-419A-47E2-9E27-D2C46CC78ED6}" type="pres">
      <dgm:prSet presAssocID="{9983F202-1633-41FE-AAAB-243651766A26}" presName="textRect" presStyleLbl="revTx" presStyleIdx="1" presStyleCnt="4">
        <dgm:presLayoutVars>
          <dgm:chMax val="1"/>
          <dgm:chPref val="1"/>
        </dgm:presLayoutVars>
      </dgm:prSet>
      <dgm:spPr/>
    </dgm:pt>
    <dgm:pt modelId="{313B007B-28EF-4F09-89E3-DE61D5208A17}" type="pres">
      <dgm:prSet presAssocID="{5EED6DE4-1AA5-43A7-B8E2-A47E8FFB6DFC}" presName="sibTrans" presStyleCnt="0"/>
      <dgm:spPr/>
    </dgm:pt>
    <dgm:pt modelId="{30AE1327-8A8D-481F-B197-F10E7CB6087C}" type="pres">
      <dgm:prSet presAssocID="{1FBB0235-3D74-4FBD-A25C-73A9A0577A51}" presName="compNode" presStyleCnt="0"/>
      <dgm:spPr/>
    </dgm:pt>
    <dgm:pt modelId="{C6EBC87E-E2DA-4C52-B56B-04412AFA634F}" type="pres">
      <dgm:prSet presAssocID="{1FBB0235-3D74-4FBD-A25C-73A9A0577A51}"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25FA9521-20C8-4AC1-84AB-8750845037DE}" type="pres">
      <dgm:prSet presAssocID="{1FBB0235-3D74-4FBD-A25C-73A9A0577A51}" presName="spaceRect" presStyleCnt="0"/>
      <dgm:spPr/>
    </dgm:pt>
    <dgm:pt modelId="{BACCC07B-0448-4063-ADDE-3A0CAFEC5868}" type="pres">
      <dgm:prSet presAssocID="{1FBB0235-3D74-4FBD-A25C-73A9A0577A51}" presName="textRect" presStyleLbl="revTx" presStyleIdx="2" presStyleCnt="4">
        <dgm:presLayoutVars>
          <dgm:chMax val="1"/>
          <dgm:chPref val="1"/>
        </dgm:presLayoutVars>
      </dgm:prSet>
      <dgm:spPr/>
    </dgm:pt>
    <dgm:pt modelId="{9076CFE7-E663-4197-8CA3-5202806F8735}" type="pres">
      <dgm:prSet presAssocID="{AB71671C-955D-4C2E-9D3A-ADDBAE1F2B7E}" presName="sibTrans" presStyleCnt="0"/>
      <dgm:spPr/>
    </dgm:pt>
    <dgm:pt modelId="{2A5D70C2-8BC8-4D36-BC56-85DB9A3D5611}" type="pres">
      <dgm:prSet presAssocID="{D15E1E49-C8F2-4ACB-8D7F-FB5D8E65BF8D}" presName="compNode" presStyleCnt="0"/>
      <dgm:spPr/>
    </dgm:pt>
    <dgm:pt modelId="{DF58D1C3-5569-40B6-9443-157888E887B5}" type="pres">
      <dgm:prSet presAssocID="{D15E1E49-C8F2-4ACB-8D7F-FB5D8E65BF8D}" presName="iconRect" presStyleLbl="node1" presStyleIdx="3" presStyleCnt="4"/>
      <dgm:spPr>
        <a:prstGeom prst="hexagon">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8F294195-74EF-4A6D-9CC3-3BAD09B8D4F7}" type="pres">
      <dgm:prSet presAssocID="{D15E1E49-C8F2-4ACB-8D7F-FB5D8E65BF8D}" presName="spaceRect" presStyleCnt="0"/>
      <dgm:spPr/>
    </dgm:pt>
    <dgm:pt modelId="{B10ED499-0E77-41F3-BD29-805CD3DF1FAA}" type="pres">
      <dgm:prSet presAssocID="{D15E1E49-C8F2-4ACB-8D7F-FB5D8E65BF8D}" presName="textRect" presStyleLbl="revTx" presStyleIdx="3" presStyleCnt="4">
        <dgm:presLayoutVars>
          <dgm:chMax val="1"/>
          <dgm:chPref val="1"/>
        </dgm:presLayoutVars>
      </dgm:prSet>
      <dgm:spPr/>
    </dgm:pt>
  </dgm:ptLst>
  <dgm:cxnLst>
    <dgm:cxn modelId="{1E6AFD04-E974-4450-BADE-63431CBFA076}" type="presOf" srcId="{9983F202-1633-41FE-AAAB-243651766A26}" destId="{7B084D73-419A-47E2-9E27-D2C46CC78ED6}" srcOrd="0" destOrd="0" presId="urn:microsoft.com/office/officeart/2018/2/layout/IconLabelList"/>
    <dgm:cxn modelId="{3ED9E345-08C0-41AD-AE25-27561E96D42C}" srcId="{ECF95FFA-D953-4890-B04D-6F39C1868777}" destId="{9983F202-1633-41FE-AAAB-243651766A26}" srcOrd="1" destOrd="0" parTransId="{2694A139-7B9E-499E-B6A2-7DBA0671ED5E}" sibTransId="{5EED6DE4-1AA5-43A7-B8E2-A47E8FFB6DFC}"/>
    <dgm:cxn modelId="{87E6E14B-141A-4BEA-ACE3-28ED854D9438}" srcId="{ECF95FFA-D953-4890-B04D-6F39C1868777}" destId="{1FBB0235-3D74-4FBD-A25C-73A9A0577A51}" srcOrd="2" destOrd="0" parTransId="{783F0C34-236C-48D1-9E47-982AAE785F62}" sibTransId="{AB71671C-955D-4C2E-9D3A-ADDBAE1F2B7E}"/>
    <dgm:cxn modelId="{6DE5A64C-DF34-4148-908E-BC8A1A0394B0}" srcId="{ECF95FFA-D953-4890-B04D-6F39C1868777}" destId="{290C5983-046B-4D99-A57A-545FCFB2941C}" srcOrd="0" destOrd="0" parTransId="{546407C7-EA53-4AA9-8B9E-22D6E5B8C6BB}" sibTransId="{1833954C-1AF5-48B4-AA37-A5752F2478C5}"/>
    <dgm:cxn modelId="{48A30375-E0B0-4FDF-A9AB-47750D1F514B}" type="presOf" srcId="{1FBB0235-3D74-4FBD-A25C-73A9A0577A51}" destId="{BACCC07B-0448-4063-ADDE-3A0CAFEC5868}" srcOrd="0" destOrd="0" presId="urn:microsoft.com/office/officeart/2018/2/layout/IconLabelList"/>
    <dgm:cxn modelId="{3B63AB7F-A71D-4A56-8D8F-A81CC806BADC}" type="presOf" srcId="{290C5983-046B-4D99-A57A-545FCFB2941C}" destId="{576E8A79-4DF5-43DD-9C95-3F64E7320F1B}" srcOrd="0" destOrd="0" presId="urn:microsoft.com/office/officeart/2018/2/layout/IconLabelList"/>
    <dgm:cxn modelId="{4BC17FA1-ACC4-4B6B-A272-FE938776074B}" type="presOf" srcId="{ECF95FFA-D953-4890-B04D-6F39C1868777}" destId="{E397EEF3-ECE2-4210-B24A-7019C19C0B16}" srcOrd="0" destOrd="0" presId="urn:microsoft.com/office/officeart/2018/2/layout/IconLabelList"/>
    <dgm:cxn modelId="{3562E8E0-772F-4DD0-AD71-335FB5EAB3D6}" srcId="{ECF95FFA-D953-4890-B04D-6F39C1868777}" destId="{D15E1E49-C8F2-4ACB-8D7F-FB5D8E65BF8D}" srcOrd="3" destOrd="0" parTransId="{76A38B94-00C8-4D57-9E8A-CCD5BB3C47A1}" sibTransId="{3B576526-FEBD-43F3-8B14-704787BA1637}"/>
    <dgm:cxn modelId="{2D54B0E8-C856-46F5-BD9E-4D18EBA4E182}" type="presOf" srcId="{D15E1E49-C8F2-4ACB-8D7F-FB5D8E65BF8D}" destId="{B10ED499-0E77-41F3-BD29-805CD3DF1FAA}" srcOrd="0" destOrd="0" presId="urn:microsoft.com/office/officeart/2018/2/layout/IconLabelList"/>
    <dgm:cxn modelId="{C3B2DA85-C73A-4579-B700-D92800C70294}" type="presParOf" srcId="{E397EEF3-ECE2-4210-B24A-7019C19C0B16}" destId="{41804CF6-2E60-4D35-AE08-CFE8E636F4FA}" srcOrd="0" destOrd="0" presId="urn:microsoft.com/office/officeart/2018/2/layout/IconLabelList"/>
    <dgm:cxn modelId="{8AF3D798-460D-4952-8F57-143CBB6C7FC9}" type="presParOf" srcId="{41804CF6-2E60-4D35-AE08-CFE8E636F4FA}" destId="{D8E3B90F-E451-4BC1-970B-0F16DE9E0699}" srcOrd="0" destOrd="0" presId="urn:microsoft.com/office/officeart/2018/2/layout/IconLabelList"/>
    <dgm:cxn modelId="{7A7786E6-44CD-48D6-BC49-8CCD5BBE762F}" type="presParOf" srcId="{41804CF6-2E60-4D35-AE08-CFE8E636F4FA}" destId="{0270CCCA-A99C-4056-AE5A-35F78622B4DA}" srcOrd="1" destOrd="0" presId="urn:microsoft.com/office/officeart/2018/2/layout/IconLabelList"/>
    <dgm:cxn modelId="{825A781C-3885-4903-A3F8-20718835ADC8}" type="presParOf" srcId="{41804CF6-2E60-4D35-AE08-CFE8E636F4FA}" destId="{576E8A79-4DF5-43DD-9C95-3F64E7320F1B}" srcOrd="2" destOrd="0" presId="urn:microsoft.com/office/officeart/2018/2/layout/IconLabelList"/>
    <dgm:cxn modelId="{5C094F2B-8C25-40FF-8BB5-2F28B1BF88D3}" type="presParOf" srcId="{E397EEF3-ECE2-4210-B24A-7019C19C0B16}" destId="{C120D604-74FA-437D-94A1-8D50F7DB38FC}" srcOrd="1" destOrd="0" presId="urn:microsoft.com/office/officeart/2018/2/layout/IconLabelList"/>
    <dgm:cxn modelId="{529D565A-6E19-46EF-8A5F-84B154EEE255}" type="presParOf" srcId="{E397EEF3-ECE2-4210-B24A-7019C19C0B16}" destId="{15B0DB16-D087-49C0-BE1F-2C4EAE1E2512}" srcOrd="2" destOrd="0" presId="urn:microsoft.com/office/officeart/2018/2/layout/IconLabelList"/>
    <dgm:cxn modelId="{898906E8-16D6-465D-BE93-6E6FAFDBDC0A}" type="presParOf" srcId="{15B0DB16-D087-49C0-BE1F-2C4EAE1E2512}" destId="{B0FA90F6-F39D-4162-B4D5-B90F936668F0}" srcOrd="0" destOrd="0" presId="urn:microsoft.com/office/officeart/2018/2/layout/IconLabelList"/>
    <dgm:cxn modelId="{85FFBE29-7C53-4D24-BA43-253CEAEBE2D8}" type="presParOf" srcId="{15B0DB16-D087-49C0-BE1F-2C4EAE1E2512}" destId="{19F4B681-DC5E-49DF-8DCA-6768B9500BD9}" srcOrd="1" destOrd="0" presId="urn:microsoft.com/office/officeart/2018/2/layout/IconLabelList"/>
    <dgm:cxn modelId="{1263574B-B558-41D1-8F8B-4E0A1B0710D2}" type="presParOf" srcId="{15B0DB16-D087-49C0-BE1F-2C4EAE1E2512}" destId="{7B084D73-419A-47E2-9E27-D2C46CC78ED6}" srcOrd="2" destOrd="0" presId="urn:microsoft.com/office/officeart/2018/2/layout/IconLabelList"/>
    <dgm:cxn modelId="{703B288C-F56F-49A3-B0A3-DACF93E42FE3}" type="presParOf" srcId="{E397EEF3-ECE2-4210-B24A-7019C19C0B16}" destId="{313B007B-28EF-4F09-89E3-DE61D5208A17}" srcOrd="3" destOrd="0" presId="urn:microsoft.com/office/officeart/2018/2/layout/IconLabelList"/>
    <dgm:cxn modelId="{9E0EE6C7-C5F8-44DE-9780-51955281B7D6}" type="presParOf" srcId="{E397EEF3-ECE2-4210-B24A-7019C19C0B16}" destId="{30AE1327-8A8D-481F-B197-F10E7CB6087C}" srcOrd="4" destOrd="0" presId="urn:microsoft.com/office/officeart/2018/2/layout/IconLabelList"/>
    <dgm:cxn modelId="{287C5459-0876-4F07-8A40-E02A0DBA0702}" type="presParOf" srcId="{30AE1327-8A8D-481F-B197-F10E7CB6087C}" destId="{C6EBC87E-E2DA-4C52-B56B-04412AFA634F}" srcOrd="0" destOrd="0" presId="urn:microsoft.com/office/officeart/2018/2/layout/IconLabelList"/>
    <dgm:cxn modelId="{75ED9DD1-FD5F-4434-BC1E-C663105CC16F}" type="presParOf" srcId="{30AE1327-8A8D-481F-B197-F10E7CB6087C}" destId="{25FA9521-20C8-4AC1-84AB-8750845037DE}" srcOrd="1" destOrd="0" presId="urn:microsoft.com/office/officeart/2018/2/layout/IconLabelList"/>
    <dgm:cxn modelId="{2B362AC4-C6DD-48BC-B16E-DBE565D97E21}" type="presParOf" srcId="{30AE1327-8A8D-481F-B197-F10E7CB6087C}" destId="{BACCC07B-0448-4063-ADDE-3A0CAFEC5868}" srcOrd="2" destOrd="0" presId="urn:microsoft.com/office/officeart/2018/2/layout/IconLabelList"/>
    <dgm:cxn modelId="{7F8ABE0A-7F7D-458B-AF36-6EB8E8ACC0B4}" type="presParOf" srcId="{E397EEF3-ECE2-4210-B24A-7019C19C0B16}" destId="{9076CFE7-E663-4197-8CA3-5202806F8735}" srcOrd="5" destOrd="0" presId="urn:microsoft.com/office/officeart/2018/2/layout/IconLabelList"/>
    <dgm:cxn modelId="{5FAEDE42-ED24-4B00-AD30-FE137724CDCB}" type="presParOf" srcId="{E397EEF3-ECE2-4210-B24A-7019C19C0B16}" destId="{2A5D70C2-8BC8-4D36-BC56-85DB9A3D5611}" srcOrd="6" destOrd="0" presId="urn:microsoft.com/office/officeart/2018/2/layout/IconLabelList"/>
    <dgm:cxn modelId="{466ECDE5-EDF4-40D1-9EBF-9918929F676B}" type="presParOf" srcId="{2A5D70C2-8BC8-4D36-BC56-85DB9A3D5611}" destId="{DF58D1C3-5569-40B6-9443-157888E887B5}" srcOrd="0" destOrd="0" presId="urn:microsoft.com/office/officeart/2018/2/layout/IconLabelList"/>
    <dgm:cxn modelId="{AEC6FBBE-2E94-49CD-8C5C-5E14519AE8C9}" type="presParOf" srcId="{2A5D70C2-8BC8-4D36-BC56-85DB9A3D5611}" destId="{8F294195-74EF-4A6D-9CC3-3BAD09B8D4F7}" srcOrd="1" destOrd="0" presId="urn:microsoft.com/office/officeart/2018/2/layout/IconLabelList"/>
    <dgm:cxn modelId="{31188525-11D6-40C8-BE65-46C09D830975}" type="presParOf" srcId="{2A5D70C2-8BC8-4D36-BC56-85DB9A3D5611}" destId="{B10ED499-0E77-41F3-BD29-805CD3DF1FA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AF6EF7-C240-4314-8866-65AFEE0C9BA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A212E673-BC41-4C90-849C-105BB93099E6}">
      <dgm:prSet/>
      <dgm:spPr/>
      <dgm:t>
        <a:bodyPr/>
        <a:lstStyle/>
        <a:p>
          <a:r>
            <a:rPr lang="en-IN" dirty="0"/>
            <a:t>RO1 </a:t>
          </a:r>
        </a:p>
      </dgm:t>
    </dgm:pt>
    <dgm:pt modelId="{AFB5A0AF-FC44-4FEA-A44E-5183F93BDD65}" type="parTrans" cxnId="{8BF8E6F7-A115-4D0F-8498-5C215ECE43E3}">
      <dgm:prSet/>
      <dgm:spPr/>
      <dgm:t>
        <a:bodyPr/>
        <a:lstStyle/>
        <a:p>
          <a:endParaRPr lang="en-GB"/>
        </a:p>
      </dgm:t>
    </dgm:pt>
    <dgm:pt modelId="{BE01D787-A4B8-4863-9919-0AAD97C9C4BD}" type="sibTrans" cxnId="{8BF8E6F7-A115-4D0F-8498-5C215ECE43E3}">
      <dgm:prSet/>
      <dgm:spPr/>
      <dgm:t>
        <a:bodyPr/>
        <a:lstStyle/>
        <a:p>
          <a:endParaRPr lang="en-GB"/>
        </a:p>
      </dgm:t>
    </dgm:pt>
    <dgm:pt modelId="{16642D17-57C3-4245-B3CB-D3887B1DD4E4}">
      <dgm:prSet/>
      <dgm:spPr/>
      <dgm:t>
        <a:bodyPr/>
        <a:lstStyle/>
        <a:p>
          <a:r>
            <a:rPr lang="en-IN" dirty="0"/>
            <a:t>RO2</a:t>
          </a:r>
        </a:p>
      </dgm:t>
    </dgm:pt>
    <dgm:pt modelId="{62E6060F-1755-49F3-A55F-192A9BA4C3D2}" type="parTrans" cxnId="{5F57D0E0-7D27-4BDB-BA50-6310C0F04E6B}">
      <dgm:prSet/>
      <dgm:spPr/>
      <dgm:t>
        <a:bodyPr/>
        <a:lstStyle/>
        <a:p>
          <a:endParaRPr lang="en-GB"/>
        </a:p>
      </dgm:t>
    </dgm:pt>
    <dgm:pt modelId="{DAC400FD-49E8-468B-B3B9-9D9F24A61908}" type="sibTrans" cxnId="{5F57D0E0-7D27-4BDB-BA50-6310C0F04E6B}">
      <dgm:prSet/>
      <dgm:spPr/>
      <dgm:t>
        <a:bodyPr/>
        <a:lstStyle/>
        <a:p>
          <a:endParaRPr lang="en-GB"/>
        </a:p>
      </dgm:t>
    </dgm:pt>
    <dgm:pt modelId="{0D981388-1A67-4293-8163-DE3C6E5CD159}">
      <dgm:prSet/>
      <dgm:spPr/>
      <dgm:t>
        <a:bodyPr/>
        <a:lstStyle/>
        <a:p>
          <a:r>
            <a:rPr lang="en-IN" dirty="0"/>
            <a:t>RO3</a:t>
          </a:r>
          <a:endParaRPr lang="en-GB" dirty="0"/>
        </a:p>
      </dgm:t>
    </dgm:pt>
    <dgm:pt modelId="{CB708D79-BF67-4A75-8A13-D99E94BBBFAC}" type="parTrans" cxnId="{167FD54C-C195-4224-973F-AF8B1D7FBBF1}">
      <dgm:prSet/>
      <dgm:spPr/>
      <dgm:t>
        <a:bodyPr/>
        <a:lstStyle/>
        <a:p>
          <a:endParaRPr lang="en-GB"/>
        </a:p>
      </dgm:t>
    </dgm:pt>
    <dgm:pt modelId="{745375AE-8FD6-488F-89D4-FE2F8EE2B294}" type="sibTrans" cxnId="{167FD54C-C195-4224-973F-AF8B1D7FBBF1}">
      <dgm:prSet/>
      <dgm:spPr/>
      <dgm:t>
        <a:bodyPr/>
        <a:lstStyle/>
        <a:p>
          <a:endParaRPr lang="en-GB"/>
        </a:p>
      </dgm:t>
    </dgm:pt>
    <dgm:pt modelId="{4D8C698E-6462-4541-8368-DB16F07C7862}">
      <dgm:prSet/>
      <dgm:spPr/>
      <dgm:t>
        <a:bodyPr/>
        <a:lstStyle/>
        <a:p>
          <a:r>
            <a:rPr lang="en-US" b="1" dirty="0"/>
            <a:t>Assess Computational Feasibility</a:t>
          </a:r>
          <a:r>
            <a:rPr lang="en-US" dirty="0"/>
            <a:t>: Analyze the algorithm’s computational complexity and response times within the lab test bed to confirm its capability for near-real-time operation.</a:t>
          </a:r>
          <a:endParaRPr lang="en-GB" dirty="0"/>
        </a:p>
      </dgm:t>
    </dgm:pt>
    <dgm:pt modelId="{D4070513-1543-4F40-8240-046BFEC1500A}" type="parTrans" cxnId="{23D639E5-9FE6-4449-B35C-B33DFC16E072}">
      <dgm:prSet/>
      <dgm:spPr/>
      <dgm:t>
        <a:bodyPr/>
        <a:lstStyle/>
        <a:p>
          <a:endParaRPr lang="en-GB"/>
        </a:p>
      </dgm:t>
    </dgm:pt>
    <dgm:pt modelId="{270E37B6-9EAC-4295-92F7-F2256B593E8C}" type="sibTrans" cxnId="{23D639E5-9FE6-4449-B35C-B33DFC16E072}">
      <dgm:prSet/>
      <dgm:spPr/>
      <dgm:t>
        <a:bodyPr/>
        <a:lstStyle/>
        <a:p>
          <a:endParaRPr lang="en-GB"/>
        </a:p>
      </dgm:t>
    </dgm:pt>
    <dgm:pt modelId="{B073EC9E-172E-4820-9393-0016628BD8EF}">
      <dgm:prSet/>
      <dgm:spPr/>
      <dgm:t>
        <a:bodyPr/>
        <a:lstStyle/>
        <a:p>
          <a:r>
            <a:rPr lang="en-IN" dirty="0"/>
            <a:t>RO4</a:t>
          </a:r>
          <a:endParaRPr lang="en-GB" dirty="0"/>
        </a:p>
      </dgm:t>
    </dgm:pt>
    <dgm:pt modelId="{865C5B13-5E5F-4BDF-A5EC-FB1E059E9646}" type="parTrans" cxnId="{3133A247-1256-4FA9-BE00-1BE2EC5107EF}">
      <dgm:prSet/>
      <dgm:spPr/>
      <dgm:t>
        <a:bodyPr/>
        <a:lstStyle/>
        <a:p>
          <a:endParaRPr lang="en-GB"/>
        </a:p>
      </dgm:t>
    </dgm:pt>
    <dgm:pt modelId="{75817E0C-F51C-45A4-916B-6E8BC04A4EBB}" type="sibTrans" cxnId="{3133A247-1256-4FA9-BE00-1BE2EC5107EF}">
      <dgm:prSet/>
      <dgm:spPr/>
      <dgm:t>
        <a:bodyPr/>
        <a:lstStyle/>
        <a:p>
          <a:endParaRPr lang="en-GB"/>
        </a:p>
      </dgm:t>
    </dgm:pt>
    <dgm:pt modelId="{63432B97-0994-497C-90A8-AEA658CAA36E}">
      <dgm:prSet/>
      <dgm:spPr/>
      <dgm:t>
        <a:bodyPr/>
        <a:lstStyle/>
        <a:p>
          <a:r>
            <a:rPr lang="en-US" b="1" dirty="0"/>
            <a:t>Validate Robustness Across Simulated Scenarios</a:t>
          </a:r>
          <a:r>
            <a:rPr lang="en-US" dirty="0"/>
            <a:t>: Test the algorithm under a variety of simulated channel conditions to ensure consistent performance and adaptability in different network scenarios.</a:t>
          </a:r>
          <a:endParaRPr lang="en-GB" dirty="0"/>
        </a:p>
      </dgm:t>
    </dgm:pt>
    <dgm:pt modelId="{F4EFB258-7326-4F1D-842C-5AE755B949C2}" type="parTrans" cxnId="{674C8302-F50D-47E5-A162-A2325F78DA6F}">
      <dgm:prSet/>
      <dgm:spPr/>
      <dgm:t>
        <a:bodyPr/>
        <a:lstStyle/>
        <a:p>
          <a:endParaRPr lang="en-GB"/>
        </a:p>
      </dgm:t>
    </dgm:pt>
    <dgm:pt modelId="{7AF7FCF1-ABC1-4320-BA35-D8DCB42FC97F}" type="sibTrans" cxnId="{674C8302-F50D-47E5-A162-A2325F78DA6F}">
      <dgm:prSet/>
      <dgm:spPr/>
      <dgm:t>
        <a:bodyPr/>
        <a:lstStyle/>
        <a:p>
          <a:endParaRPr lang="en-GB"/>
        </a:p>
      </dgm:t>
    </dgm:pt>
    <dgm:pt modelId="{577E7D9C-4125-46EE-8903-2F2701D4663E}">
      <dgm:prSet/>
      <dgm:spPr/>
      <dgm:t>
        <a:bodyPr/>
        <a:lstStyle/>
        <a:p>
          <a:r>
            <a:rPr lang="en-US" b="1" dirty="0"/>
            <a:t>Develop a Reinforcement Learning Model</a:t>
          </a:r>
          <a:r>
            <a:rPr lang="en-US" dirty="0"/>
            <a:t>: Design and implement an AI-driven algorithm that dynamically selects the optimal MCS based on simulated instantaneous channel variations.</a:t>
          </a:r>
          <a:endParaRPr lang="en-GB" dirty="0"/>
        </a:p>
      </dgm:t>
    </dgm:pt>
    <dgm:pt modelId="{0C93F6C0-89BE-40E1-BFA7-5691988879C1}" type="parTrans" cxnId="{2CCF8178-39B2-4C40-9C87-F7BFBEAABA51}">
      <dgm:prSet/>
      <dgm:spPr/>
      <dgm:t>
        <a:bodyPr/>
        <a:lstStyle/>
        <a:p>
          <a:endParaRPr lang="en-GB"/>
        </a:p>
      </dgm:t>
    </dgm:pt>
    <dgm:pt modelId="{2C8DEE68-F1B5-49C3-9E86-7449A5DA5219}" type="sibTrans" cxnId="{2CCF8178-39B2-4C40-9C87-F7BFBEAABA51}">
      <dgm:prSet/>
      <dgm:spPr/>
      <dgm:t>
        <a:bodyPr/>
        <a:lstStyle/>
        <a:p>
          <a:endParaRPr lang="en-GB"/>
        </a:p>
      </dgm:t>
    </dgm:pt>
    <dgm:pt modelId="{952C1D94-B00F-4942-9829-C9A04616824D}">
      <dgm:prSet/>
      <dgm:spPr/>
      <dgm:t>
        <a:bodyPr/>
        <a:lstStyle/>
        <a:p>
          <a:r>
            <a:rPr lang="en-US" b="1" dirty="0"/>
            <a:t>Quantitatively Evaluate Performance in a Lab Test Bed: </a:t>
          </a:r>
          <a:r>
            <a:rPr lang="en-US" dirty="0"/>
            <a:t>Demonstrate that the proposed algorithm improves throughput efficiency and reduces error rates compared to traditional methods, using a controlled lab test bed setup.</a:t>
          </a:r>
          <a:endParaRPr lang="en-GB" b="1" dirty="0"/>
        </a:p>
      </dgm:t>
    </dgm:pt>
    <dgm:pt modelId="{1863273F-D0F1-41E7-B736-1280E7B411D8}" type="parTrans" cxnId="{B4EC5A76-2EBA-4968-BD51-92676BB2E851}">
      <dgm:prSet/>
      <dgm:spPr/>
      <dgm:t>
        <a:bodyPr/>
        <a:lstStyle/>
        <a:p>
          <a:endParaRPr lang="en-GB"/>
        </a:p>
      </dgm:t>
    </dgm:pt>
    <dgm:pt modelId="{F9047FD9-B79C-4E70-BED8-0970CD4A7DC5}" type="sibTrans" cxnId="{B4EC5A76-2EBA-4968-BD51-92676BB2E851}">
      <dgm:prSet/>
      <dgm:spPr/>
      <dgm:t>
        <a:bodyPr/>
        <a:lstStyle/>
        <a:p>
          <a:endParaRPr lang="en-GB"/>
        </a:p>
      </dgm:t>
    </dgm:pt>
    <dgm:pt modelId="{16F2C8BF-AC56-495F-AA57-E0D08CC86C2C}" type="pres">
      <dgm:prSet presAssocID="{59AF6EF7-C240-4314-8866-65AFEE0C9BA0}" presName="linearFlow" presStyleCnt="0">
        <dgm:presLayoutVars>
          <dgm:dir/>
          <dgm:animLvl val="lvl"/>
          <dgm:resizeHandles val="exact"/>
        </dgm:presLayoutVars>
      </dgm:prSet>
      <dgm:spPr/>
    </dgm:pt>
    <dgm:pt modelId="{9C52157C-D0A7-441E-9D51-03258B502A31}" type="pres">
      <dgm:prSet presAssocID="{A212E673-BC41-4C90-849C-105BB93099E6}" presName="composite" presStyleCnt="0"/>
      <dgm:spPr/>
    </dgm:pt>
    <dgm:pt modelId="{FE4B7F9E-9E4D-4716-9C90-843FEAA9AB89}" type="pres">
      <dgm:prSet presAssocID="{A212E673-BC41-4C90-849C-105BB93099E6}" presName="parentText" presStyleLbl="alignNode1" presStyleIdx="0" presStyleCnt="4">
        <dgm:presLayoutVars>
          <dgm:chMax val="1"/>
          <dgm:bulletEnabled val="1"/>
        </dgm:presLayoutVars>
      </dgm:prSet>
      <dgm:spPr/>
    </dgm:pt>
    <dgm:pt modelId="{EFED4015-7300-4A5F-B489-5DE2C353715E}" type="pres">
      <dgm:prSet presAssocID="{A212E673-BC41-4C90-849C-105BB93099E6}" presName="descendantText" presStyleLbl="alignAcc1" presStyleIdx="0" presStyleCnt="4">
        <dgm:presLayoutVars>
          <dgm:bulletEnabled val="1"/>
        </dgm:presLayoutVars>
      </dgm:prSet>
      <dgm:spPr/>
    </dgm:pt>
    <dgm:pt modelId="{B2D263B6-3CC4-4377-A77E-F41AF6F0CF8A}" type="pres">
      <dgm:prSet presAssocID="{BE01D787-A4B8-4863-9919-0AAD97C9C4BD}" presName="sp" presStyleCnt="0"/>
      <dgm:spPr/>
    </dgm:pt>
    <dgm:pt modelId="{3E4735BD-4962-4BE6-895A-A352A7A9A987}" type="pres">
      <dgm:prSet presAssocID="{16642D17-57C3-4245-B3CB-D3887B1DD4E4}" presName="composite" presStyleCnt="0"/>
      <dgm:spPr/>
    </dgm:pt>
    <dgm:pt modelId="{8E763CDD-F778-4BEF-B0F2-BE6AC5780C1A}" type="pres">
      <dgm:prSet presAssocID="{16642D17-57C3-4245-B3CB-D3887B1DD4E4}" presName="parentText" presStyleLbl="alignNode1" presStyleIdx="1" presStyleCnt="4">
        <dgm:presLayoutVars>
          <dgm:chMax val="1"/>
          <dgm:bulletEnabled val="1"/>
        </dgm:presLayoutVars>
      </dgm:prSet>
      <dgm:spPr/>
    </dgm:pt>
    <dgm:pt modelId="{BE9C04E0-786E-473A-B009-482C0295B6A1}" type="pres">
      <dgm:prSet presAssocID="{16642D17-57C3-4245-B3CB-D3887B1DD4E4}" presName="descendantText" presStyleLbl="alignAcc1" presStyleIdx="1" presStyleCnt="4">
        <dgm:presLayoutVars>
          <dgm:bulletEnabled val="1"/>
        </dgm:presLayoutVars>
      </dgm:prSet>
      <dgm:spPr/>
    </dgm:pt>
    <dgm:pt modelId="{F8A1E5B6-90BC-4296-B7F6-44988E0BB901}" type="pres">
      <dgm:prSet presAssocID="{DAC400FD-49E8-468B-B3B9-9D9F24A61908}" presName="sp" presStyleCnt="0"/>
      <dgm:spPr/>
    </dgm:pt>
    <dgm:pt modelId="{B522D9C5-4F40-4ABA-A5B1-496F17A9A671}" type="pres">
      <dgm:prSet presAssocID="{0D981388-1A67-4293-8163-DE3C6E5CD159}" presName="composite" presStyleCnt="0"/>
      <dgm:spPr/>
    </dgm:pt>
    <dgm:pt modelId="{04E4021E-E2BA-4CD9-9838-41012639140A}" type="pres">
      <dgm:prSet presAssocID="{0D981388-1A67-4293-8163-DE3C6E5CD159}" presName="parentText" presStyleLbl="alignNode1" presStyleIdx="2" presStyleCnt="4">
        <dgm:presLayoutVars>
          <dgm:chMax val="1"/>
          <dgm:bulletEnabled val="1"/>
        </dgm:presLayoutVars>
      </dgm:prSet>
      <dgm:spPr/>
    </dgm:pt>
    <dgm:pt modelId="{1976580C-20A5-4FB1-8A09-85D2FDD819D1}" type="pres">
      <dgm:prSet presAssocID="{0D981388-1A67-4293-8163-DE3C6E5CD159}" presName="descendantText" presStyleLbl="alignAcc1" presStyleIdx="2" presStyleCnt="4">
        <dgm:presLayoutVars>
          <dgm:bulletEnabled val="1"/>
        </dgm:presLayoutVars>
      </dgm:prSet>
      <dgm:spPr/>
    </dgm:pt>
    <dgm:pt modelId="{0CB87842-4447-431D-90AA-7E23515E0125}" type="pres">
      <dgm:prSet presAssocID="{745375AE-8FD6-488F-89D4-FE2F8EE2B294}" presName="sp" presStyleCnt="0"/>
      <dgm:spPr/>
    </dgm:pt>
    <dgm:pt modelId="{8DAB00F8-06F5-4DD9-B799-2FFC62BFFA90}" type="pres">
      <dgm:prSet presAssocID="{B073EC9E-172E-4820-9393-0016628BD8EF}" presName="composite" presStyleCnt="0"/>
      <dgm:spPr/>
    </dgm:pt>
    <dgm:pt modelId="{308A14DD-B95A-4BB8-810C-039793662F22}" type="pres">
      <dgm:prSet presAssocID="{B073EC9E-172E-4820-9393-0016628BD8EF}" presName="parentText" presStyleLbl="alignNode1" presStyleIdx="3" presStyleCnt="4">
        <dgm:presLayoutVars>
          <dgm:chMax val="1"/>
          <dgm:bulletEnabled val="1"/>
        </dgm:presLayoutVars>
      </dgm:prSet>
      <dgm:spPr/>
    </dgm:pt>
    <dgm:pt modelId="{F9DA6093-ACD5-4F4B-911C-00F5B75DFE5E}" type="pres">
      <dgm:prSet presAssocID="{B073EC9E-172E-4820-9393-0016628BD8EF}" presName="descendantText" presStyleLbl="alignAcc1" presStyleIdx="3" presStyleCnt="4">
        <dgm:presLayoutVars>
          <dgm:bulletEnabled val="1"/>
        </dgm:presLayoutVars>
      </dgm:prSet>
      <dgm:spPr/>
    </dgm:pt>
  </dgm:ptLst>
  <dgm:cxnLst>
    <dgm:cxn modelId="{674C8302-F50D-47E5-A162-A2325F78DA6F}" srcId="{B073EC9E-172E-4820-9393-0016628BD8EF}" destId="{63432B97-0994-497C-90A8-AEA658CAA36E}" srcOrd="0" destOrd="0" parTransId="{F4EFB258-7326-4F1D-842C-5AE755B949C2}" sibTransId="{7AF7FCF1-ABC1-4320-BA35-D8DCB42FC97F}"/>
    <dgm:cxn modelId="{082FB505-9E4E-4692-84DA-822DE7EA0024}" type="presOf" srcId="{4D8C698E-6462-4541-8368-DB16F07C7862}" destId="{1976580C-20A5-4FB1-8A09-85D2FDD819D1}" srcOrd="0" destOrd="0" presId="urn:microsoft.com/office/officeart/2005/8/layout/chevron2"/>
    <dgm:cxn modelId="{4E3C260A-DC32-481C-8670-97BB519BED77}" type="presOf" srcId="{A212E673-BC41-4C90-849C-105BB93099E6}" destId="{FE4B7F9E-9E4D-4716-9C90-843FEAA9AB89}" srcOrd="0" destOrd="0" presId="urn:microsoft.com/office/officeart/2005/8/layout/chevron2"/>
    <dgm:cxn modelId="{0C2E4A13-0960-4AA1-8AB1-B212915D33B2}" type="presOf" srcId="{16642D17-57C3-4245-B3CB-D3887B1DD4E4}" destId="{8E763CDD-F778-4BEF-B0F2-BE6AC5780C1A}" srcOrd="0" destOrd="0" presId="urn:microsoft.com/office/officeart/2005/8/layout/chevron2"/>
    <dgm:cxn modelId="{BBE3BB5F-CDA6-423A-B5F6-96A3B897AC8C}" type="presOf" srcId="{59AF6EF7-C240-4314-8866-65AFEE0C9BA0}" destId="{16F2C8BF-AC56-495F-AA57-E0D08CC86C2C}" srcOrd="0" destOrd="0" presId="urn:microsoft.com/office/officeart/2005/8/layout/chevron2"/>
    <dgm:cxn modelId="{3C9DEE5F-5439-4A93-BF93-904336971BC7}" type="presOf" srcId="{0D981388-1A67-4293-8163-DE3C6E5CD159}" destId="{04E4021E-E2BA-4CD9-9838-41012639140A}" srcOrd="0" destOrd="0" presId="urn:microsoft.com/office/officeart/2005/8/layout/chevron2"/>
    <dgm:cxn modelId="{3133A247-1256-4FA9-BE00-1BE2EC5107EF}" srcId="{59AF6EF7-C240-4314-8866-65AFEE0C9BA0}" destId="{B073EC9E-172E-4820-9393-0016628BD8EF}" srcOrd="3" destOrd="0" parTransId="{865C5B13-5E5F-4BDF-A5EC-FB1E059E9646}" sibTransId="{75817E0C-F51C-45A4-916B-6E8BC04A4EBB}"/>
    <dgm:cxn modelId="{167FD54C-C195-4224-973F-AF8B1D7FBBF1}" srcId="{59AF6EF7-C240-4314-8866-65AFEE0C9BA0}" destId="{0D981388-1A67-4293-8163-DE3C6E5CD159}" srcOrd="2" destOrd="0" parTransId="{CB708D79-BF67-4A75-8A13-D99E94BBBFAC}" sibTransId="{745375AE-8FD6-488F-89D4-FE2F8EE2B294}"/>
    <dgm:cxn modelId="{5428E66F-1985-4B33-9812-4EE90B4C628A}" type="presOf" srcId="{B073EC9E-172E-4820-9393-0016628BD8EF}" destId="{308A14DD-B95A-4BB8-810C-039793662F22}" srcOrd="0" destOrd="0" presId="urn:microsoft.com/office/officeart/2005/8/layout/chevron2"/>
    <dgm:cxn modelId="{B4EC5A76-2EBA-4968-BD51-92676BB2E851}" srcId="{16642D17-57C3-4245-B3CB-D3887B1DD4E4}" destId="{952C1D94-B00F-4942-9829-C9A04616824D}" srcOrd="0" destOrd="0" parTransId="{1863273F-D0F1-41E7-B736-1280E7B411D8}" sibTransId="{F9047FD9-B79C-4E70-BED8-0970CD4A7DC5}"/>
    <dgm:cxn modelId="{BF09CA77-D268-4883-B407-3C10E79CDDDD}" type="presOf" srcId="{952C1D94-B00F-4942-9829-C9A04616824D}" destId="{BE9C04E0-786E-473A-B009-482C0295B6A1}" srcOrd="0" destOrd="0" presId="urn:microsoft.com/office/officeart/2005/8/layout/chevron2"/>
    <dgm:cxn modelId="{2CCF8178-39B2-4C40-9C87-F7BFBEAABA51}" srcId="{A212E673-BC41-4C90-849C-105BB93099E6}" destId="{577E7D9C-4125-46EE-8903-2F2701D4663E}" srcOrd="0" destOrd="0" parTransId="{0C93F6C0-89BE-40E1-BFA7-5691988879C1}" sibTransId="{2C8DEE68-F1B5-49C3-9E86-7449A5DA5219}"/>
    <dgm:cxn modelId="{E17F067C-C86C-4236-AB4F-BDF3FEE86713}" type="presOf" srcId="{63432B97-0994-497C-90A8-AEA658CAA36E}" destId="{F9DA6093-ACD5-4F4B-911C-00F5B75DFE5E}" srcOrd="0" destOrd="0" presId="urn:microsoft.com/office/officeart/2005/8/layout/chevron2"/>
    <dgm:cxn modelId="{E4F4BC84-8191-4F55-A01D-E85936678288}" type="presOf" srcId="{577E7D9C-4125-46EE-8903-2F2701D4663E}" destId="{EFED4015-7300-4A5F-B489-5DE2C353715E}" srcOrd="0" destOrd="0" presId="urn:microsoft.com/office/officeart/2005/8/layout/chevron2"/>
    <dgm:cxn modelId="{5F57D0E0-7D27-4BDB-BA50-6310C0F04E6B}" srcId="{59AF6EF7-C240-4314-8866-65AFEE0C9BA0}" destId="{16642D17-57C3-4245-B3CB-D3887B1DD4E4}" srcOrd="1" destOrd="0" parTransId="{62E6060F-1755-49F3-A55F-192A9BA4C3D2}" sibTransId="{DAC400FD-49E8-468B-B3B9-9D9F24A61908}"/>
    <dgm:cxn modelId="{23D639E5-9FE6-4449-B35C-B33DFC16E072}" srcId="{0D981388-1A67-4293-8163-DE3C6E5CD159}" destId="{4D8C698E-6462-4541-8368-DB16F07C7862}" srcOrd="0" destOrd="0" parTransId="{D4070513-1543-4F40-8240-046BFEC1500A}" sibTransId="{270E37B6-9EAC-4295-92F7-F2256B593E8C}"/>
    <dgm:cxn modelId="{8BF8E6F7-A115-4D0F-8498-5C215ECE43E3}" srcId="{59AF6EF7-C240-4314-8866-65AFEE0C9BA0}" destId="{A212E673-BC41-4C90-849C-105BB93099E6}" srcOrd="0" destOrd="0" parTransId="{AFB5A0AF-FC44-4FEA-A44E-5183F93BDD65}" sibTransId="{BE01D787-A4B8-4863-9919-0AAD97C9C4BD}"/>
    <dgm:cxn modelId="{94AAC49A-490A-446A-9D7B-974512AB7814}" type="presParOf" srcId="{16F2C8BF-AC56-495F-AA57-E0D08CC86C2C}" destId="{9C52157C-D0A7-441E-9D51-03258B502A31}" srcOrd="0" destOrd="0" presId="urn:microsoft.com/office/officeart/2005/8/layout/chevron2"/>
    <dgm:cxn modelId="{D2ABBCA8-8A55-43F6-AC32-BFD09E1C26FD}" type="presParOf" srcId="{9C52157C-D0A7-441E-9D51-03258B502A31}" destId="{FE4B7F9E-9E4D-4716-9C90-843FEAA9AB89}" srcOrd="0" destOrd="0" presId="urn:microsoft.com/office/officeart/2005/8/layout/chevron2"/>
    <dgm:cxn modelId="{AAC08DB8-8345-49CA-B5BA-6B59969F6316}" type="presParOf" srcId="{9C52157C-D0A7-441E-9D51-03258B502A31}" destId="{EFED4015-7300-4A5F-B489-5DE2C353715E}" srcOrd="1" destOrd="0" presId="urn:microsoft.com/office/officeart/2005/8/layout/chevron2"/>
    <dgm:cxn modelId="{22F57A04-51E4-44E3-BE27-F22F7C90B4AB}" type="presParOf" srcId="{16F2C8BF-AC56-495F-AA57-E0D08CC86C2C}" destId="{B2D263B6-3CC4-4377-A77E-F41AF6F0CF8A}" srcOrd="1" destOrd="0" presId="urn:microsoft.com/office/officeart/2005/8/layout/chevron2"/>
    <dgm:cxn modelId="{16C25547-D500-447B-8CD5-EF7EC3B711D2}" type="presParOf" srcId="{16F2C8BF-AC56-495F-AA57-E0D08CC86C2C}" destId="{3E4735BD-4962-4BE6-895A-A352A7A9A987}" srcOrd="2" destOrd="0" presId="urn:microsoft.com/office/officeart/2005/8/layout/chevron2"/>
    <dgm:cxn modelId="{80AE1AF6-DEA6-4626-9026-403A4DFB664C}" type="presParOf" srcId="{3E4735BD-4962-4BE6-895A-A352A7A9A987}" destId="{8E763CDD-F778-4BEF-B0F2-BE6AC5780C1A}" srcOrd="0" destOrd="0" presId="urn:microsoft.com/office/officeart/2005/8/layout/chevron2"/>
    <dgm:cxn modelId="{95286B15-5ACD-4D6B-B05F-C61658E3FFFD}" type="presParOf" srcId="{3E4735BD-4962-4BE6-895A-A352A7A9A987}" destId="{BE9C04E0-786E-473A-B009-482C0295B6A1}" srcOrd="1" destOrd="0" presId="urn:microsoft.com/office/officeart/2005/8/layout/chevron2"/>
    <dgm:cxn modelId="{9F528A72-8BCF-437E-8F10-80B9321ECFCB}" type="presParOf" srcId="{16F2C8BF-AC56-495F-AA57-E0D08CC86C2C}" destId="{F8A1E5B6-90BC-4296-B7F6-44988E0BB901}" srcOrd="3" destOrd="0" presId="urn:microsoft.com/office/officeart/2005/8/layout/chevron2"/>
    <dgm:cxn modelId="{2AEB84CA-B491-4A11-B155-268181EF9143}" type="presParOf" srcId="{16F2C8BF-AC56-495F-AA57-E0D08CC86C2C}" destId="{B522D9C5-4F40-4ABA-A5B1-496F17A9A671}" srcOrd="4" destOrd="0" presId="urn:microsoft.com/office/officeart/2005/8/layout/chevron2"/>
    <dgm:cxn modelId="{E451A2E3-1DAD-4A86-8D4E-1EC2F1169748}" type="presParOf" srcId="{B522D9C5-4F40-4ABA-A5B1-496F17A9A671}" destId="{04E4021E-E2BA-4CD9-9838-41012639140A}" srcOrd="0" destOrd="0" presId="urn:microsoft.com/office/officeart/2005/8/layout/chevron2"/>
    <dgm:cxn modelId="{177E4909-223F-42A4-AFC9-D22AB26933CA}" type="presParOf" srcId="{B522D9C5-4F40-4ABA-A5B1-496F17A9A671}" destId="{1976580C-20A5-4FB1-8A09-85D2FDD819D1}" srcOrd="1" destOrd="0" presId="urn:microsoft.com/office/officeart/2005/8/layout/chevron2"/>
    <dgm:cxn modelId="{82B28E76-A168-4151-91B0-4CE7C23908EF}" type="presParOf" srcId="{16F2C8BF-AC56-495F-AA57-E0D08CC86C2C}" destId="{0CB87842-4447-431D-90AA-7E23515E0125}" srcOrd="5" destOrd="0" presId="urn:microsoft.com/office/officeart/2005/8/layout/chevron2"/>
    <dgm:cxn modelId="{A3217E36-DB23-4162-8E9C-A21A7971E307}" type="presParOf" srcId="{16F2C8BF-AC56-495F-AA57-E0D08CC86C2C}" destId="{8DAB00F8-06F5-4DD9-B799-2FFC62BFFA90}" srcOrd="6" destOrd="0" presId="urn:microsoft.com/office/officeart/2005/8/layout/chevron2"/>
    <dgm:cxn modelId="{D4CD33E2-4EBD-4A91-8973-DF06A7F76A2C}" type="presParOf" srcId="{8DAB00F8-06F5-4DD9-B799-2FFC62BFFA90}" destId="{308A14DD-B95A-4BB8-810C-039793662F22}" srcOrd="0" destOrd="0" presId="urn:microsoft.com/office/officeart/2005/8/layout/chevron2"/>
    <dgm:cxn modelId="{95AACE93-ABDE-4CB5-A28D-658DC803208A}" type="presParOf" srcId="{8DAB00F8-06F5-4DD9-B799-2FFC62BFFA90}" destId="{F9DA6093-ACD5-4F4B-911C-00F5B75DFE5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35865-D43F-4918-8321-E5CEE328C1DD}">
      <dsp:nvSpPr>
        <dsp:cNvPr id="0" name=""/>
        <dsp:cNvSpPr/>
      </dsp:nvSpPr>
      <dsp:spPr>
        <a:xfrm>
          <a:off x="0" y="673134"/>
          <a:ext cx="2865983" cy="181989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B6191B8-C1B1-4892-A449-A1C596FF9483}">
      <dsp:nvSpPr>
        <dsp:cNvPr id="0" name=""/>
        <dsp:cNvSpPr/>
      </dsp:nvSpPr>
      <dsp:spPr>
        <a:xfrm>
          <a:off x="318442" y="975654"/>
          <a:ext cx="2865983" cy="181989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BLER is the percentage of incorrectly received blocks in total transmitted blocks.</a:t>
          </a:r>
        </a:p>
      </dsp:txBody>
      <dsp:txXfrm>
        <a:off x="371745" y="1028957"/>
        <a:ext cx="2759377" cy="1713293"/>
      </dsp:txXfrm>
    </dsp:sp>
    <dsp:sp modelId="{B2E463C5-E803-4F4A-9E3B-982FA304F091}">
      <dsp:nvSpPr>
        <dsp:cNvPr id="0" name=""/>
        <dsp:cNvSpPr/>
      </dsp:nvSpPr>
      <dsp:spPr>
        <a:xfrm>
          <a:off x="3502868" y="673134"/>
          <a:ext cx="2865983" cy="181989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36085D-5C4C-44D0-A52E-9E1A2A27D762}">
      <dsp:nvSpPr>
        <dsp:cNvPr id="0" name=""/>
        <dsp:cNvSpPr/>
      </dsp:nvSpPr>
      <dsp:spPr>
        <a:xfrm>
          <a:off x="3821311" y="975654"/>
          <a:ext cx="2865983" cy="181989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It is calculated as a </a:t>
          </a:r>
          <a:r>
            <a:rPr lang="en-US" sz="2200" b="1" kern="1200"/>
            <a:t>running average</a:t>
          </a:r>
          <a:r>
            <a:rPr lang="en-US" sz="2200" kern="1200"/>
            <a:t> over a window of past transmissions.</a:t>
          </a:r>
        </a:p>
      </dsp:txBody>
      <dsp:txXfrm>
        <a:off x="3874614" y="1028957"/>
        <a:ext cx="2759377" cy="1713293"/>
      </dsp:txXfrm>
    </dsp:sp>
    <dsp:sp modelId="{24D9FAF7-C398-425A-8C71-B1013CAB268F}">
      <dsp:nvSpPr>
        <dsp:cNvPr id="0" name=""/>
        <dsp:cNvSpPr/>
      </dsp:nvSpPr>
      <dsp:spPr>
        <a:xfrm>
          <a:off x="7005737" y="673134"/>
          <a:ext cx="2865983" cy="181989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A6DDF29-373B-4DA2-B4CD-01717BE0A59C}">
      <dsp:nvSpPr>
        <dsp:cNvPr id="0" name=""/>
        <dsp:cNvSpPr/>
      </dsp:nvSpPr>
      <dsp:spPr>
        <a:xfrm>
          <a:off x="7324179" y="975654"/>
          <a:ext cx="2865983" cy="181989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Helps in dynamically adjusting MCS to maintain reliable communication.</a:t>
          </a:r>
        </a:p>
      </dsp:txBody>
      <dsp:txXfrm>
        <a:off x="7377482" y="1028957"/>
        <a:ext cx="2759377" cy="1713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7DB15-34C7-4535-B10C-169E72B0928C}">
      <dsp:nvSpPr>
        <dsp:cNvPr id="0" name=""/>
        <dsp:cNvSpPr/>
      </dsp:nvSpPr>
      <dsp:spPr>
        <a:xfrm>
          <a:off x="0" y="0"/>
          <a:ext cx="10121348" cy="7951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6B0758-FCE5-460F-9FA4-97F4FA2175C8}">
      <dsp:nvSpPr>
        <dsp:cNvPr id="0" name=""/>
        <dsp:cNvSpPr/>
      </dsp:nvSpPr>
      <dsp:spPr>
        <a:xfrm>
          <a:off x="240540" y="180483"/>
          <a:ext cx="437345" cy="437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30AE1-A8C0-4B4A-9552-EB6EA0D8A03F}">
      <dsp:nvSpPr>
        <dsp:cNvPr id="0" name=""/>
        <dsp:cNvSpPr/>
      </dsp:nvSpPr>
      <dsp:spPr>
        <a:xfrm>
          <a:off x="918425" y="1568"/>
          <a:ext cx="9202922" cy="79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156" tIns="84156" rIns="84156" bIns="84156" numCol="1" spcCol="1270" anchor="ctr" anchorCtr="0">
          <a:noAutofit/>
        </a:bodyPr>
        <a:lstStyle/>
        <a:p>
          <a:pPr marL="0" lvl="0" indent="0" algn="l" defTabSz="977900">
            <a:lnSpc>
              <a:spcPct val="90000"/>
            </a:lnSpc>
            <a:spcBef>
              <a:spcPct val="0"/>
            </a:spcBef>
            <a:spcAft>
              <a:spcPct val="35000"/>
            </a:spcAft>
            <a:buNone/>
          </a:pPr>
          <a:r>
            <a:rPr lang="en-US" sz="2200" kern="1200" dirty="0"/>
            <a:t>Initial LAM Value: Starts at -3.</a:t>
          </a:r>
        </a:p>
      </dsp:txBody>
      <dsp:txXfrm>
        <a:off x="918425" y="1568"/>
        <a:ext cx="9202922" cy="795173"/>
      </dsp:txXfrm>
    </dsp:sp>
    <dsp:sp modelId="{D94104B8-455E-421B-8854-D68D20BCA028}">
      <dsp:nvSpPr>
        <dsp:cNvPr id="0" name=""/>
        <dsp:cNvSpPr/>
      </dsp:nvSpPr>
      <dsp:spPr>
        <a:xfrm>
          <a:off x="0" y="995536"/>
          <a:ext cx="10121348" cy="7951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4CC12E-557D-4CB6-8617-242907AB6844}">
      <dsp:nvSpPr>
        <dsp:cNvPr id="0" name=""/>
        <dsp:cNvSpPr/>
      </dsp:nvSpPr>
      <dsp:spPr>
        <a:xfrm>
          <a:off x="240540" y="1174450"/>
          <a:ext cx="437345" cy="43734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45FBBF-13DC-4E1C-85E1-74F0A04543FD}">
      <dsp:nvSpPr>
        <dsp:cNvPr id="0" name=""/>
        <dsp:cNvSpPr/>
      </dsp:nvSpPr>
      <dsp:spPr>
        <a:xfrm>
          <a:off x="918425" y="995536"/>
          <a:ext cx="9202922" cy="79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156" tIns="84156" rIns="84156" bIns="84156" numCol="1" spcCol="1270" anchor="ctr" anchorCtr="0">
          <a:noAutofit/>
        </a:bodyPr>
        <a:lstStyle/>
        <a:p>
          <a:pPr marL="0" lvl="0" indent="0" algn="l" defTabSz="977900">
            <a:lnSpc>
              <a:spcPct val="90000"/>
            </a:lnSpc>
            <a:spcBef>
              <a:spcPct val="0"/>
            </a:spcBef>
            <a:spcAft>
              <a:spcPct val="35000"/>
            </a:spcAft>
            <a:buNone/>
          </a:pPr>
          <a:r>
            <a:rPr lang="en-US" sz="2200" kern="1200"/>
            <a:t>ACK (Successful Transmission): LAM increases gradually.</a:t>
          </a:r>
        </a:p>
      </dsp:txBody>
      <dsp:txXfrm>
        <a:off x="918425" y="995536"/>
        <a:ext cx="9202922" cy="795173"/>
      </dsp:txXfrm>
    </dsp:sp>
    <dsp:sp modelId="{4A7B64DC-BE30-4171-9593-5D5D850BE5EB}">
      <dsp:nvSpPr>
        <dsp:cNvPr id="0" name=""/>
        <dsp:cNvSpPr/>
      </dsp:nvSpPr>
      <dsp:spPr>
        <a:xfrm>
          <a:off x="0" y="1989503"/>
          <a:ext cx="10121348" cy="7951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0DDED-0C30-4F34-8AEE-2B344B38568B}">
      <dsp:nvSpPr>
        <dsp:cNvPr id="0" name=""/>
        <dsp:cNvSpPr/>
      </dsp:nvSpPr>
      <dsp:spPr>
        <a:xfrm>
          <a:off x="240540" y="2168417"/>
          <a:ext cx="437345" cy="43734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88992-03A5-4F8F-A061-C7A4C5721D31}">
      <dsp:nvSpPr>
        <dsp:cNvPr id="0" name=""/>
        <dsp:cNvSpPr/>
      </dsp:nvSpPr>
      <dsp:spPr>
        <a:xfrm>
          <a:off x="918425" y="1989503"/>
          <a:ext cx="9202922" cy="79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156" tIns="84156" rIns="84156" bIns="84156" numCol="1" spcCol="1270" anchor="ctr" anchorCtr="0">
          <a:noAutofit/>
        </a:bodyPr>
        <a:lstStyle/>
        <a:p>
          <a:pPr marL="0" lvl="0" indent="0" algn="l" defTabSz="977900">
            <a:lnSpc>
              <a:spcPct val="90000"/>
            </a:lnSpc>
            <a:spcBef>
              <a:spcPct val="0"/>
            </a:spcBef>
            <a:spcAft>
              <a:spcPct val="35000"/>
            </a:spcAft>
            <a:buNone/>
          </a:pPr>
          <a:r>
            <a:rPr lang="en-US" sz="2200" kern="1200"/>
            <a:t>NACK (Retransmission Needed):LAM decreases accordingly.</a:t>
          </a:r>
        </a:p>
      </dsp:txBody>
      <dsp:txXfrm>
        <a:off x="918425" y="1989503"/>
        <a:ext cx="9202922" cy="795173"/>
      </dsp:txXfrm>
    </dsp:sp>
    <dsp:sp modelId="{D9C1F46B-B2B6-4C5B-BCA4-C35EB058E9D2}">
      <dsp:nvSpPr>
        <dsp:cNvPr id="0" name=""/>
        <dsp:cNvSpPr/>
      </dsp:nvSpPr>
      <dsp:spPr>
        <a:xfrm>
          <a:off x="0" y="2983470"/>
          <a:ext cx="10121348" cy="7951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4F7029-BBC3-4054-BFEE-1D0987A30108}">
      <dsp:nvSpPr>
        <dsp:cNvPr id="0" name=""/>
        <dsp:cNvSpPr/>
      </dsp:nvSpPr>
      <dsp:spPr>
        <a:xfrm>
          <a:off x="240540" y="3162384"/>
          <a:ext cx="437345" cy="43734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382B3-869B-41A0-96E9-E34F20DCC0FA}">
      <dsp:nvSpPr>
        <dsp:cNvPr id="0" name=""/>
        <dsp:cNvSpPr/>
      </dsp:nvSpPr>
      <dsp:spPr>
        <a:xfrm>
          <a:off x="918425" y="2983470"/>
          <a:ext cx="9202922" cy="79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156" tIns="84156" rIns="84156" bIns="84156" numCol="1" spcCol="1270" anchor="ctr" anchorCtr="0">
          <a:noAutofit/>
        </a:bodyPr>
        <a:lstStyle/>
        <a:p>
          <a:pPr marL="0" lvl="0" indent="0" algn="l" defTabSz="977900">
            <a:lnSpc>
              <a:spcPct val="90000"/>
            </a:lnSpc>
            <a:spcBef>
              <a:spcPct val="0"/>
            </a:spcBef>
            <a:spcAft>
              <a:spcPct val="35000"/>
            </a:spcAft>
            <a:buNone/>
          </a:pPr>
          <a:r>
            <a:rPr lang="en-US" sz="2200" kern="1200"/>
            <a:t>Adjustments ensure optimal MCS selection for network efficiency.</a:t>
          </a:r>
        </a:p>
      </dsp:txBody>
      <dsp:txXfrm>
        <a:off x="918425" y="2983470"/>
        <a:ext cx="9202922" cy="7951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3B90F-E451-4BC1-970B-0F16DE9E0699}">
      <dsp:nvSpPr>
        <dsp:cNvPr id="0" name=""/>
        <dsp:cNvSpPr/>
      </dsp:nvSpPr>
      <dsp:spPr>
        <a:xfrm>
          <a:off x="674918" y="524477"/>
          <a:ext cx="1060908" cy="10609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6E8A79-4DF5-43DD-9C95-3F64E7320F1B}">
      <dsp:nvSpPr>
        <dsp:cNvPr id="0" name=""/>
        <dsp:cNvSpPr/>
      </dsp:nvSpPr>
      <dsp:spPr>
        <a:xfrm>
          <a:off x="26585" y="1899679"/>
          <a:ext cx="23575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The system aims to keep BLER at </a:t>
          </a:r>
          <a:r>
            <a:rPr lang="en-US" sz="1600" b="1" kern="1200" dirty="0"/>
            <a:t>10%</a:t>
          </a:r>
          <a:r>
            <a:rPr lang="en-US" sz="1600" kern="1200" dirty="0"/>
            <a:t>.</a:t>
          </a:r>
        </a:p>
      </dsp:txBody>
      <dsp:txXfrm>
        <a:off x="26585" y="1899679"/>
        <a:ext cx="2357574" cy="720000"/>
      </dsp:txXfrm>
    </dsp:sp>
    <dsp:sp modelId="{B0FA90F6-F39D-4162-B4D5-B90F936668F0}">
      <dsp:nvSpPr>
        <dsp:cNvPr id="0" name=""/>
        <dsp:cNvSpPr/>
      </dsp:nvSpPr>
      <dsp:spPr>
        <a:xfrm>
          <a:off x="3445068" y="524477"/>
          <a:ext cx="1060908" cy="1060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084D73-419A-47E2-9E27-D2C46CC78ED6}">
      <dsp:nvSpPr>
        <dsp:cNvPr id="0" name=""/>
        <dsp:cNvSpPr/>
      </dsp:nvSpPr>
      <dsp:spPr>
        <a:xfrm>
          <a:off x="2796735" y="1899679"/>
          <a:ext cx="23575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Since BLER is a running average, LAM adjustments are gradual.</a:t>
          </a:r>
        </a:p>
      </dsp:txBody>
      <dsp:txXfrm>
        <a:off x="2796735" y="1899679"/>
        <a:ext cx="2357574" cy="720000"/>
      </dsp:txXfrm>
    </dsp:sp>
    <dsp:sp modelId="{C6EBC87E-E2DA-4C52-B56B-04412AFA634F}">
      <dsp:nvSpPr>
        <dsp:cNvPr id="0" name=""/>
        <dsp:cNvSpPr/>
      </dsp:nvSpPr>
      <dsp:spPr>
        <a:xfrm>
          <a:off x="6215218" y="524477"/>
          <a:ext cx="1060908" cy="106090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CC07B-0448-4063-ADDE-3A0CAFEC5868}">
      <dsp:nvSpPr>
        <dsp:cNvPr id="0" name=""/>
        <dsp:cNvSpPr/>
      </dsp:nvSpPr>
      <dsp:spPr>
        <a:xfrm>
          <a:off x="5566885" y="1899679"/>
          <a:ext cx="23575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If BLER drops below 10% → LAM increases to improve throughput.</a:t>
          </a:r>
        </a:p>
      </dsp:txBody>
      <dsp:txXfrm>
        <a:off x="5566885" y="1899679"/>
        <a:ext cx="2357574" cy="720000"/>
      </dsp:txXfrm>
    </dsp:sp>
    <dsp:sp modelId="{DF58D1C3-5569-40B6-9443-157888E887B5}">
      <dsp:nvSpPr>
        <dsp:cNvPr id="0" name=""/>
        <dsp:cNvSpPr/>
      </dsp:nvSpPr>
      <dsp:spPr>
        <a:xfrm>
          <a:off x="8985369" y="524477"/>
          <a:ext cx="1060908" cy="1060908"/>
        </a:xfrm>
        <a:prstGeom prst="hexagon">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ED499-0E77-41F3-BD29-805CD3DF1FAA}">
      <dsp:nvSpPr>
        <dsp:cNvPr id="0" name=""/>
        <dsp:cNvSpPr/>
      </dsp:nvSpPr>
      <dsp:spPr>
        <a:xfrm>
          <a:off x="8337036" y="1899679"/>
          <a:ext cx="23575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If BLER rises above 10% → LAM decreases to stabilize quality.</a:t>
          </a:r>
        </a:p>
      </dsp:txBody>
      <dsp:txXfrm>
        <a:off x="8337036" y="1899679"/>
        <a:ext cx="2357574"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B7F9E-9E4D-4716-9C90-843FEAA9AB89}">
      <dsp:nvSpPr>
        <dsp:cNvPr id="0" name=""/>
        <dsp:cNvSpPr/>
      </dsp:nvSpPr>
      <dsp:spPr>
        <a:xfrm rot="5400000">
          <a:off x="-250753" y="251438"/>
          <a:ext cx="1671689" cy="11701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RO1 </a:t>
          </a:r>
        </a:p>
      </dsp:txBody>
      <dsp:txXfrm rot="-5400000">
        <a:off x="1" y="585775"/>
        <a:ext cx="1170182" cy="501507"/>
      </dsp:txXfrm>
    </dsp:sp>
    <dsp:sp modelId="{EFED4015-7300-4A5F-B489-5DE2C353715E}">
      <dsp:nvSpPr>
        <dsp:cNvPr id="0" name=""/>
        <dsp:cNvSpPr/>
      </dsp:nvSpPr>
      <dsp:spPr>
        <a:xfrm rot="5400000">
          <a:off x="4033240" y="-2862372"/>
          <a:ext cx="1086598" cy="6812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t>Develop a Reinforcement Learning Model</a:t>
          </a:r>
          <a:r>
            <a:rPr lang="en-US" sz="1700" kern="1200" dirty="0"/>
            <a:t>: Design and implement an AI-driven algorithm that dynamically selects the optimal MCS based on simulated instantaneous channel variations.</a:t>
          </a:r>
          <a:endParaRPr lang="en-GB" sz="1700" kern="1200" dirty="0"/>
        </a:p>
      </dsp:txBody>
      <dsp:txXfrm rot="-5400000">
        <a:off x="1170183" y="53728"/>
        <a:ext cx="6759670" cy="980512"/>
      </dsp:txXfrm>
    </dsp:sp>
    <dsp:sp modelId="{8E763CDD-F778-4BEF-B0F2-BE6AC5780C1A}">
      <dsp:nvSpPr>
        <dsp:cNvPr id="0" name=""/>
        <dsp:cNvSpPr/>
      </dsp:nvSpPr>
      <dsp:spPr>
        <a:xfrm rot="5400000">
          <a:off x="-250753" y="1780053"/>
          <a:ext cx="1671689" cy="11701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RO2</a:t>
          </a:r>
        </a:p>
      </dsp:txBody>
      <dsp:txXfrm rot="-5400000">
        <a:off x="1" y="2114390"/>
        <a:ext cx="1170182" cy="501507"/>
      </dsp:txXfrm>
    </dsp:sp>
    <dsp:sp modelId="{BE9C04E0-786E-473A-B009-482C0295B6A1}">
      <dsp:nvSpPr>
        <dsp:cNvPr id="0" name=""/>
        <dsp:cNvSpPr/>
      </dsp:nvSpPr>
      <dsp:spPr>
        <a:xfrm rot="5400000">
          <a:off x="4033240" y="-1333757"/>
          <a:ext cx="1086598" cy="6812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t>Quantitatively Evaluate Performance in a Lab Test Bed: </a:t>
          </a:r>
          <a:r>
            <a:rPr lang="en-US" sz="1700" kern="1200" dirty="0"/>
            <a:t>Demonstrate that the proposed algorithm improves throughput efficiency and reduces error rates compared to traditional methods, using a controlled lab test bed setup.</a:t>
          </a:r>
          <a:endParaRPr lang="en-GB" sz="1700" b="1" kern="1200" dirty="0"/>
        </a:p>
      </dsp:txBody>
      <dsp:txXfrm rot="-5400000">
        <a:off x="1170183" y="1582343"/>
        <a:ext cx="6759670" cy="980512"/>
      </dsp:txXfrm>
    </dsp:sp>
    <dsp:sp modelId="{04E4021E-E2BA-4CD9-9838-41012639140A}">
      <dsp:nvSpPr>
        <dsp:cNvPr id="0" name=""/>
        <dsp:cNvSpPr/>
      </dsp:nvSpPr>
      <dsp:spPr>
        <a:xfrm rot="5400000">
          <a:off x="-250753" y="3308668"/>
          <a:ext cx="1671689" cy="11701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RO3</a:t>
          </a:r>
          <a:endParaRPr lang="en-GB" sz="3300" kern="1200" dirty="0"/>
        </a:p>
      </dsp:txBody>
      <dsp:txXfrm rot="-5400000">
        <a:off x="1" y="3643005"/>
        <a:ext cx="1170182" cy="501507"/>
      </dsp:txXfrm>
    </dsp:sp>
    <dsp:sp modelId="{1976580C-20A5-4FB1-8A09-85D2FDD819D1}">
      <dsp:nvSpPr>
        <dsp:cNvPr id="0" name=""/>
        <dsp:cNvSpPr/>
      </dsp:nvSpPr>
      <dsp:spPr>
        <a:xfrm rot="5400000">
          <a:off x="4033240" y="194857"/>
          <a:ext cx="1086598" cy="6812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t>Assess Computational Feasibility</a:t>
          </a:r>
          <a:r>
            <a:rPr lang="en-US" sz="1700" kern="1200" dirty="0"/>
            <a:t>: Analyze the algorithm’s computational complexity and response times within the lab test bed to confirm its capability for near-real-time operation.</a:t>
          </a:r>
          <a:endParaRPr lang="en-GB" sz="1700" kern="1200" dirty="0"/>
        </a:p>
      </dsp:txBody>
      <dsp:txXfrm rot="-5400000">
        <a:off x="1170183" y="3110958"/>
        <a:ext cx="6759670" cy="980512"/>
      </dsp:txXfrm>
    </dsp:sp>
    <dsp:sp modelId="{308A14DD-B95A-4BB8-810C-039793662F22}">
      <dsp:nvSpPr>
        <dsp:cNvPr id="0" name=""/>
        <dsp:cNvSpPr/>
      </dsp:nvSpPr>
      <dsp:spPr>
        <a:xfrm rot="5400000">
          <a:off x="-250753" y="4837283"/>
          <a:ext cx="1671689" cy="11701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RO4</a:t>
          </a:r>
          <a:endParaRPr lang="en-GB" sz="3300" kern="1200" dirty="0"/>
        </a:p>
      </dsp:txBody>
      <dsp:txXfrm rot="-5400000">
        <a:off x="1" y="5171620"/>
        <a:ext cx="1170182" cy="501507"/>
      </dsp:txXfrm>
    </dsp:sp>
    <dsp:sp modelId="{F9DA6093-ACD5-4F4B-911C-00F5B75DFE5E}">
      <dsp:nvSpPr>
        <dsp:cNvPr id="0" name=""/>
        <dsp:cNvSpPr/>
      </dsp:nvSpPr>
      <dsp:spPr>
        <a:xfrm rot="5400000">
          <a:off x="4033240" y="1723472"/>
          <a:ext cx="1086598" cy="6812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t>Validate Robustness Across Simulated Scenarios</a:t>
          </a:r>
          <a:r>
            <a:rPr lang="en-US" sz="1700" kern="1200" dirty="0"/>
            <a:t>: Test the algorithm under a variety of simulated channel conditions to ensure consistent performance and adaptability in different network scenarios.</a:t>
          </a:r>
          <a:endParaRPr lang="en-GB" sz="1700" kern="1200" dirty="0"/>
        </a:p>
      </dsp:txBody>
      <dsp:txXfrm rot="-5400000">
        <a:off x="1170183" y="4639573"/>
        <a:ext cx="6759670" cy="9805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078656-97B0-44EE-AB18-6DB9DE5B0B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F29F2C3-AD08-4E6D-A088-368B34DF11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3FD57-3794-4120-98FF-C2AE06E1D288}" type="datetime1">
              <a:rPr lang="en-GB" smtClean="0"/>
              <a:t>19/03/2025</a:t>
            </a:fld>
            <a:endParaRPr lang="en-GB"/>
          </a:p>
        </p:txBody>
      </p:sp>
      <p:sp>
        <p:nvSpPr>
          <p:cNvPr id="4" name="Footer Placeholder 3">
            <a:extLst>
              <a:ext uri="{FF2B5EF4-FFF2-40B4-BE49-F238E27FC236}">
                <a16:creationId xmlns:a16="http://schemas.microsoft.com/office/drawing/2014/main" id="{A38671FA-A8DC-45FF-B65C-1D9118C13C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7588980-5C1C-4C7C-9176-423606A77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E4C7E2-0C3F-4060-B8AB-B08C9D4C8161}" type="slidenum">
              <a:rPr lang="en-GB" smtClean="0"/>
              <a:t>‹#›</a:t>
            </a:fld>
            <a:endParaRPr lang="en-GB"/>
          </a:p>
        </p:txBody>
      </p:sp>
    </p:spTree>
    <p:extLst>
      <p:ext uri="{BB962C8B-B14F-4D97-AF65-F5344CB8AC3E}">
        <p14:creationId xmlns:p14="http://schemas.microsoft.com/office/powerpoint/2010/main" val="162834715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63DFDFE-3139-469E-B55A-AF14001CBA81}" type="datetime1">
              <a:rPr lang="en-GB" smtClean="0"/>
              <a:t>19/03/2025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30E6F85-6220-421D-9203-84F526C4C605}" type="slidenum">
              <a:rPr lang="en-GB" smtClean="0"/>
              <a:t>‹#›</a:t>
            </a:fld>
            <a:endParaRPr lang="en-GB"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DA8F3494-0491-4803-BC84-8A9DE4958074}" type="slidenum">
              <a:rPr lang="en-GB" smtClean="0"/>
              <a:t>2</a:t>
            </a:fld>
            <a:endParaRPr lang="en-GB" dirty="0"/>
          </a:p>
        </p:txBody>
      </p:sp>
      <p:sp>
        <p:nvSpPr>
          <p:cNvPr id="5" name="Date Placeholder 4">
            <a:extLst>
              <a:ext uri="{FF2B5EF4-FFF2-40B4-BE49-F238E27FC236}">
                <a16:creationId xmlns:a16="http://schemas.microsoft.com/office/drawing/2014/main" id="{2725AC6C-0CF6-478E-A94B-7E90FBF53E07}"/>
              </a:ext>
            </a:extLst>
          </p:cNvPr>
          <p:cNvSpPr>
            <a:spLocks noGrp="1"/>
          </p:cNvSpPr>
          <p:nvPr>
            <p:ph type="dt" idx="1"/>
          </p:nvPr>
        </p:nvSpPr>
        <p:spPr/>
        <p:txBody>
          <a:bodyPr/>
          <a:lstStyle/>
          <a:p>
            <a:pPr rtl="0"/>
            <a:fld id="{3BEF0968-F567-4C1D-AE7C-7968D29C8B66}" type="datetime1">
              <a:rPr lang="en-GB" smtClean="0"/>
              <a:t>19/03/2025</a:t>
            </a:fld>
            <a:endParaRPr lang="en-GB" dirty="0"/>
          </a:p>
        </p:txBody>
      </p:sp>
    </p:spTree>
    <p:extLst>
      <p:ext uri="{BB962C8B-B14F-4D97-AF65-F5344CB8AC3E}">
        <p14:creationId xmlns:p14="http://schemas.microsoft.com/office/powerpoint/2010/main" val="38350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rtl="0">
              <a:buFont typeface="Arial" panose="020B0604020202020204" pitchFamily="34" charset="0"/>
              <a:buChar char="•"/>
            </a:pPr>
            <a:endParaRPr lang="en-GB"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rtlCol="0"/>
          <a:lstStyle>
            <a:lvl1pPr algn="ctr">
              <a:defRPr>
                <a:solidFill>
                  <a:schemeClr val="bg1"/>
                </a:solidFill>
              </a:defRPr>
            </a:lvl1pPr>
          </a:lstStyle>
          <a:p>
            <a:pPr rtl="0"/>
            <a:r>
              <a:rPr lang="en-GB">
                <a:solidFill>
                  <a:schemeClr val="bg1"/>
                </a:solidFill>
              </a:rPr>
              <a:t>Click to edit Master title style</a:t>
            </a:r>
            <a:endParaRPr lang="en-GB"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rtlCol="0">
            <a:normAutofit/>
          </a:bodyPr>
          <a:lstStyle>
            <a:lvl1pPr algn="ctr">
              <a:buNone/>
              <a:defRPr>
                <a:solidFill>
                  <a:schemeClr val="bg1"/>
                </a:solidFill>
              </a:defRPr>
            </a:lvl1pPr>
          </a:lstStyle>
          <a:p>
            <a:pPr rtl="0"/>
            <a:r>
              <a:rPr lang="en-GB" sz="1400" b="0">
                <a:solidFill>
                  <a:schemeClr val="bg1"/>
                </a:solidFill>
                <a:latin typeface="+mj-lt"/>
              </a:rPr>
              <a:t>Click to edit Master subtitle style</a:t>
            </a:r>
            <a:endParaRPr lang="en-GB"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rtlCol="0"/>
          <a:lstStyle/>
          <a:p>
            <a:pPr rtl="0"/>
            <a:r>
              <a:rPr lang="en-GB"/>
              <a:t>Click to edit Master title style</a:t>
            </a:r>
            <a:endParaRPr lang="en-GB"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rtlCol="0"/>
          <a:lstStyle/>
          <a:p>
            <a:pPr rtl="0"/>
            <a:r>
              <a:rPr lang="en-GB"/>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rtlCol="0"/>
          <a:lstStyle/>
          <a:p>
            <a:pPr rtl="0"/>
            <a:r>
              <a:rPr lang="en-GB"/>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rtlCol="0"/>
          <a:lstStyle/>
          <a:p>
            <a:pPr rtl="0"/>
            <a:r>
              <a:rPr lang="en-GB"/>
              <a:t>Click to edit Master title style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rtlCol="0"/>
          <a:lstStyle/>
          <a:p>
            <a:pPr rtl="0"/>
            <a:r>
              <a:rPr lang="en-GB"/>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rtlCol="0"/>
          <a:lstStyle/>
          <a:p>
            <a:pPr rtl="0"/>
            <a:r>
              <a:rPr lang="en-GB"/>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rtlCol="0" anchor="ctr">
            <a:normAutofit/>
          </a:bodyPr>
          <a:lstStyle>
            <a:lvl1pPr>
              <a:defRPr>
                <a:solidFill>
                  <a:schemeClr val="bg1"/>
                </a:solidFill>
              </a:defRPr>
            </a:lvl1pPr>
          </a:lstStyle>
          <a:p>
            <a:pPr rtl="0"/>
            <a:r>
              <a:rPr lang="en-GB" sz="3200">
                <a:solidFill>
                  <a:schemeClr val="bg1"/>
                </a:solidFill>
              </a:rPr>
              <a:t>Click to edit Master title style</a:t>
            </a:r>
            <a:endParaRPr lang="en-GB"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rtlCol="0"/>
          <a:lstStyle/>
          <a:p>
            <a:pPr rtl="0"/>
            <a:r>
              <a:rPr lang="en-GB"/>
              <a:t>Click icon to add picture</a:t>
            </a:r>
            <a:endParaRPr lang="en-GB"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rtlCol="0"/>
          <a:lstStyle/>
          <a:p>
            <a:pPr rtl="0"/>
            <a:r>
              <a:rPr lang="en-GB"/>
              <a:t>Click icon to add picture</a:t>
            </a:r>
            <a:endParaRPr lang="en-GB"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rtlCol="0" anchor="ctr"/>
          <a:lstStyle>
            <a:lvl1pPr marL="0" indent="0">
              <a:buNone/>
              <a:defRPr sz="1800"/>
            </a:lvl1pPr>
            <a:lvl2pPr>
              <a:buNone/>
              <a:defRPr sz="1800"/>
            </a:lvl2pPr>
            <a:lvl3pPr>
              <a:buNone/>
              <a:defRPr sz="1800"/>
            </a:lvl3pPr>
            <a:lvl4pPr>
              <a:buNone/>
              <a:defRPr sz="1800"/>
            </a:lvl4pPr>
            <a:lvl5pPr>
              <a:buNone/>
              <a:defRPr sz="1800"/>
            </a:lvl5pPr>
          </a:lstStyle>
          <a:p>
            <a:pPr lvl="0" rtl="0"/>
            <a:r>
              <a:rPr lang="en-GB"/>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rtlCol="0" anchor="b">
            <a:normAutofit/>
          </a:bodyPr>
          <a:lstStyle/>
          <a:p>
            <a:pPr rtl="0"/>
            <a:r>
              <a:rPr lang="en-GB" sz="2800"/>
              <a:t>Click to edit Master title style</a:t>
            </a:r>
            <a:endParaRPr lang="en-GB"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rtlCol="0" anchor="ctr"/>
          <a:lstStyle>
            <a:lvl1pPr algn="ctr">
              <a:defRPr/>
            </a:lvl1pPr>
          </a:lstStyle>
          <a:p>
            <a:pPr rtl="0"/>
            <a:r>
              <a:rPr lang="en-GB"/>
              <a:t>Click icon to add picture</a:t>
            </a:r>
            <a:endParaRPr lang="en-GB"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rtlCol="0"/>
          <a:lstStyle>
            <a:lvl1pPr>
              <a:buNone/>
              <a:defRPr sz="2000"/>
            </a:lvl1pPr>
            <a:lvl2pPr>
              <a:buNone/>
              <a:defRPr sz="2000"/>
            </a:lvl2pPr>
            <a:lvl3pPr>
              <a:buNone/>
              <a:defRPr sz="2000"/>
            </a:lvl3pPr>
            <a:lvl4pPr>
              <a:buNone/>
              <a:defRPr sz="2000"/>
            </a:lvl4pPr>
            <a:lvl5pPr>
              <a:buNone/>
              <a:defRPr sz="2000"/>
            </a:lvl5pPr>
          </a:lstStyle>
          <a:p>
            <a:pPr lvl="0" rtl="0"/>
            <a:r>
              <a:rPr lang="en-GB"/>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rtlCol="0" anchor="b"/>
          <a:lstStyle>
            <a:lvl1pPr>
              <a:lnSpc>
                <a:spcPct val="100000"/>
              </a:lnSpc>
              <a:defRPr sz="3200"/>
            </a:lvl1pPr>
          </a:lstStyle>
          <a:p>
            <a:pPr rtl="0"/>
            <a:r>
              <a:rPr lang="en-GB"/>
              <a:t>Click to edit Master title style</a:t>
            </a:r>
            <a:endParaRPr lang="en-GB"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rtlCol="0">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rtlCol="0"/>
          <a:lstStyle/>
          <a:p>
            <a:pPr rtl="0"/>
            <a:r>
              <a:rPr lang="en-GB"/>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rtlCol="0" anchor="b"/>
          <a:lstStyle>
            <a:lvl1pPr>
              <a:defRPr sz="3200" baseline="0"/>
            </a:lvl1pPr>
          </a:lstStyle>
          <a:p>
            <a:pPr rtl="0"/>
            <a:r>
              <a:rPr lang="en-GB"/>
              <a:t>Click to edit Master title style</a:t>
            </a:r>
            <a:endParaRPr lang="en-GB"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rtlCol="0"/>
          <a:lstStyle/>
          <a:p>
            <a:pPr rtl="0"/>
            <a:r>
              <a:rPr lang="en-GB"/>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1918203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582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45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rtlCol="0"/>
          <a:lstStyle>
            <a:lvl1pPr>
              <a:defRPr>
                <a:solidFill>
                  <a:schemeClr val="bg1"/>
                </a:solidFill>
              </a:defRPr>
            </a:lvl1pPr>
          </a:lstStyle>
          <a:p>
            <a:pPr rtl="0"/>
            <a:r>
              <a:rPr lang="en-GB">
                <a:solidFill>
                  <a:schemeClr val="bg1"/>
                </a:solidFill>
              </a:rPr>
              <a:t>Click to edit Master title style</a:t>
            </a:r>
            <a:endParaRPr lang="en-GB"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rtlCol="0"/>
          <a:lstStyle>
            <a:lvl1pPr>
              <a:defRPr>
                <a:solidFill>
                  <a:schemeClr val="bg1"/>
                </a:solidFill>
              </a:defRPr>
            </a:lvl1pPr>
          </a:lstStyle>
          <a:p>
            <a:pPr rtl="0"/>
            <a:r>
              <a:rPr lang="en-GB">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rtlCol="0" anchor="ctr">
            <a:normAutofit/>
          </a:bodyPr>
          <a:lstStyle>
            <a:lvl1pPr>
              <a:buNone/>
              <a:defRPr sz="1800"/>
            </a:lvl1pPr>
            <a:lvl2pPr>
              <a:buNone/>
              <a:defRPr/>
            </a:lvl2pPr>
            <a:lvl3pPr>
              <a:buNone/>
              <a:defRPr/>
            </a:lvl3pPr>
            <a:lvl4pPr>
              <a:buNone/>
              <a:defRPr/>
            </a:lvl4pPr>
            <a:lvl5pPr>
              <a:buNone/>
              <a:defRPr/>
            </a:lvl5pPr>
          </a:lstStyle>
          <a:p>
            <a:pPr lvl="0" rtl="0"/>
            <a:r>
              <a:rPr lang="en-GB"/>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rtlCol="0"/>
          <a:lstStyle>
            <a:lvl1pPr>
              <a:defRPr>
                <a:solidFill>
                  <a:schemeClr val="bg1"/>
                </a:solidFill>
              </a:defRPr>
            </a:lvl1pPr>
          </a:lstStyle>
          <a:p>
            <a:pPr rtl="0"/>
            <a:r>
              <a:rPr lang="en-GB"/>
              <a:t>Click icon to add picture</a:t>
            </a:r>
            <a:endParaRPr lang="en-GB"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rtlCol="0"/>
          <a:lstStyle>
            <a:lvl1pPr>
              <a:defRPr>
                <a:solidFill>
                  <a:schemeClr val="bg1"/>
                </a:solidFill>
              </a:defRPr>
            </a:lvl1pPr>
          </a:lstStyle>
          <a:p>
            <a:pPr rtl="0"/>
            <a:r>
              <a:rPr lang="en-GB"/>
              <a:t>Click icon to add picture</a:t>
            </a:r>
            <a:endParaRPr lang="en-GB"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rtlCol="0"/>
          <a:lstStyle>
            <a:lvl1pPr>
              <a:defRPr>
                <a:solidFill>
                  <a:schemeClr val="bg1"/>
                </a:solidFill>
              </a:defRPr>
            </a:lvl1pPr>
          </a:lstStyle>
          <a:p>
            <a:pPr rtl="0"/>
            <a:r>
              <a:rPr lang="en-GB"/>
              <a:t>Click icon to add picture</a:t>
            </a:r>
            <a:endParaRPr lang="en-GB"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rtlCol="0"/>
          <a:lstStyle>
            <a:lvl1pPr>
              <a:defRPr>
                <a:solidFill>
                  <a:schemeClr val="bg1"/>
                </a:solidFill>
              </a:defRPr>
            </a:lvl1pPr>
          </a:lstStyle>
          <a:p>
            <a:pPr rtl="0"/>
            <a:r>
              <a:rPr lang="en-GB"/>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rtlCol="0"/>
          <a:lstStyle>
            <a:lvl1pPr>
              <a:defRPr>
                <a:solidFill>
                  <a:schemeClr val="bg1"/>
                </a:solidFill>
              </a:defRPr>
            </a:lvl1pPr>
          </a:lstStyle>
          <a:p>
            <a:pPr rtl="0"/>
            <a:fld id="{39A857F5-96C8-461D-A78C-38E92FE1C522}" type="slidenum">
              <a:rPr lang="en-GB" smtClean="0"/>
              <a:pPr/>
              <a:t>‹#›</a:t>
            </a:fld>
            <a:endParaRPr lang="en-GB"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rtlCol="0"/>
          <a:lstStyle/>
          <a:p>
            <a:pPr rtl="0"/>
            <a:r>
              <a:rPr lang="en-GB"/>
              <a:t>Click to edit Master title style</a:t>
            </a:r>
            <a:endParaRPr lang="en-GB"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rtlCol="0" anchor="ctr"/>
          <a:lstStyle>
            <a:lvl1pPr algn="ctr">
              <a:defRPr/>
            </a:lvl1pPr>
          </a:lstStyle>
          <a:p>
            <a:pPr rtl="0"/>
            <a:r>
              <a:rPr lang="en-GB"/>
              <a:t>Click icon to add picture</a:t>
            </a:r>
            <a:endParaRPr lang="en-GB"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rtlCol="0" anchor="ctr"/>
          <a:lstStyle>
            <a:lvl1pPr algn="ctr">
              <a:defRPr/>
            </a:lvl1pPr>
          </a:lstStyle>
          <a:p>
            <a:pPr rtl="0"/>
            <a:r>
              <a:rPr lang="en-GB"/>
              <a:t>Click icon to add picture</a:t>
            </a:r>
            <a:endParaRPr lang="en-GB"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rtlCol="0" anchor="ctr"/>
          <a:lstStyle>
            <a:lvl1pPr algn="ctr">
              <a:defRPr/>
            </a:lvl1pPr>
          </a:lstStyle>
          <a:p>
            <a:pPr rtl="0"/>
            <a:r>
              <a:rPr lang="en-GB"/>
              <a:t>Click icon to add picture</a:t>
            </a:r>
            <a:endParaRPr lang="en-GB"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rtlCol="0" anchor="ctr"/>
          <a:lstStyle>
            <a:lvl1pPr algn="ctr">
              <a:defRPr/>
            </a:lvl1pPr>
          </a:lstStyle>
          <a:p>
            <a:pPr rtl="0"/>
            <a:r>
              <a:rPr lang="en-GB"/>
              <a:t>Click icon to add picture</a:t>
            </a:r>
            <a:endParaRPr lang="en-GB"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rtlCol="0"/>
          <a:lstStyle>
            <a:lvl1pPr marL="0" indent="0">
              <a:buNone/>
              <a:defRPr sz="1800"/>
            </a:lvl1pPr>
            <a:lvl2pPr>
              <a:buNone/>
              <a:defRPr sz="1800"/>
            </a:lvl2pPr>
            <a:lvl3pPr>
              <a:buNone/>
              <a:defRPr sz="1800"/>
            </a:lvl3pPr>
            <a:lvl4pPr>
              <a:buNone/>
              <a:defRPr sz="1800"/>
            </a:lvl4pPr>
            <a:lvl5pPr>
              <a:buNone/>
              <a:defRPr sz="1800"/>
            </a:lvl5pPr>
          </a:lstStyle>
          <a:p>
            <a:pPr lvl="0" rtl="0"/>
            <a:r>
              <a:rPr lang="en-GB"/>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rtlCol="0" anchor="b">
            <a:normAutofit/>
          </a:bodyPr>
          <a:lstStyle>
            <a:lvl1pPr>
              <a:defRPr>
                <a:solidFill>
                  <a:schemeClr val="bg1"/>
                </a:solidFill>
              </a:defRPr>
            </a:lvl1pPr>
          </a:lstStyle>
          <a:p>
            <a:pPr algn="l" rtl="0"/>
            <a:r>
              <a:rPr lang="en-GB">
                <a:solidFill>
                  <a:schemeClr val="bg1"/>
                </a:solidFill>
              </a:rPr>
              <a:t>Click to edit Master title style</a:t>
            </a:r>
            <a:endParaRPr lang="en-GB"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rtlCol="0">
            <a:normAutofit/>
          </a:bodyPr>
          <a:lstStyle>
            <a:lvl1pPr>
              <a:buNone/>
              <a:defRPr>
                <a:solidFill>
                  <a:schemeClr val="bg1"/>
                </a:solidFill>
              </a:defRPr>
            </a:lvl1pPr>
          </a:lstStyle>
          <a:p>
            <a:pPr algn="l" rtl="0"/>
            <a:r>
              <a:rPr lang="en-GB" sz="1400">
                <a:solidFill>
                  <a:schemeClr val="bg1"/>
                </a:solidFill>
              </a:rPr>
              <a:t>Click to edit Master subtitle style</a:t>
            </a:r>
            <a:endParaRPr lang="en-GB"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rtlCol="0"/>
          <a:lstStyle/>
          <a:p>
            <a:pPr rtl="0"/>
            <a:r>
              <a:rPr lang="en-GB"/>
              <a:t>Click icon to add picture</a:t>
            </a:r>
            <a:endParaRPr lang="en-GB"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rtlCol="0"/>
          <a:lstStyle/>
          <a:p>
            <a:pPr rtl="0"/>
            <a:r>
              <a:rPr lang="en-GB"/>
              <a:t>Click icon to add picture</a:t>
            </a:r>
            <a:endParaRPr lang="en-GB"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rtlCol="0"/>
          <a:lstStyle>
            <a:lvl1pPr>
              <a:defRPr>
                <a:solidFill>
                  <a:schemeClr val="bg1"/>
                </a:solidFill>
              </a:defRPr>
            </a:lvl1pPr>
          </a:lstStyle>
          <a:p>
            <a:pPr rtl="0"/>
            <a:r>
              <a:rPr lang="en-GB"/>
              <a:t>Click to edit Master title style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rtlCol="0"/>
          <a:lstStyle>
            <a:lvl1pPr>
              <a:defRPr>
                <a:solidFill>
                  <a:schemeClr val="bg1"/>
                </a:solidFill>
              </a:defRPr>
            </a:lvl1pPr>
          </a:lstStyle>
          <a:p>
            <a:pPr rtl="0"/>
            <a:r>
              <a:rPr lang="en-GB"/>
              <a:t>Click to edit Master title style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rtlCol="0">
            <a:normAutofit/>
          </a:bodyPr>
          <a:lstStyle>
            <a:lvl1pPr>
              <a:defRPr>
                <a:solidFill>
                  <a:schemeClr val="bg1"/>
                </a:solidFill>
              </a:defRPr>
            </a:lvl1pPr>
          </a:lstStyle>
          <a:p>
            <a:pPr algn="l" rtl="0"/>
            <a:r>
              <a:rPr lang="en-GB" sz="3600">
                <a:solidFill>
                  <a:schemeClr val="bg1"/>
                </a:solidFill>
              </a:rPr>
              <a:t>Click to edit Master title style</a:t>
            </a:r>
            <a:endParaRPr lang="en-GB"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rtlCol="0">
            <a:normAutofit/>
          </a:bodyPr>
          <a:lstStyle>
            <a:lvl1pPr>
              <a:buNone/>
              <a:defRPr>
                <a:solidFill>
                  <a:schemeClr val="bg1"/>
                </a:solidFill>
              </a:defRPr>
            </a:lvl1pPr>
          </a:lstStyle>
          <a:p>
            <a:pPr algn="l" rtl="0">
              <a:lnSpc>
                <a:spcPct val="100000"/>
              </a:lnSpc>
            </a:pPr>
            <a:r>
              <a:rPr lang="en-GB" sz="1200">
                <a:solidFill>
                  <a:schemeClr val="bg1"/>
                </a:solidFill>
              </a:rPr>
              <a:t>Click to edit Master subtitle style</a:t>
            </a:r>
            <a:endParaRPr lang="en-GB"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rtlCol="0" anchor="ctr"/>
          <a:lstStyle>
            <a:lvl1pPr algn="ctr">
              <a:defRPr/>
            </a:lvl1pPr>
          </a:lstStyle>
          <a:p>
            <a:pPr rtl="0"/>
            <a:r>
              <a:rPr lang="en-GB"/>
              <a:t>Click icon to add picture</a:t>
            </a:r>
            <a:endParaRPr lang="en-GB"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rtlCol="0" anchor="ctr"/>
          <a:lstStyle>
            <a:lvl1pPr>
              <a:defRPr>
                <a:solidFill>
                  <a:schemeClr val="bg1"/>
                </a:solidFill>
              </a:defRPr>
            </a:lvl1pPr>
          </a:lstStyle>
          <a:p>
            <a:pPr rtl="0"/>
            <a:r>
              <a:rPr lang="en-GB">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rtlCol="0"/>
          <a:lstStyle>
            <a:lvl1pPr algn="ctr">
              <a:lnSpc>
                <a:spcPct val="100000"/>
              </a:lnSpc>
              <a:buNone/>
              <a:defRPr sz="1800" b="1"/>
            </a:lvl1pPr>
          </a:lstStyle>
          <a:p>
            <a:pPr lvl="0" rtl="0"/>
            <a:r>
              <a:rPr lang="en-GB"/>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rtlCol="0"/>
          <a:lstStyle>
            <a:lvl1pPr algn="ctr">
              <a:lnSpc>
                <a:spcPct val="100000"/>
              </a:lnSpc>
              <a:buNone/>
              <a:defRPr sz="1600"/>
            </a:lvl1pPr>
          </a:lstStyle>
          <a:p>
            <a:pPr lvl="0" rtl="0"/>
            <a:r>
              <a:rPr lang="en-GB"/>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rtlCol="0"/>
          <a:lstStyle>
            <a:lvl1pPr algn="ctr">
              <a:lnSpc>
                <a:spcPct val="100000"/>
              </a:lnSpc>
              <a:buNone/>
              <a:defRPr sz="1800" b="1"/>
            </a:lvl1pPr>
          </a:lstStyle>
          <a:p>
            <a:pPr lvl="0" rtl="0"/>
            <a:r>
              <a:rPr lang="en-GB"/>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rtlCol="0"/>
          <a:lstStyle>
            <a:lvl1pPr algn="ctr">
              <a:lnSpc>
                <a:spcPct val="100000"/>
              </a:lnSpc>
              <a:buNone/>
              <a:defRPr sz="1600"/>
            </a:lvl1pPr>
          </a:lstStyle>
          <a:p>
            <a:pPr lvl="0" rtl="0"/>
            <a:r>
              <a:rPr lang="en-GB"/>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rtlCol="0"/>
          <a:lstStyle>
            <a:lvl1pPr algn="ctr">
              <a:lnSpc>
                <a:spcPct val="100000"/>
              </a:lnSpc>
              <a:buNone/>
              <a:defRPr sz="1800" b="1"/>
            </a:lvl1pPr>
          </a:lstStyle>
          <a:p>
            <a:pPr lvl="0" rtl="0"/>
            <a:r>
              <a:rPr lang="en-GB"/>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rtlCol="0"/>
          <a:lstStyle>
            <a:lvl1pPr algn="ctr">
              <a:lnSpc>
                <a:spcPct val="100000"/>
              </a:lnSpc>
              <a:buNone/>
              <a:defRPr sz="1600"/>
            </a:lvl1pPr>
          </a:lstStyle>
          <a:p>
            <a:pPr lvl="0" rtl="0"/>
            <a:r>
              <a:rPr lang="en-GB"/>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rtlCol="0"/>
          <a:lstStyle>
            <a:lvl1pPr algn="ctr">
              <a:lnSpc>
                <a:spcPct val="100000"/>
              </a:lnSpc>
              <a:buNone/>
              <a:defRPr sz="1800" b="1"/>
            </a:lvl1pPr>
          </a:lstStyle>
          <a:p>
            <a:pPr lvl="0" rtl="0"/>
            <a:r>
              <a:rPr lang="en-GB"/>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rtlCol="0"/>
          <a:lstStyle>
            <a:lvl1pPr algn="ctr">
              <a:lnSpc>
                <a:spcPct val="100000"/>
              </a:lnSpc>
              <a:buNone/>
              <a:defRPr sz="1600"/>
            </a:lvl1pPr>
          </a:lstStyle>
          <a:p>
            <a:pPr lvl="0" rtl="0"/>
            <a:r>
              <a:rPr lang="en-GB"/>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rtlCol="0"/>
          <a:lstStyle/>
          <a:p>
            <a:pPr rtl="0"/>
            <a:r>
              <a:rPr lang="en-GB"/>
              <a:t>Click to edit Master title style</a:t>
            </a:r>
            <a:endParaRPr lang="en-GB"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rtlCol="0"/>
          <a:lstStyle/>
          <a:p>
            <a:pPr rtl="0"/>
            <a:r>
              <a:rPr lang="en-GB"/>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pPr rtl="0"/>
            <a:r>
              <a:rPr lang="en-GB"/>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pPr rtl="0"/>
            <a:r>
              <a:rPr lang="en-GB"/>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pPr rtl="0"/>
            <a:r>
              <a:rPr lang="en-GB" b="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pPr rtl="0"/>
            <a:fld id="{C01389E6-C847-4AD0-B56D-D205B2EAB1EE}" type="slidenum">
              <a:rPr lang="en-GB" smtClean="0"/>
              <a:pPr/>
              <a:t>‹#›</a:t>
            </a:fld>
            <a:endParaRPr lang="en-GB"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 id="2147483687" r:id="rId17"/>
    <p:sldLayoutId id="2147483688" r:id="rId18"/>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hyperlink" Target="https://gigayasawireless.github.io/toolkit5G/api/5G_Toolkit/%5BN%5DScheduler/PDSCHScheduler/linkAdpatation.html"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782918" y="1028700"/>
            <a:ext cx="10614211" cy="1152712"/>
          </a:xfrm>
        </p:spPr>
        <p:txBody>
          <a:bodyPr rtlCol="0"/>
          <a:lstStyle/>
          <a:p>
            <a:pPr rtl="0"/>
            <a:r>
              <a:rPr lang="en-GB" dirty="0"/>
              <a:t>Thesis Progress</a:t>
            </a:r>
            <a:br>
              <a:rPr lang="en-GB" dirty="0"/>
            </a:br>
            <a:r>
              <a:rPr lang="en-GB" dirty="0"/>
              <a:t>5GAI</a:t>
            </a:r>
          </a:p>
        </p:txBody>
      </p:sp>
      <p:sp>
        <p:nvSpPr>
          <p:cNvPr id="5" name="Subtitle 4">
            <a:extLst>
              <a:ext uri="{FF2B5EF4-FFF2-40B4-BE49-F238E27FC236}">
                <a16:creationId xmlns:a16="http://schemas.microsoft.com/office/drawing/2014/main" id="{6968B250-ACDF-4D57-BD3E-D18F93E457A1}"/>
              </a:ext>
            </a:extLst>
          </p:cNvPr>
          <p:cNvSpPr>
            <a:spLocks noGrp="1"/>
          </p:cNvSpPr>
          <p:nvPr>
            <p:ph type="subTitle" idx="1"/>
          </p:nvPr>
        </p:nvSpPr>
        <p:spPr>
          <a:xfrm>
            <a:off x="1524000" y="2408518"/>
            <a:ext cx="9144000" cy="609600"/>
          </a:xfrm>
        </p:spPr>
        <p:txBody>
          <a:bodyPr rtlCol="0">
            <a:normAutofit fontScale="92500" lnSpcReduction="20000"/>
          </a:bodyPr>
          <a:lstStyle/>
          <a:p>
            <a:pPr rtl="0"/>
            <a:r>
              <a:rPr lang="en-GB" dirty="0"/>
              <a:t>Alka Valiparambil Narendran</a:t>
            </a:r>
            <a:br>
              <a:rPr lang="en-GB" dirty="0"/>
            </a:br>
            <a:r>
              <a:rPr lang="en-GB" dirty="0"/>
              <a:t>Supervisor: Prof </a:t>
            </a:r>
            <a:r>
              <a:rPr lang="en-GB" dirty="0" err="1"/>
              <a:t>Evgeny</a:t>
            </a:r>
            <a:r>
              <a:rPr lang="en-GB" dirty="0"/>
              <a:t> Osipov | Associated Company :  </a:t>
            </a:r>
            <a:r>
              <a:rPr lang="en-GB" dirty="0" err="1"/>
              <a:t>Effnet</a:t>
            </a:r>
            <a:r>
              <a:rPr lang="en-GB" dirty="0"/>
              <a:t> AB</a:t>
            </a:r>
          </a:p>
        </p:txBody>
      </p:sp>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343302" y="3351746"/>
            <a:ext cx="7519558" cy="3506255"/>
          </a:xfrm>
        </p:spPr>
      </p:pic>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Summary of BLER and LAM Adjustments</a:t>
            </a:r>
          </a:p>
        </p:txBody>
      </p:sp>
      <p:graphicFrame>
        <p:nvGraphicFramePr>
          <p:cNvPr id="3" name="Table 2"/>
          <p:cNvGraphicFramePr>
            <a:graphicFrameLocks noGrp="1"/>
          </p:cNvGraphicFramePr>
          <p:nvPr>
            <p:extLst>
              <p:ext uri="{D42A27DB-BD31-4B8C-83A1-F6EECF244321}">
                <p14:modId xmlns:p14="http://schemas.microsoft.com/office/powerpoint/2010/main" val="2512511098"/>
              </p:ext>
            </p:extLst>
          </p:nvPr>
        </p:nvGraphicFramePr>
        <p:xfrm>
          <a:off x="1371600" y="2267545"/>
          <a:ext cx="7772400" cy="292608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0">
                <a:tc>
                  <a:txBody>
                    <a:bodyPr/>
                    <a:lstStyle/>
                    <a:p>
                      <a:r>
                        <a:t>Condition</a:t>
                      </a:r>
                    </a:p>
                  </a:txBody>
                  <a:tcPr/>
                </a:tc>
                <a:tc>
                  <a:txBody>
                    <a:bodyPr/>
                    <a:lstStyle/>
                    <a:p>
                      <a:r>
                        <a:t>BLER Calculation</a:t>
                      </a:r>
                    </a:p>
                  </a:txBody>
                  <a:tcPr/>
                </a:tc>
                <a:tc>
                  <a:txBody>
                    <a:bodyPr/>
                    <a:lstStyle/>
                    <a:p>
                      <a:r>
                        <a:t>LAM Adjustment</a:t>
                      </a:r>
                    </a:p>
                  </a:txBody>
                  <a:tcPr/>
                </a:tc>
                <a:extLst>
                  <a:ext uri="{0D108BD9-81ED-4DB2-BD59-A6C34878D82A}">
                    <a16:rowId xmlns:a16="http://schemas.microsoft.com/office/drawing/2014/main" val="10000"/>
                  </a:ext>
                </a:extLst>
              </a:tr>
              <a:tr h="457200">
                <a:tc>
                  <a:txBody>
                    <a:bodyPr/>
                    <a:lstStyle/>
                    <a:p>
                      <a:r>
                        <a:t>Startup</a:t>
                      </a:r>
                    </a:p>
                  </a:txBody>
                  <a:tcPr/>
                </a:tc>
                <a:tc>
                  <a:txBody>
                    <a:bodyPr/>
                    <a:lstStyle/>
                    <a:p>
                      <a:r>
                        <a:t>Initial calculation begins</a:t>
                      </a:r>
                    </a:p>
                  </a:txBody>
                  <a:tcPr/>
                </a:tc>
                <a:tc>
                  <a:txBody>
                    <a:bodyPr/>
                    <a:lstStyle/>
                    <a:p>
                      <a:r>
                        <a:t>LAM = -3</a:t>
                      </a:r>
                    </a:p>
                  </a:txBody>
                  <a:tcPr/>
                </a:tc>
                <a:extLst>
                  <a:ext uri="{0D108BD9-81ED-4DB2-BD59-A6C34878D82A}">
                    <a16:rowId xmlns:a16="http://schemas.microsoft.com/office/drawing/2014/main" val="10001"/>
                  </a:ext>
                </a:extLst>
              </a:tr>
              <a:tr h="457200">
                <a:tc>
                  <a:txBody>
                    <a:bodyPr/>
                    <a:lstStyle/>
                    <a:p>
                      <a:r>
                        <a:t>ACKs Dominate</a:t>
                      </a:r>
                    </a:p>
                  </a:txBody>
                  <a:tcPr/>
                </a:tc>
                <a:tc>
                  <a:txBody>
                    <a:bodyPr/>
                    <a:lstStyle/>
                    <a:p>
                      <a:r>
                        <a:t>BLER &lt; 10% (too few errors)</a:t>
                      </a:r>
                    </a:p>
                  </a:txBody>
                  <a:tcPr/>
                </a:tc>
                <a:tc>
                  <a:txBody>
                    <a:bodyPr/>
                    <a:lstStyle/>
                    <a:p>
                      <a:r>
                        <a:t>LAM increases</a:t>
                      </a:r>
                    </a:p>
                  </a:txBody>
                  <a:tcPr/>
                </a:tc>
                <a:extLst>
                  <a:ext uri="{0D108BD9-81ED-4DB2-BD59-A6C34878D82A}">
                    <a16:rowId xmlns:a16="http://schemas.microsoft.com/office/drawing/2014/main" val="10002"/>
                  </a:ext>
                </a:extLst>
              </a:tr>
              <a:tr h="457200">
                <a:tc>
                  <a:txBody>
                    <a:bodyPr/>
                    <a:lstStyle/>
                    <a:p>
                      <a:r>
                        <a:t>NACKs Increase</a:t>
                      </a:r>
                    </a:p>
                  </a:txBody>
                  <a:tcPr/>
                </a:tc>
                <a:tc>
                  <a:txBody>
                    <a:bodyPr/>
                    <a:lstStyle/>
                    <a:p>
                      <a:r>
                        <a:t>BLER &gt; 10% (too many errors)</a:t>
                      </a:r>
                    </a:p>
                  </a:txBody>
                  <a:tcPr/>
                </a:tc>
                <a:tc>
                  <a:txBody>
                    <a:bodyPr/>
                    <a:lstStyle/>
                    <a:p>
                      <a:r>
                        <a:t>LAM decreases</a:t>
                      </a:r>
                    </a:p>
                  </a:txBody>
                  <a:tcPr/>
                </a:tc>
                <a:extLst>
                  <a:ext uri="{0D108BD9-81ED-4DB2-BD59-A6C34878D82A}">
                    <a16:rowId xmlns:a16="http://schemas.microsoft.com/office/drawing/2014/main" val="10003"/>
                  </a:ext>
                </a:extLst>
              </a:tr>
              <a:tr h="457200">
                <a:tc>
                  <a:txBody>
                    <a:bodyPr/>
                    <a:lstStyle/>
                    <a:p>
                      <a:r>
                        <a:t>BLER ~ 10%</a:t>
                      </a:r>
                    </a:p>
                  </a:txBody>
                  <a:tcPr/>
                </a:tc>
                <a:tc>
                  <a:txBody>
                    <a:bodyPr/>
                    <a:lstStyle/>
                    <a:p>
                      <a:r>
                        <a:t>Balanced state</a:t>
                      </a:r>
                    </a:p>
                  </a:txBody>
                  <a:tcPr/>
                </a:tc>
                <a:tc>
                  <a:txBody>
                    <a:bodyPr/>
                    <a:lstStyle/>
                    <a:p>
                      <a:r>
                        <a:rPr dirty="0"/>
                        <a:t>LAM fluctuates up/down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121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4D6E-4D41-3B0C-9553-8363C40EB7C8}"/>
              </a:ext>
            </a:extLst>
          </p:cNvPr>
          <p:cNvSpPr>
            <a:spLocks noGrp="1"/>
          </p:cNvSpPr>
          <p:nvPr>
            <p:ph type="title"/>
          </p:nvPr>
        </p:nvSpPr>
        <p:spPr/>
        <p:txBody>
          <a:bodyPr>
            <a:normAutofit fontScale="90000"/>
          </a:bodyPr>
          <a:lstStyle/>
          <a:p>
            <a:r>
              <a:rPr lang="en-US" dirty="0"/>
              <a:t>Understanding HARQ and MCS Selection in DL &amp; UL Based on Logs</a:t>
            </a:r>
            <a:endParaRPr lang="en-GB" dirty="0"/>
          </a:p>
        </p:txBody>
      </p:sp>
      <p:sp>
        <p:nvSpPr>
          <p:cNvPr id="3" name="Footer Placeholder 2">
            <a:extLst>
              <a:ext uri="{FF2B5EF4-FFF2-40B4-BE49-F238E27FC236}">
                <a16:creationId xmlns:a16="http://schemas.microsoft.com/office/drawing/2014/main" id="{8457BEE1-CAB1-0AB0-769F-0FC0976F9E1E}"/>
              </a:ext>
            </a:extLst>
          </p:cNvPr>
          <p:cNvSpPr>
            <a:spLocks noGrp="1"/>
          </p:cNvSpPr>
          <p:nvPr>
            <p:ph type="ftr" sz="quarter" idx="11"/>
          </p:nvPr>
        </p:nvSpPr>
        <p:spPr/>
        <p:txBody>
          <a:bodyPr/>
          <a:lstStyle/>
          <a:p>
            <a:pPr rtl="0"/>
            <a:r>
              <a:rPr lang="en-GB">
                <a:solidFill>
                  <a:schemeClr val="bg1"/>
                </a:solidFill>
              </a:rPr>
              <a:t>Sample Footer Text</a:t>
            </a:r>
          </a:p>
        </p:txBody>
      </p:sp>
      <p:sp>
        <p:nvSpPr>
          <p:cNvPr id="4" name="Content Placeholder 3">
            <a:extLst>
              <a:ext uri="{FF2B5EF4-FFF2-40B4-BE49-F238E27FC236}">
                <a16:creationId xmlns:a16="http://schemas.microsoft.com/office/drawing/2014/main" id="{BE1EFD6D-E2BD-A35E-BBB2-74C0EE170021}"/>
              </a:ext>
            </a:extLst>
          </p:cNvPr>
          <p:cNvSpPr>
            <a:spLocks noGrp="1"/>
          </p:cNvSpPr>
          <p:nvPr>
            <p:ph idx="1"/>
          </p:nvPr>
        </p:nvSpPr>
        <p:spPr>
          <a:xfrm>
            <a:off x="1161457" y="2427436"/>
            <a:ext cx="10190163" cy="2678438"/>
          </a:xfrm>
        </p:spPr>
        <p:txBody>
          <a:bodyPr/>
          <a:lstStyle/>
          <a:p>
            <a:pPr>
              <a:buNone/>
            </a:pPr>
            <a:r>
              <a:rPr lang="en-GB" b="1" dirty="0"/>
              <a:t>HARQ Process and MCS Adjustment</a:t>
            </a:r>
          </a:p>
          <a:p>
            <a:pPr>
              <a:buFont typeface="Arial" panose="020B0604020202020204" pitchFamily="34" charset="0"/>
              <a:buChar char="•"/>
            </a:pPr>
            <a:r>
              <a:rPr lang="en-GB" dirty="0"/>
              <a:t>The logs indicate how the system handles </a:t>
            </a:r>
            <a:r>
              <a:rPr lang="en-GB" b="1" dirty="0"/>
              <a:t>Hybrid Automatic Repeat </a:t>
            </a:r>
            <a:r>
              <a:rPr lang="en-GB" b="1" dirty="0" err="1"/>
              <a:t>reQuest</a:t>
            </a:r>
            <a:r>
              <a:rPr lang="en-GB" b="1" dirty="0"/>
              <a:t> (HARQ)</a:t>
            </a:r>
            <a:r>
              <a:rPr lang="en-GB" dirty="0"/>
              <a:t> in </a:t>
            </a:r>
            <a:r>
              <a:rPr lang="en-GB" b="1" dirty="0"/>
              <a:t>Downlink (DL)</a:t>
            </a:r>
            <a:r>
              <a:rPr lang="en-GB" dirty="0"/>
              <a:t>.</a:t>
            </a:r>
          </a:p>
          <a:p>
            <a:pPr>
              <a:buFont typeface="Arial" panose="020B0604020202020204" pitchFamily="34" charset="0"/>
              <a:buChar char="•"/>
            </a:pPr>
            <a:r>
              <a:rPr lang="en-GB" dirty="0"/>
              <a:t>Based on </a:t>
            </a:r>
            <a:r>
              <a:rPr lang="en-GB" b="1" dirty="0"/>
              <a:t>Acknowledgment (ACK) or Negative Acknowledgment (NACK)</a:t>
            </a:r>
            <a:r>
              <a:rPr lang="en-GB" dirty="0"/>
              <a:t>, the </a:t>
            </a:r>
            <a:r>
              <a:rPr lang="en-GB" b="1" dirty="0"/>
              <a:t>Link Adaptation Mechanism (LAM)</a:t>
            </a:r>
            <a:r>
              <a:rPr lang="en-GB" dirty="0"/>
              <a:t> adjusts the </a:t>
            </a:r>
            <a:r>
              <a:rPr lang="en-GB" b="1" dirty="0"/>
              <a:t>Modulation and Coding Scheme (MCS)</a:t>
            </a:r>
            <a:r>
              <a:rPr lang="en-GB" dirty="0"/>
              <a:t> dynamically.</a:t>
            </a:r>
            <a:endParaRPr lang="en-GB" b="1" dirty="0"/>
          </a:p>
          <a:p>
            <a:pPr marL="0" indent="0">
              <a:buNone/>
            </a:pPr>
            <a:endParaRPr lang="en-GB" dirty="0"/>
          </a:p>
        </p:txBody>
      </p:sp>
      <p:sp>
        <p:nvSpPr>
          <p:cNvPr id="5" name="Date Placeholder 4">
            <a:extLst>
              <a:ext uri="{FF2B5EF4-FFF2-40B4-BE49-F238E27FC236}">
                <a16:creationId xmlns:a16="http://schemas.microsoft.com/office/drawing/2014/main" id="{EEE607BC-B8CF-FBDC-11CE-815BB236721A}"/>
              </a:ext>
            </a:extLst>
          </p:cNvPr>
          <p:cNvSpPr>
            <a:spLocks noGrp="1"/>
          </p:cNvSpPr>
          <p:nvPr>
            <p:ph type="dt" sz="half" idx="10"/>
          </p:nvPr>
        </p:nvSpPr>
        <p:spPr/>
        <p:txBody>
          <a:bodyPr/>
          <a:lstStyle/>
          <a:p>
            <a:pPr rtl="0"/>
            <a:r>
              <a:rPr lang="en-GB"/>
              <a:t>Monday, February 1, 20XX</a:t>
            </a:r>
          </a:p>
        </p:txBody>
      </p:sp>
      <p:sp>
        <p:nvSpPr>
          <p:cNvPr id="6" name="Slide Number Placeholder 5">
            <a:extLst>
              <a:ext uri="{FF2B5EF4-FFF2-40B4-BE49-F238E27FC236}">
                <a16:creationId xmlns:a16="http://schemas.microsoft.com/office/drawing/2014/main" id="{5F30258F-232B-EF11-14C7-873BAFA97758}"/>
              </a:ext>
            </a:extLst>
          </p:cNvPr>
          <p:cNvSpPr>
            <a:spLocks noGrp="1"/>
          </p:cNvSpPr>
          <p:nvPr>
            <p:ph type="sldNum" sz="quarter" idx="12"/>
          </p:nvPr>
        </p:nvSpPr>
        <p:spPr/>
        <p:txBody>
          <a:bodyPr/>
          <a:lstStyle/>
          <a:p>
            <a:pPr rtl="0"/>
            <a:fld id="{C01389E6-C847-4AD0-B56D-D205B2EAB1EE}" type="slidenum">
              <a:rPr lang="en-GB" smtClean="0"/>
              <a:t>11</a:t>
            </a:fld>
            <a:endParaRPr lang="en-GB" dirty="0"/>
          </a:p>
        </p:txBody>
      </p:sp>
      <p:graphicFrame>
        <p:nvGraphicFramePr>
          <p:cNvPr id="7" name="Table 6">
            <a:extLst>
              <a:ext uri="{FF2B5EF4-FFF2-40B4-BE49-F238E27FC236}">
                <a16:creationId xmlns:a16="http://schemas.microsoft.com/office/drawing/2014/main" id="{10662D62-C1F8-17FB-BE31-D5428A420DBB}"/>
              </a:ext>
            </a:extLst>
          </p:cNvPr>
          <p:cNvGraphicFramePr>
            <a:graphicFrameLocks noGrp="1"/>
          </p:cNvGraphicFramePr>
          <p:nvPr>
            <p:extLst>
              <p:ext uri="{D42A27DB-BD31-4B8C-83A1-F6EECF244321}">
                <p14:modId xmlns:p14="http://schemas.microsoft.com/office/powerpoint/2010/main" val="2921828449"/>
              </p:ext>
            </p:extLst>
          </p:nvPr>
        </p:nvGraphicFramePr>
        <p:xfrm>
          <a:off x="1136057" y="5075346"/>
          <a:ext cx="10240962" cy="1097280"/>
        </p:xfrm>
        <a:graphic>
          <a:graphicData uri="http://schemas.openxmlformats.org/drawingml/2006/table">
            <a:tbl>
              <a:tblPr firstRow="1">
                <a:tableStyleId>{F5AB1C69-6EDB-4FF4-983F-18BD219EF322}</a:tableStyleId>
              </a:tblPr>
              <a:tblGrid>
                <a:gridCol w="3413654">
                  <a:extLst>
                    <a:ext uri="{9D8B030D-6E8A-4147-A177-3AD203B41FA5}">
                      <a16:colId xmlns:a16="http://schemas.microsoft.com/office/drawing/2014/main" val="2968986013"/>
                    </a:ext>
                  </a:extLst>
                </a:gridCol>
                <a:gridCol w="3413654">
                  <a:extLst>
                    <a:ext uri="{9D8B030D-6E8A-4147-A177-3AD203B41FA5}">
                      <a16:colId xmlns:a16="http://schemas.microsoft.com/office/drawing/2014/main" val="3921381490"/>
                    </a:ext>
                  </a:extLst>
                </a:gridCol>
                <a:gridCol w="3413654">
                  <a:extLst>
                    <a:ext uri="{9D8B030D-6E8A-4147-A177-3AD203B41FA5}">
                      <a16:colId xmlns:a16="http://schemas.microsoft.com/office/drawing/2014/main" val="2106125773"/>
                    </a:ext>
                  </a:extLst>
                </a:gridCol>
              </a:tblGrid>
              <a:tr h="0">
                <a:tc>
                  <a:txBody>
                    <a:bodyPr/>
                    <a:lstStyle/>
                    <a:p>
                      <a:r>
                        <a:rPr lang="en-GB" b="1" dirty="0">
                          <a:solidFill>
                            <a:schemeClr val="tx2"/>
                          </a:solidFill>
                          <a:latin typeface="+mj-lt"/>
                        </a:rPr>
                        <a:t>Transmission Type</a:t>
                      </a:r>
                    </a:p>
                  </a:txBody>
                  <a:tcPr anchor="ctr">
                    <a:solidFill>
                      <a:srgbClr val="AB8ACC"/>
                    </a:solidFill>
                  </a:tcPr>
                </a:tc>
                <a:tc>
                  <a:txBody>
                    <a:bodyPr/>
                    <a:lstStyle/>
                    <a:p>
                      <a:r>
                        <a:rPr lang="en-GB" b="1" dirty="0">
                          <a:solidFill>
                            <a:schemeClr val="tx2"/>
                          </a:solidFill>
                          <a:latin typeface="+mj-lt"/>
                        </a:rPr>
                        <a:t>ACK Action</a:t>
                      </a:r>
                    </a:p>
                  </a:txBody>
                  <a:tcPr anchor="ctr">
                    <a:solidFill>
                      <a:srgbClr val="AB8ACC"/>
                    </a:solidFill>
                  </a:tcPr>
                </a:tc>
                <a:tc>
                  <a:txBody>
                    <a:bodyPr/>
                    <a:lstStyle/>
                    <a:p>
                      <a:r>
                        <a:rPr lang="en-GB" b="1" dirty="0">
                          <a:solidFill>
                            <a:schemeClr val="tx2"/>
                          </a:solidFill>
                          <a:latin typeface="+mj-lt"/>
                        </a:rPr>
                        <a:t>NACK Action</a:t>
                      </a:r>
                    </a:p>
                  </a:txBody>
                  <a:tcPr anchor="ctr">
                    <a:solidFill>
                      <a:srgbClr val="AB8ACC"/>
                    </a:solidFill>
                  </a:tcPr>
                </a:tc>
                <a:extLst>
                  <a:ext uri="{0D108BD9-81ED-4DB2-BD59-A6C34878D82A}">
                    <a16:rowId xmlns:a16="http://schemas.microsoft.com/office/drawing/2014/main" val="1093635166"/>
                  </a:ext>
                </a:extLst>
              </a:tr>
              <a:tr h="0">
                <a:tc>
                  <a:txBody>
                    <a:bodyPr/>
                    <a:lstStyle/>
                    <a:p>
                      <a:r>
                        <a:rPr lang="en-GB" b="1" dirty="0"/>
                        <a:t>Downlink (DL)</a:t>
                      </a:r>
                      <a:endParaRPr lang="en-GB" dirty="0"/>
                    </a:p>
                  </a:txBody>
                  <a:tcPr anchor="ctr"/>
                </a:tc>
                <a:tc>
                  <a:txBody>
                    <a:bodyPr/>
                    <a:lstStyle/>
                    <a:p>
                      <a:r>
                        <a:rPr lang="en-GB"/>
                        <a:t>LAM </a:t>
                      </a:r>
                      <a:r>
                        <a:rPr lang="en-GB" b="1"/>
                        <a:t>+0.01</a:t>
                      </a:r>
                      <a:endParaRPr lang="en-GB"/>
                    </a:p>
                  </a:txBody>
                  <a:tcPr anchor="ctr"/>
                </a:tc>
                <a:tc>
                  <a:txBody>
                    <a:bodyPr/>
                    <a:lstStyle/>
                    <a:p>
                      <a:r>
                        <a:rPr lang="en-GB"/>
                        <a:t>LAM </a:t>
                      </a:r>
                      <a:r>
                        <a:rPr lang="en-GB" b="1"/>
                        <a:t>-0.01</a:t>
                      </a:r>
                      <a:endParaRPr lang="en-GB"/>
                    </a:p>
                  </a:txBody>
                  <a:tcPr anchor="ctr"/>
                </a:tc>
                <a:extLst>
                  <a:ext uri="{0D108BD9-81ED-4DB2-BD59-A6C34878D82A}">
                    <a16:rowId xmlns:a16="http://schemas.microsoft.com/office/drawing/2014/main" val="2857931030"/>
                  </a:ext>
                </a:extLst>
              </a:tr>
              <a:tr h="0">
                <a:tc>
                  <a:txBody>
                    <a:bodyPr/>
                    <a:lstStyle/>
                    <a:p>
                      <a:r>
                        <a:rPr lang="en-GB" b="1" dirty="0"/>
                        <a:t>Uplink (UL)</a:t>
                      </a:r>
                      <a:endParaRPr lang="en-GB" dirty="0"/>
                    </a:p>
                  </a:txBody>
                  <a:tcPr anchor="ctr"/>
                </a:tc>
                <a:tc>
                  <a:txBody>
                    <a:bodyPr/>
                    <a:lstStyle/>
                    <a:p>
                      <a:r>
                        <a:rPr lang="en-GB"/>
                        <a:t>LAM </a:t>
                      </a:r>
                      <a:r>
                        <a:rPr lang="en-GB" b="1"/>
                        <a:t>+0.1</a:t>
                      </a:r>
                      <a:endParaRPr lang="en-GB"/>
                    </a:p>
                  </a:txBody>
                  <a:tcPr anchor="ctr"/>
                </a:tc>
                <a:tc>
                  <a:txBody>
                    <a:bodyPr/>
                    <a:lstStyle/>
                    <a:p>
                      <a:r>
                        <a:rPr lang="en-GB" dirty="0"/>
                        <a:t>LAM </a:t>
                      </a:r>
                      <a:r>
                        <a:rPr lang="en-GB" b="1" dirty="0"/>
                        <a:t>-0.1</a:t>
                      </a:r>
                      <a:endParaRPr lang="en-GB" dirty="0"/>
                    </a:p>
                  </a:txBody>
                  <a:tcPr anchor="ctr"/>
                </a:tc>
                <a:extLst>
                  <a:ext uri="{0D108BD9-81ED-4DB2-BD59-A6C34878D82A}">
                    <a16:rowId xmlns:a16="http://schemas.microsoft.com/office/drawing/2014/main" val="498308334"/>
                  </a:ext>
                </a:extLst>
              </a:tr>
            </a:tbl>
          </a:graphicData>
        </a:graphic>
      </p:graphicFrame>
    </p:spTree>
    <p:extLst>
      <p:ext uri="{BB962C8B-B14F-4D97-AF65-F5344CB8AC3E}">
        <p14:creationId xmlns:p14="http://schemas.microsoft.com/office/powerpoint/2010/main" val="324782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E043-F148-0653-ADE0-BF5A445797FB}"/>
              </a:ext>
            </a:extLst>
          </p:cNvPr>
          <p:cNvSpPr>
            <a:spLocks noGrp="1"/>
          </p:cNvSpPr>
          <p:nvPr>
            <p:ph type="title"/>
          </p:nvPr>
        </p:nvSpPr>
        <p:spPr>
          <a:xfrm>
            <a:off x="548072" y="82296"/>
            <a:ext cx="10241280" cy="448056"/>
          </a:xfrm>
        </p:spPr>
        <p:txBody>
          <a:bodyPr>
            <a:normAutofit fontScale="90000"/>
          </a:bodyPr>
          <a:lstStyle/>
          <a:p>
            <a:r>
              <a:rPr lang="en-GB" b="1" dirty="0"/>
              <a:t>Downlink (DL) </a:t>
            </a:r>
            <a:r>
              <a:rPr lang="en-GB" b="1" dirty="0" err="1"/>
              <a:t>Behavior</a:t>
            </a:r>
            <a:endParaRPr lang="en-GB" dirty="0"/>
          </a:p>
        </p:txBody>
      </p:sp>
      <p:sp>
        <p:nvSpPr>
          <p:cNvPr id="3" name="Footer Placeholder 2">
            <a:extLst>
              <a:ext uri="{FF2B5EF4-FFF2-40B4-BE49-F238E27FC236}">
                <a16:creationId xmlns:a16="http://schemas.microsoft.com/office/drawing/2014/main" id="{52EDBF56-D4DC-ED8C-6BD2-8D25F4A01EF4}"/>
              </a:ext>
            </a:extLst>
          </p:cNvPr>
          <p:cNvSpPr>
            <a:spLocks noGrp="1"/>
          </p:cNvSpPr>
          <p:nvPr>
            <p:ph type="ftr" sz="quarter" idx="11"/>
          </p:nvPr>
        </p:nvSpPr>
        <p:spPr/>
        <p:txBody>
          <a:bodyPr/>
          <a:lstStyle/>
          <a:p>
            <a:pPr rtl="0"/>
            <a:r>
              <a:rPr lang="en-GB"/>
              <a:t>Sample Footer Text</a:t>
            </a:r>
          </a:p>
        </p:txBody>
      </p:sp>
      <p:sp>
        <p:nvSpPr>
          <p:cNvPr id="8" name="Date Placeholder 7">
            <a:extLst>
              <a:ext uri="{FF2B5EF4-FFF2-40B4-BE49-F238E27FC236}">
                <a16:creationId xmlns:a16="http://schemas.microsoft.com/office/drawing/2014/main" id="{461954BC-6DCC-3A08-E8D3-AE666B62E917}"/>
              </a:ext>
            </a:extLst>
          </p:cNvPr>
          <p:cNvSpPr>
            <a:spLocks noGrp="1"/>
          </p:cNvSpPr>
          <p:nvPr>
            <p:ph type="dt" sz="half" idx="10"/>
          </p:nvPr>
        </p:nvSpPr>
        <p:spPr/>
        <p:txBody>
          <a:bodyPr/>
          <a:lstStyle/>
          <a:p>
            <a:pPr rtl="0"/>
            <a:r>
              <a:rPr lang="en-GB"/>
              <a:t>Monday, February 1, 20XX</a:t>
            </a:r>
          </a:p>
        </p:txBody>
      </p:sp>
      <p:sp>
        <p:nvSpPr>
          <p:cNvPr id="9" name="Slide Number Placeholder 8">
            <a:extLst>
              <a:ext uri="{FF2B5EF4-FFF2-40B4-BE49-F238E27FC236}">
                <a16:creationId xmlns:a16="http://schemas.microsoft.com/office/drawing/2014/main" id="{F318ECC8-BC5B-BFAF-69EE-634AD0E888A5}"/>
              </a:ext>
            </a:extLst>
          </p:cNvPr>
          <p:cNvSpPr>
            <a:spLocks noGrp="1"/>
          </p:cNvSpPr>
          <p:nvPr>
            <p:ph type="sldNum" sz="quarter" idx="12"/>
          </p:nvPr>
        </p:nvSpPr>
        <p:spPr/>
        <p:txBody>
          <a:bodyPr/>
          <a:lstStyle/>
          <a:p>
            <a:pPr rtl="0"/>
            <a:fld id="{C01389E6-C847-4AD0-B56D-D205B2EAB1EE}" type="slidenum">
              <a:rPr lang="en-GB" smtClean="0"/>
              <a:t>12</a:t>
            </a:fld>
            <a:endParaRPr lang="en-GB" dirty="0"/>
          </a:p>
        </p:txBody>
      </p:sp>
      <p:sp>
        <p:nvSpPr>
          <p:cNvPr id="10" name="Rectangle 1">
            <a:extLst>
              <a:ext uri="{FF2B5EF4-FFF2-40B4-BE49-F238E27FC236}">
                <a16:creationId xmlns:a16="http://schemas.microsoft.com/office/drawing/2014/main" id="{E368D59C-941E-BD78-539C-43E9570A84C8}"/>
              </a:ext>
            </a:extLst>
          </p:cNvPr>
          <p:cNvSpPr>
            <a:spLocks noGrp="1" noChangeArrowheads="1"/>
          </p:cNvSpPr>
          <p:nvPr>
            <p:ph sz="half" idx="2"/>
          </p:nvPr>
        </p:nvSpPr>
        <p:spPr bwMode="auto">
          <a:xfrm>
            <a:off x="548072" y="1602086"/>
            <a:ext cx="1106480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b="1" dirty="0">
                <a:latin typeface="+mj-lt"/>
              </a:rPr>
              <a:t>ACK Received (Successful Transmission)</a:t>
            </a:r>
          </a:p>
          <a:p>
            <a:pPr eaLnBrk="0" fontAlgn="base" hangingPunct="0">
              <a:lnSpc>
                <a:spcPct val="100000"/>
              </a:lnSpc>
              <a:spcBef>
                <a:spcPct val="0"/>
              </a:spcBef>
              <a:spcAft>
                <a:spcPct val="0"/>
              </a:spcAft>
            </a:pPr>
            <a:r>
              <a:rPr lang="en-US" altLang="en-US" b="1" dirty="0"/>
              <a:t>Example Log</a:t>
            </a:r>
            <a:r>
              <a:rPr lang="en-US" altLang="en-US" dirty="0"/>
              <a:t>:</a:t>
            </a:r>
            <a:r>
              <a:rPr kumimoji="0" lang="en-US" altLang="en-US" b="0" i="0" u="none" strike="noStrike" cap="none" normalizeH="0" baseline="0" dirty="0">
                <a:ln>
                  <a:noFill/>
                </a:ln>
                <a:solidFill>
                  <a:schemeClr val="tx1"/>
                </a:solidFill>
                <a:effectLst/>
              </a:rPr>
              <a:t> </a:t>
            </a:r>
            <a:endParaRPr lang="en-US" altLang="en-US" dirty="0"/>
          </a:p>
          <a:p>
            <a:pPr eaLnBrk="0" fontAlgn="base" hangingPunct="0">
              <a:lnSpc>
                <a:spcPct val="100000"/>
              </a:lnSpc>
              <a:spcBef>
                <a:spcPct val="0"/>
              </a:spcBef>
              <a:spcAft>
                <a:spcPct val="0"/>
              </a:spcAft>
            </a:pPr>
            <a:r>
              <a:rPr lang="en-US" altLang="en-US" dirty="0">
                <a:solidFill>
                  <a:schemeClr val="bg1"/>
                </a:solidFill>
                <a:highlight>
                  <a:srgbClr val="000000"/>
                </a:highlight>
              </a:rPr>
              <a:t>1740363206205417086 info </a:t>
            </a:r>
            <a:r>
              <a:rPr lang="en-US" altLang="en-US" dirty="0" err="1">
                <a:solidFill>
                  <a:schemeClr val="bg1"/>
                </a:solidFill>
                <a:highlight>
                  <a:srgbClr val="000000"/>
                </a:highlight>
              </a:rPr>
              <a:t>HarqManager</a:t>
            </a:r>
            <a:r>
              <a:rPr lang="en-US" altLang="en-US" dirty="0">
                <a:solidFill>
                  <a:schemeClr val="bg1"/>
                </a:solidFill>
                <a:highlight>
                  <a:srgbClr val="000000"/>
                </a:highlight>
              </a:rPr>
              <a:t>-DL(42000): </a:t>
            </a:r>
            <a:r>
              <a:rPr lang="en-US" altLang="en-US" b="1" dirty="0">
                <a:solidFill>
                  <a:schemeClr val="bg1"/>
                </a:solidFill>
                <a:highlight>
                  <a:srgbClr val="000000"/>
                </a:highlight>
              </a:rPr>
              <a:t>Released</a:t>
            </a:r>
            <a:r>
              <a:rPr lang="en-US" altLang="en-US" dirty="0">
                <a:solidFill>
                  <a:schemeClr val="bg1"/>
                </a:solidFill>
                <a:highlight>
                  <a:srgbClr val="000000"/>
                </a:highlight>
              </a:rPr>
              <a:t> HARQ-process 5</a:t>
            </a:r>
          </a:p>
          <a:p>
            <a:pPr lvl="1" eaLnBrk="0" fontAlgn="base" hangingPunct="0">
              <a:lnSpc>
                <a:spcPct val="100000"/>
              </a:lnSpc>
              <a:spcBef>
                <a:spcPct val="0"/>
              </a:spcBef>
              <a:spcAft>
                <a:spcPct val="0"/>
              </a:spcAft>
            </a:pPr>
            <a:r>
              <a:rPr lang="en-US" altLang="en-US" b="1" dirty="0"/>
              <a:t>Action Taken</a:t>
            </a:r>
            <a:r>
              <a:rPr lang="en-US" altLang="en-US" dirty="0"/>
              <a:t>: LAM is increased by +0.01 </a:t>
            </a:r>
          </a:p>
          <a:p>
            <a:pPr lvl="2" eaLnBrk="0" fontAlgn="base" hangingPunct="0">
              <a:lnSpc>
                <a:spcPct val="100000"/>
              </a:lnSpc>
              <a:spcBef>
                <a:spcPct val="0"/>
              </a:spcBef>
              <a:spcAft>
                <a:spcPct val="0"/>
              </a:spcAft>
            </a:pPr>
            <a:r>
              <a:rPr lang="en-US" altLang="en-US" b="1" dirty="0"/>
              <a:t>Result</a:t>
            </a:r>
            <a:r>
              <a:rPr lang="en-US" altLang="en-US" dirty="0"/>
              <a:t>: </a:t>
            </a:r>
          </a:p>
          <a:p>
            <a:pPr eaLnBrk="0" fontAlgn="base" hangingPunct="0">
              <a:lnSpc>
                <a:spcPct val="100000"/>
              </a:lnSpc>
              <a:spcBef>
                <a:spcPct val="0"/>
              </a:spcBef>
              <a:spcAft>
                <a:spcPct val="0"/>
              </a:spcAft>
            </a:pPr>
            <a:r>
              <a:rPr lang="en-US" altLang="en-US" dirty="0">
                <a:solidFill>
                  <a:schemeClr val="bg1"/>
                </a:solidFill>
                <a:highlight>
                  <a:srgbClr val="000000"/>
                </a:highlight>
              </a:rPr>
              <a:t>1740363206205417456</a:t>
            </a:r>
            <a:r>
              <a:rPr lang="en-US" altLang="en-US" sz="1000" dirty="0">
                <a:highlight>
                  <a:srgbClr val="000000"/>
                </a:highlight>
              </a:rPr>
              <a:t> </a:t>
            </a:r>
            <a:r>
              <a:rPr lang="en-US" altLang="en-US" b="1" dirty="0">
                <a:solidFill>
                  <a:schemeClr val="bg1"/>
                </a:solidFill>
                <a:highlight>
                  <a:srgbClr val="000000"/>
                </a:highlight>
              </a:rPr>
              <a:t>info UE(42000): MCS(DL): base: 19 LAM: 8.00008 index: 27 </a:t>
            </a:r>
          </a:p>
          <a:p>
            <a:pPr marL="0" indent="0" eaLnBrk="0" fontAlgn="base" hangingPunct="0">
              <a:lnSpc>
                <a:spcPct val="100000"/>
              </a:lnSpc>
              <a:spcBef>
                <a:spcPct val="0"/>
              </a:spcBef>
              <a:spcAft>
                <a:spcPct val="0"/>
              </a:spcAft>
              <a:buNone/>
            </a:pPr>
            <a:endParaRPr lang="en-US" altLang="en-US" b="1" dirty="0">
              <a:latin typeface="+mj-lt"/>
            </a:endParaRPr>
          </a:p>
          <a:p>
            <a:pPr marL="0" indent="0" eaLnBrk="0" fontAlgn="base" hangingPunct="0">
              <a:lnSpc>
                <a:spcPct val="100000"/>
              </a:lnSpc>
              <a:spcBef>
                <a:spcPct val="0"/>
              </a:spcBef>
              <a:spcAft>
                <a:spcPct val="0"/>
              </a:spcAft>
              <a:buNone/>
            </a:pPr>
            <a:r>
              <a:rPr lang="en-US" altLang="en-US" b="1" dirty="0">
                <a:latin typeface="+mj-lt"/>
              </a:rPr>
              <a:t>NACK Received (Retransmission Required)</a:t>
            </a:r>
          </a:p>
          <a:p>
            <a:pPr eaLnBrk="0" fontAlgn="base" hangingPunct="0">
              <a:lnSpc>
                <a:spcPct val="100000"/>
              </a:lnSpc>
              <a:spcBef>
                <a:spcPct val="0"/>
              </a:spcBef>
              <a:spcAft>
                <a:spcPct val="0"/>
              </a:spcAft>
            </a:pPr>
            <a:r>
              <a:rPr lang="en-US" altLang="en-US" dirty="0"/>
              <a:t>Example Log:</a:t>
            </a:r>
          </a:p>
          <a:p>
            <a:pPr eaLnBrk="0" fontAlgn="base" hangingPunct="0">
              <a:lnSpc>
                <a:spcPct val="100000"/>
              </a:lnSpc>
              <a:spcBef>
                <a:spcPct val="0"/>
              </a:spcBef>
              <a:spcAft>
                <a:spcPct val="0"/>
              </a:spcAft>
            </a:pPr>
            <a:r>
              <a:rPr lang="en-US" altLang="en-US" dirty="0">
                <a:solidFill>
                  <a:schemeClr val="bg1"/>
                </a:solidFill>
                <a:highlight>
                  <a:srgbClr val="000000"/>
                </a:highlight>
              </a:rPr>
              <a:t>1740363206215936216 info </a:t>
            </a:r>
            <a:r>
              <a:rPr lang="en-US" altLang="en-US" dirty="0" err="1">
                <a:solidFill>
                  <a:schemeClr val="bg1"/>
                </a:solidFill>
                <a:highlight>
                  <a:srgbClr val="000000"/>
                </a:highlight>
              </a:rPr>
              <a:t>HarqManager</a:t>
            </a:r>
            <a:r>
              <a:rPr lang="en-US" altLang="en-US" dirty="0">
                <a:solidFill>
                  <a:schemeClr val="bg1"/>
                </a:solidFill>
                <a:highlight>
                  <a:srgbClr val="000000"/>
                </a:highlight>
              </a:rPr>
              <a:t>-DL(42000): Retransmission for HARQ-process 5</a:t>
            </a:r>
          </a:p>
          <a:p>
            <a:pPr eaLnBrk="0" fontAlgn="base" hangingPunct="0">
              <a:lnSpc>
                <a:spcPct val="100000"/>
              </a:lnSpc>
              <a:spcBef>
                <a:spcPct val="0"/>
              </a:spcBef>
              <a:spcAft>
                <a:spcPct val="0"/>
              </a:spcAft>
            </a:pPr>
            <a:r>
              <a:rPr lang="en-US" altLang="en-US" dirty="0"/>
              <a:t>Action Taken: LAM is decreased by -0.01</a:t>
            </a:r>
          </a:p>
          <a:p>
            <a:pPr eaLnBrk="0" fontAlgn="base" hangingPunct="0">
              <a:lnSpc>
                <a:spcPct val="100000"/>
              </a:lnSpc>
              <a:spcBef>
                <a:spcPct val="0"/>
              </a:spcBef>
              <a:spcAft>
                <a:spcPct val="0"/>
              </a:spcAft>
            </a:pPr>
            <a:r>
              <a:rPr lang="en-US" altLang="en-US" dirty="0"/>
              <a:t>Result:</a:t>
            </a:r>
          </a:p>
          <a:p>
            <a:pPr eaLnBrk="0" fontAlgn="base" hangingPunct="0">
              <a:lnSpc>
                <a:spcPct val="100000"/>
              </a:lnSpc>
              <a:spcBef>
                <a:spcPct val="0"/>
              </a:spcBef>
              <a:spcAft>
                <a:spcPct val="0"/>
              </a:spcAft>
            </a:pPr>
            <a:r>
              <a:rPr lang="en-US" altLang="en-US" dirty="0">
                <a:solidFill>
                  <a:schemeClr val="bg1"/>
                </a:solidFill>
                <a:highlight>
                  <a:srgbClr val="000000"/>
                </a:highlight>
              </a:rPr>
              <a:t>1740363206215936696 info UE(42000): MCS(DL): base: 19 LAM: 7.99008 index: 26</a:t>
            </a:r>
          </a:p>
        </p:txBody>
      </p:sp>
    </p:spTree>
    <p:extLst>
      <p:ext uri="{BB962C8B-B14F-4D97-AF65-F5344CB8AC3E}">
        <p14:creationId xmlns:p14="http://schemas.microsoft.com/office/powerpoint/2010/main" val="24775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03E5-A726-E630-0602-2B2750CF6D22}"/>
              </a:ext>
            </a:extLst>
          </p:cNvPr>
          <p:cNvSpPr>
            <a:spLocks noGrp="1"/>
          </p:cNvSpPr>
          <p:nvPr>
            <p:ph type="title"/>
          </p:nvPr>
        </p:nvSpPr>
        <p:spPr/>
        <p:txBody>
          <a:bodyPr/>
          <a:lstStyle/>
          <a:p>
            <a:r>
              <a:rPr lang="en-IN" dirty="0"/>
              <a:t>Problem statement</a:t>
            </a:r>
            <a:endParaRPr lang="en-GB" dirty="0"/>
          </a:p>
        </p:txBody>
      </p:sp>
      <p:sp>
        <p:nvSpPr>
          <p:cNvPr id="3" name="Footer Placeholder 2">
            <a:extLst>
              <a:ext uri="{FF2B5EF4-FFF2-40B4-BE49-F238E27FC236}">
                <a16:creationId xmlns:a16="http://schemas.microsoft.com/office/drawing/2014/main" id="{A6F256C4-7E84-71FF-BABC-D57C7DA93F9E}"/>
              </a:ext>
            </a:extLst>
          </p:cNvPr>
          <p:cNvSpPr>
            <a:spLocks noGrp="1"/>
          </p:cNvSpPr>
          <p:nvPr>
            <p:ph type="ftr" sz="quarter" idx="11"/>
          </p:nvPr>
        </p:nvSpPr>
        <p:spPr/>
        <p:txBody>
          <a:bodyPr/>
          <a:lstStyle/>
          <a:p>
            <a:pPr rtl="0"/>
            <a:r>
              <a:rPr lang="en-GB">
                <a:solidFill>
                  <a:schemeClr val="bg1"/>
                </a:solidFill>
              </a:rPr>
              <a:t>Sample Footer Text</a:t>
            </a:r>
          </a:p>
        </p:txBody>
      </p:sp>
      <p:sp>
        <p:nvSpPr>
          <p:cNvPr id="4" name="Content Placeholder 3">
            <a:extLst>
              <a:ext uri="{FF2B5EF4-FFF2-40B4-BE49-F238E27FC236}">
                <a16:creationId xmlns:a16="http://schemas.microsoft.com/office/drawing/2014/main" id="{5B1E4AF7-AC19-30F3-9861-4D8C98C2C0F4}"/>
              </a:ext>
            </a:extLst>
          </p:cNvPr>
          <p:cNvSpPr>
            <a:spLocks noGrp="1"/>
          </p:cNvSpPr>
          <p:nvPr>
            <p:ph idx="1"/>
          </p:nvPr>
        </p:nvSpPr>
        <p:spPr/>
        <p:txBody>
          <a:bodyPr>
            <a:normAutofit/>
          </a:bodyPr>
          <a:lstStyle/>
          <a:p>
            <a:pPr marL="0" indent="0" algn="just">
              <a:buNone/>
            </a:pPr>
            <a:r>
              <a:rPr lang="en-US" sz="2400" dirty="0">
                <a:latin typeface="Avenir Next LT Pro" panose="020B0504020202020204" pitchFamily="34" charset="0"/>
              </a:rPr>
              <a:t>This research aims to develop an AI-driven algorithm—potentially leveraging reinforcement learning techniques—to optimize MCS selection in real time. By intelligently adapting to instantaneous channel variations, the proposed solution seeks to maximize throughput efficiency, minimize error rates, and enhance overall network reliability.</a:t>
            </a:r>
            <a:endParaRPr lang="en-GB" sz="2400" dirty="0">
              <a:latin typeface="Avenir Next LT Pro" panose="020B0504020202020204" pitchFamily="34" charset="0"/>
            </a:endParaRPr>
          </a:p>
        </p:txBody>
      </p:sp>
      <p:sp>
        <p:nvSpPr>
          <p:cNvPr id="5" name="Date Placeholder 4">
            <a:extLst>
              <a:ext uri="{FF2B5EF4-FFF2-40B4-BE49-F238E27FC236}">
                <a16:creationId xmlns:a16="http://schemas.microsoft.com/office/drawing/2014/main" id="{7C13F006-246D-7090-DA20-C7A064112C8B}"/>
              </a:ext>
            </a:extLst>
          </p:cNvPr>
          <p:cNvSpPr>
            <a:spLocks noGrp="1"/>
          </p:cNvSpPr>
          <p:nvPr>
            <p:ph type="dt" sz="half" idx="10"/>
          </p:nvPr>
        </p:nvSpPr>
        <p:spPr/>
        <p:txBody>
          <a:bodyPr/>
          <a:lstStyle/>
          <a:p>
            <a:pPr rtl="0"/>
            <a:r>
              <a:rPr lang="en-GB"/>
              <a:t>Monday, February 1, 20XX</a:t>
            </a:r>
          </a:p>
        </p:txBody>
      </p:sp>
      <p:sp>
        <p:nvSpPr>
          <p:cNvPr id="6" name="Slide Number Placeholder 5">
            <a:extLst>
              <a:ext uri="{FF2B5EF4-FFF2-40B4-BE49-F238E27FC236}">
                <a16:creationId xmlns:a16="http://schemas.microsoft.com/office/drawing/2014/main" id="{AE2394D6-FD94-F660-1EAE-2105203B999A}"/>
              </a:ext>
            </a:extLst>
          </p:cNvPr>
          <p:cNvSpPr>
            <a:spLocks noGrp="1"/>
          </p:cNvSpPr>
          <p:nvPr>
            <p:ph type="sldNum" sz="quarter" idx="12"/>
          </p:nvPr>
        </p:nvSpPr>
        <p:spPr/>
        <p:txBody>
          <a:bodyPr/>
          <a:lstStyle/>
          <a:p>
            <a:pPr rtl="0"/>
            <a:fld id="{C01389E6-C847-4AD0-B56D-D205B2EAB1EE}" type="slidenum">
              <a:rPr lang="en-GB" smtClean="0"/>
              <a:t>13</a:t>
            </a:fld>
            <a:endParaRPr lang="en-GB" dirty="0"/>
          </a:p>
        </p:txBody>
      </p:sp>
    </p:spTree>
    <p:extLst>
      <p:ext uri="{BB962C8B-B14F-4D97-AF65-F5344CB8AC3E}">
        <p14:creationId xmlns:p14="http://schemas.microsoft.com/office/powerpoint/2010/main" val="204592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1AC4-0F9B-1FA6-1D56-8117DEA8C52D}"/>
              </a:ext>
            </a:extLst>
          </p:cNvPr>
          <p:cNvSpPr>
            <a:spLocks noGrp="1"/>
          </p:cNvSpPr>
          <p:nvPr>
            <p:ph type="title"/>
          </p:nvPr>
        </p:nvSpPr>
        <p:spPr>
          <a:xfrm>
            <a:off x="266389" y="1681786"/>
            <a:ext cx="3759999" cy="1747214"/>
          </a:xfrm>
          <a:effectLst>
            <a:outerShdw blurRad="50800" dist="38100" dir="2700000" algn="tl" rotWithShape="0">
              <a:prstClr val="black">
                <a:alpha val="40000"/>
              </a:prstClr>
            </a:outerShdw>
          </a:effectLst>
        </p:spPr>
        <p:txBody>
          <a:bodyPr>
            <a:normAutofit/>
          </a:bodyPr>
          <a:lstStyle/>
          <a:p>
            <a:r>
              <a:rPr lang="en-IN" dirty="0"/>
              <a:t>Objectives</a:t>
            </a:r>
            <a:endParaRPr lang="en-GB" dirty="0"/>
          </a:p>
        </p:txBody>
      </p:sp>
      <p:sp>
        <p:nvSpPr>
          <p:cNvPr id="3" name="Footer Placeholder 2">
            <a:extLst>
              <a:ext uri="{FF2B5EF4-FFF2-40B4-BE49-F238E27FC236}">
                <a16:creationId xmlns:a16="http://schemas.microsoft.com/office/drawing/2014/main" id="{3705A202-5B20-BBF4-E3C6-E89823147DA0}"/>
              </a:ext>
            </a:extLst>
          </p:cNvPr>
          <p:cNvSpPr>
            <a:spLocks noGrp="1"/>
          </p:cNvSpPr>
          <p:nvPr>
            <p:ph type="ftr" sz="quarter" idx="11"/>
          </p:nvPr>
        </p:nvSpPr>
        <p:spPr/>
        <p:txBody>
          <a:bodyPr/>
          <a:lstStyle/>
          <a:p>
            <a:pPr rtl="0"/>
            <a:r>
              <a:rPr lang="en-GB" dirty="0">
                <a:solidFill>
                  <a:schemeClr val="bg1"/>
                </a:solidFill>
              </a:rPr>
              <a:t>Sample Footer Text</a:t>
            </a:r>
          </a:p>
        </p:txBody>
      </p:sp>
      <p:sp>
        <p:nvSpPr>
          <p:cNvPr id="5" name="Date Placeholder 4">
            <a:extLst>
              <a:ext uri="{FF2B5EF4-FFF2-40B4-BE49-F238E27FC236}">
                <a16:creationId xmlns:a16="http://schemas.microsoft.com/office/drawing/2014/main" id="{BFC5B81C-428F-23F8-12A5-DB1406BC5AF3}"/>
              </a:ext>
            </a:extLst>
          </p:cNvPr>
          <p:cNvSpPr>
            <a:spLocks noGrp="1"/>
          </p:cNvSpPr>
          <p:nvPr>
            <p:ph type="dt" sz="half" idx="10"/>
          </p:nvPr>
        </p:nvSpPr>
        <p:spPr/>
        <p:txBody>
          <a:bodyPr/>
          <a:lstStyle/>
          <a:p>
            <a:pPr rtl="0"/>
            <a:r>
              <a:rPr lang="en-GB"/>
              <a:t>Monday, February 1, 20XX</a:t>
            </a:r>
          </a:p>
        </p:txBody>
      </p:sp>
      <p:sp>
        <p:nvSpPr>
          <p:cNvPr id="6" name="Slide Number Placeholder 5">
            <a:extLst>
              <a:ext uri="{FF2B5EF4-FFF2-40B4-BE49-F238E27FC236}">
                <a16:creationId xmlns:a16="http://schemas.microsoft.com/office/drawing/2014/main" id="{41AA6E04-5A82-E822-66CF-DFA77F166EF4}"/>
              </a:ext>
            </a:extLst>
          </p:cNvPr>
          <p:cNvSpPr>
            <a:spLocks noGrp="1"/>
          </p:cNvSpPr>
          <p:nvPr>
            <p:ph type="sldNum" sz="quarter" idx="12"/>
          </p:nvPr>
        </p:nvSpPr>
        <p:spPr/>
        <p:txBody>
          <a:bodyPr/>
          <a:lstStyle/>
          <a:p>
            <a:pPr rtl="0"/>
            <a:fld id="{C01389E6-C847-4AD0-B56D-D205B2EAB1EE}" type="slidenum">
              <a:rPr lang="en-GB" smtClean="0"/>
              <a:t>14</a:t>
            </a:fld>
            <a:endParaRPr lang="en-GB" dirty="0"/>
          </a:p>
        </p:txBody>
      </p:sp>
      <p:graphicFrame>
        <p:nvGraphicFramePr>
          <p:cNvPr id="24" name="Content Placeholder 23">
            <a:extLst>
              <a:ext uri="{FF2B5EF4-FFF2-40B4-BE49-F238E27FC236}">
                <a16:creationId xmlns:a16="http://schemas.microsoft.com/office/drawing/2014/main" id="{24DBB21A-E1FE-7CF4-A6B4-09DE07AF8390}"/>
              </a:ext>
            </a:extLst>
          </p:cNvPr>
          <p:cNvGraphicFramePr>
            <a:graphicFrameLocks noGrp="1"/>
          </p:cNvGraphicFramePr>
          <p:nvPr>
            <p:ph sz="quarter" idx="16"/>
            <p:extLst>
              <p:ext uri="{D42A27DB-BD31-4B8C-83A1-F6EECF244321}">
                <p14:modId xmlns:p14="http://schemas.microsoft.com/office/powerpoint/2010/main" val="1284567060"/>
              </p:ext>
            </p:extLst>
          </p:nvPr>
        </p:nvGraphicFramePr>
        <p:xfrm>
          <a:off x="4125434" y="83417"/>
          <a:ext cx="7982896" cy="6258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Oval 21">
            <a:extLst>
              <a:ext uri="{FF2B5EF4-FFF2-40B4-BE49-F238E27FC236}">
                <a16:creationId xmlns:a16="http://schemas.microsoft.com/office/drawing/2014/main" id="{589E788C-8384-76EC-FE8A-A632E4D457C3}"/>
              </a:ext>
              <a:ext uri="{C183D7F6-B498-43B3-948B-1728B52AA6E4}">
                <adec:decorative xmlns:adec="http://schemas.microsoft.com/office/drawing/2017/decorative" val="1"/>
              </a:ext>
            </a:extLst>
          </p:cNvPr>
          <p:cNvSpPr/>
          <p:nvPr/>
        </p:nvSpPr>
        <p:spPr>
          <a:xfrm>
            <a:off x="2295245" y="83417"/>
            <a:ext cx="1632097" cy="1669312"/>
          </a:xfrm>
          <a:prstGeom prst="ellipse">
            <a:avLst/>
          </a:prstGeom>
          <a:gradFill flip="none" rotWithShape="1">
            <a:gsLst>
              <a:gs pos="76000">
                <a:srgbClr val="EA3D4F"/>
              </a:gs>
              <a:gs pos="0">
                <a:srgbClr val="F6ACB0">
                  <a:alpha val="44000"/>
                </a:srgbClr>
              </a:gs>
              <a:gs pos="41000">
                <a:srgbClr val="F6ACB0">
                  <a:alpha val="44000"/>
                </a:srgbClr>
              </a:gs>
            </a:gsLst>
            <a:lin ang="18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183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3C6B-939D-F159-F3D8-44B29E07F0C4}"/>
              </a:ext>
            </a:extLst>
          </p:cNvPr>
          <p:cNvSpPr>
            <a:spLocks noGrp="1"/>
          </p:cNvSpPr>
          <p:nvPr>
            <p:ph type="title"/>
          </p:nvPr>
        </p:nvSpPr>
        <p:spPr>
          <a:xfrm>
            <a:off x="1371600" y="795528"/>
            <a:ext cx="10241280" cy="1234440"/>
          </a:xfrm>
        </p:spPr>
        <p:txBody>
          <a:bodyPr anchor="b">
            <a:normAutofit/>
          </a:bodyPr>
          <a:lstStyle/>
          <a:p>
            <a:r>
              <a:rPr lang="en-IN" dirty="0"/>
              <a:t>Limitations of current data</a:t>
            </a:r>
            <a:endParaRPr lang="en-GB" dirty="0"/>
          </a:p>
        </p:txBody>
      </p:sp>
      <p:sp>
        <p:nvSpPr>
          <p:cNvPr id="3" name="Footer Placeholder 2">
            <a:extLst>
              <a:ext uri="{FF2B5EF4-FFF2-40B4-BE49-F238E27FC236}">
                <a16:creationId xmlns:a16="http://schemas.microsoft.com/office/drawing/2014/main" id="{37AB035B-ACA6-AC12-AECB-655F20A69248}"/>
              </a:ext>
            </a:extLst>
          </p:cNvPr>
          <p:cNvSpPr>
            <a:spLocks noGrp="1"/>
          </p:cNvSpPr>
          <p:nvPr>
            <p:ph type="ftr" sz="quarter" idx="11"/>
          </p:nvPr>
        </p:nvSpPr>
        <p:spPr>
          <a:xfrm rot="5400000">
            <a:off x="-1828800" y="1911096"/>
            <a:ext cx="4114800" cy="457200"/>
          </a:xfrm>
        </p:spPr>
        <p:txBody>
          <a:bodyPr anchor="ctr">
            <a:normAutofit/>
          </a:bodyPr>
          <a:lstStyle/>
          <a:p>
            <a:pPr rtl="0">
              <a:spcAft>
                <a:spcPts val="600"/>
              </a:spcAft>
            </a:pPr>
            <a:r>
              <a:rPr lang="en-GB"/>
              <a:t>Sample Footer Text</a:t>
            </a:r>
          </a:p>
        </p:txBody>
      </p:sp>
      <p:sp>
        <p:nvSpPr>
          <p:cNvPr id="4" name="Content Placeholder 3">
            <a:extLst>
              <a:ext uri="{FF2B5EF4-FFF2-40B4-BE49-F238E27FC236}">
                <a16:creationId xmlns:a16="http://schemas.microsoft.com/office/drawing/2014/main" id="{145ED890-B52F-83A7-7C36-5ABC88DC4358}"/>
              </a:ext>
            </a:extLst>
          </p:cNvPr>
          <p:cNvSpPr>
            <a:spLocks noGrp="1"/>
          </p:cNvSpPr>
          <p:nvPr>
            <p:ph idx="1"/>
          </p:nvPr>
        </p:nvSpPr>
        <p:spPr>
          <a:xfrm>
            <a:off x="1320803" y="2865438"/>
            <a:ext cx="10240960" cy="2708655"/>
          </a:xfrm>
        </p:spPr>
        <p:txBody>
          <a:bodyPr>
            <a:normAutofit/>
          </a:bodyPr>
          <a:lstStyle/>
          <a:p>
            <a:r>
              <a:rPr lang="en-IN" dirty="0"/>
              <a:t>Over a short period of time in ideal conditions. </a:t>
            </a:r>
          </a:p>
          <a:p>
            <a:endParaRPr lang="en-IN" dirty="0"/>
          </a:p>
          <a:p>
            <a:endParaRPr lang="en-GB" dirty="0"/>
          </a:p>
        </p:txBody>
      </p:sp>
      <p:sp>
        <p:nvSpPr>
          <p:cNvPr id="8" name="Date Placeholder 7">
            <a:extLst>
              <a:ext uri="{FF2B5EF4-FFF2-40B4-BE49-F238E27FC236}">
                <a16:creationId xmlns:a16="http://schemas.microsoft.com/office/drawing/2014/main" id="{6891BBDB-BFB6-4654-100D-54B7E0848837}"/>
              </a:ext>
            </a:extLst>
          </p:cNvPr>
          <p:cNvSpPr>
            <a:spLocks noGrp="1"/>
          </p:cNvSpPr>
          <p:nvPr>
            <p:ph type="dt" sz="half" idx="10"/>
          </p:nvPr>
        </p:nvSpPr>
        <p:spPr>
          <a:xfrm>
            <a:off x="7909560" y="6409944"/>
            <a:ext cx="3703320" cy="448056"/>
          </a:xfrm>
        </p:spPr>
        <p:txBody>
          <a:bodyPr anchor="ctr">
            <a:normAutofit/>
          </a:bodyPr>
          <a:lstStyle/>
          <a:p>
            <a:pPr rtl="0">
              <a:spcAft>
                <a:spcPts val="600"/>
              </a:spcAft>
            </a:pPr>
            <a:r>
              <a:rPr lang="en-GB"/>
              <a:t>Monday, February 1, 20XX</a:t>
            </a:r>
          </a:p>
        </p:txBody>
      </p:sp>
      <p:sp>
        <p:nvSpPr>
          <p:cNvPr id="9" name="Slide Number Placeholder 8">
            <a:extLst>
              <a:ext uri="{FF2B5EF4-FFF2-40B4-BE49-F238E27FC236}">
                <a16:creationId xmlns:a16="http://schemas.microsoft.com/office/drawing/2014/main" id="{729242B3-B841-BCC9-2F9D-C6063C22E304}"/>
              </a:ext>
            </a:extLst>
          </p:cNvPr>
          <p:cNvSpPr>
            <a:spLocks noGrp="1"/>
          </p:cNvSpPr>
          <p:nvPr>
            <p:ph type="sldNum" sz="quarter" idx="12"/>
          </p:nvPr>
        </p:nvSpPr>
        <p:spPr>
          <a:xfrm>
            <a:off x="11667744" y="6409944"/>
            <a:ext cx="438912" cy="448056"/>
          </a:xfrm>
        </p:spPr>
        <p:txBody>
          <a:bodyPr anchor="ctr">
            <a:normAutofit/>
          </a:bodyPr>
          <a:lstStyle/>
          <a:p>
            <a:pPr rtl="0">
              <a:spcAft>
                <a:spcPts val="600"/>
              </a:spcAft>
            </a:pPr>
            <a:fld id="{39A857F5-96C8-461D-A78C-38E92FE1C522}" type="slidenum">
              <a:rPr lang="en-GB" smtClean="0"/>
              <a:pPr rtl="0">
                <a:spcAft>
                  <a:spcPts val="600"/>
                </a:spcAft>
              </a:pPr>
              <a:t>15</a:t>
            </a:fld>
            <a:endParaRPr lang="en-GB"/>
          </a:p>
        </p:txBody>
      </p:sp>
    </p:spTree>
    <p:extLst>
      <p:ext uri="{BB962C8B-B14F-4D97-AF65-F5344CB8AC3E}">
        <p14:creationId xmlns:p14="http://schemas.microsoft.com/office/powerpoint/2010/main" val="52092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190982" y="586633"/>
            <a:ext cx="3628664" cy="3611584"/>
          </a:xfrm>
        </p:spPr>
        <p:txBody>
          <a:bodyPr rtlCol="0"/>
          <a:lstStyle/>
          <a:p>
            <a:pPr rtl="0"/>
            <a:r>
              <a:rPr lang="en-GB" dirty="0"/>
              <a:t>My Other DOCs</a:t>
            </a:r>
          </a:p>
        </p:txBody>
      </p:sp>
      <p:sp>
        <p:nvSpPr>
          <p:cNvPr id="16" name="Footer Placeholder 15">
            <a:extLst>
              <a:ext uri="{FF2B5EF4-FFF2-40B4-BE49-F238E27FC236}">
                <a16:creationId xmlns:a16="http://schemas.microsoft.com/office/drawing/2014/main" id="{916FA212-79E7-4F38-B08F-FC68988E5BEC}"/>
              </a:ext>
            </a:extLst>
          </p:cNvPr>
          <p:cNvSpPr>
            <a:spLocks noGrp="1"/>
          </p:cNvSpPr>
          <p:nvPr>
            <p:ph type="ftr" sz="quarter" idx="11"/>
          </p:nvPr>
        </p:nvSpPr>
        <p:spPr>
          <a:xfrm rot="5400000">
            <a:off x="-1828801" y="1912217"/>
            <a:ext cx="4114800" cy="457200"/>
          </a:xfrm>
        </p:spPr>
        <p:txBody>
          <a:bodyPr rtlCol="0"/>
          <a:lstStyle/>
          <a:p>
            <a:pPr rtl="0"/>
            <a:r>
              <a:rPr lang="en-GB"/>
              <a:t>Sample Footer Text</a:t>
            </a:r>
          </a:p>
        </p:txBody>
      </p:sp>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4089243" y="204461"/>
            <a:ext cx="7860660" cy="1789547"/>
          </a:xfrm>
        </p:spPr>
        <p:txBody>
          <a:bodyPr rtlCol="0"/>
          <a:lstStyle/>
          <a:p>
            <a:r>
              <a:rPr lang="en-GB" sz="2400" b="1" dirty="0"/>
              <a:t>Google </a:t>
            </a:r>
            <a:r>
              <a:rPr lang="en-GB" sz="2400" b="1" dirty="0" err="1"/>
              <a:t>colab</a:t>
            </a:r>
            <a:r>
              <a:rPr lang="en-GB" sz="2400" b="1" dirty="0"/>
              <a:t>:  </a:t>
            </a:r>
            <a:r>
              <a:rPr lang="en-GB" dirty="0"/>
              <a:t>https://drive.google.com/file/d/1H8Uduk2Hddb9q7AuAx3h1hubIfTi1hCA/view?usp=sharing</a:t>
            </a:r>
          </a:p>
        </p:txBody>
      </p:sp>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rtlCol="0"/>
          <a:lstStyle/>
          <a:p>
            <a:pPr rtl="0"/>
            <a:r>
              <a:rPr lang="en-GB"/>
              <a:t>Monday, February 1, 20XX</a:t>
            </a: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rtlCol="0"/>
          <a:lstStyle/>
          <a:p>
            <a:pPr rtl="0"/>
            <a:fld id="{39A857F5-96C8-461D-A78C-38E92FE1C522}" type="slidenum">
              <a:rPr lang="en-GB" smtClean="0"/>
              <a:pPr rtl="0"/>
              <a:t>16</a:t>
            </a:fld>
            <a:endParaRPr lang="en-GB" dirty="0"/>
          </a:p>
        </p:txBody>
      </p:sp>
    </p:spTree>
    <p:extLst>
      <p:ext uri="{BB962C8B-B14F-4D97-AF65-F5344CB8AC3E}">
        <p14:creationId xmlns:p14="http://schemas.microsoft.com/office/powerpoint/2010/main" val="73898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8643193" y="457201"/>
            <a:ext cx="3091607" cy="1727643"/>
          </a:xfrm>
        </p:spPr>
        <p:txBody>
          <a:bodyPr rtlCol="0"/>
          <a:lstStyle/>
          <a:p>
            <a:pPr rtl="0"/>
            <a:r>
              <a:rPr lang="en-GB" dirty="0"/>
              <a:t>Thank you</a:t>
            </a:r>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8119872" cy="6409944"/>
          </a:xfrm>
        </p:spPr>
      </p:pic>
      <p:sp>
        <p:nvSpPr>
          <p:cNvPr id="2" name="Footer Placeholder 1">
            <a:extLst>
              <a:ext uri="{FF2B5EF4-FFF2-40B4-BE49-F238E27FC236}">
                <a16:creationId xmlns:a16="http://schemas.microsoft.com/office/drawing/2014/main" id="{DCE49CC8-6A9D-4BEB-8ED2-83DB2D140C74}"/>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sp>
        <p:nvSpPr>
          <p:cNvPr id="14" name="Date Placeholder 13">
            <a:extLst>
              <a:ext uri="{FF2B5EF4-FFF2-40B4-BE49-F238E27FC236}">
                <a16:creationId xmlns:a16="http://schemas.microsoft.com/office/drawing/2014/main" id="{CCA4985F-09D8-41B4-B2AB-DF95AB3FA8B8}"/>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rtl="0"/>
              <a:t>17</a:t>
            </a:fld>
            <a:endParaRPr lang="en-GB" dirty="0"/>
          </a:p>
        </p:txBody>
      </p:sp>
    </p:spTree>
    <p:extLst>
      <p:ext uri="{BB962C8B-B14F-4D97-AF65-F5344CB8AC3E}">
        <p14:creationId xmlns:p14="http://schemas.microsoft.com/office/powerpoint/2010/main" val="348600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4769893" y="457200"/>
            <a:ext cx="6230956" cy="1569368"/>
          </a:xfrm>
        </p:spPr>
        <p:txBody>
          <a:bodyPr rtlCol="0"/>
          <a:lstStyle/>
          <a:p>
            <a:pPr rtl="0"/>
            <a:r>
              <a:rPr lang="en-GB" dirty="0"/>
              <a:t>introduction</a:t>
            </a:r>
          </a:p>
        </p:txBody>
      </p:sp>
      <p:pic>
        <p:nvPicPr>
          <p:cNvPr id="21" name="Picture Placeholder 20" descr="A close - up of a record player">
            <a:extLst>
              <a:ext uri="{FF2B5EF4-FFF2-40B4-BE49-F238E27FC236}">
                <a16:creationId xmlns:a16="http://schemas.microsoft.com/office/drawing/2014/main" id="{F14649D9-001A-4ED1-8718-38FA144D158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041648" cy="1618488"/>
          </a:xfrm>
        </p:spPr>
      </p:pic>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rtlCol="0"/>
          <a:lstStyle/>
          <a:p>
            <a:pPr rtl="0"/>
            <a:r>
              <a:rPr lang="en-GB"/>
              <a:t>Sample Footer Text</a:t>
            </a:r>
          </a:p>
        </p:txBody>
      </p:sp>
      <p:pic>
        <p:nvPicPr>
          <p:cNvPr id="27" name="Picture Placeholder 26" descr="A crowd of people at a concert&#10;">
            <a:extLst>
              <a:ext uri="{FF2B5EF4-FFF2-40B4-BE49-F238E27FC236}">
                <a16:creationId xmlns:a16="http://schemas.microsoft.com/office/drawing/2014/main" id="{94309FBC-D2AD-4361-8C0F-FCA96A0919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0" y="1616756"/>
            <a:ext cx="4041648" cy="1618488"/>
          </a:xfrm>
        </p:spPr>
      </p:pic>
      <p:pic>
        <p:nvPicPr>
          <p:cNvPr id="29" name="Picture Placeholder 28" descr="A picture containing a dj deck with levers">
            <a:extLst>
              <a:ext uri="{FF2B5EF4-FFF2-40B4-BE49-F238E27FC236}">
                <a16:creationId xmlns:a16="http://schemas.microsoft.com/office/drawing/2014/main" id="{7E54054D-570A-4FEA-8A80-4E48B629C4A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0" y="3233512"/>
            <a:ext cx="4041648" cy="1618488"/>
          </a:xfrm>
        </p:spPr>
      </p:pic>
      <p:pic>
        <p:nvPicPr>
          <p:cNvPr id="31" name="Picture Placeholder 30" descr="Close-up of a DJ Deck">
            <a:extLst>
              <a:ext uri="{FF2B5EF4-FFF2-40B4-BE49-F238E27FC236}">
                <a16:creationId xmlns:a16="http://schemas.microsoft.com/office/drawing/2014/main" id="{BC9BC6E1-4C26-4CC6-A927-CAD98547503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0" y="4791359"/>
            <a:ext cx="4041648" cy="1618488"/>
          </a:xfrm>
        </p:spPr>
      </p:pic>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4770438" y="2368550"/>
            <a:ext cx="6590450" cy="3390900"/>
          </a:xfrm>
        </p:spPr>
        <p:txBody>
          <a:bodyPr rtlCol="0"/>
          <a:lstStyle/>
          <a:p>
            <a:pPr marL="285750" indent="-285750" algn="just" rtl="0">
              <a:buFont typeface="Arial" panose="020B0604020202020204" pitchFamily="34" charset="0"/>
              <a:buChar char="•"/>
            </a:pPr>
            <a:r>
              <a:rPr lang="en-US" dirty="0"/>
              <a:t>Real-time link adaptation is critical in 5G networks for maintaining high throughput and reliable communication.</a:t>
            </a:r>
          </a:p>
          <a:p>
            <a:pPr marL="285750" indent="-285750" algn="just" rtl="0">
              <a:buFont typeface="Arial" panose="020B0604020202020204" pitchFamily="34" charset="0"/>
              <a:buChar char="•"/>
            </a:pPr>
            <a:r>
              <a:rPr lang="en-US" dirty="0"/>
              <a:t>Rapid changes in channel conditions demand continuous adjustment of communication parameters.</a:t>
            </a:r>
          </a:p>
          <a:p>
            <a:pPr marL="285750" indent="-285750" algn="just" rtl="0">
              <a:buFont typeface="Arial" panose="020B0604020202020204" pitchFamily="34" charset="0"/>
              <a:buChar char="•"/>
            </a:pPr>
            <a:r>
              <a:rPr lang="en-US" dirty="0"/>
              <a:t>Relying on traditional heuristic-based MCS selection often results in suboptimal performance in dynamic environments.</a:t>
            </a:r>
            <a:endParaRPr lang="en-GB" dirty="0"/>
          </a:p>
        </p:txBody>
      </p:sp>
      <p:sp>
        <p:nvSpPr>
          <p:cNvPr id="4" name="Date Placeholder 3">
            <a:extLst>
              <a:ext uri="{FF2B5EF4-FFF2-40B4-BE49-F238E27FC236}">
                <a16:creationId xmlns:a16="http://schemas.microsoft.com/office/drawing/2014/main" id="{35ED29D7-172E-44FC-9DB9-37788BC0FD7A}"/>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rtlCol="0"/>
          <a:lstStyle/>
          <a:p>
            <a:pPr rtl="0"/>
            <a:fld id="{8B48EBF6-60E6-462A-9155-5FAF136BCCBC}" type="slidenum">
              <a:rPr lang="en-GB" smtClean="0"/>
              <a:pPr rtl="0"/>
              <a:t>2</a:t>
            </a:fld>
            <a:endParaRPr lang="en-GB" dirty="0"/>
          </a:p>
        </p:txBody>
      </p:sp>
    </p:spTree>
    <p:extLst>
      <p:ext uri="{BB962C8B-B14F-4D97-AF65-F5344CB8AC3E}">
        <p14:creationId xmlns:p14="http://schemas.microsoft.com/office/powerpoint/2010/main" val="253958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AAD-9D46-B6BF-18C9-5B8081C451A5}"/>
              </a:ext>
            </a:extLst>
          </p:cNvPr>
          <p:cNvSpPr>
            <a:spLocks noGrp="1"/>
          </p:cNvSpPr>
          <p:nvPr>
            <p:ph type="title"/>
          </p:nvPr>
        </p:nvSpPr>
        <p:spPr>
          <a:xfrm>
            <a:off x="276447" y="811477"/>
            <a:ext cx="10241280" cy="1234440"/>
          </a:xfrm>
        </p:spPr>
        <p:txBody>
          <a:bodyPr/>
          <a:lstStyle/>
          <a:p>
            <a:r>
              <a:rPr lang="en-IN" dirty="0"/>
              <a:t>What is Link </a:t>
            </a:r>
            <a:r>
              <a:rPr lang="en-IN" dirty="0" err="1"/>
              <a:t>Adptation</a:t>
            </a:r>
            <a:r>
              <a:rPr lang="en-IN" dirty="0"/>
              <a:t> in 5G?</a:t>
            </a:r>
            <a:endParaRPr lang="en-GB" dirty="0"/>
          </a:p>
        </p:txBody>
      </p:sp>
      <p:sp>
        <p:nvSpPr>
          <p:cNvPr id="4" name="Content Placeholder 3">
            <a:extLst>
              <a:ext uri="{FF2B5EF4-FFF2-40B4-BE49-F238E27FC236}">
                <a16:creationId xmlns:a16="http://schemas.microsoft.com/office/drawing/2014/main" id="{D97E664D-A7D3-986A-233C-015296694A8A}"/>
              </a:ext>
            </a:extLst>
          </p:cNvPr>
          <p:cNvSpPr>
            <a:spLocks noGrp="1"/>
          </p:cNvSpPr>
          <p:nvPr>
            <p:ph idx="1"/>
          </p:nvPr>
        </p:nvSpPr>
        <p:spPr>
          <a:xfrm>
            <a:off x="345557" y="2651346"/>
            <a:ext cx="11212033" cy="3468688"/>
          </a:xfrm>
        </p:spPr>
        <p:txBody>
          <a:bodyPr/>
          <a:lstStyle/>
          <a:p>
            <a:pPr algn="just"/>
            <a:r>
              <a:rPr lang="en-US" b="0" i="0" dirty="0">
                <a:solidFill>
                  <a:srgbClr val="404040"/>
                </a:solidFill>
                <a:effectLst/>
                <a:latin typeface="Lato" panose="020F0502020204030203" pitchFamily="34" charset="0"/>
              </a:rPr>
              <a:t>Link adaptation in 5G networks refers to the process of </a:t>
            </a:r>
            <a:r>
              <a:rPr lang="en-US" b="1" i="0" dirty="0">
                <a:solidFill>
                  <a:srgbClr val="404040"/>
                </a:solidFill>
                <a:effectLst/>
                <a:latin typeface="Lato" panose="020F0502020204030203" pitchFamily="34" charset="0"/>
              </a:rPr>
              <a:t>dynamically adjusting transmission parameters</a:t>
            </a:r>
            <a:r>
              <a:rPr lang="en-US" b="0" i="0" dirty="0">
                <a:solidFill>
                  <a:srgbClr val="404040"/>
                </a:solidFill>
                <a:effectLst/>
                <a:latin typeface="Lato" panose="020F0502020204030203" pitchFamily="34" charset="0"/>
              </a:rPr>
              <a:t>, such as </a:t>
            </a:r>
            <a:r>
              <a:rPr lang="en-US" b="1" i="0" dirty="0">
                <a:solidFill>
                  <a:srgbClr val="404040"/>
                </a:solidFill>
                <a:effectLst/>
                <a:latin typeface="Lato" panose="020F0502020204030203" pitchFamily="34" charset="0"/>
              </a:rPr>
              <a:t>modulation, coding, and transmit power</a:t>
            </a:r>
            <a:r>
              <a:rPr lang="en-US" b="0" i="0" dirty="0">
                <a:solidFill>
                  <a:srgbClr val="404040"/>
                </a:solidFill>
                <a:effectLst/>
                <a:latin typeface="Lato" panose="020F0502020204030203" pitchFamily="34" charset="0"/>
              </a:rPr>
              <a:t>, to </a:t>
            </a:r>
            <a:r>
              <a:rPr lang="en-US" b="1" i="0" dirty="0">
                <a:solidFill>
                  <a:srgbClr val="404040"/>
                </a:solidFill>
                <a:effectLst/>
                <a:latin typeface="Lato" panose="020F0502020204030203" pitchFamily="34" charset="0"/>
              </a:rPr>
              <a:t>optimize the communication link</a:t>
            </a:r>
            <a:r>
              <a:rPr lang="en-US" b="0" i="0" dirty="0">
                <a:solidFill>
                  <a:srgbClr val="404040"/>
                </a:solidFill>
                <a:effectLst/>
                <a:latin typeface="Lato" panose="020F0502020204030203" pitchFamily="34" charset="0"/>
              </a:rPr>
              <a:t> between the base station (</a:t>
            </a:r>
            <a:r>
              <a:rPr lang="en-US" b="0" i="0" dirty="0" err="1">
                <a:solidFill>
                  <a:srgbClr val="404040"/>
                </a:solidFill>
                <a:effectLst/>
                <a:latin typeface="Lato" panose="020F0502020204030203" pitchFamily="34" charset="0"/>
              </a:rPr>
              <a:t>gNodeB</a:t>
            </a:r>
            <a:r>
              <a:rPr lang="en-US" b="0" i="0" dirty="0">
                <a:solidFill>
                  <a:srgbClr val="404040"/>
                </a:solidFill>
                <a:effectLst/>
                <a:latin typeface="Lato" panose="020F0502020204030203" pitchFamily="34" charset="0"/>
              </a:rPr>
              <a:t>) and the user equipment (UE). The goal of link adaptation is to </a:t>
            </a:r>
            <a:r>
              <a:rPr lang="en-US" b="1" i="0" dirty="0">
                <a:solidFill>
                  <a:srgbClr val="404040"/>
                </a:solidFill>
                <a:effectLst/>
                <a:latin typeface="Lato" panose="020F0502020204030203" pitchFamily="34" charset="0"/>
              </a:rPr>
              <a:t>maximize spectral efficiency, throughput, and reliability</a:t>
            </a:r>
            <a:r>
              <a:rPr lang="en-US" b="0" i="0" dirty="0">
                <a:solidFill>
                  <a:srgbClr val="404040"/>
                </a:solidFill>
                <a:effectLst/>
                <a:latin typeface="Lato" panose="020F0502020204030203" pitchFamily="34" charset="0"/>
              </a:rPr>
              <a:t> while adapting to changing channel conditions and user requirements.[1]</a:t>
            </a:r>
          </a:p>
          <a:p>
            <a:pPr algn="just"/>
            <a:endParaRPr lang="en-GB" dirty="0"/>
          </a:p>
        </p:txBody>
      </p:sp>
      <p:sp>
        <p:nvSpPr>
          <p:cNvPr id="3" name="Footer Placeholder 2">
            <a:extLst>
              <a:ext uri="{FF2B5EF4-FFF2-40B4-BE49-F238E27FC236}">
                <a16:creationId xmlns:a16="http://schemas.microsoft.com/office/drawing/2014/main" id="{2ACDEF00-7EFF-8C2A-B6CB-173099FF3319}"/>
              </a:ext>
            </a:extLst>
          </p:cNvPr>
          <p:cNvSpPr>
            <a:spLocks noGrp="1"/>
          </p:cNvSpPr>
          <p:nvPr>
            <p:ph type="ftr" sz="quarter" idx="11"/>
          </p:nvPr>
        </p:nvSpPr>
        <p:spPr>
          <a:xfrm>
            <a:off x="0" y="6291711"/>
            <a:ext cx="9239693" cy="457200"/>
          </a:xfrm>
        </p:spPr>
        <p:txBody>
          <a:bodyPr/>
          <a:lstStyle/>
          <a:p>
            <a:r>
              <a:rPr lang="en-US" dirty="0">
                <a:solidFill>
                  <a:schemeClr val="tx1"/>
                </a:solidFill>
                <a:effectLst/>
              </a:rPr>
              <a:t>[1]    “Link Adaptation — 5G Toolkit R24a Documentation.” Accessed March 4, 2025. </a:t>
            </a:r>
            <a:r>
              <a:rPr lang="en-US" dirty="0">
                <a:solidFill>
                  <a:schemeClr val="tx1"/>
                </a:solidFill>
                <a:effectLst/>
                <a:hlinkClick r:id="rId2">
                  <a:extLst>
                    <a:ext uri="{A12FA001-AC4F-418D-AE19-62706E023703}">
                      <ahyp:hlinkClr xmlns:ahyp="http://schemas.microsoft.com/office/drawing/2018/hyperlinkcolor" val="tx"/>
                    </a:ext>
                  </a:extLst>
                </a:hlinkClick>
              </a:rPr>
              <a:t>https://gigayasawireless.github.io/toolkit5G/api/5G_Toolkit/%5BN%5DScheduler/PDSCHScheduler/linkAdpatation.html</a:t>
            </a:r>
            <a:r>
              <a:rPr lang="en-US" dirty="0">
                <a:solidFill>
                  <a:schemeClr val="tx1"/>
                </a:solidFill>
                <a:effectLst/>
              </a:rPr>
              <a:t>.</a:t>
            </a:r>
          </a:p>
        </p:txBody>
      </p:sp>
      <p:sp>
        <p:nvSpPr>
          <p:cNvPr id="5" name="Date Placeholder 4">
            <a:extLst>
              <a:ext uri="{FF2B5EF4-FFF2-40B4-BE49-F238E27FC236}">
                <a16:creationId xmlns:a16="http://schemas.microsoft.com/office/drawing/2014/main" id="{C5AA34C2-FD88-6DC0-CC5E-F7552038E967}"/>
              </a:ext>
              <a:ext uri="{C183D7F6-B498-43B3-948B-1728B52AA6E4}">
                <adec:decorative xmlns:adec="http://schemas.microsoft.com/office/drawing/2017/decorative" val="1"/>
              </a:ext>
            </a:extLst>
          </p:cNvPr>
          <p:cNvSpPr>
            <a:spLocks noGrp="1"/>
          </p:cNvSpPr>
          <p:nvPr>
            <p:ph type="dt" sz="half" idx="10"/>
          </p:nvPr>
        </p:nvSpPr>
        <p:spPr/>
        <p:txBody>
          <a:bodyPr/>
          <a:lstStyle/>
          <a:p>
            <a:pPr rtl="0"/>
            <a:r>
              <a:rPr lang="en-GB"/>
              <a:t>Monday, February 1, 20XX</a:t>
            </a:r>
          </a:p>
        </p:txBody>
      </p:sp>
      <p:sp>
        <p:nvSpPr>
          <p:cNvPr id="6" name="Slide Number Placeholder 5">
            <a:extLst>
              <a:ext uri="{FF2B5EF4-FFF2-40B4-BE49-F238E27FC236}">
                <a16:creationId xmlns:a16="http://schemas.microsoft.com/office/drawing/2014/main" id="{465754A8-2AD0-9308-E0E0-9DCAFD6E5A43}"/>
              </a:ext>
              <a:ext uri="{C183D7F6-B498-43B3-948B-1728B52AA6E4}">
                <adec:decorative xmlns:adec="http://schemas.microsoft.com/office/drawing/2017/decorative" val="1"/>
              </a:ext>
            </a:extLst>
          </p:cNvPr>
          <p:cNvSpPr>
            <a:spLocks noGrp="1"/>
          </p:cNvSpPr>
          <p:nvPr>
            <p:ph type="sldNum" sz="quarter" idx="12"/>
          </p:nvPr>
        </p:nvSpPr>
        <p:spPr/>
        <p:txBody>
          <a:bodyPr/>
          <a:lstStyle/>
          <a:p>
            <a:pPr rtl="0"/>
            <a:fld id="{C01389E6-C847-4AD0-B56D-D205B2EAB1EE}" type="slidenum">
              <a:rPr lang="en-GB" smtClean="0"/>
              <a:t>3</a:t>
            </a:fld>
            <a:endParaRPr lang="en-GB" dirty="0"/>
          </a:p>
        </p:txBody>
      </p:sp>
    </p:spTree>
    <p:extLst>
      <p:ext uri="{BB962C8B-B14F-4D97-AF65-F5344CB8AC3E}">
        <p14:creationId xmlns:p14="http://schemas.microsoft.com/office/powerpoint/2010/main" val="87030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457D-25F2-A6F2-6121-0B4F952D122D}"/>
              </a:ext>
            </a:extLst>
          </p:cNvPr>
          <p:cNvSpPr>
            <a:spLocks noGrp="1"/>
          </p:cNvSpPr>
          <p:nvPr>
            <p:ph type="title"/>
          </p:nvPr>
        </p:nvSpPr>
        <p:spPr>
          <a:xfrm>
            <a:off x="1089837" y="186069"/>
            <a:ext cx="10241280" cy="605205"/>
          </a:xfrm>
        </p:spPr>
        <p:txBody>
          <a:bodyPr/>
          <a:lstStyle/>
          <a:p>
            <a:r>
              <a:rPr lang="en-IN" dirty="0"/>
              <a:t>Traditional Approaches</a:t>
            </a:r>
            <a:endParaRPr lang="en-GB" dirty="0"/>
          </a:p>
        </p:txBody>
      </p:sp>
      <p:sp>
        <p:nvSpPr>
          <p:cNvPr id="3" name="Footer Placeholder 2">
            <a:extLst>
              <a:ext uri="{FF2B5EF4-FFF2-40B4-BE49-F238E27FC236}">
                <a16:creationId xmlns:a16="http://schemas.microsoft.com/office/drawing/2014/main" id="{53CE6292-4055-F97D-F59E-08E03CA65C9F}"/>
              </a:ext>
            </a:extLst>
          </p:cNvPr>
          <p:cNvSpPr>
            <a:spLocks noGrp="1"/>
          </p:cNvSpPr>
          <p:nvPr>
            <p:ph type="ftr" sz="quarter" idx="11"/>
          </p:nvPr>
        </p:nvSpPr>
        <p:spPr/>
        <p:txBody>
          <a:bodyPr/>
          <a:lstStyle/>
          <a:p>
            <a:pPr rtl="0"/>
            <a:r>
              <a:rPr lang="en-GB" dirty="0"/>
              <a:t>Sample Footer Text</a:t>
            </a:r>
          </a:p>
        </p:txBody>
      </p:sp>
      <p:sp>
        <p:nvSpPr>
          <p:cNvPr id="10" name="Text Placeholder 9">
            <a:extLst>
              <a:ext uri="{FF2B5EF4-FFF2-40B4-BE49-F238E27FC236}">
                <a16:creationId xmlns:a16="http://schemas.microsoft.com/office/drawing/2014/main" id="{2011AD86-0081-AAF3-99DA-A37B0849E1D9}"/>
              </a:ext>
            </a:extLst>
          </p:cNvPr>
          <p:cNvSpPr>
            <a:spLocks noGrp="1"/>
          </p:cNvSpPr>
          <p:nvPr>
            <p:ph type="body" idx="1"/>
          </p:nvPr>
        </p:nvSpPr>
        <p:spPr>
          <a:xfrm>
            <a:off x="457201" y="1200001"/>
            <a:ext cx="3200400" cy="823912"/>
          </a:xfrm>
        </p:spPr>
        <p:txBody>
          <a:bodyPr anchor="t">
            <a:noAutofit/>
          </a:bodyPr>
          <a:lstStyle/>
          <a:p>
            <a:r>
              <a:rPr lang="en-GB" sz="1800" dirty="0"/>
              <a:t>Inner Loop Link Adaptation (ILLA) - Adaptive Modulation and Coding (AMC)</a:t>
            </a:r>
          </a:p>
        </p:txBody>
      </p:sp>
      <p:sp>
        <p:nvSpPr>
          <p:cNvPr id="11" name="Content Placeholder 10">
            <a:extLst>
              <a:ext uri="{FF2B5EF4-FFF2-40B4-BE49-F238E27FC236}">
                <a16:creationId xmlns:a16="http://schemas.microsoft.com/office/drawing/2014/main" id="{27AA2A1C-B605-8114-32D1-A16F93A8EECD}"/>
              </a:ext>
            </a:extLst>
          </p:cNvPr>
          <p:cNvSpPr>
            <a:spLocks noGrp="1"/>
          </p:cNvSpPr>
          <p:nvPr>
            <p:ph sz="half" idx="2"/>
          </p:nvPr>
        </p:nvSpPr>
        <p:spPr>
          <a:xfrm>
            <a:off x="457201" y="2286795"/>
            <a:ext cx="3200400" cy="3104856"/>
          </a:xfrm>
        </p:spPr>
        <p:txBody>
          <a:bodyPr>
            <a:noAutofit/>
          </a:bodyPr>
          <a:lstStyle/>
          <a:p>
            <a:pPr marL="0" indent="0">
              <a:buNone/>
            </a:pPr>
            <a:r>
              <a:rPr lang="en-US" sz="1600" dirty="0"/>
              <a:t>Uses instantaneous SINR or CQI feedback from the receiver to select the best Modulation and Coding Scheme (MCS) based on a predefined lookup table.</a:t>
            </a:r>
          </a:p>
          <a:p>
            <a:pPr marL="0" indent="0">
              <a:buNone/>
            </a:pPr>
            <a:r>
              <a:rPr lang="en-US" sz="1600" b="1" dirty="0">
                <a:latin typeface="+mj-lt"/>
              </a:rPr>
              <a:t>Strengths</a:t>
            </a:r>
            <a:r>
              <a:rPr lang="en-US" sz="1600" dirty="0"/>
              <a:t>: Simple, fast, and efficient in stable conditions.</a:t>
            </a:r>
          </a:p>
          <a:p>
            <a:pPr marL="0" indent="0">
              <a:buNone/>
            </a:pPr>
            <a:r>
              <a:rPr lang="en-US" sz="1600" b="1" dirty="0">
                <a:latin typeface="+mj-lt"/>
              </a:rPr>
              <a:t>Weaknesses</a:t>
            </a:r>
            <a:r>
              <a:rPr lang="en-US" sz="1600" dirty="0"/>
              <a:t>: No memory of past errors; inaccurate if channel estimates (CQI) are wrong.</a:t>
            </a:r>
            <a:endParaRPr lang="en-GB" sz="1600" dirty="0"/>
          </a:p>
        </p:txBody>
      </p:sp>
      <p:sp>
        <p:nvSpPr>
          <p:cNvPr id="12" name="Text Placeholder 11">
            <a:extLst>
              <a:ext uri="{FF2B5EF4-FFF2-40B4-BE49-F238E27FC236}">
                <a16:creationId xmlns:a16="http://schemas.microsoft.com/office/drawing/2014/main" id="{674E50D3-25D7-B022-CDBC-06C2B8C1F6E7}"/>
              </a:ext>
            </a:extLst>
          </p:cNvPr>
          <p:cNvSpPr>
            <a:spLocks noGrp="1"/>
          </p:cNvSpPr>
          <p:nvPr>
            <p:ph type="body" sz="quarter" idx="3"/>
          </p:nvPr>
        </p:nvSpPr>
        <p:spPr>
          <a:xfrm>
            <a:off x="4495801" y="1200001"/>
            <a:ext cx="3200400" cy="823912"/>
          </a:xfrm>
        </p:spPr>
        <p:txBody>
          <a:bodyPr anchor="t">
            <a:normAutofit/>
          </a:bodyPr>
          <a:lstStyle/>
          <a:p>
            <a:r>
              <a:rPr lang="en-GB" sz="1800" dirty="0"/>
              <a:t>Outer Loop Link Adaptation (OLLA)</a:t>
            </a:r>
          </a:p>
        </p:txBody>
      </p:sp>
      <p:sp>
        <p:nvSpPr>
          <p:cNvPr id="13" name="Content Placeholder 12">
            <a:extLst>
              <a:ext uri="{FF2B5EF4-FFF2-40B4-BE49-F238E27FC236}">
                <a16:creationId xmlns:a16="http://schemas.microsoft.com/office/drawing/2014/main" id="{99DCA270-B0B9-D1C3-04BB-717528D491EA}"/>
              </a:ext>
            </a:extLst>
          </p:cNvPr>
          <p:cNvSpPr>
            <a:spLocks noGrp="1"/>
          </p:cNvSpPr>
          <p:nvPr>
            <p:ph sz="quarter" idx="4"/>
          </p:nvPr>
        </p:nvSpPr>
        <p:spPr>
          <a:xfrm>
            <a:off x="4305122" y="2286795"/>
            <a:ext cx="3467278" cy="3104857"/>
          </a:xfrm>
        </p:spPr>
        <p:txBody>
          <a:bodyPr>
            <a:noAutofit/>
          </a:bodyPr>
          <a:lstStyle/>
          <a:p>
            <a:pPr marL="0" indent="0">
              <a:buNone/>
            </a:pPr>
            <a:r>
              <a:rPr lang="en-US" sz="1600" dirty="0"/>
              <a:t>Adjusts an SINR offset dynamically using ACK/NACK feedback to ensure the target Block Error Rate (BLER) is met. Works on top of ILLA.</a:t>
            </a:r>
          </a:p>
          <a:p>
            <a:pPr marL="0" indent="0">
              <a:buNone/>
            </a:pPr>
            <a:r>
              <a:rPr lang="en-US" sz="1600" b="1" dirty="0">
                <a:latin typeface="+mj-lt"/>
              </a:rPr>
              <a:t>Strengths</a:t>
            </a:r>
            <a:r>
              <a:rPr lang="en-US" sz="1600" dirty="0"/>
              <a:t>: Corrects errors in SINR estimation, improves reliability, and fine-tunes MCS decisions.</a:t>
            </a:r>
          </a:p>
          <a:p>
            <a:pPr marL="0" indent="0">
              <a:buNone/>
            </a:pPr>
            <a:r>
              <a:rPr lang="en-US" sz="1600" b="1" dirty="0">
                <a:latin typeface="+mj-lt"/>
              </a:rPr>
              <a:t>Weaknesses</a:t>
            </a:r>
            <a:r>
              <a:rPr lang="en-US" sz="1600" dirty="0"/>
              <a:t>: Can be slow to converge in fast-changing environments and struggles with extremely low BLER targets (e.g., in URLLC).</a:t>
            </a:r>
            <a:endParaRPr lang="en-GB" sz="1600" dirty="0"/>
          </a:p>
        </p:txBody>
      </p:sp>
      <p:sp>
        <p:nvSpPr>
          <p:cNvPr id="14" name="Text Placeholder 13">
            <a:extLst>
              <a:ext uri="{FF2B5EF4-FFF2-40B4-BE49-F238E27FC236}">
                <a16:creationId xmlns:a16="http://schemas.microsoft.com/office/drawing/2014/main" id="{C214C6BD-7BFC-BE54-E336-0900A814373C}"/>
              </a:ext>
            </a:extLst>
          </p:cNvPr>
          <p:cNvSpPr>
            <a:spLocks noGrp="1"/>
          </p:cNvSpPr>
          <p:nvPr>
            <p:ph type="body" sz="quarter" idx="13"/>
          </p:nvPr>
        </p:nvSpPr>
        <p:spPr>
          <a:xfrm>
            <a:off x="8534401" y="1200001"/>
            <a:ext cx="3200400" cy="823912"/>
          </a:xfrm>
        </p:spPr>
        <p:txBody>
          <a:bodyPr anchor="t">
            <a:normAutofit/>
          </a:bodyPr>
          <a:lstStyle/>
          <a:p>
            <a:r>
              <a:rPr lang="en-US" sz="1800" dirty="0"/>
              <a:t>Hybrid Automatic Repeat Request (HARQ) with AMC</a:t>
            </a:r>
            <a:endParaRPr lang="en-GB" sz="1800" dirty="0"/>
          </a:p>
        </p:txBody>
      </p:sp>
      <p:sp>
        <p:nvSpPr>
          <p:cNvPr id="15" name="Content Placeholder 14">
            <a:extLst>
              <a:ext uri="{FF2B5EF4-FFF2-40B4-BE49-F238E27FC236}">
                <a16:creationId xmlns:a16="http://schemas.microsoft.com/office/drawing/2014/main" id="{F4963E6F-6E65-E8F7-8645-4CD40F562F69}"/>
              </a:ext>
            </a:extLst>
          </p:cNvPr>
          <p:cNvSpPr>
            <a:spLocks noGrp="1"/>
          </p:cNvSpPr>
          <p:nvPr>
            <p:ph sz="quarter" idx="14"/>
          </p:nvPr>
        </p:nvSpPr>
        <p:spPr>
          <a:xfrm>
            <a:off x="8419922" y="2286795"/>
            <a:ext cx="3467278" cy="3104857"/>
          </a:xfrm>
        </p:spPr>
        <p:txBody>
          <a:bodyPr>
            <a:noAutofit/>
          </a:bodyPr>
          <a:lstStyle/>
          <a:p>
            <a:pPr marL="0" indent="0">
              <a:buNone/>
            </a:pPr>
            <a:r>
              <a:rPr lang="en-US" sz="1600" dirty="0"/>
              <a:t>Retransmits failed packets with additional coding redundancy (incremental redundancy or chase combining) while also adapting MCS dynamically to improve reliability.</a:t>
            </a:r>
          </a:p>
          <a:p>
            <a:pPr marL="0" indent="0">
              <a:buNone/>
            </a:pPr>
            <a:r>
              <a:rPr lang="en-US" sz="1600" b="1" dirty="0">
                <a:latin typeface="+mj-lt"/>
              </a:rPr>
              <a:t>Strengths</a:t>
            </a:r>
            <a:r>
              <a:rPr lang="en-US" sz="1600" dirty="0"/>
              <a:t>: Provides error correction without requiring extra retransmissions, ensuring robustness while maintaining high throughput.</a:t>
            </a:r>
          </a:p>
          <a:p>
            <a:pPr marL="0" indent="0">
              <a:buNone/>
            </a:pPr>
            <a:r>
              <a:rPr lang="en-US" sz="1600" b="1" dirty="0">
                <a:latin typeface="+mj-lt"/>
              </a:rPr>
              <a:t>Weaknesses</a:t>
            </a:r>
            <a:r>
              <a:rPr lang="en-US" sz="1600" dirty="0"/>
              <a:t>: Introduces extra latency due to retransmissions, which can be problematic in ultra-low latency applications.</a:t>
            </a:r>
            <a:endParaRPr lang="en-GB" sz="1600" dirty="0"/>
          </a:p>
        </p:txBody>
      </p:sp>
      <p:sp>
        <p:nvSpPr>
          <p:cNvPr id="8" name="Date Placeholder 7">
            <a:extLst>
              <a:ext uri="{FF2B5EF4-FFF2-40B4-BE49-F238E27FC236}">
                <a16:creationId xmlns:a16="http://schemas.microsoft.com/office/drawing/2014/main" id="{CC8E304F-FF3F-DCA2-0902-7395614C9B1D}"/>
              </a:ext>
            </a:extLst>
          </p:cNvPr>
          <p:cNvSpPr>
            <a:spLocks noGrp="1"/>
          </p:cNvSpPr>
          <p:nvPr>
            <p:ph type="dt" sz="half" idx="10"/>
          </p:nvPr>
        </p:nvSpPr>
        <p:spPr/>
        <p:txBody>
          <a:bodyPr/>
          <a:lstStyle/>
          <a:p>
            <a:pPr rtl="0"/>
            <a:r>
              <a:rPr lang="en-GB"/>
              <a:t>Monday, February 1, 20XX</a:t>
            </a:r>
          </a:p>
        </p:txBody>
      </p:sp>
      <p:sp>
        <p:nvSpPr>
          <p:cNvPr id="9" name="Slide Number Placeholder 8">
            <a:extLst>
              <a:ext uri="{FF2B5EF4-FFF2-40B4-BE49-F238E27FC236}">
                <a16:creationId xmlns:a16="http://schemas.microsoft.com/office/drawing/2014/main" id="{718EAFE6-543E-B9B0-45F6-C6C5207FD4EE}"/>
              </a:ext>
            </a:extLst>
          </p:cNvPr>
          <p:cNvSpPr>
            <a:spLocks noGrp="1"/>
          </p:cNvSpPr>
          <p:nvPr>
            <p:ph type="sldNum" sz="quarter" idx="12"/>
          </p:nvPr>
        </p:nvSpPr>
        <p:spPr/>
        <p:txBody>
          <a:bodyPr/>
          <a:lstStyle/>
          <a:p>
            <a:pPr rtl="0"/>
            <a:fld id="{C01389E6-C847-4AD0-B56D-D205B2EAB1EE}" type="slidenum">
              <a:rPr lang="en-GB" smtClean="0"/>
              <a:t>4</a:t>
            </a:fld>
            <a:endParaRPr lang="en-GB" dirty="0"/>
          </a:p>
        </p:txBody>
      </p:sp>
    </p:spTree>
    <p:extLst>
      <p:ext uri="{BB962C8B-B14F-4D97-AF65-F5344CB8AC3E}">
        <p14:creationId xmlns:p14="http://schemas.microsoft.com/office/powerpoint/2010/main" val="81268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A825-9CEE-55F8-40D2-057D7EA91930}"/>
              </a:ext>
            </a:extLst>
          </p:cNvPr>
          <p:cNvSpPr>
            <a:spLocks noGrp="1"/>
          </p:cNvSpPr>
          <p:nvPr>
            <p:ph type="title"/>
          </p:nvPr>
        </p:nvSpPr>
        <p:spPr>
          <a:xfrm>
            <a:off x="664535" y="271130"/>
            <a:ext cx="5470449" cy="1430081"/>
          </a:xfrm>
        </p:spPr>
        <p:txBody>
          <a:bodyPr>
            <a:normAutofit/>
          </a:bodyPr>
          <a:lstStyle/>
          <a:p>
            <a:r>
              <a:rPr lang="en-IN" dirty="0"/>
              <a:t>Link Adaptation Working(DL)</a:t>
            </a:r>
            <a:endParaRPr lang="en-GB" dirty="0"/>
          </a:p>
        </p:txBody>
      </p:sp>
      <p:pic>
        <p:nvPicPr>
          <p:cNvPr id="9" name="Content Placeholder 8" descr="A screen shot of a computer&#10;&#10;AI-generated content may be incorrect.">
            <a:extLst>
              <a:ext uri="{FF2B5EF4-FFF2-40B4-BE49-F238E27FC236}">
                <a16:creationId xmlns:a16="http://schemas.microsoft.com/office/drawing/2014/main" id="{62A67E53-853D-0439-D623-485332F455BE}"/>
              </a:ext>
            </a:extLst>
          </p:cNvPr>
          <p:cNvPicPr>
            <a:picLocks noGrp="1" noChangeAspect="1"/>
          </p:cNvPicPr>
          <p:nvPr>
            <p:ph idx="1"/>
          </p:nvPr>
        </p:nvPicPr>
        <p:blipFill>
          <a:blip r:embed="rId2"/>
          <a:stretch>
            <a:fillRect/>
          </a:stretch>
        </p:blipFill>
        <p:spPr>
          <a:xfrm>
            <a:off x="173424" y="1976547"/>
            <a:ext cx="6121050" cy="3060525"/>
          </a:xfrm>
        </p:spPr>
      </p:pic>
      <p:sp>
        <p:nvSpPr>
          <p:cNvPr id="10" name="Rectangle 1">
            <a:extLst>
              <a:ext uri="{FF2B5EF4-FFF2-40B4-BE49-F238E27FC236}">
                <a16:creationId xmlns:a16="http://schemas.microsoft.com/office/drawing/2014/main" id="{C40A35F9-A9B3-B820-9EFB-DBBB63A0BD88}"/>
              </a:ext>
            </a:extLst>
          </p:cNvPr>
          <p:cNvSpPr>
            <a:spLocks noGrp="1" noChangeArrowheads="1"/>
          </p:cNvSpPr>
          <p:nvPr>
            <p:ph type="body" sz="half" idx="2"/>
          </p:nvPr>
        </p:nvSpPr>
        <p:spPr bwMode="auto">
          <a:xfrm flipH="1">
            <a:off x="6467894" y="285444"/>
            <a:ext cx="5724103"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panose="020B0504020202020204" pitchFamily="34" charset="0"/>
              </a:rPr>
              <a:t>Reference Signals &amp; CSI Request:</a:t>
            </a:r>
            <a:r>
              <a:rPr kumimoji="0" lang="en-US" altLang="en-US" b="0" i="0" u="none" strike="noStrike" cap="none" normalizeH="0" baseline="0" dirty="0">
                <a:ln>
                  <a:noFill/>
                </a:ln>
                <a:solidFill>
                  <a:schemeClr val="tx1"/>
                </a:solidFill>
                <a:effectLst/>
                <a:latin typeface="Avenir Next LT Pro" panose="020B0504020202020204" pitchFamily="34" charset="0"/>
              </a:rPr>
              <a:t> The base station first sends out reference signals for the UE (user device) to measure the channel quality. It then requests Channel State Information (CSI).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panose="020B0504020202020204" pitchFamily="34" charset="0"/>
              </a:rPr>
              <a:t>CSI Report (CQI, RI, PMI):</a:t>
            </a:r>
            <a:r>
              <a:rPr kumimoji="0" lang="en-US" altLang="en-US" b="0" i="0" u="none" strike="noStrike" cap="none" normalizeH="0" baseline="0" dirty="0">
                <a:ln>
                  <a:noFill/>
                </a:ln>
                <a:solidFill>
                  <a:schemeClr val="tx1"/>
                </a:solidFill>
                <a:effectLst/>
                <a:latin typeface="Avenir Next LT Pro" panose="020B0504020202020204" pitchFamily="34" charset="0"/>
              </a:rPr>
              <a:t> The UE responds with its measured CSI, which typically includes: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panose="020B0504020202020204" pitchFamily="34" charset="0"/>
              </a:rPr>
              <a:t>CQI (Channel Quality Indicator):</a:t>
            </a:r>
            <a:r>
              <a:rPr kumimoji="0" lang="en-US" altLang="en-US" b="0" i="0" u="none" strike="noStrike" cap="none" normalizeH="0" baseline="0" dirty="0">
                <a:ln>
                  <a:noFill/>
                </a:ln>
                <a:solidFill>
                  <a:schemeClr val="tx1"/>
                </a:solidFill>
                <a:effectLst/>
                <a:latin typeface="Avenir Next LT Pro" panose="020B0504020202020204" pitchFamily="34" charset="0"/>
              </a:rPr>
              <a:t> Indicates how robust the channel is and which MCS could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panose="020B0504020202020204" pitchFamily="34" charset="0"/>
              </a:rPr>
              <a:t>RI (Rank Indicator):</a:t>
            </a:r>
            <a:r>
              <a:rPr kumimoji="0" lang="en-US" altLang="en-US" b="0" i="0" u="none" strike="noStrike" cap="none" normalizeH="0" baseline="0" dirty="0">
                <a:ln>
                  <a:noFill/>
                </a:ln>
                <a:solidFill>
                  <a:schemeClr val="tx1"/>
                </a:solidFill>
                <a:effectLst/>
                <a:latin typeface="Avenir Next LT Pro" panose="020B0504020202020204" pitchFamily="34" charset="0"/>
              </a:rPr>
              <a:t> Suggests the number of MIMO layers the UE can handle.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panose="020B0504020202020204" pitchFamily="34" charset="0"/>
              </a:rPr>
              <a:t>PMI (Precoding Matrix Indicator):</a:t>
            </a:r>
            <a:r>
              <a:rPr kumimoji="0" lang="en-US" altLang="en-US" b="0" i="0" u="none" strike="noStrike" cap="none" normalizeH="0" baseline="0" dirty="0">
                <a:ln>
                  <a:noFill/>
                </a:ln>
                <a:solidFill>
                  <a:schemeClr val="tx1"/>
                </a:solidFill>
                <a:effectLst/>
                <a:latin typeface="Avenir Next LT Pro" panose="020B0504020202020204" pitchFamily="34" charset="0"/>
              </a:rPr>
              <a:t> Recommends the precoding strategy.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panose="020B0504020202020204" pitchFamily="34" charset="0"/>
              </a:rPr>
              <a:t>DCI on PDCCH (Chosen MCS/Rank):</a:t>
            </a:r>
            <a:r>
              <a:rPr kumimoji="0" lang="en-US" altLang="en-US" b="0" i="0" u="none" strike="noStrike" cap="none" normalizeH="0" baseline="0" dirty="0">
                <a:ln>
                  <a:noFill/>
                </a:ln>
                <a:solidFill>
                  <a:schemeClr val="tx1"/>
                </a:solidFill>
                <a:effectLst/>
                <a:latin typeface="Avenir Next LT Pro" panose="020B0504020202020204" pitchFamily="34" charset="0"/>
              </a:rPr>
              <a:t> Using the CSI, the base station decides the modulation and coding scheme (MCS), the transmission rank, and other parameters, then notifies the UE via the Downlink Control Information (DCI).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panose="020B0504020202020204" pitchFamily="34" charset="0"/>
              </a:rPr>
              <a:t>Data Transmission &amp; HARQ Feedback:</a:t>
            </a:r>
            <a:r>
              <a:rPr kumimoji="0" lang="en-US" altLang="en-US" b="0" i="0" u="none" strike="noStrike" cap="none" normalizeH="0" baseline="0" dirty="0">
                <a:ln>
                  <a:noFill/>
                </a:ln>
                <a:solidFill>
                  <a:schemeClr val="tx1"/>
                </a:solidFill>
                <a:effectLst/>
                <a:latin typeface="Avenir Next LT Pro" panose="020B0504020202020204" pitchFamily="34" charset="0"/>
              </a:rPr>
              <a:t> The base station sends user data on the downlink. After receiving and decoding it, the UE sends an </a:t>
            </a:r>
            <a:r>
              <a:rPr kumimoji="0" lang="en-US" altLang="en-US" b="1" i="0" u="none" strike="noStrike" cap="none" normalizeH="0" baseline="0" dirty="0">
                <a:ln>
                  <a:noFill/>
                </a:ln>
                <a:solidFill>
                  <a:schemeClr val="tx1"/>
                </a:solidFill>
                <a:effectLst/>
                <a:latin typeface="Avenir Next LT Pro" panose="020B0504020202020204" pitchFamily="34" charset="0"/>
              </a:rPr>
              <a:t>ACK</a:t>
            </a:r>
            <a:r>
              <a:rPr kumimoji="0" lang="en-US" altLang="en-US" b="0" i="0" u="none" strike="noStrike" cap="none" normalizeH="0" baseline="0" dirty="0">
                <a:ln>
                  <a:noFill/>
                </a:ln>
                <a:solidFill>
                  <a:schemeClr val="tx1"/>
                </a:solidFill>
                <a:effectLst/>
                <a:latin typeface="Avenir Next LT Pro" panose="020B0504020202020204" pitchFamily="34" charset="0"/>
              </a:rPr>
              <a:t> (success) or </a:t>
            </a:r>
            <a:r>
              <a:rPr kumimoji="0" lang="en-US" altLang="en-US" b="1" i="0" u="none" strike="noStrike" cap="none" normalizeH="0" baseline="0" dirty="0">
                <a:ln>
                  <a:noFill/>
                </a:ln>
                <a:solidFill>
                  <a:schemeClr val="tx1"/>
                </a:solidFill>
                <a:effectLst/>
                <a:latin typeface="Avenir Next LT Pro" panose="020B0504020202020204" pitchFamily="34" charset="0"/>
              </a:rPr>
              <a:t>NACK</a:t>
            </a:r>
            <a:r>
              <a:rPr kumimoji="0" lang="en-US" altLang="en-US" b="0" i="0" u="none" strike="noStrike" cap="none" normalizeH="0" baseline="0" dirty="0">
                <a:ln>
                  <a:noFill/>
                </a:ln>
                <a:solidFill>
                  <a:schemeClr val="tx1"/>
                </a:solidFill>
                <a:effectLst/>
                <a:latin typeface="Avenir Next LT Pro" panose="020B0504020202020204" pitchFamily="34" charset="0"/>
              </a:rPr>
              <a:t> (failure).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venir Next LT Pro" panose="020B0504020202020204" pitchFamily="34" charset="0"/>
              </a:rPr>
              <a:t>MCS Adjustment &amp; Retransmission:</a:t>
            </a:r>
            <a:r>
              <a:rPr kumimoji="0" lang="en-US" altLang="en-US" b="0" i="0" u="none" strike="noStrike" cap="none" normalizeH="0" baseline="0" dirty="0">
                <a:ln>
                  <a:noFill/>
                </a:ln>
                <a:solidFill>
                  <a:schemeClr val="tx1"/>
                </a:solidFill>
                <a:effectLst/>
                <a:latin typeface="Avenir Next LT Pro" panose="020B0504020202020204" pitchFamily="34" charset="0"/>
              </a:rPr>
              <a:t> If the UE reports a NACK, the base station may lower the MCS (if needed) and retransmit the data to ensure reliable delivery.</a:t>
            </a:r>
          </a:p>
        </p:txBody>
      </p:sp>
      <p:sp>
        <p:nvSpPr>
          <p:cNvPr id="5" name="Date Placeholder 4">
            <a:extLst>
              <a:ext uri="{FF2B5EF4-FFF2-40B4-BE49-F238E27FC236}">
                <a16:creationId xmlns:a16="http://schemas.microsoft.com/office/drawing/2014/main" id="{CD57F7F1-6394-ACE1-00C1-4E7C6505FD82}"/>
              </a:ext>
              <a:ext uri="{C183D7F6-B498-43B3-948B-1728B52AA6E4}">
                <adec:decorative xmlns:adec="http://schemas.microsoft.com/office/drawing/2017/decorative" val="1"/>
              </a:ext>
            </a:extLst>
          </p:cNvPr>
          <p:cNvSpPr>
            <a:spLocks noGrp="1"/>
          </p:cNvSpPr>
          <p:nvPr>
            <p:ph type="dt" sz="half" idx="10"/>
          </p:nvPr>
        </p:nvSpPr>
        <p:spPr/>
        <p:txBody>
          <a:bodyPr/>
          <a:lstStyle/>
          <a:p>
            <a:pPr rtl="0"/>
            <a:r>
              <a:rPr lang="en-GB"/>
              <a:t>Monday, February 1, 20XX</a:t>
            </a:r>
          </a:p>
        </p:txBody>
      </p:sp>
      <p:sp>
        <p:nvSpPr>
          <p:cNvPr id="6" name="Footer Placeholder 5">
            <a:extLst>
              <a:ext uri="{FF2B5EF4-FFF2-40B4-BE49-F238E27FC236}">
                <a16:creationId xmlns:a16="http://schemas.microsoft.com/office/drawing/2014/main" id="{59C2640F-1D65-59B9-AF53-5DD7B2DCA23A}"/>
              </a:ext>
              <a:ext uri="{C183D7F6-B498-43B3-948B-1728B52AA6E4}">
                <adec:decorative xmlns:adec="http://schemas.microsoft.com/office/drawing/2017/decorative" val="1"/>
              </a:ext>
            </a:extLst>
          </p:cNvPr>
          <p:cNvSpPr>
            <a:spLocks noGrp="1"/>
          </p:cNvSpPr>
          <p:nvPr>
            <p:ph type="ftr" sz="quarter" idx="11"/>
          </p:nvPr>
        </p:nvSpPr>
        <p:spPr/>
        <p:txBody>
          <a:bodyPr/>
          <a:lstStyle/>
          <a:p>
            <a:pPr rtl="0"/>
            <a:r>
              <a:rPr lang="en-GB"/>
              <a:t>Sample Footer Text</a:t>
            </a:r>
          </a:p>
        </p:txBody>
      </p:sp>
      <p:sp>
        <p:nvSpPr>
          <p:cNvPr id="7" name="Slide Number Placeholder 6">
            <a:extLst>
              <a:ext uri="{FF2B5EF4-FFF2-40B4-BE49-F238E27FC236}">
                <a16:creationId xmlns:a16="http://schemas.microsoft.com/office/drawing/2014/main" id="{0866005E-0B86-A463-BDC3-E722806B9CA7}"/>
              </a:ext>
              <a:ext uri="{C183D7F6-B498-43B3-948B-1728B52AA6E4}">
                <adec:decorative xmlns:adec="http://schemas.microsoft.com/office/drawing/2017/decorative" val="1"/>
              </a:ext>
            </a:extLst>
          </p:cNvPr>
          <p:cNvSpPr>
            <a:spLocks noGrp="1"/>
          </p:cNvSpPr>
          <p:nvPr>
            <p:ph type="sldNum" sz="quarter" idx="12"/>
          </p:nvPr>
        </p:nvSpPr>
        <p:spPr/>
        <p:txBody>
          <a:bodyPr/>
          <a:lstStyle/>
          <a:p>
            <a:pPr rtl="0"/>
            <a:fld id="{C01389E6-C847-4AD0-B56D-D205B2EAB1EE}" type="slidenum">
              <a:rPr lang="en-GB" smtClean="0"/>
              <a:t>5</a:t>
            </a:fld>
            <a:endParaRPr lang="en-GB" dirty="0"/>
          </a:p>
        </p:txBody>
      </p:sp>
    </p:spTree>
    <p:extLst>
      <p:ext uri="{BB962C8B-B14F-4D97-AF65-F5344CB8AC3E}">
        <p14:creationId xmlns:p14="http://schemas.microsoft.com/office/powerpoint/2010/main" val="76303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95528"/>
            <a:ext cx="10241280" cy="1234440"/>
          </a:xfrm>
        </p:spPr>
        <p:txBody>
          <a:bodyPr anchor="b">
            <a:normAutofit/>
          </a:bodyPr>
          <a:lstStyle/>
          <a:p>
            <a:r>
              <a:rPr lang="en-US"/>
              <a:t>What is BLER (Block Error Rate)?</a:t>
            </a:r>
          </a:p>
        </p:txBody>
      </p:sp>
      <p:graphicFrame>
        <p:nvGraphicFramePr>
          <p:cNvPr id="5" name="Content Placeholder 2">
            <a:extLst>
              <a:ext uri="{FF2B5EF4-FFF2-40B4-BE49-F238E27FC236}">
                <a16:creationId xmlns:a16="http://schemas.microsoft.com/office/drawing/2014/main" id="{045BFBA1-CB94-338C-D891-F32620D6EFFE}"/>
              </a:ext>
            </a:extLst>
          </p:cNvPr>
          <p:cNvGraphicFramePr>
            <a:graphicFrameLocks noGrp="1"/>
          </p:cNvGraphicFramePr>
          <p:nvPr>
            <p:ph idx="1"/>
            <p:extLst>
              <p:ext uri="{D42A27DB-BD31-4B8C-83A1-F6EECF244321}">
                <p14:modId xmlns:p14="http://schemas.microsoft.com/office/powerpoint/2010/main" val="2009387061"/>
              </p:ext>
            </p:extLst>
          </p:nvPr>
        </p:nvGraphicFramePr>
        <p:xfrm>
          <a:off x="1371599" y="2603500"/>
          <a:ext cx="10190163" cy="3468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ate Placeholder 4">
            <a:extLst>
              <a:ext uri="{FF2B5EF4-FFF2-40B4-BE49-F238E27FC236}">
                <a16:creationId xmlns:a16="http://schemas.microsoft.com/office/drawing/2014/main" id="{7B68FBA8-6FBF-851F-EDA8-451F29438FA5}"/>
              </a:ext>
              <a:ext uri="{C183D7F6-B498-43B3-948B-1728B52AA6E4}">
                <adec:decorative xmlns:adec="http://schemas.microsoft.com/office/drawing/2017/decorative" val="1"/>
              </a:ext>
            </a:extLst>
          </p:cNvPr>
          <p:cNvSpPr>
            <a:spLocks noGrp="1"/>
          </p:cNvSpPr>
          <p:nvPr>
            <p:ph type="dt" sz="half" idx="10"/>
          </p:nvPr>
        </p:nvSpPr>
        <p:spPr>
          <a:xfrm>
            <a:off x="7909560" y="6409944"/>
            <a:ext cx="3703320" cy="448056"/>
          </a:xfrm>
        </p:spPr>
        <p:txBody>
          <a:bodyPr anchor="ctr">
            <a:normAutofit/>
          </a:bodyPr>
          <a:lstStyle/>
          <a:p>
            <a:pPr rtl="0">
              <a:spcAft>
                <a:spcPts val="600"/>
              </a:spcAft>
            </a:pPr>
            <a:r>
              <a:rPr lang="en-GB"/>
              <a:t>Monday, February 1, 20XX</a:t>
            </a:r>
          </a:p>
        </p:txBody>
      </p:sp>
      <p:sp>
        <p:nvSpPr>
          <p:cNvPr id="13" name="Slide Number Placeholder 5">
            <a:extLst>
              <a:ext uri="{FF2B5EF4-FFF2-40B4-BE49-F238E27FC236}">
                <a16:creationId xmlns:a16="http://schemas.microsoft.com/office/drawing/2014/main" id="{A774A564-59B8-559D-E0FD-5A2EDC4CB15E}"/>
              </a:ext>
              <a:ext uri="{C183D7F6-B498-43B3-948B-1728B52AA6E4}">
                <adec:decorative xmlns:adec="http://schemas.microsoft.com/office/drawing/2017/decorative" val="0"/>
              </a:ext>
            </a:extLst>
          </p:cNvPr>
          <p:cNvSpPr>
            <a:spLocks noGrp="1"/>
          </p:cNvSpPr>
          <p:nvPr>
            <p:ph type="sldNum" sz="quarter" idx="12"/>
          </p:nvPr>
        </p:nvSpPr>
        <p:spPr>
          <a:xfrm>
            <a:off x="11667744" y="6409944"/>
            <a:ext cx="438912" cy="448056"/>
          </a:xfrm>
        </p:spPr>
        <p:txBody>
          <a:bodyPr anchor="ctr">
            <a:normAutofit/>
          </a:bodyPr>
          <a:lstStyle/>
          <a:p>
            <a:pPr rtl="0">
              <a:spcAft>
                <a:spcPts val="600"/>
              </a:spcAft>
            </a:pPr>
            <a:fld id="{C01389E6-C847-4AD0-B56D-D205B2EAB1EE}" type="slidenum">
              <a:rPr lang="en-GB" smtClean="0"/>
              <a:pPr rtl="0">
                <a:spcAft>
                  <a:spcPts val="600"/>
                </a:spcAft>
              </a:pPr>
              <a:t>6</a:t>
            </a:fld>
            <a:endParaRPr lang="en-GB"/>
          </a:p>
        </p:txBody>
      </p:sp>
      <p:sp>
        <p:nvSpPr>
          <p:cNvPr id="9" name="Footer Placeholder 2">
            <a:extLst>
              <a:ext uri="{FF2B5EF4-FFF2-40B4-BE49-F238E27FC236}">
                <a16:creationId xmlns:a16="http://schemas.microsoft.com/office/drawing/2014/main" id="{77DAE5EF-0A8F-2964-0AF9-28E8164D5E03}"/>
              </a:ext>
              <a:ext uri="{C183D7F6-B498-43B3-948B-1728B52AA6E4}">
                <adec:decorative xmlns:adec="http://schemas.microsoft.com/office/drawing/2017/decorative" val="1"/>
              </a:ext>
            </a:extLst>
          </p:cNvPr>
          <p:cNvSpPr>
            <a:spLocks noGrp="1"/>
          </p:cNvSpPr>
          <p:nvPr>
            <p:ph type="ftr" sz="quarter" idx="11"/>
          </p:nvPr>
        </p:nvSpPr>
        <p:spPr>
          <a:xfrm rot="5400000">
            <a:off x="-1828800" y="1911096"/>
            <a:ext cx="4114800" cy="457200"/>
          </a:xfrm>
        </p:spPr>
        <p:txBody>
          <a:bodyPr anchor="ctr">
            <a:normAutofit/>
          </a:bodyPr>
          <a:lstStyle/>
          <a:p>
            <a:pPr rtl="0">
              <a:spcAft>
                <a:spcPts val="600"/>
              </a:spcAft>
            </a:pPr>
            <a:r>
              <a:rPr lang="en-GB"/>
              <a:t>Sample Footer Text</a:t>
            </a:r>
          </a:p>
        </p:txBody>
      </p:sp>
    </p:spTree>
    <p:extLst>
      <p:ext uri="{BB962C8B-B14F-4D97-AF65-F5344CB8AC3E}">
        <p14:creationId xmlns:p14="http://schemas.microsoft.com/office/powerpoint/2010/main" val="236599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785" y="795528"/>
            <a:ext cx="10528095" cy="1234440"/>
          </a:xfrm>
        </p:spPr>
        <p:txBody>
          <a:bodyPr anchor="b">
            <a:normAutofit/>
          </a:bodyPr>
          <a:lstStyle/>
          <a:p>
            <a:r>
              <a:rPr dirty="0"/>
              <a:t>Initial LAM and Adjustment Process</a:t>
            </a:r>
          </a:p>
        </p:txBody>
      </p:sp>
      <p:graphicFrame>
        <p:nvGraphicFramePr>
          <p:cNvPr id="5" name="Content Placeholder 2">
            <a:extLst>
              <a:ext uri="{FF2B5EF4-FFF2-40B4-BE49-F238E27FC236}">
                <a16:creationId xmlns:a16="http://schemas.microsoft.com/office/drawing/2014/main" id="{0664EA59-7D64-6682-217C-513FC64A1465}"/>
              </a:ext>
            </a:extLst>
          </p:cNvPr>
          <p:cNvGraphicFramePr>
            <a:graphicFrameLocks noGrp="1"/>
          </p:cNvGraphicFramePr>
          <p:nvPr>
            <p:ph idx="1"/>
            <p:extLst>
              <p:ext uri="{D42A27DB-BD31-4B8C-83A1-F6EECF244321}">
                <p14:modId xmlns:p14="http://schemas.microsoft.com/office/powerpoint/2010/main" val="3875247116"/>
              </p:ext>
            </p:extLst>
          </p:nvPr>
        </p:nvGraphicFramePr>
        <p:xfrm>
          <a:off x="1232452" y="2396749"/>
          <a:ext cx="10121348" cy="3780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ate Placeholder 4">
            <a:extLst>
              <a:ext uri="{FF2B5EF4-FFF2-40B4-BE49-F238E27FC236}">
                <a16:creationId xmlns:a16="http://schemas.microsoft.com/office/drawing/2014/main" id="{8F38375B-9A70-BBDF-E806-66874B621AD8}"/>
              </a:ext>
              <a:ext uri="{C183D7F6-B498-43B3-948B-1728B52AA6E4}">
                <adec:decorative xmlns:adec="http://schemas.microsoft.com/office/drawing/2017/decorative" val="1"/>
              </a:ext>
            </a:extLst>
          </p:cNvPr>
          <p:cNvSpPr>
            <a:spLocks noGrp="1"/>
          </p:cNvSpPr>
          <p:nvPr>
            <p:ph type="dt" sz="half" idx="10"/>
          </p:nvPr>
        </p:nvSpPr>
        <p:spPr>
          <a:xfrm>
            <a:off x="7909560" y="6409944"/>
            <a:ext cx="3703320" cy="448056"/>
          </a:xfrm>
        </p:spPr>
        <p:txBody>
          <a:bodyPr/>
          <a:lstStyle/>
          <a:p>
            <a:pPr rtl="0">
              <a:spcAft>
                <a:spcPts val="600"/>
              </a:spcAft>
            </a:pPr>
            <a:r>
              <a:rPr lang="en-GB"/>
              <a:t>Monday, February 1, 20XX</a:t>
            </a:r>
          </a:p>
        </p:txBody>
      </p:sp>
      <p:sp>
        <p:nvSpPr>
          <p:cNvPr id="13" name="Slide Number Placeholder 5">
            <a:extLst>
              <a:ext uri="{FF2B5EF4-FFF2-40B4-BE49-F238E27FC236}">
                <a16:creationId xmlns:a16="http://schemas.microsoft.com/office/drawing/2014/main" id="{86A2A6CA-868D-FF5D-1879-1A08BF4A2202}"/>
              </a:ext>
            </a:extLst>
          </p:cNvPr>
          <p:cNvSpPr>
            <a:spLocks noGrp="1"/>
          </p:cNvSpPr>
          <p:nvPr>
            <p:ph type="sldNum" sz="quarter" idx="12"/>
          </p:nvPr>
        </p:nvSpPr>
        <p:spPr>
          <a:xfrm>
            <a:off x="11667744" y="6409944"/>
            <a:ext cx="438912" cy="448056"/>
          </a:xfrm>
        </p:spPr>
        <p:txBody>
          <a:bodyPr/>
          <a:lstStyle/>
          <a:p>
            <a:pPr rtl="0">
              <a:spcAft>
                <a:spcPts val="600"/>
              </a:spcAft>
            </a:pPr>
            <a:fld id="{C01389E6-C847-4AD0-B56D-D205B2EAB1EE}" type="slidenum">
              <a:rPr lang="en-GB" smtClean="0"/>
              <a:pPr rtl="0">
                <a:spcAft>
                  <a:spcPts val="600"/>
                </a:spcAft>
              </a:pPr>
              <a:t>7</a:t>
            </a:fld>
            <a:endParaRPr lang="en-GB"/>
          </a:p>
        </p:txBody>
      </p:sp>
      <p:sp>
        <p:nvSpPr>
          <p:cNvPr id="9" name="Footer Placeholder 2">
            <a:extLst>
              <a:ext uri="{FF2B5EF4-FFF2-40B4-BE49-F238E27FC236}">
                <a16:creationId xmlns:a16="http://schemas.microsoft.com/office/drawing/2014/main" id="{94E33839-6684-DCB7-4CB4-22A0E323F574}"/>
              </a:ext>
              <a:ext uri="{C183D7F6-B498-43B3-948B-1728B52AA6E4}">
                <adec:decorative xmlns:adec="http://schemas.microsoft.com/office/drawing/2017/decorative" val="1"/>
              </a:ext>
            </a:extLst>
          </p:cNvPr>
          <p:cNvSpPr>
            <a:spLocks noGrp="1"/>
          </p:cNvSpPr>
          <p:nvPr>
            <p:ph type="ftr" sz="quarter" idx="11"/>
          </p:nvPr>
        </p:nvSpPr>
        <p:spPr>
          <a:xfrm rot="5400000">
            <a:off x="-1828800" y="1911096"/>
            <a:ext cx="4114800" cy="457200"/>
          </a:xfrm>
        </p:spPr>
        <p:txBody>
          <a:bodyPr/>
          <a:lstStyle/>
          <a:p>
            <a:pPr rtl="0">
              <a:spcAft>
                <a:spcPts val="600"/>
              </a:spcAft>
            </a:pPr>
            <a:r>
              <a:rPr lang="en-GB"/>
              <a:t>Sample Footer Text</a:t>
            </a:r>
          </a:p>
        </p:txBody>
      </p:sp>
    </p:spTree>
    <p:extLst>
      <p:ext uri="{BB962C8B-B14F-4D97-AF65-F5344CB8AC3E}">
        <p14:creationId xmlns:p14="http://schemas.microsoft.com/office/powerpoint/2010/main" val="308685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95528"/>
            <a:ext cx="10241280" cy="1234440"/>
          </a:xfrm>
        </p:spPr>
        <p:txBody>
          <a:bodyPr anchor="b">
            <a:normAutofit/>
          </a:bodyPr>
          <a:lstStyle/>
          <a:p>
            <a:r>
              <a:rPr lang="en-US"/>
              <a:t>BLER Targeting and Dynamic Adjustment</a:t>
            </a:r>
          </a:p>
        </p:txBody>
      </p:sp>
      <p:sp>
        <p:nvSpPr>
          <p:cNvPr id="9" name="Footer Placeholder 2">
            <a:extLst>
              <a:ext uri="{FF2B5EF4-FFF2-40B4-BE49-F238E27FC236}">
                <a16:creationId xmlns:a16="http://schemas.microsoft.com/office/drawing/2014/main" id="{E1487B8A-C5F6-B4A8-453E-389B8B0640D2}"/>
              </a:ext>
            </a:extLst>
          </p:cNvPr>
          <p:cNvSpPr>
            <a:spLocks noGrp="1"/>
          </p:cNvSpPr>
          <p:nvPr>
            <p:ph type="ftr" sz="quarter" idx="11"/>
          </p:nvPr>
        </p:nvSpPr>
        <p:spPr>
          <a:xfrm rot="5400000">
            <a:off x="-1828800" y="1911096"/>
            <a:ext cx="4114800" cy="457200"/>
          </a:xfrm>
        </p:spPr>
        <p:txBody>
          <a:bodyPr/>
          <a:lstStyle/>
          <a:p>
            <a:pPr rtl="0">
              <a:spcAft>
                <a:spcPts val="600"/>
              </a:spcAft>
            </a:pPr>
            <a:r>
              <a:rPr lang="en-GB">
                <a:solidFill>
                  <a:schemeClr val="bg1"/>
                </a:solidFill>
              </a:rPr>
              <a:t>Sample Footer Text</a:t>
            </a:r>
          </a:p>
        </p:txBody>
      </p:sp>
      <p:sp>
        <p:nvSpPr>
          <p:cNvPr id="11" name="Date Placeholder 4">
            <a:extLst>
              <a:ext uri="{FF2B5EF4-FFF2-40B4-BE49-F238E27FC236}">
                <a16:creationId xmlns:a16="http://schemas.microsoft.com/office/drawing/2014/main" id="{809AB9ED-3B29-18F8-0734-91EF32123A8F}"/>
              </a:ext>
            </a:extLst>
          </p:cNvPr>
          <p:cNvSpPr>
            <a:spLocks noGrp="1"/>
          </p:cNvSpPr>
          <p:nvPr>
            <p:ph type="dt" sz="half" idx="10"/>
          </p:nvPr>
        </p:nvSpPr>
        <p:spPr>
          <a:xfrm>
            <a:off x="7909560" y="6409944"/>
            <a:ext cx="3703320" cy="448056"/>
          </a:xfrm>
        </p:spPr>
        <p:txBody>
          <a:bodyPr/>
          <a:lstStyle/>
          <a:p>
            <a:pPr rtl="0">
              <a:spcAft>
                <a:spcPts val="600"/>
              </a:spcAft>
            </a:pPr>
            <a:r>
              <a:rPr lang="en-GB"/>
              <a:t>Monday, February 1, 20XX</a:t>
            </a:r>
          </a:p>
        </p:txBody>
      </p:sp>
      <p:sp>
        <p:nvSpPr>
          <p:cNvPr id="13" name="Slide Number Placeholder 5">
            <a:extLst>
              <a:ext uri="{FF2B5EF4-FFF2-40B4-BE49-F238E27FC236}">
                <a16:creationId xmlns:a16="http://schemas.microsoft.com/office/drawing/2014/main" id="{EBE3C97A-8DAC-3835-0EF6-0AE389B9CC11}"/>
              </a:ext>
            </a:extLst>
          </p:cNvPr>
          <p:cNvSpPr>
            <a:spLocks noGrp="1"/>
          </p:cNvSpPr>
          <p:nvPr>
            <p:ph type="sldNum" sz="quarter" idx="12"/>
          </p:nvPr>
        </p:nvSpPr>
        <p:spPr>
          <a:xfrm>
            <a:off x="11667744" y="6409944"/>
            <a:ext cx="438912" cy="448056"/>
          </a:xfrm>
        </p:spPr>
        <p:txBody>
          <a:bodyPr/>
          <a:lstStyle/>
          <a:p>
            <a:pPr rtl="0">
              <a:spcAft>
                <a:spcPts val="600"/>
              </a:spcAft>
            </a:pPr>
            <a:fld id="{C01389E6-C847-4AD0-B56D-D205B2EAB1EE}" type="slidenum">
              <a:rPr lang="en-GB" smtClean="0"/>
              <a:pPr rtl="0">
                <a:spcAft>
                  <a:spcPts val="600"/>
                </a:spcAft>
              </a:pPr>
              <a:t>8</a:t>
            </a:fld>
            <a:endParaRPr lang="en-GB"/>
          </a:p>
        </p:txBody>
      </p:sp>
      <p:graphicFrame>
        <p:nvGraphicFramePr>
          <p:cNvPr id="5" name="Content Placeholder 2">
            <a:extLst>
              <a:ext uri="{FF2B5EF4-FFF2-40B4-BE49-F238E27FC236}">
                <a16:creationId xmlns:a16="http://schemas.microsoft.com/office/drawing/2014/main" id="{6BD1CBB0-5097-34AA-945F-384763FF1757}"/>
              </a:ext>
            </a:extLst>
          </p:cNvPr>
          <p:cNvGraphicFramePr>
            <a:graphicFrameLocks noGrp="1"/>
          </p:cNvGraphicFramePr>
          <p:nvPr>
            <p:ph idx="1"/>
            <p:extLst>
              <p:ext uri="{D42A27DB-BD31-4B8C-83A1-F6EECF244321}">
                <p14:modId xmlns:p14="http://schemas.microsoft.com/office/powerpoint/2010/main" val="1503712106"/>
              </p:ext>
            </p:extLst>
          </p:nvPr>
        </p:nvGraphicFramePr>
        <p:xfrm>
          <a:off x="840567" y="2603500"/>
          <a:ext cx="10721196" cy="3144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Adaptive LAM Behavior Around BLER Target</a:t>
            </a:r>
          </a:p>
        </p:txBody>
      </p:sp>
      <p:sp>
        <p:nvSpPr>
          <p:cNvPr id="3" name="Content Placeholder 2"/>
          <p:cNvSpPr>
            <a:spLocks noGrp="1"/>
          </p:cNvSpPr>
          <p:nvPr>
            <p:ph idx="1"/>
          </p:nvPr>
        </p:nvSpPr>
        <p:spPr>
          <a:xfrm>
            <a:off x="1371600" y="2461010"/>
            <a:ext cx="9762280" cy="2367023"/>
          </a:xfrm>
        </p:spPr>
        <p:txBody>
          <a:bodyPr/>
          <a:lstStyle/>
          <a:p>
            <a:r>
              <a:rPr dirty="0"/>
              <a:t>LAM continuously fluctuates around the 10% BLER threshold.</a:t>
            </a:r>
          </a:p>
          <a:p>
            <a:r>
              <a:rPr dirty="0"/>
              <a:t>Adjustments are </a:t>
            </a:r>
            <a:r>
              <a:rPr dirty="0">
                <a:solidFill>
                  <a:schemeClr val="bg1"/>
                </a:solidFill>
                <a:highlight>
                  <a:srgbClr val="000000"/>
                </a:highlight>
              </a:rPr>
              <a:t>not immediate</a:t>
            </a:r>
            <a:r>
              <a:rPr dirty="0">
                <a:solidFill>
                  <a:schemeClr val="bg1"/>
                </a:solidFill>
              </a:rPr>
              <a:t> </a:t>
            </a:r>
            <a:r>
              <a:rPr dirty="0"/>
              <a:t>but responsive to long-term trends.</a:t>
            </a:r>
          </a:p>
          <a:p>
            <a:r>
              <a:rPr dirty="0"/>
              <a:t>Ensures MCS is neither too aggressive nor too conservative.</a:t>
            </a:r>
          </a:p>
        </p:txBody>
      </p:sp>
    </p:spTree>
    <p:extLst>
      <p:ext uri="{BB962C8B-B14F-4D97-AF65-F5344CB8AC3E}">
        <p14:creationId xmlns:p14="http://schemas.microsoft.com/office/powerpoint/2010/main" val="289291051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74.tgt.Office_50301349_TF89309463_Win32_OJ112196155" id="{C86630AC-2176-4CB0-B346-8F7534D8587F}" vid="{448B59FE-FAA2-477A-85A3-B4159E0749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EB17-D597-42E7-995C-18B75FCBF237}">
  <ds:schemaRefs>
    <ds:schemaRef ds:uri="http://schemas.microsoft.com/sharepoint/v3/contenttype/forms"/>
  </ds:schemaRefs>
</ds:datastoreItem>
</file>

<file path=customXml/itemProps2.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{8ECBD9A1-FBDC-4D33-9EF7-A74D782A664D}tf89309463_win32</Template>
  <TotalTime>3826</TotalTime>
  <Words>1395</Words>
  <Application>Microsoft Office PowerPoint</Application>
  <PresentationFormat>Widescreen</PresentationFormat>
  <Paragraphs>151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 Next LT Pro Light</vt:lpstr>
      <vt:lpstr>Calibri</vt:lpstr>
      <vt:lpstr>Lato</vt:lpstr>
      <vt:lpstr>GradientRiseVTI</vt:lpstr>
      <vt:lpstr>Thesis Progress 5GAI</vt:lpstr>
      <vt:lpstr>introduction</vt:lpstr>
      <vt:lpstr>What is Link Adptation in 5G?</vt:lpstr>
      <vt:lpstr>Traditional Approaches</vt:lpstr>
      <vt:lpstr>Link Adaptation Working(DL)</vt:lpstr>
      <vt:lpstr>What is BLER (Block Error Rate)?</vt:lpstr>
      <vt:lpstr>Initial LAM and Adjustment Process</vt:lpstr>
      <vt:lpstr>BLER Targeting and Dynamic Adjustment</vt:lpstr>
      <vt:lpstr>Adaptive LAM Behavior Around BLER Target</vt:lpstr>
      <vt:lpstr>Summary of BLER and LAM Adjustments</vt:lpstr>
      <vt:lpstr>Understanding HARQ and MCS Selection in DL &amp; UL Based on Logs</vt:lpstr>
      <vt:lpstr>Downlink (DL) Behavior</vt:lpstr>
      <vt:lpstr>Problem statement</vt:lpstr>
      <vt:lpstr>Objectives</vt:lpstr>
      <vt:lpstr>Limitations of current data</vt:lpstr>
      <vt:lpstr>My Other DOCs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Valiparambil Narendran, Alka (Student)</dc:creator>
  <cp:lastModifiedBy>Valiparambil Narendran, Alka (Student)</cp:lastModifiedBy>
  <cp:revision>4</cp:revision>
  <dcterms:created xsi:type="dcterms:W3CDTF">2025-03-04T09:37:18Z</dcterms:created>
  <dcterms:modified xsi:type="dcterms:W3CDTF">2025-03-19T14:44:27Z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