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_16909593588810/Netflix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CED18F5-DC4C-4978-B4D4-48AA8ED82FF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CA8CF87-BB9F-4633-9124-E02FD85E553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8/15/2023 6:08:58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2" name="slide2">
            <a:extLst>
              <a:ext uri="{FF2B5EF4-FFF2-40B4-BE49-F238E27FC236}">
                <a16:creationId xmlns:a16="http://schemas.microsoft.com/office/drawing/2014/main" id="{CCBBB639-1462-4A35-8E20-06583FC72A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84" y="0"/>
            <a:ext cx="10693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2023-08-15T18:08:59Z</dcterms:created>
  <dcterms:modified xsi:type="dcterms:W3CDTF">2023-08-15T18:08:59Z</dcterms:modified>
</cp:coreProperties>
</file>