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计算机系统</a:t>
            </a:r>
            <a:r>
              <a:rPr lang="en-US" altLang="zh-CN" dirty="0"/>
              <a:t>——</a:t>
            </a:r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深入理解计算机系统</a:t>
            </a:r>
          </a:p>
        </p:txBody>
      </p:sp>
    </p:spTree>
    <p:extLst>
      <p:ext uri="{BB962C8B-B14F-4D97-AF65-F5344CB8AC3E}">
        <p14:creationId xmlns:p14="http://schemas.microsoft.com/office/powerpoint/2010/main" val="228028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/>
              <a:t>数据运算实验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4525963"/>
          </a:xfrm>
        </p:spPr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bits.c</a:t>
            </a:r>
            <a:r>
              <a:rPr lang="zh-CN" altLang="en-US" dirty="0"/>
              <a:t>文件中的要求，完成相应函数的编写</a:t>
            </a:r>
            <a:endParaRPr lang="en-US" altLang="zh-CN" dirty="0"/>
          </a:p>
          <a:p>
            <a:r>
              <a:rPr lang="zh-CN" altLang="en-US" dirty="0"/>
              <a:t>注意只能使用注释中说明的运算符号实现功能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09624"/>
              </p:ext>
            </p:extLst>
          </p:nvPr>
        </p:nvGraphicFramePr>
        <p:xfrm>
          <a:off x="1043608" y="2420888"/>
          <a:ext cx="71287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学号尾数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bitAnd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bitXor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evenBits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isLess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sm2tc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bitAnd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getByte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bitMask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negate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isPositive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bitAnd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reverseBytes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leastBitPos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minusOne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tmax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bitAnd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logicalNeg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tmax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isPositive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sm2tc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bitAnd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bitXor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bitMask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getByte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isPositive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bitAnd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bitMask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leastBitPos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minusOne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negate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bitAnd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getByte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reverseBytes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logicalNeg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tmax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bitAnd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bitMask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leastBitPos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logicalNeg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negate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bitAnd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reverseBytes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logicalNeg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tmax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isPositive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bitAnd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leastBitPos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logicalNeg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minusOne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isLess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8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/>
              <a:t>数据运算实验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请将</a:t>
            </a:r>
            <a:r>
              <a:rPr lang="en-US" altLang="zh-CN" dirty="0" err="1"/>
              <a:t>bits.c</a:t>
            </a:r>
            <a:r>
              <a:rPr lang="zh-CN" altLang="en-US" dirty="0"/>
              <a:t>、</a:t>
            </a:r>
            <a:r>
              <a:rPr lang="en-US" altLang="zh-CN" dirty="0" err="1"/>
              <a:t>tests.c</a:t>
            </a:r>
            <a:r>
              <a:rPr lang="zh-CN" altLang="en-US" dirty="0"/>
              <a:t>、</a:t>
            </a:r>
            <a:r>
              <a:rPr lang="en-US" altLang="zh-CN" dirty="0" err="1"/>
              <a:t>decl.c</a:t>
            </a:r>
            <a:r>
              <a:rPr lang="zh-CN" altLang="en-US" dirty="0"/>
              <a:t>中与自己无关的函数删除或者注释掉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 err="1"/>
              <a:t>evenBits</a:t>
            </a:r>
            <a:r>
              <a:rPr lang="en-US" altLang="zh-CN" dirty="0"/>
              <a:t>(</a:t>
            </a:r>
            <a:r>
              <a:rPr lang="en-US" altLang="zh-CN" dirty="0" err="1"/>
              <a:t>bits.c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test_evenBits</a:t>
            </a:r>
            <a:r>
              <a:rPr lang="zh-CN" altLang="en-US" dirty="0"/>
              <a:t>（</a:t>
            </a:r>
            <a:r>
              <a:rPr lang="en-US" altLang="zh-CN" dirty="0" err="1"/>
              <a:t>tests.c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修改好</a:t>
            </a:r>
            <a:r>
              <a:rPr lang="en-US" altLang="zh-CN" dirty="0" err="1"/>
              <a:t>bits.c</a:t>
            </a:r>
            <a:r>
              <a:rPr lang="zh-CN" altLang="en-US" dirty="0"/>
              <a:t>文件后，使用</a:t>
            </a:r>
            <a:r>
              <a:rPr lang="en-US" altLang="zh-CN" dirty="0" err="1"/>
              <a:t>lcc</a:t>
            </a:r>
            <a:r>
              <a:rPr lang="zh-CN" altLang="en-US" dirty="0"/>
              <a:t>新建工程，生成</a:t>
            </a:r>
            <a:r>
              <a:rPr lang="en-US" altLang="zh-CN" dirty="0"/>
              <a:t>btest.exe</a:t>
            </a:r>
            <a:r>
              <a:rPr lang="zh-CN" altLang="en-US" dirty="0"/>
              <a:t>文件，运行评分</a:t>
            </a:r>
          </a:p>
        </p:txBody>
      </p:sp>
    </p:spTree>
    <p:extLst>
      <p:ext uri="{BB962C8B-B14F-4D97-AF65-F5344CB8AC3E}">
        <p14:creationId xmlns:p14="http://schemas.microsoft.com/office/powerpoint/2010/main" val="351028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207</Words>
  <Application>Microsoft Office PowerPoint</Application>
  <PresentationFormat>全屏显示(4:3)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计算机系统——实验1</vt:lpstr>
      <vt:lpstr>实验1  数据运算实验</vt:lpstr>
      <vt:lpstr>实验1  数据运算实验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计算机系统原理——实验1</dc:title>
  <dc:creator>John</dc:creator>
  <cp:lastModifiedBy>kb kpbot</cp:lastModifiedBy>
  <cp:revision>10</cp:revision>
  <dcterms:created xsi:type="dcterms:W3CDTF">2015-08-03T13:09:12Z</dcterms:created>
  <dcterms:modified xsi:type="dcterms:W3CDTF">2023-02-18T04:51:49Z</dcterms:modified>
</cp:coreProperties>
</file>