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计算机系统</a:t>
            </a:r>
            <a:r>
              <a:rPr lang="en-US" altLang="zh-CN" dirty="0"/>
              <a:t>——</a:t>
            </a:r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二进制炸弹</a:t>
            </a:r>
          </a:p>
        </p:txBody>
      </p:sp>
    </p:spTree>
    <p:extLst>
      <p:ext uri="{BB962C8B-B14F-4D97-AF65-F5344CB8AC3E}">
        <p14:creationId xmlns:p14="http://schemas.microsoft.com/office/powerpoint/2010/main" val="228028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 </a:t>
            </a:r>
            <a:r>
              <a:rPr lang="zh-CN" altLang="en-US" dirty="0"/>
              <a:t>二进制炸弹实验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196753"/>
            <a:ext cx="8964488" cy="4525963"/>
          </a:xfrm>
        </p:spPr>
        <p:txBody>
          <a:bodyPr/>
          <a:lstStyle/>
          <a:p>
            <a:r>
              <a:rPr lang="zh-CN" altLang="zh-CN" dirty="0"/>
              <a:t>请使用</a:t>
            </a:r>
            <a:r>
              <a:rPr lang="en-US" altLang="zh-CN" dirty="0"/>
              <a:t>IDA Pro</a:t>
            </a:r>
            <a:r>
              <a:rPr lang="zh-CN" altLang="zh-CN" dirty="0"/>
              <a:t>工具，反汇编</a:t>
            </a:r>
            <a:r>
              <a:rPr lang="en-US" altLang="zh-CN" dirty="0"/>
              <a:t>bomb.exe</a:t>
            </a:r>
            <a:r>
              <a:rPr lang="zh-CN" altLang="zh-CN" dirty="0"/>
              <a:t>，并调试该程序</a:t>
            </a:r>
            <a:endParaRPr lang="en-US" altLang="zh-CN" dirty="0"/>
          </a:p>
          <a:p>
            <a:pPr lvl="1"/>
            <a:r>
              <a:rPr lang="zh-CN" altLang="en-US" sz="2400" dirty="0"/>
              <a:t>调试器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选择</a:t>
            </a:r>
            <a:r>
              <a:rPr lang="en-US" altLang="zh-CN" sz="2400" dirty="0">
                <a:sym typeface="Wingdings" panose="05000000000000000000" pitchFamily="2" charset="2"/>
              </a:rPr>
              <a:t>local win32</a:t>
            </a:r>
            <a:r>
              <a:rPr lang="zh-CN" altLang="en-US" sz="2400" dirty="0">
                <a:sym typeface="Wingdings" panose="05000000000000000000" pitchFamily="2" charset="2"/>
              </a:rPr>
              <a:t>调试器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调试器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进程选项</a:t>
            </a:r>
            <a:r>
              <a:rPr lang="en-US" altLang="zh-CN" sz="2400" dirty="0">
                <a:sym typeface="Wingdings" panose="05000000000000000000" pitchFamily="2" charset="2"/>
              </a:rPr>
              <a:t>Parameters</a:t>
            </a:r>
            <a:r>
              <a:rPr lang="zh-CN" altLang="en-US" sz="2400" dirty="0">
                <a:sym typeface="Wingdings" panose="05000000000000000000" pitchFamily="2" charset="2"/>
              </a:rPr>
              <a:t>，填写你的学号后</a:t>
            </a:r>
            <a:r>
              <a:rPr lang="en-US" altLang="zh-CN" sz="2400" dirty="0"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sym typeface="Wingdings" panose="05000000000000000000" pitchFamily="2" charset="2"/>
              </a:rPr>
              <a:t>位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在</a:t>
            </a:r>
            <a:r>
              <a:rPr lang="en-US" altLang="zh-CN" sz="2400" dirty="0">
                <a:sym typeface="Wingdings" panose="05000000000000000000" pitchFamily="2" charset="2"/>
              </a:rPr>
              <a:t>_main</a:t>
            </a:r>
            <a:r>
              <a:rPr lang="zh-CN" altLang="en-US" sz="2400" dirty="0">
                <a:sym typeface="Wingdings" panose="05000000000000000000" pitchFamily="2" charset="2"/>
              </a:rPr>
              <a:t>函数处，设置一个断点（</a:t>
            </a:r>
            <a:r>
              <a:rPr lang="en-US" altLang="zh-CN" sz="2400" dirty="0">
                <a:sym typeface="Wingdings" panose="05000000000000000000" pitchFamily="2" charset="2"/>
              </a:rPr>
              <a:t>F2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F9</a:t>
            </a:r>
            <a:r>
              <a:rPr lang="zh-CN" altLang="en-US" sz="2400" dirty="0">
                <a:sym typeface="Wingdings" panose="05000000000000000000" pitchFamily="2" charset="2"/>
              </a:rPr>
              <a:t>，运行程序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F7</a:t>
            </a:r>
            <a:r>
              <a:rPr lang="zh-CN" altLang="en-US" sz="2400" dirty="0"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ym typeface="Wingdings" panose="05000000000000000000" pitchFamily="2" charset="2"/>
              </a:rPr>
              <a:t>F8</a:t>
            </a:r>
            <a:r>
              <a:rPr lang="zh-CN" altLang="en-US" sz="2400" dirty="0">
                <a:sym typeface="Wingdings" panose="05000000000000000000" pitchFamily="2" charset="2"/>
              </a:rPr>
              <a:t>单步执行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密码不对，炸弹就会爆炸。请重试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找到所有的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个密码，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不允许修改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bomb.exe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文件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 </a:t>
            </a:r>
            <a:r>
              <a:rPr lang="zh-CN" altLang="en-US" dirty="0"/>
              <a:t>二进制炸弹实验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bomb.exe</a:t>
            </a:r>
            <a:r>
              <a:rPr lang="zh-CN" altLang="en-US" dirty="0"/>
              <a:t>的逻辑：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/*</a:t>
            </a:r>
            <a:r>
              <a:rPr lang="zh-CN" altLang="en-US" dirty="0"/>
              <a:t>依据学号，初始化一个随机数发生器*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GenerateRandomNumber</a:t>
            </a:r>
            <a:r>
              <a:rPr lang="en-US" altLang="zh-CN" dirty="0"/>
              <a:t>(0);</a:t>
            </a:r>
          </a:p>
          <a:p>
            <a:pPr marL="0" indent="0">
              <a:buNone/>
            </a:pPr>
            <a:r>
              <a:rPr lang="en-US" altLang="zh-CN" dirty="0"/>
              <a:t>	input = </a:t>
            </a:r>
            <a:r>
              <a:rPr lang="en-US" altLang="zh-CN" dirty="0" err="1"/>
              <a:t>read_line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phase_1(input);	// </a:t>
            </a:r>
            <a:r>
              <a:rPr lang="zh-CN" altLang="en-US" dirty="0"/>
              <a:t>随机字符串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input = </a:t>
            </a:r>
            <a:r>
              <a:rPr lang="en-US" altLang="zh-CN" dirty="0" err="1"/>
              <a:t>read_line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phase_2(input);  // </a:t>
            </a:r>
            <a:r>
              <a:rPr lang="zh-CN" altLang="en-US" dirty="0"/>
              <a:t>随机选择一种密码规则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input = </a:t>
            </a:r>
            <a:r>
              <a:rPr lang="en-US" altLang="zh-CN" dirty="0" err="1"/>
              <a:t>read_line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phase_3(input); // </a:t>
            </a:r>
            <a:r>
              <a:rPr lang="zh-CN" altLang="en-US" dirty="0"/>
              <a:t>随机选择一种密码规则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input = </a:t>
            </a:r>
            <a:r>
              <a:rPr lang="en-US" altLang="zh-CN" dirty="0" err="1"/>
              <a:t>read_line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	phase_4(input); // </a:t>
            </a:r>
            <a:r>
              <a:rPr lang="zh-CN" altLang="en-US" dirty="0"/>
              <a:t>随机选择一种密码规则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提示：</a:t>
            </a:r>
            <a:r>
              <a:rPr lang="en-US" altLang="zh-CN" dirty="0" err="1">
                <a:solidFill>
                  <a:srgbClr val="FF0000"/>
                </a:solidFill>
              </a:rPr>
              <a:t>read_six_numbers</a:t>
            </a:r>
            <a:r>
              <a:rPr lang="zh-CN" altLang="en-US" dirty="0">
                <a:solidFill>
                  <a:srgbClr val="FF0000"/>
                </a:solidFill>
              </a:rPr>
              <a:t>函数，将会读入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个数字</a:t>
            </a:r>
          </a:p>
        </p:txBody>
      </p:sp>
    </p:spTree>
    <p:extLst>
      <p:ext uri="{BB962C8B-B14F-4D97-AF65-F5344CB8AC3E}">
        <p14:creationId xmlns:p14="http://schemas.microsoft.com/office/powerpoint/2010/main" val="351028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  </a:t>
            </a:r>
            <a:r>
              <a:rPr lang="zh-CN" altLang="en-US" dirty="0"/>
              <a:t>二进制炸弹实验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检查方式</a:t>
            </a:r>
            <a:endParaRPr lang="en-US" altLang="zh-CN" dirty="0"/>
          </a:p>
          <a:p>
            <a:pPr lvl="1"/>
            <a:r>
              <a:rPr lang="zh-CN" altLang="en-US" dirty="0"/>
              <a:t>将你找到的</a:t>
            </a:r>
            <a:r>
              <a:rPr lang="en-US" altLang="zh-CN" dirty="0"/>
              <a:t>4</a:t>
            </a:r>
            <a:r>
              <a:rPr lang="zh-CN" altLang="en-US" dirty="0"/>
              <a:t>组密码，一个一行，写入一个文件</a:t>
            </a:r>
            <a:r>
              <a:rPr lang="en-US" altLang="zh-CN" dirty="0"/>
              <a:t>bomb_090243.txt</a:t>
            </a:r>
            <a:r>
              <a:rPr lang="zh-CN" altLang="en-US" dirty="0"/>
              <a:t>中（其中</a:t>
            </a:r>
            <a:r>
              <a:rPr lang="en-US" altLang="zh-CN" dirty="0"/>
              <a:t>090243</a:t>
            </a:r>
            <a:r>
              <a:rPr lang="zh-CN" altLang="en-US" dirty="0"/>
              <a:t>是你学号的后面</a:t>
            </a:r>
            <a:r>
              <a:rPr lang="en-US" altLang="zh-CN" dirty="0"/>
              <a:t>6</a:t>
            </a:r>
            <a:r>
              <a:rPr lang="zh-CN" altLang="en-US" dirty="0"/>
              <a:t>位）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en-US" altLang="zh-CN" dirty="0"/>
              <a:t>bomb_090243.txt</a:t>
            </a:r>
            <a:r>
              <a:rPr lang="zh-CN" altLang="en-US" dirty="0"/>
              <a:t>文件提交到</a:t>
            </a:r>
            <a:r>
              <a:rPr lang="en-US" altLang="zh-CN" dirty="0" err="1"/>
              <a:t>educoder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评分：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70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分：通过第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关，并“不可能的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不可能的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指令和数据的世界已经混乱”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658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336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Arial</vt:lpstr>
      <vt:lpstr>Calibri</vt:lpstr>
      <vt:lpstr>Office 主题</vt:lpstr>
      <vt:lpstr>计算机系统——实验2</vt:lpstr>
      <vt:lpstr>实验2  二进制炸弹实验</vt:lpstr>
      <vt:lpstr>实验2  二进制炸弹实验</vt:lpstr>
      <vt:lpstr>实验2  二进制炸弹实验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计算机系统原理——实验1</dc:title>
  <dc:creator>John</dc:creator>
  <cp:lastModifiedBy>DDT</cp:lastModifiedBy>
  <cp:revision>35</cp:revision>
  <dcterms:created xsi:type="dcterms:W3CDTF">2015-08-03T13:09:12Z</dcterms:created>
  <dcterms:modified xsi:type="dcterms:W3CDTF">2024-03-02T14:23:49Z</dcterms:modified>
</cp:coreProperties>
</file>