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329" r:id="rId2"/>
    <p:sldId id="335" r:id="rId3"/>
    <p:sldId id="517" r:id="rId4"/>
    <p:sldId id="555" r:id="rId5"/>
    <p:sldId id="556" r:id="rId6"/>
    <p:sldId id="559" r:id="rId7"/>
    <p:sldId id="557" r:id="rId8"/>
    <p:sldId id="558" r:id="rId9"/>
    <p:sldId id="560" r:id="rId10"/>
    <p:sldId id="520" r:id="rId11"/>
    <p:sldId id="562" r:id="rId12"/>
    <p:sldId id="563" r:id="rId13"/>
    <p:sldId id="564" r:id="rId14"/>
    <p:sldId id="525" r:id="rId15"/>
    <p:sldId id="566" r:id="rId16"/>
    <p:sldId id="567" r:id="rId17"/>
    <p:sldId id="568" r:id="rId18"/>
    <p:sldId id="383" r:id="rId19"/>
    <p:sldId id="530" r:id="rId20"/>
    <p:sldId id="569" r:id="rId21"/>
    <p:sldId id="532" r:id="rId22"/>
    <p:sldId id="498" r:id="rId23"/>
    <p:sldId id="533" r:id="rId24"/>
    <p:sldId id="539" r:id="rId25"/>
    <p:sldId id="534" r:id="rId26"/>
    <p:sldId id="540" r:id="rId27"/>
    <p:sldId id="570" r:id="rId28"/>
    <p:sldId id="535" r:id="rId29"/>
    <p:sldId id="541" r:id="rId30"/>
    <p:sldId id="571" r:id="rId31"/>
    <p:sldId id="572" r:id="rId32"/>
    <p:sldId id="473" r:id="rId33"/>
  </p:sldIdLst>
  <p:sldSz cx="12192000"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7AA99C-9CDF-45C0-93AE-45E8E5B75093}">
          <p14:sldIdLst>
            <p14:sldId id="329"/>
            <p14:sldId id="335"/>
            <p14:sldId id="517"/>
            <p14:sldId id="555"/>
            <p14:sldId id="556"/>
            <p14:sldId id="559"/>
            <p14:sldId id="557"/>
            <p14:sldId id="558"/>
            <p14:sldId id="560"/>
            <p14:sldId id="520"/>
            <p14:sldId id="562"/>
            <p14:sldId id="563"/>
            <p14:sldId id="564"/>
            <p14:sldId id="525"/>
            <p14:sldId id="566"/>
            <p14:sldId id="567"/>
            <p14:sldId id="568"/>
            <p14:sldId id="383"/>
            <p14:sldId id="530"/>
            <p14:sldId id="569"/>
            <p14:sldId id="532"/>
            <p14:sldId id="498"/>
            <p14:sldId id="533"/>
            <p14:sldId id="539"/>
            <p14:sldId id="534"/>
            <p14:sldId id="540"/>
            <p14:sldId id="570"/>
            <p14:sldId id="535"/>
            <p14:sldId id="541"/>
            <p14:sldId id="571"/>
            <p14:sldId id="572"/>
            <p14:sldId id="473"/>
          </p14:sldIdLst>
        </p14:section>
      </p14:sectionLst>
    </p:ext>
    <p:ext uri="{EFAFB233-063F-42B5-8137-9DF3F51BA10A}">
      <p15:sldGuideLst xmlns:p15="http://schemas.microsoft.com/office/powerpoint/2012/main">
        <p15:guide id="1" orient="horz" pos="2159" userDrawn="1">
          <p15:clr>
            <a:srgbClr val="A4A3A4"/>
          </p15:clr>
        </p15:guide>
        <p15:guide id="2" pos="39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wang yuchen" initials="wy" lastIdx="1" clrIdx="1"/>
  <p:cmAuthor id="3" name="丁 婧伊" initials="丁" lastIdx="1" clrIdx="2"/>
  <p:cmAuthor id="4" name="Zhicheng" initials="Z" lastIdx="2" clrIdx="3">
    <p:extLst>
      <p:ext uri="{19B8F6BF-5375-455C-9EA6-DF929625EA0E}">
        <p15:presenceInfo xmlns:p15="http://schemas.microsoft.com/office/powerpoint/2012/main" userId="S::zhicheng_li@trendmicro.com::b8c6a5ef-bd69-4778-b8be-4136fcda78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360"/>
    <a:srgbClr val="C9DBF8"/>
    <a:srgbClr val="FD9B69"/>
    <a:srgbClr val="FF0000"/>
    <a:srgbClr val="459F2D"/>
    <a:srgbClr val="EB7055"/>
    <a:srgbClr val="E6E6E6"/>
    <a:srgbClr val="385723"/>
    <a:srgbClr val="9BAA90"/>
    <a:srgbClr val="C83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0426" autoAdjust="0"/>
  </p:normalViewPr>
  <p:slideViewPr>
    <p:cSldViewPr snapToGrid="0" showGuides="1">
      <p:cViewPr varScale="1">
        <p:scale>
          <a:sx n="140" d="100"/>
          <a:sy n="140" d="100"/>
        </p:scale>
        <p:origin x="882" y="126"/>
      </p:cViewPr>
      <p:guideLst>
        <p:guide orient="horz" pos="2159"/>
        <p:guide pos="3901"/>
      </p:guideLst>
    </p:cSldViewPr>
  </p:slideViewPr>
  <p:notesTextViewPr>
    <p:cViewPr>
      <p:scale>
        <a:sx n="3" d="2"/>
        <a:sy n="3" d="2"/>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0232264@seu.edu.cn" userId="7039b3de-44eb-4b36-856a-06eff18bf7aa" providerId="ADAL" clId="{0038F6CB-C0FA-4058-823D-29DDDCBB004C}"/>
    <pc:docChg chg="modSld">
      <pc:chgData name="220232264@seu.edu.cn" userId="7039b3de-44eb-4b36-856a-06eff18bf7aa" providerId="ADAL" clId="{0038F6CB-C0FA-4058-823D-29DDDCBB004C}" dt="2024-09-16T14:42:45.031" v="17" actId="20577"/>
      <pc:docMkLst>
        <pc:docMk/>
      </pc:docMkLst>
      <pc:sldChg chg="addSp modSp mod modTransition">
        <pc:chgData name="220232264@seu.edu.cn" userId="7039b3de-44eb-4b36-856a-06eff18bf7aa" providerId="ADAL" clId="{0038F6CB-C0FA-4058-823D-29DDDCBB004C}" dt="2024-09-16T14:42:45.031" v="17" actId="20577"/>
        <pc:sldMkLst>
          <pc:docMk/>
          <pc:sldMk cId="2171034592" sldId="516"/>
        </pc:sldMkLst>
        <pc:spChg chg="add mod">
          <ac:chgData name="220232264@seu.edu.cn" userId="7039b3de-44eb-4b36-856a-06eff18bf7aa" providerId="ADAL" clId="{0038F6CB-C0FA-4058-823D-29DDDCBB004C}" dt="2024-09-16T14:39:37.920" v="3" actId="1076"/>
          <ac:spMkLst>
            <pc:docMk/>
            <pc:sldMk cId="2171034592" sldId="516"/>
            <ac:spMk id="8" creationId="{BB79C409-F481-4DDA-B12C-DA305E18835E}"/>
          </ac:spMkLst>
        </pc:spChg>
        <pc:spChg chg="add mod">
          <ac:chgData name="220232264@seu.edu.cn" userId="7039b3de-44eb-4b36-856a-06eff18bf7aa" providerId="ADAL" clId="{0038F6CB-C0FA-4058-823D-29DDDCBB004C}" dt="2024-09-16T14:39:52.125" v="6" actId="1076"/>
          <ac:spMkLst>
            <pc:docMk/>
            <pc:sldMk cId="2171034592" sldId="516"/>
            <ac:spMk id="9" creationId="{39B57E7F-8463-4883-921E-17E93446A6E0}"/>
          </ac:spMkLst>
        </pc:spChg>
        <pc:spChg chg="add mod">
          <ac:chgData name="220232264@seu.edu.cn" userId="7039b3de-44eb-4b36-856a-06eff18bf7aa" providerId="ADAL" clId="{0038F6CB-C0FA-4058-823D-29DDDCBB004C}" dt="2024-09-16T14:39:40.638" v="4" actId="571"/>
          <ac:spMkLst>
            <pc:docMk/>
            <pc:sldMk cId="2171034592" sldId="516"/>
            <ac:spMk id="10" creationId="{6D3462BA-BAE2-4CA9-B441-B674BD6D4F9A}"/>
          </ac:spMkLst>
        </pc:spChg>
        <pc:spChg chg="add mod">
          <ac:chgData name="220232264@seu.edu.cn" userId="7039b3de-44eb-4b36-856a-06eff18bf7aa" providerId="ADAL" clId="{0038F6CB-C0FA-4058-823D-29DDDCBB004C}" dt="2024-09-16T14:39:47.528" v="5" actId="1076"/>
          <ac:spMkLst>
            <pc:docMk/>
            <pc:sldMk cId="2171034592" sldId="516"/>
            <ac:spMk id="11" creationId="{2831EC95-041C-4F92-A97E-2E3B90C73030}"/>
          </ac:spMkLst>
        </pc:spChg>
        <pc:spChg chg="mod">
          <ac:chgData name="220232264@seu.edu.cn" userId="7039b3de-44eb-4b36-856a-06eff18bf7aa" providerId="ADAL" clId="{0038F6CB-C0FA-4058-823D-29DDDCBB004C}" dt="2024-09-16T14:40:02.708" v="8" actId="14100"/>
          <ac:spMkLst>
            <pc:docMk/>
            <pc:sldMk cId="2171034592" sldId="516"/>
            <ac:spMk id="16" creationId="{1A7F0A51-4730-4D67-89E2-5A35E879A9DF}"/>
          </ac:spMkLst>
        </pc:spChg>
        <pc:spChg chg="mod">
          <ac:chgData name="220232264@seu.edu.cn" userId="7039b3de-44eb-4b36-856a-06eff18bf7aa" providerId="ADAL" clId="{0038F6CB-C0FA-4058-823D-29DDDCBB004C}" dt="2024-09-16T14:42:42.073" v="15" actId="20577"/>
          <ac:spMkLst>
            <pc:docMk/>
            <pc:sldMk cId="2171034592" sldId="516"/>
            <ac:spMk id="17" creationId="{7CA5CE36-8C5F-477B-A468-18A51279AE1E}"/>
          </ac:spMkLst>
        </pc:spChg>
        <pc:spChg chg="mod">
          <ac:chgData name="220232264@seu.edu.cn" userId="7039b3de-44eb-4b36-856a-06eff18bf7aa" providerId="ADAL" clId="{0038F6CB-C0FA-4058-823D-29DDDCBB004C}" dt="2024-09-16T14:42:45.031" v="17" actId="20577"/>
          <ac:spMkLst>
            <pc:docMk/>
            <pc:sldMk cId="2171034592" sldId="516"/>
            <ac:spMk id="20" creationId="{93AD422F-414E-4273-B964-CEB372AA2EAD}"/>
          </ac:spMkLst>
        </pc:spChg>
      </pc:sldChg>
    </pc:docChg>
  </pc:docChgLst>
  <pc:docChgLst>
    <pc:chgData name="东 阚" userId="3599d4e495008c55" providerId="LiveId" clId="{54D04F7E-F4F0-4B46-92B4-8BB4DC4D7919}"/>
    <pc:docChg chg="undo custSel addSld delSld modSld sldOrd modSection">
      <pc:chgData name="东 阚" userId="3599d4e495008c55" providerId="LiveId" clId="{54D04F7E-F4F0-4B46-92B4-8BB4DC4D7919}" dt="2024-04-18T11:30:36.458" v="6503"/>
      <pc:docMkLst>
        <pc:docMk/>
      </pc:docMkLst>
      <pc:sldChg chg="modSp mod modNotesTx">
        <pc:chgData name="东 阚" userId="3599d4e495008c55" providerId="LiveId" clId="{54D04F7E-F4F0-4B46-92B4-8BB4DC4D7919}" dt="2024-04-18T07:23:04.404" v="4572" actId="20577"/>
        <pc:sldMkLst>
          <pc:docMk/>
          <pc:sldMk cId="0" sldId="329"/>
        </pc:sldMkLst>
        <pc:spChg chg="mod">
          <ac:chgData name="东 阚" userId="3599d4e495008c55" providerId="LiveId" clId="{54D04F7E-F4F0-4B46-92B4-8BB4DC4D7919}" dt="2024-04-18T07:22:56.771" v="4565" actId="1076"/>
          <ac:spMkLst>
            <pc:docMk/>
            <pc:sldMk cId="0" sldId="329"/>
            <ac:spMk id="9" creationId="{00000000-0000-0000-0000-000000000000}"/>
          </ac:spMkLst>
        </pc:spChg>
      </pc:sldChg>
      <pc:sldChg chg="ord">
        <pc:chgData name="东 阚" userId="3599d4e495008c55" providerId="LiveId" clId="{54D04F7E-F4F0-4B46-92B4-8BB4DC4D7919}" dt="2024-04-17T16:37:37.310" v="2904"/>
        <pc:sldMkLst>
          <pc:docMk/>
          <pc:sldMk cId="0" sldId="383"/>
        </pc:sldMkLst>
      </pc:sldChg>
      <pc:sldChg chg="addSp modSp mod modNotesTx">
        <pc:chgData name="东 阚" userId="3599d4e495008c55" providerId="LiveId" clId="{54D04F7E-F4F0-4B46-92B4-8BB4DC4D7919}" dt="2024-04-18T07:28:24.333" v="4791" actId="20577"/>
        <pc:sldMkLst>
          <pc:docMk/>
          <pc:sldMk cId="0" sldId="405"/>
        </pc:sldMkLst>
        <pc:spChg chg="mod">
          <ac:chgData name="东 阚" userId="3599d4e495008c55" providerId="LiveId" clId="{54D04F7E-F4F0-4B46-92B4-8BB4DC4D7919}" dt="2024-04-18T07:28:16.820" v="4774" actId="207"/>
          <ac:spMkLst>
            <pc:docMk/>
            <pc:sldMk cId="0" sldId="405"/>
            <ac:spMk id="4" creationId="{733F3CC3-E6EF-4C6D-A783-801766ECE36E}"/>
          </ac:spMkLst>
        </pc:spChg>
        <pc:spChg chg="add mod">
          <ac:chgData name="东 阚" userId="3599d4e495008c55" providerId="LiveId" clId="{54D04F7E-F4F0-4B46-92B4-8BB4DC4D7919}" dt="2024-04-18T07:26:22.545" v="4580" actId="1076"/>
          <ac:spMkLst>
            <pc:docMk/>
            <pc:sldMk cId="0" sldId="405"/>
            <ac:spMk id="8" creationId="{8C0C3850-C5D3-46A3-8178-0AD3E65A3E3D}"/>
          </ac:spMkLst>
        </pc:spChg>
        <pc:spChg chg="add mod">
          <ac:chgData name="东 阚" userId="3599d4e495008c55" providerId="LiveId" clId="{54D04F7E-F4F0-4B46-92B4-8BB4DC4D7919}" dt="2024-04-18T07:26:51.900" v="4614" actId="1076"/>
          <ac:spMkLst>
            <pc:docMk/>
            <pc:sldMk cId="0" sldId="405"/>
            <ac:spMk id="9" creationId="{2D0AE929-67A1-4FA6-AEEF-7B8CCF4B94F8}"/>
          </ac:spMkLst>
        </pc:spChg>
      </pc:sldChg>
      <pc:sldChg chg="del">
        <pc:chgData name="东 阚" userId="3599d4e495008c55" providerId="LiveId" clId="{54D04F7E-F4F0-4B46-92B4-8BB4DC4D7919}" dt="2024-04-17T17:12:49.332" v="3316" actId="47"/>
        <pc:sldMkLst>
          <pc:docMk/>
          <pc:sldMk cId="0" sldId="408"/>
        </pc:sldMkLst>
      </pc:sldChg>
      <pc:sldChg chg="del">
        <pc:chgData name="东 阚" userId="3599d4e495008c55" providerId="LiveId" clId="{54D04F7E-F4F0-4B46-92B4-8BB4DC4D7919}" dt="2024-04-17T17:12:50.465" v="3317" actId="47"/>
        <pc:sldMkLst>
          <pc:docMk/>
          <pc:sldMk cId="0" sldId="409"/>
        </pc:sldMkLst>
      </pc:sldChg>
      <pc:sldChg chg="addSp delSp modSp mod modNotesTx">
        <pc:chgData name="东 阚" userId="3599d4e495008c55" providerId="LiveId" clId="{54D04F7E-F4F0-4B46-92B4-8BB4DC4D7919}" dt="2024-04-18T08:22:28.468" v="5301" actId="20577"/>
        <pc:sldMkLst>
          <pc:docMk/>
          <pc:sldMk cId="0" sldId="418"/>
        </pc:sldMkLst>
        <pc:spChg chg="add mod">
          <ac:chgData name="东 阚" userId="3599d4e495008c55" providerId="LiveId" clId="{54D04F7E-F4F0-4B46-92B4-8BB4DC4D7919}" dt="2024-04-17T08:30:16.370" v="93" actId="20577"/>
          <ac:spMkLst>
            <pc:docMk/>
            <pc:sldMk cId="0" sldId="418"/>
            <ac:spMk id="4" creationId="{8890BD1A-AD05-49F5-9D36-3B9E9782B029}"/>
          </ac:spMkLst>
        </pc:spChg>
        <pc:spChg chg="add del mod">
          <ac:chgData name="东 阚" userId="3599d4e495008c55" providerId="LiveId" clId="{54D04F7E-F4F0-4B46-92B4-8BB4DC4D7919}" dt="2024-04-17T08:26:32.747" v="56" actId="478"/>
          <ac:spMkLst>
            <pc:docMk/>
            <pc:sldMk cId="0" sldId="418"/>
            <ac:spMk id="8" creationId="{169C12FD-B9C9-420F-B43B-A2B0C6ECBF87}"/>
          </ac:spMkLst>
        </pc:spChg>
        <pc:spChg chg="add mod">
          <ac:chgData name="东 阚" userId="3599d4e495008c55" providerId="LiveId" clId="{54D04F7E-F4F0-4B46-92B4-8BB4DC4D7919}" dt="2024-04-17T08:30:58.174" v="101" actId="571"/>
          <ac:spMkLst>
            <pc:docMk/>
            <pc:sldMk cId="0" sldId="418"/>
            <ac:spMk id="20" creationId="{5B61DF33-487D-473F-ADE5-7FDB1910418D}"/>
          </ac:spMkLst>
        </pc:spChg>
        <pc:picChg chg="add mod">
          <ac:chgData name="东 阚" userId="3599d4e495008c55" providerId="LiveId" clId="{54D04F7E-F4F0-4B46-92B4-8BB4DC4D7919}" dt="2024-04-17T08:36:01.744" v="161" actId="1076"/>
          <ac:picMkLst>
            <pc:docMk/>
            <pc:sldMk cId="0" sldId="418"/>
            <ac:picMk id="6" creationId="{C10BD659-5324-4135-94CC-6D89CC8061A2}"/>
          </ac:picMkLst>
        </pc:picChg>
        <pc:picChg chg="add del mod">
          <ac:chgData name="东 阚" userId="3599d4e495008c55" providerId="LiveId" clId="{54D04F7E-F4F0-4B46-92B4-8BB4DC4D7919}" dt="2024-04-17T08:32:42.169" v="123" actId="478"/>
          <ac:picMkLst>
            <pc:docMk/>
            <pc:sldMk cId="0" sldId="418"/>
            <ac:picMk id="13" creationId="{1D0D0F01-DD3B-43DD-BA71-A00EE1B5782A}"/>
          </ac:picMkLst>
        </pc:picChg>
        <pc:picChg chg="add del mod">
          <ac:chgData name="东 阚" userId="3599d4e495008c55" providerId="LiveId" clId="{54D04F7E-F4F0-4B46-92B4-8BB4DC4D7919}" dt="2024-04-17T08:27:26.574" v="67" actId="22"/>
          <ac:picMkLst>
            <pc:docMk/>
            <pc:sldMk cId="0" sldId="418"/>
            <ac:picMk id="15" creationId="{9ED9C683-1584-4472-96E3-1F5DD0BEF89F}"/>
          </ac:picMkLst>
        </pc:picChg>
        <pc:picChg chg="add del mod">
          <ac:chgData name="东 阚" userId="3599d4e495008c55" providerId="LiveId" clId="{54D04F7E-F4F0-4B46-92B4-8BB4DC4D7919}" dt="2024-04-17T08:32:42.602" v="124" actId="478"/>
          <ac:picMkLst>
            <pc:docMk/>
            <pc:sldMk cId="0" sldId="418"/>
            <ac:picMk id="17" creationId="{F232AE62-3321-41B2-A150-61C14B306187}"/>
          </ac:picMkLst>
        </pc:picChg>
        <pc:picChg chg="add del mod">
          <ac:chgData name="东 阚" userId="3599d4e495008c55" providerId="LiveId" clId="{54D04F7E-F4F0-4B46-92B4-8BB4DC4D7919}" dt="2024-04-17T08:30:19.673" v="94" actId="478"/>
          <ac:picMkLst>
            <pc:docMk/>
            <pc:sldMk cId="0" sldId="418"/>
            <ac:picMk id="19" creationId="{0E2C1D7E-B53D-42EA-8D2F-46FE5B81400B}"/>
          </ac:picMkLst>
        </pc:picChg>
        <pc:picChg chg="add mod">
          <ac:chgData name="东 阚" userId="3599d4e495008c55" providerId="LiveId" clId="{54D04F7E-F4F0-4B46-92B4-8BB4DC4D7919}" dt="2024-04-17T08:48:58.153" v="205" actId="1076"/>
          <ac:picMkLst>
            <pc:docMk/>
            <pc:sldMk cId="0" sldId="418"/>
            <ac:picMk id="22" creationId="{E2C48EF0-C484-487B-BA72-A9EE3D6F84C4}"/>
          </ac:picMkLst>
        </pc:picChg>
        <pc:picChg chg="add del mod">
          <ac:chgData name="东 阚" userId="3599d4e495008c55" providerId="LiveId" clId="{54D04F7E-F4F0-4B46-92B4-8BB4DC4D7919}" dt="2024-04-17T08:32:27.208" v="116" actId="478"/>
          <ac:picMkLst>
            <pc:docMk/>
            <pc:sldMk cId="0" sldId="418"/>
            <ac:picMk id="24" creationId="{9A28ECD2-6431-468E-8F8F-F103D3E9E557}"/>
          </ac:picMkLst>
        </pc:picChg>
        <pc:picChg chg="add mod">
          <ac:chgData name="东 阚" userId="3599d4e495008c55" providerId="LiveId" clId="{54D04F7E-F4F0-4B46-92B4-8BB4DC4D7919}" dt="2024-04-17T08:49:11.354" v="211" actId="1035"/>
          <ac:picMkLst>
            <pc:docMk/>
            <pc:sldMk cId="0" sldId="418"/>
            <ac:picMk id="26" creationId="{9DE9E7CD-4CD6-4D65-A1D0-E541DCD09683}"/>
          </ac:picMkLst>
        </pc:picChg>
        <pc:picChg chg="add mod">
          <ac:chgData name="东 阚" userId="3599d4e495008c55" providerId="LiveId" clId="{54D04F7E-F4F0-4B46-92B4-8BB4DC4D7919}" dt="2024-04-17T08:49:16.472" v="227" actId="1035"/>
          <ac:picMkLst>
            <pc:docMk/>
            <pc:sldMk cId="0" sldId="418"/>
            <ac:picMk id="28" creationId="{357F3849-35D9-4AEE-8E74-1BB80B424D7B}"/>
          </ac:picMkLst>
        </pc:picChg>
        <pc:picChg chg="add mod">
          <ac:chgData name="东 阚" userId="3599d4e495008c55" providerId="LiveId" clId="{54D04F7E-F4F0-4B46-92B4-8BB4DC4D7919}" dt="2024-04-17T08:49:19.889" v="240" actId="1035"/>
          <ac:picMkLst>
            <pc:docMk/>
            <pc:sldMk cId="0" sldId="418"/>
            <ac:picMk id="30" creationId="{5B5D90C8-EFE0-4407-B4CA-7A5E3B8AB92E}"/>
          </ac:picMkLst>
        </pc:picChg>
        <pc:picChg chg="add mod">
          <ac:chgData name="东 阚" userId="3599d4e495008c55" providerId="LiveId" clId="{54D04F7E-F4F0-4B46-92B4-8BB4DC4D7919}" dt="2024-04-17T08:49:24.757" v="256" actId="1035"/>
          <ac:picMkLst>
            <pc:docMk/>
            <pc:sldMk cId="0" sldId="418"/>
            <ac:picMk id="32" creationId="{BC825F0C-D80F-436A-A1F8-33E7FAB55250}"/>
          </ac:picMkLst>
        </pc:picChg>
        <pc:cxnChg chg="add del mod">
          <ac:chgData name="东 阚" userId="3599d4e495008c55" providerId="LiveId" clId="{54D04F7E-F4F0-4B46-92B4-8BB4DC4D7919}" dt="2024-04-17T08:26:34.074" v="57" actId="478"/>
          <ac:cxnSpMkLst>
            <pc:docMk/>
            <pc:sldMk cId="0" sldId="418"/>
            <ac:cxnSpMk id="7" creationId="{DDAEA769-6363-4D7A-A1DB-28641CA965C0}"/>
          </ac:cxnSpMkLst>
        </pc:cxnChg>
        <pc:cxnChg chg="add del mod">
          <ac:chgData name="东 阚" userId="3599d4e495008c55" providerId="LiveId" clId="{54D04F7E-F4F0-4B46-92B4-8BB4DC4D7919}" dt="2024-04-17T08:51:33.716" v="304"/>
          <ac:cxnSpMkLst>
            <pc:docMk/>
            <pc:sldMk cId="0" sldId="418"/>
            <ac:cxnSpMk id="33" creationId="{1A181E9A-89D9-4A55-9952-80106EA546B6}"/>
          </ac:cxnSpMkLst>
        </pc:cxnChg>
      </pc:sldChg>
      <pc:sldChg chg="del">
        <pc:chgData name="东 阚" userId="3599d4e495008c55" providerId="LiveId" clId="{54D04F7E-F4F0-4B46-92B4-8BB4DC4D7919}" dt="2024-04-17T17:12:50.883" v="3318" actId="47"/>
        <pc:sldMkLst>
          <pc:docMk/>
          <pc:sldMk cId="0" sldId="441"/>
        </pc:sldMkLst>
      </pc:sldChg>
      <pc:sldChg chg="del">
        <pc:chgData name="东 阚" userId="3599d4e495008c55" providerId="LiveId" clId="{54D04F7E-F4F0-4B46-92B4-8BB4DC4D7919}" dt="2024-04-17T17:12:51.356" v="3319" actId="47"/>
        <pc:sldMkLst>
          <pc:docMk/>
          <pc:sldMk cId="0" sldId="443"/>
        </pc:sldMkLst>
      </pc:sldChg>
      <pc:sldChg chg="del">
        <pc:chgData name="东 阚" userId="3599d4e495008c55" providerId="LiveId" clId="{54D04F7E-F4F0-4B46-92B4-8BB4DC4D7919}" dt="2024-04-17T17:12:51.619" v="3320" actId="47"/>
        <pc:sldMkLst>
          <pc:docMk/>
          <pc:sldMk cId="0" sldId="444"/>
        </pc:sldMkLst>
      </pc:sldChg>
      <pc:sldChg chg="del">
        <pc:chgData name="东 阚" userId="3599d4e495008c55" providerId="LiveId" clId="{54D04F7E-F4F0-4B46-92B4-8BB4DC4D7919}" dt="2024-04-17T17:12:52.335" v="3322" actId="47"/>
        <pc:sldMkLst>
          <pc:docMk/>
          <pc:sldMk cId="0" sldId="445"/>
        </pc:sldMkLst>
      </pc:sldChg>
      <pc:sldChg chg="del">
        <pc:chgData name="东 阚" userId="3599d4e495008c55" providerId="LiveId" clId="{54D04F7E-F4F0-4B46-92B4-8BB4DC4D7919}" dt="2024-04-17T17:12:51.971" v="3321" actId="47"/>
        <pc:sldMkLst>
          <pc:docMk/>
          <pc:sldMk cId="0" sldId="446"/>
        </pc:sldMkLst>
      </pc:sldChg>
      <pc:sldChg chg="del">
        <pc:chgData name="东 阚" userId="3599d4e495008c55" providerId="LiveId" clId="{54D04F7E-F4F0-4B46-92B4-8BB4DC4D7919}" dt="2024-04-17T17:12:52.655" v="3323" actId="47"/>
        <pc:sldMkLst>
          <pc:docMk/>
          <pc:sldMk cId="0" sldId="447"/>
        </pc:sldMkLst>
      </pc:sldChg>
      <pc:sldChg chg="del">
        <pc:chgData name="东 阚" userId="3599d4e495008c55" providerId="LiveId" clId="{54D04F7E-F4F0-4B46-92B4-8BB4DC4D7919}" dt="2024-04-17T17:12:52.920" v="3324" actId="47"/>
        <pc:sldMkLst>
          <pc:docMk/>
          <pc:sldMk cId="0" sldId="448"/>
        </pc:sldMkLst>
      </pc:sldChg>
      <pc:sldChg chg="del">
        <pc:chgData name="东 阚" userId="3599d4e495008c55" providerId="LiveId" clId="{54D04F7E-F4F0-4B46-92B4-8BB4DC4D7919}" dt="2024-04-17T17:12:53.226" v="3325" actId="47"/>
        <pc:sldMkLst>
          <pc:docMk/>
          <pc:sldMk cId="0" sldId="449"/>
        </pc:sldMkLst>
      </pc:sldChg>
      <pc:sldChg chg="del">
        <pc:chgData name="东 阚" userId="3599d4e495008c55" providerId="LiveId" clId="{54D04F7E-F4F0-4B46-92B4-8BB4DC4D7919}" dt="2024-04-17T17:12:53.564" v="3326" actId="47"/>
        <pc:sldMkLst>
          <pc:docMk/>
          <pc:sldMk cId="0" sldId="450"/>
        </pc:sldMkLst>
      </pc:sldChg>
      <pc:sldChg chg="del">
        <pc:chgData name="东 阚" userId="3599d4e495008c55" providerId="LiveId" clId="{54D04F7E-F4F0-4B46-92B4-8BB4DC4D7919}" dt="2024-04-17T17:12:53.886" v="3327" actId="47"/>
        <pc:sldMkLst>
          <pc:docMk/>
          <pc:sldMk cId="0" sldId="451"/>
        </pc:sldMkLst>
      </pc:sldChg>
      <pc:sldChg chg="del">
        <pc:chgData name="东 阚" userId="3599d4e495008c55" providerId="LiveId" clId="{54D04F7E-F4F0-4B46-92B4-8BB4DC4D7919}" dt="2024-04-17T17:12:54.254" v="3328" actId="47"/>
        <pc:sldMkLst>
          <pc:docMk/>
          <pc:sldMk cId="0" sldId="452"/>
        </pc:sldMkLst>
      </pc:sldChg>
      <pc:sldChg chg="del">
        <pc:chgData name="东 阚" userId="3599d4e495008c55" providerId="LiveId" clId="{54D04F7E-F4F0-4B46-92B4-8BB4DC4D7919}" dt="2024-04-17T17:12:54.599" v="3329" actId="47"/>
        <pc:sldMkLst>
          <pc:docMk/>
          <pc:sldMk cId="0" sldId="453"/>
        </pc:sldMkLst>
      </pc:sldChg>
      <pc:sldChg chg="del">
        <pc:chgData name="东 阚" userId="3599d4e495008c55" providerId="LiveId" clId="{54D04F7E-F4F0-4B46-92B4-8BB4DC4D7919}" dt="2024-04-17T17:12:55.324" v="3331" actId="47"/>
        <pc:sldMkLst>
          <pc:docMk/>
          <pc:sldMk cId="0" sldId="454"/>
        </pc:sldMkLst>
      </pc:sldChg>
      <pc:sldChg chg="del">
        <pc:chgData name="东 阚" userId="3599d4e495008c55" providerId="LiveId" clId="{54D04F7E-F4F0-4B46-92B4-8BB4DC4D7919}" dt="2024-04-17T17:12:55.884" v="3332" actId="47"/>
        <pc:sldMkLst>
          <pc:docMk/>
          <pc:sldMk cId="0" sldId="455"/>
        </pc:sldMkLst>
      </pc:sldChg>
      <pc:sldChg chg="del">
        <pc:chgData name="东 阚" userId="3599d4e495008c55" providerId="LiveId" clId="{54D04F7E-F4F0-4B46-92B4-8BB4DC4D7919}" dt="2024-04-17T17:12:54.969" v="3330" actId="47"/>
        <pc:sldMkLst>
          <pc:docMk/>
          <pc:sldMk cId="0" sldId="456"/>
        </pc:sldMkLst>
      </pc:sldChg>
      <pc:sldChg chg="del">
        <pc:chgData name="东 阚" userId="3599d4e495008c55" providerId="LiveId" clId="{54D04F7E-F4F0-4B46-92B4-8BB4DC4D7919}" dt="2024-04-17T17:12:57.819" v="3337" actId="47"/>
        <pc:sldMkLst>
          <pc:docMk/>
          <pc:sldMk cId="0" sldId="457"/>
        </pc:sldMkLst>
      </pc:sldChg>
      <pc:sldChg chg="del">
        <pc:chgData name="东 阚" userId="3599d4e495008c55" providerId="LiveId" clId="{54D04F7E-F4F0-4B46-92B4-8BB4DC4D7919}" dt="2024-04-17T17:12:56.265" v="3333" actId="47"/>
        <pc:sldMkLst>
          <pc:docMk/>
          <pc:sldMk cId="0" sldId="458"/>
        </pc:sldMkLst>
      </pc:sldChg>
      <pc:sldChg chg="del">
        <pc:chgData name="东 阚" userId="3599d4e495008c55" providerId="LiveId" clId="{54D04F7E-F4F0-4B46-92B4-8BB4DC4D7919}" dt="2024-04-17T17:12:56.663" v="3334" actId="47"/>
        <pc:sldMkLst>
          <pc:docMk/>
          <pc:sldMk cId="0" sldId="459"/>
        </pc:sldMkLst>
      </pc:sldChg>
      <pc:sldChg chg="del">
        <pc:chgData name="东 阚" userId="3599d4e495008c55" providerId="LiveId" clId="{54D04F7E-F4F0-4B46-92B4-8BB4DC4D7919}" dt="2024-04-17T17:12:57.001" v="3335" actId="47"/>
        <pc:sldMkLst>
          <pc:docMk/>
          <pc:sldMk cId="0" sldId="460"/>
        </pc:sldMkLst>
      </pc:sldChg>
      <pc:sldChg chg="del">
        <pc:chgData name="东 阚" userId="3599d4e495008c55" providerId="LiveId" clId="{54D04F7E-F4F0-4B46-92B4-8BB4DC4D7919}" dt="2024-04-17T17:12:57.357" v="3336" actId="47"/>
        <pc:sldMkLst>
          <pc:docMk/>
          <pc:sldMk cId="0" sldId="462"/>
        </pc:sldMkLst>
      </pc:sldChg>
      <pc:sldChg chg="del">
        <pc:chgData name="东 阚" userId="3599d4e495008c55" providerId="LiveId" clId="{54D04F7E-F4F0-4B46-92B4-8BB4DC4D7919}" dt="2024-04-17T17:12:58.284" v="3338" actId="47"/>
        <pc:sldMkLst>
          <pc:docMk/>
          <pc:sldMk cId="0" sldId="463"/>
        </pc:sldMkLst>
      </pc:sldChg>
      <pc:sldChg chg="addSp delSp modSp mod ord">
        <pc:chgData name="东 阚" userId="3599d4e495008c55" providerId="LiveId" clId="{54D04F7E-F4F0-4B46-92B4-8BB4DC4D7919}" dt="2024-04-17T17:05:49.884" v="3149" actId="14100"/>
        <pc:sldMkLst>
          <pc:docMk/>
          <pc:sldMk cId="0" sldId="464"/>
        </pc:sldMkLst>
        <pc:spChg chg="mod">
          <ac:chgData name="东 阚" userId="3599d4e495008c55" providerId="LiveId" clId="{54D04F7E-F4F0-4B46-92B4-8BB4DC4D7919}" dt="2024-04-17T16:40:17.707" v="2941"/>
          <ac:spMkLst>
            <pc:docMk/>
            <pc:sldMk cId="0" sldId="464"/>
            <ac:spMk id="3" creationId="{00000000-0000-0000-0000-000000000000}"/>
          </ac:spMkLst>
        </pc:spChg>
        <pc:spChg chg="del mod">
          <ac:chgData name="东 阚" userId="3599d4e495008c55" providerId="LiveId" clId="{54D04F7E-F4F0-4B46-92B4-8BB4DC4D7919}" dt="2024-04-17T16:40:28.720" v="2945" actId="478"/>
          <ac:spMkLst>
            <pc:docMk/>
            <pc:sldMk cId="0" sldId="464"/>
            <ac:spMk id="4" creationId="{00000000-0000-0000-0000-000000000000}"/>
          </ac:spMkLst>
        </pc:spChg>
        <pc:spChg chg="del">
          <ac:chgData name="东 阚" userId="3599d4e495008c55" providerId="LiveId" clId="{54D04F7E-F4F0-4B46-92B4-8BB4DC4D7919}" dt="2024-04-17T16:40:25.766" v="2942" actId="478"/>
          <ac:spMkLst>
            <pc:docMk/>
            <pc:sldMk cId="0" sldId="464"/>
            <ac:spMk id="6" creationId="{00000000-0000-0000-0000-000000000000}"/>
          </ac:spMkLst>
        </pc:spChg>
        <pc:spChg chg="add mod">
          <ac:chgData name="东 阚" userId="3599d4e495008c55" providerId="LiveId" clId="{54D04F7E-F4F0-4B46-92B4-8BB4DC4D7919}" dt="2024-04-17T17:05:49.884" v="3149" actId="14100"/>
          <ac:spMkLst>
            <pc:docMk/>
            <pc:sldMk cId="0" sldId="464"/>
            <ac:spMk id="12" creationId="{1DF8C4C2-F93B-45C7-B6DA-6740F7169D0E}"/>
          </ac:spMkLst>
        </pc:spChg>
        <pc:grpChg chg="del">
          <ac:chgData name="东 阚" userId="3599d4e495008c55" providerId="LiveId" clId="{54D04F7E-F4F0-4B46-92B4-8BB4DC4D7919}" dt="2024-04-17T16:40:25.766" v="2942" actId="478"/>
          <ac:grpSpMkLst>
            <pc:docMk/>
            <pc:sldMk cId="0" sldId="464"/>
            <ac:grpSpMk id="5" creationId="{00000000-0000-0000-0000-000000000000}"/>
          </ac:grpSpMkLst>
        </pc:grpChg>
        <pc:picChg chg="del">
          <ac:chgData name="东 阚" userId="3599d4e495008c55" providerId="LiveId" clId="{54D04F7E-F4F0-4B46-92B4-8BB4DC4D7919}" dt="2024-04-17T16:40:27.343" v="2944" actId="478"/>
          <ac:picMkLst>
            <pc:docMk/>
            <pc:sldMk cId="0" sldId="464"/>
            <ac:picMk id="7" creationId="{00000000-0000-0000-0000-000000000000}"/>
          </ac:picMkLst>
        </pc:picChg>
        <pc:picChg chg="del">
          <ac:chgData name="东 阚" userId="3599d4e495008c55" providerId="LiveId" clId="{54D04F7E-F4F0-4B46-92B4-8BB4DC4D7919}" dt="2024-04-17T16:40:29.139" v="2946" actId="478"/>
          <ac:picMkLst>
            <pc:docMk/>
            <pc:sldMk cId="0" sldId="464"/>
            <ac:picMk id="13" creationId="{00000000-0000-0000-0000-000000000000}"/>
          </ac:picMkLst>
        </pc:picChg>
      </pc:sldChg>
      <pc:sldChg chg="del">
        <pc:chgData name="东 阚" userId="3599d4e495008c55" providerId="LiveId" clId="{54D04F7E-F4F0-4B46-92B4-8BB4DC4D7919}" dt="2024-04-18T02:32:32.475" v="3771" actId="47"/>
        <pc:sldMkLst>
          <pc:docMk/>
          <pc:sldMk cId="0" sldId="465"/>
        </pc:sldMkLst>
      </pc:sldChg>
      <pc:sldChg chg="del">
        <pc:chgData name="东 阚" userId="3599d4e495008c55" providerId="LiveId" clId="{54D04F7E-F4F0-4B46-92B4-8BB4DC4D7919}" dt="2024-04-17T17:13:05.037" v="3340" actId="47"/>
        <pc:sldMkLst>
          <pc:docMk/>
          <pc:sldMk cId="0" sldId="466"/>
        </pc:sldMkLst>
      </pc:sldChg>
      <pc:sldChg chg="del">
        <pc:chgData name="东 阚" userId="3599d4e495008c55" providerId="LiveId" clId="{54D04F7E-F4F0-4B46-92B4-8BB4DC4D7919}" dt="2024-04-17T17:13:05.780" v="3341" actId="47"/>
        <pc:sldMkLst>
          <pc:docMk/>
          <pc:sldMk cId="0" sldId="467"/>
        </pc:sldMkLst>
      </pc:sldChg>
      <pc:sldChg chg="del">
        <pc:chgData name="东 阚" userId="3599d4e495008c55" providerId="LiveId" clId="{54D04F7E-F4F0-4B46-92B4-8BB4DC4D7919}" dt="2024-04-17T17:13:07.044" v="3342" actId="47"/>
        <pc:sldMkLst>
          <pc:docMk/>
          <pc:sldMk cId="0" sldId="468"/>
        </pc:sldMkLst>
      </pc:sldChg>
      <pc:sldChg chg="del">
        <pc:chgData name="东 阚" userId="3599d4e495008c55" providerId="LiveId" clId="{54D04F7E-F4F0-4B46-92B4-8BB4DC4D7919}" dt="2024-04-17T17:13:09.080" v="3343" actId="47"/>
        <pc:sldMkLst>
          <pc:docMk/>
          <pc:sldMk cId="0" sldId="469"/>
        </pc:sldMkLst>
      </pc:sldChg>
      <pc:sldChg chg="del">
        <pc:chgData name="东 阚" userId="3599d4e495008c55" providerId="LiveId" clId="{54D04F7E-F4F0-4B46-92B4-8BB4DC4D7919}" dt="2024-04-17T17:13:03.823" v="3339" actId="47"/>
        <pc:sldMkLst>
          <pc:docMk/>
          <pc:sldMk cId="0" sldId="470"/>
        </pc:sldMkLst>
      </pc:sldChg>
      <pc:sldChg chg="delSp modSp mod ord">
        <pc:chgData name="东 阚" userId="3599d4e495008c55" providerId="LiveId" clId="{54D04F7E-F4F0-4B46-92B4-8BB4DC4D7919}" dt="2024-04-18T09:05:35.556" v="6365" actId="20577"/>
        <pc:sldMkLst>
          <pc:docMk/>
          <pc:sldMk cId="0" sldId="471"/>
        </pc:sldMkLst>
        <pc:spChg chg="mod">
          <ac:chgData name="东 阚" userId="3599d4e495008c55" providerId="LiveId" clId="{54D04F7E-F4F0-4B46-92B4-8BB4DC4D7919}" dt="2024-04-18T02:23:19.829" v="3614"/>
          <ac:spMkLst>
            <pc:docMk/>
            <pc:sldMk cId="0" sldId="471"/>
            <ac:spMk id="3" creationId="{00000000-0000-0000-0000-000000000000}"/>
          </ac:spMkLst>
        </pc:spChg>
        <pc:spChg chg="mod">
          <ac:chgData name="东 阚" userId="3599d4e495008c55" providerId="LiveId" clId="{54D04F7E-F4F0-4B46-92B4-8BB4DC4D7919}" dt="2024-04-18T09:01:29.118" v="6284" actId="14100"/>
          <ac:spMkLst>
            <pc:docMk/>
            <pc:sldMk cId="0" sldId="471"/>
            <ac:spMk id="4" creationId="{00000000-0000-0000-0000-000000000000}"/>
          </ac:spMkLst>
        </pc:spChg>
        <pc:spChg chg="mod">
          <ac:chgData name="东 阚" userId="3599d4e495008c55" providerId="LiveId" clId="{54D04F7E-F4F0-4B46-92B4-8BB4DC4D7919}" dt="2024-04-18T09:01:32.971" v="6285" actId="14100"/>
          <ac:spMkLst>
            <pc:docMk/>
            <pc:sldMk cId="0" sldId="471"/>
            <ac:spMk id="5" creationId="{00000000-0000-0000-0000-000000000000}"/>
          </ac:spMkLst>
        </pc:spChg>
        <pc:spChg chg="del">
          <ac:chgData name="东 阚" userId="3599d4e495008c55" providerId="LiveId" clId="{54D04F7E-F4F0-4B46-92B4-8BB4DC4D7919}" dt="2024-04-18T02:17:59.677" v="3552" actId="478"/>
          <ac:spMkLst>
            <pc:docMk/>
            <pc:sldMk cId="0" sldId="471"/>
            <ac:spMk id="8" creationId="{00000000-0000-0000-0000-000000000000}"/>
          </ac:spMkLst>
        </pc:spChg>
        <pc:spChg chg="del">
          <ac:chgData name="东 阚" userId="3599d4e495008c55" providerId="LiveId" clId="{54D04F7E-F4F0-4B46-92B4-8BB4DC4D7919}" dt="2024-04-18T02:17:59.677" v="3552" actId="478"/>
          <ac:spMkLst>
            <pc:docMk/>
            <pc:sldMk cId="0" sldId="471"/>
            <ac:spMk id="9" creationId="{00000000-0000-0000-0000-000000000000}"/>
          </ac:spMkLst>
        </pc:spChg>
        <pc:spChg chg="del">
          <ac:chgData name="东 阚" userId="3599d4e495008c55" providerId="LiveId" clId="{54D04F7E-F4F0-4B46-92B4-8BB4DC4D7919}" dt="2024-04-18T02:17:59.677" v="3552" actId="478"/>
          <ac:spMkLst>
            <pc:docMk/>
            <pc:sldMk cId="0" sldId="471"/>
            <ac:spMk id="12" creationId="{00000000-0000-0000-0000-000000000000}"/>
          </ac:spMkLst>
        </pc:spChg>
        <pc:spChg chg="del">
          <ac:chgData name="东 阚" userId="3599d4e495008c55" providerId="LiveId" clId="{54D04F7E-F4F0-4B46-92B4-8BB4DC4D7919}" dt="2024-04-18T02:17:59.677" v="3552" actId="478"/>
          <ac:spMkLst>
            <pc:docMk/>
            <pc:sldMk cId="0" sldId="471"/>
            <ac:spMk id="13" creationId="{00000000-0000-0000-0000-000000000000}"/>
          </ac:spMkLst>
        </pc:spChg>
        <pc:spChg chg="mod ord">
          <ac:chgData name="东 阚" userId="3599d4e495008c55" providerId="LiveId" clId="{54D04F7E-F4F0-4B46-92B4-8BB4DC4D7919}" dt="2024-04-18T09:01:25.512" v="6282" actId="14100"/>
          <ac:spMkLst>
            <pc:docMk/>
            <pc:sldMk cId="0" sldId="471"/>
            <ac:spMk id="21" creationId="{00000000-0000-0000-0000-000000000000}"/>
          </ac:spMkLst>
        </pc:spChg>
        <pc:spChg chg="mod ord">
          <ac:chgData name="东 阚" userId="3599d4e495008c55" providerId="LiveId" clId="{54D04F7E-F4F0-4B46-92B4-8BB4DC4D7919}" dt="2024-04-18T09:01:56.870" v="6315"/>
          <ac:spMkLst>
            <pc:docMk/>
            <pc:sldMk cId="0" sldId="471"/>
            <ac:spMk id="22" creationId="{00000000-0000-0000-0000-000000000000}"/>
          </ac:spMkLst>
        </pc:spChg>
        <pc:spChg chg="mod ord">
          <ac:chgData name="东 阚" userId="3599d4e495008c55" providerId="LiveId" clId="{54D04F7E-F4F0-4B46-92B4-8BB4DC4D7919}" dt="2024-04-18T09:02:09.430" v="6320" actId="14100"/>
          <ac:spMkLst>
            <pc:docMk/>
            <pc:sldMk cId="0" sldId="471"/>
            <ac:spMk id="23" creationId="{00000000-0000-0000-0000-000000000000}"/>
          </ac:spMkLst>
        </pc:spChg>
        <pc:spChg chg="mod ord">
          <ac:chgData name="东 阚" userId="3599d4e495008c55" providerId="LiveId" clId="{54D04F7E-F4F0-4B46-92B4-8BB4DC4D7919}" dt="2024-04-18T09:03:22.630" v="6341" actId="20577"/>
          <ac:spMkLst>
            <pc:docMk/>
            <pc:sldMk cId="0" sldId="471"/>
            <ac:spMk id="24" creationId="{00000000-0000-0000-0000-000000000000}"/>
          </ac:spMkLst>
        </pc:spChg>
        <pc:spChg chg="mod ord">
          <ac:chgData name="东 阚" userId="3599d4e495008c55" providerId="LiveId" clId="{54D04F7E-F4F0-4B46-92B4-8BB4DC4D7919}" dt="2024-04-18T09:02:13.578" v="6322" actId="14100"/>
          <ac:spMkLst>
            <pc:docMk/>
            <pc:sldMk cId="0" sldId="471"/>
            <ac:spMk id="25" creationId="{00000000-0000-0000-0000-000000000000}"/>
          </ac:spMkLst>
        </pc:spChg>
        <pc:spChg chg="mod ord">
          <ac:chgData name="东 阚" userId="3599d4e495008c55" providerId="LiveId" clId="{54D04F7E-F4F0-4B46-92B4-8BB4DC4D7919}" dt="2024-04-18T09:05:14.654" v="6362" actId="20577"/>
          <ac:spMkLst>
            <pc:docMk/>
            <pc:sldMk cId="0" sldId="471"/>
            <ac:spMk id="26" creationId="{00000000-0000-0000-0000-000000000000}"/>
          </ac:spMkLst>
        </pc:spChg>
        <pc:spChg chg="mod ord">
          <ac:chgData name="东 阚" userId="3599d4e495008c55" providerId="LiveId" clId="{54D04F7E-F4F0-4B46-92B4-8BB4DC4D7919}" dt="2024-04-18T09:02:19.321" v="6324" actId="14100"/>
          <ac:spMkLst>
            <pc:docMk/>
            <pc:sldMk cId="0" sldId="471"/>
            <ac:spMk id="27" creationId="{00000000-0000-0000-0000-000000000000}"/>
          </ac:spMkLst>
        </pc:spChg>
        <pc:spChg chg="mod ord">
          <ac:chgData name="东 阚" userId="3599d4e495008c55" providerId="LiveId" clId="{54D04F7E-F4F0-4B46-92B4-8BB4DC4D7919}" dt="2024-04-18T09:05:35.556" v="6365" actId="20577"/>
          <ac:spMkLst>
            <pc:docMk/>
            <pc:sldMk cId="0" sldId="471"/>
            <ac:spMk id="28" creationId="{00000000-0000-0000-0000-000000000000}"/>
          </ac:spMkLst>
        </pc:spChg>
        <pc:spChg chg="mod ord">
          <ac:chgData name="东 阚" userId="3599d4e495008c55" providerId="LiveId" clId="{54D04F7E-F4F0-4B46-92B4-8BB4DC4D7919}" dt="2024-04-18T09:02:01.405" v="6317" actId="14100"/>
          <ac:spMkLst>
            <pc:docMk/>
            <pc:sldMk cId="0" sldId="471"/>
            <ac:spMk id="31" creationId="{00000000-0000-0000-0000-000000000000}"/>
          </ac:spMkLst>
        </pc:spChg>
        <pc:spChg chg="mod ord">
          <ac:chgData name="东 阚" userId="3599d4e495008c55" providerId="LiveId" clId="{54D04F7E-F4F0-4B46-92B4-8BB4DC4D7919}" dt="2024-04-18T09:02:53.461" v="6334" actId="20577"/>
          <ac:spMkLst>
            <pc:docMk/>
            <pc:sldMk cId="0" sldId="471"/>
            <ac:spMk id="32" creationId="{00000000-0000-0000-0000-000000000000}"/>
          </ac:spMkLst>
        </pc:spChg>
        <pc:spChg chg="mod">
          <ac:chgData name="东 阚" userId="3599d4e495008c55" providerId="LiveId" clId="{54D04F7E-F4F0-4B46-92B4-8BB4DC4D7919}" dt="2024-04-18T02:19:43.741" v="3553" actId="1076"/>
          <ac:spMkLst>
            <pc:docMk/>
            <pc:sldMk cId="0" sldId="471"/>
            <ac:spMk id="38" creationId="{00000000-0000-0000-0000-000000000000}"/>
          </ac:spMkLst>
        </pc:spChg>
        <pc:spChg chg="mod">
          <ac:chgData name="东 阚" userId="3599d4e495008c55" providerId="LiveId" clId="{54D04F7E-F4F0-4B46-92B4-8BB4DC4D7919}" dt="2024-04-18T02:19:43.741" v="3553" actId="1076"/>
          <ac:spMkLst>
            <pc:docMk/>
            <pc:sldMk cId="0" sldId="471"/>
            <ac:spMk id="39" creationId="{00000000-0000-0000-0000-000000000000}"/>
          </ac:spMkLst>
        </pc:spChg>
        <pc:spChg chg="mod ord">
          <ac:chgData name="东 阚" userId="3599d4e495008c55" providerId="LiveId" clId="{54D04F7E-F4F0-4B46-92B4-8BB4DC4D7919}" dt="2024-04-18T02:21:08.027" v="3588" actId="167"/>
          <ac:spMkLst>
            <pc:docMk/>
            <pc:sldMk cId="0" sldId="471"/>
            <ac:spMk id="40" creationId="{00000000-0000-0000-0000-000000000000}"/>
          </ac:spMkLst>
        </pc:spChg>
        <pc:spChg chg="mod ord">
          <ac:chgData name="东 阚" userId="3599d4e495008c55" providerId="LiveId" clId="{54D04F7E-F4F0-4B46-92B4-8BB4DC4D7919}" dt="2024-04-18T02:20:09.328" v="3554" actId="167"/>
          <ac:spMkLst>
            <pc:docMk/>
            <pc:sldMk cId="0" sldId="471"/>
            <ac:spMk id="41" creationId="{00000000-0000-0000-0000-000000000000}"/>
          </ac:spMkLst>
        </pc:spChg>
        <pc:spChg chg="mod ord">
          <ac:chgData name="东 阚" userId="3599d4e495008c55" providerId="LiveId" clId="{54D04F7E-F4F0-4B46-92B4-8BB4DC4D7919}" dt="2024-04-18T02:21:08.027" v="3588" actId="167"/>
          <ac:spMkLst>
            <pc:docMk/>
            <pc:sldMk cId="0" sldId="471"/>
            <ac:spMk id="44" creationId="{00000000-0000-0000-0000-000000000000}"/>
          </ac:spMkLst>
        </pc:spChg>
        <pc:spChg chg="mod ord">
          <ac:chgData name="东 阚" userId="3599d4e495008c55" providerId="LiveId" clId="{54D04F7E-F4F0-4B46-92B4-8BB4DC4D7919}" dt="2024-04-18T02:20:28.958" v="3558" actId="167"/>
          <ac:spMkLst>
            <pc:docMk/>
            <pc:sldMk cId="0" sldId="471"/>
            <ac:spMk id="45" creationId="{00000000-0000-0000-0000-000000000000}"/>
          </ac:spMkLst>
        </pc:spChg>
        <pc:spChg chg="mod ord">
          <ac:chgData name="东 阚" userId="3599d4e495008c55" providerId="LiveId" clId="{54D04F7E-F4F0-4B46-92B4-8BB4DC4D7919}" dt="2024-04-18T02:22:24.676" v="3608" actId="167"/>
          <ac:spMkLst>
            <pc:docMk/>
            <pc:sldMk cId="0" sldId="471"/>
            <ac:spMk id="46" creationId="{00000000-0000-0000-0000-000000000000}"/>
          </ac:spMkLst>
        </pc:spChg>
        <pc:spChg chg="mod ord">
          <ac:chgData name="东 阚" userId="3599d4e495008c55" providerId="LiveId" clId="{54D04F7E-F4F0-4B46-92B4-8BB4DC4D7919}" dt="2024-04-18T02:21:13.033" v="3589" actId="167"/>
          <ac:spMkLst>
            <pc:docMk/>
            <pc:sldMk cId="0" sldId="471"/>
            <ac:spMk id="47" creationId="{00000000-0000-0000-0000-000000000000}"/>
          </ac:spMkLst>
        </pc:spChg>
        <pc:spChg chg="mod ord">
          <ac:chgData name="东 阚" userId="3599d4e495008c55" providerId="LiveId" clId="{54D04F7E-F4F0-4B46-92B4-8BB4DC4D7919}" dt="2024-04-18T02:22:24.676" v="3608" actId="167"/>
          <ac:spMkLst>
            <pc:docMk/>
            <pc:sldMk cId="0" sldId="471"/>
            <ac:spMk id="48" creationId="{00000000-0000-0000-0000-000000000000}"/>
          </ac:spMkLst>
        </pc:spChg>
        <pc:spChg chg="mod ord">
          <ac:chgData name="东 阚" userId="3599d4e495008c55" providerId="LiveId" clId="{54D04F7E-F4F0-4B46-92B4-8BB4DC4D7919}" dt="2024-04-18T02:21:15.716" v="3590" actId="167"/>
          <ac:spMkLst>
            <pc:docMk/>
            <pc:sldMk cId="0" sldId="471"/>
            <ac:spMk id="49" creationId="{00000000-0000-0000-0000-000000000000}"/>
          </ac:spMkLst>
        </pc:spChg>
        <pc:spChg chg="mod ord">
          <ac:chgData name="东 阚" userId="3599d4e495008c55" providerId="LiveId" clId="{54D04F7E-F4F0-4B46-92B4-8BB4DC4D7919}" dt="2024-04-18T02:22:24.676" v="3608" actId="167"/>
          <ac:spMkLst>
            <pc:docMk/>
            <pc:sldMk cId="0" sldId="471"/>
            <ac:spMk id="50" creationId="{00000000-0000-0000-0000-000000000000}"/>
          </ac:spMkLst>
        </pc:spChg>
        <pc:spChg chg="mod ord">
          <ac:chgData name="东 阚" userId="3599d4e495008c55" providerId="LiveId" clId="{54D04F7E-F4F0-4B46-92B4-8BB4DC4D7919}" dt="2024-04-18T02:21:19.007" v="3591" actId="167"/>
          <ac:spMkLst>
            <pc:docMk/>
            <pc:sldMk cId="0" sldId="471"/>
            <ac:spMk id="51" creationId="{00000000-0000-0000-0000-000000000000}"/>
          </ac:spMkLst>
        </pc:spChg>
      </pc:sldChg>
      <pc:sldChg chg="addSp delSp modSp mod">
        <pc:chgData name="东 阚" userId="3599d4e495008c55" providerId="LiveId" clId="{54D04F7E-F4F0-4B46-92B4-8BB4DC4D7919}" dt="2024-04-18T11:30:36.458" v="6503"/>
        <pc:sldMkLst>
          <pc:docMk/>
          <pc:sldMk cId="0" sldId="472"/>
        </pc:sldMkLst>
        <pc:spChg chg="mod">
          <ac:chgData name="东 阚" userId="3599d4e495008c55" providerId="LiveId" clId="{54D04F7E-F4F0-4B46-92B4-8BB4DC4D7919}" dt="2024-04-17T17:13:34.087" v="3344"/>
          <ac:spMkLst>
            <pc:docMk/>
            <pc:sldMk cId="0" sldId="472"/>
            <ac:spMk id="3" creationId="{00000000-0000-0000-0000-000000000000}"/>
          </ac:spMkLst>
        </pc:spChg>
        <pc:spChg chg="del">
          <ac:chgData name="东 阚" userId="3599d4e495008c55" providerId="LiveId" clId="{54D04F7E-F4F0-4B46-92B4-8BB4DC4D7919}" dt="2024-04-18T02:32:38.289" v="3772" actId="478"/>
          <ac:spMkLst>
            <pc:docMk/>
            <pc:sldMk cId="0" sldId="472"/>
            <ac:spMk id="4" creationId="{00000000-0000-0000-0000-000000000000}"/>
          </ac:spMkLst>
        </pc:spChg>
        <pc:spChg chg="add del mod">
          <ac:chgData name="东 阚" userId="3599d4e495008c55" providerId="LiveId" clId="{54D04F7E-F4F0-4B46-92B4-8BB4DC4D7919}" dt="2024-04-18T07:07:29.526" v="4139" actId="478"/>
          <ac:spMkLst>
            <pc:docMk/>
            <pc:sldMk cId="0" sldId="472"/>
            <ac:spMk id="5" creationId="{CEB3DBB5-8436-4D99-8EE5-06FDE1F93B2F}"/>
          </ac:spMkLst>
        </pc:spChg>
        <pc:spChg chg="add del mod">
          <ac:chgData name="东 阚" userId="3599d4e495008c55" providerId="LiveId" clId="{54D04F7E-F4F0-4B46-92B4-8BB4DC4D7919}" dt="2024-04-18T07:07:29.062" v="4138" actId="478"/>
          <ac:spMkLst>
            <pc:docMk/>
            <pc:sldMk cId="0" sldId="472"/>
            <ac:spMk id="6" creationId="{B0BFBDD7-3A3E-419D-9BA9-1BF0F15394CF}"/>
          </ac:spMkLst>
        </pc:spChg>
        <pc:spChg chg="del">
          <ac:chgData name="东 阚" userId="3599d4e495008c55" providerId="LiveId" clId="{54D04F7E-F4F0-4B46-92B4-8BB4DC4D7919}" dt="2024-04-18T02:32:38.289" v="3772" actId="478"/>
          <ac:spMkLst>
            <pc:docMk/>
            <pc:sldMk cId="0" sldId="472"/>
            <ac:spMk id="7" creationId="{00000000-0000-0000-0000-000000000000}"/>
          </ac:spMkLst>
        </pc:spChg>
        <pc:spChg chg="add del mod">
          <ac:chgData name="东 阚" userId="3599d4e495008c55" providerId="LiveId" clId="{54D04F7E-F4F0-4B46-92B4-8BB4DC4D7919}" dt="2024-04-18T07:07:29.062" v="4138" actId="478"/>
          <ac:spMkLst>
            <pc:docMk/>
            <pc:sldMk cId="0" sldId="472"/>
            <ac:spMk id="7" creationId="{8FDB06D2-7FD5-4EC9-A84E-6EF2D4FF9A07}"/>
          </ac:spMkLst>
        </pc:spChg>
        <pc:spChg chg="del">
          <ac:chgData name="东 阚" userId="3599d4e495008c55" providerId="LiveId" clId="{54D04F7E-F4F0-4B46-92B4-8BB4DC4D7919}" dt="2024-04-18T02:32:38.289" v="3772" actId="478"/>
          <ac:spMkLst>
            <pc:docMk/>
            <pc:sldMk cId="0" sldId="472"/>
            <ac:spMk id="8" creationId="{00000000-0000-0000-0000-000000000000}"/>
          </ac:spMkLst>
        </pc:spChg>
        <pc:spChg chg="add del mod">
          <ac:chgData name="东 阚" userId="3599d4e495008c55" providerId="LiveId" clId="{54D04F7E-F4F0-4B46-92B4-8BB4DC4D7919}" dt="2024-04-18T07:07:29.062" v="4138" actId="478"/>
          <ac:spMkLst>
            <pc:docMk/>
            <pc:sldMk cId="0" sldId="472"/>
            <ac:spMk id="8" creationId="{71B4CDD9-63A6-4542-B037-A4F0BCC56915}"/>
          </ac:spMkLst>
        </pc:spChg>
        <pc:spChg chg="del">
          <ac:chgData name="东 阚" userId="3599d4e495008c55" providerId="LiveId" clId="{54D04F7E-F4F0-4B46-92B4-8BB4DC4D7919}" dt="2024-04-18T02:32:38.289" v="3772" actId="478"/>
          <ac:spMkLst>
            <pc:docMk/>
            <pc:sldMk cId="0" sldId="472"/>
            <ac:spMk id="9" creationId="{00000000-0000-0000-0000-000000000000}"/>
          </ac:spMkLst>
        </pc:spChg>
        <pc:spChg chg="add del mod">
          <ac:chgData name="东 阚" userId="3599d4e495008c55" providerId="LiveId" clId="{54D04F7E-F4F0-4B46-92B4-8BB4DC4D7919}" dt="2024-04-18T07:07:29.062" v="4138" actId="478"/>
          <ac:spMkLst>
            <pc:docMk/>
            <pc:sldMk cId="0" sldId="472"/>
            <ac:spMk id="9" creationId="{C6178AD8-5397-4E85-AA58-447BDDA123A5}"/>
          </ac:spMkLst>
        </pc:spChg>
        <pc:spChg chg="add del mod">
          <ac:chgData name="东 阚" userId="3599d4e495008c55" providerId="LiveId" clId="{54D04F7E-F4F0-4B46-92B4-8BB4DC4D7919}" dt="2024-04-18T07:07:29.062" v="4138" actId="478"/>
          <ac:spMkLst>
            <pc:docMk/>
            <pc:sldMk cId="0" sldId="472"/>
            <ac:spMk id="10" creationId="{62B25FA8-742F-407E-A301-E6842C7DE2E7}"/>
          </ac:spMkLst>
        </pc:spChg>
        <pc:spChg chg="add mod">
          <ac:chgData name="东 阚" userId="3599d4e495008c55" providerId="LiveId" clId="{54D04F7E-F4F0-4B46-92B4-8BB4DC4D7919}" dt="2024-04-18T11:30:36.458" v="6503"/>
          <ac:spMkLst>
            <pc:docMk/>
            <pc:sldMk cId="0" sldId="472"/>
            <ac:spMk id="11" creationId="{C7E85BC9-D625-471C-842C-FD5D3DD1E848}"/>
          </ac:spMkLst>
        </pc:spChg>
        <pc:picChg chg="add mod">
          <ac:chgData name="东 阚" userId="3599d4e495008c55" providerId="LiveId" clId="{54D04F7E-F4F0-4B46-92B4-8BB4DC4D7919}" dt="2024-04-18T07:08:16.293" v="4153" actId="1076"/>
          <ac:picMkLst>
            <pc:docMk/>
            <pc:sldMk cId="0" sldId="472"/>
            <ac:picMk id="4" creationId="{A47EA5C6-3803-4E91-B03A-ED365405B59C}"/>
          </ac:picMkLst>
        </pc:picChg>
        <pc:picChg chg="del">
          <ac:chgData name="东 阚" userId="3599d4e495008c55" providerId="LiveId" clId="{54D04F7E-F4F0-4B46-92B4-8BB4DC4D7919}" dt="2024-04-18T02:32:38.289" v="3772" actId="478"/>
          <ac:picMkLst>
            <pc:docMk/>
            <pc:sldMk cId="0" sldId="472"/>
            <ac:picMk id="6" creationId="{00000000-0000-0000-0000-000000000000}"/>
          </ac:picMkLst>
        </pc:picChg>
      </pc:sldChg>
      <pc:sldChg chg="mod ord modShow">
        <pc:chgData name="东 阚" userId="3599d4e495008c55" providerId="LiveId" clId="{54D04F7E-F4F0-4B46-92B4-8BB4DC4D7919}" dt="2024-04-18T07:33:17.363" v="4794"/>
        <pc:sldMkLst>
          <pc:docMk/>
          <pc:sldMk cId="272481146" sldId="474"/>
        </pc:sldMkLst>
      </pc:sldChg>
      <pc:sldChg chg="addSp delSp modSp mod modNotesTx">
        <pc:chgData name="东 阚" userId="3599d4e495008c55" providerId="LiveId" clId="{54D04F7E-F4F0-4B46-92B4-8BB4DC4D7919}" dt="2024-04-18T07:35:10.559" v="4800"/>
        <pc:sldMkLst>
          <pc:docMk/>
          <pc:sldMk cId="4288220314" sldId="475"/>
        </pc:sldMkLst>
        <pc:spChg chg="mod">
          <ac:chgData name="东 阚" userId="3599d4e495008c55" providerId="LiveId" clId="{54D04F7E-F4F0-4B46-92B4-8BB4DC4D7919}" dt="2024-04-17T17:06:58.194" v="3158" actId="12"/>
          <ac:spMkLst>
            <pc:docMk/>
            <pc:sldMk cId="4288220314" sldId="475"/>
            <ac:spMk id="6" creationId="{3A1888B5-48C1-4F2B-92AB-0E70AEC04110}"/>
          </ac:spMkLst>
        </pc:spChg>
        <pc:cxnChg chg="add del mod">
          <ac:chgData name="东 阚" userId="3599d4e495008c55" providerId="LiveId" clId="{54D04F7E-F4F0-4B46-92B4-8BB4DC4D7919}" dt="2024-04-17T08:51:02.978" v="296"/>
          <ac:cxnSpMkLst>
            <pc:docMk/>
            <pc:sldMk cId="4288220314" sldId="475"/>
            <ac:cxnSpMk id="5" creationId="{247D0261-2244-4CE8-84B6-BA3EB460EAA2}"/>
          </ac:cxnSpMkLst>
        </pc:cxnChg>
      </pc:sldChg>
      <pc:sldChg chg="modSp mod modNotesTx">
        <pc:chgData name="东 阚" userId="3599d4e495008c55" providerId="LiveId" clId="{54D04F7E-F4F0-4B46-92B4-8BB4DC4D7919}" dt="2024-04-18T11:05:33.904" v="6462" actId="20577"/>
        <pc:sldMkLst>
          <pc:docMk/>
          <pc:sldMk cId="2042330573" sldId="476"/>
        </pc:sldMkLst>
        <pc:spChg chg="mod">
          <ac:chgData name="东 阚" userId="3599d4e495008c55" providerId="LiveId" clId="{54D04F7E-F4F0-4B46-92B4-8BB4DC4D7919}" dt="2024-04-18T08:18:24.473" v="5055" actId="20577"/>
          <ac:spMkLst>
            <pc:docMk/>
            <pc:sldMk cId="2042330573" sldId="476"/>
            <ac:spMk id="6" creationId="{C60D351E-7DC3-45CB-9A5E-152D663EEC67}"/>
          </ac:spMkLst>
        </pc:spChg>
      </pc:sldChg>
      <pc:sldChg chg="modNotesTx">
        <pc:chgData name="东 阚" userId="3599d4e495008c55" providerId="LiveId" clId="{54D04F7E-F4F0-4B46-92B4-8BB4DC4D7919}" dt="2024-04-18T07:40:09.384" v="5020" actId="20577"/>
        <pc:sldMkLst>
          <pc:docMk/>
          <pc:sldMk cId="3274686346" sldId="477"/>
        </pc:sldMkLst>
      </pc:sldChg>
      <pc:sldChg chg="modSp mod modAnim modNotesTx">
        <pc:chgData name="东 阚" userId="3599d4e495008c55" providerId="LiveId" clId="{54D04F7E-F4F0-4B46-92B4-8BB4DC4D7919}" dt="2024-04-18T08:20:07.343" v="5294" actId="20577"/>
        <pc:sldMkLst>
          <pc:docMk/>
          <pc:sldMk cId="3794052198" sldId="478"/>
        </pc:sldMkLst>
        <pc:spChg chg="mod">
          <ac:chgData name="东 阚" userId="3599d4e495008c55" providerId="LiveId" clId="{54D04F7E-F4F0-4B46-92B4-8BB4DC4D7919}" dt="2024-04-17T17:06:16.955" v="3153" actId="12"/>
          <ac:spMkLst>
            <pc:docMk/>
            <pc:sldMk cId="3794052198" sldId="478"/>
            <ac:spMk id="34" creationId="{FD45D1D4-086F-4405-A06F-C8B9DE6E9A1B}"/>
          </ac:spMkLst>
        </pc:spChg>
      </pc:sldChg>
      <pc:sldChg chg="del">
        <pc:chgData name="东 阚" userId="3599d4e495008c55" providerId="LiveId" clId="{54D04F7E-F4F0-4B46-92B4-8BB4DC4D7919}" dt="2024-04-17T08:30:07.026" v="89"/>
        <pc:sldMkLst>
          <pc:docMk/>
          <pc:sldMk cId="1756470345" sldId="479"/>
        </pc:sldMkLst>
      </pc:sldChg>
      <pc:sldChg chg="addSp delSp modSp mod delAnim modAnim modNotesTx">
        <pc:chgData name="东 阚" userId="3599d4e495008c55" providerId="LiveId" clId="{54D04F7E-F4F0-4B46-92B4-8BB4DC4D7919}" dt="2024-04-18T08:29:42.324" v="5632"/>
        <pc:sldMkLst>
          <pc:docMk/>
          <pc:sldMk cId="4078742644" sldId="479"/>
        </pc:sldMkLst>
        <pc:spChg chg="mod">
          <ac:chgData name="东 阚" userId="3599d4e495008c55" providerId="LiveId" clId="{54D04F7E-F4F0-4B46-92B4-8BB4DC4D7919}" dt="2024-04-17T08:35:32.555" v="152" actId="20577"/>
          <ac:spMkLst>
            <pc:docMk/>
            <pc:sldMk cId="4078742644" sldId="479"/>
            <ac:spMk id="4" creationId="{8890BD1A-AD05-49F5-9D36-3B9E9782B029}"/>
          </ac:spMkLst>
        </pc:spChg>
        <pc:spChg chg="add mod">
          <ac:chgData name="东 阚" userId="3599d4e495008c55" providerId="LiveId" clId="{54D04F7E-F4F0-4B46-92B4-8BB4DC4D7919}" dt="2024-04-18T08:29:34.427" v="5629" actId="108"/>
          <ac:spMkLst>
            <pc:docMk/>
            <pc:sldMk cId="4078742644" sldId="479"/>
            <ac:spMk id="15" creationId="{3E076B04-E5AB-4188-931C-D69894F9C2C7}"/>
          </ac:spMkLst>
        </pc:spChg>
        <pc:spChg chg="add del mod">
          <ac:chgData name="东 阚" userId="3599d4e495008c55" providerId="LiveId" clId="{54D04F7E-F4F0-4B46-92B4-8BB4DC4D7919}" dt="2024-04-17T09:05:39.370" v="438" actId="478"/>
          <ac:spMkLst>
            <pc:docMk/>
            <pc:sldMk cId="4078742644" sldId="479"/>
            <ac:spMk id="18" creationId="{65E89908-6750-45DC-B409-7623DB2CB44A}"/>
          </ac:spMkLst>
        </pc:spChg>
        <pc:spChg chg="add del mod">
          <ac:chgData name="东 阚" userId="3599d4e495008c55" providerId="LiveId" clId="{54D04F7E-F4F0-4B46-92B4-8BB4DC4D7919}" dt="2024-04-17T09:05:45.400" v="440" actId="478"/>
          <ac:spMkLst>
            <pc:docMk/>
            <pc:sldMk cId="4078742644" sldId="479"/>
            <ac:spMk id="21" creationId="{892DF07A-0AD1-4A24-8772-1180723332A9}"/>
          </ac:spMkLst>
        </pc:spChg>
        <pc:spChg chg="add mod">
          <ac:chgData name="东 阚" userId="3599d4e495008c55" providerId="LiveId" clId="{54D04F7E-F4F0-4B46-92B4-8BB4DC4D7919}" dt="2024-04-17T09:05:39.751" v="439"/>
          <ac:spMkLst>
            <pc:docMk/>
            <pc:sldMk cId="4078742644" sldId="479"/>
            <ac:spMk id="28" creationId="{FC1C1543-01B7-4720-B7B9-E06A121DE1E9}"/>
          </ac:spMkLst>
        </pc:spChg>
        <pc:spChg chg="add del mod">
          <ac:chgData name="东 阚" userId="3599d4e495008c55" providerId="LiveId" clId="{54D04F7E-F4F0-4B46-92B4-8BB4DC4D7919}" dt="2024-04-18T08:29:22.182" v="5626" actId="478"/>
          <ac:spMkLst>
            <pc:docMk/>
            <pc:sldMk cId="4078742644" sldId="479"/>
            <ac:spMk id="30" creationId="{0B92DE67-152F-428E-A7DA-91BF903646C0}"/>
          </ac:spMkLst>
        </pc:spChg>
        <pc:picChg chg="del">
          <ac:chgData name="东 阚" userId="3599d4e495008c55" providerId="LiveId" clId="{54D04F7E-F4F0-4B46-92B4-8BB4DC4D7919}" dt="2024-04-17T08:35:29.565" v="149" actId="478"/>
          <ac:picMkLst>
            <pc:docMk/>
            <pc:sldMk cId="4078742644" sldId="479"/>
            <ac:picMk id="6" creationId="{C10BD659-5324-4135-94CC-6D89CC8061A2}"/>
          </ac:picMkLst>
        </pc:picChg>
        <pc:picChg chg="add mod">
          <ac:chgData name="东 阚" userId="3599d4e495008c55" providerId="LiveId" clId="{54D04F7E-F4F0-4B46-92B4-8BB4DC4D7919}" dt="2024-04-17T08:51:40.747" v="313" actId="1035"/>
          <ac:picMkLst>
            <pc:docMk/>
            <pc:sldMk cId="4078742644" sldId="479"/>
            <ac:picMk id="7" creationId="{846F1437-F85C-4F7B-9C35-FBDA86750D43}"/>
          </ac:picMkLst>
        </pc:picChg>
        <pc:picChg chg="add mod">
          <ac:chgData name="东 阚" userId="3599d4e495008c55" providerId="LiveId" clId="{54D04F7E-F4F0-4B46-92B4-8BB4DC4D7919}" dt="2024-04-17T08:51:40.747" v="313" actId="1035"/>
          <ac:picMkLst>
            <pc:docMk/>
            <pc:sldMk cId="4078742644" sldId="479"/>
            <ac:picMk id="9" creationId="{CD7DAD4E-D832-4E0D-B232-1EE8D51644F2}"/>
          </ac:picMkLst>
        </pc:picChg>
        <pc:picChg chg="add mod">
          <ac:chgData name="东 阚" userId="3599d4e495008c55" providerId="LiveId" clId="{54D04F7E-F4F0-4B46-92B4-8BB4DC4D7919}" dt="2024-04-17T08:51:40.747" v="313" actId="1035"/>
          <ac:picMkLst>
            <pc:docMk/>
            <pc:sldMk cId="4078742644" sldId="479"/>
            <ac:picMk id="11" creationId="{10C2D428-1F79-47D9-A83C-C308D36F8265}"/>
          </ac:picMkLst>
        </pc:picChg>
        <pc:picChg chg="del">
          <ac:chgData name="东 阚" userId="3599d4e495008c55" providerId="LiveId" clId="{54D04F7E-F4F0-4B46-92B4-8BB4DC4D7919}" dt="2024-04-17T08:35:30.220" v="150" actId="478"/>
          <ac:picMkLst>
            <pc:docMk/>
            <pc:sldMk cId="4078742644" sldId="479"/>
            <ac:picMk id="13" creationId="{1D0D0F01-DD3B-43DD-BA71-A00EE1B5782A}"/>
          </ac:picMkLst>
        </pc:picChg>
        <pc:picChg chg="add mod">
          <ac:chgData name="东 阚" userId="3599d4e495008c55" providerId="LiveId" clId="{54D04F7E-F4F0-4B46-92B4-8BB4DC4D7919}" dt="2024-04-17T08:52:12.231" v="328" actId="1035"/>
          <ac:picMkLst>
            <pc:docMk/>
            <pc:sldMk cId="4078742644" sldId="479"/>
            <ac:picMk id="14" creationId="{3F54D24B-381A-4F18-96A1-2F294ED54BF4}"/>
          </ac:picMkLst>
        </pc:picChg>
        <pc:picChg chg="del">
          <ac:chgData name="东 阚" userId="3599d4e495008c55" providerId="LiveId" clId="{54D04F7E-F4F0-4B46-92B4-8BB4DC4D7919}" dt="2024-04-17T08:35:30.720" v="151" actId="478"/>
          <ac:picMkLst>
            <pc:docMk/>
            <pc:sldMk cId="4078742644" sldId="479"/>
            <ac:picMk id="17" creationId="{F232AE62-3321-41B2-A150-61C14B306187}"/>
          </ac:picMkLst>
        </pc:picChg>
        <pc:picChg chg="del">
          <ac:chgData name="东 阚" userId="3599d4e495008c55" providerId="LiveId" clId="{54D04F7E-F4F0-4B46-92B4-8BB4DC4D7919}" dt="2024-04-17T08:35:26.900" v="147" actId="478"/>
          <ac:picMkLst>
            <pc:docMk/>
            <pc:sldMk cId="4078742644" sldId="479"/>
            <ac:picMk id="19" creationId="{0E2C1D7E-B53D-42EA-8D2F-46FE5B81400B}"/>
          </ac:picMkLst>
        </pc:picChg>
        <pc:picChg chg="add mod">
          <ac:chgData name="东 阚" userId="3599d4e495008c55" providerId="LiveId" clId="{54D04F7E-F4F0-4B46-92B4-8BB4DC4D7919}" dt="2024-04-17T08:52:25.928" v="339" actId="1076"/>
          <ac:picMkLst>
            <pc:docMk/>
            <pc:sldMk cId="4078742644" sldId="479"/>
            <ac:picMk id="26" creationId="{93981F52-F77F-4522-901E-19AD0548D463}"/>
          </ac:picMkLst>
        </pc:picChg>
        <pc:cxnChg chg="add del mod">
          <ac:chgData name="东 阚" userId="3599d4e495008c55" providerId="LiveId" clId="{54D04F7E-F4F0-4B46-92B4-8BB4DC4D7919}" dt="2024-04-17T09:05:39.370" v="438" actId="478"/>
          <ac:cxnSpMkLst>
            <pc:docMk/>
            <pc:sldMk cId="4078742644" sldId="479"/>
            <ac:cxnSpMk id="20" creationId="{69F8D955-736C-474A-8977-EA118492B1A7}"/>
          </ac:cxnSpMkLst>
        </pc:cxnChg>
        <pc:cxnChg chg="add mod">
          <ac:chgData name="东 阚" userId="3599d4e495008c55" providerId="LiveId" clId="{54D04F7E-F4F0-4B46-92B4-8BB4DC4D7919}" dt="2024-04-17T08:52:15.243" v="332" actId="1036"/>
          <ac:cxnSpMkLst>
            <pc:docMk/>
            <pc:sldMk cId="4078742644" sldId="479"/>
            <ac:cxnSpMk id="22" creationId="{0A161270-45F9-4811-8116-85DC75DB3F88}"/>
          </ac:cxnSpMkLst>
        </pc:cxnChg>
        <pc:cxnChg chg="add del mod">
          <ac:chgData name="东 阚" userId="3599d4e495008c55" providerId="LiveId" clId="{54D04F7E-F4F0-4B46-92B4-8BB4DC4D7919}" dt="2024-04-17T08:51:29.089" v="302" actId="478"/>
          <ac:cxnSpMkLst>
            <pc:docMk/>
            <pc:sldMk cId="4078742644" sldId="479"/>
            <ac:cxnSpMk id="24" creationId="{A0C6B447-7E7E-47FD-BA94-F7535C5BA8DA}"/>
          </ac:cxnSpMkLst>
        </pc:cxnChg>
        <pc:cxnChg chg="add mod">
          <ac:chgData name="东 阚" userId="3599d4e495008c55" providerId="LiveId" clId="{54D04F7E-F4F0-4B46-92B4-8BB4DC4D7919}" dt="2024-04-17T08:52:20.481" v="337" actId="1035"/>
          <ac:cxnSpMkLst>
            <pc:docMk/>
            <pc:sldMk cId="4078742644" sldId="479"/>
            <ac:cxnSpMk id="27" creationId="{659B7A2E-3D31-4C53-8DFF-2BA7482448CE}"/>
          </ac:cxnSpMkLst>
        </pc:cxnChg>
        <pc:cxnChg chg="add mod">
          <ac:chgData name="东 阚" userId="3599d4e495008c55" providerId="LiveId" clId="{54D04F7E-F4F0-4B46-92B4-8BB4DC4D7919}" dt="2024-04-17T09:05:39.751" v="439"/>
          <ac:cxnSpMkLst>
            <pc:docMk/>
            <pc:sldMk cId="4078742644" sldId="479"/>
            <ac:cxnSpMk id="29" creationId="{8C573B66-0026-422C-A7CE-220D88B8ABFF}"/>
          </ac:cxnSpMkLst>
        </pc:cxnChg>
      </pc:sldChg>
      <pc:sldChg chg="addSp delSp modSp mod modNotesTx">
        <pc:chgData name="东 阚" userId="3599d4e495008c55" providerId="LiveId" clId="{54D04F7E-F4F0-4B46-92B4-8BB4DC4D7919}" dt="2024-04-18T08:30:31.211" v="5643" actId="20577"/>
        <pc:sldMkLst>
          <pc:docMk/>
          <pc:sldMk cId="1824316880" sldId="480"/>
        </pc:sldMkLst>
        <pc:spChg chg="mod">
          <ac:chgData name="东 阚" userId="3599d4e495008c55" providerId="LiveId" clId="{54D04F7E-F4F0-4B46-92B4-8BB4DC4D7919}" dt="2024-04-17T08:35:43.276" v="159" actId="20577"/>
          <ac:spMkLst>
            <pc:docMk/>
            <pc:sldMk cId="1824316880" sldId="480"/>
            <ac:spMk id="4" creationId="{8890BD1A-AD05-49F5-9D36-3B9E9782B029}"/>
          </ac:spMkLst>
        </pc:spChg>
        <pc:spChg chg="add del mod">
          <ac:chgData name="东 阚" userId="3599d4e495008c55" providerId="LiveId" clId="{54D04F7E-F4F0-4B46-92B4-8BB4DC4D7919}" dt="2024-04-17T09:05:10.389" v="432" actId="478"/>
          <ac:spMkLst>
            <pc:docMk/>
            <pc:sldMk cId="1824316880" sldId="480"/>
            <ac:spMk id="14" creationId="{C9564B77-E55A-41DC-8650-6C6F1597276E}"/>
          </ac:spMkLst>
        </pc:spChg>
        <pc:spChg chg="add del mod">
          <ac:chgData name="东 阚" userId="3599d4e495008c55" providerId="LiveId" clId="{54D04F7E-F4F0-4B46-92B4-8BB4DC4D7919}" dt="2024-04-17T09:05:10.389" v="432" actId="478"/>
          <ac:spMkLst>
            <pc:docMk/>
            <pc:sldMk cId="1824316880" sldId="480"/>
            <ac:spMk id="16" creationId="{B1664147-F705-40BC-A216-396262B3947A}"/>
          </ac:spMkLst>
        </pc:spChg>
        <pc:spChg chg="add del mod">
          <ac:chgData name="东 阚" userId="3599d4e495008c55" providerId="LiveId" clId="{54D04F7E-F4F0-4B46-92B4-8BB4DC4D7919}" dt="2024-04-17T09:05:49.228" v="443"/>
          <ac:spMkLst>
            <pc:docMk/>
            <pc:sldMk cId="1824316880" sldId="480"/>
            <ac:spMk id="22" creationId="{9F7A9513-DCA5-4055-8C6C-7A9DEADCAF76}"/>
          </ac:spMkLst>
        </pc:spChg>
        <pc:spChg chg="add mod">
          <ac:chgData name="东 阚" userId="3599d4e495008c55" providerId="LiveId" clId="{54D04F7E-F4F0-4B46-92B4-8BB4DC4D7919}" dt="2024-04-17T09:06:03.558" v="447" actId="692"/>
          <ac:spMkLst>
            <pc:docMk/>
            <pc:sldMk cId="1824316880" sldId="480"/>
            <ac:spMk id="23" creationId="{A862233D-57A3-4D0B-90E5-A1245BE91B0B}"/>
          </ac:spMkLst>
        </pc:spChg>
        <pc:spChg chg="add mod">
          <ac:chgData name="东 阚" userId="3599d4e495008c55" providerId="LiveId" clId="{54D04F7E-F4F0-4B46-92B4-8BB4DC4D7919}" dt="2024-04-18T08:29:06.449" v="5622" actId="404"/>
          <ac:spMkLst>
            <pc:docMk/>
            <pc:sldMk cId="1824316880" sldId="480"/>
            <ac:spMk id="24" creationId="{FB5B4C9B-F554-462A-83EB-05A12699A631}"/>
          </ac:spMkLst>
        </pc:spChg>
        <pc:picChg chg="del">
          <ac:chgData name="东 阚" userId="3599d4e495008c55" providerId="LiveId" clId="{54D04F7E-F4F0-4B46-92B4-8BB4DC4D7919}" dt="2024-04-17T08:35:37.726" v="154" actId="478"/>
          <ac:picMkLst>
            <pc:docMk/>
            <pc:sldMk cId="1824316880" sldId="480"/>
            <ac:picMk id="6" creationId="{C10BD659-5324-4135-94CC-6D89CC8061A2}"/>
          </ac:picMkLst>
        </pc:picChg>
        <pc:picChg chg="add mod">
          <ac:chgData name="东 阚" userId="3599d4e495008c55" providerId="LiveId" clId="{54D04F7E-F4F0-4B46-92B4-8BB4DC4D7919}" dt="2024-04-17T09:05:26.720" v="437" actId="1076"/>
          <ac:picMkLst>
            <pc:docMk/>
            <pc:sldMk cId="1824316880" sldId="480"/>
            <ac:picMk id="7" creationId="{B6BA0460-5AEB-4085-9031-7AA2385263A2}"/>
          </ac:picMkLst>
        </pc:picChg>
        <pc:picChg chg="add mod">
          <ac:chgData name="东 阚" userId="3599d4e495008c55" providerId="LiveId" clId="{54D04F7E-F4F0-4B46-92B4-8BB4DC4D7919}" dt="2024-04-17T09:04:17.165" v="429"/>
          <ac:picMkLst>
            <pc:docMk/>
            <pc:sldMk cId="1824316880" sldId="480"/>
            <ac:picMk id="9" creationId="{7FDCF4D2-22C1-40A8-B36B-646C1AE55E0F}"/>
          </ac:picMkLst>
        </pc:picChg>
        <pc:picChg chg="add mod">
          <ac:chgData name="东 阚" userId="3599d4e495008c55" providerId="LiveId" clId="{54D04F7E-F4F0-4B46-92B4-8BB4DC4D7919}" dt="2024-04-17T09:04:17.165" v="429"/>
          <ac:picMkLst>
            <pc:docMk/>
            <pc:sldMk cId="1824316880" sldId="480"/>
            <ac:picMk id="10" creationId="{39A55237-A2F3-46A7-BECF-539A53CDD196}"/>
          </ac:picMkLst>
        </pc:picChg>
        <pc:picChg chg="add mod">
          <ac:chgData name="东 阚" userId="3599d4e495008c55" providerId="LiveId" clId="{54D04F7E-F4F0-4B46-92B4-8BB4DC4D7919}" dt="2024-04-17T09:04:17.165" v="429"/>
          <ac:picMkLst>
            <pc:docMk/>
            <pc:sldMk cId="1824316880" sldId="480"/>
            <ac:picMk id="11" creationId="{E6F6A6EE-29CB-4502-B124-985930311214}"/>
          </ac:picMkLst>
        </pc:picChg>
        <pc:picChg chg="add del mod">
          <ac:chgData name="东 阚" userId="3599d4e495008c55" providerId="LiveId" clId="{54D04F7E-F4F0-4B46-92B4-8BB4DC4D7919}" dt="2024-04-17T09:05:10.389" v="432" actId="478"/>
          <ac:picMkLst>
            <pc:docMk/>
            <pc:sldMk cId="1824316880" sldId="480"/>
            <ac:picMk id="12" creationId="{1F0CC9B7-BA4C-4FFC-ADA9-37A19EE078F3}"/>
          </ac:picMkLst>
        </pc:picChg>
        <pc:picChg chg="del">
          <ac:chgData name="东 阚" userId="3599d4e495008c55" providerId="LiveId" clId="{54D04F7E-F4F0-4B46-92B4-8BB4DC4D7919}" dt="2024-04-17T08:35:38.023" v="155" actId="478"/>
          <ac:picMkLst>
            <pc:docMk/>
            <pc:sldMk cId="1824316880" sldId="480"/>
            <ac:picMk id="13" creationId="{1D0D0F01-DD3B-43DD-BA71-A00EE1B5782A}"/>
          </ac:picMkLst>
        </pc:picChg>
        <pc:picChg chg="del">
          <ac:chgData name="东 阚" userId="3599d4e495008c55" providerId="LiveId" clId="{54D04F7E-F4F0-4B46-92B4-8BB4DC4D7919}" dt="2024-04-17T08:35:38.406" v="156" actId="478"/>
          <ac:picMkLst>
            <pc:docMk/>
            <pc:sldMk cId="1824316880" sldId="480"/>
            <ac:picMk id="17" creationId="{F232AE62-3321-41B2-A150-61C14B306187}"/>
          </ac:picMkLst>
        </pc:picChg>
        <pc:picChg chg="del">
          <ac:chgData name="东 阚" userId="3599d4e495008c55" providerId="LiveId" clId="{54D04F7E-F4F0-4B46-92B4-8BB4DC4D7919}" dt="2024-04-17T08:35:36.944" v="153" actId="478"/>
          <ac:picMkLst>
            <pc:docMk/>
            <pc:sldMk cId="1824316880" sldId="480"/>
            <ac:picMk id="19" creationId="{0E2C1D7E-B53D-42EA-8D2F-46FE5B81400B}"/>
          </ac:picMkLst>
        </pc:picChg>
        <pc:picChg chg="add mod">
          <ac:chgData name="东 阚" userId="3599d4e495008c55" providerId="LiveId" clId="{54D04F7E-F4F0-4B46-92B4-8BB4DC4D7919}" dt="2024-04-17T09:04:17.165" v="429"/>
          <ac:picMkLst>
            <pc:docMk/>
            <pc:sldMk cId="1824316880" sldId="480"/>
            <ac:picMk id="20" creationId="{D0A3329E-B3B4-4717-B4A0-82C22B27059C}"/>
          </ac:picMkLst>
        </pc:picChg>
        <pc:cxnChg chg="add del mod">
          <ac:chgData name="东 阚" userId="3599d4e495008c55" providerId="LiveId" clId="{54D04F7E-F4F0-4B46-92B4-8BB4DC4D7919}" dt="2024-04-17T09:05:10.389" v="432" actId="478"/>
          <ac:cxnSpMkLst>
            <pc:docMk/>
            <pc:sldMk cId="1824316880" sldId="480"/>
            <ac:cxnSpMk id="15" creationId="{FE467315-213F-4E8E-9D19-AF6347AB500C}"/>
          </ac:cxnSpMkLst>
        </pc:cxnChg>
        <pc:cxnChg chg="add del mod">
          <ac:chgData name="东 阚" userId="3599d4e495008c55" providerId="LiveId" clId="{54D04F7E-F4F0-4B46-92B4-8BB4DC4D7919}" dt="2024-04-17T09:05:07.723" v="431" actId="478"/>
          <ac:cxnSpMkLst>
            <pc:docMk/>
            <pc:sldMk cId="1824316880" sldId="480"/>
            <ac:cxnSpMk id="18" creationId="{176BD469-5A03-4675-85FA-8775979451EF}"/>
          </ac:cxnSpMkLst>
        </pc:cxnChg>
        <pc:cxnChg chg="add mod">
          <ac:chgData name="东 阚" userId="3599d4e495008c55" providerId="LiveId" clId="{54D04F7E-F4F0-4B46-92B4-8BB4DC4D7919}" dt="2024-04-17T09:04:17.165" v="429"/>
          <ac:cxnSpMkLst>
            <pc:docMk/>
            <pc:sldMk cId="1824316880" sldId="480"/>
            <ac:cxnSpMk id="21" creationId="{A88F4A17-175E-4BFE-8406-51963DB89C58}"/>
          </ac:cxnSpMkLst>
        </pc:cxnChg>
        <pc:cxnChg chg="add mod">
          <ac:chgData name="东 阚" userId="3599d4e495008c55" providerId="LiveId" clId="{54D04F7E-F4F0-4B46-92B4-8BB4DC4D7919}" dt="2024-04-17T09:07:36.306" v="489" actId="692"/>
          <ac:cxnSpMkLst>
            <pc:docMk/>
            <pc:sldMk cId="1824316880" sldId="480"/>
            <ac:cxnSpMk id="25" creationId="{09BB8BB6-0B90-49E2-8545-12E82E4E05A9}"/>
          </ac:cxnSpMkLst>
        </pc:cxnChg>
      </pc:sldChg>
      <pc:sldChg chg="add del">
        <pc:chgData name="东 阚" userId="3599d4e495008c55" providerId="LiveId" clId="{54D04F7E-F4F0-4B46-92B4-8BB4DC4D7919}" dt="2024-04-17T09:00:20.552" v="341"/>
        <pc:sldMkLst>
          <pc:docMk/>
          <pc:sldMk cId="385297024" sldId="481"/>
        </pc:sldMkLst>
      </pc:sldChg>
      <pc:sldChg chg="addSp modSp mod modTransition modNotesTx">
        <pc:chgData name="东 阚" userId="3599d4e495008c55" providerId="LiveId" clId="{54D04F7E-F4F0-4B46-92B4-8BB4DC4D7919}" dt="2024-04-18T08:29:13.722" v="5624" actId="404"/>
        <pc:sldMkLst>
          <pc:docMk/>
          <pc:sldMk cId="4154796715" sldId="481"/>
        </pc:sldMkLst>
        <pc:spChg chg="add mod ord">
          <ac:chgData name="东 阚" userId="3599d4e495008c55" providerId="LiveId" clId="{54D04F7E-F4F0-4B46-92B4-8BB4DC4D7919}" dt="2024-04-17T09:01:48.665" v="393" actId="207"/>
          <ac:spMkLst>
            <pc:docMk/>
            <pc:sldMk cId="4154796715" sldId="481"/>
            <ac:spMk id="15" creationId="{45061D59-A2F3-49CB-A114-4311D756B6E1}"/>
          </ac:spMkLst>
        </pc:spChg>
        <pc:spChg chg="add mod">
          <ac:chgData name="东 阚" userId="3599d4e495008c55" providerId="LiveId" clId="{54D04F7E-F4F0-4B46-92B4-8BB4DC4D7919}" dt="2024-04-17T09:01:45.143" v="392" actId="207"/>
          <ac:spMkLst>
            <pc:docMk/>
            <pc:sldMk cId="4154796715" sldId="481"/>
            <ac:spMk id="16" creationId="{7E1E9FD5-E01D-49E5-8445-6D2F3077B334}"/>
          </ac:spMkLst>
        </pc:spChg>
        <pc:spChg chg="add mod">
          <ac:chgData name="东 阚" userId="3599d4e495008c55" providerId="LiveId" clId="{54D04F7E-F4F0-4B46-92B4-8BB4DC4D7919}" dt="2024-04-18T08:29:13.722" v="5624" actId="404"/>
          <ac:spMkLst>
            <pc:docMk/>
            <pc:sldMk cId="4154796715" sldId="481"/>
            <ac:spMk id="17" creationId="{CC068C43-CE6C-49D3-A4C5-A6D584FA1543}"/>
          </ac:spMkLst>
        </pc:spChg>
        <pc:spChg chg="mod">
          <ac:chgData name="东 阚" userId="3599d4e495008c55" providerId="LiveId" clId="{54D04F7E-F4F0-4B46-92B4-8BB4DC4D7919}" dt="2024-04-17T09:03:43.058" v="424" actId="692"/>
          <ac:spMkLst>
            <pc:docMk/>
            <pc:sldMk cId="4154796715" sldId="481"/>
            <ac:spMk id="18" creationId="{65E89908-6750-45DC-B409-7623DB2CB44A}"/>
          </ac:spMkLst>
        </pc:spChg>
        <pc:spChg chg="mod">
          <ac:chgData name="东 阚" userId="3599d4e495008c55" providerId="LiveId" clId="{54D04F7E-F4F0-4B46-92B4-8BB4DC4D7919}" dt="2024-04-18T08:29:10.358" v="5623" actId="404"/>
          <ac:spMkLst>
            <pc:docMk/>
            <pc:sldMk cId="4154796715" sldId="481"/>
            <ac:spMk id="21" creationId="{892DF07A-0AD1-4A24-8772-1180723332A9}"/>
          </ac:spMkLst>
        </pc:spChg>
        <pc:cxnChg chg="mod">
          <ac:chgData name="东 阚" userId="3599d4e495008c55" providerId="LiveId" clId="{54D04F7E-F4F0-4B46-92B4-8BB4DC4D7919}" dt="2024-04-17T09:03:49.945" v="428" actId="1036"/>
          <ac:cxnSpMkLst>
            <pc:docMk/>
            <pc:sldMk cId="4154796715" sldId="481"/>
            <ac:cxnSpMk id="20" creationId="{69F8D955-736C-474A-8977-EA118492B1A7}"/>
          </ac:cxnSpMkLst>
        </pc:cxnChg>
      </pc:sldChg>
      <pc:sldChg chg="addSp delSp modSp del mod">
        <pc:chgData name="东 阚" userId="3599d4e495008c55" providerId="LiveId" clId="{54D04F7E-F4F0-4B46-92B4-8BB4DC4D7919}" dt="2024-04-17T14:20:27.676" v="1188" actId="47"/>
        <pc:sldMkLst>
          <pc:docMk/>
          <pc:sldMk cId="331379533" sldId="482"/>
        </pc:sldMkLst>
        <pc:spChg chg="mod">
          <ac:chgData name="东 阚" userId="3599d4e495008c55" providerId="LiveId" clId="{54D04F7E-F4F0-4B46-92B4-8BB4DC4D7919}" dt="2024-04-17T09:08:25.761" v="515"/>
          <ac:spMkLst>
            <pc:docMk/>
            <pc:sldMk cId="331379533" sldId="482"/>
            <ac:spMk id="3" creationId="{00000000-0000-0000-0000-000000000000}"/>
          </ac:spMkLst>
        </pc:spChg>
        <pc:spChg chg="del">
          <ac:chgData name="东 阚" userId="3599d4e495008c55" providerId="LiveId" clId="{54D04F7E-F4F0-4B46-92B4-8BB4DC4D7919}" dt="2024-04-17T09:08:29.004" v="516" actId="478"/>
          <ac:spMkLst>
            <pc:docMk/>
            <pc:sldMk cId="331379533" sldId="482"/>
            <ac:spMk id="4" creationId="{8890BD1A-AD05-49F5-9D36-3B9E9782B029}"/>
          </ac:spMkLst>
        </pc:spChg>
        <pc:spChg chg="del">
          <ac:chgData name="东 阚" userId="3599d4e495008c55" providerId="LiveId" clId="{54D04F7E-F4F0-4B46-92B4-8BB4DC4D7919}" dt="2024-04-17T09:08:29.004" v="516" actId="478"/>
          <ac:spMkLst>
            <pc:docMk/>
            <pc:sldMk cId="331379533" sldId="482"/>
            <ac:spMk id="23" creationId="{A862233D-57A3-4D0B-90E5-A1245BE91B0B}"/>
          </ac:spMkLst>
        </pc:spChg>
        <pc:spChg chg="del">
          <ac:chgData name="东 阚" userId="3599d4e495008c55" providerId="LiveId" clId="{54D04F7E-F4F0-4B46-92B4-8BB4DC4D7919}" dt="2024-04-17T09:08:29.004" v="516" actId="478"/>
          <ac:spMkLst>
            <pc:docMk/>
            <pc:sldMk cId="331379533" sldId="482"/>
            <ac:spMk id="24" creationId="{FB5B4C9B-F554-462A-83EB-05A12699A631}"/>
          </ac:spMkLst>
        </pc:spChg>
        <pc:picChg chg="add mod">
          <ac:chgData name="东 阚" userId="3599d4e495008c55" providerId="LiveId" clId="{54D04F7E-F4F0-4B46-92B4-8BB4DC4D7919}" dt="2024-04-17T13:15:56.672" v="521" actId="1076"/>
          <ac:picMkLst>
            <pc:docMk/>
            <pc:sldMk cId="331379533" sldId="482"/>
            <ac:picMk id="5" creationId="{5E588046-D326-4D6C-ABDC-D996F1C7A70F}"/>
          </ac:picMkLst>
        </pc:picChg>
        <pc:picChg chg="del">
          <ac:chgData name="东 阚" userId="3599d4e495008c55" providerId="LiveId" clId="{54D04F7E-F4F0-4B46-92B4-8BB4DC4D7919}" dt="2024-04-17T09:08:29.004" v="516" actId="478"/>
          <ac:picMkLst>
            <pc:docMk/>
            <pc:sldMk cId="331379533" sldId="482"/>
            <ac:picMk id="7" creationId="{B6BA0460-5AEB-4085-9031-7AA2385263A2}"/>
          </ac:picMkLst>
        </pc:picChg>
        <pc:picChg chg="del">
          <ac:chgData name="东 阚" userId="3599d4e495008c55" providerId="LiveId" clId="{54D04F7E-F4F0-4B46-92B4-8BB4DC4D7919}" dt="2024-04-17T09:08:29.004" v="516" actId="478"/>
          <ac:picMkLst>
            <pc:docMk/>
            <pc:sldMk cId="331379533" sldId="482"/>
            <ac:picMk id="9" creationId="{7FDCF4D2-22C1-40A8-B36B-646C1AE55E0F}"/>
          </ac:picMkLst>
        </pc:picChg>
        <pc:picChg chg="del">
          <ac:chgData name="东 阚" userId="3599d4e495008c55" providerId="LiveId" clId="{54D04F7E-F4F0-4B46-92B4-8BB4DC4D7919}" dt="2024-04-17T09:08:29.004" v="516" actId="478"/>
          <ac:picMkLst>
            <pc:docMk/>
            <pc:sldMk cId="331379533" sldId="482"/>
            <ac:picMk id="10" creationId="{39A55237-A2F3-46A7-BECF-539A53CDD196}"/>
          </ac:picMkLst>
        </pc:picChg>
        <pc:picChg chg="del">
          <ac:chgData name="东 阚" userId="3599d4e495008c55" providerId="LiveId" clId="{54D04F7E-F4F0-4B46-92B4-8BB4DC4D7919}" dt="2024-04-17T09:08:29.004" v="516" actId="478"/>
          <ac:picMkLst>
            <pc:docMk/>
            <pc:sldMk cId="331379533" sldId="482"/>
            <ac:picMk id="11" creationId="{E6F6A6EE-29CB-4502-B124-985930311214}"/>
          </ac:picMkLst>
        </pc:picChg>
        <pc:picChg chg="del">
          <ac:chgData name="东 阚" userId="3599d4e495008c55" providerId="LiveId" clId="{54D04F7E-F4F0-4B46-92B4-8BB4DC4D7919}" dt="2024-04-17T09:08:29.004" v="516" actId="478"/>
          <ac:picMkLst>
            <pc:docMk/>
            <pc:sldMk cId="331379533" sldId="482"/>
            <ac:picMk id="20" creationId="{D0A3329E-B3B4-4717-B4A0-82C22B27059C}"/>
          </ac:picMkLst>
        </pc:picChg>
        <pc:cxnChg chg="del">
          <ac:chgData name="东 阚" userId="3599d4e495008c55" providerId="LiveId" clId="{54D04F7E-F4F0-4B46-92B4-8BB4DC4D7919}" dt="2024-04-17T09:08:29.004" v="516" actId="478"/>
          <ac:cxnSpMkLst>
            <pc:docMk/>
            <pc:sldMk cId="331379533" sldId="482"/>
            <ac:cxnSpMk id="18" creationId="{176BD469-5A03-4675-85FA-8775979451EF}"/>
          </ac:cxnSpMkLst>
        </pc:cxnChg>
        <pc:cxnChg chg="del">
          <ac:chgData name="东 阚" userId="3599d4e495008c55" providerId="LiveId" clId="{54D04F7E-F4F0-4B46-92B4-8BB4DC4D7919}" dt="2024-04-17T09:08:29.004" v="516" actId="478"/>
          <ac:cxnSpMkLst>
            <pc:docMk/>
            <pc:sldMk cId="331379533" sldId="482"/>
            <ac:cxnSpMk id="21" creationId="{A88F4A17-175E-4BFE-8406-51963DB89C58}"/>
          </ac:cxnSpMkLst>
        </pc:cxnChg>
        <pc:cxnChg chg="del">
          <ac:chgData name="东 阚" userId="3599d4e495008c55" providerId="LiveId" clId="{54D04F7E-F4F0-4B46-92B4-8BB4DC4D7919}" dt="2024-04-17T09:08:29.004" v="516" actId="478"/>
          <ac:cxnSpMkLst>
            <pc:docMk/>
            <pc:sldMk cId="331379533" sldId="482"/>
            <ac:cxnSpMk id="25" creationId="{09BB8BB6-0B90-49E2-8545-12E82E4E05A9}"/>
          </ac:cxnSpMkLst>
        </pc:cxnChg>
      </pc:sldChg>
      <pc:sldChg chg="addSp modSp mod ord modNotesTx">
        <pc:chgData name="东 阚" userId="3599d4e495008c55" providerId="LiveId" clId="{54D04F7E-F4F0-4B46-92B4-8BB4DC4D7919}" dt="2024-04-18T08:36:09.794" v="5648" actId="20577"/>
        <pc:sldMkLst>
          <pc:docMk/>
          <pc:sldMk cId="2953441851" sldId="483"/>
        </pc:sldMkLst>
        <pc:spChg chg="mod">
          <ac:chgData name="东 阚" userId="3599d4e495008c55" providerId="LiveId" clId="{54D04F7E-F4F0-4B46-92B4-8BB4DC4D7919}" dt="2024-04-17T13:36:20.906" v="602" actId="1076"/>
          <ac:spMkLst>
            <pc:docMk/>
            <pc:sldMk cId="2953441851" sldId="483"/>
            <ac:spMk id="2" creationId="{00000000-0000-0000-0000-000000000000}"/>
          </ac:spMkLst>
        </pc:spChg>
        <pc:spChg chg="add mod">
          <ac:chgData name="东 阚" userId="3599d4e495008c55" providerId="LiveId" clId="{54D04F7E-F4F0-4B46-92B4-8BB4DC4D7919}" dt="2024-04-17T13:35:25.432" v="572" actId="14100"/>
          <ac:spMkLst>
            <pc:docMk/>
            <pc:sldMk cId="2953441851" sldId="483"/>
            <ac:spMk id="6" creationId="{53E336E3-4E72-4181-87CB-17786128F1EE}"/>
          </ac:spMkLst>
        </pc:spChg>
        <pc:spChg chg="add mod">
          <ac:chgData name="东 阚" userId="3599d4e495008c55" providerId="LiveId" clId="{54D04F7E-F4F0-4B46-92B4-8BB4DC4D7919}" dt="2024-04-17T13:35:32.739" v="574" actId="1076"/>
          <ac:spMkLst>
            <pc:docMk/>
            <pc:sldMk cId="2953441851" sldId="483"/>
            <ac:spMk id="7" creationId="{3AD537D8-8B3B-4279-84C2-935DC5A99A1F}"/>
          </ac:spMkLst>
        </pc:spChg>
        <pc:spChg chg="add mod">
          <ac:chgData name="东 阚" userId="3599d4e495008c55" providerId="LiveId" clId="{54D04F7E-F4F0-4B46-92B4-8BB4DC4D7919}" dt="2024-04-17T13:35:44.281" v="576" actId="207"/>
          <ac:spMkLst>
            <pc:docMk/>
            <pc:sldMk cId="2953441851" sldId="483"/>
            <ac:spMk id="8" creationId="{E9407B73-718B-45D9-B2DA-F360A670EB75}"/>
          </ac:spMkLst>
        </pc:spChg>
        <pc:spChg chg="add mod">
          <ac:chgData name="东 阚" userId="3599d4e495008c55" providerId="LiveId" clId="{54D04F7E-F4F0-4B46-92B4-8BB4DC4D7919}" dt="2024-04-17T13:36:10.090" v="599" actId="207"/>
          <ac:spMkLst>
            <pc:docMk/>
            <pc:sldMk cId="2953441851" sldId="483"/>
            <ac:spMk id="9" creationId="{A6BCF752-2BCD-430D-AAEB-89F3FB8FC189}"/>
          </ac:spMkLst>
        </pc:spChg>
        <pc:spChg chg="add mod">
          <ac:chgData name="东 阚" userId="3599d4e495008c55" providerId="LiveId" clId="{54D04F7E-F4F0-4B46-92B4-8BB4DC4D7919}" dt="2024-04-17T13:37:12.193" v="626" actId="207"/>
          <ac:spMkLst>
            <pc:docMk/>
            <pc:sldMk cId="2953441851" sldId="483"/>
            <ac:spMk id="10" creationId="{4BBC3A62-2040-4D35-8E9A-ED682140EE5E}"/>
          </ac:spMkLst>
        </pc:spChg>
        <pc:spChg chg="add mod">
          <ac:chgData name="东 阚" userId="3599d4e495008c55" providerId="LiveId" clId="{54D04F7E-F4F0-4B46-92B4-8BB4DC4D7919}" dt="2024-04-17T13:37:04.258" v="625" actId="207"/>
          <ac:spMkLst>
            <pc:docMk/>
            <pc:sldMk cId="2953441851" sldId="483"/>
            <ac:spMk id="11" creationId="{2B80954B-6248-441D-860D-228C5C5B05B1}"/>
          </ac:spMkLst>
        </pc:spChg>
      </pc:sldChg>
      <pc:sldChg chg="addSp delSp modSp mod modTransition modAnim modNotesTx">
        <pc:chgData name="东 阚" userId="3599d4e495008c55" providerId="LiveId" clId="{54D04F7E-F4F0-4B46-92B4-8BB4DC4D7919}" dt="2024-04-18T11:18:04.782" v="6493" actId="1076"/>
        <pc:sldMkLst>
          <pc:docMk/>
          <pc:sldMk cId="3173527765" sldId="484"/>
        </pc:sldMkLst>
        <pc:spChg chg="mod">
          <ac:chgData name="东 阚" userId="3599d4e495008c55" providerId="LiveId" clId="{54D04F7E-F4F0-4B46-92B4-8BB4DC4D7919}" dt="2024-04-17T14:20:07.274" v="1184"/>
          <ac:spMkLst>
            <pc:docMk/>
            <pc:sldMk cId="3173527765" sldId="484"/>
            <ac:spMk id="3" creationId="{00000000-0000-0000-0000-000000000000}"/>
          </ac:spMkLst>
        </pc:spChg>
        <pc:spChg chg="mod">
          <ac:chgData name="东 阚" userId="3599d4e495008c55" providerId="LiveId" clId="{54D04F7E-F4F0-4B46-92B4-8BB4DC4D7919}" dt="2024-04-17T13:59:09.938" v="900" actId="1036"/>
          <ac:spMkLst>
            <pc:docMk/>
            <pc:sldMk cId="3173527765" sldId="484"/>
            <ac:spMk id="6" creationId="{53E336E3-4E72-4181-87CB-17786128F1EE}"/>
          </ac:spMkLst>
        </pc:spChg>
        <pc:spChg chg="mod">
          <ac:chgData name="东 阚" userId="3599d4e495008c55" providerId="LiveId" clId="{54D04F7E-F4F0-4B46-92B4-8BB4DC4D7919}" dt="2024-04-17T13:59:09.938" v="900" actId="1036"/>
          <ac:spMkLst>
            <pc:docMk/>
            <pc:sldMk cId="3173527765" sldId="484"/>
            <ac:spMk id="7" creationId="{3AD537D8-8B3B-4279-84C2-935DC5A99A1F}"/>
          </ac:spMkLst>
        </pc:spChg>
        <pc:spChg chg="del">
          <ac:chgData name="东 阚" userId="3599d4e495008c55" providerId="LiveId" clId="{54D04F7E-F4F0-4B46-92B4-8BB4DC4D7919}" dt="2024-04-17T13:48:20.614" v="629" actId="478"/>
          <ac:spMkLst>
            <pc:docMk/>
            <pc:sldMk cId="3173527765" sldId="484"/>
            <ac:spMk id="8" creationId="{E9407B73-718B-45D9-B2DA-F360A670EB75}"/>
          </ac:spMkLst>
        </pc:spChg>
        <pc:spChg chg="del">
          <ac:chgData name="东 阚" userId="3599d4e495008c55" providerId="LiveId" clId="{54D04F7E-F4F0-4B46-92B4-8BB4DC4D7919}" dt="2024-04-17T13:48:20.614" v="629" actId="478"/>
          <ac:spMkLst>
            <pc:docMk/>
            <pc:sldMk cId="3173527765" sldId="484"/>
            <ac:spMk id="9" creationId="{A6BCF752-2BCD-430D-AAEB-89F3FB8FC189}"/>
          </ac:spMkLst>
        </pc:spChg>
        <pc:spChg chg="del">
          <ac:chgData name="东 阚" userId="3599d4e495008c55" providerId="LiveId" clId="{54D04F7E-F4F0-4B46-92B4-8BB4DC4D7919}" dt="2024-04-17T13:48:20.614" v="629" actId="478"/>
          <ac:spMkLst>
            <pc:docMk/>
            <pc:sldMk cId="3173527765" sldId="484"/>
            <ac:spMk id="10" creationId="{4BBC3A62-2040-4D35-8E9A-ED682140EE5E}"/>
          </ac:spMkLst>
        </pc:spChg>
        <pc:spChg chg="del">
          <ac:chgData name="东 阚" userId="3599d4e495008c55" providerId="LiveId" clId="{54D04F7E-F4F0-4B46-92B4-8BB4DC4D7919}" dt="2024-04-17T13:48:20.614" v="629" actId="478"/>
          <ac:spMkLst>
            <pc:docMk/>
            <pc:sldMk cId="3173527765" sldId="484"/>
            <ac:spMk id="11" creationId="{2B80954B-6248-441D-860D-228C5C5B05B1}"/>
          </ac:spMkLst>
        </pc:spChg>
        <pc:spChg chg="add mod">
          <ac:chgData name="东 阚" userId="3599d4e495008c55" providerId="LiveId" clId="{54D04F7E-F4F0-4B46-92B4-8BB4DC4D7919}" dt="2024-04-17T14:00:44.132" v="943" actId="1076"/>
          <ac:spMkLst>
            <pc:docMk/>
            <pc:sldMk cId="3173527765" sldId="484"/>
            <ac:spMk id="21" creationId="{1B37E1FF-88D7-4BDB-A8EC-C3C7F0B90F43}"/>
          </ac:spMkLst>
        </pc:spChg>
        <pc:spChg chg="add del mod">
          <ac:chgData name="东 阚" userId="3599d4e495008c55" providerId="LiveId" clId="{54D04F7E-F4F0-4B46-92B4-8BB4DC4D7919}" dt="2024-04-17T13:56:37.656" v="874" actId="478"/>
          <ac:spMkLst>
            <pc:docMk/>
            <pc:sldMk cId="3173527765" sldId="484"/>
            <ac:spMk id="24" creationId="{478F9B31-F8DD-43B9-8A77-8E3AAFA52DFA}"/>
          </ac:spMkLst>
        </pc:spChg>
        <pc:spChg chg="add mod">
          <ac:chgData name="东 阚" userId="3599d4e495008c55" providerId="LiveId" clId="{54D04F7E-F4F0-4B46-92B4-8BB4DC4D7919}" dt="2024-04-18T11:18:04.782" v="6493" actId="1076"/>
          <ac:spMkLst>
            <pc:docMk/>
            <pc:sldMk cId="3173527765" sldId="484"/>
            <ac:spMk id="24" creationId="{C311CACF-7E5A-4FA9-A90F-80D140C2455B}"/>
          </ac:spMkLst>
        </pc:spChg>
        <pc:spChg chg="add del mod">
          <ac:chgData name="东 阚" userId="3599d4e495008c55" providerId="LiveId" clId="{54D04F7E-F4F0-4B46-92B4-8BB4DC4D7919}" dt="2024-04-17T13:59:35.421" v="904"/>
          <ac:spMkLst>
            <pc:docMk/>
            <pc:sldMk cId="3173527765" sldId="484"/>
            <ac:spMk id="30" creationId="{5A560E24-CC0F-4537-80B1-D15B27112767}"/>
          </ac:spMkLst>
        </pc:spChg>
        <pc:spChg chg="add mod">
          <ac:chgData name="东 阚" userId="3599d4e495008c55" providerId="LiveId" clId="{54D04F7E-F4F0-4B46-92B4-8BB4DC4D7919}" dt="2024-04-17T14:44:13.924" v="1469" actId="2711"/>
          <ac:spMkLst>
            <pc:docMk/>
            <pc:sldMk cId="3173527765" sldId="484"/>
            <ac:spMk id="31" creationId="{595E1DCF-6E4A-40B2-BA57-D74712B97912}"/>
          </ac:spMkLst>
        </pc:spChg>
        <pc:spChg chg="add del">
          <ac:chgData name="东 阚" userId="3599d4e495008c55" providerId="LiveId" clId="{54D04F7E-F4F0-4B46-92B4-8BB4DC4D7919}" dt="2024-04-17T14:01:59.930" v="960" actId="22"/>
          <ac:spMkLst>
            <pc:docMk/>
            <pc:sldMk cId="3173527765" sldId="484"/>
            <ac:spMk id="35" creationId="{78B2060D-877F-4638-8BFC-E8EF82B4ECC1}"/>
          </ac:spMkLst>
        </pc:spChg>
        <pc:spChg chg="add mod">
          <ac:chgData name="东 阚" userId="3599d4e495008c55" providerId="LiveId" clId="{54D04F7E-F4F0-4B46-92B4-8BB4DC4D7919}" dt="2024-04-17T14:12:45.913" v="1115" actId="571"/>
          <ac:spMkLst>
            <pc:docMk/>
            <pc:sldMk cId="3173527765" sldId="484"/>
            <ac:spMk id="42" creationId="{8E1442CE-45D7-4468-8714-A2F95E5BC95A}"/>
          </ac:spMkLst>
        </pc:spChg>
        <pc:picChg chg="mod modCrop">
          <ac:chgData name="东 阚" userId="3599d4e495008c55" providerId="LiveId" clId="{54D04F7E-F4F0-4B46-92B4-8BB4DC4D7919}" dt="2024-04-17T14:00:54.323" v="956" actId="1038"/>
          <ac:picMkLst>
            <pc:docMk/>
            <pc:sldMk cId="3173527765" sldId="484"/>
            <ac:picMk id="5" creationId="{5E588046-D326-4D6C-ABDC-D996F1C7A70F}"/>
          </ac:picMkLst>
        </pc:picChg>
        <pc:picChg chg="add mod">
          <ac:chgData name="东 阚" userId="3599d4e495008c55" providerId="LiveId" clId="{54D04F7E-F4F0-4B46-92B4-8BB4DC4D7919}" dt="2024-04-17T14:00:09.819" v="922" actId="1037"/>
          <ac:picMkLst>
            <pc:docMk/>
            <pc:sldMk cId="3173527765" sldId="484"/>
            <ac:picMk id="12" creationId="{2570B0F5-08C7-42B9-AE30-7B62F9223EC7}"/>
          </ac:picMkLst>
        </pc:picChg>
        <pc:picChg chg="add mod modCrop">
          <ac:chgData name="东 阚" userId="3599d4e495008c55" providerId="LiveId" clId="{54D04F7E-F4F0-4B46-92B4-8BB4DC4D7919}" dt="2024-04-17T14:00:09.819" v="922" actId="1037"/>
          <ac:picMkLst>
            <pc:docMk/>
            <pc:sldMk cId="3173527765" sldId="484"/>
            <ac:picMk id="14" creationId="{D6BED5CB-0B8F-4CEF-BE09-3C63DDE73824}"/>
          </ac:picMkLst>
        </pc:picChg>
        <pc:picChg chg="add mod">
          <ac:chgData name="东 阚" userId="3599d4e495008c55" providerId="LiveId" clId="{54D04F7E-F4F0-4B46-92B4-8BB4DC4D7919}" dt="2024-04-17T14:00:09.819" v="922" actId="1037"/>
          <ac:picMkLst>
            <pc:docMk/>
            <pc:sldMk cId="3173527765" sldId="484"/>
            <ac:picMk id="18" creationId="{A24779E3-BC48-455C-8095-AD62A4E922DE}"/>
          </ac:picMkLst>
        </pc:picChg>
        <pc:picChg chg="add mod">
          <ac:chgData name="东 阚" userId="3599d4e495008c55" providerId="LiveId" clId="{54D04F7E-F4F0-4B46-92B4-8BB4DC4D7919}" dt="2024-04-17T14:00:26.162" v="939" actId="1076"/>
          <ac:picMkLst>
            <pc:docMk/>
            <pc:sldMk cId="3173527765" sldId="484"/>
            <ac:picMk id="27" creationId="{4A288893-6483-4301-9D3A-F4D618007BB4}"/>
          </ac:picMkLst>
        </pc:picChg>
        <pc:picChg chg="add mod">
          <ac:chgData name="东 阚" userId="3599d4e495008c55" providerId="LiveId" clId="{54D04F7E-F4F0-4B46-92B4-8BB4DC4D7919}" dt="2024-04-17T14:12:19.215" v="1114" actId="1076"/>
          <ac:picMkLst>
            <pc:docMk/>
            <pc:sldMk cId="3173527765" sldId="484"/>
            <ac:picMk id="29" creationId="{E7A2B254-6B1A-4A0F-B621-0992D9638FBB}"/>
          </ac:picMkLst>
        </pc:picChg>
        <pc:picChg chg="add mod">
          <ac:chgData name="东 阚" userId="3599d4e495008c55" providerId="LiveId" clId="{54D04F7E-F4F0-4B46-92B4-8BB4DC4D7919}" dt="2024-04-17T14:12:19.215" v="1114" actId="1076"/>
          <ac:picMkLst>
            <pc:docMk/>
            <pc:sldMk cId="3173527765" sldId="484"/>
            <ac:picMk id="37" creationId="{5A51061D-2C56-4644-ACB0-51C408AF32F0}"/>
          </ac:picMkLst>
        </pc:picChg>
        <pc:picChg chg="add mod">
          <ac:chgData name="东 阚" userId="3599d4e495008c55" providerId="LiveId" clId="{54D04F7E-F4F0-4B46-92B4-8BB4DC4D7919}" dt="2024-04-17T14:12:19.215" v="1114" actId="1076"/>
          <ac:picMkLst>
            <pc:docMk/>
            <pc:sldMk cId="3173527765" sldId="484"/>
            <ac:picMk id="39" creationId="{3A697B72-4B8D-4274-A569-50EFFB5E5F1C}"/>
          </ac:picMkLst>
        </pc:picChg>
        <pc:picChg chg="add mod">
          <ac:chgData name="东 阚" userId="3599d4e495008c55" providerId="LiveId" clId="{54D04F7E-F4F0-4B46-92B4-8BB4DC4D7919}" dt="2024-04-17T14:12:19.215" v="1114" actId="1076"/>
          <ac:picMkLst>
            <pc:docMk/>
            <pc:sldMk cId="3173527765" sldId="484"/>
            <ac:picMk id="41" creationId="{2FCFEACF-948B-499E-AD3A-60166572E0AC}"/>
          </ac:picMkLst>
        </pc:picChg>
        <pc:picChg chg="add mod">
          <ac:chgData name="东 阚" userId="3599d4e495008c55" providerId="LiveId" clId="{54D04F7E-F4F0-4B46-92B4-8BB4DC4D7919}" dt="2024-04-17T14:30:58.657" v="1262" actId="1076"/>
          <ac:picMkLst>
            <pc:docMk/>
            <pc:sldMk cId="3173527765" sldId="484"/>
            <ac:picMk id="48" creationId="{7542133B-63A9-4F6A-B189-C01B217020A5}"/>
          </ac:picMkLst>
        </pc:picChg>
        <pc:cxnChg chg="add mod">
          <ac:chgData name="东 阚" userId="3599d4e495008c55" providerId="LiveId" clId="{54D04F7E-F4F0-4B46-92B4-8BB4DC4D7919}" dt="2024-04-17T14:00:09.819" v="922" actId="1037"/>
          <ac:cxnSpMkLst>
            <pc:docMk/>
            <pc:sldMk cId="3173527765" sldId="484"/>
            <ac:cxnSpMk id="15" creationId="{9B5A5B33-385E-483A-B54C-5D288C7A70DF}"/>
          </ac:cxnSpMkLst>
        </pc:cxnChg>
        <pc:cxnChg chg="add mod">
          <ac:chgData name="东 阚" userId="3599d4e495008c55" providerId="LiveId" clId="{54D04F7E-F4F0-4B46-92B4-8BB4DC4D7919}" dt="2024-04-17T14:00:09.819" v="922" actId="1037"/>
          <ac:cxnSpMkLst>
            <pc:docMk/>
            <pc:sldMk cId="3173527765" sldId="484"/>
            <ac:cxnSpMk id="19" creationId="{9E77FA13-627E-4D60-8010-88411C1D949E}"/>
          </ac:cxnSpMkLst>
        </pc:cxnChg>
        <pc:cxnChg chg="add mod">
          <ac:chgData name="东 阚" userId="3599d4e495008c55" providerId="LiveId" clId="{54D04F7E-F4F0-4B46-92B4-8BB4DC4D7919}" dt="2024-04-17T14:00:27.872" v="940" actId="14100"/>
          <ac:cxnSpMkLst>
            <pc:docMk/>
            <pc:sldMk cId="3173527765" sldId="484"/>
            <ac:cxnSpMk id="22" creationId="{3E9548E5-EBC0-4FCB-B82A-2A91DBAB1833}"/>
          </ac:cxnSpMkLst>
        </pc:cxnChg>
        <pc:cxnChg chg="add mod">
          <ac:chgData name="东 阚" userId="3599d4e495008c55" providerId="LiveId" clId="{54D04F7E-F4F0-4B46-92B4-8BB4DC4D7919}" dt="2024-04-17T14:12:51.399" v="1117" actId="14100"/>
          <ac:cxnSpMkLst>
            <pc:docMk/>
            <pc:sldMk cId="3173527765" sldId="484"/>
            <ac:cxnSpMk id="43" creationId="{0AAE85A9-522F-4306-8F63-C486F5D35D71}"/>
          </ac:cxnSpMkLst>
        </pc:cxnChg>
        <pc:cxnChg chg="add mod">
          <ac:chgData name="东 阚" userId="3599d4e495008c55" providerId="LiveId" clId="{54D04F7E-F4F0-4B46-92B4-8BB4DC4D7919}" dt="2024-04-17T14:13:01.013" v="1119" actId="14100"/>
          <ac:cxnSpMkLst>
            <pc:docMk/>
            <pc:sldMk cId="3173527765" sldId="484"/>
            <ac:cxnSpMk id="45" creationId="{EC13A56B-4448-470A-A55F-2F810E231279}"/>
          </ac:cxnSpMkLst>
        </pc:cxnChg>
      </pc:sldChg>
      <pc:sldChg chg="addSp delSp modSp mod modTransition modAnim modNotesTx">
        <pc:chgData name="东 阚" userId="3599d4e495008c55" providerId="LiveId" clId="{54D04F7E-F4F0-4B46-92B4-8BB4DC4D7919}" dt="2024-04-18T08:46:35.772" v="5830"/>
        <pc:sldMkLst>
          <pc:docMk/>
          <pc:sldMk cId="3890174323" sldId="485"/>
        </pc:sldMkLst>
        <pc:spChg chg="del">
          <ac:chgData name="东 阚" userId="3599d4e495008c55" providerId="LiveId" clId="{54D04F7E-F4F0-4B46-92B4-8BB4DC4D7919}" dt="2024-04-17T14:20:15.823" v="1185" actId="478"/>
          <ac:spMkLst>
            <pc:docMk/>
            <pc:sldMk cId="3890174323" sldId="485"/>
            <ac:spMk id="3" creationId="{00000000-0000-0000-0000-000000000000}"/>
          </ac:spMkLst>
        </pc:spChg>
        <pc:spChg chg="add del mod">
          <ac:chgData name="东 阚" userId="3599d4e495008c55" providerId="LiveId" clId="{54D04F7E-F4F0-4B46-92B4-8BB4DC4D7919}" dt="2024-04-17T14:20:18.568" v="1186" actId="478"/>
          <ac:spMkLst>
            <pc:docMk/>
            <pc:sldMk cId="3890174323" sldId="485"/>
            <ac:spMk id="8" creationId="{0A90ED34-AC21-491E-8098-7AE2EE53E4DC}"/>
          </ac:spMkLst>
        </pc:spChg>
        <pc:spChg chg="del">
          <ac:chgData name="东 阚" userId="3599d4e495008c55" providerId="LiveId" clId="{54D04F7E-F4F0-4B46-92B4-8BB4DC4D7919}" dt="2024-04-17T14:19:07.215" v="1120" actId="478"/>
          <ac:spMkLst>
            <pc:docMk/>
            <pc:sldMk cId="3890174323" sldId="485"/>
            <ac:spMk id="21" creationId="{1B37E1FF-88D7-4BDB-A8EC-C3C7F0B90F43}"/>
          </ac:spMkLst>
        </pc:spChg>
        <pc:spChg chg="add mod">
          <ac:chgData name="东 阚" userId="3599d4e495008c55" providerId="LiveId" clId="{54D04F7E-F4F0-4B46-92B4-8BB4DC4D7919}" dt="2024-04-17T14:20:19.130" v="1187"/>
          <ac:spMkLst>
            <pc:docMk/>
            <pc:sldMk cId="3890174323" sldId="485"/>
            <ac:spMk id="25" creationId="{F421658B-540E-4267-B606-1EC6560B0988}"/>
          </ac:spMkLst>
        </pc:spChg>
        <pc:spChg chg="add del mod">
          <ac:chgData name="东 阚" userId="3599d4e495008c55" providerId="LiveId" clId="{54D04F7E-F4F0-4B46-92B4-8BB4DC4D7919}" dt="2024-04-17T14:33:20.813" v="1275" actId="478"/>
          <ac:spMkLst>
            <pc:docMk/>
            <pc:sldMk cId="3890174323" sldId="485"/>
            <ac:spMk id="28" creationId="{A5A809AD-510D-4B21-B6E7-09685B79E4A1}"/>
          </ac:spMkLst>
        </pc:spChg>
        <pc:spChg chg="add mod">
          <ac:chgData name="东 阚" userId="3599d4e495008c55" providerId="LiveId" clId="{54D04F7E-F4F0-4B46-92B4-8BB4DC4D7919}" dt="2024-04-17T14:27:15.860" v="1217" actId="14100"/>
          <ac:spMkLst>
            <pc:docMk/>
            <pc:sldMk cId="3890174323" sldId="485"/>
            <ac:spMk id="30" creationId="{B2FA2C2E-1911-40B3-BDE0-5A84F2F44623}"/>
          </ac:spMkLst>
        </pc:spChg>
        <pc:spChg chg="del">
          <ac:chgData name="东 阚" userId="3599d4e495008c55" providerId="LiveId" clId="{54D04F7E-F4F0-4B46-92B4-8BB4DC4D7919}" dt="2024-04-17T14:19:10.358" v="1121" actId="478"/>
          <ac:spMkLst>
            <pc:docMk/>
            <pc:sldMk cId="3890174323" sldId="485"/>
            <ac:spMk id="31" creationId="{595E1DCF-6E4A-40B2-BA57-D74712B97912}"/>
          </ac:spMkLst>
        </pc:spChg>
        <pc:spChg chg="add mod">
          <ac:chgData name="东 阚" userId="3599d4e495008c55" providerId="LiveId" clId="{54D04F7E-F4F0-4B46-92B4-8BB4DC4D7919}" dt="2024-04-17T14:36:38.877" v="1342" actId="1076"/>
          <ac:spMkLst>
            <pc:docMk/>
            <pc:sldMk cId="3890174323" sldId="485"/>
            <ac:spMk id="32" creationId="{52B22751-0BB2-4F9D-9112-8742E66268A9}"/>
          </ac:spMkLst>
        </pc:spChg>
        <pc:spChg chg="add mod">
          <ac:chgData name="东 阚" userId="3599d4e495008c55" providerId="LiveId" clId="{54D04F7E-F4F0-4B46-92B4-8BB4DC4D7919}" dt="2024-04-17T14:44:04.487" v="1467" actId="2711"/>
          <ac:spMkLst>
            <pc:docMk/>
            <pc:sldMk cId="3890174323" sldId="485"/>
            <ac:spMk id="38" creationId="{99E2FF3A-A480-482D-AA69-5A1DFFF1CBF7}"/>
          </ac:spMkLst>
        </pc:spChg>
        <pc:spChg chg="del">
          <ac:chgData name="东 阚" userId="3599d4e495008c55" providerId="LiveId" clId="{54D04F7E-F4F0-4B46-92B4-8BB4DC4D7919}" dt="2024-04-17T14:19:07.215" v="1120" actId="478"/>
          <ac:spMkLst>
            <pc:docMk/>
            <pc:sldMk cId="3890174323" sldId="485"/>
            <ac:spMk id="42" creationId="{8E1442CE-45D7-4468-8714-A2F95E5BC95A}"/>
          </ac:spMkLst>
        </pc:spChg>
        <pc:picChg chg="mod">
          <ac:chgData name="东 阚" userId="3599d4e495008c55" providerId="LiveId" clId="{54D04F7E-F4F0-4B46-92B4-8BB4DC4D7919}" dt="2024-04-17T14:21:01.596" v="1191" actId="1076"/>
          <ac:picMkLst>
            <pc:docMk/>
            <pc:sldMk cId="3890174323" sldId="485"/>
            <ac:picMk id="5" creationId="{5E588046-D326-4D6C-ABDC-D996F1C7A70F}"/>
          </ac:picMkLst>
        </pc:picChg>
        <pc:picChg chg="add mod">
          <ac:chgData name="东 阚" userId="3599d4e495008c55" providerId="LiveId" clId="{54D04F7E-F4F0-4B46-92B4-8BB4DC4D7919}" dt="2024-04-17T14:36:38.877" v="1342" actId="1076"/>
          <ac:picMkLst>
            <pc:docMk/>
            <pc:sldMk cId="3890174323" sldId="485"/>
            <ac:picMk id="10" creationId="{43078BEC-38E4-426C-9ED2-E4177FDAC0A8}"/>
          </ac:picMkLst>
        </pc:picChg>
        <pc:picChg chg="del">
          <ac:chgData name="东 阚" userId="3599d4e495008c55" providerId="LiveId" clId="{54D04F7E-F4F0-4B46-92B4-8BB4DC4D7919}" dt="2024-04-17T14:19:07.215" v="1120" actId="478"/>
          <ac:picMkLst>
            <pc:docMk/>
            <pc:sldMk cId="3890174323" sldId="485"/>
            <ac:picMk id="12" creationId="{2570B0F5-08C7-42B9-AE30-7B62F9223EC7}"/>
          </ac:picMkLst>
        </pc:picChg>
        <pc:picChg chg="add mod">
          <ac:chgData name="东 阚" userId="3599d4e495008c55" providerId="LiveId" clId="{54D04F7E-F4F0-4B46-92B4-8BB4DC4D7919}" dt="2024-04-17T14:33:59.095" v="1287" actId="1076"/>
          <ac:picMkLst>
            <pc:docMk/>
            <pc:sldMk cId="3890174323" sldId="485"/>
            <ac:picMk id="13" creationId="{505486D3-0F70-4A64-B2F3-7C054DB7CE22}"/>
          </ac:picMkLst>
        </pc:picChg>
        <pc:picChg chg="del">
          <ac:chgData name="东 阚" userId="3599d4e495008c55" providerId="LiveId" clId="{54D04F7E-F4F0-4B46-92B4-8BB4DC4D7919}" dt="2024-04-17T14:19:07.215" v="1120" actId="478"/>
          <ac:picMkLst>
            <pc:docMk/>
            <pc:sldMk cId="3890174323" sldId="485"/>
            <ac:picMk id="14" creationId="{D6BED5CB-0B8F-4CEF-BE09-3C63DDE73824}"/>
          </ac:picMkLst>
        </pc:picChg>
        <pc:picChg chg="add mod">
          <ac:chgData name="东 阚" userId="3599d4e495008c55" providerId="LiveId" clId="{54D04F7E-F4F0-4B46-92B4-8BB4DC4D7919}" dt="2024-04-17T14:33:50.935" v="1285" actId="1076"/>
          <ac:picMkLst>
            <pc:docMk/>
            <pc:sldMk cId="3890174323" sldId="485"/>
            <ac:picMk id="17" creationId="{CF94A477-5DE0-4889-9559-EE8736B536D0}"/>
          </ac:picMkLst>
        </pc:picChg>
        <pc:picChg chg="del">
          <ac:chgData name="东 阚" userId="3599d4e495008c55" providerId="LiveId" clId="{54D04F7E-F4F0-4B46-92B4-8BB4DC4D7919}" dt="2024-04-17T14:19:07.215" v="1120" actId="478"/>
          <ac:picMkLst>
            <pc:docMk/>
            <pc:sldMk cId="3890174323" sldId="485"/>
            <ac:picMk id="18" creationId="{A24779E3-BC48-455C-8095-AD62A4E922DE}"/>
          </ac:picMkLst>
        </pc:picChg>
        <pc:picChg chg="add mod">
          <ac:chgData name="东 阚" userId="3599d4e495008c55" providerId="LiveId" clId="{54D04F7E-F4F0-4B46-92B4-8BB4DC4D7919}" dt="2024-04-18T08:45:58.230" v="5823" actId="1076"/>
          <ac:picMkLst>
            <pc:docMk/>
            <pc:sldMk cId="3890174323" sldId="485"/>
            <ac:picMk id="20" creationId="{C62910F6-F061-48D4-AB74-ABF0474635F4}"/>
          </ac:picMkLst>
        </pc:picChg>
        <pc:picChg chg="add mod">
          <ac:chgData name="东 阚" userId="3599d4e495008c55" providerId="LiveId" clId="{54D04F7E-F4F0-4B46-92B4-8BB4DC4D7919}" dt="2024-04-17T14:36:49.585" v="1350" actId="1035"/>
          <ac:picMkLst>
            <pc:docMk/>
            <pc:sldMk cId="3890174323" sldId="485"/>
            <ac:picMk id="23" creationId="{2B5C7D0A-B910-4C8B-9C8A-B03E25B490B2}"/>
          </ac:picMkLst>
        </pc:picChg>
        <pc:picChg chg="add del mod">
          <ac:chgData name="东 阚" userId="3599d4e495008c55" providerId="LiveId" clId="{54D04F7E-F4F0-4B46-92B4-8BB4DC4D7919}" dt="2024-04-17T14:33:20.813" v="1275" actId="478"/>
          <ac:picMkLst>
            <pc:docMk/>
            <pc:sldMk cId="3890174323" sldId="485"/>
            <ac:picMk id="26" creationId="{EDBB0B23-41CC-4ED4-86A7-FE54D2337D0F}"/>
          </ac:picMkLst>
        </pc:picChg>
        <pc:picChg chg="del">
          <ac:chgData name="东 阚" userId="3599d4e495008c55" providerId="LiveId" clId="{54D04F7E-F4F0-4B46-92B4-8BB4DC4D7919}" dt="2024-04-17T14:19:07.215" v="1120" actId="478"/>
          <ac:picMkLst>
            <pc:docMk/>
            <pc:sldMk cId="3890174323" sldId="485"/>
            <ac:picMk id="27" creationId="{4A288893-6483-4301-9D3A-F4D618007BB4}"/>
          </ac:picMkLst>
        </pc:picChg>
        <pc:picChg chg="del">
          <ac:chgData name="东 阚" userId="3599d4e495008c55" providerId="LiveId" clId="{54D04F7E-F4F0-4B46-92B4-8BB4DC4D7919}" dt="2024-04-17T14:19:10.358" v="1121" actId="478"/>
          <ac:picMkLst>
            <pc:docMk/>
            <pc:sldMk cId="3890174323" sldId="485"/>
            <ac:picMk id="29" creationId="{E7A2B254-6B1A-4A0F-B621-0992D9638FBB}"/>
          </ac:picMkLst>
        </pc:picChg>
        <pc:picChg chg="add mod">
          <ac:chgData name="东 阚" userId="3599d4e495008c55" providerId="LiveId" clId="{54D04F7E-F4F0-4B46-92B4-8BB4DC4D7919}" dt="2024-04-17T14:31:08.534" v="1263"/>
          <ac:picMkLst>
            <pc:docMk/>
            <pc:sldMk cId="3890174323" sldId="485"/>
            <ac:picMk id="33" creationId="{A650D770-DEEC-4BE6-AD08-D9E2C8B825EC}"/>
          </ac:picMkLst>
        </pc:picChg>
        <pc:picChg chg="add mod">
          <ac:chgData name="东 阚" userId="3599d4e495008c55" providerId="LiveId" clId="{54D04F7E-F4F0-4B46-92B4-8BB4DC4D7919}" dt="2024-04-17T14:42:35.987" v="1382" actId="1076"/>
          <ac:picMkLst>
            <pc:docMk/>
            <pc:sldMk cId="3890174323" sldId="485"/>
            <ac:picMk id="34" creationId="{FDBBF64F-75BE-4424-9804-956E0372C42E}"/>
          </ac:picMkLst>
        </pc:picChg>
        <pc:picChg chg="del">
          <ac:chgData name="东 阚" userId="3599d4e495008c55" providerId="LiveId" clId="{54D04F7E-F4F0-4B46-92B4-8BB4DC4D7919}" dt="2024-04-17T14:19:10.358" v="1121" actId="478"/>
          <ac:picMkLst>
            <pc:docMk/>
            <pc:sldMk cId="3890174323" sldId="485"/>
            <ac:picMk id="37" creationId="{5A51061D-2C56-4644-ACB0-51C408AF32F0}"/>
          </ac:picMkLst>
        </pc:picChg>
        <pc:picChg chg="del">
          <ac:chgData name="东 阚" userId="3599d4e495008c55" providerId="LiveId" clId="{54D04F7E-F4F0-4B46-92B4-8BB4DC4D7919}" dt="2024-04-17T14:19:10.358" v="1121" actId="478"/>
          <ac:picMkLst>
            <pc:docMk/>
            <pc:sldMk cId="3890174323" sldId="485"/>
            <ac:picMk id="39" creationId="{3A697B72-4B8D-4274-A569-50EFFB5E5F1C}"/>
          </ac:picMkLst>
        </pc:picChg>
        <pc:picChg chg="del">
          <ac:chgData name="东 阚" userId="3599d4e495008c55" providerId="LiveId" clId="{54D04F7E-F4F0-4B46-92B4-8BB4DC4D7919}" dt="2024-04-17T14:19:10.358" v="1121" actId="478"/>
          <ac:picMkLst>
            <pc:docMk/>
            <pc:sldMk cId="3890174323" sldId="485"/>
            <ac:picMk id="41" creationId="{2FCFEACF-948B-499E-AD3A-60166572E0AC}"/>
          </ac:picMkLst>
        </pc:picChg>
        <pc:cxnChg chg="del">
          <ac:chgData name="东 阚" userId="3599d4e495008c55" providerId="LiveId" clId="{54D04F7E-F4F0-4B46-92B4-8BB4DC4D7919}" dt="2024-04-17T14:19:07.215" v="1120" actId="478"/>
          <ac:cxnSpMkLst>
            <pc:docMk/>
            <pc:sldMk cId="3890174323" sldId="485"/>
            <ac:cxnSpMk id="15" creationId="{9B5A5B33-385E-483A-B54C-5D288C7A70DF}"/>
          </ac:cxnSpMkLst>
        </pc:cxnChg>
        <pc:cxnChg chg="add mod">
          <ac:chgData name="东 阚" userId="3599d4e495008c55" providerId="LiveId" clId="{54D04F7E-F4F0-4B46-92B4-8BB4DC4D7919}" dt="2024-04-18T08:45:12.010" v="5813" actId="1076"/>
          <ac:cxnSpMkLst>
            <pc:docMk/>
            <pc:sldMk cId="3890174323" sldId="485"/>
            <ac:cxnSpMk id="16" creationId="{27D21990-0E59-4733-81DC-740F4D8C1175}"/>
          </ac:cxnSpMkLst>
        </pc:cxnChg>
        <pc:cxnChg chg="add mod">
          <ac:chgData name="东 阚" userId="3599d4e495008c55" providerId="LiveId" clId="{54D04F7E-F4F0-4B46-92B4-8BB4DC4D7919}" dt="2024-04-18T08:46:17.764" v="5826" actId="14100"/>
          <ac:cxnSpMkLst>
            <pc:docMk/>
            <pc:sldMk cId="3890174323" sldId="485"/>
            <ac:cxnSpMk id="18" creationId="{3443C423-0886-4D40-A232-DCFA7C9651F3}"/>
          </ac:cxnSpMkLst>
        </pc:cxnChg>
        <pc:cxnChg chg="del">
          <ac:chgData name="东 阚" userId="3599d4e495008c55" providerId="LiveId" clId="{54D04F7E-F4F0-4B46-92B4-8BB4DC4D7919}" dt="2024-04-17T14:19:07.215" v="1120" actId="478"/>
          <ac:cxnSpMkLst>
            <pc:docMk/>
            <pc:sldMk cId="3890174323" sldId="485"/>
            <ac:cxnSpMk id="19" creationId="{9E77FA13-627E-4D60-8010-88411C1D949E}"/>
          </ac:cxnSpMkLst>
        </pc:cxnChg>
        <pc:cxnChg chg="del mod">
          <ac:chgData name="东 阚" userId="3599d4e495008c55" providerId="LiveId" clId="{54D04F7E-F4F0-4B46-92B4-8BB4DC4D7919}" dt="2024-04-17T14:19:07.215" v="1120" actId="478"/>
          <ac:cxnSpMkLst>
            <pc:docMk/>
            <pc:sldMk cId="3890174323" sldId="485"/>
            <ac:cxnSpMk id="22" creationId="{3E9548E5-EBC0-4FCB-B82A-2A91DBAB1833}"/>
          </ac:cxnSpMkLst>
        </pc:cxnChg>
        <pc:cxnChg chg="del">
          <ac:chgData name="东 阚" userId="3599d4e495008c55" providerId="LiveId" clId="{54D04F7E-F4F0-4B46-92B4-8BB4DC4D7919}" dt="2024-04-17T14:19:07.215" v="1120" actId="478"/>
          <ac:cxnSpMkLst>
            <pc:docMk/>
            <pc:sldMk cId="3890174323" sldId="485"/>
            <ac:cxnSpMk id="43" creationId="{0AAE85A9-522F-4306-8F63-C486F5D35D71}"/>
          </ac:cxnSpMkLst>
        </pc:cxnChg>
        <pc:cxnChg chg="del">
          <ac:chgData name="东 阚" userId="3599d4e495008c55" providerId="LiveId" clId="{54D04F7E-F4F0-4B46-92B4-8BB4DC4D7919}" dt="2024-04-17T14:19:12.452" v="1122" actId="478"/>
          <ac:cxnSpMkLst>
            <pc:docMk/>
            <pc:sldMk cId="3890174323" sldId="485"/>
            <ac:cxnSpMk id="45" creationId="{EC13A56B-4448-470A-A55F-2F810E231279}"/>
          </ac:cxnSpMkLst>
        </pc:cxnChg>
      </pc:sldChg>
      <pc:sldChg chg="delSp modSp mod modTransition modNotesTx">
        <pc:chgData name="东 阚" userId="3599d4e495008c55" providerId="LiveId" clId="{54D04F7E-F4F0-4B46-92B4-8BB4DC4D7919}" dt="2024-04-18T08:43:37.513" v="5772"/>
        <pc:sldMkLst>
          <pc:docMk/>
          <pc:sldMk cId="263390955" sldId="486"/>
        </pc:sldMkLst>
        <pc:spChg chg="mod">
          <ac:chgData name="东 阚" userId="3599d4e495008c55" providerId="LiveId" clId="{54D04F7E-F4F0-4B46-92B4-8BB4DC4D7919}" dt="2024-04-17T14:44:09.721" v="1468" actId="2711"/>
          <ac:spMkLst>
            <pc:docMk/>
            <pc:sldMk cId="263390955" sldId="486"/>
            <ac:spMk id="28" creationId="{A5A809AD-510D-4B21-B6E7-09685B79E4A1}"/>
          </ac:spMkLst>
        </pc:spChg>
        <pc:spChg chg="del">
          <ac:chgData name="东 阚" userId="3599d4e495008c55" providerId="LiveId" clId="{54D04F7E-F4F0-4B46-92B4-8BB4DC4D7919}" dt="2024-04-17T14:33:06.168" v="1273" actId="478"/>
          <ac:spMkLst>
            <pc:docMk/>
            <pc:sldMk cId="263390955" sldId="486"/>
            <ac:spMk id="30" creationId="{B2FA2C2E-1911-40B3-BDE0-5A84F2F44623}"/>
          </ac:spMkLst>
        </pc:spChg>
        <pc:spChg chg="del">
          <ac:chgData name="东 阚" userId="3599d4e495008c55" providerId="LiveId" clId="{54D04F7E-F4F0-4B46-92B4-8BB4DC4D7919}" dt="2024-04-17T14:33:06.168" v="1273" actId="478"/>
          <ac:spMkLst>
            <pc:docMk/>
            <pc:sldMk cId="263390955" sldId="486"/>
            <ac:spMk id="32" creationId="{52B22751-0BB2-4F9D-9112-8742E66268A9}"/>
          </ac:spMkLst>
        </pc:spChg>
        <pc:picChg chg="del">
          <ac:chgData name="东 阚" userId="3599d4e495008c55" providerId="LiveId" clId="{54D04F7E-F4F0-4B46-92B4-8BB4DC4D7919}" dt="2024-04-17T14:33:06.168" v="1273" actId="478"/>
          <ac:picMkLst>
            <pc:docMk/>
            <pc:sldMk cId="263390955" sldId="486"/>
            <ac:picMk id="10" creationId="{43078BEC-38E4-426C-9ED2-E4177FDAC0A8}"/>
          </ac:picMkLst>
        </pc:picChg>
        <pc:picChg chg="del">
          <ac:chgData name="东 阚" userId="3599d4e495008c55" providerId="LiveId" clId="{54D04F7E-F4F0-4B46-92B4-8BB4DC4D7919}" dt="2024-04-17T14:33:06.168" v="1273" actId="478"/>
          <ac:picMkLst>
            <pc:docMk/>
            <pc:sldMk cId="263390955" sldId="486"/>
            <ac:picMk id="13" creationId="{505486D3-0F70-4A64-B2F3-7C054DB7CE22}"/>
          </ac:picMkLst>
        </pc:picChg>
        <pc:picChg chg="del">
          <ac:chgData name="东 阚" userId="3599d4e495008c55" providerId="LiveId" clId="{54D04F7E-F4F0-4B46-92B4-8BB4DC4D7919}" dt="2024-04-17T14:33:06.993" v="1274" actId="478"/>
          <ac:picMkLst>
            <pc:docMk/>
            <pc:sldMk cId="263390955" sldId="486"/>
            <ac:picMk id="17" creationId="{CF94A477-5DE0-4889-9559-EE8736B536D0}"/>
          </ac:picMkLst>
        </pc:picChg>
      </pc:sldChg>
      <pc:sldChg chg="addSp delSp modSp mod modAnim modNotesTx">
        <pc:chgData name="东 阚" userId="3599d4e495008c55" providerId="LiveId" clId="{54D04F7E-F4F0-4B46-92B4-8BB4DC4D7919}" dt="2024-04-18T08:48:12.038" v="5837" actId="478"/>
        <pc:sldMkLst>
          <pc:docMk/>
          <pc:sldMk cId="3793390162" sldId="487"/>
        </pc:sldMkLst>
        <pc:spChg chg="mod">
          <ac:chgData name="东 阚" userId="3599d4e495008c55" providerId="LiveId" clId="{54D04F7E-F4F0-4B46-92B4-8BB4DC4D7919}" dt="2024-04-17T14:43:54.612" v="1464" actId="2711"/>
          <ac:spMkLst>
            <pc:docMk/>
            <pc:sldMk cId="3793390162" sldId="487"/>
            <ac:spMk id="7" creationId="{3AD537D8-8B3B-4279-84C2-935DC5A99A1F}"/>
          </ac:spMkLst>
        </pc:spChg>
        <pc:spChg chg="add mod">
          <ac:chgData name="东 阚" userId="3599d4e495008c55" providerId="LiveId" clId="{54D04F7E-F4F0-4B46-92B4-8BB4DC4D7919}" dt="2024-04-17T14:43:55.035" v="1465" actId="2711"/>
          <ac:spMkLst>
            <pc:docMk/>
            <pc:sldMk cId="3793390162" sldId="487"/>
            <ac:spMk id="20" creationId="{5461C3F8-1A7E-4719-8031-C85AE9677BD3}"/>
          </ac:spMkLst>
        </pc:spChg>
        <pc:spChg chg="add mod">
          <ac:chgData name="东 阚" userId="3599d4e495008c55" providerId="LiveId" clId="{54D04F7E-F4F0-4B46-92B4-8BB4DC4D7919}" dt="2024-04-17T14:46:22.903" v="1495" actId="14100"/>
          <ac:spMkLst>
            <pc:docMk/>
            <pc:sldMk cId="3793390162" sldId="487"/>
            <ac:spMk id="21" creationId="{09DEB1B8-D4C8-4BC3-A7C8-52B6D5050D1B}"/>
          </ac:spMkLst>
        </pc:spChg>
        <pc:spChg chg="add del mod">
          <ac:chgData name="东 阚" userId="3599d4e495008c55" providerId="LiveId" clId="{54D04F7E-F4F0-4B46-92B4-8BB4DC4D7919}" dt="2024-04-17T14:50:23.778" v="1553" actId="478"/>
          <ac:spMkLst>
            <pc:docMk/>
            <pc:sldMk cId="3793390162" sldId="487"/>
            <ac:spMk id="24" creationId="{D1643A95-158F-4220-B8A7-142558391A06}"/>
          </ac:spMkLst>
        </pc:spChg>
        <pc:spChg chg="add del mod">
          <ac:chgData name="东 阚" userId="3599d4e495008c55" providerId="LiveId" clId="{54D04F7E-F4F0-4B46-92B4-8BB4DC4D7919}" dt="2024-04-17T14:50:23.778" v="1553" actId="478"/>
          <ac:spMkLst>
            <pc:docMk/>
            <pc:sldMk cId="3793390162" sldId="487"/>
            <ac:spMk id="26" creationId="{7BBE5200-BEB1-4DD1-B806-0B7D2DE39C0B}"/>
          </ac:spMkLst>
        </pc:spChg>
        <pc:spChg chg="del">
          <ac:chgData name="东 阚" userId="3599d4e495008c55" providerId="LiveId" clId="{54D04F7E-F4F0-4B46-92B4-8BB4DC4D7919}" dt="2024-04-17T14:40:50.274" v="1364" actId="478"/>
          <ac:spMkLst>
            <pc:docMk/>
            <pc:sldMk cId="3793390162" sldId="487"/>
            <ac:spMk id="38" creationId="{99E2FF3A-A480-482D-AA69-5A1DFFF1CBF7}"/>
          </ac:spMkLst>
        </pc:spChg>
        <pc:picChg chg="add mod">
          <ac:chgData name="东 阚" userId="3599d4e495008c55" providerId="LiveId" clId="{54D04F7E-F4F0-4B46-92B4-8BB4DC4D7919}" dt="2024-04-17T14:41:36.683" v="1372" actId="1076"/>
          <ac:picMkLst>
            <pc:docMk/>
            <pc:sldMk cId="3793390162" sldId="487"/>
            <ac:picMk id="4" creationId="{7B1AA38E-2C68-4626-94A0-F1B05A47F258}"/>
          </ac:picMkLst>
        </pc:picChg>
        <pc:picChg chg="add mod">
          <ac:chgData name="东 阚" userId="3599d4e495008c55" providerId="LiveId" clId="{54D04F7E-F4F0-4B46-92B4-8BB4DC4D7919}" dt="2024-04-17T14:42:26.897" v="1381" actId="1076"/>
          <ac:picMkLst>
            <pc:docMk/>
            <pc:sldMk cId="3793390162" sldId="487"/>
            <ac:picMk id="9" creationId="{C6C10BF4-4CDA-45E2-A587-2507A621E832}"/>
          </ac:picMkLst>
        </pc:picChg>
        <pc:picChg chg="del">
          <ac:chgData name="东 阚" userId="3599d4e495008c55" providerId="LiveId" clId="{54D04F7E-F4F0-4B46-92B4-8BB4DC4D7919}" dt="2024-04-18T08:48:12.038" v="5837" actId="478"/>
          <ac:picMkLst>
            <pc:docMk/>
            <pc:sldMk cId="3793390162" sldId="487"/>
            <ac:picMk id="10" creationId="{43078BEC-38E4-426C-9ED2-E4177FDAC0A8}"/>
          </ac:picMkLst>
        </pc:picChg>
        <pc:picChg chg="add mod">
          <ac:chgData name="东 阚" userId="3599d4e495008c55" providerId="LiveId" clId="{54D04F7E-F4F0-4B46-92B4-8BB4DC4D7919}" dt="2024-04-17T14:46:31.822" v="1496" actId="1076"/>
          <ac:picMkLst>
            <pc:docMk/>
            <pc:sldMk cId="3793390162" sldId="487"/>
            <ac:picMk id="12" creationId="{A18C6485-13AD-46AC-B230-0085B66FCC13}"/>
          </ac:picMkLst>
        </pc:picChg>
        <pc:picChg chg="del">
          <ac:chgData name="东 阚" userId="3599d4e495008c55" providerId="LiveId" clId="{54D04F7E-F4F0-4B46-92B4-8BB4DC4D7919}" dt="2024-04-17T14:40:49.490" v="1363" actId="478"/>
          <ac:picMkLst>
            <pc:docMk/>
            <pc:sldMk cId="3793390162" sldId="487"/>
            <ac:picMk id="13" creationId="{505486D3-0F70-4A64-B2F3-7C054DB7CE22}"/>
          </ac:picMkLst>
        </pc:picChg>
        <pc:picChg chg="del">
          <ac:chgData name="东 阚" userId="3599d4e495008c55" providerId="LiveId" clId="{54D04F7E-F4F0-4B46-92B4-8BB4DC4D7919}" dt="2024-04-17T14:40:51.158" v="1365" actId="478"/>
          <ac:picMkLst>
            <pc:docMk/>
            <pc:sldMk cId="3793390162" sldId="487"/>
            <ac:picMk id="17" creationId="{CF94A477-5DE0-4889-9559-EE8736B536D0}"/>
          </ac:picMkLst>
        </pc:picChg>
        <pc:picChg chg="del">
          <ac:chgData name="东 阚" userId="3599d4e495008c55" providerId="LiveId" clId="{54D04F7E-F4F0-4B46-92B4-8BB4DC4D7919}" dt="2024-04-17T14:40:52.127" v="1366" actId="478"/>
          <ac:picMkLst>
            <pc:docMk/>
            <pc:sldMk cId="3793390162" sldId="487"/>
            <ac:picMk id="23" creationId="{2B5C7D0A-B910-4C8B-9C8A-B03E25B490B2}"/>
          </ac:picMkLst>
        </pc:picChg>
        <pc:picChg chg="mod">
          <ac:chgData name="东 阚" userId="3599d4e495008c55" providerId="LiveId" clId="{54D04F7E-F4F0-4B46-92B4-8BB4DC4D7919}" dt="2024-04-17T14:43:53.664" v="1462" actId="1076"/>
          <ac:picMkLst>
            <pc:docMk/>
            <pc:sldMk cId="3793390162" sldId="487"/>
            <ac:picMk id="33" creationId="{A650D770-DEEC-4BE6-AD08-D9E2C8B825EC}"/>
          </ac:picMkLst>
        </pc:picChg>
        <pc:picChg chg="del mod modCrop">
          <ac:chgData name="东 阚" userId="3599d4e495008c55" providerId="LiveId" clId="{54D04F7E-F4F0-4B46-92B4-8BB4DC4D7919}" dt="2024-04-17T14:41:42.325" v="1374" actId="478"/>
          <ac:picMkLst>
            <pc:docMk/>
            <pc:sldMk cId="3793390162" sldId="487"/>
            <ac:picMk id="34" creationId="{FDBBF64F-75BE-4424-9804-956E0372C42E}"/>
          </ac:picMkLst>
        </pc:picChg>
      </pc:sldChg>
      <pc:sldChg chg="modNotesTx">
        <pc:chgData name="东 阚" userId="3599d4e495008c55" providerId="LiveId" clId="{54D04F7E-F4F0-4B46-92B4-8BB4DC4D7919}" dt="2024-04-18T08:49:47.106" v="5993" actId="20577"/>
        <pc:sldMkLst>
          <pc:docMk/>
          <pc:sldMk cId="464753166" sldId="488"/>
        </pc:sldMkLst>
      </pc:sldChg>
      <pc:sldChg chg="addSp delSp modSp mod modTransition delAnim modAnim modNotesTx">
        <pc:chgData name="东 阚" userId="3599d4e495008c55" providerId="LiveId" clId="{54D04F7E-F4F0-4B46-92B4-8BB4DC4D7919}" dt="2024-04-18T08:53:23.831" v="6033" actId="20577"/>
        <pc:sldMkLst>
          <pc:docMk/>
          <pc:sldMk cId="3015721341" sldId="489"/>
        </pc:sldMkLst>
        <pc:spChg chg="mod">
          <ac:chgData name="东 阚" userId="3599d4e495008c55" providerId="LiveId" clId="{54D04F7E-F4F0-4B46-92B4-8BB4DC4D7919}" dt="2024-04-17T14:50:48.483" v="1558" actId="20577"/>
          <ac:spMkLst>
            <pc:docMk/>
            <pc:sldMk cId="3015721341" sldId="489"/>
            <ac:spMk id="3" creationId="{00000000-0000-0000-0000-000000000000}"/>
          </ac:spMkLst>
        </pc:spChg>
        <pc:spChg chg="del">
          <ac:chgData name="东 阚" userId="3599d4e495008c55" providerId="LiveId" clId="{54D04F7E-F4F0-4B46-92B4-8BB4DC4D7919}" dt="2024-04-17T14:48:18.947" v="1499" actId="478"/>
          <ac:spMkLst>
            <pc:docMk/>
            <pc:sldMk cId="3015721341" sldId="489"/>
            <ac:spMk id="6" creationId="{53E336E3-4E72-4181-87CB-17786128F1EE}"/>
          </ac:spMkLst>
        </pc:spChg>
        <pc:spChg chg="del">
          <ac:chgData name="东 阚" userId="3599d4e495008c55" providerId="LiveId" clId="{54D04F7E-F4F0-4B46-92B4-8BB4DC4D7919}" dt="2024-04-17T14:48:18.947" v="1499" actId="478"/>
          <ac:spMkLst>
            <pc:docMk/>
            <pc:sldMk cId="3015721341" sldId="489"/>
            <ac:spMk id="7" creationId="{3AD537D8-8B3B-4279-84C2-935DC5A99A1F}"/>
          </ac:spMkLst>
        </pc:spChg>
        <pc:spChg chg="del mod">
          <ac:chgData name="东 阚" userId="3599d4e495008c55" providerId="LiveId" clId="{54D04F7E-F4F0-4B46-92B4-8BB4DC4D7919}" dt="2024-04-17T14:50:29.205" v="1554" actId="478"/>
          <ac:spMkLst>
            <pc:docMk/>
            <pc:sldMk cId="3015721341" sldId="489"/>
            <ac:spMk id="8" creationId="{E9407B73-718B-45D9-B2DA-F360A670EB75}"/>
          </ac:spMkLst>
        </pc:spChg>
        <pc:spChg chg="del mod">
          <ac:chgData name="东 阚" userId="3599d4e495008c55" providerId="LiveId" clId="{54D04F7E-F4F0-4B46-92B4-8BB4DC4D7919}" dt="2024-04-17T14:50:29.205" v="1554" actId="478"/>
          <ac:spMkLst>
            <pc:docMk/>
            <pc:sldMk cId="3015721341" sldId="489"/>
            <ac:spMk id="9" creationId="{A6BCF752-2BCD-430D-AAEB-89F3FB8FC189}"/>
          </ac:spMkLst>
        </pc:spChg>
        <pc:spChg chg="del">
          <ac:chgData name="东 阚" userId="3599d4e495008c55" providerId="LiveId" clId="{54D04F7E-F4F0-4B46-92B4-8BB4DC4D7919}" dt="2024-04-17T14:48:20.838" v="1500" actId="478"/>
          <ac:spMkLst>
            <pc:docMk/>
            <pc:sldMk cId="3015721341" sldId="489"/>
            <ac:spMk id="10" creationId="{4BBC3A62-2040-4D35-8E9A-ED682140EE5E}"/>
          </ac:spMkLst>
        </pc:spChg>
        <pc:spChg chg="del">
          <ac:chgData name="东 阚" userId="3599d4e495008c55" providerId="LiveId" clId="{54D04F7E-F4F0-4B46-92B4-8BB4DC4D7919}" dt="2024-04-17T14:48:20.838" v="1500" actId="478"/>
          <ac:spMkLst>
            <pc:docMk/>
            <pc:sldMk cId="3015721341" sldId="489"/>
            <ac:spMk id="11" creationId="{2B80954B-6248-441D-860D-228C5C5B05B1}"/>
          </ac:spMkLst>
        </pc:spChg>
        <pc:spChg chg="add mod">
          <ac:chgData name="东 阚" userId="3599d4e495008c55" providerId="LiveId" clId="{54D04F7E-F4F0-4B46-92B4-8BB4DC4D7919}" dt="2024-04-17T14:50:29.528" v="1555"/>
          <ac:spMkLst>
            <pc:docMk/>
            <pc:sldMk cId="3015721341" sldId="489"/>
            <ac:spMk id="12" creationId="{8175DE3F-7DF2-4008-9094-A48F086FF034}"/>
          </ac:spMkLst>
        </pc:spChg>
        <pc:spChg chg="add mod">
          <ac:chgData name="东 阚" userId="3599d4e495008c55" providerId="LiveId" clId="{54D04F7E-F4F0-4B46-92B4-8BB4DC4D7919}" dt="2024-04-17T14:50:29.528" v="1555"/>
          <ac:spMkLst>
            <pc:docMk/>
            <pc:sldMk cId="3015721341" sldId="489"/>
            <ac:spMk id="13" creationId="{2406ABE6-EBA7-4892-9AD6-28A6071B9B8A}"/>
          </ac:spMkLst>
        </pc:spChg>
        <pc:spChg chg="add del mod">
          <ac:chgData name="东 阚" userId="3599d4e495008c55" providerId="LiveId" clId="{54D04F7E-F4F0-4B46-92B4-8BB4DC4D7919}" dt="2024-04-17T15:02:50.786" v="1670" actId="478"/>
          <ac:spMkLst>
            <pc:docMk/>
            <pc:sldMk cId="3015721341" sldId="489"/>
            <ac:spMk id="21" creationId="{BD13D41F-7B41-416D-BFCE-4D3886EB5BE8}"/>
          </ac:spMkLst>
        </pc:spChg>
        <pc:spChg chg="add del mod">
          <ac:chgData name="东 阚" userId="3599d4e495008c55" providerId="LiveId" clId="{54D04F7E-F4F0-4B46-92B4-8BB4DC4D7919}" dt="2024-04-17T15:02:50.786" v="1670" actId="478"/>
          <ac:spMkLst>
            <pc:docMk/>
            <pc:sldMk cId="3015721341" sldId="489"/>
            <ac:spMk id="22" creationId="{A5AD5E4F-EF63-4861-9EB4-2EB09C23C7CF}"/>
          </ac:spMkLst>
        </pc:spChg>
        <pc:spChg chg="add del mod">
          <ac:chgData name="东 阚" userId="3599d4e495008c55" providerId="LiveId" clId="{54D04F7E-F4F0-4B46-92B4-8BB4DC4D7919}" dt="2024-04-17T15:26:42.864" v="1870" actId="478"/>
          <ac:spMkLst>
            <pc:docMk/>
            <pc:sldMk cId="3015721341" sldId="489"/>
            <ac:spMk id="23" creationId="{5F2F3899-DE35-4C7D-92D2-E77A6A94956D}"/>
          </ac:spMkLst>
        </pc:spChg>
        <pc:spChg chg="add del mod">
          <ac:chgData name="东 阚" userId="3599d4e495008c55" providerId="LiveId" clId="{54D04F7E-F4F0-4B46-92B4-8BB4DC4D7919}" dt="2024-04-17T15:20:38.194" v="1801" actId="478"/>
          <ac:spMkLst>
            <pc:docMk/>
            <pc:sldMk cId="3015721341" sldId="489"/>
            <ac:spMk id="25" creationId="{489401C3-3E3F-40C8-9D76-EB01CF2F7DBA}"/>
          </ac:spMkLst>
        </pc:spChg>
        <pc:spChg chg="add del mod">
          <ac:chgData name="东 阚" userId="3599d4e495008c55" providerId="LiveId" clId="{54D04F7E-F4F0-4B46-92B4-8BB4DC4D7919}" dt="2024-04-17T15:26:42.864" v="1870" actId="478"/>
          <ac:spMkLst>
            <pc:docMk/>
            <pc:sldMk cId="3015721341" sldId="489"/>
            <ac:spMk id="26" creationId="{E4D140C8-FCAF-491B-99CF-16672CA4F946}"/>
          </ac:spMkLst>
        </pc:spChg>
        <pc:spChg chg="add del mod">
          <ac:chgData name="东 阚" userId="3599d4e495008c55" providerId="LiveId" clId="{54D04F7E-F4F0-4B46-92B4-8BB4DC4D7919}" dt="2024-04-17T15:26:41.464" v="1869" actId="478"/>
          <ac:spMkLst>
            <pc:docMk/>
            <pc:sldMk cId="3015721341" sldId="489"/>
            <ac:spMk id="27" creationId="{6735EC5F-A108-420A-989D-86B7782581D8}"/>
          </ac:spMkLst>
        </pc:spChg>
        <pc:spChg chg="add del mod">
          <ac:chgData name="东 阚" userId="3599d4e495008c55" providerId="LiveId" clId="{54D04F7E-F4F0-4B46-92B4-8BB4DC4D7919}" dt="2024-04-17T15:26:42.864" v="1870" actId="478"/>
          <ac:spMkLst>
            <pc:docMk/>
            <pc:sldMk cId="3015721341" sldId="489"/>
            <ac:spMk id="28" creationId="{1F94A08F-D4E3-47D6-BF9C-891DB623227D}"/>
          </ac:spMkLst>
        </pc:spChg>
        <pc:picChg chg="mod modCrop">
          <ac:chgData name="东 阚" userId="3599d4e495008c55" providerId="LiveId" clId="{54D04F7E-F4F0-4B46-92B4-8BB4DC4D7919}" dt="2024-04-18T08:51:44.710" v="6011" actId="1076"/>
          <ac:picMkLst>
            <pc:docMk/>
            <pc:sldMk cId="3015721341" sldId="489"/>
            <ac:picMk id="5" creationId="{5E588046-D326-4D6C-ABDC-D996F1C7A70F}"/>
          </ac:picMkLst>
        </pc:picChg>
        <pc:picChg chg="add del mod">
          <ac:chgData name="东 阚" userId="3599d4e495008c55" providerId="LiveId" clId="{54D04F7E-F4F0-4B46-92B4-8BB4DC4D7919}" dt="2024-04-18T08:51:32.595" v="6007" actId="478"/>
          <ac:picMkLst>
            <pc:docMk/>
            <pc:sldMk cId="3015721341" sldId="489"/>
            <ac:picMk id="6" creationId="{2503061B-3D61-4DFB-80AD-7C17E7DCCBE1}"/>
          </ac:picMkLst>
        </pc:picChg>
        <pc:picChg chg="add mod">
          <ac:chgData name="东 阚" userId="3599d4e495008c55" providerId="LiveId" clId="{54D04F7E-F4F0-4B46-92B4-8BB4DC4D7919}" dt="2024-04-18T08:51:39.464" v="6009" actId="1076"/>
          <ac:picMkLst>
            <pc:docMk/>
            <pc:sldMk cId="3015721341" sldId="489"/>
            <ac:picMk id="8" creationId="{EB1135AF-A513-4F0E-8C93-1BC999DA136F}"/>
          </ac:picMkLst>
        </pc:picChg>
        <pc:picChg chg="add del mod">
          <ac:chgData name="东 阚" userId="3599d4e495008c55" providerId="LiveId" clId="{54D04F7E-F4F0-4B46-92B4-8BB4DC4D7919}" dt="2024-04-17T14:51:14.239" v="1562" actId="478"/>
          <ac:picMkLst>
            <pc:docMk/>
            <pc:sldMk cId="3015721341" sldId="489"/>
            <ac:picMk id="14" creationId="{313A51F0-05C1-4BEC-B4F5-3EECD037E45E}"/>
          </ac:picMkLst>
        </pc:picChg>
        <pc:picChg chg="add mod">
          <ac:chgData name="东 阚" userId="3599d4e495008c55" providerId="LiveId" clId="{54D04F7E-F4F0-4B46-92B4-8BB4DC4D7919}" dt="2024-04-18T08:51:30.480" v="6006" actId="1076"/>
          <ac:picMkLst>
            <pc:docMk/>
            <pc:sldMk cId="3015721341" sldId="489"/>
            <ac:picMk id="16" creationId="{33F0C076-58F2-4184-BF4A-6AB04500B922}"/>
          </ac:picMkLst>
        </pc:picChg>
        <pc:picChg chg="add mod">
          <ac:chgData name="东 阚" userId="3599d4e495008c55" providerId="LiveId" clId="{54D04F7E-F4F0-4B46-92B4-8BB4DC4D7919}" dt="2024-04-17T15:04:41.609" v="1687" actId="1076"/>
          <ac:picMkLst>
            <pc:docMk/>
            <pc:sldMk cId="3015721341" sldId="489"/>
            <ac:picMk id="18" creationId="{18197C19-F955-4DFD-B009-639494EF9936}"/>
          </ac:picMkLst>
        </pc:picChg>
        <pc:picChg chg="add mod">
          <ac:chgData name="东 阚" userId="3599d4e495008c55" providerId="LiveId" clId="{54D04F7E-F4F0-4B46-92B4-8BB4DC4D7919}" dt="2024-04-18T08:51:36.692" v="6008" actId="1076"/>
          <ac:picMkLst>
            <pc:docMk/>
            <pc:sldMk cId="3015721341" sldId="489"/>
            <ac:picMk id="20" creationId="{F605B75F-37DD-40FD-A5BC-8379D97841EB}"/>
          </ac:picMkLst>
        </pc:picChg>
        <pc:picChg chg="add del mod">
          <ac:chgData name="东 阚" userId="3599d4e495008c55" providerId="LiveId" clId="{54D04F7E-F4F0-4B46-92B4-8BB4DC4D7919}" dt="2024-04-17T15:26:41.464" v="1869" actId="478"/>
          <ac:picMkLst>
            <pc:docMk/>
            <pc:sldMk cId="3015721341" sldId="489"/>
            <ac:picMk id="30" creationId="{64F3456A-AA8B-40A2-A538-61C8101ED095}"/>
          </ac:picMkLst>
        </pc:picChg>
        <pc:cxnChg chg="add mod">
          <ac:chgData name="东 阚" userId="3599d4e495008c55" providerId="LiveId" clId="{54D04F7E-F4F0-4B46-92B4-8BB4DC4D7919}" dt="2024-04-18T08:51:57.657" v="6014" actId="692"/>
          <ac:cxnSpMkLst>
            <pc:docMk/>
            <pc:sldMk cId="3015721341" sldId="489"/>
            <ac:cxnSpMk id="14" creationId="{A1F2795E-E333-49EA-9FD7-16B3C8B08CF8}"/>
          </ac:cxnSpMkLst>
        </pc:cxnChg>
      </pc:sldChg>
      <pc:sldChg chg="modNotesTx">
        <pc:chgData name="东 阚" userId="3599d4e495008c55" providerId="LiveId" clId="{54D04F7E-F4F0-4B46-92B4-8BB4DC4D7919}" dt="2024-04-18T08:56:41.604" v="6173" actId="20577"/>
        <pc:sldMkLst>
          <pc:docMk/>
          <pc:sldMk cId="3198424792" sldId="490"/>
        </pc:sldMkLst>
      </pc:sldChg>
      <pc:sldChg chg="addSp delSp modSp mod modTransition modAnim modNotesTx">
        <pc:chgData name="东 阚" userId="3599d4e495008c55" providerId="LiveId" clId="{54D04F7E-F4F0-4B46-92B4-8BB4DC4D7919}" dt="2024-04-18T09:00:05.074" v="6278" actId="20577"/>
        <pc:sldMkLst>
          <pc:docMk/>
          <pc:sldMk cId="3742369807" sldId="491"/>
        </pc:sldMkLst>
        <pc:spChg chg="mod">
          <ac:chgData name="东 阚" userId="3599d4e495008c55" providerId="LiveId" clId="{54D04F7E-F4F0-4B46-92B4-8BB4DC4D7919}" dt="2024-04-17T15:25:27.645" v="1833" actId="20577"/>
          <ac:spMkLst>
            <pc:docMk/>
            <pc:sldMk cId="3742369807" sldId="491"/>
            <ac:spMk id="3" creationId="{00000000-0000-0000-0000-000000000000}"/>
          </ac:spMkLst>
        </pc:spChg>
        <pc:spChg chg="del">
          <ac:chgData name="东 阚" userId="3599d4e495008c55" providerId="LiveId" clId="{54D04F7E-F4F0-4B46-92B4-8BB4DC4D7919}" dt="2024-04-17T15:02:32.354" v="1643" actId="478"/>
          <ac:spMkLst>
            <pc:docMk/>
            <pc:sldMk cId="3742369807" sldId="491"/>
            <ac:spMk id="6" creationId="{53E336E3-4E72-4181-87CB-17786128F1EE}"/>
          </ac:spMkLst>
        </pc:spChg>
        <pc:spChg chg="del">
          <ac:chgData name="东 阚" userId="3599d4e495008c55" providerId="LiveId" clId="{54D04F7E-F4F0-4B46-92B4-8BB4DC4D7919}" dt="2024-04-17T15:02:32.354" v="1643" actId="478"/>
          <ac:spMkLst>
            <pc:docMk/>
            <pc:sldMk cId="3742369807" sldId="491"/>
            <ac:spMk id="7" creationId="{3AD537D8-8B3B-4279-84C2-935DC5A99A1F}"/>
          </ac:spMkLst>
        </pc:spChg>
        <pc:spChg chg="del">
          <ac:chgData name="东 阚" userId="3599d4e495008c55" providerId="LiveId" clId="{54D04F7E-F4F0-4B46-92B4-8BB4DC4D7919}" dt="2024-04-17T15:02:32.354" v="1643" actId="478"/>
          <ac:spMkLst>
            <pc:docMk/>
            <pc:sldMk cId="3742369807" sldId="491"/>
            <ac:spMk id="8" creationId="{E9407B73-718B-45D9-B2DA-F360A670EB75}"/>
          </ac:spMkLst>
        </pc:spChg>
        <pc:spChg chg="del">
          <ac:chgData name="东 阚" userId="3599d4e495008c55" providerId="LiveId" clId="{54D04F7E-F4F0-4B46-92B4-8BB4DC4D7919}" dt="2024-04-17T15:02:32.354" v="1643" actId="478"/>
          <ac:spMkLst>
            <pc:docMk/>
            <pc:sldMk cId="3742369807" sldId="491"/>
            <ac:spMk id="9" creationId="{A6BCF752-2BCD-430D-AAEB-89F3FB8FC189}"/>
          </ac:spMkLst>
        </pc:spChg>
        <pc:spChg chg="del">
          <ac:chgData name="东 阚" userId="3599d4e495008c55" providerId="LiveId" clId="{54D04F7E-F4F0-4B46-92B4-8BB4DC4D7919}" dt="2024-04-17T15:02:57.577" v="1672" actId="478"/>
          <ac:spMkLst>
            <pc:docMk/>
            <pc:sldMk cId="3742369807" sldId="491"/>
            <ac:spMk id="10" creationId="{4BBC3A62-2040-4D35-8E9A-ED682140EE5E}"/>
          </ac:spMkLst>
        </pc:spChg>
        <pc:spChg chg="del">
          <ac:chgData name="东 阚" userId="3599d4e495008c55" providerId="LiveId" clId="{54D04F7E-F4F0-4B46-92B4-8BB4DC4D7919}" dt="2024-04-17T15:02:57.577" v="1672" actId="478"/>
          <ac:spMkLst>
            <pc:docMk/>
            <pc:sldMk cId="3742369807" sldId="491"/>
            <ac:spMk id="11" creationId="{2B80954B-6248-441D-860D-228C5C5B05B1}"/>
          </ac:spMkLst>
        </pc:spChg>
        <pc:spChg chg="add mod">
          <ac:chgData name="东 阚" userId="3599d4e495008c55" providerId="LiveId" clId="{54D04F7E-F4F0-4B46-92B4-8BB4DC4D7919}" dt="2024-04-17T15:02:53.404" v="1671"/>
          <ac:spMkLst>
            <pc:docMk/>
            <pc:sldMk cId="3742369807" sldId="491"/>
            <ac:spMk id="12" creationId="{2D0009AE-A076-40F2-AC5E-B318AD52E11D}"/>
          </ac:spMkLst>
        </pc:spChg>
        <pc:spChg chg="add mod">
          <ac:chgData name="东 阚" userId="3599d4e495008c55" providerId="LiveId" clId="{54D04F7E-F4F0-4B46-92B4-8BB4DC4D7919}" dt="2024-04-17T15:02:53.404" v="1671"/>
          <ac:spMkLst>
            <pc:docMk/>
            <pc:sldMk cId="3742369807" sldId="491"/>
            <ac:spMk id="13" creationId="{88D54806-DDA3-4AFB-BB33-DF2A5B9FAE33}"/>
          </ac:spMkLst>
        </pc:spChg>
        <pc:picChg chg="del mod modCrop">
          <ac:chgData name="东 阚" userId="3599d4e495008c55" providerId="LiveId" clId="{54D04F7E-F4F0-4B46-92B4-8BB4DC4D7919}" dt="2024-04-17T15:09:21.754" v="1728" actId="478"/>
          <ac:picMkLst>
            <pc:docMk/>
            <pc:sldMk cId="3742369807" sldId="491"/>
            <ac:picMk id="5" creationId="{5E588046-D326-4D6C-ABDC-D996F1C7A70F}"/>
          </ac:picMkLst>
        </pc:picChg>
        <pc:picChg chg="add mod">
          <ac:chgData name="东 阚" userId="3599d4e495008c55" providerId="LiveId" clId="{54D04F7E-F4F0-4B46-92B4-8BB4DC4D7919}" dt="2024-04-17T15:04:39.225" v="1686" actId="1076"/>
          <ac:picMkLst>
            <pc:docMk/>
            <pc:sldMk cId="3742369807" sldId="491"/>
            <ac:picMk id="14" creationId="{581B52C1-1057-4921-BD3A-6FC4C90AF80F}"/>
          </ac:picMkLst>
        </pc:picChg>
        <pc:picChg chg="add mod modCrop">
          <ac:chgData name="东 阚" userId="3599d4e495008c55" providerId="LiveId" clId="{54D04F7E-F4F0-4B46-92B4-8BB4DC4D7919}" dt="2024-04-17T15:06:22.147" v="1702" actId="1076"/>
          <ac:picMkLst>
            <pc:docMk/>
            <pc:sldMk cId="3742369807" sldId="491"/>
            <ac:picMk id="15" creationId="{2ED537E7-34F8-416C-99B3-300A125A5A65}"/>
          </ac:picMkLst>
        </pc:picChg>
        <pc:picChg chg="add mod">
          <ac:chgData name="东 阚" userId="3599d4e495008c55" providerId="LiveId" clId="{54D04F7E-F4F0-4B46-92B4-8BB4DC4D7919}" dt="2024-04-18T08:59:45.783" v="6215"/>
          <ac:picMkLst>
            <pc:docMk/>
            <pc:sldMk cId="3742369807" sldId="491"/>
            <ac:picMk id="16" creationId="{3A9444F0-E7B5-47B4-B1EE-ADE660D9B989}"/>
          </ac:picMkLst>
        </pc:picChg>
        <pc:picChg chg="add mod">
          <ac:chgData name="东 阚" userId="3599d4e495008c55" providerId="LiveId" clId="{54D04F7E-F4F0-4B46-92B4-8BB4DC4D7919}" dt="2024-04-17T15:10:07.379" v="1743" actId="1076"/>
          <ac:picMkLst>
            <pc:docMk/>
            <pc:sldMk cId="3742369807" sldId="491"/>
            <ac:picMk id="17" creationId="{AD3598BE-26F1-4247-B93E-0D26218C92E5}"/>
          </ac:picMkLst>
        </pc:picChg>
        <pc:picChg chg="add mod">
          <ac:chgData name="东 阚" userId="3599d4e495008c55" providerId="LiveId" clId="{54D04F7E-F4F0-4B46-92B4-8BB4DC4D7919}" dt="2024-04-17T15:10:52.916" v="1748" actId="1076"/>
          <ac:picMkLst>
            <pc:docMk/>
            <pc:sldMk cId="3742369807" sldId="491"/>
            <ac:picMk id="19" creationId="{07467DC6-8E06-40E0-ABFC-F9625B453F54}"/>
          </ac:picMkLst>
        </pc:picChg>
        <pc:picChg chg="add mod">
          <ac:chgData name="东 阚" userId="3599d4e495008c55" providerId="LiveId" clId="{54D04F7E-F4F0-4B46-92B4-8BB4DC4D7919}" dt="2024-04-17T15:26:27.676" v="1865" actId="1076"/>
          <ac:picMkLst>
            <pc:docMk/>
            <pc:sldMk cId="3742369807" sldId="491"/>
            <ac:picMk id="21" creationId="{B6332C0B-ECF4-4F53-A6F3-CB13FF1C7C4A}"/>
          </ac:picMkLst>
        </pc:picChg>
        <pc:picChg chg="add mod ord modCrop">
          <ac:chgData name="东 阚" userId="3599d4e495008c55" providerId="LiveId" clId="{54D04F7E-F4F0-4B46-92B4-8BB4DC4D7919}" dt="2024-04-17T15:26:24.534" v="1864" actId="1038"/>
          <ac:picMkLst>
            <pc:docMk/>
            <pc:sldMk cId="3742369807" sldId="491"/>
            <ac:picMk id="22" creationId="{F8F7428A-D60E-4EA0-8AAD-BB381628AEF2}"/>
          </ac:picMkLst>
        </pc:picChg>
      </pc:sldChg>
      <pc:sldChg chg="addSp delSp modSp mod modAnim">
        <pc:chgData name="东 阚" userId="3599d4e495008c55" providerId="LiveId" clId="{54D04F7E-F4F0-4B46-92B4-8BB4DC4D7919}" dt="2024-04-18T09:00:16.584" v="6279"/>
        <pc:sldMkLst>
          <pc:docMk/>
          <pc:sldMk cId="1452890766" sldId="492"/>
        </pc:sldMkLst>
        <pc:spChg chg="mod">
          <ac:chgData name="东 阚" userId="3599d4e495008c55" providerId="LiveId" clId="{54D04F7E-F4F0-4B46-92B4-8BB4DC4D7919}" dt="2024-04-17T15:25:33.318" v="1834"/>
          <ac:spMkLst>
            <pc:docMk/>
            <pc:sldMk cId="1452890766" sldId="492"/>
            <ac:spMk id="3" creationId="{00000000-0000-0000-0000-000000000000}"/>
          </ac:spMkLst>
        </pc:spChg>
        <pc:spChg chg="add mod">
          <ac:chgData name="东 阚" userId="3599d4e495008c55" providerId="LiveId" clId="{54D04F7E-F4F0-4B46-92B4-8BB4DC4D7919}" dt="2024-04-17T17:06:04.175" v="3152" actId="12"/>
          <ac:spMkLst>
            <pc:docMk/>
            <pc:sldMk cId="1452890766" sldId="492"/>
            <ac:spMk id="16" creationId="{BD50D9E3-835F-4418-950A-5D4C93EFB6B6}"/>
          </ac:spMkLst>
        </pc:spChg>
        <pc:spChg chg="add mod">
          <ac:chgData name="东 阚" userId="3599d4e495008c55" providerId="LiveId" clId="{54D04F7E-F4F0-4B46-92B4-8BB4DC4D7919}" dt="2024-04-17T15:26:19.890" v="1853" actId="1038"/>
          <ac:spMkLst>
            <pc:docMk/>
            <pc:sldMk cId="1452890766" sldId="492"/>
            <ac:spMk id="18" creationId="{19F8E74A-542E-48F0-956D-BE6A0C56A5F9}"/>
          </ac:spMkLst>
        </pc:spChg>
        <pc:spChg chg="add mod">
          <ac:chgData name="东 阚" userId="3599d4e495008c55" providerId="LiveId" clId="{54D04F7E-F4F0-4B46-92B4-8BB4DC4D7919}" dt="2024-04-17T15:26:19.890" v="1853" actId="1038"/>
          <ac:spMkLst>
            <pc:docMk/>
            <pc:sldMk cId="1452890766" sldId="492"/>
            <ac:spMk id="20" creationId="{12458F88-6855-47DC-8C84-E9362F248843}"/>
          </ac:spMkLst>
        </pc:spChg>
        <pc:spChg chg="add mod">
          <ac:chgData name="东 阚" userId="3599d4e495008c55" providerId="LiveId" clId="{54D04F7E-F4F0-4B46-92B4-8BB4DC4D7919}" dt="2024-04-17T15:26:56.450" v="1873" actId="20577"/>
          <ac:spMkLst>
            <pc:docMk/>
            <pc:sldMk cId="1452890766" sldId="492"/>
            <ac:spMk id="23" creationId="{437AC510-36F5-46B3-B25E-C58C792C484A}"/>
          </ac:spMkLst>
        </pc:spChg>
        <pc:spChg chg="add del mod">
          <ac:chgData name="东 阚" userId="3599d4e495008c55" providerId="LiveId" clId="{54D04F7E-F4F0-4B46-92B4-8BB4DC4D7919}" dt="2024-04-17T15:41:41.287" v="1960" actId="478"/>
          <ac:spMkLst>
            <pc:docMk/>
            <pc:sldMk cId="1452890766" sldId="492"/>
            <ac:spMk id="28" creationId="{C527B299-89C5-4BCA-AAD3-6C336900BD86}"/>
          </ac:spMkLst>
        </pc:spChg>
        <pc:spChg chg="add mod">
          <ac:chgData name="东 阚" userId="3599d4e495008c55" providerId="LiveId" clId="{54D04F7E-F4F0-4B46-92B4-8BB4DC4D7919}" dt="2024-04-17T15:42:43.984" v="1975" actId="20577"/>
          <ac:spMkLst>
            <pc:docMk/>
            <pc:sldMk cId="1452890766" sldId="492"/>
            <ac:spMk id="30" creationId="{4B8AEB6A-1419-46B3-91DC-68BAEF384369}"/>
          </ac:spMkLst>
        </pc:spChg>
        <pc:picChg chg="del">
          <ac:chgData name="东 阚" userId="3599d4e495008c55" providerId="LiveId" clId="{54D04F7E-F4F0-4B46-92B4-8BB4DC4D7919}" dt="2024-04-17T15:25:38.780" v="1835" actId="478"/>
          <ac:picMkLst>
            <pc:docMk/>
            <pc:sldMk cId="1452890766" sldId="492"/>
            <ac:picMk id="15" creationId="{2ED537E7-34F8-416C-99B3-300A125A5A65}"/>
          </ac:picMkLst>
        </pc:picChg>
        <pc:picChg chg="del">
          <ac:chgData name="东 阚" userId="3599d4e495008c55" providerId="LiveId" clId="{54D04F7E-F4F0-4B46-92B4-8BB4DC4D7919}" dt="2024-04-17T15:25:40.003" v="1836" actId="478"/>
          <ac:picMkLst>
            <pc:docMk/>
            <pc:sldMk cId="1452890766" sldId="492"/>
            <ac:picMk id="17" creationId="{AD3598BE-26F1-4247-B93E-0D26218C92E5}"/>
          </ac:picMkLst>
        </pc:picChg>
        <pc:picChg chg="del">
          <ac:chgData name="东 阚" userId="3599d4e495008c55" providerId="LiveId" clId="{54D04F7E-F4F0-4B46-92B4-8BB4DC4D7919}" dt="2024-04-17T15:25:40.003" v="1836" actId="478"/>
          <ac:picMkLst>
            <pc:docMk/>
            <pc:sldMk cId="1452890766" sldId="492"/>
            <ac:picMk id="19" creationId="{07467DC6-8E06-40E0-ABFC-F9625B453F54}"/>
          </ac:picMkLst>
        </pc:picChg>
        <pc:picChg chg="del">
          <ac:chgData name="东 阚" userId="3599d4e495008c55" providerId="LiveId" clId="{54D04F7E-F4F0-4B46-92B4-8BB4DC4D7919}" dt="2024-04-17T15:25:40.003" v="1836" actId="478"/>
          <ac:picMkLst>
            <pc:docMk/>
            <pc:sldMk cId="1452890766" sldId="492"/>
            <ac:picMk id="21" creationId="{B6332C0B-ECF4-4F53-A6F3-CB13FF1C7C4A}"/>
          </ac:picMkLst>
        </pc:picChg>
        <pc:picChg chg="del">
          <ac:chgData name="东 阚" userId="3599d4e495008c55" providerId="LiveId" clId="{54D04F7E-F4F0-4B46-92B4-8BB4DC4D7919}" dt="2024-04-17T15:26:11.338" v="1840" actId="478"/>
          <ac:picMkLst>
            <pc:docMk/>
            <pc:sldMk cId="1452890766" sldId="492"/>
            <ac:picMk id="22" creationId="{F8F7428A-D60E-4EA0-8AAD-BB381628AEF2}"/>
          </ac:picMkLst>
        </pc:picChg>
        <pc:picChg chg="add mod">
          <ac:chgData name="东 阚" userId="3599d4e495008c55" providerId="LiveId" clId="{54D04F7E-F4F0-4B46-92B4-8BB4DC4D7919}" dt="2024-04-17T15:26:19.890" v="1853" actId="1038"/>
          <ac:picMkLst>
            <pc:docMk/>
            <pc:sldMk cId="1452890766" sldId="492"/>
            <ac:picMk id="24" creationId="{80E483DB-5247-40D5-A8B5-CAFA72EE03B7}"/>
          </ac:picMkLst>
        </pc:picChg>
        <pc:picChg chg="add del mod ord">
          <ac:chgData name="东 阚" userId="3599d4e495008c55" providerId="LiveId" clId="{54D04F7E-F4F0-4B46-92B4-8BB4DC4D7919}" dt="2024-04-17T15:26:32.620" v="1866" actId="478"/>
          <ac:picMkLst>
            <pc:docMk/>
            <pc:sldMk cId="1452890766" sldId="492"/>
            <ac:picMk id="25" creationId="{8A57E31A-F29C-4F0A-84AC-649510358B41}"/>
          </ac:picMkLst>
        </pc:picChg>
        <pc:picChg chg="add mod ord">
          <ac:chgData name="东 阚" userId="3599d4e495008c55" providerId="LiveId" clId="{54D04F7E-F4F0-4B46-92B4-8BB4DC4D7919}" dt="2024-04-17T15:26:34.613" v="1868" actId="167"/>
          <ac:picMkLst>
            <pc:docMk/>
            <pc:sldMk cId="1452890766" sldId="492"/>
            <ac:picMk id="26" creationId="{95C439B5-36D4-453E-8813-E66806EC3B47}"/>
          </ac:picMkLst>
        </pc:picChg>
        <pc:picChg chg="add del mod">
          <ac:chgData name="东 阚" userId="3599d4e495008c55" providerId="LiveId" clId="{54D04F7E-F4F0-4B46-92B4-8BB4DC4D7919}" dt="2024-04-17T15:41:41.287" v="1960" actId="478"/>
          <ac:picMkLst>
            <pc:docMk/>
            <pc:sldMk cId="1452890766" sldId="492"/>
            <ac:picMk id="27" creationId="{096B9F60-D09D-4F8C-900F-5CF70303A2DB}"/>
          </ac:picMkLst>
        </pc:picChg>
        <pc:picChg chg="add mod">
          <ac:chgData name="东 阚" userId="3599d4e495008c55" providerId="LiveId" clId="{54D04F7E-F4F0-4B46-92B4-8BB4DC4D7919}" dt="2024-04-17T15:41:38.412" v="1959"/>
          <ac:picMkLst>
            <pc:docMk/>
            <pc:sldMk cId="1452890766" sldId="492"/>
            <ac:picMk id="29" creationId="{BA8A2B18-A781-4D21-9013-70F0FF4EE982}"/>
          </ac:picMkLst>
        </pc:picChg>
      </pc:sldChg>
      <pc:sldChg chg="addSp delSp modSp mod modTransition delAnim">
        <pc:chgData name="东 阚" userId="3599d4e495008c55" providerId="LiveId" clId="{54D04F7E-F4F0-4B46-92B4-8BB4DC4D7919}" dt="2024-04-18T11:14:10.463" v="6469" actId="207"/>
        <pc:sldMkLst>
          <pc:docMk/>
          <pc:sldMk cId="872477431" sldId="493"/>
        </pc:sldMkLst>
        <pc:spChg chg="add mod">
          <ac:chgData name="东 阚" userId="3599d4e495008c55" providerId="LiveId" clId="{54D04F7E-F4F0-4B46-92B4-8BB4DC4D7919}" dt="2024-04-17T15:42:50.350" v="1977"/>
          <ac:spMkLst>
            <pc:docMk/>
            <pc:sldMk cId="872477431" sldId="493"/>
            <ac:spMk id="15" creationId="{88F549EE-AD1B-4EE1-99BF-C5CA62872835}"/>
          </ac:spMkLst>
        </pc:spChg>
        <pc:spChg chg="del">
          <ac:chgData name="东 阚" userId="3599d4e495008c55" providerId="LiveId" clId="{54D04F7E-F4F0-4B46-92B4-8BB4DC4D7919}" dt="2024-04-17T15:41:06.634" v="1890" actId="478"/>
          <ac:spMkLst>
            <pc:docMk/>
            <pc:sldMk cId="872477431" sldId="493"/>
            <ac:spMk id="16" creationId="{BD50D9E3-835F-4418-950A-5D4C93EFB6B6}"/>
          </ac:spMkLst>
        </pc:spChg>
        <pc:spChg chg="add mod">
          <ac:chgData name="东 阚" userId="3599d4e495008c55" providerId="LiveId" clId="{54D04F7E-F4F0-4B46-92B4-8BB4DC4D7919}" dt="2024-04-18T11:14:10.463" v="6469" actId="207"/>
          <ac:spMkLst>
            <pc:docMk/>
            <pc:sldMk cId="872477431" sldId="493"/>
            <ac:spMk id="17" creationId="{231C6A30-3395-4F6B-B664-69126AFAF217}"/>
          </ac:spMkLst>
        </pc:spChg>
        <pc:spChg chg="del">
          <ac:chgData name="东 阚" userId="3599d4e495008c55" providerId="LiveId" clId="{54D04F7E-F4F0-4B46-92B4-8BB4DC4D7919}" dt="2024-04-17T15:41:06.634" v="1890" actId="478"/>
          <ac:spMkLst>
            <pc:docMk/>
            <pc:sldMk cId="872477431" sldId="493"/>
            <ac:spMk id="18" creationId="{19F8E74A-542E-48F0-956D-BE6A0C56A5F9}"/>
          </ac:spMkLst>
        </pc:spChg>
        <pc:spChg chg="add mod">
          <ac:chgData name="东 阚" userId="3599d4e495008c55" providerId="LiveId" clId="{54D04F7E-F4F0-4B46-92B4-8BB4DC4D7919}" dt="2024-04-17T17:05:58.450" v="3151" actId="12"/>
          <ac:spMkLst>
            <pc:docMk/>
            <pc:sldMk cId="872477431" sldId="493"/>
            <ac:spMk id="19" creationId="{BBD9DD98-6E10-428C-A951-816FD1EDC5B2}"/>
          </ac:spMkLst>
        </pc:spChg>
        <pc:spChg chg="del">
          <ac:chgData name="东 阚" userId="3599d4e495008c55" providerId="LiveId" clId="{54D04F7E-F4F0-4B46-92B4-8BB4DC4D7919}" dt="2024-04-17T15:41:06.634" v="1890" actId="478"/>
          <ac:spMkLst>
            <pc:docMk/>
            <pc:sldMk cId="872477431" sldId="493"/>
            <ac:spMk id="20" creationId="{12458F88-6855-47DC-8C84-E9362F248843}"/>
          </ac:spMkLst>
        </pc:spChg>
        <pc:spChg chg="del">
          <ac:chgData name="东 阚" userId="3599d4e495008c55" providerId="LiveId" clId="{54D04F7E-F4F0-4B46-92B4-8BB4DC4D7919}" dt="2024-04-17T15:41:09.351" v="1891" actId="478"/>
          <ac:spMkLst>
            <pc:docMk/>
            <pc:sldMk cId="872477431" sldId="493"/>
            <ac:spMk id="23" creationId="{437AC510-36F5-46B3-B25E-C58C792C484A}"/>
          </ac:spMkLst>
        </pc:spChg>
        <pc:spChg chg="del mod">
          <ac:chgData name="东 阚" userId="3599d4e495008c55" providerId="LiveId" clId="{54D04F7E-F4F0-4B46-92B4-8BB4DC4D7919}" dt="2024-04-17T15:42:50.075" v="1976" actId="478"/>
          <ac:spMkLst>
            <pc:docMk/>
            <pc:sldMk cId="872477431" sldId="493"/>
            <ac:spMk id="28" creationId="{C527B299-89C5-4BCA-AAD3-6C336900BD86}"/>
          </ac:spMkLst>
        </pc:spChg>
        <pc:picChg chg="add mod">
          <ac:chgData name="东 阚" userId="3599d4e495008c55" providerId="LiveId" clId="{54D04F7E-F4F0-4B46-92B4-8BB4DC4D7919}" dt="2024-04-17T16:02:21.380" v="2021" actId="1076"/>
          <ac:picMkLst>
            <pc:docMk/>
            <pc:sldMk cId="872477431" sldId="493"/>
            <ac:picMk id="5" creationId="{97DA8D11-0C1A-4B55-B335-3E9A7D7F9CF8}"/>
          </ac:picMkLst>
        </pc:picChg>
        <pc:picChg chg="mod">
          <ac:chgData name="东 阚" userId="3599d4e495008c55" providerId="LiveId" clId="{54D04F7E-F4F0-4B46-92B4-8BB4DC4D7919}" dt="2024-04-17T15:41:31.649" v="1958" actId="1076"/>
          <ac:picMkLst>
            <pc:docMk/>
            <pc:sldMk cId="872477431" sldId="493"/>
            <ac:picMk id="24" creationId="{80E483DB-5247-40D5-A8B5-CAFA72EE03B7}"/>
          </ac:picMkLst>
        </pc:picChg>
        <pc:picChg chg="mod">
          <ac:chgData name="东 阚" userId="3599d4e495008c55" providerId="LiveId" clId="{54D04F7E-F4F0-4B46-92B4-8BB4DC4D7919}" dt="2024-04-17T15:41:29.900" v="1957" actId="1076"/>
          <ac:picMkLst>
            <pc:docMk/>
            <pc:sldMk cId="872477431" sldId="493"/>
            <ac:picMk id="27" creationId="{096B9F60-D09D-4F8C-900F-5CF70303A2DB}"/>
          </ac:picMkLst>
        </pc:picChg>
        <pc:cxnChg chg="add mod">
          <ac:chgData name="东 阚" userId="3599d4e495008c55" providerId="LiveId" clId="{54D04F7E-F4F0-4B46-92B4-8BB4DC4D7919}" dt="2024-04-17T16:04:51.726" v="2053" actId="14100"/>
          <ac:cxnSpMkLst>
            <pc:docMk/>
            <pc:sldMk cId="872477431" sldId="493"/>
            <ac:cxnSpMk id="21" creationId="{45706D2F-3669-4CA1-A7FB-173F278C62E0}"/>
          </ac:cxnSpMkLst>
        </pc:cxnChg>
      </pc:sldChg>
      <pc:sldChg chg="addSp delSp modSp mod">
        <pc:chgData name="东 阚" userId="3599d4e495008c55" providerId="LiveId" clId="{54D04F7E-F4F0-4B46-92B4-8BB4DC4D7919}" dt="2024-04-18T11:14:15.034" v="6470" actId="207"/>
        <pc:sldMkLst>
          <pc:docMk/>
          <pc:sldMk cId="4172998337" sldId="494"/>
        </pc:sldMkLst>
        <pc:spChg chg="del">
          <ac:chgData name="东 阚" userId="3599d4e495008c55" providerId="LiveId" clId="{54D04F7E-F4F0-4B46-92B4-8BB4DC4D7919}" dt="2024-04-17T16:03:39.203" v="2024" actId="478"/>
          <ac:spMkLst>
            <pc:docMk/>
            <pc:sldMk cId="4172998337" sldId="494"/>
            <ac:spMk id="15" creationId="{88F549EE-AD1B-4EE1-99BF-C5CA62872835}"/>
          </ac:spMkLst>
        </pc:spChg>
        <pc:spChg chg="mod">
          <ac:chgData name="东 阚" userId="3599d4e495008c55" providerId="LiveId" clId="{54D04F7E-F4F0-4B46-92B4-8BB4DC4D7919}" dt="2024-04-18T11:14:15.034" v="6470" actId="207"/>
          <ac:spMkLst>
            <pc:docMk/>
            <pc:sldMk cId="4172998337" sldId="494"/>
            <ac:spMk id="17" creationId="{231C6A30-3395-4F6B-B664-69126AFAF217}"/>
          </ac:spMkLst>
        </pc:spChg>
        <pc:spChg chg="del">
          <ac:chgData name="东 阚" userId="3599d4e495008c55" providerId="LiveId" clId="{54D04F7E-F4F0-4B46-92B4-8BB4DC4D7919}" dt="2024-04-17T16:03:33.735" v="2022" actId="478"/>
          <ac:spMkLst>
            <pc:docMk/>
            <pc:sldMk cId="4172998337" sldId="494"/>
            <ac:spMk id="19" creationId="{BBD9DD98-6E10-428C-A951-816FD1EDC5B2}"/>
          </ac:spMkLst>
        </pc:spChg>
        <pc:picChg chg="mod">
          <ac:chgData name="东 阚" userId="3599d4e495008c55" providerId="LiveId" clId="{54D04F7E-F4F0-4B46-92B4-8BB4DC4D7919}" dt="2024-04-17T16:04:10.598" v="2047" actId="1076"/>
          <ac:picMkLst>
            <pc:docMk/>
            <pc:sldMk cId="4172998337" sldId="494"/>
            <ac:picMk id="5" creationId="{97DA8D11-0C1A-4B55-B335-3E9A7D7F9CF8}"/>
          </ac:picMkLst>
        </pc:picChg>
        <pc:picChg chg="add mod ord">
          <ac:chgData name="东 阚" userId="3599d4e495008c55" providerId="LiveId" clId="{54D04F7E-F4F0-4B46-92B4-8BB4DC4D7919}" dt="2024-04-17T16:25:18.093" v="2419" actId="1035"/>
          <ac:picMkLst>
            <pc:docMk/>
            <pc:sldMk cId="4172998337" sldId="494"/>
            <ac:picMk id="8" creationId="{7E76A163-3AEB-48B0-921A-7BC4C71E5D3F}"/>
          </ac:picMkLst>
        </pc:picChg>
        <pc:picChg chg="add mod">
          <ac:chgData name="东 阚" userId="3599d4e495008c55" providerId="LiveId" clId="{54D04F7E-F4F0-4B46-92B4-8BB4DC4D7919}" dt="2024-04-17T16:25:18.093" v="2419" actId="1035"/>
          <ac:picMkLst>
            <pc:docMk/>
            <pc:sldMk cId="4172998337" sldId="494"/>
            <ac:picMk id="10" creationId="{72F07358-8227-4A29-808F-E9A298594527}"/>
          </ac:picMkLst>
        </pc:picChg>
        <pc:picChg chg="add mod">
          <ac:chgData name="东 阚" userId="3599d4e495008c55" providerId="LiveId" clId="{54D04F7E-F4F0-4B46-92B4-8BB4DC4D7919}" dt="2024-04-17T16:25:18.093" v="2419" actId="1035"/>
          <ac:picMkLst>
            <pc:docMk/>
            <pc:sldMk cId="4172998337" sldId="494"/>
            <ac:picMk id="22" creationId="{D70320BF-1BE7-4C8B-B409-3601C0A9CC4B}"/>
          </ac:picMkLst>
        </pc:picChg>
        <pc:picChg chg="del">
          <ac:chgData name="东 阚" userId="3599d4e495008c55" providerId="LiveId" clId="{54D04F7E-F4F0-4B46-92B4-8BB4DC4D7919}" dt="2024-04-17T16:03:35.021" v="2023" actId="478"/>
          <ac:picMkLst>
            <pc:docMk/>
            <pc:sldMk cId="4172998337" sldId="494"/>
            <ac:picMk id="24" creationId="{80E483DB-5247-40D5-A8B5-CAFA72EE03B7}"/>
          </ac:picMkLst>
        </pc:picChg>
        <pc:picChg chg="add mod">
          <ac:chgData name="东 阚" userId="3599d4e495008c55" providerId="LiveId" clId="{54D04F7E-F4F0-4B46-92B4-8BB4DC4D7919}" dt="2024-04-17T16:25:18.093" v="2419" actId="1035"/>
          <ac:picMkLst>
            <pc:docMk/>
            <pc:sldMk cId="4172998337" sldId="494"/>
            <ac:picMk id="25" creationId="{AA02127B-79CF-4996-A567-BA50E81C83CA}"/>
          </ac:picMkLst>
        </pc:picChg>
        <pc:picChg chg="del">
          <ac:chgData name="东 阚" userId="3599d4e495008c55" providerId="LiveId" clId="{54D04F7E-F4F0-4B46-92B4-8BB4DC4D7919}" dt="2024-04-17T16:03:39.203" v="2024" actId="478"/>
          <ac:picMkLst>
            <pc:docMk/>
            <pc:sldMk cId="4172998337" sldId="494"/>
            <ac:picMk id="27" creationId="{096B9F60-D09D-4F8C-900F-5CF70303A2DB}"/>
          </ac:picMkLst>
        </pc:picChg>
        <pc:cxnChg chg="add mod">
          <ac:chgData name="东 阚" userId="3599d4e495008c55" providerId="LiveId" clId="{54D04F7E-F4F0-4B46-92B4-8BB4DC4D7919}" dt="2024-04-17T16:04:29.061" v="2050" actId="14100"/>
          <ac:cxnSpMkLst>
            <pc:docMk/>
            <pc:sldMk cId="4172998337" sldId="494"/>
            <ac:cxnSpMk id="16" creationId="{0B09CC11-011B-40D0-B22A-7896C2081371}"/>
          </ac:cxnSpMkLst>
        </pc:cxnChg>
        <pc:cxnChg chg="add mod">
          <ac:chgData name="东 阚" userId="3599d4e495008c55" providerId="LiveId" clId="{54D04F7E-F4F0-4B46-92B4-8BB4DC4D7919}" dt="2024-04-17T16:25:18.093" v="2419" actId="1035"/>
          <ac:cxnSpMkLst>
            <pc:docMk/>
            <pc:sldMk cId="4172998337" sldId="494"/>
            <ac:cxnSpMk id="21" creationId="{2D7BCC6E-B6C0-4267-B3FF-F9E1A16D30B8}"/>
          </ac:cxnSpMkLst>
        </pc:cxnChg>
        <pc:cxnChg chg="add mod">
          <ac:chgData name="东 阚" userId="3599d4e495008c55" providerId="LiveId" clId="{54D04F7E-F4F0-4B46-92B4-8BB4DC4D7919}" dt="2024-04-17T16:25:18.093" v="2419" actId="1035"/>
          <ac:cxnSpMkLst>
            <pc:docMk/>
            <pc:sldMk cId="4172998337" sldId="494"/>
            <ac:cxnSpMk id="28" creationId="{11ED14ED-392B-44D5-B82D-CF73D8632D60}"/>
          </ac:cxnSpMkLst>
        </pc:cxnChg>
        <pc:cxnChg chg="add mod">
          <ac:chgData name="东 阚" userId="3599d4e495008c55" providerId="LiveId" clId="{54D04F7E-F4F0-4B46-92B4-8BB4DC4D7919}" dt="2024-04-17T16:12:02.491" v="2090" actId="571"/>
          <ac:cxnSpMkLst>
            <pc:docMk/>
            <pc:sldMk cId="4172998337" sldId="494"/>
            <ac:cxnSpMk id="32" creationId="{F17AA52D-3CD5-4334-8CED-A56D72108B0F}"/>
          </ac:cxnSpMkLst>
        </pc:cxnChg>
        <pc:cxnChg chg="add mod">
          <ac:chgData name="东 阚" userId="3599d4e495008c55" providerId="LiveId" clId="{54D04F7E-F4F0-4B46-92B4-8BB4DC4D7919}" dt="2024-04-17T16:25:18.093" v="2419" actId="1035"/>
          <ac:cxnSpMkLst>
            <pc:docMk/>
            <pc:sldMk cId="4172998337" sldId="494"/>
            <ac:cxnSpMk id="33" creationId="{3DD6EDD8-BC16-450A-B3FA-AA80ED9A2FE2}"/>
          </ac:cxnSpMkLst>
        </pc:cxnChg>
        <pc:cxnChg chg="add mod">
          <ac:chgData name="东 阚" userId="3599d4e495008c55" providerId="LiveId" clId="{54D04F7E-F4F0-4B46-92B4-8BB4DC4D7919}" dt="2024-04-17T16:25:18.093" v="2419" actId="1035"/>
          <ac:cxnSpMkLst>
            <pc:docMk/>
            <pc:sldMk cId="4172998337" sldId="494"/>
            <ac:cxnSpMk id="35" creationId="{87AC218D-1628-4BBE-B4E2-3C7385ED92CB}"/>
          </ac:cxnSpMkLst>
        </pc:cxnChg>
      </pc:sldChg>
      <pc:sldChg chg="addSp delSp modSp mod">
        <pc:chgData name="东 阚" userId="3599d4e495008c55" providerId="LiveId" clId="{54D04F7E-F4F0-4B46-92B4-8BB4DC4D7919}" dt="2024-04-18T11:14:17.830" v="6471" actId="207"/>
        <pc:sldMkLst>
          <pc:docMk/>
          <pc:sldMk cId="1287421393" sldId="495"/>
        </pc:sldMkLst>
        <pc:spChg chg="mod">
          <ac:chgData name="东 阚" userId="3599d4e495008c55" providerId="LiveId" clId="{54D04F7E-F4F0-4B46-92B4-8BB4DC4D7919}" dt="2024-04-17T16:22:36.387" v="2265" actId="20577"/>
          <ac:spMkLst>
            <pc:docMk/>
            <pc:sldMk cId="1287421393" sldId="495"/>
            <ac:spMk id="3" creationId="{00000000-0000-0000-0000-000000000000}"/>
          </ac:spMkLst>
        </pc:spChg>
        <pc:spChg chg="mod">
          <ac:chgData name="东 阚" userId="3599d4e495008c55" providerId="LiveId" clId="{54D04F7E-F4F0-4B46-92B4-8BB4DC4D7919}" dt="2024-04-17T16:13:35.611" v="2179" actId="1038"/>
          <ac:spMkLst>
            <pc:docMk/>
            <pc:sldMk cId="1287421393" sldId="495"/>
            <ac:spMk id="12" creationId="{2D0009AE-A076-40F2-AC5E-B318AD52E11D}"/>
          </ac:spMkLst>
        </pc:spChg>
        <pc:spChg chg="mod">
          <ac:chgData name="东 阚" userId="3599d4e495008c55" providerId="LiveId" clId="{54D04F7E-F4F0-4B46-92B4-8BB4DC4D7919}" dt="2024-04-17T16:13:35.611" v="2179" actId="1038"/>
          <ac:spMkLst>
            <pc:docMk/>
            <pc:sldMk cId="1287421393" sldId="495"/>
            <ac:spMk id="13" creationId="{88D54806-DDA3-4AFB-BB33-DF2A5B9FAE33}"/>
          </ac:spMkLst>
        </pc:spChg>
        <pc:spChg chg="del">
          <ac:chgData name="东 阚" userId="3599d4e495008c55" providerId="LiveId" clId="{54D04F7E-F4F0-4B46-92B4-8BB4DC4D7919}" dt="2024-04-17T16:13:18.542" v="2113" actId="478"/>
          <ac:spMkLst>
            <pc:docMk/>
            <pc:sldMk cId="1287421393" sldId="495"/>
            <ac:spMk id="17" creationId="{231C6A30-3395-4F6B-B664-69126AFAF217}"/>
          </ac:spMkLst>
        </pc:spChg>
        <pc:spChg chg="add mod">
          <ac:chgData name="东 阚" userId="3599d4e495008c55" providerId="LiveId" clId="{54D04F7E-F4F0-4B46-92B4-8BB4DC4D7919}" dt="2024-04-17T16:13:31.428" v="2169"/>
          <ac:spMkLst>
            <pc:docMk/>
            <pc:sldMk cId="1287421393" sldId="495"/>
            <ac:spMk id="19" creationId="{891B2B97-DC11-4EB3-B2BF-361B0CEEB84D}"/>
          </ac:spMkLst>
        </pc:spChg>
        <pc:spChg chg="add mod">
          <ac:chgData name="东 阚" userId="3599d4e495008c55" providerId="LiveId" clId="{54D04F7E-F4F0-4B46-92B4-8BB4DC4D7919}" dt="2024-04-17T16:13:31.428" v="2169"/>
          <ac:spMkLst>
            <pc:docMk/>
            <pc:sldMk cId="1287421393" sldId="495"/>
            <ac:spMk id="20" creationId="{03CFD425-6000-4C1A-9467-471F4A51DCD6}"/>
          </ac:spMkLst>
        </pc:spChg>
        <pc:spChg chg="add mod">
          <ac:chgData name="东 阚" userId="3599d4e495008c55" providerId="LiveId" clId="{54D04F7E-F4F0-4B46-92B4-8BB4DC4D7919}" dt="2024-04-18T11:14:17.830" v="6471" actId="207"/>
          <ac:spMkLst>
            <pc:docMk/>
            <pc:sldMk cId="1287421393" sldId="495"/>
            <ac:spMk id="22" creationId="{23D7053A-C5C6-4496-8DC7-5DFD8AC21241}"/>
          </ac:spMkLst>
        </pc:spChg>
        <pc:spChg chg="add mod">
          <ac:chgData name="东 阚" userId="3599d4e495008c55" providerId="LiveId" clId="{54D04F7E-F4F0-4B46-92B4-8BB4DC4D7919}" dt="2024-04-17T16:28:21.378" v="2486" actId="207"/>
          <ac:spMkLst>
            <pc:docMk/>
            <pc:sldMk cId="1287421393" sldId="495"/>
            <ac:spMk id="24" creationId="{7F651B15-BBF9-466F-8EA9-981CA4BA0171}"/>
          </ac:spMkLst>
        </pc:spChg>
        <pc:spChg chg="add mod">
          <ac:chgData name="东 阚" userId="3599d4e495008c55" providerId="LiveId" clId="{54D04F7E-F4F0-4B46-92B4-8BB4DC4D7919}" dt="2024-04-17T16:25:43.741" v="2437" actId="1035"/>
          <ac:spMkLst>
            <pc:docMk/>
            <pc:sldMk cId="1287421393" sldId="495"/>
            <ac:spMk id="31" creationId="{7AE3C80E-12C7-4E11-9134-54A222C943B7}"/>
          </ac:spMkLst>
        </pc:spChg>
        <pc:spChg chg="add mod">
          <ac:chgData name="东 阚" userId="3599d4e495008c55" providerId="LiveId" clId="{54D04F7E-F4F0-4B46-92B4-8BB4DC4D7919}" dt="2024-04-17T16:26:29.880" v="2453" actId="1076"/>
          <ac:spMkLst>
            <pc:docMk/>
            <pc:sldMk cId="1287421393" sldId="495"/>
            <ac:spMk id="40" creationId="{3B73B124-8CA9-4745-9D2C-5BA650E8F3B3}"/>
          </ac:spMkLst>
        </pc:spChg>
        <pc:spChg chg="add mod">
          <ac:chgData name="东 阚" userId="3599d4e495008c55" providerId="LiveId" clId="{54D04F7E-F4F0-4B46-92B4-8BB4DC4D7919}" dt="2024-04-17T16:26:41.222" v="2471" actId="14100"/>
          <ac:spMkLst>
            <pc:docMk/>
            <pc:sldMk cId="1287421393" sldId="495"/>
            <ac:spMk id="41" creationId="{34053A40-36B6-4F5F-BDC9-6FA270B541F6}"/>
          </ac:spMkLst>
        </pc:spChg>
        <pc:spChg chg="add mod">
          <ac:chgData name="东 阚" userId="3599d4e495008c55" providerId="LiveId" clId="{54D04F7E-F4F0-4B46-92B4-8BB4DC4D7919}" dt="2024-04-17T16:28:18.467" v="2485" actId="207"/>
          <ac:spMkLst>
            <pc:docMk/>
            <pc:sldMk cId="1287421393" sldId="495"/>
            <ac:spMk id="42" creationId="{EE162651-4419-4874-B6EC-7D02C93C61C3}"/>
          </ac:spMkLst>
        </pc:spChg>
        <pc:spChg chg="add del mod">
          <ac:chgData name="东 阚" userId="3599d4e495008c55" providerId="LiveId" clId="{54D04F7E-F4F0-4B46-92B4-8BB4DC4D7919}" dt="2024-04-17T16:28:39.482" v="2488" actId="478"/>
          <ac:spMkLst>
            <pc:docMk/>
            <pc:sldMk cId="1287421393" sldId="495"/>
            <ac:spMk id="48" creationId="{71D04239-D9F5-47AA-BD22-B132977E6D00}"/>
          </ac:spMkLst>
        </pc:spChg>
        <pc:picChg chg="del">
          <ac:chgData name="东 阚" userId="3599d4e495008c55" providerId="LiveId" clId="{54D04F7E-F4F0-4B46-92B4-8BB4DC4D7919}" dt="2024-04-17T16:13:14.933" v="2111" actId="478"/>
          <ac:picMkLst>
            <pc:docMk/>
            <pc:sldMk cId="1287421393" sldId="495"/>
            <ac:picMk id="5" creationId="{97DA8D11-0C1A-4B55-B335-3E9A7D7F9CF8}"/>
          </ac:picMkLst>
        </pc:picChg>
        <pc:picChg chg="add mod">
          <ac:chgData name="东 阚" userId="3599d4e495008c55" providerId="LiveId" clId="{54D04F7E-F4F0-4B46-92B4-8BB4DC4D7919}" dt="2024-04-17T16:25:43.741" v="2437" actId="1035"/>
          <ac:picMkLst>
            <pc:docMk/>
            <pc:sldMk cId="1287421393" sldId="495"/>
            <ac:picMk id="6" creationId="{A3F7D3E3-ACD4-4090-84BC-65D07F90BEAB}"/>
          </ac:picMkLst>
        </pc:picChg>
        <pc:picChg chg="del">
          <ac:chgData name="东 阚" userId="3599d4e495008c55" providerId="LiveId" clId="{54D04F7E-F4F0-4B46-92B4-8BB4DC4D7919}" dt="2024-04-17T16:13:14.933" v="2111" actId="478"/>
          <ac:picMkLst>
            <pc:docMk/>
            <pc:sldMk cId="1287421393" sldId="495"/>
            <ac:picMk id="8" creationId="{7E76A163-3AEB-48B0-921A-7BC4C71E5D3F}"/>
          </ac:picMkLst>
        </pc:picChg>
        <pc:picChg chg="add mod">
          <ac:chgData name="东 阚" userId="3599d4e495008c55" providerId="LiveId" clId="{54D04F7E-F4F0-4B46-92B4-8BB4DC4D7919}" dt="2024-04-17T16:25:43.741" v="2437" actId="1035"/>
          <ac:picMkLst>
            <pc:docMk/>
            <pc:sldMk cId="1287421393" sldId="495"/>
            <ac:picMk id="9" creationId="{6C719B59-1132-48B0-85C4-8ACF441F0099}"/>
          </ac:picMkLst>
        </pc:picChg>
        <pc:picChg chg="del">
          <ac:chgData name="东 阚" userId="3599d4e495008c55" providerId="LiveId" clId="{54D04F7E-F4F0-4B46-92B4-8BB4DC4D7919}" dt="2024-04-17T16:13:14.933" v="2111" actId="478"/>
          <ac:picMkLst>
            <pc:docMk/>
            <pc:sldMk cId="1287421393" sldId="495"/>
            <ac:picMk id="10" creationId="{72F07358-8227-4A29-808F-E9A298594527}"/>
          </ac:picMkLst>
        </pc:picChg>
        <pc:picChg chg="mod">
          <ac:chgData name="东 阚" userId="3599d4e495008c55" providerId="LiveId" clId="{54D04F7E-F4F0-4B46-92B4-8BB4DC4D7919}" dt="2024-04-17T16:13:35.611" v="2179" actId="1038"/>
          <ac:picMkLst>
            <pc:docMk/>
            <pc:sldMk cId="1287421393" sldId="495"/>
            <ac:picMk id="14" creationId="{581B52C1-1057-4921-BD3A-6FC4C90AF80F}"/>
          </ac:picMkLst>
        </pc:picChg>
        <pc:picChg chg="del">
          <ac:chgData name="东 阚" userId="3599d4e495008c55" providerId="LiveId" clId="{54D04F7E-F4F0-4B46-92B4-8BB4DC4D7919}" dt="2024-04-17T16:13:14.933" v="2111" actId="478"/>
          <ac:picMkLst>
            <pc:docMk/>
            <pc:sldMk cId="1287421393" sldId="495"/>
            <ac:picMk id="22" creationId="{D70320BF-1BE7-4C8B-B409-3601C0A9CC4B}"/>
          </ac:picMkLst>
        </pc:picChg>
        <pc:picChg chg="add mod">
          <ac:chgData name="东 阚" userId="3599d4e495008c55" providerId="LiveId" clId="{54D04F7E-F4F0-4B46-92B4-8BB4DC4D7919}" dt="2024-04-17T16:13:31.428" v="2169"/>
          <ac:picMkLst>
            <pc:docMk/>
            <pc:sldMk cId="1287421393" sldId="495"/>
            <ac:picMk id="23" creationId="{C090D065-BFB3-49DD-B29C-C224AF54A2A3}"/>
          </ac:picMkLst>
        </pc:picChg>
        <pc:picChg chg="del">
          <ac:chgData name="东 阚" userId="3599d4e495008c55" providerId="LiveId" clId="{54D04F7E-F4F0-4B46-92B4-8BB4DC4D7919}" dt="2024-04-17T16:13:14.933" v="2111" actId="478"/>
          <ac:picMkLst>
            <pc:docMk/>
            <pc:sldMk cId="1287421393" sldId="495"/>
            <ac:picMk id="25" creationId="{AA02127B-79CF-4996-A567-BA50E81C83CA}"/>
          </ac:picMkLst>
        </pc:picChg>
        <pc:picChg chg="add del mod ord">
          <ac:chgData name="东 阚" userId="3599d4e495008c55" providerId="LiveId" clId="{54D04F7E-F4F0-4B46-92B4-8BB4DC4D7919}" dt="2024-04-17T16:24:55.732" v="2364" actId="478"/>
          <ac:picMkLst>
            <pc:docMk/>
            <pc:sldMk cId="1287421393" sldId="495"/>
            <ac:picMk id="34" creationId="{D2F53555-5599-4A93-849D-A95DF4F1FA1D}"/>
          </ac:picMkLst>
        </pc:picChg>
        <pc:picChg chg="add del mod ord">
          <ac:chgData name="东 阚" userId="3599d4e495008c55" providerId="LiveId" clId="{54D04F7E-F4F0-4B46-92B4-8BB4DC4D7919}" dt="2024-04-17T16:24:55.732" v="2364" actId="478"/>
          <ac:picMkLst>
            <pc:docMk/>
            <pc:sldMk cId="1287421393" sldId="495"/>
            <ac:picMk id="36" creationId="{20C6AC59-2A1E-440D-BC2A-97601EF6584C}"/>
          </ac:picMkLst>
        </pc:picChg>
        <pc:picChg chg="add del mod">
          <ac:chgData name="东 阚" userId="3599d4e495008c55" providerId="LiveId" clId="{54D04F7E-F4F0-4B46-92B4-8BB4DC4D7919}" dt="2024-04-17T16:25:25.776" v="2420" actId="478"/>
          <ac:picMkLst>
            <pc:docMk/>
            <pc:sldMk cId="1287421393" sldId="495"/>
            <ac:picMk id="38" creationId="{1EF4D884-7AD8-4AB7-8408-98A46E4E7AED}"/>
          </ac:picMkLst>
        </pc:picChg>
        <pc:picChg chg="add mod">
          <ac:chgData name="东 阚" userId="3599d4e495008c55" providerId="LiveId" clId="{54D04F7E-F4F0-4B46-92B4-8BB4DC4D7919}" dt="2024-04-17T16:26:03.755" v="2441" actId="1076"/>
          <ac:picMkLst>
            <pc:docMk/>
            <pc:sldMk cId="1287421393" sldId="495"/>
            <ac:picMk id="39" creationId="{53F30E9E-1980-4E61-82E8-DA7BB1F1CECD}"/>
          </ac:picMkLst>
        </pc:picChg>
        <pc:cxnChg chg="del">
          <ac:chgData name="东 阚" userId="3599d4e495008c55" providerId="LiveId" clId="{54D04F7E-F4F0-4B46-92B4-8BB4DC4D7919}" dt="2024-04-17T16:13:16.256" v="2112" actId="478"/>
          <ac:cxnSpMkLst>
            <pc:docMk/>
            <pc:sldMk cId="1287421393" sldId="495"/>
            <ac:cxnSpMk id="16" creationId="{0B09CC11-011B-40D0-B22A-7896C2081371}"/>
          </ac:cxnSpMkLst>
        </pc:cxnChg>
        <pc:cxnChg chg="del">
          <ac:chgData name="东 阚" userId="3599d4e495008c55" providerId="LiveId" clId="{54D04F7E-F4F0-4B46-92B4-8BB4DC4D7919}" dt="2024-04-17T16:13:14.933" v="2111" actId="478"/>
          <ac:cxnSpMkLst>
            <pc:docMk/>
            <pc:sldMk cId="1287421393" sldId="495"/>
            <ac:cxnSpMk id="21" creationId="{2D7BCC6E-B6C0-4267-B3FF-F9E1A16D30B8}"/>
          </ac:cxnSpMkLst>
        </pc:cxnChg>
        <pc:cxnChg chg="add mod">
          <ac:chgData name="东 阚" userId="3599d4e495008c55" providerId="LiveId" clId="{54D04F7E-F4F0-4B46-92B4-8BB4DC4D7919}" dt="2024-04-17T16:25:43.741" v="2437" actId="1035"/>
          <ac:cxnSpMkLst>
            <pc:docMk/>
            <pc:sldMk cId="1287421393" sldId="495"/>
            <ac:cxnSpMk id="27" creationId="{C297BA10-AB09-4432-8D1E-7654299DFB18}"/>
          </ac:cxnSpMkLst>
        </pc:cxnChg>
        <pc:cxnChg chg="del">
          <ac:chgData name="东 阚" userId="3599d4e495008c55" providerId="LiveId" clId="{54D04F7E-F4F0-4B46-92B4-8BB4DC4D7919}" dt="2024-04-17T16:13:14.933" v="2111" actId="478"/>
          <ac:cxnSpMkLst>
            <pc:docMk/>
            <pc:sldMk cId="1287421393" sldId="495"/>
            <ac:cxnSpMk id="28" creationId="{11ED14ED-392B-44D5-B82D-CF73D8632D60}"/>
          </ac:cxnSpMkLst>
        </pc:cxnChg>
        <pc:cxnChg chg="del">
          <ac:chgData name="东 阚" userId="3599d4e495008c55" providerId="LiveId" clId="{54D04F7E-F4F0-4B46-92B4-8BB4DC4D7919}" dt="2024-04-17T16:13:14.933" v="2111" actId="478"/>
          <ac:cxnSpMkLst>
            <pc:docMk/>
            <pc:sldMk cId="1287421393" sldId="495"/>
            <ac:cxnSpMk id="33" creationId="{3DD6EDD8-BC16-450A-B3FA-AA80ED9A2FE2}"/>
          </ac:cxnSpMkLst>
        </pc:cxnChg>
        <pc:cxnChg chg="del">
          <ac:chgData name="东 阚" userId="3599d4e495008c55" providerId="LiveId" clId="{54D04F7E-F4F0-4B46-92B4-8BB4DC4D7919}" dt="2024-04-17T16:13:14.933" v="2111" actId="478"/>
          <ac:cxnSpMkLst>
            <pc:docMk/>
            <pc:sldMk cId="1287421393" sldId="495"/>
            <ac:cxnSpMk id="35" creationId="{87AC218D-1628-4BBE-B4E2-3C7385ED92CB}"/>
          </ac:cxnSpMkLst>
        </pc:cxnChg>
        <pc:cxnChg chg="add del mod ord">
          <ac:chgData name="东 阚" userId="3599d4e495008c55" providerId="LiveId" clId="{54D04F7E-F4F0-4B46-92B4-8BB4DC4D7919}" dt="2024-04-17T16:24:55.732" v="2364" actId="478"/>
          <ac:cxnSpMkLst>
            <pc:docMk/>
            <pc:sldMk cId="1287421393" sldId="495"/>
            <ac:cxnSpMk id="37" creationId="{81DA0B33-F0E4-4F96-A82E-E43E65146655}"/>
          </ac:cxnSpMkLst>
        </pc:cxnChg>
        <pc:cxnChg chg="add mod">
          <ac:chgData name="东 阚" userId="3599d4e495008c55" providerId="LiveId" clId="{54D04F7E-F4F0-4B46-92B4-8BB4DC4D7919}" dt="2024-04-17T16:27:35.207" v="2484" actId="14100"/>
          <ac:cxnSpMkLst>
            <pc:docMk/>
            <pc:sldMk cId="1287421393" sldId="495"/>
            <ac:cxnSpMk id="43" creationId="{50E5471A-A53F-40DC-8973-DB1737F0445E}"/>
          </ac:cxnSpMkLst>
        </pc:cxnChg>
        <pc:cxnChg chg="add mod">
          <ac:chgData name="东 阚" userId="3599d4e495008c55" providerId="LiveId" clId="{54D04F7E-F4F0-4B46-92B4-8BB4DC4D7919}" dt="2024-04-17T16:27:32.544" v="2483" actId="14100"/>
          <ac:cxnSpMkLst>
            <pc:docMk/>
            <pc:sldMk cId="1287421393" sldId="495"/>
            <ac:cxnSpMk id="45" creationId="{BDE52920-2CE5-47B7-ADD8-564FCCC11E89}"/>
          </ac:cxnSpMkLst>
        </pc:cxnChg>
      </pc:sldChg>
      <pc:sldChg chg="addSp delSp modSp mod modTransition">
        <pc:chgData name="东 阚" userId="3599d4e495008c55" providerId="LiveId" clId="{54D04F7E-F4F0-4B46-92B4-8BB4DC4D7919}" dt="2024-04-18T11:14:56.906" v="6472"/>
        <pc:sldMkLst>
          <pc:docMk/>
          <pc:sldMk cId="4262132743" sldId="496"/>
        </pc:sldMkLst>
        <pc:spChg chg="mod">
          <ac:chgData name="东 阚" userId="3599d4e495008c55" providerId="LiveId" clId="{54D04F7E-F4F0-4B46-92B4-8BB4DC4D7919}" dt="2024-04-17T16:30:34.981" v="2522" actId="1076"/>
          <ac:spMkLst>
            <pc:docMk/>
            <pc:sldMk cId="4262132743" sldId="496"/>
            <ac:spMk id="2" creationId="{00000000-0000-0000-0000-000000000000}"/>
          </ac:spMkLst>
        </pc:spChg>
        <pc:spChg chg="mod">
          <ac:chgData name="东 阚" userId="3599d4e495008c55" providerId="LiveId" clId="{54D04F7E-F4F0-4B46-92B4-8BB4DC4D7919}" dt="2024-04-17T16:35:36.306" v="2863" actId="20577"/>
          <ac:spMkLst>
            <pc:docMk/>
            <pc:sldMk cId="4262132743" sldId="496"/>
            <ac:spMk id="3" creationId="{00000000-0000-0000-0000-000000000000}"/>
          </ac:spMkLst>
        </pc:spChg>
        <pc:spChg chg="del">
          <ac:chgData name="东 阚" userId="3599d4e495008c55" providerId="LiveId" clId="{54D04F7E-F4F0-4B46-92B4-8BB4DC4D7919}" dt="2024-04-17T16:29:52.665" v="2512" actId="478"/>
          <ac:spMkLst>
            <pc:docMk/>
            <pc:sldMk cId="4262132743" sldId="496"/>
            <ac:spMk id="12" creationId="{2D0009AE-A076-40F2-AC5E-B318AD52E11D}"/>
          </ac:spMkLst>
        </pc:spChg>
        <pc:spChg chg="del">
          <ac:chgData name="东 阚" userId="3599d4e495008c55" providerId="LiveId" clId="{54D04F7E-F4F0-4B46-92B4-8BB4DC4D7919}" dt="2024-04-17T16:29:52.665" v="2512" actId="478"/>
          <ac:spMkLst>
            <pc:docMk/>
            <pc:sldMk cId="4262132743" sldId="496"/>
            <ac:spMk id="13" creationId="{88D54806-DDA3-4AFB-BB33-DF2A5B9FAE33}"/>
          </ac:spMkLst>
        </pc:spChg>
        <pc:spChg chg="del">
          <ac:chgData name="东 阚" userId="3599d4e495008c55" providerId="LiveId" clId="{54D04F7E-F4F0-4B46-92B4-8BB4DC4D7919}" dt="2024-04-17T16:29:52.665" v="2512" actId="478"/>
          <ac:spMkLst>
            <pc:docMk/>
            <pc:sldMk cId="4262132743" sldId="496"/>
            <ac:spMk id="19" creationId="{891B2B97-DC11-4EB3-B2BF-361B0CEEB84D}"/>
          </ac:spMkLst>
        </pc:spChg>
        <pc:spChg chg="del">
          <ac:chgData name="东 阚" userId="3599d4e495008c55" providerId="LiveId" clId="{54D04F7E-F4F0-4B46-92B4-8BB4DC4D7919}" dt="2024-04-17T16:29:52.665" v="2512" actId="478"/>
          <ac:spMkLst>
            <pc:docMk/>
            <pc:sldMk cId="4262132743" sldId="496"/>
            <ac:spMk id="20" creationId="{03CFD425-6000-4C1A-9467-471F4A51DCD6}"/>
          </ac:spMkLst>
        </pc:spChg>
        <pc:spChg chg="del">
          <ac:chgData name="东 阚" userId="3599d4e495008c55" providerId="LiveId" clId="{54D04F7E-F4F0-4B46-92B4-8BB4DC4D7919}" dt="2024-04-17T16:29:52.665" v="2512" actId="478"/>
          <ac:spMkLst>
            <pc:docMk/>
            <pc:sldMk cId="4262132743" sldId="496"/>
            <ac:spMk id="24" creationId="{7F651B15-BBF9-466F-8EA9-981CA4BA0171}"/>
          </ac:spMkLst>
        </pc:spChg>
        <pc:spChg chg="add mod">
          <ac:chgData name="东 阚" userId="3599d4e495008c55" providerId="LiveId" clId="{54D04F7E-F4F0-4B46-92B4-8BB4DC4D7919}" dt="2024-04-17T16:36:16.161" v="2892" actId="1036"/>
          <ac:spMkLst>
            <pc:docMk/>
            <pc:sldMk cId="4262132743" sldId="496"/>
            <ac:spMk id="25" creationId="{E8F1FFF3-9BCD-4F6F-B108-0DC97F695E87}"/>
          </ac:spMkLst>
        </pc:spChg>
        <pc:spChg chg="add mod">
          <ac:chgData name="东 阚" userId="3599d4e495008c55" providerId="LiveId" clId="{54D04F7E-F4F0-4B46-92B4-8BB4DC4D7919}" dt="2024-04-17T16:36:16.161" v="2892" actId="1036"/>
          <ac:spMkLst>
            <pc:docMk/>
            <pc:sldMk cId="4262132743" sldId="496"/>
            <ac:spMk id="28" creationId="{9546B9EC-EF04-4D63-841D-CD1CE96C72A5}"/>
          </ac:spMkLst>
        </pc:spChg>
        <pc:spChg chg="add mod">
          <ac:chgData name="东 阚" userId="3599d4e495008c55" providerId="LiveId" clId="{54D04F7E-F4F0-4B46-92B4-8BB4DC4D7919}" dt="2024-04-17T16:36:16.161" v="2892" actId="1036"/>
          <ac:spMkLst>
            <pc:docMk/>
            <pc:sldMk cId="4262132743" sldId="496"/>
            <ac:spMk id="29" creationId="{37839FB5-50DF-4F2D-9DAA-0085E4E6B27E}"/>
          </ac:spMkLst>
        </pc:spChg>
        <pc:spChg chg="add mod">
          <ac:chgData name="东 阚" userId="3599d4e495008c55" providerId="LiveId" clId="{54D04F7E-F4F0-4B46-92B4-8BB4DC4D7919}" dt="2024-04-17T16:36:16.161" v="2892" actId="1036"/>
          <ac:spMkLst>
            <pc:docMk/>
            <pc:sldMk cId="4262132743" sldId="496"/>
            <ac:spMk id="30" creationId="{01F4C1AD-67D4-4DE9-81DC-7B9F30C70099}"/>
          </ac:spMkLst>
        </pc:spChg>
        <pc:spChg chg="del">
          <ac:chgData name="东 阚" userId="3599d4e495008c55" providerId="LiveId" clId="{54D04F7E-F4F0-4B46-92B4-8BB4DC4D7919}" dt="2024-04-17T16:29:52.665" v="2512" actId="478"/>
          <ac:spMkLst>
            <pc:docMk/>
            <pc:sldMk cId="4262132743" sldId="496"/>
            <ac:spMk id="31" creationId="{7AE3C80E-12C7-4E11-9134-54A222C943B7}"/>
          </ac:spMkLst>
        </pc:spChg>
        <pc:spChg chg="add mod">
          <ac:chgData name="东 阚" userId="3599d4e495008c55" providerId="LiveId" clId="{54D04F7E-F4F0-4B46-92B4-8BB4DC4D7919}" dt="2024-04-17T16:36:16.161" v="2892" actId="1036"/>
          <ac:spMkLst>
            <pc:docMk/>
            <pc:sldMk cId="4262132743" sldId="496"/>
            <ac:spMk id="32" creationId="{0C7AF3DE-D850-4D7E-BD13-AAD747C9E6F7}"/>
          </ac:spMkLst>
        </pc:spChg>
        <pc:spChg chg="add mod">
          <ac:chgData name="东 阚" userId="3599d4e495008c55" providerId="LiveId" clId="{54D04F7E-F4F0-4B46-92B4-8BB4DC4D7919}" dt="2024-04-17T16:36:16.161" v="2892" actId="1036"/>
          <ac:spMkLst>
            <pc:docMk/>
            <pc:sldMk cId="4262132743" sldId="496"/>
            <ac:spMk id="33" creationId="{A26F3A77-D1FD-4500-89F3-B7537DEEB99B}"/>
          </ac:spMkLst>
        </pc:spChg>
        <pc:spChg chg="add mod">
          <ac:chgData name="东 阚" userId="3599d4e495008c55" providerId="LiveId" clId="{54D04F7E-F4F0-4B46-92B4-8BB4DC4D7919}" dt="2024-04-17T16:35:19.168" v="2861" actId="1038"/>
          <ac:spMkLst>
            <pc:docMk/>
            <pc:sldMk cId="4262132743" sldId="496"/>
            <ac:spMk id="34" creationId="{CEA46724-841A-4D0B-B038-41B244E7F17D}"/>
          </ac:spMkLst>
        </pc:spChg>
        <pc:spChg chg="add mod">
          <ac:chgData name="东 阚" userId="3599d4e495008c55" providerId="LiveId" clId="{54D04F7E-F4F0-4B46-92B4-8BB4DC4D7919}" dt="2024-04-17T16:35:19.168" v="2861" actId="1038"/>
          <ac:spMkLst>
            <pc:docMk/>
            <pc:sldMk cId="4262132743" sldId="496"/>
            <ac:spMk id="38" creationId="{D26E8152-0AD1-4F15-ADED-A2F3F9AA4E75}"/>
          </ac:spMkLst>
        </pc:spChg>
        <pc:spChg chg="del">
          <ac:chgData name="东 阚" userId="3599d4e495008c55" providerId="LiveId" clId="{54D04F7E-F4F0-4B46-92B4-8BB4DC4D7919}" dt="2024-04-17T16:29:52.665" v="2512" actId="478"/>
          <ac:spMkLst>
            <pc:docMk/>
            <pc:sldMk cId="4262132743" sldId="496"/>
            <ac:spMk id="40" creationId="{3B73B124-8CA9-4745-9D2C-5BA650E8F3B3}"/>
          </ac:spMkLst>
        </pc:spChg>
        <pc:spChg chg="del">
          <ac:chgData name="东 阚" userId="3599d4e495008c55" providerId="LiveId" clId="{54D04F7E-F4F0-4B46-92B4-8BB4DC4D7919}" dt="2024-04-17T16:29:52.665" v="2512" actId="478"/>
          <ac:spMkLst>
            <pc:docMk/>
            <pc:sldMk cId="4262132743" sldId="496"/>
            <ac:spMk id="41" creationId="{34053A40-36B6-4F5F-BDC9-6FA270B541F6}"/>
          </ac:spMkLst>
        </pc:spChg>
        <pc:spChg chg="del">
          <ac:chgData name="东 阚" userId="3599d4e495008c55" providerId="LiveId" clId="{54D04F7E-F4F0-4B46-92B4-8BB4DC4D7919}" dt="2024-04-17T16:29:52.665" v="2512" actId="478"/>
          <ac:spMkLst>
            <pc:docMk/>
            <pc:sldMk cId="4262132743" sldId="496"/>
            <ac:spMk id="42" creationId="{EE162651-4419-4874-B6EC-7D02C93C61C3}"/>
          </ac:spMkLst>
        </pc:spChg>
        <pc:spChg chg="add mod">
          <ac:chgData name="东 阚" userId="3599d4e495008c55" providerId="LiveId" clId="{54D04F7E-F4F0-4B46-92B4-8BB4DC4D7919}" dt="2024-04-17T16:36:12.634" v="2880" actId="403"/>
          <ac:spMkLst>
            <pc:docMk/>
            <pc:sldMk cId="4262132743" sldId="496"/>
            <ac:spMk id="44" creationId="{BCC77262-DE98-4808-930F-E0EC3B88CFB2}"/>
          </ac:spMkLst>
        </pc:spChg>
        <pc:spChg chg="add mod">
          <ac:chgData name="东 阚" userId="3599d4e495008c55" providerId="LiveId" clId="{54D04F7E-F4F0-4B46-92B4-8BB4DC4D7919}" dt="2024-04-17T16:37:16.343" v="2902" actId="14100"/>
          <ac:spMkLst>
            <pc:docMk/>
            <pc:sldMk cId="4262132743" sldId="496"/>
            <ac:spMk id="46" creationId="{B61CBCC4-B20B-41E4-8EC2-1DE37DA0E69E}"/>
          </ac:spMkLst>
        </pc:spChg>
        <pc:picChg chg="add mod">
          <ac:chgData name="东 阚" userId="3599d4e495008c55" providerId="LiveId" clId="{54D04F7E-F4F0-4B46-92B4-8BB4DC4D7919}" dt="2024-04-17T16:35:19.168" v="2861" actId="1038"/>
          <ac:picMkLst>
            <pc:docMk/>
            <pc:sldMk cId="4262132743" sldId="496"/>
            <ac:picMk id="5" creationId="{6927EDC2-6B9D-427C-A459-4B5998E4A499}"/>
          </ac:picMkLst>
        </pc:picChg>
        <pc:picChg chg="del">
          <ac:chgData name="东 阚" userId="3599d4e495008c55" providerId="LiveId" clId="{54D04F7E-F4F0-4B46-92B4-8BB4DC4D7919}" dt="2024-04-17T16:29:52.665" v="2512" actId="478"/>
          <ac:picMkLst>
            <pc:docMk/>
            <pc:sldMk cId="4262132743" sldId="496"/>
            <ac:picMk id="6" creationId="{A3F7D3E3-ACD4-4090-84BC-65D07F90BEAB}"/>
          </ac:picMkLst>
        </pc:picChg>
        <pc:picChg chg="del">
          <ac:chgData name="东 阚" userId="3599d4e495008c55" providerId="LiveId" clId="{54D04F7E-F4F0-4B46-92B4-8BB4DC4D7919}" dt="2024-04-17T16:29:52.665" v="2512" actId="478"/>
          <ac:picMkLst>
            <pc:docMk/>
            <pc:sldMk cId="4262132743" sldId="496"/>
            <ac:picMk id="9" creationId="{6C719B59-1132-48B0-85C4-8ACF441F0099}"/>
          </ac:picMkLst>
        </pc:picChg>
        <pc:picChg chg="del">
          <ac:chgData name="东 阚" userId="3599d4e495008c55" providerId="LiveId" clId="{54D04F7E-F4F0-4B46-92B4-8BB4DC4D7919}" dt="2024-04-17T16:29:52.665" v="2512" actId="478"/>
          <ac:picMkLst>
            <pc:docMk/>
            <pc:sldMk cId="4262132743" sldId="496"/>
            <ac:picMk id="14" creationId="{581B52C1-1057-4921-BD3A-6FC4C90AF80F}"/>
          </ac:picMkLst>
        </pc:picChg>
        <pc:picChg chg="del">
          <ac:chgData name="东 阚" userId="3599d4e495008c55" providerId="LiveId" clId="{54D04F7E-F4F0-4B46-92B4-8BB4DC4D7919}" dt="2024-04-17T16:29:52.665" v="2512" actId="478"/>
          <ac:picMkLst>
            <pc:docMk/>
            <pc:sldMk cId="4262132743" sldId="496"/>
            <ac:picMk id="23" creationId="{C090D065-BFB3-49DD-B29C-C224AF54A2A3}"/>
          </ac:picMkLst>
        </pc:picChg>
        <pc:picChg chg="del">
          <ac:chgData name="东 阚" userId="3599d4e495008c55" providerId="LiveId" clId="{54D04F7E-F4F0-4B46-92B4-8BB4DC4D7919}" dt="2024-04-17T16:29:52.665" v="2512" actId="478"/>
          <ac:picMkLst>
            <pc:docMk/>
            <pc:sldMk cId="4262132743" sldId="496"/>
            <ac:picMk id="26" creationId="{95C439B5-36D4-453E-8813-E66806EC3B47}"/>
          </ac:picMkLst>
        </pc:picChg>
        <pc:picChg chg="add mod">
          <ac:chgData name="东 阚" userId="3599d4e495008c55" providerId="LiveId" clId="{54D04F7E-F4F0-4B46-92B4-8BB4DC4D7919}" dt="2024-04-17T16:36:16.161" v="2892" actId="1036"/>
          <ac:picMkLst>
            <pc:docMk/>
            <pc:sldMk cId="4262132743" sldId="496"/>
            <ac:picMk id="35" creationId="{E342EFD7-A94E-4BA9-8EE7-6B8226A7FC8E}"/>
          </ac:picMkLst>
        </pc:picChg>
        <pc:picChg chg="add mod">
          <ac:chgData name="东 阚" userId="3599d4e495008c55" providerId="LiveId" clId="{54D04F7E-F4F0-4B46-92B4-8BB4DC4D7919}" dt="2024-04-17T16:36:16.161" v="2892" actId="1036"/>
          <ac:picMkLst>
            <pc:docMk/>
            <pc:sldMk cId="4262132743" sldId="496"/>
            <ac:picMk id="36" creationId="{26A8313F-7FCE-411A-944E-BB1E2D851BFF}"/>
          </ac:picMkLst>
        </pc:picChg>
        <pc:picChg chg="add mod">
          <ac:chgData name="东 阚" userId="3599d4e495008c55" providerId="LiveId" clId="{54D04F7E-F4F0-4B46-92B4-8BB4DC4D7919}" dt="2024-04-17T16:36:16.161" v="2892" actId="1036"/>
          <ac:picMkLst>
            <pc:docMk/>
            <pc:sldMk cId="4262132743" sldId="496"/>
            <ac:picMk id="37" creationId="{4211CED5-BA32-42CE-975D-CF18D6894754}"/>
          </ac:picMkLst>
        </pc:picChg>
        <pc:picChg chg="del">
          <ac:chgData name="东 阚" userId="3599d4e495008c55" providerId="LiveId" clId="{54D04F7E-F4F0-4B46-92B4-8BB4DC4D7919}" dt="2024-04-17T16:29:52.665" v="2512" actId="478"/>
          <ac:picMkLst>
            <pc:docMk/>
            <pc:sldMk cId="4262132743" sldId="496"/>
            <ac:picMk id="39" creationId="{53F30E9E-1980-4E61-82E8-DA7BB1F1CECD}"/>
          </ac:picMkLst>
        </pc:picChg>
        <pc:cxnChg chg="del">
          <ac:chgData name="东 阚" userId="3599d4e495008c55" providerId="LiveId" clId="{54D04F7E-F4F0-4B46-92B4-8BB4DC4D7919}" dt="2024-04-17T16:29:52.665" v="2512" actId="478"/>
          <ac:cxnSpMkLst>
            <pc:docMk/>
            <pc:sldMk cId="4262132743" sldId="496"/>
            <ac:cxnSpMk id="27" creationId="{C297BA10-AB09-4432-8D1E-7654299DFB18}"/>
          </ac:cxnSpMkLst>
        </pc:cxnChg>
        <pc:cxnChg chg="del">
          <ac:chgData name="东 阚" userId="3599d4e495008c55" providerId="LiveId" clId="{54D04F7E-F4F0-4B46-92B4-8BB4DC4D7919}" dt="2024-04-17T16:29:52.665" v="2512" actId="478"/>
          <ac:cxnSpMkLst>
            <pc:docMk/>
            <pc:sldMk cId="4262132743" sldId="496"/>
            <ac:cxnSpMk id="43" creationId="{50E5471A-A53F-40DC-8973-DB1737F0445E}"/>
          </ac:cxnSpMkLst>
        </pc:cxnChg>
        <pc:cxnChg chg="del">
          <ac:chgData name="东 阚" userId="3599d4e495008c55" providerId="LiveId" clId="{54D04F7E-F4F0-4B46-92B4-8BB4DC4D7919}" dt="2024-04-17T16:29:52.665" v="2512" actId="478"/>
          <ac:cxnSpMkLst>
            <pc:docMk/>
            <pc:sldMk cId="4262132743" sldId="496"/>
            <ac:cxnSpMk id="45" creationId="{BDE52920-2CE5-47B7-ADD8-564FCCC11E89}"/>
          </ac:cxnSpMkLst>
        </pc:cxnChg>
      </pc:sldChg>
      <pc:sldChg chg="addSp delSp modSp mod">
        <pc:chgData name="东 阚" userId="3599d4e495008c55" providerId="LiveId" clId="{54D04F7E-F4F0-4B46-92B4-8BB4DC4D7919}" dt="2024-04-17T17:12:14.260" v="3312" actId="20577"/>
        <pc:sldMkLst>
          <pc:docMk/>
          <pc:sldMk cId="283308987" sldId="497"/>
        </pc:sldMkLst>
        <pc:spChg chg="mod">
          <ac:chgData name="东 阚" userId="3599d4e495008c55" providerId="LiveId" clId="{54D04F7E-F4F0-4B46-92B4-8BB4DC4D7919}" dt="2024-04-17T16:44:44.296" v="2967"/>
          <ac:spMkLst>
            <pc:docMk/>
            <pc:sldMk cId="283308987" sldId="497"/>
            <ac:spMk id="3" creationId="{00000000-0000-0000-0000-000000000000}"/>
          </ac:spMkLst>
        </pc:spChg>
        <pc:spChg chg="add mod">
          <ac:chgData name="东 阚" userId="3599d4e495008c55" providerId="LiveId" clId="{54D04F7E-F4F0-4B46-92B4-8BB4DC4D7919}" dt="2024-04-17T17:05:25.125" v="3140" actId="12"/>
          <ac:spMkLst>
            <pc:docMk/>
            <pc:sldMk cId="283308987" sldId="497"/>
            <ac:spMk id="7" creationId="{F245715C-A1E6-4849-9921-843D2A198B18}"/>
          </ac:spMkLst>
        </pc:spChg>
        <pc:spChg chg="add mod">
          <ac:chgData name="东 阚" userId="3599d4e495008c55" providerId="LiveId" clId="{54D04F7E-F4F0-4B46-92B4-8BB4DC4D7919}" dt="2024-04-17T17:05:22.139" v="3139" actId="12"/>
          <ac:spMkLst>
            <pc:docMk/>
            <pc:sldMk cId="283308987" sldId="497"/>
            <ac:spMk id="8" creationId="{AFACF6C7-E13E-4D09-AD83-C3617BBADBED}"/>
          </ac:spMkLst>
        </pc:spChg>
        <pc:spChg chg="add mod">
          <ac:chgData name="东 阚" userId="3599d4e495008c55" providerId="LiveId" clId="{54D04F7E-F4F0-4B46-92B4-8BB4DC4D7919}" dt="2024-04-17T17:00:09.072" v="3065" actId="1076"/>
          <ac:spMkLst>
            <pc:docMk/>
            <pc:sldMk cId="283308987" sldId="497"/>
            <ac:spMk id="9" creationId="{EA12E532-EAD2-432B-B9D6-79DA930A5784}"/>
          </ac:spMkLst>
        </pc:spChg>
        <pc:spChg chg="add mod">
          <ac:chgData name="东 阚" userId="3599d4e495008c55" providerId="LiveId" clId="{54D04F7E-F4F0-4B46-92B4-8BB4DC4D7919}" dt="2024-04-17T17:00:09.072" v="3065" actId="1076"/>
          <ac:spMkLst>
            <pc:docMk/>
            <pc:sldMk cId="283308987" sldId="497"/>
            <ac:spMk id="10" creationId="{6E319BB3-0BF6-4D32-87FF-D6B9A56B6BD0}"/>
          </ac:spMkLst>
        </pc:spChg>
        <pc:spChg chg="add mod">
          <ac:chgData name="东 阚" userId="3599d4e495008c55" providerId="LiveId" clId="{54D04F7E-F4F0-4B46-92B4-8BB4DC4D7919}" dt="2024-04-17T17:00:09.072" v="3065" actId="1076"/>
          <ac:spMkLst>
            <pc:docMk/>
            <pc:sldMk cId="283308987" sldId="497"/>
            <ac:spMk id="11" creationId="{6C5BE73D-0A0E-4689-85ED-8D9BD428BEDA}"/>
          </ac:spMkLst>
        </pc:spChg>
        <pc:spChg chg="del">
          <ac:chgData name="东 阚" userId="3599d4e495008c55" providerId="LiveId" clId="{54D04F7E-F4F0-4B46-92B4-8BB4DC4D7919}" dt="2024-04-17T16:44:59.113" v="2968" actId="478"/>
          <ac:spMkLst>
            <pc:docMk/>
            <pc:sldMk cId="283308987" sldId="497"/>
            <ac:spMk id="12" creationId="{1DF8C4C2-F93B-45C7-B6DA-6740F7169D0E}"/>
          </ac:spMkLst>
        </pc:spChg>
        <pc:spChg chg="add mod">
          <ac:chgData name="东 阚" userId="3599d4e495008c55" providerId="LiveId" clId="{54D04F7E-F4F0-4B46-92B4-8BB4DC4D7919}" dt="2024-04-17T17:00:09.072" v="3065" actId="1076"/>
          <ac:spMkLst>
            <pc:docMk/>
            <pc:sldMk cId="283308987" sldId="497"/>
            <ac:spMk id="13" creationId="{7229C60F-C241-4B62-BC3C-951B50E5BD3A}"/>
          </ac:spMkLst>
        </pc:spChg>
        <pc:spChg chg="add mod">
          <ac:chgData name="东 阚" userId="3599d4e495008c55" providerId="LiveId" clId="{54D04F7E-F4F0-4B46-92B4-8BB4DC4D7919}" dt="2024-04-17T17:00:09.072" v="3065" actId="1076"/>
          <ac:spMkLst>
            <pc:docMk/>
            <pc:sldMk cId="283308987" sldId="497"/>
            <ac:spMk id="14" creationId="{8E4F663E-9FDE-4057-B699-1D056E8BB29E}"/>
          </ac:spMkLst>
        </pc:spChg>
        <pc:spChg chg="add mod">
          <ac:chgData name="东 阚" userId="3599d4e495008c55" providerId="LiveId" clId="{54D04F7E-F4F0-4B46-92B4-8BB4DC4D7919}" dt="2024-04-17T17:00:09.072" v="3065" actId="1076"/>
          <ac:spMkLst>
            <pc:docMk/>
            <pc:sldMk cId="283308987" sldId="497"/>
            <ac:spMk id="15" creationId="{5438E45E-0307-4B7F-99EF-CE659EE1B960}"/>
          </ac:spMkLst>
        </pc:spChg>
        <pc:spChg chg="add mod">
          <ac:chgData name="东 阚" userId="3599d4e495008c55" providerId="LiveId" clId="{54D04F7E-F4F0-4B46-92B4-8BB4DC4D7919}" dt="2024-04-17T17:03:10.562" v="3121" actId="1037"/>
          <ac:spMkLst>
            <pc:docMk/>
            <pc:sldMk cId="283308987" sldId="497"/>
            <ac:spMk id="19" creationId="{76BD7919-7C8E-4899-8347-97E465C1B387}"/>
          </ac:spMkLst>
        </pc:spChg>
        <pc:spChg chg="add mod">
          <ac:chgData name="东 阚" userId="3599d4e495008c55" providerId="LiveId" clId="{54D04F7E-F4F0-4B46-92B4-8BB4DC4D7919}" dt="2024-04-17T17:03:10.562" v="3121" actId="1037"/>
          <ac:spMkLst>
            <pc:docMk/>
            <pc:sldMk cId="283308987" sldId="497"/>
            <ac:spMk id="20" creationId="{503C13F0-F202-4CC4-BFCA-7ABE444EECBA}"/>
          </ac:spMkLst>
        </pc:spChg>
        <pc:spChg chg="add mod">
          <ac:chgData name="东 阚" userId="3599d4e495008c55" providerId="LiveId" clId="{54D04F7E-F4F0-4B46-92B4-8BB4DC4D7919}" dt="2024-04-17T17:03:10.562" v="3121" actId="1037"/>
          <ac:spMkLst>
            <pc:docMk/>
            <pc:sldMk cId="283308987" sldId="497"/>
            <ac:spMk id="21" creationId="{A362CB32-B728-48A8-A705-B9C8B0E31729}"/>
          </ac:spMkLst>
        </pc:spChg>
        <pc:spChg chg="add mod">
          <ac:chgData name="东 阚" userId="3599d4e495008c55" providerId="LiveId" clId="{54D04F7E-F4F0-4B46-92B4-8BB4DC4D7919}" dt="2024-04-17T17:05:17.976" v="3137" actId="12"/>
          <ac:spMkLst>
            <pc:docMk/>
            <pc:sldMk cId="283308987" sldId="497"/>
            <ac:spMk id="22" creationId="{34CE7933-068E-4390-BCA5-1BACE6C4A2A7}"/>
          </ac:spMkLst>
        </pc:spChg>
        <pc:spChg chg="add mod">
          <ac:chgData name="东 阚" userId="3599d4e495008c55" providerId="LiveId" clId="{54D04F7E-F4F0-4B46-92B4-8BB4DC4D7919}" dt="2024-04-17T17:08:12.645" v="3169" actId="1076"/>
          <ac:spMkLst>
            <pc:docMk/>
            <pc:sldMk cId="283308987" sldId="497"/>
            <ac:spMk id="23" creationId="{22FA52F9-4E7B-43E5-981E-39634789EF0A}"/>
          </ac:spMkLst>
        </pc:spChg>
        <pc:spChg chg="add mod">
          <ac:chgData name="东 阚" userId="3599d4e495008c55" providerId="LiveId" clId="{54D04F7E-F4F0-4B46-92B4-8BB4DC4D7919}" dt="2024-04-17T17:07:28.153" v="3160" actId="571"/>
          <ac:spMkLst>
            <pc:docMk/>
            <pc:sldMk cId="283308987" sldId="497"/>
            <ac:spMk id="24" creationId="{B172AF23-ED2A-4827-A04D-F612384DB86E}"/>
          </ac:spMkLst>
        </pc:spChg>
        <pc:spChg chg="add mod">
          <ac:chgData name="东 阚" userId="3599d4e495008c55" providerId="LiveId" clId="{54D04F7E-F4F0-4B46-92B4-8BB4DC4D7919}" dt="2024-04-17T17:07:28.153" v="3160" actId="571"/>
          <ac:spMkLst>
            <pc:docMk/>
            <pc:sldMk cId="283308987" sldId="497"/>
            <ac:spMk id="25" creationId="{277339C0-7A91-48F1-836E-8879BF1B7116}"/>
          </ac:spMkLst>
        </pc:spChg>
        <pc:spChg chg="add mod">
          <ac:chgData name="东 阚" userId="3599d4e495008c55" providerId="LiveId" clId="{54D04F7E-F4F0-4B46-92B4-8BB4DC4D7919}" dt="2024-04-17T17:07:30.700" v="3162" actId="571"/>
          <ac:spMkLst>
            <pc:docMk/>
            <pc:sldMk cId="283308987" sldId="497"/>
            <ac:spMk id="26" creationId="{F48CC6D6-AE87-4493-9637-7C46E44D8C1E}"/>
          </ac:spMkLst>
        </pc:spChg>
        <pc:spChg chg="add mod">
          <ac:chgData name="东 阚" userId="3599d4e495008c55" providerId="LiveId" clId="{54D04F7E-F4F0-4B46-92B4-8BB4DC4D7919}" dt="2024-04-17T17:07:56.782" v="3166" actId="20577"/>
          <ac:spMkLst>
            <pc:docMk/>
            <pc:sldMk cId="283308987" sldId="497"/>
            <ac:spMk id="27" creationId="{5F409A0E-1053-4A72-B401-596523C1D4A3}"/>
          </ac:spMkLst>
        </pc:spChg>
        <pc:spChg chg="add mod">
          <ac:chgData name="东 阚" userId="3599d4e495008c55" providerId="LiveId" clId="{54D04F7E-F4F0-4B46-92B4-8BB4DC4D7919}" dt="2024-04-17T17:10:22.981" v="3224" actId="207"/>
          <ac:spMkLst>
            <pc:docMk/>
            <pc:sldMk cId="283308987" sldId="497"/>
            <ac:spMk id="28" creationId="{7ED76B3C-E6F4-485F-BBEF-55857DC81D7A}"/>
          </ac:spMkLst>
        </pc:spChg>
        <pc:spChg chg="add mod">
          <ac:chgData name="东 阚" userId="3599d4e495008c55" providerId="LiveId" clId="{54D04F7E-F4F0-4B46-92B4-8BB4DC4D7919}" dt="2024-04-17T17:10:49.215" v="3229" actId="14100"/>
          <ac:spMkLst>
            <pc:docMk/>
            <pc:sldMk cId="283308987" sldId="497"/>
            <ac:spMk id="29" creationId="{31DAD368-1CE0-4DDA-9DFD-58E62A0E52E0}"/>
          </ac:spMkLst>
        </pc:spChg>
        <pc:spChg chg="add mod">
          <ac:chgData name="东 阚" userId="3599d4e495008c55" providerId="LiveId" clId="{54D04F7E-F4F0-4B46-92B4-8BB4DC4D7919}" dt="2024-04-17T17:11:08.610" v="3234" actId="1076"/>
          <ac:spMkLst>
            <pc:docMk/>
            <pc:sldMk cId="283308987" sldId="497"/>
            <ac:spMk id="30" creationId="{73706853-13D6-402F-9AA9-A164AFD60AE7}"/>
          </ac:spMkLst>
        </pc:spChg>
        <pc:spChg chg="add mod">
          <ac:chgData name="东 阚" userId="3599d4e495008c55" providerId="LiveId" clId="{54D04F7E-F4F0-4B46-92B4-8BB4DC4D7919}" dt="2024-04-17T17:12:14.260" v="3312" actId="20577"/>
          <ac:spMkLst>
            <pc:docMk/>
            <pc:sldMk cId="283308987" sldId="497"/>
            <ac:spMk id="31" creationId="{F1D488D0-79B6-4C2C-80B0-DF0E91787824}"/>
          </ac:spMkLst>
        </pc:spChg>
        <pc:spChg chg="add mod">
          <ac:chgData name="东 阚" userId="3599d4e495008c55" providerId="LiveId" clId="{54D04F7E-F4F0-4B46-92B4-8BB4DC4D7919}" dt="2024-04-17T17:12:12.811" v="3308" actId="20577"/>
          <ac:spMkLst>
            <pc:docMk/>
            <pc:sldMk cId="283308987" sldId="497"/>
            <ac:spMk id="32" creationId="{8AA2138E-6AA5-4C31-A0AD-EAC2B2E3F9B8}"/>
          </ac:spMkLst>
        </pc:spChg>
        <pc:picChg chg="add mod">
          <ac:chgData name="东 阚" userId="3599d4e495008c55" providerId="LiveId" clId="{54D04F7E-F4F0-4B46-92B4-8BB4DC4D7919}" dt="2024-04-17T17:03:15.997" v="3122" actId="1076"/>
          <ac:picMkLst>
            <pc:docMk/>
            <pc:sldMk cId="283308987" sldId="497"/>
            <ac:picMk id="5" creationId="{B5D2C69B-D195-4995-9D39-50D8AE918CB6}"/>
          </ac:picMkLst>
        </pc:picChg>
        <pc:picChg chg="add mod">
          <ac:chgData name="东 阚" userId="3599d4e495008c55" providerId="LiveId" clId="{54D04F7E-F4F0-4B46-92B4-8BB4DC4D7919}" dt="2024-04-17T17:01:46.887" v="3105" actId="1076"/>
          <ac:picMkLst>
            <pc:docMk/>
            <pc:sldMk cId="283308987" sldId="497"/>
            <ac:picMk id="16" creationId="{0E4A6770-D617-4234-8083-A4DEBEC76062}"/>
          </ac:picMkLst>
        </pc:picChg>
        <pc:picChg chg="add mod">
          <ac:chgData name="东 阚" userId="3599d4e495008c55" providerId="LiveId" clId="{54D04F7E-F4F0-4B46-92B4-8BB4DC4D7919}" dt="2024-04-17T17:01:42.943" v="3104" actId="1076"/>
          <ac:picMkLst>
            <pc:docMk/>
            <pc:sldMk cId="283308987" sldId="497"/>
            <ac:picMk id="17" creationId="{2F55E056-20D0-41DD-AEB7-08ED03BA2951}"/>
          </ac:picMkLst>
        </pc:picChg>
        <pc:picChg chg="add mod">
          <ac:chgData name="东 阚" userId="3599d4e495008c55" providerId="LiveId" clId="{54D04F7E-F4F0-4B46-92B4-8BB4DC4D7919}" dt="2024-04-17T17:00:09.072" v="3065" actId="1076"/>
          <ac:picMkLst>
            <pc:docMk/>
            <pc:sldMk cId="283308987" sldId="497"/>
            <ac:picMk id="18" creationId="{BF756B5C-A31F-4A7B-B5BA-1B68FA278F9C}"/>
          </ac:picMkLst>
        </pc:picChg>
      </pc:sldChg>
      <pc:sldChg chg="addSp delSp modSp mod">
        <pc:chgData name="东 阚" userId="3599d4e495008c55" providerId="LiveId" clId="{54D04F7E-F4F0-4B46-92B4-8BB4DC4D7919}" dt="2024-04-18T02:02:30.730" v="3404" actId="14100"/>
        <pc:sldMkLst>
          <pc:docMk/>
          <pc:sldMk cId="3443530434" sldId="498"/>
        </pc:sldMkLst>
        <pc:spChg chg="mod">
          <ac:chgData name="东 阚" userId="3599d4e495008c55" providerId="LiveId" clId="{54D04F7E-F4F0-4B46-92B4-8BB4DC4D7919}" dt="2024-04-17T17:12:45.005" v="3315"/>
          <ac:spMkLst>
            <pc:docMk/>
            <pc:sldMk cId="3443530434" sldId="498"/>
            <ac:spMk id="3" creationId="{00000000-0000-0000-0000-000000000000}"/>
          </ac:spMkLst>
        </pc:spChg>
        <pc:spChg chg="add mod">
          <ac:chgData name="东 阚" userId="3599d4e495008c55" providerId="LiveId" clId="{54D04F7E-F4F0-4B46-92B4-8BB4DC4D7919}" dt="2024-04-18T01:57:33.515" v="3391" actId="14100"/>
          <ac:spMkLst>
            <pc:docMk/>
            <pc:sldMk cId="3443530434" sldId="498"/>
            <ac:spMk id="7" creationId="{3D293503-1DDB-4569-8089-0E4A67A41731}"/>
          </ac:spMkLst>
        </pc:spChg>
        <pc:spChg chg="del">
          <ac:chgData name="东 阚" userId="3599d4e495008c55" providerId="LiveId" clId="{54D04F7E-F4F0-4B46-92B4-8BB4DC4D7919}" dt="2024-04-17T17:12:36.227" v="3313" actId="478"/>
          <ac:spMkLst>
            <pc:docMk/>
            <pc:sldMk cId="3443530434" sldId="498"/>
            <ac:spMk id="7" creationId="{F245715C-A1E6-4849-9921-843D2A198B18}"/>
          </ac:spMkLst>
        </pc:spChg>
        <pc:spChg chg="del">
          <ac:chgData name="东 阚" userId="3599d4e495008c55" providerId="LiveId" clId="{54D04F7E-F4F0-4B46-92B4-8BB4DC4D7919}" dt="2024-04-17T17:12:36.227" v="3313" actId="478"/>
          <ac:spMkLst>
            <pc:docMk/>
            <pc:sldMk cId="3443530434" sldId="498"/>
            <ac:spMk id="8" creationId="{AFACF6C7-E13E-4D09-AD83-C3617BBADBED}"/>
          </ac:spMkLst>
        </pc:spChg>
        <pc:spChg chg="del">
          <ac:chgData name="东 阚" userId="3599d4e495008c55" providerId="LiveId" clId="{54D04F7E-F4F0-4B46-92B4-8BB4DC4D7919}" dt="2024-04-17T17:12:36.227" v="3313" actId="478"/>
          <ac:spMkLst>
            <pc:docMk/>
            <pc:sldMk cId="3443530434" sldId="498"/>
            <ac:spMk id="9" creationId="{EA12E532-EAD2-432B-B9D6-79DA930A5784}"/>
          </ac:spMkLst>
        </pc:spChg>
        <pc:spChg chg="del">
          <ac:chgData name="东 阚" userId="3599d4e495008c55" providerId="LiveId" clId="{54D04F7E-F4F0-4B46-92B4-8BB4DC4D7919}" dt="2024-04-17T17:12:36.227" v="3313" actId="478"/>
          <ac:spMkLst>
            <pc:docMk/>
            <pc:sldMk cId="3443530434" sldId="498"/>
            <ac:spMk id="10" creationId="{6E319BB3-0BF6-4D32-87FF-D6B9A56B6BD0}"/>
          </ac:spMkLst>
        </pc:spChg>
        <pc:spChg chg="del">
          <ac:chgData name="东 阚" userId="3599d4e495008c55" providerId="LiveId" clId="{54D04F7E-F4F0-4B46-92B4-8BB4DC4D7919}" dt="2024-04-17T17:12:36.227" v="3313" actId="478"/>
          <ac:spMkLst>
            <pc:docMk/>
            <pc:sldMk cId="3443530434" sldId="498"/>
            <ac:spMk id="11" creationId="{6C5BE73D-0A0E-4689-85ED-8D9BD428BEDA}"/>
          </ac:spMkLst>
        </pc:spChg>
        <pc:spChg chg="del">
          <ac:chgData name="东 阚" userId="3599d4e495008c55" providerId="LiveId" clId="{54D04F7E-F4F0-4B46-92B4-8BB4DC4D7919}" dt="2024-04-17T17:12:36.227" v="3313" actId="478"/>
          <ac:spMkLst>
            <pc:docMk/>
            <pc:sldMk cId="3443530434" sldId="498"/>
            <ac:spMk id="13" creationId="{7229C60F-C241-4B62-BC3C-951B50E5BD3A}"/>
          </ac:spMkLst>
        </pc:spChg>
        <pc:spChg chg="del">
          <ac:chgData name="东 阚" userId="3599d4e495008c55" providerId="LiveId" clId="{54D04F7E-F4F0-4B46-92B4-8BB4DC4D7919}" dt="2024-04-17T17:12:36.227" v="3313" actId="478"/>
          <ac:spMkLst>
            <pc:docMk/>
            <pc:sldMk cId="3443530434" sldId="498"/>
            <ac:spMk id="14" creationId="{8E4F663E-9FDE-4057-B699-1D056E8BB29E}"/>
          </ac:spMkLst>
        </pc:spChg>
        <pc:spChg chg="del">
          <ac:chgData name="东 阚" userId="3599d4e495008c55" providerId="LiveId" clId="{54D04F7E-F4F0-4B46-92B4-8BB4DC4D7919}" dt="2024-04-17T17:12:36.227" v="3313" actId="478"/>
          <ac:spMkLst>
            <pc:docMk/>
            <pc:sldMk cId="3443530434" sldId="498"/>
            <ac:spMk id="15" creationId="{5438E45E-0307-4B7F-99EF-CE659EE1B960}"/>
          </ac:spMkLst>
        </pc:spChg>
        <pc:spChg chg="del">
          <ac:chgData name="东 阚" userId="3599d4e495008c55" providerId="LiveId" clId="{54D04F7E-F4F0-4B46-92B4-8BB4DC4D7919}" dt="2024-04-17T17:12:36.227" v="3313" actId="478"/>
          <ac:spMkLst>
            <pc:docMk/>
            <pc:sldMk cId="3443530434" sldId="498"/>
            <ac:spMk id="19" creationId="{76BD7919-7C8E-4899-8347-97E465C1B387}"/>
          </ac:spMkLst>
        </pc:spChg>
        <pc:spChg chg="del">
          <ac:chgData name="东 阚" userId="3599d4e495008c55" providerId="LiveId" clId="{54D04F7E-F4F0-4B46-92B4-8BB4DC4D7919}" dt="2024-04-17T17:12:36.227" v="3313" actId="478"/>
          <ac:spMkLst>
            <pc:docMk/>
            <pc:sldMk cId="3443530434" sldId="498"/>
            <ac:spMk id="20" creationId="{503C13F0-F202-4CC4-BFCA-7ABE444EECBA}"/>
          </ac:spMkLst>
        </pc:spChg>
        <pc:spChg chg="del">
          <ac:chgData name="东 阚" userId="3599d4e495008c55" providerId="LiveId" clId="{54D04F7E-F4F0-4B46-92B4-8BB4DC4D7919}" dt="2024-04-17T17:12:36.227" v="3313" actId="478"/>
          <ac:spMkLst>
            <pc:docMk/>
            <pc:sldMk cId="3443530434" sldId="498"/>
            <ac:spMk id="21" creationId="{A362CB32-B728-48A8-A705-B9C8B0E31729}"/>
          </ac:spMkLst>
        </pc:spChg>
        <pc:spChg chg="del">
          <ac:chgData name="东 阚" userId="3599d4e495008c55" providerId="LiveId" clId="{54D04F7E-F4F0-4B46-92B4-8BB4DC4D7919}" dt="2024-04-17T17:12:36.227" v="3313" actId="478"/>
          <ac:spMkLst>
            <pc:docMk/>
            <pc:sldMk cId="3443530434" sldId="498"/>
            <ac:spMk id="22" creationId="{34CE7933-068E-4390-BCA5-1BACE6C4A2A7}"/>
          </ac:spMkLst>
        </pc:spChg>
        <pc:spChg chg="del">
          <ac:chgData name="东 阚" userId="3599d4e495008c55" providerId="LiveId" clId="{54D04F7E-F4F0-4B46-92B4-8BB4DC4D7919}" dt="2024-04-17T17:12:36.227" v="3313" actId="478"/>
          <ac:spMkLst>
            <pc:docMk/>
            <pc:sldMk cId="3443530434" sldId="498"/>
            <ac:spMk id="23" creationId="{22FA52F9-4E7B-43E5-981E-39634789EF0A}"/>
          </ac:spMkLst>
        </pc:spChg>
        <pc:spChg chg="del">
          <ac:chgData name="东 阚" userId="3599d4e495008c55" providerId="LiveId" clId="{54D04F7E-F4F0-4B46-92B4-8BB4DC4D7919}" dt="2024-04-17T17:12:36.227" v="3313" actId="478"/>
          <ac:spMkLst>
            <pc:docMk/>
            <pc:sldMk cId="3443530434" sldId="498"/>
            <ac:spMk id="27" creationId="{5F409A0E-1053-4A72-B401-596523C1D4A3}"/>
          </ac:spMkLst>
        </pc:spChg>
        <pc:spChg chg="del">
          <ac:chgData name="东 阚" userId="3599d4e495008c55" providerId="LiveId" clId="{54D04F7E-F4F0-4B46-92B4-8BB4DC4D7919}" dt="2024-04-17T17:12:38.567" v="3314" actId="478"/>
          <ac:spMkLst>
            <pc:docMk/>
            <pc:sldMk cId="3443530434" sldId="498"/>
            <ac:spMk id="28" creationId="{7ED76B3C-E6F4-485F-BBEF-55857DC81D7A}"/>
          </ac:spMkLst>
        </pc:spChg>
        <pc:spChg chg="del">
          <ac:chgData name="东 阚" userId="3599d4e495008c55" providerId="LiveId" clId="{54D04F7E-F4F0-4B46-92B4-8BB4DC4D7919}" dt="2024-04-17T17:12:36.227" v="3313" actId="478"/>
          <ac:spMkLst>
            <pc:docMk/>
            <pc:sldMk cId="3443530434" sldId="498"/>
            <ac:spMk id="29" creationId="{31DAD368-1CE0-4DDA-9DFD-58E62A0E52E0}"/>
          </ac:spMkLst>
        </pc:spChg>
        <pc:spChg chg="del">
          <ac:chgData name="东 阚" userId="3599d4e495008c55" providerId="LiveId" clId="{54D04F7E-F4F0-4B46-92B4-8BB4DC4D7919}" dt="2024-04-17T17:12:36.227" v="3313" actId="478"/>
          <ac:spMkLst>
            <pc:docMk/>
            <pc:sldMk cId="3443530434" sldId="498"/>
            <ac:spMk id="30" creationId="{73706853-13D6-402F-9AA9-A164AFD60AE7}"/>
          </ac:spMkLst>
        </pc:spChg>
        <pc:spChg chg="del">
          <ac:chgData name="东 阚" userId="3599d4e495008c55" providerId="LiveId" clId="{54D04F7E-F4F0-4B46-92B4-8BB4DC4D7919}" dt="2024-04-17T17:12:36.227" v="3313" actId="478"/>
          <ac:spMkLst>
            <pc:docMk/>
            <pc:sldMk cId="3443530434" sldId="498"/>
            <ac:spMk id="31" creationId="{F1D488D0-79B6-4C2C-80B0-DF0E91787824}"/>
          </ac:spMkLst>
        </pc:spChg>
        <pc:spChg chg="del">
          <ac:chgData name="东 阚" userId="3599d4e495008c55" providerId="LiveId" clId="{54D04F7E-F4F0-4B46-92B4-8BB4DC4D7919}" dt="2024-04-17T17:12:36.227" v="3313" actId="478"/>
          <ac:spMkLst>
            <pc:docMk/>
            <pc:sldMk cId="3443530434" sldId="498"/>
            <ac:spMk id="32" creationId="{8AA2138E-6AA5-4C31-A0AD-EAC2B2E3F9B8}"/>
          </ac:spMkLst>
        </pc:spChg>
        <pc:picChg chg="add del">
          <ac:chgData name="东 阚" userId="3599d4e495008c55" providerId="LiveId" clId="{54D04F7E-F4F0-4B46-92B4-8BB4DC4D7919}" dt="2024-04-18T01:53:49.202" v="3351" actId="478"/>
          <ac:picMkLst>
            <pc:docMk/>
            <pc:sldMk cId="3443530434" sldId="498"/>
            <ac:picMk id="5" creationId="{16303D68-D3C2-4340-9980-AF0843A2A549}"/>
          </ac:picMkLst>
        </pc:picChg>
        <pc:picChg chg="del">
          <ac:chgData name="东 阚" userId="3599d4e495008c55" providerId="LiveId" clId="{54D04F7E-F4F0-4B46-92B4-8BB4DC4D7919}" dt="2024-04-17T17:12:36.227" v="3313" actId="478"/>
          <ac:picMkLst>
            <pc:docMk/>
            <pc:sldMk cId="3443530434" sldId="498"/>
            <ac:picMk id="5" creationId="{B5D2C69B-D195-4995-9D39-50D8AE918CB6}"/>
          </ac:picMkLst>
        </pc:picChg>
        <pc:picChg chg="add mod">
          <ac:chgData name="东 阚" userId="3599d4e495008c55" providerId="LiveId" clId="{54D04F7E-F4F0-4B46-92B4-8BB4DC4D7919}" dt="2024-04-18T02:02:30.730" v="3404" actId="14100"/>
          <ac:picMkLst>
            <pc:docMk/>
            <pc:sldMk cId="3443530434" sldId="498"/>
            <ac:picMk id="6" creationId="{44F51C04-1A7F-4AD0-B5AB-6F9C40E29A69}"/>
          </ac:picMkLst>
        </pc:picChg>
        <pc:picChg chg="del">
          <ac:chgData name="东 阚" userId="3599d4e495008c55" providerId="LiveId" clId="{54D04F7E-F4F0-4B46-92B4-8BB4DC4D7919}" dt="2024-04-17T17:12:36.227" v="3313" actId="478"/>
          <ac:picMkLst>
            <pc:docMk/>
            <pc:sldMk cId="3443530434" sldId="498"/>
            <ac:picMk id="16" creationId="{0E4A6770-D617-4234-8083-A4DEBEC76062}"/>
          </ac:picMkLst>
        </pc:picChg>
        <pc:picChg chg="del">
          <ac:chgData name="东 阚" userId="3599d4e495008c55" providerId="LiveId" clId="{54D04F7E-F4F0-4B46-92B4-8BB4DC4D7919}" dt="2024-04-17T17:12:36.227" v="3313" actId="478"/>
          <ac:picMkLst>
            <pc:docMk/>
            <pc:sldMk cId="3443530434" sldId="498"/>
            <ac:picMk id="17" creationId="{2F55E056-20D0-41DD-AEB7-08ED03BA2951}"/>
          </ac:picMkLst>
        </pc:picChg>
        <pc:picChg chg="del">
          <ac:chgData name="东 阚" userId="3599d4e495008c55" providerId="LiveId" clId="{54D04F7E-F4F0-4B46-92B4-8BB4DC4D7919}" dt="2024-04-17T17:12:36.227" v="3313" actId="478"/>
          <ac:picMkLst>
            <pc:docMk/>
            <pc:sldMk cId="3443530434" sldId="498"/>
            <ac:picMk id="18" creationId="{BF756B5C-A31F-4A7B-B5BA-1B68FA278F9C}"/>
          </ac:picMkLst>
        </pc:picChg>
      </pc:sldChg>
      <pc:sldChg chg="addSp delSp modSp mod">
        <pc:chgData name="东 阚" userId="3599d4e495008c55" providerId="LiveId" clId="{54D04F7E-F4F0-4B46-92B4-8BB4DC4D7919}" dt="2024-04-18T06:40:19.443" v="3803"/>
        <pc:sldMkLst>
          <pc:docMk/>
          <pc:sldMk cId="1559124443" sldId="499"/>
        </pc:sldMkLst>
        <pc:spChg chg="add mod">
          <ac:chgData name="东 阚" userId="3599d4e495008c55" providerId="LiveId" clId="{54D04F7E-F4F0-4B46-92B4-8BB4DC4D7919}" dt="2024-04-18T06:40:19.443" v="3803"/>
          <ac:spMkLst>
            <pc:docMk/>
            <pc:sldMk cId="1559124443" sldId="499"/>
            <ac:spMk id="7" creationId="{CEBFFF6A-5007-4F21-B3C8-B486615F3F85}"/>
          </ac:spMkLst>
        </pc:spChg>
        <pc:spChg chg="add mod">
          <ac:chgData name="东 阚" userId="3599d4e495008c55" providerId="LiveId" clId="{54D04F7E-F4F0-4B46-92B4-8BB4DC4D7919}" dt="2024-04-18T01:56:52.290" v="3387" actId="14100"/>
          <ac:spMkLst>
            <pc:docMk/>
            <pc:sldMk cId="1559124443" sldId="499"/>
            <ac:spMk id="8" creationId="{E046F0B4-B193-4604-A4B9-006505E0DBF1}"/>
          </ac:spMkLst>
        </pc:spChg>
        <pc:spChg chg="add mod">
          <ac:chgData name="东 阚" userId="3599d4e495008c55" providerId="LiveId" clId="{54D04F7E-F4F0-4B46-92B4-8BB4DC4D7919}" dt="2024-04-18T01:58:19.811" v="3400" actId="14100"/>
          <ac:spMkLst>
            <pc:docMk/>
            <pc:sldMk cId="1559124443" sldId="499"/>
            <ac:spMk id="10" creationId="{05F3BB98-6D33-4FCA-82B3-AE75228DE3BA}"/>
          </ac:spMkLst>
        </pc:spChg>
        <pc:picChg chg="mod">
          <ac:chgData name="东 阚" userId="3599d4e495008c55" providerId="LiveId" clId="{54D04F7E-F4F0-4B46-92B4-8BB4DC4D7919}" dt="2024-04-18T01:57:46.070" v="3395" actId="1076"/>
          <ac:picMkLst>
            <pc:docMk/>
            <pc:sldMk cId="1559124443" sldId="499"/>
            <ac:picMk id="5" creationId="{16303D68-D3C2-4340-9980-AF0843A2A549}"/>
          </ac:picMkLst>
        </pc:picChg>
        <pc:picChg chg="del">
          <ac:chgData name="东 阚" userId="3599d4e495008c55" providerId="LiveId" clId="{54D04F7E-F4F0-4B46-92B4-8BB4DC4D7919}" dt="2024-04-18T01:53:47.120" v="3350" actId="478"/>
          <ac:picMkLst>
            <pc:docMk/>
            <pc:sldMk cId="1559124443" sldId="499"/>
            <ac:picMk id="6" creationId="{44F51C04-1A7F-4AD0-B5AB-6F9C40E29A69}"/>
          </ac:picMkLst>
        </pc:picChg>
        <pc:picChg chg="add mod">
          <ac:chgData name="东 阚" userId="3599d4e495008c55" providerId="LiveId" clId="{54D04F7E-F4F0-4B46-92B4-8BB4DC4D7919}" dt="2024-04-18T01:57:44.037" v="3393" actId="571"/>
          <ac:picMkLst>
            <pc:docMk/>
            <pc:sldMk cId="1559124443" sldId="499"/>
            <ac:picMk id="9" creationId="{4C50F51B-E9D9-4F40-8300-D1E6E3E5D803}"/>
          </ac:picMkLst>
        </pc:picChg>
      </pc:sldChg>
      <pc:sldChg chg="addSp delSp modSp mod">
        <pc:chgData name="东 阚" userId="3599d4e495008c55" providerId="LiveId" clId="{54D04F7E-F4F0-4B46-92B4-8BB4DC4D7919}" dt="2024-04-18T02:22:47.978" v="3613" actId="1076"/>
        <pc:sldMkLst>
          <pc:docMk/>
          <pc:sldMk cId="3993158072" sldId="500"/>
        </pc:sldMkLst>
        <pc:spChg chg="mod">
          <ac:chgData name="东 阚" userId="3599d4e495008c55" providerId="LiveId" clId="{54D04F7E-F4F0-4B46-92B4-8BB4DC4D7919}" dt="2024-04-18T02:02:13.800" v="3402"/>
          <ac:spMkLst>
            <pc:docMk/>
            <pc:sldMk cId="3993158072" sldId="500"/>
            <ac:spMk id="3" creationId="{00000000-0000-0000-0000-000000000000}"/>
          </ac:spMkLst>
        </pc:spChg>
        <pc:spChg chg="del">
          <ac:chgData name="东 阚" userId="3599d4e495008c55" providerId="LiveId" clId="{54D04F7E-F4F0-4B46-92B4-8BB4DC4D7919}" dt="2024-04-18T01:58:28.365" v="3401" actId="478"/>
          <ac:spMkLst>
            <pc:docMk/>
            <pc:sldMk cId="3993158072" sldId="500"/>
            <ac:spMk id="7" creationId="{CEBFFF6A-5007-4F21-B3C8-B486615F3F85}"/>
          </ac:spMkLst>
        </pc:spChg>
        <pc:spChg chg="del">
          <ac:chgData name="东 阚" userId="3599d4e495008c55" providerId="LiveId" clId="{54D04F7E-F4F0-4B46-92B4-8BB4DC4D7919}" dt="2024-04-18T01:58:28.365" v="3401" actId="478"/>
          <ac:spMkLst>
            <pc:docMk/>
            <pc:sldMk cId="3993158072" sldId="500"/>
            <ac:spMk id="8" creationId="{E046F0B4-B193-4604-A4B9-006505E0DBF1}"/>
          </ac:spMkLst>
        </pc:spChg>
        <pc:spChg chg="add del">
          <ac:chgData name="东 阚" userId="3599d4e495008c55" providerId="LiveId" clId="{54D04F7E-F4F0-4B46-92B4-8BB4DC4D7919}" dt="2024-04-18T02:03:31.458" v="3411" actId="22"/>
          <ac:spMkLst>
            <pc:docMk/>
            <pc:sldMk cId="3993158072" sldId="500"/>
            <ac:spMk id="9" creationId="{5E761964-3798-432B-8604-6C346FF9A11B}"/>
          </ac:spMkLst>
        </pc:spChg>
        <pc:spChg chg="del">
          <ac:chgData name="东 阚" userId="3599d4e495008c55" providerId="LiveId" clId="{54D04F7E-F4F0-4B46-92B4-8BB4DC4D7919}" dt="2024-04-18T01:58:28.365" v="3401" actId="478"/>
          <ac:spMkLst>
            <pc:docMk/>
            <pc:sldMk cId="3993158072" sldId="500"/>
            <ac:spMk id="10" creationId="{05F3BB98-6D33-4FCA-82B3-AE75228DE3BA}"/>
          </ac:spMkLst>
        </pc:spChg>
        <pc:spChg chg="add del mod">
          <ac:chgData name="东 阚" userId="3599d4e495008c55" providerId="LiveId" clId="{54D04F7E-F4F0-4B46-92B4-8BB4DC4D7919}" dt="2024-04-18T02:22:39.349" v="3609" actId="478"/>
          <ac:spMkLst>
            <pc:docMk/>
            <pc:sldMk cId="3993158072" sldId="500"/>
            <ac:spMk id="12" creationId="{4DC12FCA-3808-42BB-A475-1DC75A5FA0CE}"/>
          </ac:spMkLst>
        </pc:spChg>
        <pc:picChg chg="del">
          <ac:chgData name="东 阚" userId="3599d4e495008c55" providerId="LiveId" clId="{54D04F7E-F4F0-4B46-92B4-8BB4DC4D7919}" dt="2024-04-18T01:58:28.365" v="3401" actId="478"/>
          <ac:picMkLst>
            <pc:docMk/>
            <pc:sldMk cId="3993158072" sldId="500"/>
            <ac:picMk id="5" creationId="{16303D68-D3C2-4340-9980-AF0843A2A549}"/>
          </ac:picMkLst>
        </pc:picChg>
        <pc:picChg chg="add mod">
          <ac:chgData name="东 阚" userId="3599d4e495008c55" providerId="LiveId" clId="{54D04F7E-F4F0-4B46-92B4-8BB4DC4D7919}" dt="2024-04-18T02:22:47.978" v="3613" actId="1076"/>
          <ac:picMkLst>
            <pc:docMk/>
            <pc:sldMk cId="3993158072" sldId="500"/>
            <ac:picMk id="11" creationId="{89037C4F-1EC0-47F2-9874-04D409592A5A}"/>
          </ac:picMkLst>
        </pc:picChg>
      </pc:sldChg>
      <pc:sldChg chg="addSp modSp mod">
        <pc:chgData name="东 阚" userId="3599d4e495008c55" providerId="LiveId" clId="{54D04F7E-F4F0-4B46-92B4-8BB4DC4D7919}" dt="2024-04-18T06:40:06.235" v="3792"/>
        <pc:sldMkLst>
          <pc:docMk/>
          <pc:sldMk cId="3926449167" sldId="501"/>
        </pc:sldMkLst>
        <pc:spChg chg="add mod">
          <ac:chgData name="东 阚" userId="3599d4e495008c55" providerId="LiveId" clId="{54D04F7E-F4F0-4B46-92B4-8BB4DC4D7919}" dt="2024-04-18T06:40:06.235" v="3792"/>
          <ac:spMkLst>
            <pc:docMk/>
            <pc:sldMk cId="3926449167" sldId="501"/>
            <ac:spMk id="5" creationId="{FD7369D1-3BA4-41D5-9799-DF738BCCCB40}"/>
          </ac:spMkLst>
        </pc:spChg>
        <pc:spChg chg="mod">
          <ac:chgData name="东 阚" userId="3599d4e495008c55" providerId="LiveId" clId="{54D04F7E-F4F0-4B46-92B4-8BB4DC4D7919}" dt="2024-04-18T02:02:53.864" v="3406" actId="1076"/>
          <ac:spMkLst>
            <pc:docMk/>
            <pc:sldMk cId="3926449167" sldId="501"/>
            <ac:spMk id="12" creationId="{1DF8C4C2-F93B-45C7-B6DA-6740F7169D0E}"/>
          </ac:spMkLst>
        </pc:spChg>
      </pc:sldChg>
      <pc:sldChg chg="addSp modSp mod">
        <pc:chgData name="东 阚" userId="3599d4e495008c55" providerId="LiveId" clId="{54D04F7E-F4F0-4B46-92B4-8BB4DC4D7919}" dt="2024-04-18T06:40:03.503" v="3791"/>
        <pc:sldMkLst>
          <pc:docMk/>
          <pc:sldMk cId="4153874928" sldId="502"/>
        </pc:sldMkLst>
        <pc:spChg chg="add mod">
          <ac:chgData name="东 阚" userId="3599d4e495008c55" providerId="LiveId" clId="{54D04F7E-F4F0-4B46-92B4-8BB4DC4D7919}" dt="2024-04-18T06:40:03.503" v="3791"/>
          <ac:spMkLst>
            <pc:docMk/>
            <pc:sldMk cId="4153874928" sldId="502"/>
            <ac:spMk id="5" creationId="{A1991AE4-C29E-4B31-9B58-71EDF2794298}"/>
          </ac:spMkLst>
        </pc:spChg>
        <pc:spChg chg="mod">
          <ac:chgData name="东 阚" userId="3599d4e495008c55" providerId="LiveId" clId="{54D04F7E-F4F0-4B46-92B4-8BB4DC4D7919}" dt="2024-04-18T02:03:24.450" v="3409"/>
          <ac:spMkLst>
            <pc:docMk/>
            <pc:sldMk cId="4153874928" sldId="502"/>
            <ac:spMk id="12" creationId="{1DF8C4C2-F93B-45C7-B6DA-6740F7169D0E}"/>
          </ac:spMkLst>
        </pc:spChg>
      </pc:sldChg>
      <pc:sldChg chg="addSp modSp add mod">
        <pc:chgData name="东 阚" userId="3599d4e495008c55" providerId="LiveId" clId="{54D04F7E-F4F0-4B46-92B4-8BB4DC4D7919}" dt="2024-04-18T06:39:54.715" v="3790"/>
        <pc:sldMkLst>
          <pc:docMk/>
          <pc:sldMk cId="2272156365" sldId="503"/>
        </pc:sldMkLst>
        <pc:spChg chg="add mod">
          <ac:chgData name="东 阚" userId="3599d4e495008c55" providerId="LiveId" clId="{54D04F7E-F4F0-4B46-92B4-8BB4DC4D7919}" dt="2024-04-18T06:39:54.715" v="3790"/>
          <ac:spMkLst>
            <pc:docMk/>
            <pc:sldMk cId="2272156365" sldId="503"/>
            <ac:spMk id="5" creationId="{B030992D-20F0-4B57-BABF-3E6EF5E9A1B2}"/>
          </ac:spMkLst>
        </pc:spChg>
        <pc:spChg chg="mod">
          <ac:chgData name="东 阚" userId="3599d4e495008c55" providerId="LiveId" clId="{54D04F7E-F4F0-4B46-92B4-8BB4DC4D7919}" dt="2024-04-18T02:03:52.471" v="3414" actId="1076"/>
          <ac:spMkLst>
            <pc:docMk/>
            <pc:sldMk cId="2272156365" sldId="503"/>
            <ac:spMk id="12" creationId="{1DF8C4C2-F93B-45C7-B6DA-6740F7169D0E}"/>
          </ac:spMkLst>
        </pc:spChg>
      </pc:sldChg>
      <pc:sldChg chg="addSp delSp modSp mod">
        <pc:chgData name="东 阚" userId="3599d4e495008c55" providerId="LiveId" clId="{54D04F7E-F4F0-4B46-92B4-8BB4DC4D7919}" dt="2024-04-18T02:26:58.332" v="3707" actId="14100"/>
        <pc:sldMkLst>
          <pc:docMk/>
          <pc:sldMk cId="1197454195" sldId="504"/>
        </pc:sldMkLst>
        <pc:spChg chg="mod">
          <ac:chgData name="东 阚" userId="3599d4e495008c55" providerId="LiveId" clId="{54D04F7E-F4F0-4B46-92B4-8BB4DC4D7919}" dt="2024-04-18T02:23:58.746" v="3617"/>
          <ac:spMkLst>
            <pc:docMk/>
            <pc:sldMk cId="1197454195" sldId="504"/>
            <ac:spMk id="3" creationId="{00000000-0000-0000-0000-000000000000}"/>
          </ac:spMkLst>
        </pc:spChg>
        <pc:spChg chg="add mod">
          <ac:chgData name="东 阚" userId="3599d4e495008c55" providerId="LiveId" clId="{54D04F7E-F4F0-4B46-92B4-8BB4DC4D7919}" dt="2024-04-18T02:26:35.598" v="3701" actId="1035"/>
          <ac:spMkLst>
            <pc:docMk/>
            <pc:sldMk cId="1197454195" sldId="504"/>
            <ac:spMk id="6" creationId="{C56D9844-24ED-4486-B226-4230312765FE}"/>
          </ac:spMkLst>
        </pc:spChg>
        <pc:spChg chg="add mod">
          <ac:chgData name="东 阚" userId="3599d4e495008c55" providerId="LiveId" clId="{54D04F7E-F4F0-4B46-92B4-8BB4DC4D7919}" dt="2024-04-18T02:26:35.598" v="3701" actId="1035"/>
          <ac:spMkLst>
            <pc:docMk/>
            <pc:sldMk cId="1197454195" sldId="504"/>
            <ac:spMk id="7" creationId="{7ED4DEA6-04F8-4C4F-9113-B39A795C8FA5}"/>
          </ac:spMkLst>
        </pc:spChg>
        <pc:spChg chg="add mod">
          <ac:chgData name="东 阚" userId="3599d4e495008c55" providerId="LiveId" clId="{54D04F7E-F4F0-4B46-92B4-8BB4DC4D7919}" dt="2024-04-18T02:26:58.332" v="3707" actId="14100"/>
          <ac:spMkLst>
            <pc:docMk/>
            <pc:sldMk cId="1197454195" sldId="504"/>
            <ac:spMk id="13" creationId="{869E20B9-43FC-46CF-BAD1-428BEA85F235}"/>
          </ac:spMkLst>
        </pc:spChg>
        <pc:picChg chg="add mod">
          <ac:chgData name="东 阚" userId="3599d4e495008c55" providerId="LiveId" clId="{54D04F7E-F4F0-4B46-92B4-8BB4DC4D7919}" dt="2024-04-18T02:26:41.697" v="3703" actId="1076"/>
          <ac:picMkLst>
            <pc:docMk/>
            <pc:sldMk cId="1197454195" sldId="504"/>
            <ac:picMk id="5" creationId="{33913F80-1138-421D-ADB6-19AE0FFFE644}"/>
          </ac:picMkLst>
        </pc:picChg>
        <pc:picChg chg="add mod">
          <ac:chgData name="东 阚" userId="3599d4e495008c55" providerId="LiveId" clId="{54D04F7E-F4F0-4B46-92B4-8BB4DC4D7919}" dt="2024-04-18T02:26:35.598" v="3701" actId="1035"/>
          <ac:picMkLst>
            <pc:docMk/>
            <pc:sldMk cId="1197454195" sldId="504"/>
            <ac:picMk id="8" creationId="{578CA2C3-0AB6-4981-A6AF-5014F5ED6ED0}"/>
          </ac:picMkLst>
        </pc:picChg>
        <pc:picChg chg="add del mod">
          <ac:chgData name="东 阚" userId="3599d4e495008c55" providerId="LiveId" clId="{54D04F7E-F4F0-4B46-92B4-8BB4DC4D7919}" dt="2024-04-18T02:26:07.558" v="3680" actId="22"/>
          <ac:picMkLst>
            <pc:docMk/>
            <pc:sldMk cId="1197454195" sldId="504"/>
            <ac:picMk id="9" creationId="{689AD185-1E82-467C-A83B-DDB3A9477931}"/>
          </ac:picMkLst>
        </pc:picChg>
        <pc:picChg chg="del">
          <ac:chgData name="东 阚" userId="3599d4e495008c55" providerId="LiveId" clId="{54D04F7E-F4F0-4B46-92B4-8BB4DC4D7919}" dt="2024-04-18T02:23:50.582" v="3616" actId="478"/>
          <ac:picMkLst>
            <pc:docMk/>
            <pc:sldMk cId="1197454195" sldId="504"/>
            <ac:picMk id="11" creationId="{89037C4F-1EC0-47F2-9874-04D409592A5A}"/>
          </ac:picMkLst>
        </pc:picChg>
        <pc:picChg chg="add mod">
          <ac:chgData name="东 阚" userId="3599d4e495008c55" providerId="LiveId" clId="{54D04F7E-F4F0-4B46-92B4-8BB4DC4D7919}" dt="2024-04-18T02:26:29.088" v="3684" actId="1076"/>
          <ac:picMkLst>
            <pc:docMk/>
            <pc:sldMk cId="1197454195" sldId="504"/>
            <ac:picMk id="12" creationId="{63283042-D2F3-4775-84F3-9AC3850C43BC}"/>
          </ac:picMkLst>
        </pc:picChg>
      </pc:sldChg>
      <pc:sldChg chg="del">
        <pc:chgData name="东 阚" userId="3599d4e495008c55" providerId="LiveId" clId="{54D04F7E-F4F0-4B46-92B4-8BB4DC4D7919}" dt="2024-04-18T02:23:45.988" v="3615"/>
        <pc:sldMkLst>
          <pc:docMk/>
          <pc:sldMk cId="2881012671" sldId="504"/>
        </pc:sldMkLst>
      </pc:sldChg>
      <pc:sldChg chg="addSp delSp modSp add mod">
        <pc:chgData name="东 阚" userId="3599d4e495008c55" providerId="LiveId" clId="{54D04F7E-F4F0-4B46-92B4-8BB4DC4D7919}" dt="2024-04-18T09:05:56.133" v="6371" actId="1035"/>
        <pc:sldMkLst>
          <pc:docMk/>
          <pc:sldMk cId="1107347690" sldId="505"/>
        </pc:sldMkLst>
        <pc:spChg chg="del">
          <ac:chgData name="东 阚" userId="3599d4e495008c55" providerId="LiveId" clId="{54D04F7E-F4F0-4B46-92B4-8BB4DC4D7919}" dt="2024-04-18T02:28:05.342" v="3711" actId="478"/>
          <ac:spMkLst>
            <pc:docMk/>
            <pc:sldMk cId="1107347690" sldId="505"/>
            <ac:spMk id="6" creationId="{C56D9844-24ED-4486-B226-4230312765FE}"/>
          </ac:spMkLst>
        </pc:spChg>
        <pc:spChg chg="del">
          <ac:chgData name="东 阚" userId="3599d4e495008c55" providerId="LiveId" clId="{54D04F7E-F4F0-4B46-92B4-8BB4DC4D7919}" dt="2024-04-18T02:28:05.342" v="3711" actId="478"/>
          <ac:spMkLst>
            <pc:docMk/>
            <pc:sldMk cId="1107347690" sldId="505"/>
            <ac:spMk id="7" creationId="{7ED4DEA6-04F8-4C4F-9113-B39A795C8FA5}"/>
          </ac:spMkLst>
        </pc:spChg>
        <pc:spChg chg="add del mod">
          <ac:chgData name="东 阚" userId="3599d4e495008c55" providerId="LiveId" clId="{54D04F7E-F4F0-4B46-92B4-8BB4DC4D7919}" dt="2024-04-18T02:28:04.040" v="3710"/>
          <ac:spMkLst>
            <pc:docMk/>
            <pc:sldMk cId="1107347690" sldId="505"/>
            <ac:spMk id="10" creationId="{6DB7AE69-DE21-4157-B218-040D0E28833D}"/>
          </ac:spMkLst>
        </pc:spChg>
        <pc:spChg chg="add del mod">
          <ac:chgData name="东 阚" userId="3599d4e495008c55" providerId="LiveId" clId="{54D04F7E-F4F0-4B46-92B4-8BB4DC4D7919}" dt="2024-04-18T02:28:04.040" v="3710"/>
          <ac:spMkLst>
            <pc:docMk/>
            <pc:sldMk cId="1107347690" sldId="505"/>
            <ac:spMk id="11" creationId="{F4131736-D791-474B-AD83-A8A098166821}"/>
          </ac:spMkLst>
        </pc:spChg>
        <pc:spChg chg="del">
          <ac:chgData name="东 阚" userId="3599d4e495008c55" providerId="LiveId" clId="{54D04F7E-F4F0-4B46-92B4-8BB4DC4D7919}" dt="2024-04-18T02:28:05.342" v="3711" actId="478"/>
          <ac:spMkLst>
            <pc:docMk/>
            <pc:sldMk cId="1107347690" sldId="505"/>
            <ac:spMk id="13" creationId="{869E20B9-43FC-46CF-BAD1-428BEA85F235}"/>
          </ac:spMkLst>
        </pc:spChg>
        <pc:spChg chg="add del mod">
          <ac:chgData name="东 阚" userId="3599d4e495008c55" providerId="LiveId" clId="{54D04F7E-F4F0-4B46-92B4-8BB4DC4D7919}" dt="2024-04-18T02:28:04.040" v="3710"/>
          <ac:spMkLst>
            <pc:docMk/>
            <pc:sldMk cId="1107347690" sldId="505"/>
            <ac:spMk id="15" creationId="{31C63B98-BCC3-4990-A2AF-23B5DB5C08FE}"/>
          </ac:spMkLst>
        </pc:spChg>
        <pc:spChg chg="add del mod">
          <ac:chgData name="东 阚" userId="3599d4e495008c55" providerId="LiveId" clId="{54D04F7E-F4F0-4B46-92B4-8BB4DC4D7919}" dt="2024-04-18T02:28:04.040" v="3710"/>
          <ac:spMkLst>
            <pc:docMk/>
            <pc:sldMk cId="1107347690" sldId="505"/>
            <ac:spMk id="16" creationId="{80BB4859-D11F-428E-ACD2-912FE8C9BD46}"/>
          </ac:spMkLst>
        </pc:spChg>
        <pc:spChg chg="add mod">
          <ac:chgData name="东 阚" userId="3599d4e495008c55" providerId="LiveId" clId="{54D04F7E-F4F0-4B46-92B4-8BB4DC4D7919}" dt="2024-04-18T02:28:38.103" v="3735" actId="1037"/>
          <ac:spMkLst>
            <pc:docMk/>
            <pc:sldMk cId="1107347690" sldId="505"/>
            <ac:spMk id="18" creationId="{18174EEB-B41B-4649-AEE1-E6405091BAD4}"/>
          </ac:spMkLst>
        </pc:spChg>
        <pc:spChg chg="add mod">
          <ac:chgData name="东 阚" userId="3599d4e495008c55" providerId="LiveId" clId="{54D04F7E-F4F0-4B46-92B4-8BB4DC4D7919}" dt="2024-04-18T02:28:38.103" v="3735" actId="1037"/>
          <ac:spMkLst>
            <pc:docMk/>
            <pc:sldMk cId="1107347690" sldId="505"/>
            <ac:spMk id="19" creationId="{E6F4CEE2-3236-44DF-AE98-8CE040D70532}"/>
          </ac:spMkLst>
        </pc:spChg>
        <pc:spChg chg="add mod">
          <ac:chgData name="东 阚" userId="3599d4e495008c55" providerId="LiveId" clId="{54D04F7E-F4F0-4B46-92B4-8BB4DC4D7919}" dt="2024-04-18T02:28:38.103" v="3735" actId="1037"/>
          <ac:spMkLst>
            <pc:docMk/>
            <pc:sldMk cId="1107347690" sldId="505"/>
            <ac:spMk id="21" creationId="{CDA32379-290C-4936-95F4-BE496F8906AC}"/>
          </ac:spMkLst>
        </pc:spChg>
        <pc:spChg chg="add mod">
          <ac:chgData name="东 阚" userId="3599d4e495008c55" providerId="LiveId" clId="{54D04F7E-F4F0-4B46-92B4-8BB4DC4D7919}" dt="2024-04-18T02:28:38.103" v="3735" actId="1037"/>
          <ac:spMkLst>
            <pc:docMk/>
            <pc:sldMk cId="1107347690" sldId="505"/>
            <ac:spMk id="22" creationId="{1A28637F-155E-4161-ABCE-D07498CCA073}"/>
          </ac:spMkLst>
        </pc:spChg>
        <pc:spChg chg="add mod">
          <ac:chgData name="东 阚" userId="3599d4e495008c55" providerId="LiveId" clId="{54D04F7E-F4F0-4B46-92B4-8BB4DC4D7919}" dt="2024-04-18T02:29:22.332" v="3747" actId="1035"/>
          <ac:spMkLst>
            <pc:docMk/>
            <pc:sldMk cId="1107347690" sldId="505"/>
            <ac:spMk id="25" creationId="{749B1DB7-7DD1-435A-B891-69711E111928}"/>
          </ac:spMkLst>
        </pc:spChg>
        <pc:picChg chg="del">
          <ac:chgData name="东 阚" userId="3599d4e495008c55" providerId="LiveId" clId="{54D04F7E-F4F0-4B46-92B4-8BB4DC4D7919}" dt="2024-04-18T02:28:05.342" v="3711" actId="478"/>
          <ac:picMkLst>
            <pc:docMk/>
            <pc:sldMk cId="1107347690" sldId="505"/>
            <ac:picMk id="5" creationId="{33913F80-1138-421D-ADB6-19AE0FFFE644}"/>
          </ac:picMkLst>
        </pc:picChg>
        <pc:picChg chg="del">
          <ac:chgData name="东 阚" userId="3599d4e495008c55" providerId="LiveId" clId="{54D04F7E-F4F0-4B46-92B4-8BB4DC4D7919}" dt="2024-04-18T02:28:05.342" v="3711" actId="478"/>
          <ac:picMkLst>
            <pc:docMk/>
            <pc:sldMk cId="1107347690" sldId="505"/>
            <ac:picMk id="8" creationId="{578CA2C3-0AB6-4981-A6AF-5014F5ED6ED0}"/>
          </ac:picMkLst>
        </pc:picChg>
        <pc:picChg chg="add mod">
          <ac:chgData name="东 阚" userId="3599d4e495008c55" providerId="LiveId" clId="{54D04F7E-F4F0-4B46-92B4-8BB4DC4D7919}" dt="2024-04-18T09:05:56.133" v="6371" actId="1035"/>
          <ac:picMkLst>
            <pc:docMk/>
            <pc:sldMk cId="1107347690" sldId="505"/>
            <ac:picMk id="9" creationId="{29B4B5EE-DAB3-45EA-9444-48F1F903421C}"/>
          </ac:picMkLst>
        </pc:picChg>
        <pc:picChg chg="del">
          <ac:chgData name="东 阚" userId="3599d4e495008c55" providerId="LiveId" clId="{54D04F7E-F4F0-4B46-92B4-8BB4DC4D7919}" dt="2024-04-18T02:29:25.206" v="3748" actId="478"/>
          <ac:picMkLst>
            <pc:docMk/>
            <pc:sldMk cId="1107347690" sldId="505"/>
            <ac:picMk id="12" creationId="{63283042-D2F3-4775-84F3-9AC3850C43BC}"/>
          </ac:picMkLst>
        </pc:picChg>
        <pc:picChg chg="add del mod">
          <ac:chgData name="东 阚" userId="3599d4e495008c55" providerId="LiveId" clId="{54D04F7E-F4F0-4B46-92B4-8BB4DC4D7919}" dt="2024-04-18T02:28:04.040" v="3710"/>
          <ac:picMkLst>
            <pc:docMk/>
            <pc:sldMk cId="1107347690" sldId="505"/>
            <ac:picMk id="14" creationId="{CC79C4E1-665D-40C8-B56C-B11BC3A05FDC}"/>
          </ac:picMkLst>
        </pc:picChg>
        <pc:picChg chg="add del mod">
          <ac:chgData name="东 阚" userId="3599d4e495008c55" providerId="LiveId" clId="{54D04F7E-F4F0-4B46-92B4-8BB4DC4D7919}" dt="2024-04-18T02:28:04.040" v="3710"/>
          <ac:picMkLst>
            <pc:docMk/>
            <pc:sldMk cId="1107347690" sldId="505"/>
            <ac:picMk id="17" creationId="{0DA8E4FE-3BE7-4A71-8D33-67A6169C88DB}"/>
          </ac:picMkLst>
        </pc:picChg>
        <pc:picChg chg="add mod">
          <ac:chgData name="东 阚" userId="3599d4e495008c55" providerId="LiveId" clId="{54D04F7E-F4F0-4B46-92B4-8BB4DC4D7919}" dt="2024-04-18T02:28:38.103" v="3735" actId="1037"/>
          <ac:picMkLst>
            <pc:docMk/>
            <pc:sldMk cId="1107347690" sldId="505"/>
            <ac:picMk id="20" creationId="{17C99566-D216-44F9-82DF-35D9658C6002}"/>
          </ac:picMkLst>
        </pc:picChg>
        <pc:picChg chg="add mod">
          <ac:chgData name="东 阚" userId="3599d4e495008c55" providerId="LiveId" clId="{54D04F7E-F4F0-4B46-92B4-8BB4DC4D7919}" dt="2024-04-18T02:28:38.103" v="3735" actId="1037"/>
          <ac:picMkLst>
            <pc:docMk/>
            <pc:sldMk cId="1107347690" sldId="505"/>
            <ac:picMk id="23" creationId="{4261D729-9752-4528-9738-E3229BB92CC6}"/>
          </ac:picMkLst>
        </pc:picChg>
        <pc:picChg chg="add mod">
          <ac:chgData name="东 阚" userId="3599d4e495008c55" providerId="LiveId" clId="{54D04F7E-F4F0-4B46-92B4-8BB4DC4D7919}" dt="2024-04-18T02:29:00.633" v="3737" actId="1076"/>
          <ac:picMkLst>
            <pc:docMk/>
            <pc:sldMk cId="1107347690" sldId="505"/>
            <ac:picMk id="24" creationId="{8F1D61CF-8C3A-4445-A5A2-7CD807778413}"/>
          </ac:picMkLst>
        </pc:picChg>
      </pc:sldChg>
      <pc:sldChg chg="addSp delSp modSp mod">
        <pc:chgData name="东 阚" userId="3599d4e495008c55" providerId="LiveId" clId="{54D04F7E-F4F0-4B46-92B4-8BB4DC4D7919}" dt="2024-04-18T06:51:34.335" v="3871" actId="1076"/>
        <pc:sldMkLst>
          <pc:docMk/>
          <pc:sldMk cId="3464189735" sldId="506"/>
        </pc:sldMkLst>
        <pc:spChg chg="mod">
          <ac:chgData name="东 阚" userId="3599d4e495008c55" providerId="LiveId" clId="{54D04F7E-F4F0-4B46-92B4-8BB4DC4D7919}" dt="2024-04-18T02:32:23.173" v="3769"/>
          <ac:spMkLst>
            <pc:docMk/>
            <pc:sldMk cId="3464189735" sldId="506"/>
            <ac:spMk id="3" creationId="{00000000-0000-0000-0000-000000000000}"/>
          </ac:spMkLst>
        </pc:spChg>
        <pc:spChg chg="add mod">
          <ac:chgData name="东 阚" userId="3599d4e495008c55" providerId="LiveId" clId="{54D04F7E-F4F0-4B46-92B4-8BB4DC4D7919}" dt="2024-04-18T06:51:34.335" v="3871" actId="1076"/>
          <ac:spMkLst>
            <pc:docMk/>
            <pc:sldMk cId="3464189735" sldId="506"/>
            <ac:spMk id="4" creationId="{3230E3CB-6C74-4E1E-87F3-24CF1756527C}"/>
          </ac:spMkLst>
        </pc:spChg>
        <pc:spChg chg="add mod">
          <ac:chgData name="东 阚" userId="3599d4e495008c55" providerId="LiveId" clId="{54D04F7E-F4F0-4B46-92B4-8BB4DC4D7919}" dt="2024-04-18T06:51:20.575" v="3870" actId="207"/>
          <ac:spMkLst>
            <pc:docMk/>
            <pc:sldMk cId="3464189735" sldId="506"/>
            <ac:spMk id="5" creationId="{6D8C5746-8B83-46C9-A590-EBA40994A380}"/>
          </ac:spMkLst>
        </pc:spChg>
        <pc:spChg chg="del">
          <ac:chgData name="东 阚" userId="3599d4e495008c55" providerId="LiveId" clId="{54D04F7E-F4F0-4B46-92B4-8BB4DC4D7919}" dt="2024-04-18T02:32:28.394" v="3770" actId="478"/>
          <ac:spMkLst>
            <pc:docMk/>
            <pc:sldMk cId="3464189735" sldId="506"/>
            <ac:spMk id="18" creationId="{18174EEB-B41B-4649-AEE1-E6405091BAD4}"/>
          </ac:spMkLst>
        </pc:spChg>
        <pc:spChg chg="del">
          <ac:chgData name="东 阚" userId="3599d4e495008c55" providerId="LiveId" clId="{54D04F7E-F4F0-4B46-92B4-8BB4DC4D7919}" dt="2024-04-18T02:32:28.394" v="3770" actId="478"/>
          <ac:spMkLst>
            <pc:docMk/>
            <pc:sldMk cId="3464189735" sldId="506"/>
            <ac:spMk id="19" creationId="{E6F4CEE2-3236-44DF-AE98-8CE040D70532}"/>
          </ac:spMkLst>
        </pc:spChg>
        <pc:spChg chg="del">
          <ac:chgData name="东 阚" userId="3599d4e495008c55" providerId="LiveId" clId="{54D04F7E-F4F0-4B46-92B4-8BB4DC4D7919}" dt="2024-04-18T02:32:28.394" v="3770" actId="478"/>
          <ac:spMkLst>
            <pc:docMk/>
            <pc:sldMk cId="3464189735" sldId="506"/>
            <ac:spMk id="21" creationId="{CDA32379-290C-4936-95F4-BE496F8906AC}"/>
          </ac:spMkLst>
        </pc:spChg>
        <pc:spChg chg="del">
          <ac:chgData name="东 阚" userId="3599d4e495008c55" providerId="LiveId" clId="{54D04F7E-F4F0-4B46-92B4-8BB4DC4D7919}" dt="2024-04-18T02:32:28.394" v="3770" actId="478"/>
          <ac:spMkLst>
            <pc:docMk/>
            <pc:sldMk cId="3464189735" sldId="506"/>
            <ac:spMk id="22" creationId="{1A28637F-155E-4161-ABCE-D07498CCA073}"/>
          </ac:spMkLst>
        </pc:spChg>
        <pc:spChg chg="del">
          <ac:chgData name="东 阚" userId="3599d4e495008c55" providerId="LiveId" clId="{54D04F7E-F4F0-4B46-92B4-8BB4DC4D7919}" dt="2024-04-18T02:32:28.394" v="3770" actId="478"/>
          <ac:spMkLst>
            <pc:docMk/>
            <pc:sldMk cId="3464189735" sldId="506"/>
            <ac:spMk id="25" creationId="{749B1DB7-7DD1-435A-B891-69711E111928}"/>
          </ac:spMkLst>
        </pc:spChg>
        <pc:picChg chg="del">
          <ac:chgData name="东 阚" userId="3599d4e495008c55" providerId="LiveId" clId="{54D04F7E-F4F0-4B46-92B4-8BB4DC4D7919}" dt="2024-04-18T02:32:28.394" v="3770" actId="478"/>
          <ac:picMkLst>
            <pc:docMk/>
            <pc:sldMk cId="3464189735" sldId="506"/>
            <ac:picMk id="9" creationId="{29B4B5EE-DAB3-45EA-9444-48F1F903421C}"/>
          </ac:picMkLst>
        </pc:picChg>
        <pc:picChg chg="del">
          <ac:chgData name="东 阚" userId="3599d4e495008c55" providerId="LiveId" clId="{54D04F7E-F4F0-4B46-92B4-8BB4DC4D7919}" dt="2024-04-18T02:32:28.394" v="3770" actId="478"/>
          <ac:picMkLst>
            <pc:docMk/>
            <pc:sldMk cId="3464189735" sldId="506"/>
            <ac:picMk id="20" creationId="{17C99566-D216-44F9-82DF-35D9658C6002}"/>
          </ac:picMkLst>
        </pc:picChg>
        <pc:picChg chg="del">
          <ac:chgData name="东 阚" userId="3599d4e495008c55" providerId="LiveId" clId="{54D04F7E-F4F0-4B46-92B4-8BB4DC4D7919}" dt="2024-04-18T02:32:28.394" v="3770" actId="478"/>
          <ac:picMkLst>
            <pc:docMk/>
            <pc:sldMk cId="3464189735" sldId="506"/>
            <ac:picMk id="23" creationId="{4261D729-9752-4528-9738-E3229BB92CC6}"/>
          </ac:picMkLst>
        </pc:picChg>
        <pc:picChg chg="del">
          <ac:chgData name="东 阚" userId="3599d4e495008c55" providerId="LiveId" clId="{54D04F7E-F4F0-4B46-92B4-8BB4DC4D7919}" dt="2024-04-18T02:32:28.394" v="3770" actId="478"/>
          <ac:picMkLst>
            <pc:docMk/>
            <pc:sldMk cId="3464189735" sldId="506"/>
            <ac:picMk id="24" creationId="{8F1D61CF-8C3A-4445-A5A2-7CD807778413}"/>
          </ac:picMkLst>
        </pc:picChg>
      </pc:sldChg>
      <pc:sldChg chg="addSp modSp mod">
        <pc:chgData name="东 阚" userId="3599d4e495008c55" providerId="LiveId" clId="{54D04F7E-F4F0-4B46-92B4-8BB4DC4D7919}" dt="2024-04-18T06:56:03.380" v="3919" actId="14100"/>
        <pc:sldMkLst>
          <pc:docMk/>
          <pc:sldMk cId="1353543293" sldId="507"/>
        </pc:sldMkLst>
        <pc:spChg chg="add mod">
          <ac:chgData name="东 阚" userId="3599d4e495008c55" providerId="LiveId" clId="{54D04F7E-F4F0-4B46-92B4-8BB4DC4D7919}" dt="2024-04-18T06:52:26.811" v="3872"/>
          <ac:spMkLst>
            <pc:docMk/>
            <pc:sldMk cId="1353543293" sldId="507"/>
            <ac:spMk id="4" creationId="{DB43D40F-8A9A-4E09-B23F-EACFA35D9350}"/>
          </ac:spMkLst>
        </pc:spChg>
        <pc:spChg chg="add mod">
          <ac:chgData name="东 阚" userId="3599d4e495008c55" providerId="LiveId" clId="{54D04F7E-F4F0-4B46-92B4-8BB4DC4D7919}" dt="2024-04-18T06:54:40.503" v="3909" actId="207"/>
          <ac:spMkLst>
            <pc:docMk/>
            <pc:sldMk cId="1353543293" sldId="507"/>
            <ac:spMk id="5" creationId="{1AFCC0B3-7A45-49AF-9CBC-68A904B51EFB}"/>
          </ac:spMkLst>
        </pc:spChg>
        <pc:spChg chg="add mod">
          <ac:chgData name="东 阚" userId="3599d4e495008c55" providerId="LiveId" clId="{54D04F7E-F4F0-4B46-92B4-8BB4DC4D7919}" dt="2024-04-18T06:56:03.380" v="3919" actId="14100"/>
          <ac:spMkLst>
            <pc:docMk/>
            <pc:sldMk cId="1353543293" sldId="507"/>
            <ac:spMk id="8" creationId="{2E1D8AD4-A7B3-446D-A826-F694D77232B7}"/>
          </ac:spMkLst>
        </pc:spChg>
        <pc:picChg chg="add mod">
          <ac:chgData name="东 阚" userId="3599d4e495008c55" providerId="LiveId" clId="{54D04F7E-F4F0-4B46-92B4-8BB4DC4D7919}" dt="2024-04-18T06:54:51.445" v="3913" actId="1076"/>
          <ac:picMkLst>
            <pc:docMk/>
            <pc:sldMk cId="1353543293" sldId="507"/>
            <ac:picMk id="7" creationId="{6EB1BAC7-006E-4001-AD49-9BE6A1359040}"/>
          </ac:picMkLst>
        </pc:picChg>
      </pc:sldChg>
      <pc:sldChg chg="addSp delSp modSp add mod">
        <pc:chgData name="东 阚" userId="3599d4e495008c55" providerId="LiveId" clId="{54D04F7E-F4F0-4B46-92B4-8BB4DC4D7919}" dt="2024-04-18T06:58:15.775" v="3944" actId="122"/>
        <pc:sldMkLst>
          <pc:docMk/>
          <pc:sldMk cId="1285423314" sldId="508"/>
        </pc:sldMkLst>
        <pc:spChg chg="mod">
          <ac:chgData name="东 阚" userId="3599d4e495008c55" providerId="LiveId" clId="{54D04F7E-F4F0-4B46-92B4-8BB4DC4D7919}" dt="2024-04-18T06:56:26.263" v="3922" actId="20577"/>
          <ac:spMkLst>
            <pc:docMk/>
            <pc:sldMk cId="1285423314" sldId="508"/>
            <ac:spMk id="4" creationId="{DB43D40F-8A9A-4E09-B23F-EACFA35D9350}"/>
          </ac:spMkLst>
        </pc:spChg>
        <pc:spChg chg="add del mod">
          <ac:chgData name="东 阚" userId="3599d4e495008c55" providerId="LiveId" clId="{54D04F7E-F4F0-4B46-92B4-8BB4DC4D7919}" dt="2024-04-18T06:58:15.775" v="3944" actId="122"/>
          <ac:spMkLst>
            <pc:docMk/>
            <pc:sldMk cId="1285423314" sldId="508"/>
            <ac:spMk id="5" creationId="{1AFCC0B3-7A45-49AF-9CBC-68A904B51EFB}"/>
          </ac:spMkLst>
        </pc:spChg>
        <pc:spChg chg="add del">
          <ac:chgData name="东 阚" userId="3599d4e495008c55" providerId="LiveId" clId="{54D04F7E-F4F0-4B46-92B4-8BB4DC4D7919}" dt="2024-04-18T06:56:34.306" v="3925" actId="478"/>
          <ac:spMkLst>
            <pc:docMk/>
            <pc:sldMk cId="1285423314" sldId="508"/>
            <ac:spMk id="8" creationId="{2E1D8AD4-A7B3-446D-A826-F694D77232B7}"/>
          </ac:spMkLst>
        </pc:spChg>
        <pc:picChg chg="add del">
          <ac:chgData name="东 阚" userId="3599d4e495008c55" providerId="LiveId" clId="{54D04F7E-F4F0-4B46-92B4-8BB4DC4D7919}" dt="2024-04-18T06:56:34.306" v="3925" actId="478"/>
          <ac:picMkLst>
            <pc:docMk/>
            <pc:sldMk cId="1285423314" sldId="508"/>
            <ac:picMk id="7" creationId="{6EB1BAC7-006E-4001-AD49-9BE6A1359040}"/>
          </ac:picMkLst>
        </pc:picChg>
        <pc:picChg chg="add mod">
          <ac:chgData name="东 阚" userId="3599d4e495008c55" providerId="LiveId" clId="{54D04F7E-F4F0-4B46-92B4-8BB4DC4D7919}" dt="2024-04-18T06:58:12.508" v="3943" actId="1076"/>
          <ac:picMkLst>
            <pc:docMk/>
            <pc:sldMk cId="1285423314" sldId="508"/>
            <ac:picMk id="9" creationId="{2097AB14-2B82-47A1-A4EB-538288E18ACE}"/>
          </ac:picMkLst>
        </pc:picChg>
      </pc:sldChg>
      <pc:sldChg chg="addSp modSp add mod">
        <pc:chgData name="东 阚" userId="3599d4e495008c55" providerId="LiveId" clId="{54D04F7E-F4F0-4B46-92B4-8BB4DC4D7919}" dt="2024-04-18T07:11:14.364" v="4307" actId="113"/>
        <pc:sldMkLst>
          <pc:docMk/>
          <pc:sldMk cId="1122767051" sldId="509"/>
        </pc:sldMkLst>
        <pc:spChg chg="mod">
          <ac:chgData name="东 阚" userId="3599d4e495008c55" providerId="LiveId" clId="{54D04F7E-F4F0-4B46-92B4-8BB4DC4D7919}" dt="2024-04-18T07:04:12.827" v="3993"/>
          <ac:spMkLst>
            <pc:docMk/>
            <pc:sldMk cId="1122767051" sldId="509"/>
            <ac:spMk id="3" creationId="{00000000-0000-0000-0000-000000000000}"/>
          </ac:spMkLst>
        </pc:spChg>
        <pc:spChg chg="mod">
          <ac:chgData name="东 阚" userId="3599d4e495008c55" providerId="LiveId" clId="{54D04F7E-F4F0-4B46-92B4-8BB4DC4D7919}" dt="2024-04-18T07:05:33.121" v="4007" actId="14100"/>
          <ac:spMkLst>
            <pc:docMk/>
            <pc:sldMk cId="1122767051" sldId="509"/>
            <ac:spMk id="7" creationId="{3D293503-1DDB-4569-8089-0E4A67A41731}"/>
          </ac:spMkLst>
        </pc:spChg>
        <pc:spChg chg="add mod">
          <ac:chgData name="东 阚" userId="3599d4e495008c55" providerId="LiveId" clId="{54D04F7E-F4F0-4B46-92B4-8BB4DC4D7919}" dt="2024-04-18T07:05:45.274" v="4010" actId="14100"/>
          <ac:spMkLst>
            <pc:docMk/>
            <pc:sldMk cId="1122767051" sldId="509"/>
            <ac:spMk id="8" creationId="{391EE0C2-00EA-452E-99E8-201B14C6689C}"/>
          </ac:spMkLst>
        </pc:spChg>
        <pc:spChg chg="add mod">
          <ac:chgData name="东 阚" userId="3599d4e495008c55" providerId="LiveId" clId="{54D04F7E-F4F0-4B46-92B4-8BB4DC4D7919}" dt="2024-04-18T07:11:14.364" v="4307" actId="113"/>
          <ac:spMkLst>
            <pc:docMk/>
            <pc:sldMk cId="1122767051" sldId="509"/>
            <ac:spMk id="9" creationId="{99243142-E682-4435-B65C-2996FC983892}"/>
          </ac:spMkLst>
        </pc:spChg>
        <pc:picChg chg="mod">
          <ac:chgData name="东 阚" userId="3599d4e495008c55" providerId="LiveId" clId="{54D04F7E-F4F0-4B46-92B4-8BB4DC4D7919}" dt="2024-04-18T07:07:50.796" v="4147" actId="1076"/>
          <ac:picMkLst>
            <pc:docMk/>
            <pc:sldMk cId="1122767051" sldId="509"/>
            <ac:picMk id="6" creationId="{44F51C04-1A7F-4AD0-B5AB-6F9C40E29A69}"/>
          </ac:picMkLst>
        </pc:picChg>
      </pc:sldChg>
    </pc:docChg>
  </pc:docChgLst>
  <pc:docChgLst>
    <pc:chgData name="东 阚" userId="3599d4e495008c55" providerId="LiveId" clId="{C9E92F88-3B43-4EC3-ABA6-696BAD4619D5}"/>
    <pc:docChg chg="undo custSel addSld delSld modSld sldOrd">
      <pc:chgData name="东 阚" userId="3599d4e495008c55" providerId="LiveId" clId="{C9E92F88-3B43-4EC3-ABA6-696BAD4619D5}" dt="2024-04-18T10:35:44.327" v="2060"/>
      <pc:docMkLst>
        <pc:docMk/>
      </pc:docMkLst>
      <pc:sldChg chg="ord">
        <pc:chgData name="东 阚" userId="3599d4e495008c55" providerId="LiveId" clId="{C9E92F88-3B43-4EC3-ABA6-696BAD4619D5}" dt="2024-04-16T14:06:18.726" v="1267"/>
        <pc:sldMkLst>
          <pc:docMk/>
          <pc:sldMk cId="0" sldId="376"/>
        </pc:sldMkLst>
      </pc:sldChg>
      <pc:sldChg chg="addSp modSp mod modAnim modNotesTx">
        <pc:chgData name="东 阚" userId="3599d4e495008c55" providerId="LiveId" clId="{C9E92F88-3B43-4EC3-ABA6-696BAD4619D5}" dt="2024-04-18T09:51:07.753" v="1323"/>
        <pc:sldMkLst>
          <pc:docMk/>
          <pc:sldMk cId="0" sldId="405"/>
        </pc:sldMkLst>
        <pc:spChg chg="mod">
          <ac:chgData name="东 阚" userId="3599d4e495008c55" providerId="LiveId" clId="{C9E92F88-3B43-4EC3-ABA6-696BAD4619D5}" dt="2024-04-15T12:38:13.220" v="97" actId="20577"/>
          <ac:spMkLst>
            <pc:docMk/>
            <pc:sldMk cId="0" sldId="405"/>
            <ac:spMk id="3" creationId="{00000000-0000-0000-0000-000000000000}"/>
          </ac:spMkLst>
        </pc:spChg>
        <pc:spChg chg="add mod">
          <ac:chgData name="东 阚" userId="3599d4e495008c55" providerId="LiveId" clId="{C9E92F88-3B43-4EC3-ABA6-696BAD4619D5}" dt="2024-04-15T12:37:27.632" v="44" actId="1076"/>
          <ac:spMkLst>
            <pc:docMk/>
            <pc:sldMk cId="0" sldId="405"/>
            <ac:spMk id="4" creationId="{733F3CC3-E6EF-4C6D-A783-801766ECE36E}"/>
          </ac:spMkLst>
        </pc:spChg>
        <pc:spChg chg="add mod">
          <ac:chgData name="东 阚" userId="3599d4e495008c55" providerId="LiveId" clId="{C9E92F88-3B43-4EC3-ABA6-696BAD4619D5}" dt="2024-04-15T12:38:29.082" v="98" actId="403"/>
          <ac:spMkLst>
            <pc:docMk/>
            <pc:sldMk cId="0" sldId="405"/>
            <ac:spMk id="5" creationId="{D6A68AC8-1C3E-4352-B8FE-178AB3C7847B}"/>
          </ac:spMkLst>
        </pc:spChg>
        <pc:picChg chg="add mod">
          <ac:chgData name="东 阚" userId="3599d4e495008c55" providerId="LiveId" clId="{C9E92F88-3B43-4EC3-ABA6-696BAD4619D5}" dt="2024-04-15T12:37:44.416" v="49" actId="1076"/>
          <ac:picMkLst>
            <pc:docMk/>
            <pc:sldMk cId="0" sldId="405"/>
            <ac:picMk id="7" creationId="{0F7ACF61-6590-423B-8A0C-88EA815233C9}"/>
          </ac:picMkLst>
        </pc:picChg>
      </pc:sldChg>
      <pc:sldChg chg="modSp mod">
        <pc:chgData name="东 阚" userId="3599d4e495008c55" providerId="LiveId" clId="{C9E92F88-3B43-4EC3-ABA6-696BAD4619D5}" dt="2024-04-15T13:20:34.911" v="409" actId="1076"/>
        <pc:sldMkLst>
          <pc:docMk/>
          <pc:sldMk cId="0" sldId="408"/>
        </pc:sldMkLst>
        <pc:spChg chg="mod">
          <ac:chgData name="东 阚" userId="3599d4e495008c55" providerId="LiveId" clId="{C9E92F88-3B43-4EC3-ABA6-696BAD4619D5}" dt="2024-04-15T13:19:56.232" v="402" actId="1076"/>
          <ac:spMkLst>
            <pc:docMk/>
            <pc:sldMk cId="0" sldId="408"/>
            <ac:spMk id="30" creationId="{00000000-0000-0000-0000-000000000000}"/>
          </ac:spMkLst>
        </pc:spChg>
        <pc:spChg chg="mod">
          <ac:chgData name="东 阚" userId="3599d4e495008c55" providerId="LiveId" clId="{C9E92F88-3B43-4EC3-ABA6-696BAD4619D5}" dt="2024-04-15T13:20:34.911" v="409" actId="1076"/>
          <ac:spMkLst>
            <pc:docMk/>
            <pc:sldMk cId="0" sldId="408"/>
            <ac:spMk id="32" creationId="{00000000-0000-0000-0000-000000000000}"/>
          </ac:spMkLst>
        </pc:spChg>
        <pc:spChg chg="mod">
          <ac:chgData name="东 阚" userId="3599d4e495008c55" providerId="LiveId" clId="{C9E92F88-3B43-4EC3-ABA6-696BAD4619D5}" dt="2024-04-15T13:20:05.922" v="405" actId="1076"/>
          <ac:spMkLst>
            <pc:docMk/>
            <pc:sldMk cId="0" sldId="408"/>
            <ac:spMk id="43" creationId="{00000000-0000-0000-0000-000000000000}"/>
          </ac:spMkLst>
        </pc:spChg>
      </pc:sldChg>
      <pc:sldChg chg="delSp modSp mod ord modNotesTx">
        <pc:chgData name="东 阚" userId="3599d4e495008c55" providerId="LiveId" clId="{C9E92F88-3B43-4EC3-ABA6-696BAD4619D5}" dt="2024-04-16T14:07:33.191" v="1322"/>
        <pc:sldMkLst>
          <pc:docMk/>
          <pc:sldMk cId="0" sldId="418"/>
        </pc:sldMkLst>
        <pc:spChg chg="mod">
          <ac:chgData name="东 阚" userId="3599d4e495008c55" providerId="LiveId" clId="{C9E92F88-3B43-4EC3-ABA6-696BAD4619D5}" dt="2024-04-16T14:07:33.191" v="1322"/>
          <ac:spMkLst>
            <pc:docMk/>
            <pc:sldMk cId="0" sldId="418"/>
            <ac:spMk id="3" creationId="{00000000-0000-0000-0000-000000000000}"/>
          </ac:spMkLst>
        </pc:spChg>
        <pc:spChg chg="del">
          <ac:chgData name="东 阚" userId="3599d4e495008c55" providerId="LiveId" clId="{C9E92F88-3B43-4EC3-ABA6-696BAD4619D5}" dt="2024-04-16T14:06:28.366" v="1270" actId="478"/>
          <ac:spMkLst>
            <pc:docMk/>
            <pc:sldMk cId="0" sldId="418"/>
            <ac:spMk id="5" creationId="{00000000-0000-0000-0000-000000000000}"/>
          </ac:spMkLst>
        </pc:spChg>
        <pc:spChg chg="del">
          <ac:chgData name="东 阚" userId="3599d4e495008c55" providerId="LiveId" clId="{C9E92F88-3B43-4EC3-ABA6-696BAD4619D5}" dt="2024-04-16T14:06:28.366" v="1270" actId="478"/>
          <ac:spMkLst>
            <pc:docMk/>
            <pc:sldMk cId="0" sldId="418"/>
            <ac:spMk id="8" creationId="{00000000-0000-0000-0000-000000000000}"/>
          </ac:spMkLst>
        </pc:spChg>
        <pc:picChg chg="del">
          <ac:chgData name="东 阚" userId="3599d4e495008c55" providerId="LiveId" clId="{C9E92F88-3B43-4EC3-ABA6-696BAD4619D5}" dt="2024-04-16T14:06:28.366" v="1270" actId="478"/>
          <ac:picMkLst>
            <pc:docMk/>
            <pc:sldMk cId="0" sldId="418"/>
            <ac:picMk id="7" creationId="{00000000-0000-0000-0000-000000000000}"/>
          </ac:picMkLst>
        </pc:picChg>
      </pc:sldChg>
      <pc:sldChg chg="modSp mod">
        <pc:chgData name="东 阚" userId="3599d4e495008c55" providerId="LiveId" clId="{C9E92F88-3B43-4EC3-ABA6-696BAD4619D5}" dt="2024-04-16T13:41:02.844" v="847" actId="1076"/>
        <pc:sldMkLst>
          <pc:docMk/>
          <pc:sldMk cId="0" sldId="447"/>
        </pc:sldMkLst>
        <pc:spChg chg="mod">
          <ac:chgData name="东 阚" userId="3599d4e495008c55" providerId="LiveId" clId="{C9E92F88-3B43-4EC3-ABA6-696BAD4619D5}" dt="2024-04-16T13:41:02.844" v="847" actId="1076"/>
          <ac:spMkLst>
            <pc:docMk/>
            <pc:sldMk cId="0" sldId="447"/>
            <ac:spMk id="14" creationId="{00000000-0000-0000-0000-000000000000}"/>
          </ac:spMkLst>
        </pc:spChg>
        <pc:picChg chg="mod">
          <ac:chgData name="东 阚" userId="3599d4e495008c55" providerId="LiveId" clId="{C9E92F88-3B43-4EC3-ABA6-696BAD4619D5}" dt="2024-04-16T13:41:00.024" v="846" actId="1076"/>
          <ac:picMkLst>
            <pc:docMk/>
            <pc:sldMk cId="0" sldId="447"/>
            <ac:picMk id="6" creationId="{00000000-0000-0000-0000-000000000000}"/>
          </ac:picMkLst>
        </pc:picChg>
      </pc:sldChg>
      <pc:sldChg chg="addSp delSp modSp">
        <pc:chgData name="东 阚" userId="3599d4e495008c55" providerId="LiveId" clId="{C9E92F88-3B43-4EC3-ABA6-696BAD4619D5}" dt="2024-04-16T13:56:44.179" v="1080"/>
        <pc:sldMkLst>
          <pc:docMk/>
          <pc:sldMk cId="0" sldId="458"/>
        </pc:sldMkLst>
        <pc:spChg chg="add del mod">
          <ac:chgData name="东 阚" userId="3599d4e495008c55" providerId="LiveId" clId="{C9E92F88-3B43-4EC3-ABA6-696BAD4619D5}" dt="2024-04-16T13:56:44.179" v="1080"/>
          <ac:spMkLst>
            <pc:docMk/>
            <pc:sldMk cId="0" sldId="458"/>
            <ac:spMk id="17" creationId="{80C827A6-77FD-4FB6-8B46-0DDBB0FB7AC5}"/>
          </ac:spMkLst>
        </pc:spChg>
      </pc:sldChg>
      <pc:sldChg chg="modNotesTx">
        <pc:chgData name="东 阚" userId="3599d4e495008c55" providerId="LiveId" clId="{C9E92F88-3B43-4EC3-ABA6-696BAD4619D5}" dt="2024-04-18T10:20:11.097" v="1858" actId="20577"/>
        <pc:sldMkLst>
          <pc:docMk/>
          <pc:sldMk cId="0" sldId="464"/>
        </pc:sldMkLst>
      </pc:sldChg>
      <pc:sldChg chg="modNotesTx">
        <pc:chgData name="东 阚" userId="3599d4e495008c55" providerId="LiveId" clId="{C9E92F88-3B43-4EC3-ABA6-696BAD4619D5}" dt="2024-04-18T10:27:37.699" v="2004" actId="20577"/>
        <pc:sldMkLst>
          <pc:docMk/>
          <pc:sldMk cId="0" sldId="471"/>
        </pc:sldMkLst>
      </pc:sldChg>
      <pc:sldChg chg="addSp delSp modSp add mod modNotesTx">
        <pc:chgData name="东 阚" userId="3599d4e495008c55" providerId="LiveId" clId="{C9E92F88-3B43-4EC3-ABA6-696BAD4619D5}" dt="2024-04-15T12:50:28.467" v="106" actId="1076"/>
        <pc:sldMkLst>
          <pc:docMk/>
          <pc:sldMk cId="272481146" sldId="474"/>
        </pc:sldMkLst>
        <pc:spChg chg="del">
          <ac:chgData name="东 阚" userId="3599d4e495008c55" providerId="LiveId" clId="{C9E92F88-3B43-4EC3-ABA6-696BAD4619D5}" dt="2024-04-15T12:41:21.794" v="101" actId="478"/>
          <ac:spMkLst>
            <pc:docMk/>
            <pc:sldMk cId="272481146" sldId="474"/>
            <ac:spMk id="4" creationId="{733F3CC3-E6EF-4C6D-A783-801766ECE36E}"/>
          </ac:spMkLst>
        </pc:spChg>
        <pc:spChg chg="del">
          <ac:chgData name="东 阚" userId="3599d4e495008c55" providerId="LiveId" clId="{C9E92F88-3B43-4EC3-ABA6-696BAD4619D5}" dt="2024-04-15T12:41:28.068" v="102" actId="478"/>
          <ac:spMkLst>
            <pc:docMk/>
            <pc:sldMk cId="272481146" sldId="474"/>
            <ac:spMk id="5" creationId="{D6A68AC8-1C3E-4352-B8FE-178AB3C7847B}"/>
          </ac:spMkLst>
        </pc:spChg>
        <pc:spChg chg="add mod">
          <ac:chgData name="东 阚" userId="3599d4e495008c55" providerId="LiveId" clId="{C9E92F88-3B43-4EC3-ABA6-696BAD4619D5}" dt="2024-04-15T12:49:59.682" v="103"/>
          <ac:spMkLst>
            <pc:docMk/>
            <pc:sldMk cId="272481146" sldId="474"/>
            <ac:spMk id="8" creationId="{11390C8F-EBC5-4CDA-B5FB-256E0C124D58}"/>
          </ac:spMkLst>
        </pc:spChg>
        <pc:picChg chg="del">
          <ac:chgData name="东 阚" userId="3599d4e495008c55" providerId="LiveId" clId="{C9E92F88-3B43-4EC3-ABA6-696BAD4619D5}" dt="2024-04-15T12:41:21.794" v="101" actId="478"/>
          <ac:picMkLst>
            <pc:docMk/>
            <pc:sldMk cId="272481146" sldId="474"/>
            <ac:picMk id="7" creationId="{0F7ACF61-6590-423B-8A0C-88EA815233C9}"/>
          </ac:picMkLst>
        </pc:picChg>
        <pc:picChg chg="add mod">
          <ac:chgData name="东 阚" userId="3599d4e495008c55" providerId="LiveId" clId="{C9E92F88-3B43-4EC3-ABA6-696BAD4619D5}" dt="2024-04-15T12:50:28.467" v="106" actId="1076"/>
          <ac:picMkLst>
            <pc:docMk/>
            <pc:sldMk cId="272481146" sldId="474"/>
            <ac:picMk id="9" creationId="{4B1D9B23-7861-4894-BFE1-AD1195ED619C}"/>
          </ac:picMkLst>
        </pc:picChg>
      </pc:sldChg>
      <pc:sldChg chg="addSp delSp modSp mod modNotesTx">
        <pc:chgData name="东 阚" userId="3599d4e495008c55" providerId="LiveId" clId="{C9E92F88-3B43-4EC3-ABA6-696BAD4619D5}" dt="2024-04-15T13:51:53.489" v="759"/>
        <pc:sldMkLst>
          <pc:docMk/>
          <pc:sldMk cId="4288220314" sldId="475"/>
        </pc:sldMkLst>
        <pc:spChg chg="mod">
          <ac:chgData name="东 阚" userId="3599d4e495008c55" providerId="LiveId" clId="{C9E92F88-3B43-4EC3-ABA6-696BAD4619D5}" dt="2024-04-15T13:09:01.295" v="265" actId="20577"/>
          <ac:spMkLst>
            <pc:docMk/>
            <pc:sldMk cId="4288220314" sldId="475"/>
            <ac:spMk id="3" creationId="{00000000-0000-0000-0000-000000000000}"/>
          </ac:spMkLst>
        </pc:spChg>
        <pc:spChg chg="add mod">
          <ac:chgData name="东 阚" userId="3599d4e495008c55" providerId="LiveId" clId="{C9E92F88-3B43-4EC3-ABA6-696BAD4619D5}" dt="2024-04-15T13:51:53.489" v="759"/>
          <ac:spMkLst>
            <pc:docMk/>
            <pc:sldMk cId="4288220314" sldId="475"/>
            <ac:spMk id="6" creationId="{3A1888B5-48C1-4F2B-92AB-0E70AEC04110}"/>
          </ac:spMkLst>
        </pc:spChg>
        <pc:spChg chg="del">
          <ac:chgData name="东 阚" userId="3599d4e495008c55" providerId="LiveId" clId="{C9E92F88-3B43-4EC3-ABA6-696BAD4619D5}" dt="2024-04-15T12:56:18.780" v="108" actId="478"/>
          <ac:spMkLst>
            <pc:docMk/>
            <pc:sldMk cId="4288220314" sldId="475"/>
            <ac:spMk id="8" creationId="{11390C8F-EBC5-4CDA-B5FB-256E0C124D58}"/>
          </ac:spMkLst>
        </pc:spChg>
        <pc:picChg chg="del">
          <ac:chgData name="东 阚" userId="3599d4e495008c55" providerId="LiveId" clId="{C9E92F88-3B43-4EC3-ABA6-696BAD4619D5}" dt="2024-04-15T12:56:15.036" v="107" actId="478"/>
          <ac:picMkLst>
            <pc:docMk/>
            <pc:sldMk cId="4288220314" sldId="475"/>
            <ac:picMk id="9" creationId="{4B1D9B23-7861-4894-BFE1-AD1195ED619C}"/>
          </ac:picMkLst>
        </pc:picChg>
      </pc:sldChg>
      <pc:sldChg chg="addSp modSp mod modNotesTx">
        <pc:chgData name="东 阚" userId="3599d4e495008c55" providerId="LiveId" clId="{C9E92F88-3B43-4EC3-ABA6-696BAD4619D5}" dt="2024-04-15T13:45:25.438" v="710"/>
        <pc:sldMkLst>
          <pc:docMk/>
          <pc:sldMk cId="2042330573" sldId="476"/>
        </pc:sldMkLst>
        <pc:spChg chg="mod">
          <ac:chgData name="东 阚" userId="3599d4e495008c55" providerId="LiveId" clId="{C9E92F88-3B43-4EC3-ABA6-696BAD4619D5}" dt="2024-04-15T13:43:18.147" v="696" actId="20577"/>
          <ac:spMkLst>
            <pc:docMk/>
            <pc:sldMk cId="2042330573" sldId="476"/>
            <ac:spMk id="3" creationId="{00000000-0000-0000-0000-000000000000}"/>
          </ac:spMkLst>
        </pc:spChg>
        <pc:spChg chg="add mod">
          <ac:chgData name="东 阚" userId="3599d4e495008c55" providerId="LiveId" clId="{C9E92F88-3B43-4EC3-ABA6-696BAD4619D5}" dt="2024-04-15T13:42:41.117" v="622" actId="207"/>
          <ac:spMkLst>
            <pc:docMk/>
            <pc:sldMk cId="2042330573" sldId="476"/>
            <ac:spMk id="6" creationId="{C60D351E-7DC3-45CB-9A5E-152D663EEC67}"/>
          </ac:spMkLst>
        </pc:spChg>
        <pc:picChg chg="add mod">
          <ac:chgData name="东 阚" userId="3599d4e495008c55" providerId="LiveId" clId="{C9E92F88-3B43-4EC3-ABA6-696BAD4619D5}" dt="2024-04-15T13:44:33.060" v="703" actId="1076"/>
          <ac:picMkLst>
            <pc:docMk/>
            <pc:sldMk cId="2042330573" sldId="476"/>
            <ac:picMk id="5" creationId="{73797D01-4D5A-44D8-99CF-39EEB56D951E}"/>
          </ac:picMkLst>
        </pc:picChg>
      </pc:sldChg>
      <pc:sldChg chg="addSp delSp modSp mod modNotesTx">
        <pc:chgData name="东 阚" userId="3599d4e495008c55" providerId="LiveId" clId="{C9E92F88-3B43-4EC3-ABA6-696BAD4619D5}" dt="2024-04-16T13:25:10.663" v="770" actId="20577"/>
        <pc:sldMkLst>
          <pc:docMk/>
          <pc:sldMk cId="3274686346" sldId="477"/>
        </pc:sldMkLst>
        <pc:spChg chg="mod">
          <ac:chgData name="东 阚" userId="3599d4e495008c55" providerId="LiveId" clId="{C9E92F88-3B43-4EC3-ABA6-696BAD4619D5}" dt="2024-04-16T13:25:10.663" v="770" actId="20577"/>
          <ac:spMkLst>
            <pc:docMk/>
            <pc:sldMk cId="3274686346" sldId="477"/>
            <ac:spMk id="3" creationId="{00000000-0000-0000-0000-000000000000}"/>
          </ac:spMkLst>
        </pc:spChg>
        <pc:spChg chg="del">
          <ac:chgData name="东 阚" userId="3599d4e495008c55" providerId="LiveId" clId="{C9E92F88-3B43-4EC3-ABA6-696BAD4619D5}" dt="2024-04-15T13:12:16.645" v="271" actId="478"/>
          <ac:spMkLst>
            <pc:docMk/>
            <pc:sldMk cId="3274686346" sldId="477"/>
            <ac:spMk id="6" creationId="{3A1888B5-48C1-4F2B-92AB-0E70AEC04110}"/>
          </ac:spMkLst>
        </pc:spChg>
        <pc:spChg chg="add del">
          <ac:chgData name="东 阚" userId="3599d4e495008c55" providerId="LiveId" clId="{C9E92F88-3B43-4EC3-ABA6-696BAD4619D5}" dt="2024-04-15T13:13:13.660" v="296" actId="478"/>
          <ac:spMkLst>
            <pc:docMk/>
            <pc:sldMk cId="3274686346" sldId="477"/>
            <ac:spMk id="7" creationId="{80302D35-317A-4247-8888-DD800DC6D59C}"/>
          </ac:spMkLst>
        </pc:spChg>
        <pc:spChg chg="add mod">
          <ac:chgData name="东 阚" userId="3599d4e495008c55" providerId="LiveId" clId="{C9E92F88-3B43-4EC3-ABA6-696BAD4619D5}" dt="2024-04-15T13:47:49.396" v="714"/>
          <ac:spMkLst>
            <pc:docMk/>
            <pc:sldMk cId="3274686346" sldId="477"/>
            <ac:spMk id="8" creationId="{A5992F7B-EC5A-4455-A01B-27FD7E6F8DBF}"/>
          </ac:spMkLst>
        </pc:spChg>
        <pc:spChg chg="add mod">
          <ac:chgData name="东 阚" userId="3599d4e495008c55" providerId="LiveId" clId="{C9E92F88-3B43-4EC3-ABA6-696BAD4619D5}" dt="2024-04-15T13:27:49.077" v="558" actId="1035"/>
          <ac:spMkLst>
            <pc:docMk/>
            <pc:sldMk cId="3274686346" sldId="477"/>
            <ac:spMk id="9" creationId="{406ABEAF-CA39-4B6A-9F04-EA8AC044C87F}"/>
          </ac:spMkLst>
        </pc:spChg>
        <pc:spChg chg="mod">
          <ac:chgData name="东 阚" userId="3599d4e495008c55" providerId="LiveId" clId="{C9E92F88-3B43-4EC3-ABA6-696BAD4619D5}" dt="2024-04-15T13:14:59.088" v="310"/>
          <ac:spMkLst>
            <pc:docMk/>
            <pc:sldMk cId="3274686346" sldId="477"/>
            <ac:spMk id="11" creationId="{A20548D4-0BD5-419D-9C62-3C395C7E2C7F}"/>
          </ac:spMkLst>
        </pc:spChg>
        <pc:spChg chg="mod">
          <ac:chgData name="东 阚" userId="3599d4e495008c55" providerId="LiveId" clId="{C9E92F88-3B43-4EC3-ABA6-696BAD4619D5}" dt="2024-04-15T13:14:59.088" v="310"/>
          <ac:spMkLst>
            <pc:docMk/>
            <pc:sldMk cId="3274686346" sldId="477"/>
            <ac:spMk id="12" creationId="{565D16B5-1856-45C1-B5C6-9B805270385A}"/>
          </ac:spMkLst>
        </pc:spChg>
        <pc:spChg chg="add mod">
          <ac:chgData name="东 阚" userId="3599d4e495008c55" providerId="LiveId" clId="{C9E92F88-3B43-4EC3-ABA6-696BAD4619D5}" dt="2024-04-15T13:27:49.077" v="558" actId="1035"/>
          <ac:spMkLst>
            <pc:docMk/>
            <pc:sldMk cId="3274686346" sldId="477"/>
            <ac:spMk id="13" creationId="{D73DF610-5761-4069-8B2A-E66B7FACEBC1}"/>
          </ac:spMkLst>
        </pc:spChg>
        <pc:spChg chg="add mod">
          <ac:chgData name="东 阚" userId="3599d4e495008c55" providerId="LiveId" clId="{C9E92F88-3B43-4EC3-ABA6-696BAD4619D5}" dt="2024-04-15T13:27:49.077" v="558" actId="1035"/>
          <ac:spMkLst>
            <pc:docMk/>
            <pc:sldMk cId="3274686346" sldId="477"/>
            <ac:spMk id="14" creationId="{C396B5C6-D021-4490-BE3C-0C70E6915DC6}"/>
          </ac:spMkLst>
        </pc:spChg>
        <pc:spChg chg="add mod">
          <ac:chgData name="东 阚" userId="3599d4e495008c55" providerId="LiveId" clId="{C9E92F88-3B43-4EC3-ABA6-696BAD4619D5}" dt="2024-04-15T13:27:49.077" v="558" actId="1035"/>
          <ac:spMkLst>
            <pc:docMk/>
            <pc:sldMk cId="3274686346" sldId="477"/>
            <ac:spMk id="15" creationId="{519DB414-1CE5-4B5E-BC25-D0AF4948A77B}"/>
          </ac:spMkLst>
        </pc:spChg>
        <pc:spChg chg="add del mod">
          <ac:chgData name="东 阚" userId="3599d4e495008c55" providerId="LiveId" clId="{C9E92F88-3B43-4EC3-ABA6-696BAD4619D5}" dt="2024-04-15T13:19:49.884" v="401"/>
          <ac:spMkLst>
            <pc:docMk/>
            <pc:sldMk cId="3274686346" sldId="477"/>
            <ac:spMk id="16" creationId="{6EFFDB8A-630D-4187-A3A4-49CBE9163C83}"/>
          </ac:spMkLst>
        </pc:spChg>
        <pc:spChg chg="add mod">
          <ac:chgData name="东 阚" userId="3599d4e495008c55" providerId="LiveId" clId="{C9E92F88-3B43-4EC3-ABA6-696BAD4619D5}" dt="2024-04-15T13:27:49.077" v="558" actId="1035"/>
          <ac:spMkLst>
            <pc:docMk/>
            <pc:sldMk cId="3274686346" sldId="477"/>
            <ac:spMk id="17" creationId="{551E7C20-4C2A-419B-A2CA-38AA832B1437}"/>
          </ac:spMkLst>
        </pc:spChg>
        <pc:spChg chg="add mod">
          <ac:chgData name="东 阚" userId="3599d4e495008c55" providerId="LiveId" clId="{C9E92F88-3B43-4EC3-ABA6-696BAD4619D5}" dt="2024-04-15T13:27:49.077" v="558" actId="1035"/>
          <ac:spMkLst>
            <pc:docMk/>
            <pc:sldMk cId="3274686346" sldId="477"/>
            <ac:spMk id="18" creationId="{9A652672-A398-40AC-8978-D97B803C8D84}"/>
          </ac:spMkLst>
        </pc:spChg>
        <pc:spChg chg="add mod">
          <ac:chgData name="东 阚" userId="3599d4e495008c55" providerId="LiveId" clId="{C9E92F88-3B43-4EC3-ABA6-696BAD4619D5}" dt="2024-04-15T13:27:49.077" v="558" actId="1035"/>
          <ac:spMkLst>
            <pc:docMk/>
            <pc:sldMk cId="3274686346" sldId="477"/>
            <ac:spMk id="19" creationId="{647A70AD-BD0E-4FA6-8689-91011F654F06}"/>
          </ac:spMkLst>
        </pc:spChg>
        <pc:spChg chg="add mod">
          <ac:chgData name="东 阚" userId="3599d4e495008c55" providerId="LiveId" clId="{C9E92F88-3B43-4EC3-ABA6-696BAD4619D5}" dt="2024-04-15T13:27:49.077" v="558" actId="1035"/>
          <ac:spMkLst>
            <pc:docMk/>
            <pc:sldMk cId="3274686346" sldId="477"/>
            <ac:spMk id="20" creationId="{60BF99D0-472C-4C17-8876-2E4E45B14E60}"/>
          </ac:spMkLst>
        </pc:spChg>
        <pc:spChg chg="add mod">
          <ac:chgData name="东 阚" userId="3599d4e495008c55" providerId="LiveId" clId="{C9E92F88-3B43-4EC3-ABA6-696BAD4619D5}" dt="2024-04-15T13:27:49.077" v="558" actId="1035"/>
          <ac:spMkLst>
            <pc:docMk/>
            <pc:sldMk cId="3274686346" sldId="477"/>
            <ac:spMk id="21" creationId="{7BAED089-E8E8-4696-BE09-BB275721F557}"/>
          </ac:spMkLst>
        </pc:spChg>
        <pc:spChg chg="add mod">
          <ac:chgData name="东 阚" userId="3599d4e495008c55" providerId="LiveId" clId="{C9E92F88-3B43-4EC3-ABA6-696BAD4619D5}" dt="2024-04-15T13:27:49.077" v="558" actId="1035"/>
          <ac:spMkLst>
            <pc:docMk/>
            <pc:sldMk cId="3274686346" sldId="477"/>
            <ac:spMk id="22" creationId="{148BF965-4E2E-4F37-A71F-0D1EC6E99371}"/>
          </ac:spMkLst>
        </pc:spChg>
        <pc:spChg chg="add mod">
          <ac:chgData name="东 阚" userId="3599d4e495008c55" providerId="LiveId" clId="{C9E92F88-3B43-4EC3-ABA6-696BAD4619D5}" dt="2024-04-15T13:27:49.077" v="558" actId="1035"/>
          <ac:spMkLst>
            <pc:docMk/>
            <pc:sldMk cId="3274686346" sldId="477"/>
            <ac:spMk id="23" creationId="{C48FB5B0-8B8F-41E5-8E4E-F6F1A295EB0C}"/>
          </ac:spMkLst>
        </pc:spChg>
        <pc:spChg chg="add mod">
          <ac:chgData name="东 阚" userId="3599d4e495008c55" providerId="LiveId" clId="{C9E92F88-3B43-4EC3-ABA6-696BAD4619D5}" dt="2024-04-15T13:27:49.077" v="558" actId="1035"/>
          <ac:spMkLst>
            <pc:docMk/>
            <pc:sldMk cId="3274686346" sldId="477"/>
            <ac:spMk id="24" creationId="{72CC5F4B-150C-43B6-9143-AE2B28F67AAB}"/>
          </ac:spMkLst>
        </pc:spChg>
        <pc:grpChg chg="add del mod">
          <ac:chgData name="东 阚" userId="3599d4e495008c55" providerId="LiveId" clId="{C9E92F88-3B43-4EC3-ABA6-696BAD4619D5}" dt="2024-04-15T13:15:07.361" v="346" actId="478"/>
          <ac:grpSpMkLst>
            <pc:docMk/>
            <pc:sldMk cId="3274686346" sldId="477"/>
            <ac:grpSpMk id="10" creationId="{7911EACD-FB6C-428E-AB91-CEEDB6226A88}"/>
          </ac:grpSpMkLst>
        </pc:grpChg>
      </pc:sldChg>
      <pc:sldChg chg="addSp delSp modSp add mod modNotesTx">
        <pc:chgData name="东 阚" userId="3599d4e495008c55" providerId="LiveId" clId="{C9E92F88-3B43-4EC3-ABA6-696BAD4619D5}" dt="2024-04-16T14:04:19.327" v="1264" actId="20577"/>
        <pc:sldMkLst>
          <pc:docMk/>
          <pc:sldMk cId="3794052198" sldId="478"/>
        </pc:sldMkLst>
        <pc:spChg chg="mod">
          <ac:chgData name="东 阚" userId="3599d4e495008c55" providerId="LiveId" clId="{C9E92F88-3B43-4EC3-ABA6-696BAD4619D5}" dt="2024-04-15T13:49:08.591" v="740" actId="20577"/>
          <ac:spMkLst>
            <pc:docMk/>
            <pc:sldMk cId="3794052198" sldId="478"/>
            <ac:spMk id="3" creationId="{00000000-0000-0000-0000-000000000000}"/>
          </ac:spMkLst>
        </pc:spChg>
        <pc:spChg chg="add mod">
          <ac:chgData name="东 阚" userId="3599d4e495008c55" providerId="LiveId" clId="{C9E92F88-3B43-4EC3-ABA6-696BAD4619D5}" dt="2024-04-16T14:03:44.303" v="1256" actId="1076"/>
          <ac:spMkLst>
            <pc:docMk/>
            <pc:sldMk cId="3794052198" sldId="478"/>
            <ac:spMk id="4" creationId="{3C403AA8-251D-4A3C-A19A-90D5EA6B13F3}"/>
          </ac:spMkLst>
        </pc:spChg>
        <pc:spChg chg="add mod">
          <ac:chgData name="东 阚" userId="3599d4e495008c55" providerId="LiveId" clId="{C9E92F88-3B43-4EC3-ABA6-696BAD4619D5}" dt="2024-04-16T14:03:50.056" v="1257" actId="1076"/>
          <ac:spMkLst>
            <pc:docMk/>
            <pc:sldMk cId="3794052198" sldId="478"/>
            <ac:spMk id="5" creationId="{053D28A2-C4DC-478B-80C9-E61E2F4E9C80}"/>
          </ac:spMkLst>
        </pc:spChg>
        <pc:spChg chg="add del mod">
          <ac:chgData name="东 阚" userId="3599d4e495008c55" providerId="LiveId" clId="{C9E92F88-3B43-4EC3-ABA6-696BAD4619D5}" dt="2024-04-16T13:40:01.648" v="830"/>
          <ac:spMkLst>
            <pc:docMk/>
            <pc:sldMk cId="3794052198" sldId="478"/>
            <ac:spMk id="6" creationId="{4F7001EF-0B4E-4B83-9518-91F016C78801}"/>
          </ac:spMkLst>
        </pc:spChg>
        <pc:spChg chg="del">
          <ac:chgData name="东 阚" userId="3599d4e495008c55" providerId="LiveId" clId="{C9E92F88-3B43-4EC3-ABA6-696BAD4619D5}" dt="2024-04-15T13:44:58.891" v="707" actId="478"/>
          <ac:spMkLst>
            <pc:docMk/>
            <pc:sldMk cId="3794052198" sldId="478"/>
            <ac:spMk id="6" creationId="{C60D351E-7DC3-45CB-9A5E-152D663EEC67}"/>
          </ac:spMkLst>
        </pc:spChg>
        <pc:spChg chg="add mod">
          <ac:chgData name="东 阚" userId="3599d4e495008c55" providerId="LiveId" clId="{C9E92F88-3B43-4EC3-ABA6-696BAD4619D5}" dt="2024-04-16T14:03:44.303" v="1256" actId="1076"/>
          <ac:spMkLst>
            <pc:docMk/>
            <pc:sldMk cId="3794052198" sldId="478"/>
            <ac:spMk id="7" creationId="{276983CF-77F4-4C0A-9A69-4071FA487FA3}"/>
          </ac:spMkLst>
        </pc:spChg>
        <pc:spChg chg="add mod">
          <ac:chgData name="东 阚" userId="3599d4e495008c55" providerId="LiveId" clId="{C9E92F88-3B43-4EC3-ABA6-696BAD4619D5}" dt="2024-04-16T14:03:44.303" v="1256" actId="1076"/>
          <ac:spMkLst>
            <pc:docMk/>
            <pc:sldMk cId="3794052198" sldId="478"/>
            <ac:spMk id="8" creationId="{A05AF890-54F3-4542-9EDF-5ABB6525CE11}"/>
          </ac:spMkLst>
        </pc:spChg>
        <pc:spChg chg="add del mod">
          <ac:chgData name="东 阚" userId="3599d4e495008c55" providerId="LiveId" clId="{C9E92F88-3B43-4EC3-ABA6-696BAD4619D5}" dt="2024-04-16T13:40:25.317" v="837"/>
          <ac:spMkLst>
            <pc:docMk/>
            <pc:sldMk cId="3794052198" sldId="478"/>
            <ac:spMk id="9" creationId="{97376811-506E-4172-9185-2531DA197349}"/>
          </ac:spMkLst>
        </pc:spChg>
        <pc:spChg chg="add del">
          <ac:chgData name="东 阚" userId="3599d4e495008c55" providerId="LiveId" clId="{C9E92F88-3B43-4EC3-ABA6-696BAD4619D5}" dt="2024-04-16T13:40:43.734" v="841" actId="22"/>
          <ac:spMkLst>
            <pc:docMk/>
            <pc:sldMk cId="3794052198" sldId="478"/>
            <ac:spMk id="11" creationId="{21F8C46B-53AA-4B7C-BA50-2F5906702DA8}"/>
          </ac:spMkLst>
        </pc:spChg>
        <pc:spChg chg="add del">
          <ac:chgData name="东 阚" userId="3599d4e495008c55" providerId="LiveId" clId="{C9E92F88-3B43-4EC3-ABA6-696BAD4619D5}" dt="2024-04-16T13:40:52.430" v="843" actId="22"/>
          <ac:spMkLst>
            <pc:docMk/>
            <pc:sldMk cId="3794052198" sldId="478"/>
            <ac:spMk id="13" creationId="{EBD04AF3-27A0-4E42-A5C4-A9E57EE50AEB}"/>
          </ac:spMkLst>
        </pc:spChg>
        <pc:spChg chg="add del">
          <ac:chgData name="东 阚" userId="3599d4e495008c55" providerId="LiveId" clId="{C9E92F88-3B43-4EC3-ABA6-696BAD4619D5}" dt="2024-04-16T13:40:53.164" v="845" actId="22"/>
          <ac:spMkLst>
            <pc:docMk/>
            <pc:sldMk cId="3794052198" sldId="478"/>
            <ac:spMk id="15" creationId="{F2BD1598-D817-4CA6-82F2-AA7A2C1030A8}"/>
          </ac:spMkLst>
        </pc:spChg>
        <pc:spChg chg="add mod">
          <ac:chgData name="东 阚" userId="3599d4e495008c55" providerId="LiveId" clId="{C9E92F88-3B43-4EC3-ABA6-696BAD4619D5}" dt="2024-04-16T14:03:44.303" v="1256" actId="1076"/>
          <ac:spMkLst>
            <pc:docMk/>
            <pc:sldMk cId="3794052198" sldId="478"/>
            <ac:spMk id="16" creationId="{A7F16686-295E-48CA-83EB-50719A04A856}"/>
          </ac:spMkLst>
        </pc:spChg>
        <pc:spChg chg="add mod">
          <ac:chgData name="东 阚" userId="3599d4e495008c55" providerId="LiveId" clId="{C9E92F88-3B43-4EC3-ABA6-696BAD4619D5}" dt="2024-04-16T14:03:44.303" v="1256" actId="1076"/>
          <ac:spMkLst>
            <pc:docMk/>
            <pc:sldMk cId="3794052198" sldId="478"/>
            <ac:spMk id="17" creationId="{76955954-4927-4369-9372-E883485D6288}"/>
          </ac:spMkLst>
        </pc:spChg>
        <pc:spChg chg="add mod">
          <ac:chgData name="东 阚" userId="3599d4e495008c55" providerId="LiveId" clId="{C9E92F88-3B43-4EC3-ABA6-696BAD4619D5}" dt="2024-04-16T14:03:44.303" v="1256" actId="1076"/>
          <ac:spMkLst>
            <pc:docMk/>
            <pc:sldMk cId="3794052198" sldId="478"/>
            <ac:spMk id="18" creationId="{AD3383A2-A960-4004-AB1C-5D88B17F7898}"/>
          </ac:spMkLst>
        </pc:spChg>
        <pc:spChg chg="add mod">
          <ac:chgData name="东 阚" userId="3599d4e495008c55" providerId="LiveId" clId="{C9E92F88-3B43-4EC3-ABA6-696BAD4619D5}" dt="2024-04-16T14:03:44.303" v="1256" actId="1076"/>
          <ac:spMkLst>
            <pc:docMk/>
            <pc:sldMk cId="3794052198" sldId="478"/>
            <ac:spMk id="19" creationId="{6C7BD434-BF62-403C-A977-A79F70E7E029}"/>
          </ac:spMkLst>
        </pc:spChg>
        <pc:spChg chg="add del mod">
          <ac:chgData name="东 阚" userId="3599d4e495008c55" providerId="LiveId" clId="{C9E92F88-3B43-4EC3-ABA6-696BAD4619D5}" dt="2024-04-16T13:49:21.472" v="891" actId="478"/>
          <ac:spMkLst>
            <pc:docMk/>
            <pc:sldMk cId="3794052198" sldId="478"/>
            <ac:spMk id="20" creationId="{2E2792FF-C46A-4C61-BBDA-B28159712B12}"/>
          </ac:spMkLst>
        </pc:spChg>
        <pc:spChg chg="add mod">
          <ac:chgData name="东 阚" userId="3599d4e495008c55" providerId="LiveId" clId="{C9E92F88-3B43-4EC3-ABA6-696BAD4619D5}" dt="2024-04-16T14:03:44.303" v="1256" actId="1076"/>
          <ac:spMkLst>
            <pc:docMk/>
            <pc:sldMk cId="3794052198" sldId="478"/>
            <ac:spMk id="21" creationId="{AF8BDA92-7167-48FE-B723-92C2D579E155}"/>
          </ac:spMkLst>
        </pc:spChg>
        <pc:spChg chg="add mod">
          <ac:chgData name="东 阚" userId="3599d4e495008c55" providerId="LiveId" clId="{C9E92F88-3B43-4EC3-ABA6-696BAD4619D5}" dt="2024-04-16T14:03:44.303" v="1256" actId="1076"/>
          <ac:spMkLst>
            <pc:docMk/>
            <pc:sldMk cId="3794052198" sldId="478"/>
            <ac:spMk id="22" creationId="{78F7519A-E0F6-404F-ABEB-1B891C5345B6}"/>
          </ac:spMkLst>
        </pc:spChg>
        <pc:spChg chg="add mod">
          <ac:chgData name="东 阚" userId="3599d4e495008c55" providerId="LiveId" clId="{C9E92F88-3B43-4EC3-ABA6-696BAD4619D5}" dt="2024-04-16T13:52:28.459" v="969" actId="571"/>
          <ac:spMkLst>
            <pc:docMk/>
            <pc:sldMk cId="3794052198" sldId="478"/>
            <ac:spMk id="23" creationId="{D71F6CDB-7FE5-4C92-8E82-18021145BBA0}"/>
          </ac:spMkLst>
        </pc:spChg>
        <pc:spChg chg="add mod">
          <ac:chgData name="东 阚" userId="3599d4e495008c55" providerId="LiveId" clId="{C9E92F88-3B43-4EC3-ABA6-696BAD4619D5}" dt="2024-04-16T13:52:28.459" v="969" actId="571"/>
          <ac:spMkLst>
            <pc:docMk/>
            <pc:sldMk cId="3794052198" sldId="478"/>
            <ac:spMk id="24" creationId="{D4DEEBB9-02FC-4C34-B309-A6786E147B9B}"/>
          </ac:spMkLst>
        </pc:spChg>
        <pc:spChg chg="add mod">
          <ac:chgData name="东 阚" userId="3599d4e495008c55" providerId="LiveId" clId="{C9E92F88-3B43-4EC3-ABA6-696BAD4619D5}" dt="2024-04-16T14:03:44.303" v="1256" actId="1076"/>
          <ac:spMkLst>
            <pc:docMk/>
            <pc:sldMk cId="3794052198" sldId="478"/>
            <ac:spMk id="25" creationId="{EE4711BC-CB0B-423F-B74C-5D823DDA729B}"/>
          </ac:spMkLst>
        </pc:spChg>
        <pc:spChg chg="add mod">
          <ac:chgData name="东 阚" userId="3599d4e495008c55" providerId="LiveId" clId="{C9E92F88-3B43-4EC3-ABA6-696BAD4619D5}" dt="2024-04-16T14:03:44.303" v="1256" actId="1076"/>
          <ac:spMkLst>
            <pc:docMk/>
            <pc:sldMk cId="3794052198" sldId="478"/>
            <ac:spMk id="26" creationId="{CC2D803B-FEDA-40A5-9FB7-1FC2AE6658E7}"/>
          </ac:spMkLst>
        </pc:spChg>
        <pc:spChg chg="add del mod">
          <ac:chgData name="东 阚" userId="3599d4e495008c55" providerId="LiveId" clId="{C9E92F88-3B43-4EC3-ABA6-696BAD4619D5}" dt="2024-04-16T13:57:43.630" v="1092" actId="478"/>
          <ac:spMkLst>
            <pc:docMk/>
            <pc:sldMk cId="3794052198" sldId="478"/>
            <ac:spMk id="27" creationId="{BCCD4D82-642C-4354-B919-0BB4E4150A2D}"/>
          </ac:spMkLst>
        </pc:spChg>
        <pc:spChg chg="add mod">
          <ac:chgData name="东 阚" userId="3599d4e495008c55" providerId="LiveId" clId="{C9E92F88-3B43-4EC3-ABA6-696BAD4619D5}" dt="2024-04-16T14:03:44.303" v="1256" actId="1076"/>
          <ac:spMkLst>
            <pc:docMk/>
            <pc:sldMk cId="3794052198" sldId="478"/>
            <ac:spMk id="28" creationId="{15460F4E-9B27-480A-8C0F-B904EAD2717F}"/>
          </ac:spMkLst>
        </pc:spChg>
        <pc:spChg chg="add mod">
          <ac:chgData name="东 阚" userId="3599d4e495008c55" providerId="LiveId" clId="{C9E92F88-3B43-4EC3-ABA6-696BAD4619D5}" dt="2024-04-16T14:03:44.303" v="1256" actId="1076"/>
          <ac:spMkLst>
            <pc:docMk/>
            <pc:sldMk cId="3794052198" sldId="478"/>
            <ac:spMk id="29" creationId="{473126FC-C1D1-4F28-8D21-349743A80458}"/>
          </ac:spMkLst>
        </pc:spChg>
        <pc:spChg chg="add del">
          <ac:chgData name="东 阚" userId="3599d4e495008c55" providerId="LiveId" clId="{C9E92F88-3B43-4EC3-ABA6-696BAD4619D5}" dt="2024-04-16T13:57:34.830" v="1089" actId="22"/>
          <ac:spMkLst>
            <pc:docMk/>
            <pc:sldMk cId="3794052198" sldId="478"/>
            <ac:spMk id="31" creationId="{79C76E7C-3C43-4EF9-B325-9FBBC06C3DB5}"/>
          </ac:spMkLst>
        </pc:spChg>
        <pc:spChg chg="add mod">
          <ac:chgData name="东 阚" userId="3599d4e495008c55" providerId="LiveId" clId="{C9E92F88-3B43-4EC3-ABA6-696BAD4619D5}" dt="2024-04-16T13:58:11.831" v="1096" actId="571"/>
          <ac:spMkLst>
            <pc:docMk/>
            <pc:sldMk cId="3794052198" sldId="478"/>
            <ac:spMk id="32" creationId="{05E34E80-3DAA-45FA-B037-6781B1983EAE}"/>
          </ac:spMkLst>
        </pc:spChg>
        <pc:spChg chg="add mod">
          <ac:chgData name="东 阚" userId="3599d4e495008c55" providerId="LiveId" clId="{C9E92F88-3B43-4EC3-ABA6-696BAD4619D5}" dt="2024-04-16T14:00:28.037" v="1106" actId="571"/>
          <ac:spMkLst>
            <pc:docMk/>
            <pc:sldMk cId="3794052198" sldId="478"/>
            <ac:spMk id="33" creationId="{00339C57-EC5B-42A8-BE9A-2442C875D7C2}"/>
          </ac:spMkLst>
        </pc:spChg>
        <pc:spChg chg="add mod">
          <ac:chgData name="东 阚" userId="3599d4e495008c55" providerId="LiveId" clId="{C9E92F88-3B43-4EC3-ABA6-696BAD4619D5}" dt="2024-04-16T14:03:50.056" v="1257" actId="1076"/>
          <ac:spMkLst>
            <pc:docMk/>
            <pc:sldMk cId="3794052198" sldId="478"/>
            <ac:spMk id="34" creationId="{FD45D1D4-086F-4405-A06F-C8B9DE6E9A1B}"/>
          </ac:spMkLst>
        </pc:spChg>
        <pc:picChg chg="del">
          <ac:chgData name="东 阚" userId="3599d4e495008c55" providerId="LiveId" clId="{C9E92F88-3B43-4EC3-ABA6-696BAD4619D5}" dt="2024-04-15T13:44:52.001" v="706" actId="478"/>
          <ac:picMkLst>
            <pc:docMk/>
            <pc:sldMk cId="3794052198" sldId="478"/>
            <ac:picMk id="5" creationId="{73797D01-4D5A-44D8-99CF-39EEB56D951E}"/>
          </ac:picMkLst>
        </pc:picChg>
      </pc:sldChg>
      <pc:sldChg chg="del">
        <pc:chgData name="东 阚" userId="3599d4e495008c55" providerId="LiveId" clId="{C9E92F88-3B43-4EC3-ABA6-696BAD4619D5}" dt="2024-04-16T14:06:13.588" v="1265"/>
        <pc:sldMkLst>
          <pc:docMk/>
          <pc:sldMk cId="1920849158" sldId="479"/>
        </pc:sldMkLst>
      </pc:sldChg>
      <pc:sldChg chg="modNotesTx">
        <pc:chgData name="东 阚" userId="3599d4e495008c55" providerId="LiveId" clId="{C9E92F88-3B43-4EC3-ABA6-696BAD4619D5}" dt="2024-04-18T09:57:58.225" v="1327" actId="20577"/>
        <pc:sldMkLst>
          <pc:docMk/>
          <pc:sldMk cId="3890174323" sldId="485"/>
        </pc:sldMkLst>
      </pc:sldChg>
      <pc:sldChg chg="modNotesTx">
        <pc:chgData name="东 阚" userId="3599d4e495008c55" providerId="LiveId" clId="{C9E92F88-3B43-4EC3-ABA6-696BAD4619D5}" dt="2024-04-18T09:58:21.734" v="1338" actId="20577"/>
        <pc:sldMkLst>
          <pc:docMk/>
          <pc:sldMk cId="464753166" sldId="488"/>
        </pc:sldMkLst>
      </pc:sldChg>
      <pc:sldChg chg="modNotesTx">
        <pc:chgData name="东 阚" userId="3599d4e495008c55" providerId="LiveId" clId="{C9E92F88-3B43-4EC3-ABA6-696BAD4619D5}" dt="2024-04-18T10:02:56.407" v="1373" actId="20577"/>
        <pc:sldMkLst>
          <pc:docMk/>
          <pc:sldMk cId="3742369807" sldId="491"/>
        </pc:sldMkLst>
      </pc:sldChg>
      <pc:sldChg chg="modAnim modNotesTx">
        <pc:chgData name="东 阚" userId="3599d4e495008c55" providerId="LiveId" clId="{C9E92F88-3B43-4EC3-ABA6-696BAD4619D5}" dt="2024-04-18T10:09:29.281" v="1635" actId="20577"/>
        <pc:sldMkLst>
          <pc:docMk/>
          <pc:sldMk cId="1452890766" sldId="492"/>
        </pc:sldMkLst>
      </pc:sldChg>
      <pc:sldChg chg="modSp modAnim modNotesTx">
        <pc:chgData name="东 阚" userId="3599d4e495008c55" providerId="LiveId" clId="{C9E92F88-3B43-4EC3-ABA6-696BAD4619D5}" dt="2024-04-18T10:12:35.015" v="1669"/>
        <pc:sldMkLst>
          <pc:docMk/>
          <pc:sldMk cId="872477431" sldId="493"/>
        </pc:sldMkLst>
        <pc:spChg chg="mod">
          <ac:chgData name="东 阚" userId="3599d4e495008c55" providerId="LiveId" clId="{C9E92F88-3B43-4EC3-ABA6-696BAD4619D5}" dt="2024-04-18T10:10:59.021" v="1656" actId="207"/>
          <ac:spMkLst>
            <pc:docMk/>
            <pc:sldMk cId="872477431" sldId="493"/>
            <ac:spMk id="19" creationId="{BBD9DD98-6E10-428C-A951-816FD1EDC5B2}"/>
          </ac:spMkLst>
        </pc:spChg>
      </pc:sldChg>
      <pc:sldChg chg="modAnim modNotesTx">
        <pc:chgData name="东 阚" userId="3599d4e495008c55" providerId="LiveId" clId="{C9E92F88-3B43-4EC3-ABA6-696BAD4619D5}" dt="2024-04-18T10:13:45.545" v="1681" actId="20577"/>
        <pc:sldMkLst>
          <pc:docMk/>
          <pc:sldMk cId="4172998337" sldId="494"/>
        </pc:sldMkLst>
      </pc:sldChg>
      <pc:sldChg chg="addSp delSp modSp mod modAnim modNotesTx">
        <pc:chgData name="东 阚" userId="3599d4e495008c55" providerId="LiveId" clId="{C9E92F88-3B43-4EC3-ABA6-696BAD4619D5}" dt="2024-04-18T10:19:05.585" v="1748" actId="20577"/>
        <pc:sldMkLst>
          <pc:docMk/>
          <pc:sldMk cId="1287421393" sldId="495"/>
        </pc:sldMkLst>
        <pc:spChg chg="add del mod">
          <ac:chgData name="东 阚" userId="3599d4e495008c55" providerId="LiveId" clId="{C9E92F88-3B43-4EC3-ABA6-696BAD4619D5}" dt="2024-04-18T10:18:00.896" v="1724" actId="478"/>
          <ac:spMkLst>
            <pc:docMk/>
            <pc:sldMk cId="1287421393" sldId="495"/>
            <ac:spMk id="29" creationId="{E2B5465F-7E57-4020-BBE3-93838CC51B8A}"/>
          </ac:spMkLst>
        </pc:spChg>
        <pc:spChg chg="mod">
          <ac:chgData name="东 阚" userId="3599d4e495008c55" providerId="LiveId" clId="{C9E92F88-3B43-4EC3-ABA6-696BAD4619D5}" dt="2024-04-18T10:16:59.178" v="1715" actId="14100"/>
          <ac:spMkLst>
            <pc:docMk/>
            <pc:sldMk cId="1287421393" sldId="495"/>
            <ac:spMk id="41" creationId="{34053A40-36B6-4F5F-BDC9-6FA270B541F6}"/>
          </ac:spMkLst>
        </pc:spChg>
        <pc:spChg chg="mod">
          <ac:chgData name="东 阚" userId="3599d4e495008c55" providerId="LiveId" clId="{C9E92F88-3B43-4EC3-ABA6-696BAD4619D5}" dt="2024-04-18T10:17:00.866" v="1717" actId="14100"/>
          <ac:spMkLst>
            <pc:docMk/>
            <pc:sldMk cId="1287421393" sldId="495"/>
            <ac:spMk id="42" creationId="{EE162651-4419-4874-B6EC-7D02C93C61C3}"/>
          </ac:spMkLst>
        </pc:spChg>
        <pc:picChg chg="add del mod">
          <ac:chgData name="东 阚" userId="3599d4e495008c55" providerId="LiveId" clId="{C9E92F88-3B43-4EC3-ABA6-696BAD4619D5}" dt="2024-04-18T10:16:58.774" v="1714"/>
          <ac:picMkLst>
            <pc:docMk/>
            <pc:sldMk cId="1287421393" sldId="495"/>
            <ac:picMk id="25" creationId="{ADC7E7CE-0454-4962-83D9-67B2D949E182}"/>
          </ac:picMkLst>
        </pc:picChg>
        <pc:picChg chg="mod">
          <ac:chgData name="东 阚" userId="3599d4e495008c55" providerId="LiveId" clId="{C9E92F88-3B43-4EC3-ABA6-696BAD4619D5}" dt="2024-04-18T10:17:42.892" v="1719" actId="1076"/>
          <ac:picMkLst>
            <pc:docMk/>
            <pc:sldMk cId="1287421393" sldId="495"/>
            <ac:picMk id="39" creationId="{53F30E9E-1980-4E61-82E8-DA7BB1F1CECD}"/>
          </ac:picMkLst>
        </pc:picChg>
        <pc:cxnChg chg="mod">
          <ac:chgData name="东 阚" userId="3599d4e495008c55" providerId="LiveId" clId="{C9E92F88-3B43-4EC3-ABA6-696BAD4619D5}" dt="2024-04-18T10:17:00.385" v="1716" actId="14100"/>
          <ac:cxnSpMkLst>
            <pc:docMk/>
            <pc:sldMk cId="1287421393" sldId="495"/>
            <ac:cxnSpMk id="43" creationId="{50E5471A-A53F-40DC-8973-DB1737F0445E}"/>
          </ac:cxnSpMkLst>
        </pc:cxnChg>
        <pc:cxnChg chg="mod">
          <ac:chgData name="东 阚" userId="3599d4e495008c55" providerId="LiveId" clId="{C9E92F88-3B43-4EC3-ABA6-696BAD4619D5}" dt="2024-04-18T10:16:56.534" v="1706" actId="14100"/>
          <ac:cxnSpMkLst>
            <pc:docMk/>
            <pc:sldMk cId="1287421393" sldId="495"/>
            <ac:cxnSpMk id="45" creationId="{BDE52920-2CE5-47B7-ADD8-564FCCC11E89}"/>
          </ac:cxnSpMkLst>
        </pc:cxnChg>
      </pc:sldChg>
      <pc:sldChg chg="modNotesTx">
        <pc:chgData name="东 阚" userId="3599d4e495008c55" providerId="LiveId" clId="{C9E92F88-3B43-4EC3-ABA6-696BAD4619D5}" dt="2024-04-18T10:19:24.602" v="1814" actId="20577"/>
        <pc:sldMkLst>
          <pc:docMk/>
          <pc:sldMk cId="4262132743" sldId="496"/>
        </pc:sldMkLst>
      </pc:sldChg>
      <pc:sldChg chg="addSp modSp mod modAnim modNotesTx">
        <pc:chgData name="东 阚" userId="3599d4e495008c55" providerId="LiveId" clId="{C9E92F88-3B43-4EC3-ABA6-696BAD4619D5}" dt="2024-04-18T10:23:51.411" v="1934"/>
        <pc:sldMkLst>
          <pc:docMk/>
          <pc:sldMk cId="283308987" sldId="497"/>
        </pc:sldMkLst>
        <pc:spChg chg="mod">
          <ac:chgData name="东 阚" userId="3599d4e495008c55" providerId="LiveId" clId="{C9E92F88-3B43-4EC3-ABA6-696BAD4619D5}" dt="2024-04-18T10:23:31.828" v="1929" actId="20577"/>
          <ac:spMkLst>
            <pc:docMk/>
            <pc:sldMk cId="283308987" sldId="497"/>
            <ac:spMk id="23" creationId="{22FA52F9-4E7B-43E5-981E-39634789EF0A}"/>
          </ac:spMkLst>
        </pc:spChg>
        <pc:spChg chg="add mod">
          <ac:chgData name="东 阚" userId="3599d4e495008c55" providerId="LiveId" clId="{C9E92F88-3B43-4EC3-ABA6-696BAD4619D5}" dt="2024-04-18T10:21:35.940" v="1866" actId="14100"/>
          <ac:spMkLst>
            <pc:docMk/>
            <pc:sldMk cId="283308987" sldId="497"/>
            <ac:spMk id="33" creationId="{46D4B39A-5C20-44A1-B352-AF2E4020AAE3}"/>
          </ac:spMkLst>
        </pc:spChg>
        <pc:spChg chg="add mod">
          <ac:chgData name="东 阚" userId="3599d4e495008c55" providerId="LiveId" clId="{C9E92F88-3B43-4EC3-ABA6-696BAD4619D5}" dt="2024-04-18T10:21:42.960" v="1868" actId="14100"/>
          <ac:spMkLst>
            <pc:docMk/>
            <pc:sldMk cId="283308987" sldId="497"/>
            <ac:spMk id="34" creationId="{59C6A328-C2F4-4AF8-8D50-2DB693FB2569}"/>
          </ac:spMkLst>
        </pc:spChg>
      </pc:sldChg>
      <pc:sldChg chg="modNotesTx">
        <pc:chgData name="东 阚" userId="3599d4e495008c55" providerId="LiveId" clId="{C9E92F88-3B43-4EC3-ABA6-696BAD4619D5}" dt="2024-04-18T10:25:12.445" v="1946" actId="20577"/>
        <pc:sldMkLst>
          <pc:docMk/>
          <pc:sldMk cId="3443530434" sldId="498"/>
        </pc:sldMkLst>
      </pc:sldChg>
      <pc:sldChg chg="modNotesTx">
        <pc:chgData name="东 阚" userId="3599d4e495008c55" providerId="LiveId" clId="{C9E92F88-3B43-4EC3-ABA6-696BAD4619D5}" dt="2024-04-18T10:28:43.913" v="2015" actId="5793"/>
        <pc:sldMkLst>
          <pc:docMk/>
          <pc:sldMk cId="3993158072" sldId="500"/>
        </pc:sldMkLst>
      </pc:sldChg>
      <pc:sldChg chg="modNotesTx">
        <pc:chgData name="东 阚" userId="3599d4e495008c55" providerId="LiveId" clId="{C9E92F88-3B43-4EC3-ABA6-696BAD4619D5}" dt="2024-04-18T10:24:17.896" v="1935"/>
        <pc:sldMkLst>
          <pc:docMk/>
          <pc:sldMk cId="3926449167" sldId="501"/>
        </pc:sldMkLst>
      </pc:sldChg>
      <pc:sldChg chg="modNotesTx">
        <pc:chgData name="东 阚" userId="3599d4e495008c55" providerId="LiveId" clId="{C9E92F88-3B43-4EC3-ABA6-696BAD4619D5}" dt="2024-04-18T10:24:31.719" v="1940" actId="20577"/>
        <pc:sldMkLst>
          <pc:docMk/>
          <pc:sldMk cId="4153874928" sldId="502"/>
        </pc:sldMkLst>
      </pc:sldChg>
      <pc:sldChg chg="modNotesTx">
        <pc:chgData name="东 阚" userId="3599d4e495008c55" providerId="LiveId" clId="{C9E92F88-3B43-4EC3-ABA6-696BAD4619D5}" dt="2024-04-18T10:24:38.574" v="1942" actId="20577"/>
        <pc:sldMkLst>
          <pc:docMk/>
          <pc:sldMk cId="2272156365" sldId="503"/>
        </pc:sldMkLst>
      </pc:sldChg>
      <pc:sldChg chg="modNotesTx">
        <pc:chgData name="东 阚" userId="3599d4e495008c55" providerId="LiveId" clId="{C9E92F88-3B43-4EC3-ABA6-696BAD4619D5}" dt="2024-04-18T10:29:34.816" v="2019" actId="20577"/>
        <pc:sldMkLst>
          <pc:docMk/>
          <pc:sldMk cId="1197454195" sldId="504"/>
        </pc:sldMkLst>
      </pc:sldChg>
      <pc:sldChg chg="modNotesTx">
        <pc:chgData name="东 阚" userId="3599d4e495008c55" providerId="LiveId" clId="{C9E92F88-3B43-4EC3-ABA6-696BAD4619D5}" dt="2024-04-18T10:30:19.307" v="2020"/>
        <pc:sldMkLst>
          <pc:docMk/>
          <pc:sldMk cId="1107347690" sldId="505"/>
        </pc:sldMkLst>
      </pc:sldChg>
      <pc:sldChg chg="modNotesTx">
        <pc:chgData name="东 阚" userId="3599d4e495008c55" providerId="LiveId" clId="{C9E92F88-3B43-4EC3-ABA6-696BAD4619D5}" dt="2024-04-18T10:31:31.526" v="2031" actId="5793"/>
        <pc:sldMkLst>
          <pc:docMk/>
          <pc:sldMk cId="3464189735" sldId="506"/>
        </pc:sldMkLst>
      </pc:sldChg>
      <pc:sldChg chg="modAnim modNotesTx">
        <pc:chgData name="东 阚" userId="3599d4e495008c55" providerId="LiveId" clId="{C9E92F88-3B43-4EC3-ABA6-696BAD4619D5}" dt="2024-04-18T10:32:30.924" v="2038" actId="20577"/>
        <pc:sldMkLst>
          <pc:docMk/>
          <pc:sldMk cId="1353543293" sldId="507"/>
        </pc:sldMkLst>
      </pc:sldChg>
      <pc:sldChg chg="addSp modSp mod modAnim modNotesTx">
        <pc:chgData name="东 阚" userId="3599d4e495008c55" providerId="LiveId" clId="{C9E92F88-3B43-4EC3-ABA6-696BAD4619D5}" dt="2024-04-18T10:35:09.655" v="2059"/>
        <pc:sldMkLst>
          <pc:docMk/>
          <pc:sldMk cId="1285423314" sldId="508"/>
        </pc:sldMkLst>
        <pc:spChg chg="add mod">
          <ac:chgData name="东 阚" userId="3599d4e495008c55" providerId="LiveId" clId="{C9E92F88-3B43-4EC3-ABA6-696BAD4619D5}" dt="2024-04-18T10:34:43.903" v="2052" actId="1076"/>
          <ac:spMkLst>
            <pc:docMk/>
            <pc:sldMk cId="1285423314" sldId="508"/>
            <ac:spMk id="8" creationId="{692D4E06-D91D-47BF-B00B-4B9657360FE6}"/>
          </ac:spMkLst>
        </pc:spChg>
        <pc:picChg chg="add mod">
          <ac:chgData name="东 阚" userId="3599d4e495008c55" providerId="LiveId" clId="{C9E92F88-3B43-4EC3-ABA6-696BAD4619D5}" dt="2024-04-18T10:34:43.903" v="2052" actId="1076"/>
          <ac:picMkLst>
            <pc:docMk/>
            <pc:sldMk cId="1285423314" sldId="508"/>
            <ac:picMk id="7" creationId="{E835DDA4-5235-4269-AC8F-8879BEFB9281}"/>
          </ac:picMkLst>
        </pc:picChg>
        <pc:picChg chg="add mod">
          <ac:chgData name="东 阚" userId="3599d4e495008c55" providerId="LiveId" clId="{C9E92F88-3B43-4EC3-ABA6-696BAD4619D5}" dt="2024-04-18T10:34:47.354" v="2054" actId="1076"/>
          <ac:picMkLst>
            <pc:docMk/>
            <pc:sldMk cId="1285423314" sldId="508"/>
            <ac:picMk id="10" creationId="{AE106D72-AEED-4950-AECE-428658954FBF}"/>
          </ac:picMkLst>
        </pc:picChg>
      </pc:sldChg>
      <pc:sldChg chg="modNotesTx">
        <pc:chgData name="东 阚" userId="3599d4e495008c55" providerId="LiveId" clId="{C9E92F88-3B43-4EC3-ABA6-696BAD4619D5}" dt="2024-04-18T10:35:44.327" v="2060"/>
        <pc:sldMkLst>
          <pc:docMk/>
          <pc:sldMk cId="1122767051" sldId="509"/>
        </pc:sldMkLst>
      </pc:sldChg>
    </pc:docChg>
  </pc:docChgLst>
  <pc:docChgLst>
    <pc:chgData name="阚东" userId="7039b3de-44eb-4b36-856a-06eff18bf7aa" providerId="ADAL" clId="{2A967772-2A56-4679-9D24-0194781F67DB}"/>
    <pc:docChg chg="undo custSel addSld delSld modSld sldOrd modSection">
      <pc:chgData name="阚东" userId="7039b3de-44eb-4b36-856a-06eff18bf7aa" providerId="ADAL" clId="{2A967772-2A56-4679-9D24-0194781F67DB}" dt="2024-09-19T08:55:21.627" v="5407" actId="113"/>
      <pc:docMkLst>
        <pc:docMk/>
      </pc:docMkLst>
      <pc:sldChg chg="modSp mod modNotesTx">
        <pc:chgData name="阚东" userId="7039b3de-44eb-4b36-856a-06eff18bf7aa" providerId="ADAL" clId="{2A967772-2A56-4679-9D24-0194781F67DB}" dt="2024-09-19T07:04:08.432" v="3753" actId="20577"/>
        <pc:sldMkLst>
          <pc:docMk/>
          <pc:sldMk cId="0" sldId="329"/>
        </pc:sldMkLst>
        <pc:spChg chg="mod">
          <ac:chgData name="阚东" userId="7039b3de-44eb-4b36-856a-06eff18bf7aa" providerId="ADAL" clId="{2A967772-2A56-4679-9D24-0194781F67DB}" dt="2024-08-26T07:10:50.762" v="236" actId="20577"/>
          <ac:spMkLst>
            <pc:docMk/>
            <pc:sldMk cId="0" sldId="329"/>
            <ac:spMk id="6" creationId="{00000000-0000-0000-0000-000000000000}"/>
          </ac:spMkLst>
        </pc:spChg>
        <pc:spChg chg="mod">
          <ac:chgData name="阚东" userId="7039b3de-44eb-4b36-856a-06eff18bf7aa" providerId="ADAL" clId="{2A967772-2A56-4679-9D24-0194781F67DB}" dt="2024-08-26T07:02:51.997" v="34" actId="20577"/>
          <ac:spMkLst>
            <pc:docMk/>
            <pc:sldMk cId="0" sldId="329"/>
            <ac:spMk id="9" creationId="{00000000-0000-0000-0000-000000000000}"/>
          </ac:spMkLst>
        </pc:spChg>
      </pc:sldChg>
      <pc:sldChg chg="ord">
        <pc:chgData name="阚东" userId="7039b3de-44eb-4b36-856a-06eff18bf7aa" providerId="ADAL" clId="{2A967772-2A56-4679-9D24-0194781F67DB}" dt="2024-09-18T07:49:11.612" v="1531"/>
        <pc:sldMkLst>
          <pc:docMk/>
          <pc:sldMk cId="0" sldId="376"/>
        </pc:sldMkLst>
      </pc:sldChg>
      <pc:sldChg chg="ord">
        <pc:chgData name="阚东" userId="7039b3de-44eb-4b36-856a-06eff18bf7aa" providerId="ADAL" clId="{2A967772-2A56-4679-9D24-0194781F67DB}" dt="2024-09-19T05:54:46.243" v="2906"/>
        <pc:sldMkLst>
          <pc:docMk/>
          <pc:sldMk cId="0" sldId="383"/>
        </pc:sldMkLst>
      </pc:sldChg>
      <pc:sldChg chg="del">
        <pc:chgData name="阚东" userId="7039b3de-44eb-4b36-856a-06eff18bf7aa" providerId="ADAL" clId="{2A967772-2A56-4679-9D24-0194781F67DB}" dt="2024-09-19T06:46:23.019" v="3702" actId="47"/>
        <pc:sldMkLst>
          <pc:docMk/>
          <pc:sldMk cId="0" sldId="384"/>
        </pc:sldMkLst>
      </pc:sldChg>
      <pc:sldChg chg="del">
        <pc:chgData name="阚东" userId="7039b3de-44eb-4b36-856a-06eff18bf7aa" providerId="ADAL" clId="{2A967772-2A56-4679-9D24-0194781F67DB}" dt="2024-09-19T06:46:01.080" v="3667" actId="47"/>
        <pc:sldMkLst>
          <pc:docMk/>
          <pc:sldMk cId="0" sldId="405"/>
        </pc:sldMkLst>
      </pc:sldChg>
      <pc:sldChg chg="del">
        <pc:chgData name="阚东" userId="7039b3de-44eb-4b36-856a-06eff18bf7aa" providerId="ADAL" clId="{2A967772-2A56-4679-9D24-0194781F67DB}" dt="2024-09-19T06:46:03.042" v="3672" actId="47"/>
        <pc:sldMkLst>
          <pc:docMk/>
          <pc:sldMk cId="0" sldId="418"/>
        </pc:sldMkLst>
      </pc:sldChg>
      <pc:sldChg chg="del">
        <pc:chgData name="阚东" userId="7039b3de-44eb-4b36-856a-06eff18bf7aa" providerId="ADAL" clId="{2A967772-2A56-4679-9D24-0194781F67DB}" dt="2024-09-19T06:46:10.696" v="3690" actId="47"/>
        <pc:sldMkLst>
          <pc:docMk/>
          <pc:sldMk cId="0" sldId="464"/>
        </pc:sldMkLst>
      </pc:sldChg>
      <pc:sldChg chg="del">
        <pc:chgData name="阚东" userId="7039b3de-44eb-4b36-856a-06eff18bf7aa" providerId="ADAL" clId="{2A967772-2A56-4679-9D24-0194781F67DB}" dt="2024-09-19T06:46:13.058" v="3694" actId="47"/>
        <pc:sldMkLst>
          <pc:docMk/>
          <pc:sldMk cId="0" sldId="471"/>
        </pc:sldMkLst>
      </pc:sldChg>
      <pc:sldChg chg="del">
        <pc:chgData name="阚东" userId="7039b3de-44eb-4b36-856a-06eff18bf7aa" providerId="ADAL" clId="{2A967772-2A56-4679-9D24-0194781F67DB}" dt="2024-09-19T06:45:50.600" v="3664" actId="47"/>
        <pc:sldMkLst>
          <pc:docMk/>
          <pc:sldMk cId="0" sldId="472"/>
        </pc:sldMkLst>
      </pc:sldChg>
      <pc:sldChg chg="add del">
        <pc:chgData name="阚东" userId="7039b3de-44eb-4b36-856a-06eff18bf7aa" providerId="ADAL" clId="{2A967772-2A56-4679-9D24-0194781F67DB}" dt="2024-09-19T06:45:53.223" v="3666" actId="47"/>
        <pc:sldMkLst>
          <pc:docMk/>
          <pc:sldMk cId="0" sldId="473"/>
        </pc:sldMkLst>
      </pc:sldChg>
      <pc:sldChg chg="del">
        <pc:chgData name="阚东" userId="7039b3de-44eb-4b36-856a-06eff18bf7aa" providerId="ADAL" clId="{2A967772-2A56-4679-9D24-0194781F67DB}" dt="2024-09-19T06:46:01.690" v="3668" actId="47"/>
        <pc:sldMkLst>
          <pc:docMk/>
          <pc:sldMk cId="4288220314" sldId="475"/>
        </pc:sldMkLst>
      </pc:sldChg>
      <pc:sldChg chg="del">
        <pc:chgData name="阚东" userId="7039b3de-44eb-4b36-856a-06eff18bf7aa" providerId="ADAL" clId="{2A967772-2A56-4679-9D24-0194781F67DB}" dt="2024-09-19T06:46:02.561" v="3670" actId="47"/>
        <pc:sldMkLst>
          <pc:docMk/>
          <pc:sldMk cId="2042330573" sldId="476"/>
        </pc:sldMkLst>
      </pc:sldChg>
      <pc:sldChg chg="del">
        <pc:chgData name="阚东" userId="7039b3de-44eb-4b36-856a-06eff18bf7aa" providerId="ADAL" clId="{2A967772-2A56-4679-9D24-0194781F67DB}" dt="2024-09-19T06:46:02.047" v="3669" actId="47"/>
        <pc:sldMkLst>
          <pc:docMk/>
          <pc:sldMk cId="3274686346" sldId="477"/>
        </pc:sldMkLst>
      </pc:sldChg>
      <pc:sldChg chg="del">
        <pc:chgData name="阚东" userId="7039b3de-44eb-4b36-856a-06eff18bf7aa" providerId="ADAL" clId="{2A967772-2A56-4679-9D24-0194781F67DB}" dt="2024-09-19T06:46:02.807" v="3671" actId="47"/>
        <pc:sldMkLst>
          <pc:docMk/>
          <pc:sldMk cId="3794052198" sldId="478"/>
        </pc:sldMkLst>
      </pc:sldChg>
      <pc:sldChg chg="del">
        <pc:chgData name="阚东" userId="7039b3de-44eb-4b36-856a-06eff18bf7aa" providerId="ADAL" clId="{2A967772-2A56-4679-9D24-0194781F67DB}" dt="2024-09-19T06:46:03.273" v="3673" actId="47"/>
        <pc:sldMkLst>
          <pc:docMk/>
          <pc:sldMk cId="4078742644" sldId="479"/>
        </pc:sldMkLst>
      </pc:sldChg>
      <pc:sldChg chg="del">
        <pc:chgData name="阚东" userId="7039b3de-44eb-4b36-856a-06eff18bf7aa" providerId="ADAL" clId="{2A967772-2A56-4679-9D24-0194781F67DB}" dt="2024-09-19T06:46:03.757" v="3675" actId="47"/>
        <pc:sldMkLst>
          <pc:docMk/>
          <pc:sldMk cId="1824316880" sldId="480"/>
        </pc:sldMkLst>
      </pc:sldChg>
      <pc:sldChg chg="del">
        <pc:chgData name="阚东" userId="7039b3de-44eb-4b36-856a-06eff18bf7aa" providerId="ADAL" clId="{2A967772-2A56-4679-9D24-0194781F67DB}" dt="2024-09-19T06:46:03.499" v="3674" actId="47"/>
        <pc:sldMkLst>
          <pc:docMk/>
          <pc:sldMk cId="4154796715" sldId="481"/>
        </pc:sldMkLst>
      </pc:sldChg>
      <pc:sldChg chg="del">
        <pc:chgData name="阚东" userId="7039b3de-44eb-4b36-856a-06eff18bf7aa" providerId="ADAL" clId="{2A967772-2A56-4679-9D24-0194781F67DB}" dt="2024-09-19T06:46:04.033" v="3676" actId="47"/>
        <pc:sldMkLst>
          <pc:docMk/>
          <pc:sldMk cId="2953441851" sldId="483"/>
        </pc:sldMkLst>
      </pc:sldChg>
      <pc:sldChg chg="del">
        <pc:chgData name="阚东" userId="7039b3de-44eb-4b36-856a-06eff18bf7aa" providerId="ADAL" clId="{2A967772-2A56-4679-9D24-0194781F67DB}" dt="2024-09-19T06:46:04.274" v="3677" actId="47"/>
        <pc:sldMkLst>
          <pc:docMk/>
          <pc:sldMk cId="3173527765" sldId="484"/>
        </pc:sldMkLst>
      </pc:sldChg>
      <pc:sldChg chg="del">
        <pc:chgData name="阚东" userId="7039b3de-44eb-4b36-856a-06eff18bf7aa" providerId="ADAL" clId="{2A967772-2A56-4679-9D24-0194781F67DB}" dt="2024-09-19T06:46:04.791" v="3679" actId="47"/>
        <pc:sldMkLst>
          <pc:docMk/>
          <pc:sldMk cId="3890174323" sldId="485"/>
        </pc:sldMkLst>
      </pc:sldChg>
      <pc:sldChg chg="del">
        <pc:chgData name="阚东" userId="7039b3de-44eb-4b36-856a-06eff18bf7aa" providerId="ADAL" clId="{2A967772-2A56-4679-9D24-0194781F67DB}" dt="2024-09-19T06:46:04.530" v="3678" actId="47"/>
        <pc:sldMkLst>
          <pc:docMk/>
          <pc:sldMk cId="263390955" sldId="486"/>
        </pc:sldMkLst>
      </pc:sldChg>
      <pc:sldChg chg="del">
        <pc:chgData name="阚东" userId="7039b3de-44eb-4b36-856a-06eff18bf7aa" providerId="ADAL" clId="{2A967772-2A56-4679-9D24-0194781F67DB}" dt="2024-09-19T06:46:04.996" v="3680" actId="47"/>
        <pc:sldMkLst>
          <pc:docMk/>
          <pc:sldMk cId="3793390162" sldId="487"/>
        </pc:sldMkLst>
      </pc:sldChg>
      <pc:sldChg chg="del">
        <pc:chgData name="阚东" userId="7039b3de-44eb-4b36-856a-06eff18bf7aa" providerId="ADAL" clId="{2A967772-2A56-4679-9D24-0194781F67DB}" dt="2024-09-19T06:46:06.198" v="3681" actId="47"/>
        <pc:sldMkLst>
          <pc:docMk/>
          <pc:sldMk cId="464753166" sldId="488"/>
        </pc:sldMkLst>
      </pc:sldChg>
      <pc:sldChg chg="del">
        <pc:chgData name="阚东" userId="7039b3de-44eb-4b36-856a-06eff18bf7aa" providerId="ADAL" clId="{2A967772-2A56-4679-9D24-0194781F67DB}" dt="2024-09-19T06:46:06.553" v="3682" actId="47"/>
        <pc:sldMkLst>
          <pc:docMk/>
          <pc:sldMk cId="3015721341" sldId="489"/>
        </pc:sldMkLst>
      </pc:sldChg>
      <pc:sldChg chg="del">
        <pc:chgData name="阚东" userId="7039b3de-44eb-4b36-856a-06eff18bf7aa" providerId="ADAL" clId="{2A967772-2A56-4679-9D24-0194781F67DB}" dt="2024-09-19T06:46:06.871" v="3683" actId="47"/>
        <pc:sldMkLst>
          <pc:docMk/>
          <pc:sldMk cId="3198424792" sldId="490"/>
        </pc:sldMkLst>
      </pc:sldChg>
      <pc:sldChg chg="del">
        <pc:chgData name="阚东" userId="7039b3de-44eb-4b36-856a-06eff18bf7aa" providerId="ADAL" clId="{2A967772-2A56-4679-9D24-0194781F67DB}" dt="2024-09-19T06:46:07.732" v="3684" actId="47"/>
        <pc:sldMkLst>
          <pc:docMk/>
          <pc:sldMk cId="3742369807" sldId="491"/>
        </pc:sldMkLst>
      </pc:sldChg>
      <pc:sldChg chg="del">
        <pc:chgData name="阚东" userId="7039b3de-44eb-4b36-856a-06eff18bf7aa" providerId="ADAL" clId="{2A967772-2A56-4679-9D24-0194781F67DB}" dt="2024-09-19T06:46:07.906" v="3685" actId="47"/>
        <pc:sldMkLst>
          <pc:docMk/>
          <pc:sldMk cId="1452890766" sldId="492"/>
        </pc:sldMkLst>
      </pc:sldChg>
      <pc:sldChg chg="del">
        <pc:chgData name="阚东" userId="7039b3de-44eb-4b36-856a-06eff18bf7aa" providerId="ADAL" clId="{2A967772-2A56-4679-9D24-0194781F67DB}" dt="2024-09-19T06:46:08.104" v="3686" actId="47"/>
        <pc:sldMkLst>
          <pc:docMk/>
          <pc:sldMk cId="872477431" sldId="493"/>
        </pc:sldMkLst>
      </pc:sldChg>
      <pc:sldChg chg="del">
        <pc:chgData name="阚东" userId="7039b3de-44eb-4b36-856a-06eff18bf7aa" providerId="ADAL" clId="{2A967772-2A56-4679-9D24-0194781F67DB}" dt="2024-09-19T06:46:09.007" v="3687" actId="47"/>
        <pc:sldMkLst>
          <pc:docMk/>
          <pc:sldMk cId="4172998337" sldId="494"/>
        </pc:sldMkLst>
      </pc:sldChg>
      <pc:sldChg chg="del">
        <pc:chgData name="阚东" userId="7039b3de-44eb-4b36-856a-06eff18bf7aa" providerId="ADAL" clId="{2A967772-2A56-4679-9D24-0194781F67DB}" dt="2024-09-19T06:46:09.234" v="3688" actId="47"/>
        <pc:sldMkLst>
          <pc:docMk/>
          <pc:sldMk cId="1287421393" sldId="495"/>
        </pc:sldMkLst>
      </pc:sldChg>
      <pc:sldChg chg="del">
        <pc:chgData name="阚东" userId="7039b3de-44eb-4b36-856a-06eff18bf7aa" providerId="ADAL" clId="{2A967772-2A56-4679-9D24-0194781F67DB}" dt="2024-09-19T06:46:09.431" v="3689" actId="47"/>
        <pc:sldMkLst>
          <pc:docMk/>
          <pc:sldMk cId="4262132743" sldId="496"/>
        </pc:sldMkLst>
      </pc:sldChg>
      <pc:sldChg chg="addSp delSp modSp del mod ord">
        <pc:chgData name="阚东" userId="7039b3de-44eb-4b36-856a-06eff18bf7aa" providerId="ADAL" clId="{2A967772-2A56-4679-9D24-0194781F67DB}" dt="2024-09-19T06:25:25.179" v="3531" actId="47"/>
        <pc:sldMkLst>
          <pc:docMk/>
          <pc:sldMk cId="283308987" sldId="497"/>
        </pc:sldMkLst>
        <pc:spChg chg="del">
          <ac:chgData name="阚东" userId="7039b3de-44eb-4b36-856a-06eff18bf7aa" providerId="ADAL" clId="{2A967772-2A56-4679-9D24-0194781F67DB}" dt="2024-09-19T06:08:43.103" v="3105" actId="478"/>
          <ac:spMkLst>
            <pc:docMk/>
            <pc:sldMk cId="283308987" sldId="497"/>
            <ac:spMk id="33" creationId="{46D4B39A-5C20-44A1-B352-AF2E4020AAE3}"/>
          </ac:spMkLst>
        </pc:spChg>
        <pc:spChg chg="del">
          <ac:chgData name="阚东" userId="7039b3de-44eb-4b36-856a-06eff18bf7aa" providerId="ADAL" clId="{2A967772-2A56-4679-9D24-0194781F67DB}" dt="2024-09-19T06:08:43.103" v="3105" actId="478"/>
          <ac:spMkLst>
            <pc:docMk/>
            <pc:sldMk cId="283308987" sldId="497"/>
            <ac:spMk id="34" creationId="{59C6A328-C2F4-4AF8-8D50-2DB693FB2569}"/>
          </ac:spMkLst>
        </pc:spChg>
        <pc:picChg chg="add del">
          <ac:chgData name="阚东" userId="7039b3de-44eb-4b36-856a-06eff18bf7aa" providerId="ADAL" clId="{2A967772-2A56-4679-9D24-0194781F67DB}" dt="2024-09-19T06:08:43.103" v="3105" actId="478"/>
          <ac:picMkLst>
            <pc:docMk/>
            <pc:sldMk cId="283308987" sldId="497"/>
            <ac:picMk id="5" creationId="{B5D2C69B-D195-4995-9D39-50D8AE918CB6}"/>
          </ac:picMkLst>
        </pc:picChg>
        <pc:picChg chg="add del">
          <ac:chgData name="阚东" userId="7039b3de-44eb-4b36-856a-06eff18bf7aa" providerId="ADAL" clId="{2A967772-2A56-4679-9D24-0194781F67DB}" dt="2024-09-19T06:08:38.733" v="3103" actId="22"/>
          <ac:picMkLst>
            <pc:docMk/>
            <pc:sldMk cId="283308987" sldId="497"/>
            <ac:picMk id="6" creationId="{081AEAF2-E8A0-4CAF-ABF0-34A380E36DBC}"/>
          </ac:picMkLst>
        </pc:picChg>
        <pc:picChg chg="add mod">
          <ac:chgData name="阚东" userId="7039b3de-44eb-4b36-856a-06eff18bf7aa" providerId="ADAL" clId="{2A967772-2A56-4679-9D24-0194781F67DB}" dt="2024-09-19T06:08:51.605" v="3109" actId="14100"/>
          <ac:picMkLst>
            <pc:docMk/>
            <pc:sldMk cId="283308987" sldId="497"/>
            <ac:picMk id="24" creationId="{B9BABCB6-9A86-40EE-9E44-E06304415A1C}"/>
          </ac:picMkLst>
        </pc:picChg>
      </pc:sldChg>
      <pc:sldChg chg="addSp delSp modSp mod ord modNotesTx">
        <pc:chgData name="阚东" userId="7039b3de-44eb-4b36-856a-06eff18bf7aa" providerId="ADAL" clId="{2A967772-2A56-4679-9D24-0194781F67DB}" dt="2024-09-19T08:38:26.912" v="5249" actId="20577"/>
        <pc:sldMkLst>
          <pc:docMk/>
          <pc:sldMk cId="3443530434" sldId="498"/>
        </pc:sldMkLst>
        <pc:spChg chg="mod">
          <ac:chgData name="阚东" userId="7039b3de-44eb-4b36-856a-06eff18bf7aa" providerId="ADAL" clId="{2A967772-2A56-4679-9D24-0194781F67DB}" dt="2024-09-19T06:41:00.411" v="3635"/>
          <ac:spMkLst>
            <pc:docMk/>
            <pc:sldMk cId="3443530434" sldId="498"/>
            <ac:spMk id="3" creationId="{00000000-0000-0000-0000-000000000000}"/>
          </ac:spMkLst>
        </pc:spChg>
        <pc:spChg chg="del">
          <ac:chgData name="阚东" userId="7039b3de-44eb-4b36-856a-06eff18bf7aa" providerId="ADAL" clId="{2A967772-2A56-4679-9D24-0194781F67DB}" dt="2024-09-19T06:27:13.104" v="3565" actId="478"/>
          <ac:spMkLst>
            <pc:docMk/>
            <pc:sldMk cId="3443530434" sldId="498"/>
            <ac:spMk id="7" creationId="{3D293503-1DDB-4569-8089-0E4A67A41731}"/>
          </ac:spMkLst>
        </pc:spChg>
        <pc:spChg chg="add mod">
          <ac:chgData name="阚东" userId="7039b3de-44eb-4b36-856a-06eff18bf7aa" providerId="ADAL" clId="{2A967772-2A56-4679-9D24-0194781F67DB}" dt="2024-09-19T06:34:33.851" v="3576" actId="14100"/>
          <ac:spMkLst>
            <pc:docMk/>
            <pc:sldMk cId="3443530434" sldId="498"/>
            <ac:spMk id="8" creationId="{B4F5FC13-A525-48C5-971E-06A5DB242002}"/>
          </ac:spMkLst>
        </pc:spChg>
        <pc:spChg chg="add mod">
          <ac:chgData name="阚东" userId="7039b3de-44eb-4b36-856a-06eff18bf7aa" providerId="ADAL" clId="{2A967772-2A56-4679-9D24-0194781F67DB}" dt="2024-09-19T06:35:09.862" v="3583" actId="1036"/>
          <ac:spMkLst>
            <pc:docMk/>
            <pc:sldMk cId="3443530434" sldId="498"/>
            <ac:spMk id="9" creationId="{7923CA17-F248-4F07-9016-A65E9B66C6E9}"/>
          </ac:spMkLst>
        </pc:spChg>
        <pc:spChg chg="add mod">
          <ac:chgData name="阚东" userId="7039b3de-44eb-4b36-856a-06eff18bf7aa" providerId="ADAL" clId="{2A967772-2A56-4679-9D24-0194781F67DB}" dt="2024-09-19T06:35:30.148" v="3592" actId="208"/>
          <ac:spMkLst>
            <pc:docMk/>
            <pc:sldMk cId="3443530434" sldId="498"/>
            <ac:spMk id="10" creationId="{57396F53-E8D3-43A2-8AFB-A7E623D112C4}"/>
          </ac:spMkLst>
        </pc:spChg>
        <pc:spChg chg="add mod">
          <ac:chgData name="阚东" userId="7039b3de-44eb-4b36-856a-06eff18bf7aa" providerId="ADAL" clId="{2A967772-2A56-4679-9D24-0194781F67DB}" dt="2024-09-19T06:35:41.852" v="3598" actId="1035"/>
          <ac:spMkLst>
            <pc:docMk/>
            <pc:sldMk cId="3443530434" sldId="498"/>
            <ac:spMk id="11" creationId="{C2717E3E-6CAE-4FF2-9D1F-D38AB3DC7473}"/>
          </ac:spMkLst>
        </pc:spChg>
        <pc:picChg chg="add mod">
          <ac:chgData name="阚东" userId="7039b3de-44eb-4b36-856a-06eff18bf7aa" providerId="ADAL" clId="{2A967772-2A56-4679-9D24-0194781F67DB}" dt="2024-09-19T06:27:45.002" v="3568" actId="1076"/>
          <ac:picMkLst>
            <pc:docMk/>
            <pc:sldMk cId="3443530434" sldId="498"/>
            <ac:picMk id="5" creationId="{A171A1D4-92AF-462D-B54B-B216928AD553}"/>
          </ac:picMkLst>
        </pc:picChg>
        <pc:picChg chg="del">
          <ac:chgData name="阚东" userId="7039b3de-44eb-4b36-856a-06eff18bf7aa" providerId="ADAL" clId="{2A967772-2A56-4679-9D24-0194781F67DB}" dt="2024-09-19T06:27:11.769" v="3564" actId="478"/>
          <ac:picMkLst>
            <pc:docMk/>
            <pc:sldMk cId="3443530434" sldId="498"/>
            <ac:picMk id="6" creationId="{44F51C04-1A7F-4AD0-B5AB-6F9C40E29A69}"/>
          </ac:picMkLst>
        </pc:picChg>
      </pc:sldChg>
      <pc:sldChg chg="del">
        <pc:chgData name="阚东" userId="7039b3de-44eb-4b36-856a-06eff18bf7aa" providerId="ADAL" clId="{2A967772-2A56-4679-9D24-0194781F67DB}" dt="2024-09-19T06:46:11.482" v="3692" actId="47"/>
        <pc:sldMkLst>
          <pc:docMk/>
          <pc:sldMk cId="1559124443" sldId="499"/>
        </pc:sldMkLst>
      </pc:sldChg>
      <pc:sldChg chg="del">
        <pc:chgData name="阚东" userId="7039b3de-44eb-4b36-856a-06eff18bf7aa" providerId="ADAL" clId="{2A967772-2A56-4679-9D24-0194781F67DB}" dt="2024-09-19T06:46:13.355" v="3695" actId="47"/>
        <pc:sldMkLst>
          <pc:docMk/>
          <pc:sldMk cId="3993158072" sldId="500"/>
        </pc:sldMkLst>
      </pc:sldChg>
      <pc:sldChg chg="del">
        <pc:chgData name="阚东" userId="7039b3de-44eb-4b36-856a-06eff18bf7aa" providerId="ADAL" clId="{2A967772-2A56-4679-9D24-0194781F67DB}" dt="2024-09-19T06:46:11.109" v="3691" actId="47"/>
        <pc:sldMkLst>
          <pc:docMk/>
          <pc:sldMk cId="3926449167" sldId="501"/>
        </pc:sldMkLst>
      </pc:sldChg>
      <pc:sldChg chg="del">
        <pc:chgData name="阚东" userId="7039b3de-44eb-4b36-856a-06eff18bf7aa" providerId="ADAL" clId="{2A967772-2A56-4679-9D24-0194781F67DB}" dt="2024-09-19T06:46:12.739" v="3693" actId="47"/>
        <pc:sldMkLst>
          <pc:docMk/>
          <pc:sldMk cId="4153874928" sldId="502"/>
        </pc:sldMkLst>
      </pc:sldChg>
      <pc:sldChg chg="del">
        <pc:chgData name="阚东" userId="7039b3de-44eb-4b36-856a-06eff18bf7aa" providerId="ADAL" clId="{2A967772-2A56-4679-9D24-0194781F67DB}" dt="2024-09-19T06:46:14.872" v="3698" actId="47"/>
        <pc:sldMkLst>
          <pc:docMk/>
          <pc:sldMk cId="2272156365" sldId="503"/>
        </pc:sldMkLst>
      </pc:sldChg>
      <pc:sldChg chg="del">
        <pc:chgData name="阚东" userId="7039b3de-44eb-4b36-856a-06eff18bf7aa" providerId="ADAL" clId="{2A967772-2A56-4679-9D24-0194781F67DB}" dt="2024-09-19T06:46:14.329" v="3696" actId="47"/>
        <pc:sldMkLst>
          <pc:docMk/>
          <pc:sldMk cId="1197454195" sldId="504"/>
        </pc:sldMkLst>
      </pc:sldChg>
      <pc:sldChg chg="del">
        <pc:chgData name="阚东" userId="7039b3de-44eb-4b36-856a-06eff18bf7aa" providerId="ADAL" clId="{2A967772-2A56-4679-9D24-0194781F67DB}" dt="2024-09-19T06:46:14.607" v="3697" actId="47"/>
        <pc:sldMkLst>
          <pc:docMk/>
          <pc:sldMk cId="1107347690" sldId="505"/>
        </pc:sldMkLst>
      </pc:sldChg>
      <pc:sldChg chg="del">
        <pc:chgData name="阚东" userId="7039b3de-44eb-4b36-856a-06eff18bf7aa" providerId="ADAL" clId="{2A967772-2A56-4679-9D24-0194781F67DB}" dt="2024-09-19T06:46:17.935" v="3699" actId="47"/>
        <pc:sldMkLst>
          <pc:docMk/>
          <pc:sldMk cId="3464189735" sldId="506"/>
        </pc:sldMkLst>
      </pc:sldChg>
      <pc:sldChg chg="del">
        <pc:chgData name="阚东" userId="7039b3de-44eb-4b36-856a-06eff18bf7aa" providerId="ADAL" clId="{2A967772-2A56-4679-9D24-0194781F67DB}" dt="2024-09-19T06:46:18.724" v="3700" actId="47"/>
        <pc:sldMkLst>
          <pc:docMk/>
          <pc:sldMk cId="1353543293" sldId="507"/>
        </pc:sldMkLst>
      </pc:sldChg>
      <pc:sldChg chg="del">
        <pc:chgData name="阚东" userId="7039b3de-44eb-4b36-856a-06eff18bf7aa" providerId="ADAL" clId="{2A967772-2A56-4679-9D24-0194781F67DB}" dt="2024-09-19T06:46:21.385" v="3701" actId="47"/>
        <pc:sldMkLst>
          <pc:docMk/>
          <pc:sldMk cId="1285423314" sldId="508"/>
        </pc:sldMkLst>
      </pc:sldChg>
      <pc:sldChg chg="del">
        <pc:chgData name="阚东" userId="7039b3de-44eb-4b36-856a-06eff18bf7aa" providerId="ADAL" clId="{2A967772-2A56-4679-9D24-0194781F67DB}" dt="2024-09-19T06:46:24.314" v="3703" actId="47"/>
        <pc:sldMkLst>
          <pc:docMk/>
          <pc:sldMk cId="1122767051" sldId="509"/>
        </pc:sldMkLst>
      </pc:sldChg>
      <pc:sldChg chg="addSp delSp modSp add del mod delAnim">
        <pc:chgData name="阚东" userId="7039b3de-44eb-4b36-856a-06eff18bf7aa" providerId="ADAL" clId="{2A967772-2A56-4679-9D24-0194781F67DB}" dt="2024-09-12T09:04:26.469" v="1231" actId="47"/>
        <pc:sldMkLst>
          <pc:docMk/>
          <pc:sldMk cId="2080871923" sldId="510"/>
        </pc:sldMkLst>
        <pc:spChg chg="mod">
          <ac:chgData name="阚东" userId="7039b3de-44eb-4b36-856a-06eff18bf7aa" providerId="ADAL" clId="{2A967772-2A56-4679-9D24-0194781F67DB}" dt="2024-09-12T07:49:37.539" v="362"/>
          <ac:spMkLst>
            <pc:docMk/>
            <pc:sldMk cId="2080871923" sldId="510"/>
            <ac:spMk id="3" creationId="{00000000-0000-0000-0000-000000000000}"/>
          </ac:spMkLst>
        </pc:spChg>
        <pc:spChg chg="del">
          <ac:chgData name="阚东" userId="7039b3de-44eb-4b36-856a-06eff18bf7aa" providerId="ADAL" clId="{2A967772-2A56-4679-9D24-0194781F67DB}" dt="2024-09-12T07:47:38.473" v="284" actId="478"/>
          <ac:spMkLst>
            <pc:docMk/>
            <pc:sldMk cId="2080871923" sldId="510"/>
            <ac:spMk id="4" creationId="{733F3CC3-E6EF-4C6D-A783-801766ECE36E}"/>
          </ac:spMkLst>
        </pc:spChg>
        <pc:spChg chg="del">
          <ac:chgData name="阚东" userId="7039b3de-44eb-4b36-856a-06eff18bf7aa" providerId="ADAL" clId="{2A967772-2A56-4679-9D24-0194781F67DB}" dt="2024-09-12T07:47:38.473" v="284" actId="478"/>
          <ac:spMkLst>
            <pc:docMk/>
            <pc:sldMk cId="2080871923" sldId="510"/>
            <ac:spMk id="5" creationId="{D6A68AC8-1C3E-4352-B8FE-178AB3C7847B}"/>
          </ac:spMkLst>
        </pc:spChg>
        <pc:spChg chg="del">
          <ac:chgData name="阚东" userId="7039b3de-44eb-4b36-856a-06eff18bf7aa" providerId="ADAL" clId="{2A967772-2A56-4679-9D24-0194781F67DB}" dt="2024-09-12T07:47:38.473" v="284" actId="478"/>
          <ac:spMkLst>
            <pc:docMk/>
            <pc:sldMk cId="2080871923" sldId="510"/>
            <ac:spMk id="8" creationId="{8C0C3850-C5D3-46A3-8178-0AD3E65A3E3D}"/>
          </ac:spMkLst>
        </pc:spChg>
        <pc:spChg chg="del">
          <ac:chgData name="阚东" userId="7039b3de-44eb-4b36-856a-06eff18bf7aa" providerId="ADAL" clId="{2A967772-2A56-4679-9D24-0194781F67DB}" dt="2024-09-12T07:47:38.473" v="284" actId="478"/>
          <ac:spMkLst>
            <pc:docMk/>
            <pc:sldMk cId="2080871923" sldId="510"/>
            <ac:spMk id="9" creationId="{2D0AE929-67A1-4FA6-AEEF-7B8CCF4B94F8}"/>
          </ac:spMkLst>
        </pc:spChg>
        <pc:spChg chg="add mod">
          <ac:chgData name="阚东" userId="7039b3de-44eb-4b36-856a-06eff18bf7aa" providerId="ADAL" clId="{2A967772-2A56-4679-9D24-0194781F67DB}" dt="2024-09-12T09:03:30.519" v="1005" actId="1038"/>
          <ac:spMkLst>
            <pc:docMk/>
            <pc:sldMk cId="2080871923" sldId="510"/>
            <ac:spMk id="10" creationId="{C4DD1D4B-47EC-4CA9-A0B9-3F16FDD963C3}"/>
          </ac:spMkLst>
        </pc:spChg>
        <pc:spChg chg="add mod">
          <ac:chgData name="阚东" userId="7039b3de-44eb-4b36-856a-06eff18bf7aa" providerId="ADAL" clId="{2A967772-2A56-4679-9D24-0194781F67DB}" dt="2024-09-12T09:03:30.519" v="1005" actId="1038"/>
          <ac:spMkLst>
            <pc:docMk/>
            <pc:sldMk cId="2080871923" sldId="510"/>
            <ac:spMk id="11" creationId="{887C3D58-552C-4CF0-B2F7-A14DD951EFF9}"/>
          </ac:spMkLst>
        </pc:spChg>
        <pc:spChg chg="add del mod">
          <ac:chgData name="阚东" userId="7039b3de-44eb-4b36-856a-06eff18bf7aa" providerId="ADAL" clId="{2A967772-2A56-4679-9D24-0194781F67DB}" dt="2024-09-12T07:48:52.295" v="308" actId="478"/>
          <ac:spMkLst>
            <pc:docMk/>
            <pc:sldMk cId="2080871923" sldId="510"/>
            <ac:spMk id="12" creationId="{5ED1BAD8-13B9-4430-906B-37A8197579EF}"/>
          </ac:spMkLst>
        </pc:spChg>
        <pc:spChg chg="add mod">
          <ac:chgData name="阚东" userId="7039b3de-44eb-4b36-856a-06eff18bf7aa" providerId="ADAL" clId="{2A967772-2A56-4679-9D24-0194781F67DB}" dt="2024-09-12T09:03:30.519" v="1005" actId="1038"/>
          <ac:spMkLst>
            <pc:docMk/>
            <pc:sldMk cId="2080871923" sldId="510"/>
            <ac:spMk id="13" creationId="{23954D6B-7BA5-4D21-BD8C-61771D0731CF}"/>
          </ac:spMkLst>
        </pc:spChg>
        <pc:spChg chg="add mod">
          <ac:chgData name="阚东" userId="7039b3de-44eb-4b36-856a-06eff18bf7aa" providerId="ADAL" clId="{2A967772-2A56-4679-9D24-0194781F67DB}" dt="2024-09-12T09:03:30.519" v="1005" actId="1038"/>
          <ac:spMkLst>
            <pc:docMk/>
            <pc:sldMk cId="2080871923" sldId="510"/>
            <ac:spMk id="14" creationId="{269D3D6B-7D26-4C3B-962B-1045C11030DF}"/>
          </ac:spMkLst>
        </pc:spChg>
        <pc:spChg chg="del">
          <ac:chgData name="阚东" userId="7039b3de-44eb-4b36-856a-06eff18bf7aa" providerId="ADAL" clId="{2A967772-2A56-4679-9D24-0194781F67DB}" dt="2024-09-12T07:51:24.530" v="385"/>
          <ac:spMkLst>
            <pc:docMk/>
            <pc:sldMk cId="2080871923" sldId="510"/>
            <ac:spMk id="20" creationId="{A8032DBB-CE3B-440A-BF2B-70E5721DA1C8}"/>
          </ac:spMkLst>
        </pc:spChg>
        <pc:spChg chg="del">
          <ac:chgData name="阚东" userId="7039b3de-44eb-4b36-856a-06eff18bf7aa" providerId="ADAL" clId="{2A967772-2A56-4679-9D24-0194781F67DB}" dt="2024-09-12T07:51:24.530" v="385"/>
          <ac:spMkLst>
            <pc:docMk/>
            <pc:sldMk cId="2080871923" sldId="510"/>
            <ac:spMk id="21" creationId="{F690E75E-4889-48EE-9557-E26834011F69}"/>
          </ac:spMkLst>
        </pc:spChg>
        <pc:spChg chg="del">
          <ac:chgData name="阚东" userId="7039b3de-44eb-4b36-856a-06eff18bf7aa" providerId="ADAL" clId="{2A967772-2A56-4679-9D24-0194781F67DB}" dt="2024-09-12T07:51:24.530" v="385"/>
          <ac:spMkLst>
            <pc:docMk/>
            <pc:sldMk cId="2080871923" sldId="510"/>
            <ac:spMk id="22" creationId="{C68A39AF-01D2-42DD-902A-C226F6BF8196}"/>
          </ac:spMkLst>
        </pc:spChg>
        <pc:spChg chg="del">
          <ac:chgData name="阚东" userId="7039b3de-44eb-4b36-856a-06eff18bf7aa" providerId="ADAL" clId="{2A967772-2A56-4679-9D24-0194781F67DB}" dt="2024-09-12T07:51:24.530" v="385"/>
          <ac:spMkLst>
            <pc:docMk/>
            <pc:sldMk cId="2080871923" sldId="510"/>
            <ac:spMk id="23" creationId="{174921A4-BA26-4C98-A9AA-31A8B2AC62FF}"/>
          </ac:spMkLst>
        </pc:spChg>
        <pc:picChg chg="del">
          <ac:chgData name="阚东" userId="7039b3de-44eb-4b36-856a-06eff18bf7aa" providerId="ADAL" clId="{2A967772-2A56-4679-9D24-0194781F67DB}" dt="2024-09-12T07:47:38.473" v="284" actId="478"/>
          <ac:picMkLst>
            <pc:docMk/>
            <pc:sldMk cId="2080871923" sldId="510"/>
            <ac:picMk id="7" creationId="{0F7ACF61-6590-423B-8A0C-88EA815233C9}"/>
          </ac:picMkLst>
        </pc:picChg>
        <pc:picChg chg="add del mod">
          <ac:chgData name="阚东" userId="7039b3de-44eb-4b36-856a-06eff18bf7aa" providerId="ADAL" clId="{2A967772-2A56-4679-9D24-0194781F67DB}" dt="2024-09-12T07:53:57.587" v="395"/>
          <ac:picMkLst>
            <pc:docMk/>
            <pc:sldMk cId="2080871923" sldId="510"/>
            <ac:picMk id="24" creationId="{127E28AD-82B4-4EA9-909C-9CCD8CF3AB05}"/>
          </ac:picMkLst>
        </pc:picChg>
        <pc:cxnChg chg="add mod">
          <ac:chgData name="阚东" userId="7039b3de-44eb-4b36-856a-06eff18bf7aa" providerId="ADAL" clId="{2A967772-2A56-4679-9D24-0194781F67DB}" dt="2024-09-12T09:03:30.519" v="1005" actId="1038"/>
          <ac:cxnSpMkLst>
            <pc:docMk/>
            <pc:sldMk cId="2080871923" sldId="510"/>
            <ac:cxnSpMk id="15" creationId="{D2CB1C4D-28C7-493B-BFCE-DA096E0482F2}"/>
          </ac:cxnSpMkLst>
        </pc:cxnChg>
      </pc:sldChg>
      <pc:sldChg chg="addSp delSp modSp add del mod">
        <pc:chgData name="阚东" userId="7039b3de-44eb-4b36-856a-06eff18bf7aa" providerId="ADAL" clId="{2A967772-2A56-4679-9D24-0194781F67DB}" dt="2024-09-12T07:54:23.101" v="404" actId="47"/>
        <pc:sldMkLst>
          <pc:docMk/>
          <pc:sldMk cId="8819127" sldId="511"/>
        </pc:sldMkLst>
        <pc:spChg chg="del">
          <ac:chgData name="阚东" userId="7039b3de-44eb-4b36-856a-06eff18bf7aa" providerId="ADAL" clId="{2A967772-2A56-4679-9D24-0194781F67DB}" dt="2024-09-12T07:51:28.565" v="387" actId="478"/>
          <ac:spMkLst>
            <pc:docMk/>
            <pc:sldMk cId="8819127" sldId="511"/>
            <ac:spMk id="10" creationId="{C4DD1D4B-47EC-4CA9-A0B9-3F16FDD963C3}"/>
          </ac:spMkLst>
        </pc:spChg>
        <pc:spChg chg="del">
          <ac:chgData name="阚东" userId="7039b3de-44eb-4b36-856a-06eff18bf7aa" providerId="ADAL" clId="{2A967772-2A56-4679-9D24-0194781F67DB}" dt="2024-09-12T07:51:28.565" v="387" actId="478"/>
          <ac:spMkLst>
            <pc:docMk/>
            <pc:sldMk cId="8819127" sldId="511"/>
            <ac:spMk id="11" creationId="{887C3D58-552C-4CF0-B2F7-A14DD951EFF9}"/>
          </ac:spMkLst>
        </pc:spChg>
        <pc:spChg chg="del">
          <ac:chgData name="阚东" userId="7039b3de-44eb-4b36-856a-06eff18bf7aa" providerId="ADAL" clId="{2A967772-2A56-4679-9D24-0194781F67DB}" dt="2024-09-12T07:51:28.565" v="387" actId="478"/>
          <ac:spMkLst>
            <pc:docMk/>
            <pc:sldMk cId="8819127" sldId="511"/>
            <ac:spMk id="13" creationId="{23954D6B-7BA5-4D21-BD8C-61771D0731CF}"/>
          </ac:spMkLst>
        </pc:spChg>
        <pc:spChg chg="del">
          <ac:chgData name="阚东" userId="7039b3de-44eb-4b36-856a-06eff18bf7aa" providerId="ADAL" clId="{2A967772-2A56-4679-9D24-0194781F67DB}" dt="2024-09-12T07:51:28.565" v="387" actId="478"/>
          <ac:spMkLst>
            <pc:docMk/>
            <pc:sldMk cId="8819127" sldId="511"/>
            <ac:spMk id="14" creationId="{269D3D6B-7D26-4C3B-962B-1045C11030DF}"/>
          </ac:spMkLst>
        </pc:spChg>
        <pc:picChg chg="add mod">
          <ac:chgData name="阚东" userId="7039b3de-44eb-4b36-856a-06eff18bf7aa" providerId="ADAL" clId="{2A967772-2A56-4679-9D24-0194781F67DB}" dt="2024-09-12T07:53:30.680" v="392" actId="1076"/>
          <ac:picMkLst>
            <pc:docMk/>
            <pc:sldMk cId="8819127" sldId="511"/>
            <ac:picMk id="9" creationId="{90047ED4-114A-444D-8C03-139C5893A304}"/>
          </ac:picMkLst>
        </pc:picChg>
        <pc:cxnChg chg="del">
          <ac:chgData name="阚东" userId="7039b3de-44eb-4b36-856a-06eff18bf7aa" providerId="ADAL" clId="{2A967772-2A56-4679-9D24-0194781F67DB}" dt="2024-09-12T07:51:28.565" v="387" actId="478"/>
          <ac:cxnSpMkLst>
            <pc:docMk/>
            <pc:sldMk cId="8819127" sldId="511"/>
            <ac:cxnSpMk id="15" creationId="{D2CB1C4D-28C7-493B-BFCE-DA096E0482F2}"/>
          </ac:cxnSpMkLst>
        </pc:cxnChg>
      </pc:sldChg>
      <pc:sldChg chg="addSp modSp add mod modTransition modNotesTx">
        <pc:chgData name="阚东" userId="7039b3de-44eb-4b36-856a-06eff18bf7aa" providerId="ADAL" clId="{2A967772-2A56-4679-9D24-0194781F67DB}" dt="2024-09-19T07:33:45.006" v="4153" actId="20577"/>
        <pc:sldMkLst>
          <pc:docMk/>
          <pc:sldMk cId="4101374165" sldId="512"/>
        </pc:sldMkLst>
        <pc:spChg chg="add mod">
          <ac:chgData name="阚东" userId="7039b3de-44eb-4b36-856a-06eff18bf7aa" providerId="ADAL" clId="{2A967772-2A56-4679-9D24-0194781F67DB}" dt="2024-09-12T08:01:57.263" v="555" actId="1038"/>
          <ac:spMkLst>
            <pc:docMk/>
            <pc:sldMk cId="4101374165" sldId="512"/>
            <ac:spMk id="12" creationId="{768942D0-1FDA-45F5-A5DD-CA85F70BEDC5}"/>
          </ac:spMkLst>
        </pc:spChg>
        <pc:spChg chg="add mod">
          <ac:chgData name="阚东" userId="7039b3de-44eb-4b36-856a-06eff18bf7aa" providerId="ADAL" clId="{2A967772-2A56-4679-9D24-0194781F67DB}" dt="2024-09-12T08:01:57.263" v="555" actId="1038"/>
          <ac:spMkLst>
            <pc:docMk/>
            <pc:sldMk cId="4101374165" sldId="512"/>
            <ac:spMk id="16" creationId="{5200F8A5-10FD-4FCA-8C2C-CA2E38D7C9F6}"/>
          </ac:spMkLst>
        </pc:spChg>
        <pc:picChg chg="add mod">
          <ac:chgData name="阚东" userId="7039b3de-44eb-4b36-856a-06eff18bf7aa" providerId="ADAL" clId="{2A967772-2A56-4679-9D24-0194781F67DB}" dt="2024-09-12T07:54:18.034" v="403" actId="1076"/>
          <ac:picMkLst>
            <pc:docMk/>
            <pc:sldMk cId="4101374165" sldId="512"/>
            <ac:picMk id="9" creationId="{AFCA28F6-70F9-4827-A0E5-33DE91117434}"/>
          </ac:picMkLst>
        </pc:picChg>
      </pc:sldChg>
      <pc:sldChg chg="addSp modSp add mod modTransition modNotesTx">
        <pc:chgData name="阚东" userId="7039b3de-44eb-4b36-856a-06eff18bf7aa" providerId="ADAL" clId="{2A967772-2A56-4679-9D24-0194781F67DB}" dt="2024-09-19T07:34:43.897" v="4208" actId="20577"/>
        <pc:sldMkLst>
          <pc:docMk/>
          <pc:sldMk cId="880987464" sldId="513"/>
        </pc:sldMkLst>
        <pc:spChg chg="add mod">
          <ac:chgData name="阚东" userId="7039b3de-44eb-4b36-856a-06eff18bf7aa" providerId="ADAL" clId="{2A967772-2A56-4679-9D24-0194781F67DB}" dt="2024-09-12T08:01:27.142" v="461" actId="1036"/>
          <ac:spMkLst>
            <pc:docMk/>
            <pc:sldMk cId="880987464" sldId="513"/>
            <ac:spMk id="12" creationId="{D75AA18E-BD9D-48E9-BC00-F7EB7EE48599}"/>
          </ac:spMkLst>
        </pc:spChg>
        <pc:spChg chg="add mod">
          <ac:chgData name="阚东" userId="7039b3de-44eb-4b36-856a-06eff18bf7aa" providerId="ADAL" clId="{2A967772-2A56-4679-9D24-0194781F67DB}" dt="2024-09-12T08:01:27.142" v="461" actId="1036"/>
          <ac:spMkLst>
            <pc:docMk/>
            <pc:sldMk cId="880987464" sldId="513"/>
            <ac:spMk id="16" creationId="{870877CE-7E4A-41A5-B12D-1A3438E92FA3}"/>
          </ac:spMkLst>
        </pc:spChg>
        <pc:picChg chg="mod">
          <ac:chgData name="阚东" userId="7039b3de-44eb-4b36-856a-06eff18bf7aa" providerId="ADAL" clId="{2A967772-2A56-4679-9D24-0194781F67DB}" dt="2024-09-12T07:58:29.141" v="420" actId="1076"/>
          <ac:picMkLst>
            <pc:docMk/>
            <pc:sldMk cId="880987464" sldId="513"/>
            <ac:picMk id="9" creationId="{AFCA28F6-70F9-4827-A0E5-33DE91117434}"/>
          </ac:picMkLst>
        </pc:picChg>
      </pc:sldChg>
      <pc:sldChg chg="addSp modSp add mod modNotesTx">
        <pc:chgData name="阚东" userId="7039b3de-44eb-4b36-856a-06eff18bf7aa" providerId="ADAL" clId="{2A967772-2A56-4679-9D24-0194781F67DB}" dt="2024-09-19T07:59:03.758" v="4349" actId="20577"/>
        <pc:sldMkLst>
          <pc:docMk/>
          <pc:sldMk cId="905900141" sldId="514"/>
        </pc:sldMkLst>
        <pc:spChg chg="mod">
          <ac:chgData name="阚东" userId="7039b3de-44eb-4b36-856a-06eff18bf7aa" providerId="ADAL" clId="{2A967772-2A56-4679-9D24-0194781F67DB}" dt="2024-09-12T08:11:45.185" v="704" actId="207"/>
          <ac:spMkLst>
            <pc:docMk/>
            <pc:sldMk cId="905900141" sldId="514"/>
            <ac:spMk id="3" creationId="{00000000-0000-0000-0000-000000000000}"/>
          </ac:spMkLst>
        </pc:spChg>
        <pc:spChg chg="add mod">
          <ac:chgData name="阚东" userId="7039b3de-44eb-4b36-856a-06eff18bf7aa" providerId="ADAL" clId="{2A967772-2A56-4679-9D24-0194781F67DB}" dt="2024-09-12T08:15:38.265" v="789" actId="164"/>
          <ac:spMkLst>
            <pc:docMk/>
            <pc:sldMk cId="905900141" sldId="514"/>
            <ac:spMk id="17" creationId="{A819DEBD-F454-4789-BFE4-14ABF58BB9D5}"/>
          </ac:spMkLst>
        </pc:spChg>
        <pc:spChg chg="add mod">
          <ac:chgData name="阚东" userId="7039b3de-44eb-4b36-856a-06eff18bf7aa" providerId="ADAL" clId="{2A967772-2A56-4679-9D24-0194781F67DB}" dt="2024-09-12T08:15:38.265" v="789" actId="164"/>
          <ac:spMkLst>
            <pc:docMk/>
            <pc:sldMk cId="905900141" sldId="514"/>
            <ac:spMk id="18" creationId="{EEE0F725-7000-44BE-B557-912555A95001}"/>
          </ac:spMkLst>
        </pc:spChg>
        <pc:spChg chg="add mod">
          <ac:chgData name="阚东" userId="7039b3de-44eb-4b36-856a-06eff18bf7aa" providerId="ADAL" clId="{2A967772-2A56-4679-9D24-0194781F67DB}" dt="2024-09-12T08:15:38.265" v="789" actId="164"/>
          <ac:spMkLst>
            <pc:docMk/>
            <pc:sldMk cId="905900141" sldId="514"/>
            <ac:spMk id="19" creationId="{B6384163-D0B2-4D59-8360-55E7110E3415}"/>
          </ac:spMkLst>
        </pc:spChg>
        <pc:spChg chg="add mod">
          <ac:chgData name="阚东" userId="7039b3de-44eb-4b36-856a-06eff18bf7aa" providerId="ADAL" clId="{2A967772-2A56-4679-9D24-0194781F67DB}" dt="2024-09-12T08:15:38.265" v="789" actId="164"/>
          <ac:spMkLst>
            <pc:docMk/>
            <pc:sldMk cId="905900141" sldId="514"/>
            <ac:spMk id="20" creationId="{4B7FF5E6-9CB4-4127-A3A4-45A1219EFF4D}"/>
          </ac:spMkLst>
        </pc:spChg>
        <pc:spChg chg="add mod">
          <ac:chgData name="阚东" userId="7039b3de-44eb-4b36-856a-06eff18bf7aa" providerId="ADAL" clId="{2A967772-2A56-4679-9D24-0194781F67DB}" dt="2024-09-12T08:08:18.188" v="606" actId="1038"/>
          <ac:spMkLst>
            <pc:docMk/>
            <pc:sldMk cId="905900141" sldId="514"/>
            <ac:spMk id="21" creationId="{ED55D99E-6D59-4F0B-96F3-A741932E56CE}"/>
          </ac:spMkLst>
        </pc:spChg>
        <pc:spChg chg="add mod">
          <ac:chgData name="阚东" userId="7039b3de-44eb-4b36-856a-06eff18bf7aa" providerId="ADAL" clId="{2A967772-2A56-4679-9D24-0194781F67DB}" dt="2024-09-12T08:10:37.334" v="644"/>
          <ac:spMkLst>
            <pc:docMk/>
            <pc:sldMk cId="905900141" sldId="514"/>
            <ac:spMk id="22" creationId="{B8B28AA9-5532-440F-A4A2-2F6C3A3E56C5}"/>
          </ac:spMkLst>
        </pc:spChg>
        <pc:grpChg chg="add mod">
          <ac:chgData name="阚东" userId="7039b3de-44eb-4b36-856a-06eff18bf7aa" providerId="ADAL" clId="{2A967772-2A56-4679-9D24-0194781F67DB}" dt="2024-09-12T08:15:38.265" v="789" actId="164"/>
          <ac:grpSpMkLst>
            <pc:docMk/>
            <pc:sldMk cId="905900141" sldId="514"/>
            <ac:grpSpMk id="8" creationId="{19BE0AB8-F0C1-487B-AE8D-781EC6EB693E}"/>
          </ac:grpSpMkLst>
        </pc:grpChg>
        <pc:picChg chg="add mod">
          <ac:chgData name="阚东" userId="7039b3de-44eb-4b36-856a-06eff18bf7aa" providerId="ADAL" clId="{2A967772-2A56-4679-9D24-0194781F67DB}" dt="2024-09-12T08:15:38.265" v="789" actId="164"/>
          <ac:picMkLst>
            <pc:docMk/>
            <pc:sldMk cId="905900141" sldId="514"/>
            <ac:picMk id="5" creationId="{B61650BC-F3C6-4AE6-8E0E-E0BE0D90E793}"/>
          </ac:picMkLst>
        </pc:picChg>
        <pc:picChg chg="add mod">
          <ac:chgData name="阚东" userId="7039b3de-44eb-4b36-856a-06eff18bf7aa" providerId="ADAL" clId="{2A967772-2A56-4679-9D24-0194781F67DB}" dt="2024-09-12T08:10:26.935" v="639" actId="1076"/>
          <ac:picMkLst>
            <pc:docMk/>
            <pc:sldMk cId="905900141" sldId="514"/>
            <ac:picMk id="7" creationId="{A1FE56BB-A9BE-41A5-B465-09710D102E2E}"/>
          </ac:picMkLst>
        </pc:picChg>
        <pc:picChg chg="mod">
          <ac:chgData name="阚东" userId="7039b3de-44eb-4b36-856a-06eff18bf7aa" providerId="ADAL" clId="{2A967772-2A56-4679-9D24-0194781F67DB}" dt="2024-09-12T08:08:11.824" v="577" actId="1076"/>
          <ac:picMkLst>
            <pc:docMk/>
            <pc:sldMk cId="905900141" sldId="514"/>
            <ac:picMk id="9" creationId="{AFCA28F6-70F9-4827-A0E5-33DE91117434}"/>
          </ac:picMkLst>
        </pc:picChg>
        <pc:picChg chg="add mod">
          <ac:chgData name="阚东" userId="7039b3de-44eb-4b36-856a-06eff18bf7aa" providerId="ADAL" clId="{2A967772-2A56-4679-9D24-0194781F67DB}" dt="2024-09-12T08:09:41.613" v="629" actId="571"/>
          <ac:picMkLst>
            <pc:docMk/>
            <pc:sldMk cId="905900141" sldId="514"/>
            <ac:picMk id="23" creationId="{24E49233-5678-4373-8602-846CB03F0F3E}"/>
          </ac:picMkLst>
        </pc:picChg>
        <pc:picChg chg="add mod">
          <ac:chgData name="阚东" userId="7039b3de-44eb-4b36-856a-06eff18bf7aa" providerId="ADAL" clId="{2A967772-2A56-4679-9D24-0194781F67DB}" dt="2024-09-12T08:09:41.613" v="629" actId="571"/>
          <ac:picMkLst>
            <pc:docMk/>
            <pc:sldMk cId="905900141" sldId="514"/>
            <ac:picMk id="24" creationId="{75052664-EF8B-403D-96AA-6D40A4516AF5}"/>
          </ac:picMkLst>
        </pc:picChg>
        <pc:picChg chg="add mod">
          <ac:chgData name="阚东" userId="7039b3de-44eb-4b36-856a-06eff18bf7aa" providerId="ADAL" clId="{2A967772-2A56-4679-9D24-0194781F67DB}" dt="2024-09-12T08:15:38.265" v="789" actId="164"/>
          <ac:picMkLst>
            <pc:docMk/>
            <pc:sldMk cId="905900141" sldId="514"/>
            <ac:picMk id="25" creationId="{67B06693-FD24-4683-9C38-8F67B69F7E15}"/>
          </ac:picMkLst>
        </pc:picChg>
      </pc:sldChg>
      <pc:sldChg chg="addSp delSp modSp add mod modNotesTx">
        <pc:chgData name="阚东" userId="7039b3de-44eb-4b36-856a-06eff18bf7aa" providerId="ADAL" clId="{2A967772-2A56-4679-9D24-0194781F67DB}" dt="2024-09-19T07:59:33.360" v="4351" actId="20577"/>
        <pc:sldMkLst>
          <pc:docMk/>
          <pc:sldMk cId="2060974095" sldId="515"/>
        </pc:sldMkLst>
        <pc:spChg chg="del">
          <ac:chgData name="阚东" userId="7039b3de-44eb-4b36-856a-06eff18bf7aa" providerId="ADAL" clId="{2A967772-2A56-4679-9D24-0194781F67DB}" dt="2024-09-12T08:11:59.785" v="706" actId="478"/>
          <ac:spMkLst>
            <pc:docMk/>
            <pc:sldMk cId="2060974095" sldId="515"/>
            <ac:spMk id="12" creationId="{D75AA18E-BD9D-48E9-BC00-F7EB7EE48599}"/>
          </ac:spMkLst>
        </pc:spChg>
        <pc:spChg chg="del mod">
          <ac:chgData name="阚东" userId="7039b3de-44eb-4b36-856a-06eff18bf7aa" providerId="ADAL" clId="{2A967772-2A56-4679-9D24-0194781F67DB}" dt="2024-09-12T08:12:03.213" v="709" actId="478"/>
          <ac:spMkLst>
            <pc:docMk/>
            <pc:sldMk cId="2060974095" sldId="515"/>
            <ac:spMk id="16" creationId="{870877CE-7E4A-41A5-B12D-1A3438E92FA3}"/>
          </ac:spMkLst>
        </pc:spChg>
        <pc:spChg chg="del">
          <ac:chgData name="阚东" userId="7039b3de-44eb-4b36-856a-06eff18bf7aa" providerId="ADAL" clId="{2A967772-2A56-4679-9D24-0194781F67DB}" dt="2024-09-12T08:12:06.547" v="712" actId="478"/>
          <ac:spMkLst>
            <pc:docMk/>
            <pc:sldMk cId="2060974095" sldId="515"/>
            <ac:spMk id="17" creationId="{A819DEBD-F454-4789-BFE4-14ABF58BB9D5}"/>
          </ac:spMkLst>
        </pc:spChg>
        <pc:spChg chg="del">
          <ac:chgData name="阚东" userId="7039b3de-44eb-4b36-856a-06eff18bf7aa" providerId="ADAL" clId="{2A967772-2A56-4679-9D24-0194781F67DB}" dt="2024-09-12T08:12:05.463" v="711" actId="478"/>
          <ac:spMkLst>
            <pc:docMk/>
            <pc:sldMk cId="2060974095" sldId="515"/>
            <ac:spMk id="18" creationId="{EEE0F725-7000-44BE-B557-912555A95001}"/>
          </ac:spMkLst>
        </pc:spChg>
        <pc:spChg chg="del">
          <ac:chgData name="阚东" userId="7039b3de-44eb-4b36-856a-06eff18bf7aa" providerId="ADAL" clId="{2A967772-2A56-4679-9D24-0194781F67DB}" dt="2024-09-12T08:12:04.555" v="710" actId="478"/>
          <ac:spMkLst>
            <pc:docMk/>
            <pc:sldMk cId="2060974095" sldId="515"/>
            <ac:spMk id="19" creationId="{B6384163-D0B2-4D59-8360-55E7110E3415}"/>
          </ac:spMkLst>
        </pc:spChg>
        <pc:spChg chg="del">
          <ac:chgData name="阚东" userId="7039b3de-44eb-4b36-856a-06eff18bf7aa" providerId="ADAL" clId="{2A967772-2A56-4679-9D24-0194781F67DB}" dt="2024-09-12T08:12:04.555" v="710" actId="478"/>
          <ac:spMkLst>
            <pc:docMk/>
            <pc:sldMk cId="2060974095" sldId="515"/>
            <ac:spMk id="20" creationId="{4B7FF5E6-9CB4-4127-A3A4-45A1219EFF4D}"/>
          </ac:spMkLst>
        </pc:spChg>
        <pc:spChg chg="mod">
          <ac:chgData name="阚东" userId="7039b3de-44eb-4b36-856a-06eff18bf7aa" providerId="ADAL" clId="{2A967772-2A56-4679-9D24-0194781F67DB}" dt="2024-09-12T08:14:29.404" v="780" actId="1076"/>
          <ac:spMkLst>
            <pc:docMk/>
            <pc:sldMk cId="2060974095" sldId="515"/>
            <ac:spMk id="21" creationId="{ED55D99E-6D59-4F0B-96F3-A741932E56CE}"/>
          </ac:spMkLst>
        </pc:spChg>
        <pc:spChg chg="mod">
          <ac:chgData name="阚东" userId="7039b3de-44eb-4b36-856a-06eff18bf7aa" providerId="ADAL" clId="{2A967772-2A56-4679-9D24-0194781F67DB}" dt="2024-09-12T08:14:29.404" v="780" actId="1076"/>
          <ac:spMkLst>
            <pc:docMk/>
            <pc:sldMk cId="2060974095" sldId="515"/>
            <ac:spMk id="22" creationId="{B8B28AA9-5532-440F-A4A2-2F6C3A3E56C5}"/>
          </ac:spMkLst>
        </pc:spChg>
        <pc:spChg chg="add mod">
          <ac:chgData name="阚东" userId="7039b3de-44eb-4b36-856a-06eff18bf7aa" providerId="ADAL" clId="{2A967772-2A56-4679-9D24-0194781F67DB}" dt="2024-09-12T08:15:10.521" v="788" actId="207"/>
          <ac:spMkLst>
            <pc:docMk/>
            <pc:sldMk cId="2060974095" sldId="515"/>
            <ac:spMk id="23" creationId="{A5B9B56A-4BB2-4C39-B161-311C24C0F006}"/>
          </ac:spMkLst>
        </pc:spChg>
        <pc:picChg chg="del">
          <ac:chgData name="阚东" userId="7039b3de-44eb-4b36-856a-06eff18bf7aa" providerId="ADAL" clId="{2A967772-2A56-4679-9D24-0194781F67DB}" dt="2024-09-12T08:12:04.555" v="710" actId="478"/>
          <ac:picMkLst>
            <pc:docMk/>
            <pc:sldMk cId="2060974095" sldId="515"/>
            <ac:picMk id="5" creationId="{B61650BC-F3C6-4AE6-8E0E-E0BE0D90E793}"/>
          </ac:picMkLst>
        </pc:picChg>
        <pc:picChg chg="mod">
          <ac:chgData name="阚东" userId="7039b3de-44eb-4b36-856a-06eff18bf7aa" providerId="ADAL" clId="{2A967772-2A56-4679-9D24-0194781F67DB}" dt="2024-09-12T08:14:29.404" v="780" actId="1076"/>
          <ac:picMkLst>
            <pc:docMk/>
            <pc:sldMk cId="2060974095" sldId="515"/>
            <ac:picMk id="7" creationId="{A1FE56BB-A9BE-41A5-B465-09710D102E2E}"/>
          </ac:picMkLst>
        </pc:picChg>
        <pc:picChg chg="del">
          <ac:chgData name="阚东" userId="7039b3de-44eb-4b36-856a-06eff18bf7aa" providerId="ADAL" clId="{2A967772-2A56-4679-9D24-0194781F67DB}" dt="2024-09-12T08:12:01.739" v="708" actId="478"/>
          <ac:picMkLst>
            <pc:docMk/>
            <pc:sldMk cId="2060974095" sldId="515"/>
            <ac:picMk id="9" creationId="{AFCA28F6-70F9-4827-A0E5-33DE91117434}"/>
          </ac:picMkLst>
        </pc:picChg>
        <pc:picChg chg="del">
          <ac:chgData name="阚东" userId="7039b3de-44eb-4b36-856a-06eff18bf7aa" providerId="ADAL" clId="{2A967772-2A56-4679-9D24-0194781F67DB}" dt="2024-09-12T08:12:04.555" v="710" actId="478"/>
          <ac:picMkLst>
            <pc:docMk/>
            <pc:sldMk cId="2060974095" sldId="515"/>
            <ac:picMk id="25" creationId="{67B06693-FD24-4683-9C38-8F67B69F7E15}"/>
          </ac:picMkLst>
        </pc:picChg>
      </pc:sldChg>
      <pc:sldChg chg="addSp delSp modSp add mod modNotesTx">
        <pc:chgData name="阚东" userId="7039b3de-44eb-4b36-856a-06eff18bf7aa" providerId="ADAL" clId="{2A967772-2A56-4679-9D24-0194781F67DB}" dt="2024-09-19T08:50:11.002" v="5402" actId="20577"/>
        <pc:sldMkLst>
          <pc:docMk/>
          <pc:sldMk cId="2171034592" sldId="516"/>
        </pc:sldMkLst>
        <pc:spChg chg="mod">
          <ac:chgData name="阚东" userId="7039b3de-44eb-4b36-856a-06eff18bf7aa" providerId="ADAL" clId="{2A967772-2A56-4679-9D24-0194781F67DB}" dt="2024-09-12T08:45:19.715" v="815" actId="20577"/>
          <ac:spMkLst>
            <pc:docMk/>
            <pc:sldMk cId="2171034592" sldId="516"/>
            <ac:spMk id="3" creationId="{00000000-0000-0000-0000-000000000000}"/>
          </ac:spMkLst>
        </pc:spChg>
        <pc:spChg chg="del">
          <ac:chgData name="阚东" userId="7039b3de-44eb-4b36-856a-06eff18bf7aa" providerId="ADAL" clId="{2A967772-2A56-4679-9D24-0194781F67DB}" dt="2024-09-18T07:13:09.103" v="1319" actId="478"/>
          <ac:spMkLst>
            <pc:docMk/>
            <pc:sldMk cId="2171034592" sldId="516"/>
            <ac:spMk id="8" creationId="{BB79C409-F481-4DDA-B12C-DA305E18835E}"/>
          </ac:spMkLst>
        </pc:spChg>
        <pc:spChg chg="del">
          <ac:chgData name="阚东" userId="7039b3de-44eb-4b36-856a-06eff18bf7aa" providerId="ADAL" clId="{2A967772-2A56-4679-9D24-0194781F67DB}" dt="2024-09-18T07:13:09.103" v="1319" actId="478"/>
          <ac:spMkLst>
            <pc:docMk/>
            <pc:sldMk cId="2171034592" sldId="516"/>
            <ac:spMk id="9" creationId="{39B57E7F-8463-4883-921E-17E93446A6E0}"/>
          </ac:spMkLst>
        </pc:spChg>
        <pc:spChg chg="del">
          <ac:chgData name="阚东" userId="7039b3de-44eb-4b36-856a-06eff18bf7aa" providerId="ADAL" clId="{2A967772-2A56-4679-9D24-0194781F67DB}" dt="2024-09-18T07:13:09.103" v="1319" actId="478"/>
          <ac:spMkLst>
            <pc:docMk/>
            <pc:sldMk cId="2171034592" sldId="516"/>
            <ac:spMk id="10" creationId="{6D3462BA-BAE2-4CA9-B441-B674BD6D4F9A}"/>
          </ac:spMkLst>
        </pc:spChg>
        <pc:spChg chg="del">
          <ac:chgData name="阚东" userId="7039b3de-44eb-4b36-856a-06eff18bf7aa" providerId="ADAL" clId="{2A967772-2A56-4679-9D24-0194781F67DB}" dt="2024-09-12T08:45:35.299" v="816" actId="478"/>
          <ac:spMkLst>
            <pc:docMk/>
            <pc:sldMk cId="2171034592" sldId="516"/>
            <ac:spMk id="10" creationId="{C4DD1D4B-47EC-4CA9-A0B9-3F16FDD963C3}"/>
          </ac:spMkLst>
        </pc:spChg>
        <pc:spChg chg="del">
          <ac:chgData name="阚东" userId="7039b3de-44eb-4b36-856a-06eff18bf7aa" providerId="ADAL" clId="{2A967772-2A56-4679-9D24-0194781F67DB}" dt="2024-09-18T07:13:09.103" v="1319" actId="478"/>
          <ac:spMkLst>
            <pc:docMk/>
            <pc:sldMk cId="2171034592" sldId="516"/>
            <ac:spMk id="11" creationId="{2831EC95-041C-4F92-A97E-2E3B90C73030}"/>
          </ac:spMkLst>
        </pc:spChg>
        <pc:spChg chg="del">
          <ac:chgData name="阚东" userId="7039b3de-44eb-4b36-856a-06eff18bf7aa" providerId="ADAL" clId="{2A967772-2A56-4679-9D24-0194781F67DB}" dt="2024-09-12T08:45:35.299" v="816" actId="478"/>
          <ac:spMkLst>
            <pc:docMk/>
            <pc:sldMk cId="2171034592" sldId="516"/>
            <ac:spMk id="11" creationId="{887C3D58-552C-4CF0-B2F7-A14DD951EFF9}"/>
          </ac:spMkLst>
        </pc:spChg>
        <pc:spChg chg="del">
          <ac:chgData name="阚东" userId="7039b3de-44eb-4b36-856a-06eff18bf7aa" providerId="ADAL" clId="{2A967772-2A56-4679-9D24-0194781F67DB}" dt="2024-09-12T08:45:35.299" v="816" actId="478"/>
          <ac:spMkLst>
            <pc:docMk/>
            <pc:sldMk cId="2171034592" sldId="516"/>
            <ac:spMk id="13" creationId="{23954D6B-7BA5-4D21-BD8C-61771D0731CF}"/>
          </ac:spMkLst>
        </pc:spChg>
        <pc:spChg chg="add mod">
          <ac:chgData name="阚东" userId="7039b3de-44eb-4b36-856a-06eff18bf7aa" providerId="ADAL" clId="{2A967772-2A56-4679-9D24-0194781F67DB}" dt="2024-09-19T08:01:53.512" v="4401" actId="1035"/>
          <ac:spMkLst>
            <pc:docMk/>
            <pc:sldMk cId="2171034592" sldId="516"/>
            <ac:spMk id="13" creationId="{CB2ABCDD-C939-4957-AF41-3D1307552253}"/>
          </ac:spMkLst>
        </pc:spChg>
        <pc:spChg chg="del">
          <ac:chgData name="阚东" userId="7039b3de-44eb-4b36-856a-06eff18bf7aa" providerId="ADAL" clId="{2A967772-2A56-4679-9D24-0194781F67DB}" dt="2024-09-12T08:45:35.299" v="816" actId="478"/>
          <ac:spMkLst>
            <pc:docMk/>
            <pc:sldMk cId="2171034592" sldId="516"/>
            <ac:spMk id="14" creationId="{269D3D6B-7D26-4C3B-962B-1045C11030DF}"/>
          </ac:spMkLst>
        </pc:spChg>
        <pc:spChg chg="add mod">
          <ac:chgData name="阚东" userId="7039b3de-44eb-4b36-856a-06eff18bf7aa" providerId="ADAL" clId="{2A967772-2A56-4679-9D24-0194781F67DB}" dt="2024-09-19T06:47:49.313" v="3705" actId="404"/>
          <ac:spMkLst>
            <pc:docMk/>
            <pc:sldMk cId="2171034592" sldId="516"/>
            <ac:spMk id="15" creationId="{6A28683F-A69B-4F80-8DFD-D84AF0C3A7F7}"/>
          </ac:spMkLst>
        </pc:spChg>
        <pc:spChg chg="add mod">
          <ac:chgData name="阚东" userId="7039b3de-44eb-4b36-856a-06eff18bf7aa" providerId="ADAL" clId="{2A967772-2A56-4679-9D24-0194781F67DB}" dt="2024-09-12T08:49:25.794" v="854" actId="1037"/>
          <ac:spMkLst>
            <pc:docMk/>
            <pc:sldMk cId="2171034592" sldId="516"/>
            <ac:spMk id="16" creationId="{1A7F0A51-4730-4D67-89E2-5A35E879A9DF}"/>
          </ac:spMkLst>
        </pc:spChg>
        <pc:spChg chg="add mod">
          <ac:chgData name="阚东" userId="7039b3de-44eb-4b36-856a-06eff18bf7aa" providerId="ADAL" clId="{2A967772-2A56-4679-9D24-0194781F67DB}" dt="2024-09-18T07:20:46.753" v="1449" actId="207"/>
          <ac:spMkLst>
            <pc:docMk/>
            <pc:sldMk cId="2171034592" sldId="516"/>
            <ac:spMk id="17" creationId="{7CA5CE36-8C5F-477B-A468-18A51279AE1E}"/>
          </ac:spMkLst>
        </pc:spChg>
        <pc:spChg chg="add del">
          <ac:chgData name="阚东" userId="7039b3de-44eb-4b36-856a-06eff18bf7aa" providerId="ADAL" clId="{2A967772-2A56-4679-9D24-0194781F67DB}" dt="2024-09-12T08:49:10.279" v="846" actId="478"/>
          <ac:spMkLst>
            <pc:docMk/>
            <pc:sldMk cId="2171034592" sldId="516"/>
            <ac:spMk id="18" creationId="{F2227668-2805-49E9-B626-01EAEE1E060A}"/>
          </ac:spMkLst>
        </pc:spChg>
        <pc:spChg chg="add mod">
          <ac:chgData name="阚东" userId="7039b3de-44eb-4b36-856a-06eff18bf7aa" providerId="ADAL" clId="{2A967772-2A56-4679-9D24-0194781F67DB}" dt="2024-09-12T08:49:25.794" v="854" actId="1037"/>
          <ac:spMkLst>
            <pc:docMk/>
            <pc:sldMk cId="2171034592" sldId="516"/>
            <ac:spMk id="19" creationId="{0D8A3B10-536D-4ABA-BE29-1F5458353614}"/>
          </ac:spMkLst>
        </pc:spChg>
        <pc:spChg chg="add mod">
          <ac:chgData name="阚东" userId="7039b3de-44eb-4b36-856a-06eff18bf7aa" providerId="ADAL" clId="{2A967772-2A56-4679-9D24-0194781F67DB}" dt="2024-09-18T07:20:43.759" v="1448" actId="207"/>
          <ac:spMkLst>
            <pc:docMk/>
            <pc:sldMk cId="2171034592" sldId="516"/>
            <ac:spMk id="20" creationId="{93AD422F-414E-4273-B964-CEB372AA2EAD}"/>
          </ac:spMkLst>
        </pc:spChg>
        <pc:spChg chg="del">
          <ac:chgData name="阚东" userId="7039b3de-44eb-4b36-856a-06eff18bf7aa" providerId="ADAL" clId="{2A967772-2A56-4679-9D24-0194781F67DB}" dt="2024-09-12T08:45:35.299" v="816" actId="478"/>
          <ac:spMkLst>
            <pc:docMk/>
            <pc:sldMk cId="2171034592" sldId="516"/>
            <ac:spMk id="21" creationId="{ED55D99E-6D59-4F0B-96F3-A741932E56CE}"/>
          </ac:spMkLst>
        </pc:spChg>
        <pc:spChg chg="del">
          <ac:chgData name="阚东" userId="7039b3de-44eb-4b36-856a-06eff18bf7aa" providerId="ADAL" clId="{2A967772-2A56-4679-9D24-0194781F67DB}" dt="2024-09-12T08:45:35.299" v="816" actId="478"/>
          <ac:spMkLst>
            <pc:docMk/>
            <pc:sldMk cId="2171034592" sldId="516"/>
            <ac:spMk id="22" creationId="{B8B28AA9-5532-440F-A4A2-2F6C3A3E56C5}"/>
          </ac:spMkLst>
        </pc:spChg>
        <pc:spChg chg="del">
          <ac:chgData name="阚东" userId="7039b3de-44eb-4b36-856a-06eff18bf7aa" providerId="ADAL" clId="{2A967772-2A56-4679-9D24-0194781F67DB}" dt="2024-09-12T08:45:35.299" v="816" actId="478"/>
          <ac:spMkLst>
            <pc:docMk/>
            <pc:sldMk cId="2171034592" sldId="516"/>
            <ac:spMk id="23" creationId="{A5B9B56A-4BB2-4C39-B161-311C24C0F006}"/>
          </ac:spMkLst>
        </pc:spChg>
        <pc:grpChg chg="add mod">
          <ac:chgData name="阚东" userId="7039b3de-44eb-4b36-856a-06eff18bf7aa" providerId="ADAL" clId="{2A967772-2A56-4679-9D24-0194781F67DB}" dt="2024-09-19T08:06:09.933" v="4648" actId="1038"/>
          <ac:grpSpMkLst>
            <pc:docMk/>
            <pc:sldMk cId="2171034592" sldId="516"/>
            <ac:grpSpMk id="10" creationId="{67B6B583-9233-41F4-8296-D06593FFC682}"/>
          </ac:grpSpMkLst>
        </pc:grpChg>
        <pc:picChg chg="add mod modCrop">
          <ac:chgData name="阚东" userId="7039b3de-44eb-4b36-856a-06eff18bf7aa" providerId="ADAL" clId="{2A967772-2A56-4679-9D24-0194781F67DB}" dt="2024-09-19T08:05:40.076" v="4451" actId="164"/>
          <ac:picMkLst>
            <pc:docMk/>
            <pc:sldMk cId="2171034592" sldId="516"/>
            <ac:picMk id="5" creationId="{D6489844-8D5A-42C5-9FE2-A68F52A8072B}"/>
          </ac:picMkLst>
        </pc:picChg>
        <pc:picChg chg="add del">
          <ac:chgData name="阚东" userId="7039b3de-44eb-4b36-856a-06eff18bf7aa" providerId="ADAL" clId="{2A967772-2A56-4679-9D24-0194781F67DB}" dt="2024-09-19T08:05:16.841" v="4442" actId="22"/>
          <ac:picMkLst>
            <pc:docMk/>
            <pc:sldMk cId="2171034592" sldId="516"/>
            <ac:picMk id="7" creationId="{6AF8D967-28F3-4128-8C7A-446056556A74}"/>
          </ac:picMkLst>
        </pc:picChg>
        <pc:picChg chg="del">
          <ac:chgData name="阚东" userId="7039b3de-44eb-4b36-856a-06eff18bf7aa" providerId="ADAL" clId="{2A967772-2A56-4679-9D24-0194781F67DB}" dt="2024-09-12T08:45:35.299" v="816" actId="478"/>
          <ac:picMkLst>
            <pc:docMk/>
            <pc:sldMk cId="2171034592" sldId="516"/>
            <ac:picMk id="7" creationId="{A1FE56BB-A9BE-41A5-B465-09710D102E2E}"/>
          </ac:picMkLst>
        </pc:picChg>
        <pc:picChg chg="add mod modCrop">
          <ac:chgData name="阚东" userId="7039b3de-44eb-4b36-856a-06eff18bf7aa" providerId="ADAL" clId="{2A967772-2A56-4679-9D24-0194781F67DB}" dt="2024-09-19T08:05:40.076" v="4451" actId="164"/>
          <ac:picMkLst>
            <pc:docMk/>
            <pc:sldMk cId="2171034592" sldId="516"/>
            <ac:picMk id="9" creationId="{83FCE97C-C1E9-42FC-AD58-F907EC68B16D}"/>
          </ac:picMkLst>
        </pc:picChg>
        <pc:cxnChg chg="del">
          <ac:chgData name="阚东" userId="7039b3de-44eb-4b36-856a-06eff18bf7aa" providerId="ADAL" clId="{2A967772-2A56-4679-9D24-0194781F67DB}" dt="2024-09-12T08:45:35.299" v="816" actId="478"/>
          <ac:cxnSpMkLst>
            <pc:docMk/>
            <pc:sldMk cId="2171034592" sldId="516"/>
            <ac:cxnSpMk id="15" creationId="{D2CB1C4D-28C7-493B-BFCE-DA096E0482F2}"/>
          </ac:cxnSpMkLst>
        </pc:cxnChg>
      </pc:sldChg>
      <pc:sldChg chg="addSp delSp modSp add mod modAnim modNotesTx">
        <pc:chgData name="阚东" userId="7039b3de-44eb-4b36-856a-06eff18bf7aa" providerId="ADAL" clId="{2A967772-2A56-4679-9D24-0194781F67DB}" dt="2024-09-19T07:26:39.331" v="3950"/>
        <pc:sldMkLst>
          <pc:docMk/>
          <pc:sldMk cId="1443088222" sldId="517"/>
        </pc:sldMkLst>
        <pc:spChg chg="add mod">
          <ac:chgData name="阚东" userId="7039b3de-44eb-4b36-856a-06eff18bf7aa" providerId="ADAL" clId="{2A967772-2A56-4679-9D24-0194781F67DB}" dt="2024-09-12T09:05:37.052" v="1247"/>
          <ac:spMkLst>
            <pc:docMk/>
            <pc:sldMk cId="1443088222" sldId="517"/>
            <ac:spMk id="9" creationId="{D2A0F057-D0B2-42D5-948A-E092029126FA}"/>
          </ac:spMkLst>
        </pc:spChg>
        <pc:spChg chg="del">
          <ac:chgData name="阚东" userId="7039b3de-44eb-4b36-856a-06eff18bf7aa" providerId="ADAL" clId="{2A967772-2A56-4679-9D24-0194781F67DB}" dt="2024-09-12T09:05:36.824" v="1246" actId="478"/>
          <ac:spMkLst>
            <pc:docMk/>
            <pc:sldMk cId="1443088222" sldId="517"/>
            <ac:spMk id="10" creationId="{C4DD1D4B-47EC-4CA9-A0B9-3F16FDD963C3}"/>
          </ac:spMkLst>
        </pc:spChg>
        <pc:spChg chg="del mod">
          <ac:chgData name="阚东" userId="7039b3de-44eb-4b36-856a-06eff18bf7aa" providerId="ADAL" clId="{2A967772-2A56-4679-9D24-0194781F67DB}" dt="2024-09-12T09:05:36.824" v="1246" actId="478"/>
          <ac:spMkLst>
            <pc:docMk/>
            <pc:sldMk cId="1443088222" sldId="517"/>
            <ac:spMk id="11" creationId="{887C3D58-552C-4CF0-B2F7-A14DD951EFF9}"/>
          </ac:spMkLst>
        </pc:spChg>
        <pc:spChg chg="add mod">
          <ac:chgData name="阚东" userId="7039b3de-44eb-4b36-856a-06eff18bf7aa" providerId="ADAL" clId="{2A967772-2A56-4679-9D24-0194781F67DB}" dt="2024-09-12T09:05:37.052" v="1247"/>
          <ac:spMkLst>
            <pc:docMk/>
            <pc:sldMk cId="1443088222" sldId="517"/>
            <ac:spMk id="12" creationId="{F18A9AA1-F2D6-46D2-AE4C-8BFC62962858}"/>
          </ac:spMkLst>
        </pc:spChg>
        <pc:spChg chg="del">
          <ac:chgData name="阚东" userId="7039b3de-44eb-4b36-856a-06eff18bf7aa" providerId="ADAL" clId="{2A967772-2A56-4679-9D24-0194781F67DB}" dt="2024-09-12T09:05:36.824" v="1246" actId="478"/>
          <ac:spMkLst>
            <pc:docMk/>
            <pc:sldMk cId="1443088222" sldId="517"/>
            <ac:spMk id="13" creationId="{23954D6B-7BA5-4D21-BD8C-61771D0731CF}"/>
          </ac:spMkLst>
        </pc:spChg>
        <pc:spChg chg="add mod">
          <ac:chgData name="阚东" userId="7039b3de-44eb-4b36-856a-06eff18bf7aa" providerId="ADAL" clId="{2A967772-2A56-4679-9D24-0194781F67DB}" dt="2024-09-19T07:26:28.082" v="3949" actId="1076"/>
          <ac:spMkLst>
            <pc:docMk/>
            <pc:sldMk cId="1443088222" sldId="517"/>
            <ac:spMk id="13" creationId="{798B08DF-C068-48C0-AEDD-6D3ACEBCFA56}"/>
          </ac:spMkLst>
        </pc:spChg>
        <pc:spChg chg="del mod">
          <ac:chgData name="阚东" userId="7039b3de-44eb-4b36-856a-06eff18bf7aa" providerId="ADAL" clId="{2A967772-2A56-4679-9D24-0194781F67DB}" dt="2024-09-12T09:05:36.824" v="1246" actId="478"/>
          <ac:spMkLst>
            <pc:docMk/>
            <pc:sldMk cId="1443088222" sldId="517"/>
            <ac:spMk id="14" creationId="{269D3D6B-7D26-4C3B-962B-1045C11030DF}"/>
          </ac:spMkLst>
        </pc:spChg>
        <pc:spChg chg="add mod">
          <ac:chgData name="阚东" userId="7039b3de-44eb-4b36-856a-06eff18bf7aa" providerId="ADAL" clId="{2A967772-2A56-4679-9D24-0194781F67DB}" dt="2024-09-12T09:05:58.828" v="1254" actId="1076"/>
          <ac:spMkLst>
            <pc:docMk/>
            <pc:sldMk cId="1443088222" sldId="517"/>
            <ac:spMk id="16" creationId="{3C2420F0-860B-4813-A969-C48F143C9165}"/>
          </ac:spMkLst>
        </pc:spChg>
        <pc:spChg chg="add mod">
          <ac:chgData name="阚东" userId="7039b3de-44eb-4b36-856a-06eff18bf7aa" providerId="ADAL" clId="{2A967772-2A56-4679-9D24-0194781F67DB}" dt="2024-09-12T09:23:18.034" v="1301" actId="1076"/>
          <ac:spMkLst>
            <pc:docMk/>
            <pc:sldMk cId="1443088222" sldId="517"/>
            <ac:spMk id="17" creationId="{9F4712B4-7BEC-4DFE-9F17-FD45D9E2030B}"/>
          </ac:spMkLst>
        </pc:spChg>
        <pc:spChg chg="add mod">
          <ac:chgData name="阚东" userId="7039b3de-44eb-4b36-856a-06eff18bf7aa" providerId="ADAL" clId="{2A967772-2A56-4679-9D24-0194781F67DB}" dt="2024-09-12T09:05:52.560" v="1250" actId="571"/>
          <ac:spMkLst>
            <pc:docMk/>
            <pc:sldMk cId="1443088222" sldId="517"/>
            <ac:spMk id="19" creationId="{74326913-620F-4597-B8FA-DCB68E038153}"/>
          </ac:spMkLst>
        </pc:spChg>
        <pc:spChg chg="add mod">
          <ac:chgData name="阚东" userId="7039b3de-44eb-4b36-856a-06eff18bf7aa" providerId="ADAL" clId="{2A967772-2A56-4679-9D24-0194781F67DB}" dt="2024-09-12T09:05:58.484" v="1253" actId="571"/>
          <ac:spMkLst>
            <pc:docMk/>
            <pc:sldMk cId="1443088222" sldId="517"/>
            <ac:spMk id="20" creationId="{43E2ED9A-8CF5-4A46-9081-2277E62EA4D8}"/>
          </ac:spMkLst>
        </pc:spChg>
        <pc:spChg chg="add mod">
          <ac:chgData name="阚东" userId="7039b3de-44eb-4b36-856a-06eff18bf7aa" providerId="ADAL" clId="{2A967772-2A56-4679-9D24-0194781F67DB}" dt="2024-09-12T09:06:07.239" v="1257" actId="14100"/>
          <ac:spMkLst>
            <pc:docMk/>
            <pc:sldMk cId="1443088222" sldId="517"/>
            <ac:spMk id="21" creationId="{F81D00A5-2922-4A89-93E1-10105FD8ED0F}"/>
          </ac:spMkLst>
        </pc:spChg>
        <pc:spChg chg="add mod">
          <ac:chgData name="阚东" userId="7039b3de-44eb-4b36-856a-06eff18bf7aa" providerId="ADAL" clId="{2A967772-2A56-4679-9D24-0194781F67DB}" dt="2024-09-12T09:28:47.462" v="1310" actId="207"/>
          <ac:spMkLst>
            <pc:docMk/>
            <pc:sldMk cId="1443088222" sldId="517"/>
            <ac:spMk id="22" creationId="{7674408D-8E52-49D9-8D24-C4A1F4CC3E61}"/>
          </ac:spMkLst>
        </pc:spChg>
        <pc:spChg chg="add mod">
          <ac:chgData name="阚东" userId="7039b3de-44eb-4b36-856a-06eff18bf7aa" providerId="ADAL" clId="{2A967772-2A56-4679-9D24-0194781F67DB}" dt="2024-09-12T09:23:13.841" v="1299" actId="571"/>
          <ac:spMkLst>
            <pc:docMk/>
            <pc:sldMk cId="1443088222" sldId="517"/>
            <ac:spMk id="23" creationId="{1B5C3C25-3400-4937-B704-0827C7DB50CB}"/>
          </ac:spMkLst>
        </pc:spChg>
        <pc:spChg chg="add mod">
          <ac:chgData name="阚东" userId="7039b3de-44eb-4b36-856a-06eff18bf7aa" providerId="ADAL" clId="{2A967772-2A56-4679-9D24-0194781F67DB}" dt="2024-09-12T09:23:13.841" v="1299" actId="571"/>
          <ac:spMkLst>
            <pc:docMk/>
            <pc:sldMk cId="1443088222" sldId="517"/>
            <ac:spMk id="24" creationId="{ED18531E-26D1-4273-A0F1-DC0820895AB2}"/>
          </ac:spMkLst>
        </pc:spChg>
        <pc:spChg chg="add mod">
          <ac:chgData name="阚东" userId="7039b3de-44eb-4b36-856a-06eff18bf7aa" providerId="ADAL" clId="{2A967772-2A56-4679-9D24-0194781F67DB}" dt="2024-09-12T09:23:24.413" v="1304" actId="14100"/>
          <ac:spMkLst>
            <pc:docMk/>
            <pc:sldMk cId="1443088222" sldId="517"/>
            <ac:spMk id="25" creationId="{7393BBCD-9641-47CA-903F-9D99FCFE6140}"/>
          </ac:spMkLst>
        </pc:spChg>
        <pc:spChg chg="add mod">
          <ac:chgData name="阚东" userId="7039b3de-44eb-4b36-856a-06eff18bf7aa" providerId="ADAL" clId="{2A967772-2A56-4679-9D24-0194781F67DB}" dt="2024-09-12T09:28:42.502" v="1309" actId="207"/>
          <ac:spMkLst>
            <pc:docMk/>
            <pc:sldMk cId="1443088222" sldId="517"/>
            <ac:spMk id="26" creationId="{41AD5156-7A29-4207-8E42-B9EB29EDD2C2}"/>
          </ac:spMkLst>
        </pc:spChg>
        <pc:cxnChg chg="del">
          <ac:chgData name="阚东" userId="7039b3de-44eb-4b36-856a-06eff18bf7aa" providerId="ADAL" clId="{2A967772-2A56-4679-9D24-0194781F67DB}" dt="2024-09-12T09:03:34.500" v="1006" actId="478"/>
          <ac:cxnSpMkLst>
            <pc:docMk/>
            <pc:sldMk cId="1443088222" sldId="517"/>
            <ac:cxnSpMk id="15" creationId="{D2CB1C4D-28C7-493B-BFCE-DA096E0482F2}"/>
          </ac:cxnSpMkLst>
        </pc:cxnChg>
        <pc:cxnChg chg="add del mod">
          <ac:chgData name="阚东" userId="7039b3de-44eb-4b36-856a-06eff18bf7aa" providerId="ADAL" clId="{2A967772-2A56-4679-9D24-0194781F67DB}" dt="2024-09-12T09:05:44.500" v="1248" actId="478"/>
          <ac:cxnSpMkLst>
            <pc:docMk/>
            <pc:sldMk cId="1443088222" sldId="517"/>
            <ac:cxnSpMk id="18" creationId="{1A9D867F-B75B-4458-988E-69323912286E}"/>
          </ac:cxnSpMkLst>
        </pc:cxnChg>
      </pc:sldChg>
      <pc:sldChg chg="addSp delSp modSp add mod modNotesTx">
        <pc:chgData name="阚东" userId="7039b3de-44eb-4b36-856a-06eff18bf7aa" providerId="ADAL" clId="{2A967772-2A56-4679-9D24-0194781F67DB}" dt="2024-09-19T07:33:10.279" v="3992" actId="20577"/>
        <pc:sldMkLst>
          <pc:docMk/>
          <pc:sldMk cId="3200123097" sldId="518"/>
        </pc:sldMkLst>
        <pc:spChg chg="del">
          <ac:chgData name="阚东" userId="7039b3de-44eb-4b36-856a-06eff18bf7aa" providerId="ADAL" clId="{2A967772-2A56-4679-9D24-0194781F67DB}" dt="2024-09-12T09:05:33.129" v="1244" actId="478"/>
          <ac:spMkLst>
            <pc:docMk/>
            <pc:sldMk cId="3200123097" sldId="518"/>
            <ac:spMk id="10" creationId="{C4DD1D4B-47EC-4CA9-A0B9-3F16FDD963C3}"/>
          </ac:spMkLst>
        </pc:spChg>
        <pc:spChg chg="del">
          <ac:chgData name="阚东" userId="7039b3de-44eb-4b36-856a-06eff18bf7aa" providerId="ADAL" clId="{2A967772-2A56-4679-9D24-0194781F67DB}" dt="2024-09-12T09:05:33.129" v="1244" actId="478"/>
          <ac:spMkLst>
            <pc:docMk/>
            <pc:sldMk cId="3200123097" sldId="518"/>
            <ac:spMk id="11" creationId="{887C3D58-552C-4CF0-B2F7-A14DD951EFF9}"/>
          </ac:spMkLst>
        </pc:spChg>
        <pc:spChg chg="del">
          <ac:chgData name="阚东" userId="7039b3de-44eb-4b36-856a-06eff18bf7aa" providerId="ADAL" clId="{2A967772-2A56-4679-9D24-0194781F67DB}" dt="2024-09-12T09:05:33.129" v="1244" actId="478"/>
          <ac:spMkLst>
            <pc:docMk/>
            <pc:sldMk cId="3200123097" sldId="518"/>
            <ac:spMk id="13" creationId="{23954D6B-7BA5-4D21-BD8C-61771D0731CF}"/>
          </ac:spMkLst>
        </pc:spChg>
        <pc:spChg chg="del">
          <ac:chgData name="阚东" userId="7039b3de-44eb-4b36-856a-06eff18bf7aa" providerId="ADAL" clId="{2A967772-2A56-4679-9D24-0194781F67DB}" dt="2024-09-12T09:05:33.129" v="1244" actId="478"/>
          <ac:spMkLst>
            <pc:docMk/>
            <pc:sldMk cId="3200123097" sldId="518"/>
            <ac:spMk id="14" creationId="{269D3D6B-7D26-4C3B-962B-1045C11030DF}"/>
          </ac:spMkLst>
        </pc:spChg>
        <pc:spChg chg="add mod">
          <ac:chgData name="阚东" userId="7039b3de-44eb-4b36-856a-06eff18bf7aa" providerId="ADAL" clId="{2A967772-2A56-4679-9D24-0194781F67DB}" dt="2024-09-12T09:05:33.438" v="1245"/>
          <ac:spMkLst>
            <pc:docMk/>
            <pc:sldMk cId="3200123097" sldId="518"/>
            <ac:spMk id="15" creationId="{96A75049-3FEC-407B-877A-09CAF6D73253}"/>
          </ac:spMkLst>
        </pc:spChg>
        <pc:spChg chg="add mod">
          <ac:chgData name="阚东" userId="7039b3de-44eb-4b36-856a-06eff18bf7aa" providerId="ADAL" clId="{2A967772-2A56-4679-9D24-0194781F67DB}" dt="2024-09-12T09:05:33.438" v="1245"/>
          <ac:spMkLst>
            <pc:docMk/>
            <pc:sldMk cId="3200123097" sldId="518"/>
            <ac:spMk id="16" creationId="{8DF295A9-8725-4CCB-9136-4F92D1ACACC9}"/>
          </ac:spMkLst>
        </pc:spChg>
        <pc:spChg chg="add mod">
          <ac:chgData name="阚东" userId="7039b3de-44eb-4b36-856a-06eff18bf7aa" providerId="ADAL" clId="{2A967772-2A56-4679-9D24-0194781F67DB}" dt="2024-09-12T09:05:33.438" v="1245"/>
          <ac:spMkLst>
            <pc:docMk/>
            <pc:sldMk cId="3200123097" sldId="518"/>
            <ac:spMk id="17" creationId="{DB541A8A-1592-4CB8-9FAE-215C5BA6CFB2}"/>
          </ac:spMkLst>
        </pc:spChg>
        <pc:spChg chg="add mod">
          <ac:chgData name="阚东" userId="7039b3de-44eb-4b36-856a-06eff18bf7aa" providerId="ADAL" clId="{2A967772-2A56-4679-9D24-0194781F67DB}" dt="2024-09-12T09:05:33.438" v="1245"/>
          <ac:spMkLst>
            <pc:docMk/>
            <pc:sldMk cId="3200123097" sldId="518"/>
            <ac:spMk id="18" creationId="{FBF020B1-603C-4137-9AB0-55830102284C}"/>
          </ac:spMkLst>
        </pc:spChg>
        <pc:cxnChg chg="add del mod">
          <ac:chgData name="阚东" userId="7039b3de-44eb-4b36-856a-06eff18bf7aa" providerId="ADAL" clId="{2A967772-2A56-4679-9D24-0194781F67DB}" dt="2024-09-12T09:05:33.129" v="1244" actId="478"/>
          <ac:cxnSpMkLst>
            <pc:docMk/>
            <pc:sldMk cId="3200123097" sldId="518"/>
            <ac:cxnSpMk id="8" creationId="{D237E3E2-E0CB-4A4F-99D8-608835D9FA44}"/>
          </ac:cxnSpMkLst>
        </pc:cxnChg>
        <pc:cxnChg chg="add mod">
          <ac:chgData name="阚东" userId="7039b3de-44eb-4b36-856a-06eff18bf7aa" providerId="ADAL" clId="{2A967772-2A56-4679-9D24-0194781F67DB}" dt="2024-09-12T09:05:33.438" v="1245"/>
          <ac:cxnSpMkLst>
            <pc:docMk/>
            <pc:sldMk cId="3200123097" sldId="518"/>
            <ac:cxnSpMk id="19" creationId="{ABBD5E0D-38D1-43AF-82EB-D501DB4A06C5}"/>
          </ac:cxnSpMkLst>
        </pc:cxnChg>
      </pc:sldChg>
      <pc:sldChg chg="addSp delSp modSp add mod modNotesTx">
        <pc:chgData name="阚东" userId="7039b3de-44eb-4b36-856a-06eff18bf7aa" providerId="ADAL" clId="{2A967772-2A56-4679-9D24-0194781F67DB}" dt="2024-09-19T08:03:19.113" v="4432"/>
        <pc:sldMkLst>
          <pc:docMk/>
          <pc:sldMk cId="3064515888" sldId="519"/>
        </pc:sldMkLst>
        <pc:spChg chg="mod">
          <ac:chgData name="阚东" userId="7039b3de-44eb-4b36-856a-06eff18bf7aa" providerId="ADAL" clId="{2A967772-2A56-4679-9D24-0194781F67DB}" dt="2024-09-18T07:46:07.254" v="1472" actId="1076"/>
          <ac:spMkLst>
            <pc:docMk/>
            <pc:sldMk cId="3064515888" sldId="519"/>
            <ac:spMk id="2" creationId="{00000000-0000-0000-0000-000000000000}"/>
          </ac:spMkLst>
        </pc:spChg>
        <pc:spChg chg="mod">
          <ac:chgData name="阚东" userId="7039b3de-44eb-4b36-856a-06eff18bf7aa" providerId="ADAL" clId="{2A967772-2A56-4679-9D24-0194781F67DB}" dt="2024-09-18T07:20:14.200" v="1412" actId="20577"/>
          <ac:spMkLst>
            <pc:docMk/>
            <pc:sldMk cId="3064515888" sldId="519"/>
            <ac:spMk id="3" creationId="{00000000-0000-0000-0000-000000000000}"/>
          </ac:spMkLst>
        </pc:spChg>
        <pc:spChg chg="del">
          <ac:chgData name="阚东" userId="7039b3de-44eb-4b36-856a-06eff18bf7aa" providerId="ADAL" clId="{2A967772-2A56-4679-9D24-0194781F67DB}" dt="2024-09-18T07:20:18.279" v="1413" actId="478"/>
          <ac:spMkLst>
            <pc:docMk/>
            <pc:sldMk cId="3064515888" sldId="519"/>
            <ac:spMk id="13" creationId="{CB2ABCDD-C939-4957-AF41-3D1307552253}"/>
          </ac:spMkLst>
        </pc:spChg>
        <pc:spChg chg="add del mod">
          <ac:chgData name="阚东" userId="7039b3de-44eb-4b36-856a-06eff18bf7aa" providerId="ADAL" clId="{2A967772-2A56-4679-9D24-0194781F67DB}" dt="2024-09-18T07:45:46.661" v="1463"/>
          <ac:spMkLst>
            <pc:docMk/>
            <pc:sldMk cId="3064515888" sldId="519"/>
            <ac:spMk id="14" creationId="{CF854030-F4FA-4917-9291-E3D3A8E6DCDE}"/>
          </ac:spMkLst>
        </pc:spChg>
        <pc:spChg chg="del">
          <ac:chgData name="阚东" userId="7039b3de-44eb-4b36-856a-06eff18bf7aa" providerId="ADAL" clId="{2A967772-2A56-4679-9D24-0194781F67DB}" dt="2024-09-18T07:20:20.058" v="1414" actId="478"/>
          <ac:spMkLst>
            <pc:docMk/>
            <pc:sldMk cId="3064515888" sldId="519"/>
            <ac:spMk id="15" creationId="{6A28683F-A69B-4F80-8DFD-D84AF0C3A7F7}"/>
          </ac:spMkLst>
        </pc:spChg>
        <pc:spChg chg="del">
          <ac:chgData name="阚东" userId="7039b3de-44eb-4b36-856a-06eff18bf7aa" providerId="ADAL" clId="{2A967772-2A56-4679-9D24-0194781F67DB}" dt="2024-09-18T07:20:18.279" v="1413" actId="478"/>
          <ac:spMkLst>
            <pc:docMk/>
            <pc:sldMk cId="3064515888" sldId="519"/>
            <ac:spMk id="16" creationId="{1A7F0A51-4730-4D67-89E2-5A35E879A9DF}"/>
          </ac:spMkLst>
        </pc:spChg>
        <pc:spChg chg="del">
          <ac:chgData name="阚东" userId="7039b3de-44eb-4b36-856a-06eff18bf7aa" providerId="ADAL" clId="{2A967772-2A56-4679-9D24-0194781F67DB}" dt="2024-09-18T07:20:18.279" v="1413" actId="478"/>
          <ac:spMkLst>
            <pc:docMk/>
            <pc:sldMk cId="3064515888" sldId="519"/>
            <ac:spMk id="17" creationId="{7CA5CE36-8C5F-477B-A468-18A51279AE1E}"/>
          </ac:spMkLst>
        </pc:spChg>
        <pc:spChg chg="add del mod">
          <ac:chgData name="阚东" userId="7039b3de-44eb-4b36-856a-06eff18bf7aa" providerId="ADAL" clId="{2A967772-2A56-4679-9D24-0194781F67DB}" dt="2024-09-18T07:45:46.661" v="1463"/>
          <ac:spMkLst>
            <pc:docMk/>
            <pc:sldMk cId="3064515888" sldId="519"/>
            <ac:spMk id="18" creationId="{2D69EFFB-4C80-47F4-9EF5-A2381F5D009D}"/>
          </ac:spMkLst>
        </pc:spChg>
        <pc:spChg chg="del">
          <ac:chgData name="阚东" userId="7039b3de-44eb-4b36-856a-06eff18bf7aa" providerId="ADAL" clId="{2A967772-2A56-4679-9D24-0194781F67DB}" dt="2024-09-18T07:20:18.279" v="1413" actId="478"/>
          <ac:spMkLst>
            <pc:docMk/>
            <pc:sldMk cId="3064515888" sldId="519"/>
            <ac:spMk id="19" creationId="{0D8A3B10-536D-4ABA-BE29-1F5458353614}"/>
          </ac:spMkLst>
        </pc:spChg>
        <pc:spChg chg="del">
          <ac:chgData name="阚东" userId="7039b3de-44eb-4b36-856a-06eff18bf7aa" providerId="ADAL" clId="{2A967772-2A56-4679-9D24-0194781F67DB}" dt="2024-09-18T07:20:18.279" v="1413" actId="478"/>
          <ac:spMkLst>
            <pc:docMk/>
            <pc:sldMk cId="3064515888" sldId="519"/>
            <ac:spMk id="20" creationId="{93AD422F-414E-4273-B964-CEB372AA2EAD}"/>
          </ac:spMkLst>
        </pc:spChg>
        <pc:spChg chg="add del mod">
          <ac:chgData name="阚东" userId="7039b3de-44eb-4b36-856a-06eff18bf7aa" providerId="ADAL" clId="{2A967772-2A56-4679-9D24-0194781F67DB}" dt="2024-09-18T07:47:35.116" v="1483" actId="478"/>
          <ac:spMkLst>
            <pc:docMk/>
            <pc:sldMk cId="3064515888" sldId="519"/>
            <ac:spMk id="21" creationId="{07F54119-BB50-441F-91A9-80E1B6A30DCF}"/>
          </ac:spMkLst>
        </pc:spChg>
        <pc:spChg chg="add del mod">
          <ac:chgData name="阚东" userId="7039b3de-44eb-4b36-856a-06eff18bf7aa" providerId="ADAL" clId="{2A967772-2A56-4679-9D24-0194781F67DB}" dt="2024-09-18T07:47:32.369" v="1482" actId="478"/>
          <ac:spMkLst>
            <pc:docMk/>
            <pc:sldMk cId="3064515888" sldId="519"/>
            <ac:spMk id="22" creationId="{5B2389D2-7B78-456D-A0ED-C3A85CDDEA8A}"/>
          </ac:spMkLst>
        </pc:spChg>
        <pc:spChg chg="add del mod">
          <ac:chgData name="阚东" userId="7039b3de-44eb-4b36-856a-06eff18bf7aa" providerId="ADAL" clId="{2A967772-2A56-4679-9D24-0194781F67DB}" dt="2024-09-18T07:47:35.116" v="1483" actId="478"/>
          <ac:spMkLst>
            <pc:docMk/>
            <pc:sldMk cId="3064515888" sldId="519"/>
            <ac:spMk id="23" creationId="{1BA54EDA-140A-4030-941E-96AA0A8E0C2F}"/>
          </ac:spMkLst>
        </pc:spChg>
        <pc:spChg chg="add del mod">
          <ac:chgData name="阚东" userId="7039b3de-44eb-4b36-856a-06eff18bf7aa" providerId="ADAL" clId="{2A967772-2A56-4679-9D24-0194781F67DB}" dt="2024-09-18T07:47:35.116" v="1483" actId="478"/>
          <ac:spMkLst>
            <pc:docMk/>
            <pc:sldMk cId="3064515888" sldId="519"/>
            <ac:spMk id="24" creationId="{53BF7901-A03E-4114-BF80-9F7AB21AC110}"/>
          </ac:spMkLst>
        </pc:spChg>
        <pc:spChg chg="add mod">
          <ac:chgData name="阚东" userId="7039b3de-44eb-4b36-856a-06eff18bf7aa" providerId="ADAL" clId="{2A967772-2A56-4679-9D24-0194781F67DB}" dt="2024-09-18T07:48:16.207" v="1496"/>
          <ac:spMkLst>
            <pc:docMk/>
            <pc:sldMk cId="3064515888" sldId="519"/>
            <ac:spMk id="25" creationId="{5095459B-9253-4742-BD36-47CE77D0F61B}"/>
          </ac:spMkLst>
        </pc:spChg>
        <pc:spChg chg="add mod">
          <ac:chgData name="阚东" userId="7039b3de-44eb-4b36-856a-06eff18bf7aa" providerId="ADAL" clId="{2A967772-2A56-4679-9D24-0194781F67DB}" dt="2024-09-18T07:48:16.207" v="1496"/>
          <ac:spMkLst>
            <pc:docMk/>
            <pc:sldMk cId="3064515888" sldId="519"/>
            <ac:spMk id="26" creationId="{2490EE75-EF86-4077-A99A-9279C1E3063A}"/>
          </ac:spMkLst>
        </pc:spChg>
        <pc:spChg chg="add mod">
          <ac:chgData name="阚东" userId="7039b3de-44eb-4b36-856a-06eff18bf7aa" providerId="ADAL" clId="{2A967772-2A56-4679-9D24-0194781F67DB}" dt="2024-09-18T07:48:16.207" v="1496"/>
          <ac:spMkLst>
            <pc:docMk/>
            <pc:sldMk cId="3064515888" sldId="519"/>
            <ac:spMk id="27" creationId="{B234D4D8-A214-4D95-A477-FA843EC7FBBD}"/>
          </ac:spMkLst>
        </pc:spChg>
        <pc:spChg chg="add mod">
          <ac:chgData name="阚东" userId="7039b3de-44eb-4b36-856a-06eff18bf7aa" providerId="ADAL" clId="{2A967772-2A56-4679-9D24-0194781F67DB}" dt="2024-09-18T07:48:16.207" v="1496"/>
          <ac:spMkLst>
            <pc:docMk/>
            <pc:sldMk cId="3064515888" sldId="519"/>
            <ac:spMk id="28" creationId="{1B6BFCCF-8D1B-432A-9D76-95475D50F2B7}"/>
          </ac:spMkLst>
        </pc:spChg>
        <pc:picChg chg="add del mod">
          <ac:chgData name="阚东" userId="7039b3de-44eb-4b36-856a-06eff18bf7aa" providerId="ADAL" clId="{2A967772-2A56-4679-9D24-0194781F67DB}" dt="2024-09-18T07:47:16.223" v="1476" actId="478"/>
          <ac:picMkLst>
            <pc:docMk/>
            <pc:sldMk cId="3064515888" sldId="519"/>
            <ac:picMk id="5" creationId="{2C5BA7BA-F4A1-4831-997A-751237C4C174}"/>
          </ac:picMkLst>
        </pc:picChg>
        <pc:picChg chg="add mod modCrop">
          <ac:chgData name="阚东" userId="7039b3de-44eb-4b36-856a-06eff18bf7aa" providerId="ADAL" clId="{2A967772-2A56-4679-9D24-0194781F67DB}" dt="2024-09-18T07:48:18.180" v="1497" actId="1076"/>
          <ac:picMkLst>
            <pc:docMk/>
            <pc:sldMk cId="3064515888" sldId="519"/>
            <ac:picMk id="7" creationId="{4622D19F-2848-481B-B393-38218F7C31F5}"/>
          </ac:picMkLst>
        </pc:picChg>
        <pc:picChg chg="add mod modCrop">
          <ac:chgData name="阚东" userId="7039b3de-44eb-4b36-856a-06eff18bf7aa" providerId="ADAL" clId="{2A967772-2A56-4679-9D24-0194781F67DB}" dt="2024-09-18T07:48:31.857" v="1499" actId="1076"/>
          <ac:picMkLst>
            <pc:docMk/>
            <pc:sldMk cId="3064515888" sldId="519"/>
            <ac:picMk id="9" creationId="{DE1795E9-6758-4ED5-9070-AD448E8189C9}"/>
          </ac:picMkLst>
        </pc:picChg>
        <pc:cxnChg chg="add mod">
          <ac:chgData name="阚东" userId="7039b3de-44eb-4b36-856a-06eff18bf7aa" providerId="ADAL" clId="{2A967772-2A56-4679-9D24-0194781F67DB}" dt="2024-09-18T07:48:16.207" v="1496"/>
          <ac:cxnSpMkLst>
            <pc:docMk/>
            <pc:sldMk cId="3064515888" sldId="519"/>
            <ac:cxnSpMk id="29" creationId="{54FCB4D9-5F0A-4A9A-9FF3-AA634B76B14B}"/>
          </ac:cxnSpMkLst>
        </pc:cxnChg>
      </pc:sldChg>
      <pc:sldChg chg="addSp delSp modSp add mod modAnim modNotesTx">
        <pc:chgData name="阚东" userId="7039b3de-44eb-4b36-856a-06eff18bf7aa" providerId="ADAL" clId="{2A967772-2A56-4679-9D24-0194781F67DB}" dt="2024-09-19T08:16:59.882" v="4912"/>
        <pc:sldMkLst>
          <pc:docMk/>
          <pc:sldMk cId="3819268580" sldId="520"/>
        </pc:sldMkLst>
        <pc:spChg chg="mod">
          <ac:chgData name="阚东" userId="7039b3de-44eb-4b36-856a-06eff18bf7aa" providerId="ADAL" clId="{2A967772-2A56-4679-9D24-0194781F67DB}" dt="2024-09-18T08:00:22.002" v="1646" actId="20577"/>
          <ac:spMkLst>
            <pc:docMk/>
            <pc:sldMk cId="3819268580" sldId="520"/>
            <ac:spMk id="3" creationId="{00000000-0000-0000-0000-000000000000}"/>
          </ac:spMkLst>
        </pc:spChg>
        <pc:spChg chg="add mod">
          <ac:chgData name="阚东" userId="7039b3de-44eb-4b36-856a-06eff18bf7aa" providerId="ADAL" clId="{2A967772-2A56-4679-9D24-0194781F67DB}" dt="2024-09-18T07:58:01.915" v="1586" actId="164"/>
          <ac:spMkLst>
            <pc:docMk/>
            <pc:sldMk cId="3819268580" sldId="520"/>
            <ac:spMk id="16" creationId="{4FFA4957-95CA-4B6C-809E-B4FBD82267A4}"/>
          </ac:spMkLst>
        </pc:spChg>
        <pc:spChg chg="del">
          <ac:chgData name="阚东" userId="7039b3de-44eb-4b36-856a-06eff18bf7aa" providerId="ADAL" clId="{2A967772-2A56-4679-9D24-0194781F67DB}" dt="2024-09-18T07:49:24.501" v="1549" actId="478"/>
          <ac:spMkLst>
            <pc:docMk/>
            <pc:sldMk cId="3819268580" sldId="520"/>
            <ac:spMk id="25" creationId="{5095459B-9253-4742-BD36-47CE77D0F61B}"/>
          </ac:spMkLst>
        </pc:spChg>
        <pc:spChg chg="del">
          <ac:chgData name="阚东" userId="7039b3de-44eb-4b36-856a-06eff18bf7aa" providerId="ADAL" clId="{2A967772-2A56-4679-9D24-0194781F67DB}" dt="2024-09-18T07:49:24.501" v="1549" actId="478"/>
          <ac:spMkLst>
            <pc:docMk/>
            <pc:sldMk cId="3819268580" sldId="520"/>
            <ac:spMk id="26" creationId="{2490EE75-EF86-4077-A99A-9279C1E3063A}"/>
          </ac:spMkLst>
        </pc:spChg>
        <pc:spChg chg="del">
          <ac:chgData name="阚东" userId="7039b3de-44eb-4b36-856a-06eff18bf7aa" providerId="ADAL" clId="{2A967772-2A56-4679-9D24-0194781F67DB}" dt="2024-09-18T07:49:24.501" v="1549" actId="478"/>
          <ac:spMkLst>
            <pc:docMk/>
            <pc:sldMk cId="3819268580" sldId="520"/>
            <ac:spMk id="27" creationId="{B234D4D8-A214-4D95-A477-FA843EC7FBBD}"/>
          </ac:spMkLst>
        </pc:spChg>
        <pc:spChg chg="del">
          <ac:chgData name="阚东" userId="7039b3de-44eb-4b36-856a-06eff18bf7aa" providerId="ADAL" clId="{2A967772-2A56-4679-9D24-0194781F67DB}" dt="2024-09-18T07:49:24.501" v="1549" actId="478"/>
          <ac:spMkLst>
            <pc:docMk/>
            <pc:sldMk cId="3819268580" sldId="520"/>
            <ac:spMk id="28" creationId="{1B6BFCCF-8D1B-432A-9D76-95475D50F2B7}"/>
          </ac:spMkLst>
        </pc:spChg>
        <pc:grpChg chg="add mod">
          <ac:chgData name="阚东" userId="7039b3de-44eb-4b36-856a-06eff18bf7aa" providerId="ADAL" clId="{2A967772-2A56-4679-9D24-0194781F67DB}" dt="2024-09-18T07:58:32.533" v="1593" actId="1076"/>
          <ac:grpSpMkLst>
            <pc:docMk/>
            <pc:sldMk cId="3819268580" sldId="520"/>
            <ac:grpSpMk id="10" creationId="{7F02A295-8FB1-49CC-A6DC-1702C0D8BEE8}"/>
          </ac:grpSpMkLst>
        </pc:grpChg>
        <pc:picChg chg="add del mod">
          <ac:chgData name="阚东" userId="7039b3de-44eb-4b36-856a-06eff18bf7aa" providerId="ADAL" clId="{2A967772-2A56-4679-9D24-0194781F67DB}" dt="2024-09-18T07:49:55.345" v="1554" actId="478"/>
          <ac:picMkLst>
            <pc:docMk/>
            <pc:sldMk cId="3819268580" sldId="520"/>
            <ac:picMk id="5" creationId="{C6AEE242-CFC0-4CF7-B643-78A65587741A}"/>
          </ac:picMkLst>
        </pc:picChg>
        <pc:picChg chg="del">
          <ac:chgData name="阚东" userId="7039b3de-44eb-4b36-856a-06eff18bf7aa" providerId="ADAL" clId="{2A967772-2A56-4679-9D24-0194781F67DB}" dt="2024-09-18T07:49:24.501" v="1549" actId="478"/>
          <ac:picMkLst>
            <pc:docMk/>
            <pc:sldMk cId="3819268580" sldId="520"/>
            <ac:picMk id="7" creationId="{4622D19F-2848-481B-B393-38218F7C31F5}"/>
          </ac:picMkLst>
        </pc:picChg>
        <pc:picChg chg="add mod">
          <ac:chgData name="阚东" userId="7039b3de-44eb-4b36-856a-06eff18bf7aa" providerId="ADAL" clId="{2A967772-2A56-4679-9D24-0194781F67DB}" dt="2024-09-18T07:58:40.057" v="1594" actId="1076"/>
          <ac:picMkLst>
            <pc:docMk/>
            <pc:sldMk cId="3819268580" sldId="520"/>
            <ac:picMk id="8" creationId="{B7913D74-57D1-417A-939F-0441DB78F9F2}"/>
          </ac:picMkLst>
        </pc:picChg>
        <pc:picChg chg="del">
          <ac:chgData name="阚东" userId="7039b3de-44eb-4b36-856a-06eff18bf7aa" providerId="ADAL" clId="{2A967772-2A56-4679-9D24-0194781F67DB}" dt="2024-09-18T07:49:25.284" v="1550" actId="478"/>
          <ac:picMkLst>
            <pc:docMk/>
            <pc:sldMk cId="3819268580" sldId="520"/>
            <ac:picMk id="9" creationId="{DE1795E9-6758-4ED5-9070-AD448E8189C9}"/>
          </ac:picMkLst>
        </pc:picChg>
        <pc:picChg chg="add mod">
          <ac:chgData name="阚东" userId="7039b3de-44eb-4b36-856a-06eff18bf7aa" providerId="ADAL" clId="{2A967772-2A56-4679-9D24-0194781F67DB}" dt="2024-09-18T07:58:01.915" v="1586" actId="164"/>
          <ac:picMkLst>
            <pc:docMk/>
            <pc:sldMk cId="3819268580" sldId="520"/>
            <ac:picMk id="15" creationId="{E0EB1E32-A4EC-412A-87B6-C3B7541EA154}"/>
          </ac:picMkLst>
        </pc:picChg>
        <pc:cxnChg chg="del">
          <ac:chgData name="阚东" userId="7039b3de-44eb-4b36-856a-06eff18bf7aa" providerId="ADAL" clId="{2A967772-2A56-4679-9D24-0194781F67DB}" dt="2024-09-18T07:49:24.501" v="1549" actId="478"/>
          <ac:cxnSpMkLst>
            <pc:docMk/>
            <pc:sldMk cId="3819268580" sldId="520"/>
            <ac:cxnSpMk id="29" creationId="{54FCB4D9-5F0A-4A9A-9FF3-AA634B76B14B}"/>
          </ac:cxnSpMkLst>
        </pc:cxnChg>
      </pc:sldChg>
      <pc:sldChg chg="addSp delSp modSp add mod modAnim modNotesTx">
        <pc:chgData name="阚东" userId="7039b3de-44eb-4b36-856a-06eff18bf7aa" providerId="ADAL" clId="{2A967772-2A56-4679-9D24-0194781F67DB}" dt="2024-09-19T08:17:39.859" v="4917"/>
        <pc:sldMkLst>
          <pc:docMk/>
          <pc:sldMk cId="1307801818" sldId="521"/>
        </pc:sldMkLst>
        <pc:spChg chg="mod">
          <ac:chgData name="阚东" userId="7039b3de-44eb-4b36-856a-06eff18bf7aa" providerId="ADAL" clId="{2A967772-2A56-4679-9D24-0194781F67DB}" dt="2024-09-18T08:00:36.607" v="1650"/>
          <ac:spMkLst>
            <pc:docMk/>
            <pc:sldMk cId="1307801818" sldId="521"/>
            <ac:spMk id="3" creationId="{00000000-0000-0000-0000-000000000000}"/>
          </ac:spMkLst>
        </pc:spChg>
        <pc:spChg chg="add mod">
          <ac:chgData name="阚东" userId="7039b3de-44eb-4b36-856a-06eff18bf7aa" providerId="ADAL" clId="{2A967772-2A56-4679-9D24-0194781F67DB}" dt="2024-09-19T08:17:22.295" v="4914" actId="207"/>
          <ac:spMkLst>
            <pc:docMk/>
            <pc:sldMk cId="1307801818" sldId="521"/>
            <ac:spMk id="9" creationId="{3F8F9826-C4B0-465D-9CCA-E4DBD6A8755F}"/>
          </ac:spMkLst>
        </pc:spChg>
        <pc:picChg chg="del">
          <ac:chgData name="阚东" userId="7039b3de-44eb-4b36-856a-06eff18bf7aa" providerId="ADAL" clId="{2A967772-2A56-4679-9D24-0194781F67DB}" dt="2024-09-18T07:59:01.633" v="1596" actId="478"/>
          <ac:picMkLst>
            <pc:docMk/>
            <pc:sldMk cId="1307801818" sldId="521"/>
            <ac:picMk id="8" creationId="{B7913D74-57D1-417A-939F-0441DB78F9F2}"/>
          </ac:picMkLst>
        </pc:picChg>
      </pc:sldChg>
      <pc:sldChg chg="addSp delSp modSp add mod modAnim modNotesTx">
        <pc:chgData name="阚东" userId="7039b3de-44eb-4b36-856a-06eff18bf7aa" providerId="ADAL" clId="{2A967772-2A56-4679-9D24-0194781F67DB}" dt="2024-09-19T08:22:11.953" v="5033"/>
        <pc:sldMkLst>
          <pc:docMk/>
          <pc:sldMk cId="2125215338" sldId="522"/>
        </pc:sldMkLst>
        <pc:spChg chg="mod">
          <ac:chgData name="阚东" userId="7039b3de-44eb-4b36-856a-06eff18bf7aa" providerId="ADAL" clId="{2A967772-2A56-4679-9D24-0194781F67DB}" dt="2024-09-18T13:29:57.780" v="1775" actId="1076"/>
          <ac:spMkLst>
            <pc:docMk/>
            <pc:sldMk cId="2125215338" sldId="522"/>
            <ac:spMk id="2" creationId="{00000000-0000-0000-0000-000000000000}"/>
          </ac:spMkLst>
        </pc:spChg>
        <pc:spChg chg="mod">
          <ac:chgData name="阚东" userId="7039b3de-44eb-4b36-856a-06eff18bf7aa" providerId="ADAL" clId="{2A967772-2A56-4679-9D24-0194781F67DB}" dt="2024-09-18T09:06:16.250" v="1717"/>
          <ac:spMkLst>
            <pc:docMk/>
            <pc:sldMk cId="2125215338" sldId="522"/>
            <ac:spMk id="3" creationId="{00000000-0000-0000-0000-000000000000}"/>
          </ac:spMkLst>
        </pc:spChg>
        <pc:spChg chg="add mod">
          <ac:chgData name="阚东" userId="7039b3de-44eb-4b36-856a-06eff18bf7aa" providerId="ADAL" clId="{2A967772-2A56-4679-9D24-0194781F67DB}" dt="2024-09-18T13:30:36.151" v="1849" actId="1035"/>
          <ac:spMkLst>
            <pc:docMk/>
            <pc:sldMk cId="2125215338" sldId="522"/>
            <ac:spMk id="8" creationId="{3C696047-F244-472D-BD2A-90E50142CCCF}"/>
          </ac:spMkLst>
        </pc:spChg>
        <pc:spChg chg="add mod">
          <ac:chgData name="阚东" userId="7039b3de-44eb-4b36-856a-06eff18bf7aa" providerId="ADAL" clId="{2A967772-2A56-4679-9D24-0194781F67DB}" dt="2024-09-19T08:22:01.832" v="5028" actId="14100"/>
          <ac:spMkLst>
            <pc:docMk/>
            <pc:sldMk cId="2125215338" sldId="522"/>
            <ac:spMk id="9" creationId="{35729140-E4F7-42C5-B842-0F672121EDF8}"/>
          </ac:spMkLst>
        </pc:spChg>
        <pc:spChg chg="del">
          <ac:chgData name="阚东" userId="7039b3de-44eb-4b36-856a-06eff18bf7aa" providerId="ADAL" clId="{2A967772-2A56-4679-9D24-0194781F67DB}" dt="2024-09-18T09:06:01.341" v="1691" actId="478"/>
          <ac:spMkLst>
            <pc:docMk/>
            <pc:sldMk cId="2125215338" sldId="522"/>
            <ac:spMk id="9" creationId="{3F8F9826-C4B0-465D-9CCA-E4DBD6A8755F}"/>
          </ac:spMkLst>
        </pc:spChg>
        <pc:spChg chg="add mod">
          <ac:chgData name="阚东" userId="7039b3de-44eb-4b36-856a-06eff18bf7aa" providerId="ADAL" clId="{2A967772-2A56-4679-9D24-0194781F67DB}" dt="2024-09-18T13:30:36.151" v="1849" actId="1035"/>
          <ac:spMkLst>
            <pc:docMk/>
            <pc:sldMk cId="2125215338" sldId="522"/>
            <ac:spMk id="11" creationId="{BC7CA8EC-B397-4EA0-A446-74D3E1E198C5}"/>
          </ac:spMkLst>
        </pc:spChg>
        <pc:spChg chg="add mod">
          <ac:chgData name="阚东" userId="7039b3de-44eb-4b36-856a-06eff18bf7aa" providerId="ADAL" clId="{2A967772-2A56-4679-9D24-0194781F67DB}" dt="2024-09-18T13:30:36.151" v="1849" actId="1035"/>
          <ac:spMkLst>
            <pc:docMk/>
            <pc:sldMk cId="2125215338" sldId="522"/>
            <ac:spMk id="12" creationId="{75C5D055-7BBA-495F-B0EE-CF53DCB2F7A1}"/>
          </ac:spMkLst>
        </pc:spChg>
        <pc:spChg chg="add mod">
          <ac:chgData name="阚东" userId="7039b3de-44eb-4b36-856a-06eff18bf7aa" providerId="ADAL" clId="{2A967772-2A56-4679-9D24-0194781F67DB}" dt="2024-09-18T13:30:36.151" v="1849" actId="1035"/>
          <ac:spMkLst>
            <pc:docMk/>
            <pc:sldMk cId="2125215338" sldId="522"/>
            <ac:spMk id="13" creationId="{744A4270-10A2-4657-9ED0-EF3D4A411B53}"/>
          </ac:spMkLst>
        </pc:spChg>
        <pc:spChg chg="add mod">
          <ac:chgData name="阚东" userId="7039b3de-44eb-4b36-856a-06eff18bf7aa" providerId="ADAL" clId="{2A967772-2A56-4679-9D24-0194781F67DB}" dt="2024-09-19T08:19:47.441" v="4980" actId="1076"/>
          <ac:spMkLst>
            <pc:docMk/>
            <pc:sldMk cId="2125215338" sldId="522"/>
            <ac:spMk id="22" creationId="{3DFE2D3C-916C-47B4-B2FA-6E8377748EC5}"/>
          </ac:spMkLst>
        </pc:spChg>
        <pc:spChg chg="add mod">
          <ac:chgData name="阚东" userId="7039b3de-44eb-4b36-856a-06eff18bf7aa" providerId="ADAL" clId="{2A967772-2A56-4679-9D24-0194781F67DB}" dt="2024-09-19T08:20:01.873" v="4995"/>
          <ac:spMkLst>
            <pc:docMk/>
            <pc:sldMk cId="2125215338" sldId="522"/>
            <ac:spMk id="24" creationId="{DF14EFFD-31F0-4B71-B919-55E34C2AA618}"/>
          </ac:spMkLst>
        </pc:spChg>
        <pc:spChg chg="add mod">
          <ac:chgData name="阚东" userId="7039b3de-44eb-4b36-856a-06eff18bf7aa" providerId="ADAL" clId="{2A967772-2A56-4679-9D24-0194781F67DB}" dt="2024-09-19T08:19:22.008" v="4952" actId="1076"/>
          <ac:spMkLst>
            <pc:docMk/>
            <pc:sldMk cId="2125215338" sldId="522"/>
            <ac:spMk id="28" creationId="{9EE90433-8AAB-4B2D-A4B3-2B2D07AA39CB}"/>
          </ac:spMkLst>
        </pc:spChg>
        <pc:spChg chg="add del">
          <ac:chgData name="阚东" userId="7039b3de-44eb-4b36-856a-06eff18bf7aa" providerId="ADAL" clId="{2A967772-2A56-4679-9D24-0194781F67DB}" dt="2024-09-19T08:21:26.851" v="5016" actId="22"/>
          <ac:spMkLst>
            <pc:docMk/>
            <pc:sldMk cId="2125215338" sldId="522"/>
            <ac:spMk id="29" creationId="{F0488614-47BD-4C33-9400-E22AB99EBE57}"/>
          </ac:spMkLst>
        </pc:spChg>
        <pc:grpChg chg="del">
          <ac:chgData name="阚东" userId="7039b3de-44eb-4b36-856a-06eff18bf7aa" providerId="ADAL" clId="{2A967772-2A56-4679-9D24-0194781F67DB}" dt="2024-09-18T09:06:02.991" v="1692" actId="478"/>
          <ac:grpSpMkLst>
            <pc:docMk/>
            <pc:sldMk cId="2125215338" sldId="522"/>
            <ac:grpSpMk id="10" creationId="{7F02A295-8FB1-49CC-A6DC-1702C0D8BEE8}"/>
          </ac:grpSpMkLst>
        </pc:grpChg>
        <pc:picChg chg="add mod">
          <ac:chgData name="阚东" userId="7039b3de-44eb-4b36-856a-06eff18bf7aa" providerId="ADAL" clId="{2A967772-2A56-4679-9D24-0194781F67DB}" dt="2024-09-18T13:30:36.151" v="1849" actId="1035"/>
          <ac:picMkLst>
            <pc:docMk/>
            <pc:sldMk cId="2125215338" sldId="522"/>
            <ac:picMk id="5" creationId="{8975FB52-F88B-4B99-A760-B7286A1AD515}"/>
          </ac:picMkLst>
        </pc:picChg>
        <pc:picChg chg="add mod">
          <ac:chgData name="阚东" userId="7039b3de-44eb-4b36-856a-06eff18bf7aa" providerId="ADAL" clId="{2A967772-2A56-4679-9D24-0194781F67DB}" dt="2024-09-19T08:19:11.260" v="4951" actId="1076"/>
          <ac:picMkLst>
            <pc:docMk/>
            <pc:sldMk cId="2125215338" sldId="522"/>
            <ac:picMk id="6" creationId="{AD761336-6F57-48FB-9BB2-B8D467E7AE76}"/>
          </ac:picMkLst>
        </pc:picChg>
        <pc:picChg chg="add mod modCrop">
          <ac:chgData name="阚东" userId="7039b3de-44eb-4b36-856a-06eff18bf7aa" providerId="ADAL" clId="{2A967772-2A56-4679-9D24-0194781F67DB}" dt="2024-09-18T13:30:36.151" v="1849" actId="1035"/>
          <ac:picMkLst>
            <pc:docMk/>
            <pc:sldMk cId="2125215338" sldId="522"/>
            <ac:picMk id="7" creationId="{DBD9868D-FDED-4A93-A9B4-5D2847BE382F}"/>
          </ac:picMkLst>
        </pc:picChg>
        <pc:picChg chg="add mod">
          <ac:chgData name="阚东" userId="7039b3de-44eb-4b36-856a-06eff18bf7aa" providerId="ADAL" clId="{2A967772-2A56-4679-9D24-0194781F67DB}" dt="2024-09-18T13:30:36.151" v="1849" actId="1035"/>
          <ac:picMkLst>
            <pc:docMk/>
            <pc:sldMk cId="2125215338" sldId="522"/>
            <ac:picMk id="17" creationId="{B4C82E61-FA11-4B90-BDC3-F151A7650422}"/>
          </ac:picMkLst>
        </pc:picChg>
        <pc:picChg chg="add mod">
          <ac:chgData name="阚东" userId="7039b3de-44eb-4b36-856a-06eff18bf7aa" providerId="ADAL" clId="{2A967772-2A56-4679-9D24-0194781F67DB}" dt="2024-09-18T13:30:36.151" v="1849" actId="1035"/>
          <ac:picMkLst>
            <pc:docMk/>
            <pc:sldMk cId="2125215338" sldId="522"/>
            <ac:picMk id="19" creationId="{2617D9F0-CB1B-4944-B86E-620F4AFD1041}"/>
          </ac:picMkLst>
        </pc:picChg>
        <pc:picChg chg="add mod">
          <ac:chgData name="阚东" userId="7039b3de-44eb-4b36-856a-06eff18bf7aa" providerId="ADAL" clId="{2A967772-2A56-4679-9D24-0194781F67DB}" dt="2024-09-18T13:30:36.151" v="1849" actId="1035"/>
          <ac:picMkLst>
            <pc:docMk/>
            <pc:sldMk cId="2125215338" sldId="522"/>
            <ac:picMk id="21" creationId="{27E7A447-A6F4-4D42-919A-FA97DBEF3EB8}"/>
          </ac:picMkLst>
        </pc:picChg>
        <pc:picChg chg="add mod">
          <ac:chgData name="阚东" userId="7039b3de-44eb-4b36-856a-06eff18bf7aa" providerId="ADAL" clId="{2A967772-2A56-4679-9D24-0194781F67DB}" dt="2024-09-18T13:30:36.151" v="1849" actId="1035"/>
          <ac:picMkLst>
            <pc:docMk/>
            <pc:sldMk cId="2125215338" sldId="522"/>
            <ac:picMk id="23" creationId="{43568224-7EA2-485F-A84F-013CCE38BD47}"/>
          </ac:picMkLst>
        </pc:picChg>
        <pc:picChg chg="add mod">
          <ac:chgData name="阚东" userId="7039b3de-44eb-4b36-856a-06eff18bf7aa" providerId="ADAL" clId="{2A967772-2A56-4679-9D24-0194781F67DB}" dt="2024-09-19T08:19:22.008" v="4952" actId="1076"/>
          <ac:picMkLst>
            <pc:docMk/>
            <pc:sldMk cId="2125215338" sldId="522"/>
            <ac:picMk id="25" creationId="{A2FA917A-6943-4337-807F-D17A9A1EB965}"/>
          </ac:picMkLst>
        </pc:picChg>
        <pc:cxnChg chg="add mod">
          <ac:chgData name="阚东" userId="7039b3de-44eb-4b36-856a-06eff18bf7aa" providerId="ADAL" clId="{2A967772-2A56-4679-9D24-0194781F67DB}" dt="2024-09-19T08:19:28.458" v="4953" actId="571"/>
          <ac:cxnSpMkLst>
            <pc:docMk/>
            <pc:sldMk cId="2125215338" sldId="522"/>
            <ac:cxnSpMk id="20" creationId="{93AC9CA7-3C41-4E68-AF2A-F4E311023461}"/>
          </ac:cxnSpMkLst>
        </pc:cxnChg>
        <pc:cxnChg chg="add mod">
          <ac:chgData name="阚东" userId="7039b3de-44eb-4b36-856a-06eff18bf7aa" providerId="ADAL" clId="{2A967772-2A56-4679-9D24-0194781F67DB}" dt="2024-09-18T13:30:36.151" v="1849" actId="1035"/>
          <ac:cxnSpMkLst>
            <pc:docMk/>
            <pc:sldMk cId="2125215338" sldId="522"/>
            <ac:cxnSpMk id="26" creationId="{FCB71AD0-08D0-4194-A933-AEBF6C0A9035}"/>
          </ac:cxnSpMkLst>
        </pc:cxnChg>
        <pc:cxnChg chg="add mod">
          <ac:chgData name="阚东" userId="7039b3de-44eb-4b36-856a-06eff18bf7aa" providerId="ADAL" clId="{2A967772-2A56-4679-9D24-0194781F67DB}" dt="2024-09-18T13:30:36.151" v="1849" actId="1035"/>
          <ac:cxnSpMkLst>
            <pc:docMk/>
            <pc:sldMk cId="2125215338" sldId="522"/>
            <ac:cxnSpMk id="27" creationId="{A5FEB26C-252D-49E6-8319-85EB2893B2AE}"/>
          </ac:cxnSpMkLst>
        </pc:cxnChg>
      </pc:sldChg>
      <pc:sldChg chg="addSp delSp modSp add mod modNotesTx">
        <pc:chgData name="阚东" userId="7039b3de-44eb-4b36-856a-06eff18bf7aa" providerId="ADAL" clId="{2A967772-2A56-4679-9D24-0194781F67DB}" dt="2024-09-19T08:22:42.268" v="5034"/>
        <pc:sldMkLst>
          <pc:docMk/>
          <pc:sldMk cId="1343052247" sldId="523"/>
        </pc:sldMkLst>
        <pc:spChg chg="mod">
          <ac:chgData name="阚东" userId="7039b3de-44eb-4b36-856a-06eff18bf7aa" providerId="ADAL" clId="{2A967772-2A56-4679-9D24-0194781F67DB}" dt="2024-09-18T13:31:36.037" v="1852"/>
          <ac:spMkLst>
            <pc:docMk/>
            <pc:sldMk cId="1343052247" sldId="523"/>
            <ac:spMk id="3" creationId="{00000000-0000-0000-0000-000000000000}"/>
          </ac:spMkLst>
        </pc:spChg>
        <pc:spChg chg="del">
          <ac:chgData name="阚东" userId="7039b3de-44eb-4b36-856a-06eff18bf7aa" providerId="ADAL" clId="{2A967772-2A56-4679-9D24-0194781F67DB}" dt="2024-09-18T13:31:27.440" v="1851" actId="478"/>
          <ac:spMkLst>
            <pc:docMk/>
            <pc:sldMk cId="1343052247" sldId="523"/>
            <ac:spMk id="8" creationId="{3C696047-F244-472D-BD2A-90E50142CCCF}"/>
          </ac:spMkLst>
        </pc:spChg>
        <pc:spChg chg="del">
          <ac:chgData name="阚东" userId="7039b3de-44eb-4b36-856a-06eff18bf7aa" providerId="ADAL" clId="{2A967772-2A56-4679-9D24-0194781F67DB}" dt="2024-09-18T13:31:27.440" v="1851" actId="478"/>
          <ac:spMkLst>
            <pc:docMk/>
            <pc:sldMk cId="1343052247" sldId="523"/>
            <ac:spMk id="11" creationId="{BC7CA8EC-B397-4EA0-A446-74D3E1E198C5}"/>
          </ac:spMkLst>
        </pc:spChg>
        <pc:spChg chg="del">
          <ac:chgData name="阚东" userId="7039b3de-44eb-4b36-856a-06eff18bf7aa" providerId="ADAL" clId="{2A967772-2A56-4679-9D24-0194781F67DB}" dt="2024-09-18T13:31:27.440" v="1851" actId="478"/>
          <ac:spMkLst>
            <pc:docMk/>
            <pc:sldMk cId="1343052247" sldId="523"/>
            <ac:spMk id="12" creationId="{75C5D055-7BBA-495F-B0EE-CF53DCB2F7A1}"/>
          </ac:spMkLst>
        </pc:spChg>
        <pc:spChg chg="del">
          <ac:chgData name="阚东" userId="7039b3de-44eb-4b36-856a-06eff18bf7aa" providerId="ADAL" clId="{2A967772-2A56-4679-9D24-0194781F67DB}" dt="2024-09-18T13:31:27.440" v="1851" actId="478"/>
          <ac:spMkLst>
            <pc:docMk/>
            <pc:sldMk cId="1343052247" sldId="523"/>
            <ac:spMk id="13" creationId="{744A4270-10A2-4657-9ED0-EF3D4A411B53}"/>
          </ac:spMkLst>
        </pc:spChg>
        <pc:spChg chg="del">
          <ac:chgData name="阚东" userId="7039b3de-44eb-4b36-856a-06eff18bf7aa" providerId="ADAL" clId="{2A967772-2A56-4679-9D24-0194781F67DB}" dt="2024-09-18T13:31:27.440" v="1851" actId="478"/>
          <ac:spMkLst>
            <pc:docMk/>
            <pc:sldMk cId="1343052247" sldId="523"/>
            <ac:spMk id="28" creationId="{9EE90433-8AAB-4B2D-A4B3-2B2D07AA39CB}"/>
          </ac:spMkLst>
        </pc:spChg>
        <pc:picChg chg="del">
          <ac:chgData name="阚东" userId="7039b3de-44eb-4b36-856a-06eff18bf7aa" providerId="ADAL" clId="{2A967772-2A56-4679-9D24-0194781F67DB}" dt="2024-09-18T13:31:27.440" v="1851" actId="478"/>
          <ac:picMkLst>
            <pc:docMk/>
            <pc:sldMk cId="1343052247" sldId="523"/>
            <ac:picMk id="5" creationId="{8975FB52-F88B-4B99-A760-B7286A1AD515}"/>
          </ac:picMkLst>
        </pc:picChg>
        <pc:picChg chg="add mod">
          <ac:chgData name="阚东" userId="7039b3de-44eb-4b36-856a-06eff18bf7aa" providerId="ADAL" clId="{2A967772-2A56-4679-9D24-0194781F67DB}" dt="2024-09-18T13:32:39.293" v="1856" actId="1076"/>
          <ac:picMkLst>
            <pc:docMk/>
            <pc:sldMk cId="1343052247" sldId="523"/>
            <ac:picMk id="6" creationId="{963E5DBA-084D-45AF-8BBA-2DCA983D8CE5}"/>
          </ac:picMkLst>
        </pc:picChg>
        <pc:picChg chg="del">
          <ac:chgData name="阚东" userId="7039b3de-44eb-4b36-856a-06eff18bf7aa" providerId="ADAL" clId="{2A967772-2A56-4679-9D24-0194781F67DB}" dt="2024-09-18T13:31:27.440" v="1851" actId="478"/>
          <ac:picMkLst>
            <pc:docMk/>
            <pc:sldMk cId="1343052247" sldId="523"/>
            <ac:picMk id="7" creationId="{DBD9868D-FDED-4A93-A9B4-5D2847BE382F}"/>
          </ac:picMkLst>
        </pc:picChg>
        <pc:picChg chg="del">
          <ac:chgData name="阚东" userId="7039b3de-44eb-4b36-856a-06eff18bf7aa" providerId="ADAL" clId="{2A967772-2A56-4679-9D24-0194781F67DB}" dt="2024-09-18T13:31:27.440" v="1851" actId="478"/>
          <ac:picMkLst>
            <pc:docMk/>
            <pc:sldMk cId="1343052247" sldId="523"/>
            <ac:picMk id="17" creationId="{B4C82E61-FA11-4B90-BDC3-F151A7650422}"/>
          </ac:picMkLst>
        </pc:picChg>
        <pc:picChg chg="del">
          <ac:chgData name="阚东" userId="7039b3de-44eb-4b36-856a-06eff18bf7aa" providerId="ADAL" clId="{2A967772-2A56-4679-9D24-0194781F67DB}" dt="2024-09-18T13:31:27.440" v="1851" actId="478"/>
          <ac:picMkLst>
            <pc:docMk/>
            <pc:sldMk cId="1343052247" sldId="523"/>
            <ac:picMk id="19" creationId="{2617D9F0-CB1B-4944-B86E-620F4AFD1041}"/>
          </ac:picMkLst>
        </pc:picChg>
        <pc:picChg chg="del">
          <ac:chgData name="阚东" userId="7039b3de-44eb-4b36-856a-06eff18bf7aa" providerId="ADAL" clId="{2A967772-2A56-4679-9D24-0194781F67DB}" dt="2024-09-18T13:31:27.440" v="1851" actId="478"/>
          <ac:picMkLst>
            <pc:docMk/>
            <pc:sldMk cId="1343052247" sldId="523"/>
            <ac:picMk id="21" creationId="{27E7A447-A6F4-4D42-919A-FA97DBEF3EB8}"/>
          </ac:picMkLst>
        </pc:picChg>
        <pc:picChg chg="del">
          <ac:chgData name="阚东" userId="7039b3de-44eb-4b36-856a-06eff18bf7aa" providerId="ADAL" clId="{2A967772-2A56-4679-9D24-0194781F67DB}" dt="2024-09-18T13:31:27.440" v="1851" actId="478"/>
          <ac:picMkLst>
            <pc:docMk/>
            <pc:sldMk cId="1343052247" sldId="523"/>
            <ac:picMk id="23" creationId="{43568224-7EA2-485F-A84F-013CCE38BD47}"/>
          </ac:picMkLst>
        </pc:picChg>
        <pc:picChg chg="del">
          <ac:chgData name="阚东" userId="7039b3de-44eb-4b36-856a-06eff18bf7aa" providerId="ADAL" clId="{2A967772-2A56-4679-9D24-0194781F67DB}" dt="2024-09-18T13:31:27.440" v="1851" actId="478"/>
          <ac:picMkLst>
            <pc:docMk/>
            <pc:sldMk cId="1343052247" sldId="523"/>
            <ac:picMk id="25" creationId="{A2FA917A-6943-4337-807F-D17A9A1EB965}"/>
          </ac:picMkLst>
        </pc:picChg>
        <pc:cxnChg chg="del">
          <ac:chgData name="阚东" userId="7039b3de-44eb-4b36-856a-06eff18bf7aa" providerId="ADAL" clId="{2A967772-2A56-4679-9D24-0194781F67DB}" dt="2024-09-18T13:31:27.440" v="1851" actId="478"/>
          <ac:cxnSpMkLst>
            <pc:docMk/>
            <pc:sldMk cId="1343052247" sldId="523"/>
            <ac:cxnSpMk id="26" creationId="{FCB71AD0-08D0-4194-A933-AEBF6C0A9035}"/>
          </ac:cxnSpMkLst>
        </pc:cxnChg>
        <pc:cxnChg chg="del">
          <ac:chgData name="阚东" userId="7039b3de-44eb-4b36-856a-06eff18bf7aa" providerId="ADAL" clId="{2A967772-2A56-4679-9D24-0194781F67DB}" dt="2024-09-18T13:31:27.440" v="1851" actId="478"/>
          <ac:cxnSpMkLst>
            <pc:docMk/>
            <pc:sldMk cId="1343052247" sldId="523"/>
            <ac:cxnSpMk id="27" creationId="{A5FEB26C-252D-49E6-8319-85EB2893B2AE}"/>
          </ac:cxnSpMkLst>
        </pc:cxnChg>
      </pc:sldChg>
      <pc:sldChg chg="addSp delSp modSp add mod modTransition modAnim modNotesTx">
        <pc:chgData name="阚东" userId="7039b3de-44eb-4b36-856a-06eff18bf7aa" providerId="ADAL" clId="{2A967772-2A56-4679-9D24-0194781F67DB}" dt="2024-09-19T08:25:16.908" v="5052"/>
        <pc:sldMkLst>
          <pc:docMk/>
          <pc:sldMk cId="1828008056" sldId="524"/>
        </pc:sldMkLst>
        <pc:spChg chg="mod">
          <ac:chgData name="阚东" userId="7039b3de-44eb-4b36-856a-06eff18bf7aa" providerId="ADAL" clId="{2A967772-2A56-4679-9D24-0194781F67DB}" dt="2024-09-18T13:35:34.230" v="1858"/>
          <ac:spMkLst>
            <pc:docMk/>
            <pc:sldMk cId="1828008056" sldId="524"/>
            <ac:spMk id="3" creationId="{00000000-0000-0000-0000-000000000000}"/>
          </ac:spMkLst>
        </pc:spChg>
        <pc:spChg chg="add mod">
          <ac:chgData name="阚东" userId="7039b3de-44eb-4b36-856a-06eff18bf7aa" providerId="ADAL" clId="{2A967772-2A56-4679-9D24-0194781F67DB}" dt="2024-09-18T13:51:46.064" v="2051" actId="1076"/>
          <ac:spMkLst>
            <pc:docMk/>
            <pc:sldMk cId="1828008056" sldId="524"/>
            <ac:spMk id="7" creationId="{7CD9CF27-E25B-4970-8FB3-EABC9AE11F2C}"/>
          </ac:spMkLst>
        </pc:spChg>
        <pc:spChg chg="add mod">
          <ac:chgData name="阚东" userId="7039b3de-44eb-4b36-856a-06eff18bf7aa" providerId="ADAL" clId="{2A967772-2A56-4679-9D24-0194781F67DB}" dt="2024-09-18T13:52:29.512" v="2182" actId="1036"/>
          <ac:spMkLst>
            <pc:docMk/>
            <pc:sldMk cId="1828008056" sldId="524"/>
            <ac:spMk id="14" creationId="{D60FA2F1-BF6E-4A5C-A4DB-364F099B68F2}"/>
          </ac:spMkLst>
        </pc:spChg>
        <pc:spChg chg="add mod">
          <ac:chgData name="阚东" userId="7039b3de-44eb-4b36-856a-06eff18bf7aa" providerId="ADAL" clId="{2A967772-2A56-4679-9D24-0194781F67DB}" dt="2024-09-18T13:51:57.023" v="2088" actId="1035"/>
          <ac:spMkLst>
            <pc:docMk/>
            <pc:sldMk cId="1828008056" sldId="524"/>
            <ac:spMk id="17" creationId="{BC5714F0-7CC5-45EF-ACCF-772E19272FCF}"/>
          </ac:spMkLst>
        </pc:spChg>
        <pc:spChg chg="add mod">
          <ac:chgData name="阚东" userId="7039b3de-44eb-4b36-856a-06eff18bf7aa" providerId="ADAL" clId="{2A967772-2A56-4679-9D24-0194781F67DB}" dt="2024-09-18T13:52:34.821" v="2206" actId="1035"/>
          <ac:spMkLst>
            <pc:docMk/>
            <pc:sldMk cId="1828008056" sldId="524"/>
            <ac:spMk id="18" creationId="{CE9A709B-50B6-4CCB-9F73-EFC4099A57C9}"/>
          </ac:spMkLst>
        </pc:spChg>
        <pc:spChg chg="add mod">
          <ac:chgData name="阚东" userId="7039b3de-44eb-4b36-856a-06eff18bf7aa" providerId="ADAL" clId="{2A967772-2A56-4679-9D24-0194781F67DB}" dt="2024-09-18T13:59:18.115" v="2360" actId="207"/>
          <ac:spMkLst>
            <pc:docMk/>
            <pc:sldMk cId="1828008056" sldId="524"/>
            <ac:spMk id="20" creationId="{B525BAB7-9E89-4D8B-BCEB-A18F5B549449}"/>
          </ac:spMkLst>
        </pc:spChg>
        <pc:spChg chg="add mod">
          <ac:chgData name="阚东" userId="7039b3de-44eb-4b36-856a-06eff18bf7aa" providerId="ADAL" clId="{2A967772-2A56-4679-9D24-0194781F67DB}" dt="2024-09-18T13:59:21.233" v="2361" actId="207"/>
          <ac:spMkLst>
            <pc:docMk/>
            <pc:sldMk cId="1828008056" sldId="524"/>
            <ac:spMk id="21" creationId="{7024CC39-4D8F-4C2F-ABA4-1B59B0CA7DA1}"/>
          </ac:spMkLst>
        </pc:spChg>
        <pc:spChg chg="add mod">
          <ac:chgData name="阚东" userId="7039b3de-44eb-4b36-856a-06eff18bf7aa" providerId="ADAL" clId="{2A967772-2A56-4679-9D24-0194781F67DB}" dt="2024-09-18T13:56:44.222" v="2287" actId="1036"/>
          <ac:spMkLst>
            <pc:docMk/>
            <pc:sldMk cId="1828008056" sldId="524"/>
            <ac:spMk id="22" creationId="{B104CC89-7D75-498D-B02E-19097B98FCA2}"/>
          </ac:spMkLst>
        </pc:spChg>
        <pc:spChg chg="add mod">
          <ac:chgData name="阚东" userId="7039b3de-44eb-4b36-856a-06eff18bf7aa" providerId="ADAL" clId="{2A967772-2A56-4679-9D24-0194781F67DB}" dt="2024-09-18T13:59:24.714" v="2362" actId="207"/>
          <ac:spMkLst>
            <pc:docMk/>
            <pc:sldMk cId="1828008056" sldId="524"/>
            <ac:spMk id="39" creationId="{6301511C-6A62-4FA3-B498-987B7BF6602E}"/>
          </ac:spMkLst>
        </pc:spChg>
        <pc:spChg chg="mod">
          <ac:chgData name="阚东" userId="7039b3de-44eb-4b36-856a-06eff18bf7aa" providerId="ADAL" clId="{2A967772-2A56-4679-9D24-0194781F67DB}" dt="2024-09-18T14:05:55.160" v="2395"/>
          <ac:spMkLst>
            <pc:docMk/>
            <pc:sldMk cId="1828008056" sldId="524"/>
            <ac:spMk id="42" creationId="{9F751F72-A543-4988-8DA4-A826BE8FF2DF}"/>
          </ac:spMkLst>
        </pc:spChg>
        <pc:grpChg chg="add mod">
          <ac:chgData name="阚东" userId="7039b3de-44eb-4b36-856a-06eff18bf7aa" providerId="ADAL" clId="{2A967772-2A56-4679-9D24-0194781F67DB}" dt="2024-09-18T13:56:36.438" v="2273" actId="1036"/>
          <ac:grpSpMkLst>
            <pc:docMk/>
            <pc:sldMk cId="1828008056" sldId="524"/>
            <ac:grpSpMk id="37" creationId="{C57F3686-D9AF-484C-B3B1-B58D47A9327E}"/>
          </ac:grpSpMkLst>
        </pc:grpChg>
        <pc:grpChg chg="add mod">
          <ac:chgData name="阚东" userId="7039b3de-44eb-4b36-856a-06eff18bf7aa" providerId="ADAL" clId="{2A967772-2A56-4679-9D24-0194781F67DB}" dt="2024-09-18T14:05:55.160" v="2395"/>
          <ac:grpSpMkLst>
            <pc:docMk/>
            <pc:sldMk cId="1828008056" sldId="524"/>
            <ac:grpSpMk id="40" creationId="{52D80BC1-AC0B-4B8B-A41A-18F55A5EBAA7}"/>
          </ac:grpSpMkLst>
        </pc:grpChg>
        <pc:picChg chg="mod modCrop">
          <ac:chgData name="阚东" userId="7039b3de-44eb-4b36-856a-06eff18bf7aa" providerId="ADAL" clId="{2A967772-2A56-4679-9D24-0194781F67DB}" dt="2024-09-18T13:46:07.750" v="1993" actId="1076"/>
          <ac:picMkLst>
            <pc:docMk/>
            <pc:sldMk cId="1828008056" sldId="524"/>
            <ac:picMk id="6" creationId="{963E5DBA-084D-45AF-8BBA-2DCA983D8CE5}"/>
          </ac:picMkLst>
        </pc:picChg>
        <pc:picChg chg="add mod">
          <ac:chgData name="阚东" userId="7039b3de-44eb-4b36-856a-06eff18bf7aa" providerId="ADAL" clId="{2A967772-2A56-4679-9D24-0194781F67DB}" dt="2024-09-18T13:52:22.497" v="2153" actId="1035"/>
          <ac:picMkLst>
            <pc:docMk/>
            <pc:sldMk cId="1828008056" sldId="524"/>
            <ac:picMk id="8" creationId="{EE4C5D88-AC4A-4A4A-AEFD-98B28DFCDD3E}"/>
          </ac:picMkLst>
        </pc:picChg>
        <pc:picChg chg="add mod">
          <ac:chgData name="阚东" userId="7039b3de-44eb-4b36-856a-06eff18bf7aa" providerId="ADAL" clId="{2A967772-2A56-4679-9D24-0194781F67DB}" dt="2024-09-18T13:52:22.497" v="2153" actId="1035"/>
          <ac:picMkLst>
            <pc:docMk/>
            <pc:sldMk cId="1828008056" sldId="524"/>
            <ac:picMk id="10" creationId="{E8C13319-9C80-4D57-9C79-9BD9E1CE584D}"/>
          </ac:picMkLst>
        </pc:picChg>
        <pc:picChg chg="add mod">
          <ac:chgData name="阚东" userId="7039b3de-44eb-4b36-856a-06eff18bf7aa" providerId="ADAL" clId="{2A967772-2A56-4679-9D24-0194781F67DB}" dt="2024-09-18T13:56:49.731" v="2315" actId="1037"/>
          <ac:picMkLst>
            <pc:docMk/>
            <pc:sldMk cId="1828008056" sldId="524"/>
            <ac:picMk id="24" creationId="{A3912C03-B111-4E16-BD1D-5E1A900AEDF4}"/>
          </ac:picMkLst>
        </pc:picChg>
        <pc:picChg chg="add mod">
          <ac:chgData name="阚东" userId="7039b3de-44eb-4b36-856a-06eff18bf7aa" providerId="ADAL" clId="{2A967772-2A56-4679-9D24-0194781F67DB}" dt="2024-09-18T13:56:36.438" v="2273" actId="1036"/>
          <ac:picMkLst>
            <pc:docMk/>
            <pc:sldMk cId="1828008056" sldId="524"/>
            <ac:picMk id="26" creationId="{1B55BCF5-3D70-4360-99BB-1A87D93B322D}"/>
          </ac:picMkLst>
        </pc:picChg>
        <pc:picChg chg="add mod">
          <ac:chgData name="阚东" userId="7039b3de-44eb-4b36-856a-06eff18bf7aa" providerId="ADAL" clId="{2A967772-2A56-4679-9D24-0194781F67DB}" dt="2024-09-18T13:56:36.438" v="2273" actId="1036"/>
          <ac:picMkLst>
            <pc:docMk/>
            <pc:sldMk cId="1828008056" sldId="524"/>
            <ac:picMk id="28" creationId="{6BC4052B-CA5F-4CD5-856E-1D706EB31D2E}"/>
          </ac:picMkLst>
        </pc:picChg>
        <pc:picChg chg="add mod">
          <ac:chgData name="阚东" userId="7039b3de-44eb-4b36-856a-06eff18bf7aa" providerId="ADAL" clId="{2A967772-2A56-4679-9D24-0194781F67DB}" dt="2024-09-18T13:54:42.858" v="2226" actId="164"/>
          <ac:picMkLst>
            <pc:docMk/>
            <pc:sldMk cId="1828008056" sldId="524"/>
            <ac:picMk id="30" creationId="{68B3FF7B-264F-41ED-ADA7-CE44F82FCAF1}"/>
          </ac:picMkLst>
        </pc:picChg>
        <pc:picChg chg="add mod">
          <ac:chgData name="阚东" userId="7039b3de-44eb-4b36-856a-06eff18bf7aa" providerId="ADAL" clId="{2A967772-2A56-4679-9D24-0194781F67DB}" dt="2024-09-18T13:54:42.858" v="2226" actId="164"/>
          <ac:picMkLst>
            <pc:docMk/>
            <pc:sldMk cId="1828008056" sldId="524"/>
            <ac:picMk id="32" creationId="{F824458E-A3F1-4947-86D8-0F9999AAC2DD}"/>
          </ac:picMkLst>
        </pc:picChg>
        <pc:picChg chg="add mod">
          <ac:chgData name="阚东" userId="7039b3de-44eb-4b36-856a-06eff18bf7aa" providerId="ADAL" clId="{2A967772-2A56-4679-9D24-0194781F67DB}" dt="2024-09-18T13:56:36.438" v="2273" actId="1036"/>
          <ac:picMkLst>
            <pc:docMk/>
            <pc:sldMk cId="1828008056" sldId="524"/>
            <ac:picMk id="34" creationId="{CB8F407B-5A9E-4C8F-984A-B0202955359F}"/>
          </ac:picMkLst>
        </pc:picChg>
        <pc:picChg chg="add mod modCrop">
          <ac:chgData name="阚东" userId="7039b3de-44eb-4b36-856a-06eff18bf7aa" providerId="ADAL" clId="{2A967772-2A56-4679-9D24-0194781F67DB}" dt="2024-09-18T13:59:10.353" v="2359" actId="1035"/>
          <ac:picMkLst>
            <pc:docMk/>
            <pc:sldMk cId="1828008056" sldId="524"/>
            <ac:picMk id="36" creationId="{5D73BECF-F5BF-453B-8945-4C390891715F}"/>
          </ac:picMkLst>
        </pc:picChg>
        <pc:picChg chg="mod">
          <ac:chgData name="阚东" userId="7039b3de-44eb-4b36-856a-06eff18bf7aa" providerId="ADAL" clId="{2A967772-2A56-4679-9D24-0194781F67DB}" dt="2024-09-18T14:05:55.160" v="2395"/>
          <ac:picMkLst>
            <pc:docMk/>
            <pc:sldMk cId="1828008056" sldId="524"/>
            <ac:picMk id="41" creationId="{A1ABE838-4D49-40D7-B1B0-F20B76DD5C52}"/>
          </ac:picMkLst>
        </pc:picChg>
        <pc:cxnChg chg="add del mod">
          <ac:chgData name="阚东" userId="7039b3de-44eb-4b36-856a-06eff18bf7aa" providerId="ADAL" clId="{2A967772-2A56-4679-9D24-0194781F67DB}" dt="2024-09-18T13:51:10.930" v="2037" actId="478"/>
          <ac:cxnSpMkLst>
            <pc:docMk/>
            <pc:sldMk cId="1828008056" sldId="524"/>
            <ac:cxnSpMk id="11" creationId="{EAF70E97-7778-4343-B3C2-0D90B0F68AE0}"/>
          </ac:cxnSpMkLst>
        </pc:cxnChg>
        <pc:cxnChg chg="add del mod">
          <ac:chgData name="阚东" userId="7039b3de-44eb-4b36-856a-06eff18bf7aa" providerId="ADAL" clId="{2A967772-2A56-4679-9D24-0194781F67DB}" dt="2024-09-18T13:42:45.419" v="1957" actId="478"/>
          <ac:cxnSpMkLst>
            <pc:docMk/>
            <pc:sldMk cId="1828008056" sldId="524"/>
            <ac:cxnSpMk id="15" creationId="{1E4203C1-DB7F-4CDC-86FA-77D3B3AFC139}"/>
          </ac:cxnSpMkLst>
        </pc:cxnChg>
        <pc:cxnChg chg="add mod">
          <ac:chgData name="阚东" userId="7039b3de-44eb-4b36-856a-06eff18bf7aa" providerId="ADAL" clId="{2A967772-2A56-4679-9D24-0194781F67DB}" dt="2024-09-18T13:52:26.644" v="2176" actId="1036"/>
          <ac:cxnSpMkLst>
            <pc:docMk/>
            <pc:sldMk cId="1828008056" sldId="524"/>
            <ac:cxnSpMk id="19" creationId="{31907098-F796-4312-B32C-60BA9041DFE4}"/>
          </ac:cxnSpMkLst>
        </pc:cxnChg>
      </pc:sldChg>
      <pc:sldChg chg="addSp delSp modSp add mod modNotesTx">
        <pc:chgData name="阚东" userId="7039b3de-44eb-4b36-856a-06eff18bf7aa" providerId="ADAL" clId="{2A967772-2A56-4679-9D24-0194781F67DB}" dt="2024-09-19T08:55:08.234" v="5406" actId="113"/>
        <pc:sldMkLst>
          <pc:docMk/>
          <pc:sldMk cId="1781093986" sldId="525"/>
        </pc:sldMkLst>
        <pc:spChg chg="mod">
          <ac:chgData name="阚东" userId="7039b3de-44eb-4b36-856a-06eff18bf7aa" providerId="ADAL" clId="{2A967772-2A56-4679-9D24-0194781F67DB}" dt="2024-09-18T14:20:02.742" v="2581"/>
          <ac:spMkLst>
            <pc:docMk/>
            <pc:sldMk cId="1781093986" sldId="525"/>
            <ac:spMk id="3" creationId="{00000000-0000-0000-0000-000000000000}"/>
          </ac:spMkLst>
        </pc:spChg>
        <pc:spChg chg="del">
          <ac:chgData name="阚东" userId="7039b3de-44eb-4b36-856a-06eff18bf7aa" providerId="ADAL" clId="{2A967772-2A56-4679-9D24-0194781F67DB}" dt="2024-09-18T14:03:23.008" v="2367" actId="478"/>
          <ac:spMkLst>
            <pc:docMk/>
            <pc:sldMk cId="1781093986" sldId="525"/>
            <ac:spMk id="7" creationId="{7CD9CF27-E25B-4970-8FB3-EABC9AE11F2C}"/>
          </ac:spMkLst>
        </pc:spChg>
        <pc:spChg chg="del">
          <ac:chgData name="阚东" userId="7039b3de-44eb-4b36-856a-06eff18bf7aa" providerId="ADAL" clId="{2A967772-2A56-4679-9D24-0194781F67DB}" dt="2024-09-18T14:03:18.538" v="2364" actId="478"/>
          <ac:spMkLst>
            <pc:docMk/>
            <pc:sldMk cId="1781093986" sldId="525"/>
            <ac:spMk id="14" creationId="{D60FA2F1-BF6E-4A5C-A4DB-364F099B68F2}"/>
          </ac:spMkLst>
        </pc:spChg>
        <pc:spChg chg="del">
          <ac:chgData name="阚东" userId="7039b3de-44eb-4b36-856a-06eff18bf7aa" providerId="ADAL" clId="{2A967772-2A56-4679-9D24-0194781F67DB}" dt="2024-09-18T14:03:19.457" v="2365" actId="478"/>
          <ac:spMkLst>
            <pc:docMk/>
            <pc:sldMk cId="1781093986" sldId="525"/>
            <ac:spMk id="17" creationId="{BC5714F0-7CC5-45EF-ACCF-772E19272FCF}"/>
          </ac:spMkLst>
        </pc:spChg>
        <pc:spChg chg="del">
          <ac:chgData name="阚东" userId="7039b3de-44eb-4b36-856a-06eff18bf7aa" providerId="ADAL" clId="{2A967772-2A56-4679-9D24-0194781F67DB}" dt="2024-09-18T14:03:18.538" v="2364" actId="478"/>
          <ac:spMkLst>
            <pc:docMk/>
            <pc:sldMk cId="1781093986" sldId="525"/>
            <ac:spMk id="18" creationId="{CE9A709B-50B6-4CCB-9F73-EFC4099A57C9}"/>
          </ac:spMkLst>
        </pc:spChg>
        <pc:spChg chg="del">
          <ac:chgData name="阚东" userId="7039b3de-44eb-4b36-856a-06eff18bf7aa" providerId="ADAL" clId="{2A967772-2A56-4679-9D24-0194781F67DB}" dt="2024-09-18T14:03:18.538" v="2364" actId="478"/>
          <ac:spMkLst>
            <pc:docMk/>
            <pc:sldMk cId="1781093986" sldId="525"/>
            <ac:spMk id="20" creationId="{B525BAB7-9E89-4D8B-BCEB-A18F5B549449}"/>
          </ac:spMkLst>
        </pc:spChg>
        <pc:spChg chg="del">
          <ac:chgData name="阚东" userId="7039b3de-44eb-4b36-856a-06eff18bf7aa" providerId="ADAL" clId="{2A967772-2A56-4679-9D24-0194781F67DB}" dt="2024-09-18T14:03:18.538" v="2364" actId="478"/>
          <ac:spMkLst>
            <pc:docMk/>
            <pc:sldMk cId="1781093986" sldId="525"/>
            <ac:spMk id="21" creationId="{7024CC39-4D8F-4C2F-ABA4-1B59B0CA7DA1}"/>
          </ac:spMkLst>
        </pc:spChg>
        <pc:spChg chg="del">
          <ac:chgData name="阚东" userId="7039b3de-44eb-4b36-856a-06eff18bf7aa" providerId="ADAL" clId="{2A967772-2A56-4679-9D24-0194781F67DB}" dt="2024-09-18T14:03:18.538" v="2364" actId="478"/>
          <ac:spMkLst>
            <pc:docMk/>
            <pc:sldMk cId="1781093986" sldId="525"/>
            <ac:spMk id="22" creationId="{B104CC89-7D75-498D-B02E-19097B98FCA2}"/>
          </ac:spMkLst>
        </pc:spChg>
        <pc:spChg chg="add del mod">
          <ac:chgData name="阚东" userId="7039b3de-44eb-4b36-856a-06eff18bf7aa" providerId="ADAL" clId="{2A967772-2A56-4679-9D24-0194781F67DB}" dt="2024-09-18T14:24:54.657" v="2591" actId="478"/>
          <ac:spMkLst>
            <pc:docMk/>
            <pc:sldMk cId="1781093986" sldId="525"/>
            <ac:spMk id="27" creationId="{7CC88459-39AB-4C3B-BEEA-4EA76F3146B1}"/>
          </ac:spMkLst>
        </pc:spChg>
        <pc:spChg chg="add mod">
          <ac:chgData name="阚东" userId="7039b3de-44eb-4b36-856a-06eff18bf7aa" providerId="ADAL" clId="{2A967772-2A56-4679-9D24-0194781F67DB}" dt="2024-09-18T14:32:50.547" v="2743" actId="1035"/>
          <ac:spMkLst>
            <pc:docMk/>
            <pc:sldMk cId="1781093986" sldId="525"/>
            <ac:spMk id="31" creationId="{614309D2-87A5-4284-B1E3-F7A20FA3A0A5}"/>
          </ac:spMkLst>
        </pc:spChg>
        <pc:spChg chg="add mod">
          <ac:chgData name="阚东" userId="7039b3de-44eb-4b36-856a-06eff18bf7aa" providerId="ADAL" clId="{2A967772-2A56-4679-9D24-0194781F67DB}" dt="2024-09-18T14:27:36.580" v="2659" actId="1036"/>
          <ac:spMkLst>
            <pc:docMk/>
            <pc:sldMk cId="1781093986" sldId="525"/>
            <ac:spMk id="33" creationId="{2CF8094D-9D2E-437F-934E-4784C45A560D}"/>
          </ac:spMkLst>
        </pc:spChg>
        <pc:spChg chg="add mod">
          <ac:chgData name="阚东" userId="7039b3de-44eb-4b36-856a-06eff18bf7aa" providerId="ADAL" clId="{2A967772-2A56-4679-9D24-0194781F67DB}" dt="2024-09-18T14:32:50.547" v="2743" actId="1035"/>
          <ac:spMkLst>
            <pc:docMk/>
            <pc:sldMk cId="1781093986" sldId="525"/>
            <ac:spMk id="35" creationId="{3891B1A2-CE5B-40D9-A45C-FBA01B193143}"/>
          </ac:spMkLst>
        </pc:spChg>
        <pc:spChg chg="add mod">
          <ac:chgData name="阚东" userId="7039b3de-44eb-4b36-856a-06eff18bf7aa" providerId="ADAL" clId="{2A967772-2A56-4679-9D24-0194781F67DB}" dt="2024-09-18T14:35:19.601" v="2761" actId="20577"/>
          <ac:spMkLst>
            <pc:docMk/>
            <pc:sldMk cId="1781093986" sldId="525"/>
            <ac:spMk id="38" creationId="{2FBF12B7-7AA6-4218-B7E5-1B195875B761}"/>
          </ac:spMkLst>
        </pc:spChg>
        <pc:spChg chg="del">
          <ac:chgData name="阚东" userId="7039b3de-44eb-4b36-856a-06eff18bf7aa" providerId="ADAL" clId="{2A967772-2A56-4679-9D24-0194781F67DB}" dt="2024-09-18T14:03:21.275" v="2366" actId="478"/>
          <ac:spMkLst>
            <pc:docMk/>
            <pc:sldMk cId="1781093986" sldId="525"/>
            <ac:spMk id="39" creationId="{6301511C-6A62-4FA3-B498-987B7BF6602E}"/>
          </ac:spMkLst>
        </pc:spChg>
        <pc:grpChg chg="add mod">
          <ac:chgData name="阚东" userId="7039b3de-44eb-4b36-856a-06eff18bf7aa" providerId="ADAL" clId="{2A967772-2A56-4679-9D24-0194781F67DB}" dt="2024-09-18T14:36:35.311" v="2814" actId="164"/>
          <ac:grpSpMkLst>
            <pc:docMk/>
            <pc:sldMk cId="1781093986" sldId="525"/>
            <ac:grpSpMk id="13" creationId="{40DBA437-081E-4291-AF82-C7C9BD1757E1}"/>
          </ac:grpSpMkLst>
        </pc:grpChg>
        <pc:grpChg chg="del">
          <ac:chgData name="阚东" userId="7039b3de-44eb-4b36-856a-06eff18bf7aa" providerId="ADAL" clId="{2A967772-2A56-4679-9D24-0194781F67DB}" dt="2024-09-18T14:03:18.538" v="2364" actId="478"/>
          <ac:grpSpMkLst>
            <pc:docMk/>
            <pc:sldMk cId="1781093986" sldId="525"/>
            <ac:grpSpMk id="37" creationId="{C57F3686-D9AF-484C-B3B1-B58D47A9327E}"/>
          </ac:grpSpMkLst>
        </pc:grpChg>
        <pc:picChg chg="mod modCrop">
          <ac:chgData name="阚东" userId="7039b3de-44eb-4b36-856a-06eff18bf7aa" providerId="ADAL" clId="{2A967772-2A56-4679-9D24-0194781F67DB}" dt="2024-09-18T14:33:56.289" v="2755" actId="14100"/>
          <ac:picMkLst>
            <pc:docMk/>
            <pc:sldMk cId="1781093986" sldId="525"/>
            <ac:picMk id="6" creationId="{963E5DBA-084D-45AF-8BBA-2DCA983D8CE5}"/>
          </ac:picMkLst>
        </pc:picChg>
        <pc:picChg chg="del">
          <ac:chgData name="阚东" userId="7039b3de-44eb-4b36-856a-06eff18bf7aa" providerId="ADAL" clId="{2A967772-2A56-4679-9D24-0194781F67DB}" dt="2024-09-18T14:03:18.538" v="2364" actId="478"/>
          <ac:picMkLst>
            <pc:docMk/>
            <pc:sldMk cId="1781093986" sldId="525"/>
            <ac:picMk id="8" creationId="{EE4C5D88-AC4A-4A4A-AEFD-98B28DFCDD3E}"/>
          </ac:picMkLst>
        </pc:picChg>
        <pc:picChg chg="del">
          <ac:chgData name="阚东" userId="7039b3de-44eb-4b36-856a-06eff18bf7aa" providerId="ADAL" clId="{2A967772-2A56-4679-9D24-0194781F67DB}" dt="2024-09-18T14:03:18.538" v="2364" actId="478"/>
          <ac:picMkLst>
            <pc:docMk/>
            <pc:sldMk cId="1781093986" sldId="525"/>
            <ac:picMk id="10" creationId="{E8C13319-9C80-4D57-9C79-9BD9E1CE584D}"/>
          </ac:picMkLst>
        </pc:picChg>
        <pc:picChg chg="add mod">
          <ac:chgData name="阚东" userId="7039b3de-44eb-4b36-856a-06eff18bf7aa" providerId="ADAL" clId="{2A967772-2A56-4679-9D24-0194781F67DB}" dt="2024-09-18T14:35:31.953" v="2807" actId="1035"/>
          <ac:picMkLst>
            <pc:docMk/>
            <pc:sldMk cId="1781093986" sldId="525"/>
            <ac:picMk id="11" creationId="{FF849CED-A8C8-476E-B256-642C4420898E}"/>
          </ac:picMkLst>
        </pc:picChg>
        <pc:picChg chg="del">
          <ac:chgData name="阚东" userId="7039b3de-44eb-4b36-856a-06eff18bf7aa" providerId="ADAL" clId="{2A967772-2A56-4679-9D24-0194781F67DB}" dt="2024-09-18T14:03:18.538" v="2364" actId="478"/>
          <ac:picMkLst>
            <pc:docMk/>
            <pc:sldMk cId="1781093986" sldId="525"/>
            <ac:picMk id="24" creationId="{A3912C03-B111-4E16-BD1D-5E1A900AEDF4}"/>
          </ac:picMkLst>
        </pc:picChg>
        <pc:picChg chg="add mod modCrop">
          <ac:chgData name="阚东" userId="7039b3de-44eb-4b36-856a-06eff18bf7aa" providerId="ADAL" clId="{2A967772-2A56-4679-9D24-0194781F67DB}" dt="2024-09-18T14:36:35.311" v="2814" actId="164"/>
          <ac:picMkLst>
            <pc:docMk/>
            <pc:sldMk cId="1781093986" sldId="525"/>
            <ac:picMk id="25" creationId="{4F30C571-9777-4319-9EC9-BD3A8EF4B618}"/>
          </ac:picMkLst>
        </pc:picChg>
        <pc:picChg chg="del">
          <ac:chgData name="阚东" userId="7039b3de-44eb-4b36-856a-06eff18bf7aa" providerId="ADAL" clId="{2A967772-2A56-4679-9D24-0194781F67DB}" dt="2024-09-18T14:03:18.538" v="2364" actId="478"/>
          <ac:picMkLst>
            <pc:docMk/>
            <pc:sldMk cId="1781093986" sldId="525"/>
            <ac:picMk id="26" creationId="{1B55BCF5-3D70-4360-99BB-1A87D93B322D}"/>
          </ac:picMkLst>
        </pc:picChg>
        <pc:picChg chg="del">
          <ac:chgData name="阚东" userId="7039b3de-44eb-4b36-856a-06eff18bf7aa" providerId="ADAL" clId="{2A967772-2A56-4679-9D24-0194781F67DB}" dt="2024-09-18T14:03:18.538" v="2364" actId="478"/>
          <ac:picMkLst>
            <pc:docMk/>
            <pc:sldMk cId="1781093986" sldId="525"/>
            <ac:picMk id="28" creationId="{6BC4052B-CA5F-4CD5-856E-1D706EB31D2E}"/>
          </ac:picMkLst>
        </pc:picChg>
        <pc:picChg chg="del">
          <ac:chgData name="阚东" userId="7039b3de-44eb-4b36-856a-06eff18bf7aa" providerId="ADAL" clId="{2A967772-2A56-4679-9D24-0194781F67DB}" dt="2024-09-18T14:03:18.538" v="2364" actId="478"/>
          <ac:picMkLst>
            <pc:docMk/>
            <pc:sldMk cId="1781093986" sldId="525"/>
            <ac:picMk id="34" creationId="{CB8F407B-5A9E-4C8F-984A-B0202955359F}"/>
          </ac:picMkLst>
        </pc:picChg>
        <pc:picChg chg="del">
          <ac:chgData name="阚东" userId="7039b3de-44eb-4b36-856a-06eff18bf7aa" providerId="ADAL" clId="{2A967772-2A56-4679-9D24-0194781F67DB}" dt="2024-09-18T14:03:18.538" v="2364" actId="478"/>
          <ac:picMkLst>
            <pc:docMk/>
            <pc:sldMk cId="1781093986" sldId="525"/>
            <ac:picMk id="36" creationId="{5D73BECF-F5BF-453B-8945-4C390891715F}"/>
          </ac:picMkLst>
        </pc:picChg>
        <pc:cxnChg chg="del">
          <ac:chgData name="阚东" userId="7039b3de-44eb-4b36-856a-06eff18bf7aa" providerId="ADAL" clId="{2A967772-2A56-4679-9D24-0194781F67DB}" dt="2024-09-18T14:03:18.538" v="2364" actId="478"/>
          <ac:cxnSpMkLst>
            <pc:docMk/>
            <pc:sldMk cId="1781093986" sldId="525"/>
            <ac:cxnSpMk id="19" creationId="{31907098-F796-4312-B32C-60BA9041DFE4}"/>
          </ac:cxnSpMkLst>
        </pc:cxnChg>
        <pc:cxnChg chg="add mod">
          <ac:chgData name="阚东" userId="7039b3de-44eb-4b36-856a-06eff18bf7aa" providerId="ADAL" clId="{2A967772-2A56-4679-9D24-0194781F67DB}" dt="2024-09-18T14:36:35.311" v="2814" actId="164"/>
          <ac:cxnSpMkLst>
            <pc:docMk/>
            <pc:sldMk cId="1781093986" sldId="525"/>
            <ac:cxnSpMk id="29" creationId="{5F052AE9-D204-49C9-95CB-B1EE7482A896}"/>
          </ac:cxnSpMkLst>
        </pc:cxnChg>
      </pc:sldChg>
      <pc:sldChg chg="addSp delSp modSp add mod modAnim modNotesTx">
        <pc:chgData name="阚东" userId="7039b3de-44eb-4b36-856a-06eff18bf7aa" providerId="ADAL" clId="{2A967772-2A56-4679-9D24-0194781F67DB}" dt="2024-09-19T08:28:28.412" v="5105" actId="20577"/>
        <pc:sldMkLst>
          <pc:docMk/>
          <pc:sldMk cId="285335721" sldId="526"/>
        </pc:sldMkLst>
        <pc:spChg chg="mod">
          <ac:chgData name="阚东" userId="7039b3de-44eb-4b36-856a-06eff18bf7aa" providerId="ADAL" clId="{2A967772-2A56-4679-9D24-0194781F67DB}" dt="2024-09-18T14:05:26.179" v="2392" actId="20577"/>
          <ac:spMkLst>
            <pc:docMk/>
            <pc:sldMk cId="285335721" sldId="526"/>
            <ac:spMk id="3" creationId="{00000000-0000-0000-0000-000000000000}"/>
          </ac:spMkLst>
        </pc:spChg>
        <pc:spChg chg="del">
          <ac:chgData name="阚东" userId="7039b3de-44eb-4b36-856a-06eff18bf7aa" providerId="ADAL" clId="{2A967772-2A56-4679-9D24-0194781F67DB}" dt="2024-09-18T14:06:51.873" v="2398" actId="478"/>
          <ac:spMkLst>
            <pc:docMk/>
            <pc:sldMk cId="285335721" sldId="526"/>
            <ac:spMk id="7" creationId="{7CD9CF27-E25B-4970-8FB3-EABC9AE11F2C}"/>
          </ac:spMkLst>
        </pc:spChg>
        <pc:spChg chg="del">
          <ac:chgData name="阚东" userId="7039b3de-44eb-4b36-856a-06eff18bf7aa" providerId="ADAL" clId="{2A967772-2A56-4679-9D24-0194781F67DB}" dt="2024-09-18T14:05:52.187" v="2393" actId="478"/>
          <ac:spMkLst>
            <pc:docMk/>
            <pc:sldMk cId="285335721" sldId="526"/>
            <ac:spMk id="14" creationId="{D60FA2F1-BF6E-4A5C-A4DB-364F099B68F2}"/>
          </ac:spMkLst>
        </pc:spChg>
        <pc:spChg chg="del">
          <ac:chgData name="阚东" userId="7039b3de-44eb-4b36-856a-06eff18bf7aa" providerId="ADAL" clId="{2A967772-2A56-4679-9D24-0194781F67DB}" dt="2024-09-18T14:05:52.187" v="2393" actId="478"/>
          <ac:spMkLst>
            <pc:docMk/>
            <pc:sldMk cId="285335721" sldId="526"/>
            <ac:spMk id="17" creationId="{BC5714F0-7CC5-45EF-ACCF-772E19272FCF}"/>
          </ac:spMkLst>
        </pc:spChg>
        <pc:spChg chg="del">
          <ac:chgData name="阚东" userId="7039b3de-44eb-4b36-856a-06eff18bf7aa" providerId="ADAL" clId="{2A967772-2A56-4679-9D24-0194781F67DB}" dt="2024-09-18T14:05:52.187" v="2393" actId="478"/>
          <ac:spMkLst>
            <pc:docMk/>
            <pc:sldMk cId="285335721" sldId="526"/>
            <ac:spMk id="18" creationId="{CE9A709B-50B6-4CCB-9F73-EFC4099A57C9}"/>
          </ac:spMkLst>
        </pc:spChg>
        <pc:spChg chg="del">
          <ac:chgData name="阚东" userId="7039b3de-44eb-4b36-856a-06eff18bf7aa" providerId="ADAL" clId="{2A967772-2A56-4679-9D24-0194781F67DB}" dt="2024-09-18T14:05:52.187" v="2393" actId="478"/>
          <ac:spMkLst>
            <pc:docMk/>
            <pc:sldMk cId="285335721" sldId="526"/>
            <ac:spMk id="20" creationId="{B525BAB7-9E89-4D8B-BCEB-A18F5B549449}"/>
          </ac:spMkLst>
        </pc:spChg>
        <pc:spChg chg="del">
          <ac:chgData name="阚东" userId="7039b3de-44eb-4b36-856a-06eff18bf7aa" providerId="ADAL" clId="{2A967772-2A56-4679-9D24-0194781F67DB}" dt="2024-09-18T14:05:52.187" v="2393" actId="478"/>
          <ac:spMkLst>
            <pc:docMk/>
            <pc:sldMk cId="285335721" sldId="526"/>
            <ac:spMk id="21" creationId="{7024CC39-4D8F-4C2F-ABA4-1B59B0CA7DA1}"/>
          </ac:spMkLst>
        </pc:spChg>
        <pc:spChg chg="del">
          <ac:chgData name="阚东" userId="7039b3de-44eb-4b36-856a-06eff18bf7aa" providerId="ADAL" clId="{2A967772-2A56-4679-9D24-0194781F67DB}" dt="2024-09-18T14:05:52.187" v="2393" actId="478"/>
          <ac:spMkLst>
            <pc:docMk/>
            <pc:sldMk cId="285335721" sldId="526"/>
            <ac:spMk id="22" creationId="{B104CC89-7D75-498D-B02E-19097B98FCA2}"/>
          </ac:spMkLst>
        </pc:spChg>
        <pc:spChg chg="mod">
          <ac:chgData name="阚东" userId="7039b3de-44eb-4b36-856a-06eff18bf7aa" providerId="ADAL" clId="{2A967772-2A56-4679-9D24-0194781F67DB}" dt="2024-09-18T14:05:53.127" v="2394"/>
          <ac:spMkLst>
            <pc:docMk/>
            <pc:sldMk cId="285335721" sldId="526"/>
            <ac:spMk id="29" creationId="{9DD83065-5EAB-488F-A8A5-57EAD511ACFA}"/>
          </ac:spMkLst>
        </pc:spChg>
        <pc:spChg chg="add mod">
          <ac:chgData name="阚东" userId="7039b3de-44eb-4b36-856a-06eff18bf7aa" providerId="ADAL" clId="{2A967772-2A56-4679-9D24-0194781F67DB}" dt="2024-09-18T14:19:22.411" v="2578" actId="1036"/>
          <ac:spMkLst>
            <pc:docMk/>
            <pc:sldMk cId="285335721" sldId="526"/>
            <ac:spMk id="31" creationId="{E85D782B-EF24-47F5-9177-F517227B550E}"/>
          </ac:spMkLst>
        </pc:spChg>
        <pc:spChg chg="add mod">
          <ac:chgData name="阚东" userId="7039b3de-44eb-4b36-856a-06eff18bf7aa" providerId="ADAL" clId="{2A967772-2A56-4679-9D24-0194781F67DB}" dt="2024-09-18T14:14:03.150" v="2517" actId="1076"/>
          <ac:spMkLst>
            <pc:docMk/>
            <pc:sldMk cId="285335721" sldId="526"/>
            <ac:spMk id="35" creationId="{60336B96-303D-44B9-8AD8-C30D04BFA2CB}"/>
          </ac:spMkLst>
        </pc:spChg>
        <pc:spChg chg="add mod">
          <ac:chgData name="阚东" userId="7039b3de-44eb-4b36-856a-06eff18bf7aa" providerId="ADAL" clId="{2A967772-2A56-4679-9D24-0194781F67DB}" dt="2024-09-18T14:19:29.422" v="2580" actId="20577"/>
          <ac:spMkLst>
            <pc:docMk/>
            <pc:sldMk cId="285335721" sldId="526"/>
            <ac:spMk id="38" creationId="{58D93E28-27D8-4193-8692-ECBCA391AFFB}"/>
          </ac:spMkLst>
        </pc:spChg>
        <pc:spChg chg="del">
          <ac:chgData name="阚东" userId="7039b3de-44eb-4b36-856a-06eff18bf7aa" providerId="ADAL" clId="{2A967772-2A56-4679-9D24-0194781F67DB}" dt="2024-09-18T14:05:52.187" v="2393" actId="478"/>
          <ac:spMkLst>
            <pc:docMk/>
            <pc:sldMk cId="285335721" sldId="526"/>
            <ac:spMk id="39" creationId="{6301511C-6A62-4FA3-B498-987B7BF6602E}"/>
          </ac:spMkLst>
        </pc:spChg>
        <pc:grpChg chg="add mod">
          <ac:chgData name="阚东" userId="7039b3de-44eb-4b36-856a-06eff18bf7aa" providerId="ADAL" clId="{2A967772-2A56-4679-9D24-0194781F67DB}" dt="2024-09-18T14:05:53.127" v="2394"/>
          <ac:grpSpMkLst>
            <pc:docMk/>
            <pc:sldMk cId="285335721" sldId="526"/>
            <ac:grpSpMk id="25" creationId="{567459BF-8803-4237-AA0F-EC07DFF4B119}"/>
          </ac:grpSpMkLst>
        </pc:grpChg>
        <pc:grpChg chg="del">
          <ac:chgData name="阚东" userId="7039b3de-44eb-4b36-856a-06eff18bf7aa" providerId="ADAL" clId="{2A967772-2A56-4679-9D24-0194781F67DB}" dt="2024-09-18T14:05:52.187" v="2393" actId="478"/>
          <ac:grpSpMkLst>
            <pc:docMk/>
            <pc:sldMk cId="285335721" sldId="526"/>
            <ac:grpSpMk id="37" creationId="{C57F3686-D9AF-484C-B3B1-B58D47A9327E}"/>
          </ac:grpSpMkLst>
        </pc:grpChg>
        <pc:picChg chg="del mod">
          <ac:chgData name="阚东" userId="7039b3de-44eb-4b36-856a-06eff18bf7aa" providerId="ADAL" clId="{2A967772-2A56-4679-9D24-0194781F67DB}" dt="2024-09-18T14:07:59.273" v="2417" actId="478"/>
          <ac:picMkLst>
            <pc:docMk/>
            <pc:sldMk cId="285335721" sldId="526"/>
            <ac:picMk id="6" creationId="{963E5DBA-084D-45AF-8BBA-2DCA983D8CE5}"/>
          </ac:picMkLst>
        </pc:picChg>
        <pc:picChg chg="del">
          <ac:chgData name="阚东" userId="7039b3de-44eb-4b36-856a-06eff18bf7aa" providerId="ADAL" clId="{2A967772-2A56-4679-9D24-0194781F67DB}" dt="2024-09-18T14:05:52.187" v="2393" actId="478"/>
          <ac:picMkLst>
            <pc:docMk/>
            <pc:sldMk cId="285335721" sldId="526"/>
            <ac:picMk id="8" creationId="{EE4C5D88-AC4A-4A4A-AEFD-98B28DFCDD3E}"/>
          </ac:picMkLst>
        </pc:picChg>
        <pc:picChg chg="add mod">
          <ac:chgData name="阚东" userId="7039b3de-44eb-4b36-856a-06eff18bf7aa" providerId="ADAL" clId="{2A967772-2A56-4679-9D24-0194781F67DB}" dt="2024-09-18T14:19:22.411" v="2578" actId="1036"/>
          <ac:picMkLst>
            <pc:docMk/>
            <pc:sldMk cId="285335721" sldId="526"/>
            <ac:picMk id="9" creationId="{5E9FA446-6F69-401E-959C-07F7C7283526}"/>
          </ac:picMkLst>
        </pc:picChg>
        <pc:picChg chg="del">
          <ac:chgData name="阚东" userId="7039b3de-44eb-4b36-856a-06eff18bf7aa" providerId="ADAL" clId="{2A967772-2A56-4679-9D24-0194781F67DB}" dt="2024-09-18T14:05:52.187" v="2393" actId="478"/>
          <ac:picMkLst>
            <pc:docMk/>
            <pc:sldMk cId="285335721" sldId="526"/>
            <ac:picMk id="10" creationId="{E8C13319-9C80-4D57-9C79-9BD9E1CE584D}"/>
          </ac:picMkLst>
        </pc:picChg>
        <pc:picChg chg="del">
          <ac:chgData name="阚东" userId="7039b3de-44eb-4b36-856a-06eff18bf7aa" providerId="ADAL" clId="{2A967772-2A56-4679-9D24-0194781F67DB}" dt="2024-09-18T14:05:52.187" v="2393" actId="478"/>
          <ac:picMkLst>
            <pc:docMk/>
            <pc:sldMk cId="285335721" sldId="526"/>
            <ac:picMk id="24" creationId="{A3912C03-B111-4E16-BD1D-5E1A900AEDF4}"/>
          </ac:picMkLst>
        </pc:picChg>
        <pc:picChg chg="del">
          <ac:chgData name="阚东" userId="7039b3de-44eb-4b36-856a-06eff18bf7aa" providerId="ADAL" clId="{2A967772-2A56-4679-9D24-0194781F67DB}" dt="2024-09-18T14:05:52.187" v="2393" actId="478"/>
          <ac:picMkLst>
            <pc:docMk/>
            <pc:sldMk cId="285335721" sldId="526"/>
            <ac:picMk id="26" creationId="{1B55BCF5-3D70-4360-99BB-1A87D93B322D}"/>
          </ac:picMkLst>
        </pc:picChg>
        <pc:picChg chg="mod">
          <ac:chgData name="阚东" userId="7039b3de-44eb-4b36-856a-06eff18bf7aa" providerId="ADAL" clId="{2A967772-2A56-4679-9D24-0194781F67DB}" dt="2024-09-18T14:05:53.127" v="2394"/>
          <ac:picMkLst>
            <pc:docMk/>
            <pc:sldMk cId="285335721" sldId="526"/>
            <ac:picMk id="27" creationId="{AF0AF548-0560-4259-9010-788592CB6661}"/>
          </ac:picMkLst>
        </pc:picChg>
        <pc:picChg chg="del">
          <ac:chgData name="阚东" userId="7039b3de-44eb-4b36-856a-06eff18bf7aa" providerId="ADAL" clId="{2A967772-2A56-4679-9D24-0194781F67DB}" dt="2024-09-18T14:05:52.187" v="2393" actId="478"/>
          <ac:picMkLst>
            <pc:docMk/>
            <pc:sldMk cId="285335721" sldId="526"/>
            <ac:picMk id="28" creationId="{6BC4052B-CA5F-4CD5-856E-1D706EB31D2E}"/>
          </ac:picMkLst>
        </pc:picChg>
        <pc:picChg chg="add mod">
          <ac:chgData name="阚东" userId="7039b3de-44eb-4b36-856a-06eff18bf7aa" providerId="ADAL" clId="{2A967772-2A56-4679-9D24-0194781F67DB}" dt="2024-09-18T14:19:17.625" v="2559" actId="1076"/>
          <ac:picMkLst>
            <pc:docMk/>
            <pc:sldMk cId="285335721" sldId="526"/>
            <ac:picMk id="33" creationId="{9266AF8B-650A-4E07-9AF5-52E1843DD265}"/>
          </ac:picMkLst>
        </pc:picChg>
        <pc:picChg chg="del">
          <ac:chgData name="阚东" userId="7039b3de-44eb-4b36-856a-06eff18bf7aa" providerId="ADAL" clId="{2A967772-2A56-4679-9D24-0194781F67DB}" dt="2024-09-18T14:05:52.187" v="2393" actId="478"/>
          <ac:picMkLst>
            <pc:docMk/>
            <pc:sldMk cId="285335721" sldId="526"/>
            <ac:picMk id="34" creationId="{CB8F407B-5A9E-4C8F-984A-B0202955359F}"/>
          </ac:picMkLst>
        </pc:picChg>
        <pc:picChg chg="del">
          <ac:chgData name="阚东" userId="7039b3de-44eb-4b36-856a-06eff18bf7aa" providerId="ADAL" clId="{2A967772-2A56-4679-9D24-0194781F67DB}" dt="2024-09-18T14:05:52.187" v="2393" actId="478"/>
          <ac:picMkLst>
            <pc:docMk/>
            <pc:sldMk cId="285335721" sldId="526"/>
            <ac:picMk id="36" creationId="{5D73BECF-F5BF-453B-8945-4C390891715F}"/>
          </ac:picMkLst>
        </pc:picChg>
        <pc:cxnChg chg="del">
          <ac:chgData name="阚东" userId="7039b3de-44eb-4b36-856a-06eff18bf7aa" providerId="ADAL" clId="{2A967772-2A56-4679-9D24-0194781F67DB}" dt="2024-09-18T14:05:52.187" v="2393" actId="478"/>
          <ac:cxnSpMkLst>
            <pc:docMk/>
            <pc:sldMk cId="285335721" sldId="526"/>
            <ac:cxnSpMk id="19" creationId="{31907098-F796-4312-B32C-60BA9041DFE4}"/>
          </ac:cxnSpMkLst>
        </pc:cxnChg>
      </pc:sldChg>
      <pc:sldChg chg="addSp delSp modSp add mod modAnim modNotesTx">
        <pc:chgData name="阚东" userId="7039b3de-44eb-4b36-856a-06eff18bf7aa" providerId="ADAL" clId="{2A967772-2A56-4679-9D24-0194781F67DB}" dt="2024-09-19T08:55:21.627" v="5407" actId="113"/>
        <pc:sldMkLst>
          <pc:docMk/>
          <pc:sldMk cId="3635781430" sldId="527"/>
        </pc:sldMkLst>
        <pc:spChg chg="mod">
          <ac:chgData name="阚东" userId="7039b3de-44eb-4b36-856a-06eff18bf7aa" providerId="ADAL" clId="{2A967772-2A56-4679-9D24-0194781F67DB}" dt="2024-09-18T14:35:56.379" v="2810"/>
          <ac:spMkLst>
            <pc:docMk/>
            <pc:sldMk cId="3635781430" sldId="527"/>
            <ac:spMk id="3" creationId="{00000000-0000-0000-0000-000000000000}"/>
          </ac:spMkLst>
        </pc:spChg>
        <pc:spChg chg="add mod">
          <ac:chgData name="阚东" userId="7039b3de-44eb-4b36-856a-06eff18bf7aa" providerId="ADAL" clId="{2A967772-2A56-4679-9D24-0194781F67DB}" dt="2024-09-18T14:41:35.620" v="2834" actId="1076"/>
          <ac:spMkLst>
            <pc:docMk/>
            <pc:sldMk cId="3635781430" sldId="527"/>
            <ac:spMk id="14" creationId="{0C5A2E45-1C49-4F10-9A44-4EE1314BB62B}"/>
          </ac:spMkLst>
        </pc:spChg>
        <pc:spChg chg="add mod">
          <ac:chgData name="阚东" userId="7039b3de-44eb-4b36-856a-06eff18bf7aa" providerId="ADAL" clId="{2A967772-2A56-4679-9D24-0194781F67DB}" dt="2024-09-18T14:42:10.691" v="2848" actId="1038"/>
          <ac:spMkLst>
            <pc:docMk/>
            <pc:sldMk cId="3635781430" sldId="527"/>
            <ac:spMk id="15" creationId="{C779F732-80CF-4990-BFB7-2CE8A6FCF58B}"/>
          </ac:spMkLst>
        </pc:spChg>
        <pc:spChg chg="del">
          <ac:chgData name="阚东" userId="7039b3de-44eb-4b36-856a-06eff18bf7aa" providerId="ADAL" clId="{2A967772-2A56-4679-9D24-0194781F67DB}" dt="2024-09-18T14:35:45.743" v="2809" actId="478"/>
          <ac:spMkLst>
            <pc:docMk/>
            <pc:sldMk cId="3635781430" sldId="527"/>
            <ac:spMk id="31" creationId="{614309D2-87A5-4284-B1E3-F7A20FA3A0A5}"/>
          </ac:spMkLst>
        </pc:spChg>
        <pc:spChg chg="del">
          <ac:chgData name="阚东" userId="7039b3de-44eb-4b36-856a-06eff18bf7aa" providerId="ADAL" clId="{2A967772-2A56-4679-9D24-0194781F67DB}" dt="2024-09-18T14:35:45.743" v="2809" actId="478"/>
          <ac:spMkLst>
            <pc:docMk/>
            <pc:sldMk cId="3635781430" sldId="527"/>
            <ac:spMk id="33" creationId="{2CF8094D-9D2E-437F-934E-4784C45A560D}"/>
          </ac:spMkLst>
        </pc:spChg>
        <pc:spChg chg="del">
          <ac:chgData name="阚东" userId="7039b3de-44eb-4b36-856a-06eff18bf7aa" providerId="ADAL" clId="{2A967772-2A56-4679-9D24-0194781F67DB}" dt="2024-09-18T14:35:45.743" v="2809" actId="478"/>
          <ac:spMkLst>
            <pc:docMk/>
            <pc:sldMk cId="3635781430" sldId="527"/>
            <ac:spMk id="35" creationId="{3891B1A2-CE5B-40D9-A45C-FBA01B193143}"/>
          </ac:spMkLst>
        </pc:spChg>
        <pc:spChg chg="del">
          <ac:chgData name="阚东" userId="7039b3de-44eb-4b36-856a-06eff18bf7aa" providerId="ADAL" clId="{2A967772-2A56-4679-9D24-0194781F67DB}" dt="2024-09-18T14:35:45.743" v="2809" actId="478"/>
          <ac:spMkLst>
            <pc:docMk/>
            <pc:sldMk cId="3635781430" sldId="527"/>
            <ac:spMk id="38" creationId="{2FBF12B7-7AA6-4218-B7E5-1B195875B761}"/>
          </ac:spMkLst>
        </pc:spChg>
        <pc:picChg chg="del">
          <ac:chgData name="阚东" userId="7039b3de-44eb-4b36-856a-06eff18bf7aa" providerId="ADAL" clId="{2A967772-2A56-4679-9D24-0194781F67DB}" dt="2024-09-18T14:35:45.743" v="2809" actId="478"/>
          <ac:picMkLst>
            <pc:docMk/>
            <pc:sldMk cId="3635781430" sldId="527"/>
            <ac:picMk id="6" creationId="{963E5DBA-084D-45AF-8BBA-2DCA983D8CE5}"/>
          </ac:picMkLst>
        </pc:picChg>
        <pc:picChg chg="add del mod">
          <ac:chgData name="阚东" userId="7039b3de-44eb-4b36-856a-06eff18bf7aa" providerId="ADAL" clId="{2A967772-2A56-4679-9D24-0194781F67DB}" dt="2024-09-18T14:49:35.579" v="2871" actId="478"/>
          <ac:picMkLst>
            <pc:docMk/>
            <pc:sldMk cId="3635781430" sldId="527"/>
            <ac:picMk id="7" creationId="{4CA29B77-EC75-4E41-8EAD-CDAB1D6FB260}"/>
          </ac:picMkLst>
        </pc:picChg>
        <pc:picChg chg="del">
          <ac:chgData name="阚东" userId="7039b3de-44eb-4b36-856a-06eff18bf7aa" providerId="ADAL" clId="{2A967772-2A56-4679-9D24-0194781F67DB}" dt="2024-09-18T14:35:45.743" v="2809" actId="478"/>
          <ac:picMkLst>
            <pc:docMk/>
            <pc:sldMk cId="3635781430" sldId="527"/>
            <ac:picMk id="11" creationId="{FF849CED-A8C8-476E-B256-642C4420898E}"/>
          </ac:picMkLst>
        </pc:picChg>
        <pc:picChg chg="add mod modCrop">
          <ac:chgData name="阚东" userId="7039b3de-44eb-4b36-856a-06eff18bf7aa" providerId="ADAL" clId="{2A967772-2A56-4679-9D24-0194781F67DB}" dt="2024-09-18T14:36:52.976" v="2816" actId="1076"/>
          <ac:picMkLst>
            <pc:docMk/>
            <pc:sldMk cId="3635781430" sldId="527"/>
            <ac:picMk id="12" creationId="{8C3350B7-D6D7-4987-8483-0545BB50EEAE}"/>
          </ac:picMkLst>
        </pc:picChg>
        <pc:picChg chg="add del mod">
          <ac:chgData name="阚东" userId="7039b3de-44eb-4b36-856a-06eff18bf7aa" providerId="ADAL" clId="{2A967772-2A56-4679-9D24-0194781F67DB}" dt="2024-09-19T05:51:44.482" v="2888" actId="478"/>
          <ac:picMkLst>
            <pc:docMk/>
            <pc:sldMk cId="3635781430" sldId="527"/>
            <ac:picMk id="18" creationId="{44209D20-ACC0-419F-8739-076117BAD3EC}"/>
          </ac:picMkLst>
        </pc:picChg>
        <pc:picChg chg="del">
          <ac:chgData name="阚东" userId="7039b3de-44eb-4b36-856a-06eff18bf7aa" providerId="ADAL" clId="{2A967772-2A56-4679-9D24-0194781F67DB}" dt="2024-09-18T14:35:45.743" v="2809" actId="478"/>
          <ac:picMkLst>
            <pc:docMk/>
            <pc:sldMk cId="3635781430" sldId="527"/>
            <ac:picMk id="25" creationId="{4F30C571-9777-4319-9EC9-BD3A8EF4B618}"/>
          </ac:picMkLst>
        </pc:picChg>
        <pc:cxnChg chg="del">
          <ac:chgData name="阚东" userId="7039b3de-44eb-4b36-856a-06eff18bf7aa" providerId="ADAL" clId="{2A967772-2A56-4679-9D24-0194781F67DB}" dt="2024-09-18T14:35:45.743" v="2809" actId="478"/>
          <ac:cxnSpMkLst>
            <pc:docMk/>
            <pc:sldMk cId="3635781430" sldId="527"/>
            <ac:cxnSpMk id="29" creationId="{5F052AE9-D204-49C9-95CB-B1EE7482A896}"/>
          </ac:cxnSpMkLst>
        </pc:cxnChg>
      </pc:sldChg>
      <pc:sldChg chg="addSp delSp modSp add mod delAnim modAnim modNotesTx">
        <pc:chgData name="阚东" userId="7039b3de-44eb-4b36-856a-06eff18bf7aa" providerId="ADAL" clId="{2A967772-2A56-4679-9D24-0194781F67DB}" dt="2024-09-19T08:32:04.827" v="5147"/>
        <pc:sldMkLst>
          <pc:docMk/>
          <pc:sldMk cId="1383453098" sldId="528"/>
        </pc:sldMkLst>
        <pc:spChg chg="mod">
          <ac:chgData name="阚东" userId="7039b3de-44eb-4b36-856a-06eff18bf7aa" providerId="ADAL" clId="{2A967772-2A56-4679-9D24-0194781F67DB}" dt="2024-09-19T05:54:32.629" v="2904"/>
          <ac:spMkLst>
            <pc:docMk/>
            <pc:sldMk cId="1383453098" sldId="528"/>
            <ac:spMk id="3" creationId="{00000000-0000-0000-0000-000000000000}"/>
          </ac:spMkLst>
        </pc:spChg>
        <pc:spChg chg="del">
          <ac:chgData name="阚东" userId="7039b3de-44eb-4b36-856a-06eff18bf7aa" providerId="ADAL" clId="{2A967772-2A56-4679-9D24-0194781F67DB}" dt="2024-09-18T14:49:50.261" v="2873" actId="478"/>
          <ac:spMkLst>
            <pc:docMk/>
            <pc:sldMk cId="1383453098" sldId="528"/>
            <ac:spMk id="14" creationId="{0C5A2E45-1C49-4F10-9A44-4EE1314BB62B}"/>
          </ac:spMkLst>
        </pc:spChg>
        <pc:spChg chg="del">
          <ac:chgData name="阚东" userId="7039b3de-44eb-4b36-856a-06eff18bf7aa" providerId="ADAL" clId="{2A967772-2A56-4679-9D24-0194781F67DB}" dt="2024-09-19T05:54:18.927" v="2901" actId="478"/>
          <ac:spMkLst>
            <pc:docMk/>
            <pc:sldMk cId="1383453098" sldId="528"/>
            <ac:spMk id="15" creationId="{C779F732-80CF-4990-BFB7-2CE8A6FCF58B}"/>
          </ac:spMkLst>
        </pc:spChg>
        <pc:spChg chg="add mod">
          <ac:chgData name="阚东" userId="7039b3de-44eb-4b36-856a-06eff18bf7aa" providerId="ADAL" clId="{2A967772-2A56-4679-9D24-0194781F67DB}" dt="2024-09-19T06:00:55.366" v="2990" actId="14100"/>
          <ac:spMkLst>
            <pc:docMk/>
            <pc:sldMk cId="1383453098" sldId="528"/>
            <ac:spMk id="20" creationId="{C6F1ACD7-8050-4B06-B4E4-C7D989EE6532}"/>
          </ac:spMkLst>
        </pc:spChg>
        <pc:spChg chg="add del mod">
          <ac:chgData name="阚东" userId="7039b3de-44eb-4b36-856a-06eff18bf7aa" providerId="ADAL" clId="{2A967772-2A56-4679-9D24-0194781F67DB}" dt="2024-09-19T06:00:56.549" v="2992"/>
          <ac:spMkLst>
            <pc:docMk/>
            <pc:sldMk cId="1383453098" sldId="528"/>
            <ac:spMk id="27" creationId="{29E1BD44-9845-4C9A-B505-666DD8532A57}"/>
          </ac:spMkLst>
        </pc:spChg>
        <pc:spChg chg="add mod">
          <ac:chgData name="阚东" userId="7039b3de-44eb-4b36-856a-06eff18bf7aa" providerId="ADAL" clId="{2A967772-2A56-4679-9D24-0194781F67DB}" dt="2024-09-19T06:01:32.195" v="3000" actId="1076"/>
          <ac:spMkLst>
            <pc:docMk/>
            <pc:sldMk cId="1383453098" sldId="528"/>
            <ac:spMk id="28" creationId="{9461BBDB-8181-4B5A-BF37-F9BC1E0EB6EC}"/>
          </ac:spMkLst>
        </pc:spChg>
        <pc:spChg chg="add del mod">
          <ac:chgData name="阚东" userId="7039b3de-44eb-4b36-856a-06eff18bf7aa" providerId="ADAL" clId="{2A967772-2A56-4679-9D24-0194781F67DB}" dt="2024-09-19T06:03:32.283" v="3030" actId="1076"/>
          <ac:spMkLst>
            <pc:docMk/>
            <pc:sldMk cId="1383453098" sldId="528"/>
            <ac:spMk id="37" creationId="{99B82FBC-40CD-44A1-973E-B8B0C456C2C4}"/>
          </ac:spMkLst>
        </pc:spChg>
        <pc:spChg chg="add mod">
          <ac:chgData name="阚东" userId="7039b3de-44eb-4b36-856a-06eff18bf7aa" providerId="ADAL" clId="{2A967772-2A56-4679-9D24-0194781F67DB}" dt="2024-09-19T06:04:09.924" v="3038"/>
          <ac:spMkLst>
            <pc:docMk/>
            <pc:sldMk cId="1383453098" sldId="528"/>
            <ac:spMk id="38" creationId="{CD2D7AE3-DD16-40DB-B8FE-871EB6096D4B}"/>
          </ac:spMkLst>
        </pc:spChg>
        <pc:grpChg chg="add mod">
          <ac:chgData name="阚东" userId="7039b3de-44eb-4b36-856a-06eff18bf7aa" providerId="ADAL" clId="{2A967772-2A56-4679-9D24-0194781F67DB}" dt="2024-09-19T05:59:03.631" v="2929" actId="1076"/>
          <ac:grpSpMkLst>
            <pc:docMk/>
            <pc:sldMk cId="1383453098" sldId="528"/>
            <ac:grpSpMk id="9" creationId="{622FB5AC-753F-462B-B75F-D6AFA50A195E}"/>
          </ac:grpSpMkLst>
        </pc:grpChg>
        <pc:picChg chg="add mod">
          <ac:chgData name="阚东" userId="7039b3de-44eb-4b36-856a-06eff18bf7aa" providerId="ADAL" clId="{2A967772-2A56-4679-9D24-0194781F67DB}" dt="2024-09-19T05:56:44.348" v="2911" actId="164"/>
          <ac:picMkLst>
            <pc:docMk/>
            <pc:sldMk cId="1383453098" sldId="528"/>
            <ac:picMk id="5" creationId="{2B4AA1DF-0F9E-4656-BA42-B39693D940EA}"/>
          </ac:picMkLst>
        </pc:picChg>
        <pc:picChg chg="del mod">
          <ac:chgData name="阚东" userId="7039b3de-44eb-4b36-856a-06eff18bf7aa" providerId="ADAL" clId="{2A967772-2A56-4679-9D24-0194781F67DB}" dt="2024-09-19T05:54:20.827" v="2903" actId="478"/>
          <ac:picMkLst>
            <pc:docMk/>
            <pc:sldMk cId="1383453098" sldId="528"/>
            <ac:picMk id="7" creationId="{4CA29B77-EC75-4E41-8EAD-CDAB1D6FB260}"/>
          </ac:picMkLst>
        </pc:picChg>
        <pc:picChg chg="add mod">
          <ac:chgData name="阚东" userId="7039b3de-44eb-4b36-856a-06eff18bf7aa" providerId="ADAL" clId="{2A967772-2A56-4679-9D24-0194781F67DB}" dt="2024-09-19T05:56:44.348" v="2911" actId="164"/>
          <ac:picMkLst>
            <pc:docMk/>
            <pc:sldMk cId="1383453098" sldId="528"/>
            <ac:picMk id="8" creationId="{50C346F8-C2D1-4A56-81AD-7D69D2B420B9}"/>
          </ac:picMkLst>
        </pc:picChg>
        <pc:picChg chg="add mod">
          <ac:chgData name="阚东" userId="7039b3de-44eb-4b36-856a-06eff18bf7aa" providerId="ADAL" clId="{2A967772-2A56-4679-9D24-0194781F67DB}" dt="2024-09-19T06:01:28.712" v="2998" actId="1076"/>
          <ac:picMkLst>
            <pc:docMk/>
            <pc:sldMk cId="1383453098" sldId="528"/>
            <ac:picMk id="11" creationId="{842BF00B-A870-4C52-902B-14605BFE14A2}"/>
          </ac:picMkLst>
        </pc:picChg>
        <pc:picChg chg="del mod modCrop">
          <ac:chgData name="阚东" userId="7039b3de-44eb-4b36-856a-06eff18bf7aa" providerId="ADAL" clId="{2A967772-2A56-4679-9D24-0194781F67DB}" dt="2024-09-19T05:54:20.247" v="2902" actId="478"/>
          <ac:picMkLst>
            <pc:docMk/>
            <pc:sldMk cId="1383453098" sldId="528"/>
            <ac:picMk id="12" creationId="{8C3350B7-D6D7-4987-8483-0545BB50EEAE}"/>
          </ac:picMkLst>
        </pc:picChg>
        <pc:picChg chg="add mod">
          <ac:chgData name="阚东" userId="7039b3de-44eb-4b36-856a-06eff18bf7aa" providerId="ADAL" clId="{2A967772-2A56-4679-9D24-0194781F67DB}" dt="2024-09-19T06:02:15.442" v="3012" actId="1076"/>
          <ac:picMkLst>
            <pc:docMk/>
            <pc:sldMk cId="1383453098" sldId="528"/>
            <ac:picMk id="14" creationId="{306E1F3D-7C42-425A-BFA2-684615524BCB}"/>
          </ac:picMkLst>
        </pc:picChg>
        <pc:picChg chg="add mod">
          <ac:chgData name="阚东" userId="7039b3de-44eb-4b36-856a-06eff18bf7aa" providerId="ADAL" clId="{2A967772-2A56-4679-9D24-0194781F67DB}" dt="2024-09-19T06:03:36.233" v="3031" actId="1076"/>
          <ac:picMkLst>
            <pc:docMk/>
            <pc:sldMk cId="1383453098" sldId="528"/>
            <ac:picMk id="17" creationId="{2CF261C9-1272-4A51-80FD-1634815132A4}"/>
          </ac:picMkLst>
        </pc:picChg>
        <pc:picChg chg="add mod">
          <ac:chgData name="阚东" userId="7039b3de-44eb-4b36-856a-06eff18bf7aa" providerId="ADAL" clId="{2A967772-2A56-4679-9D24-0194781F67DB}" dt="2024-09-19T06:03:36.233" v="3031" actId="1076"/>
          <ac:picMkLst>
            <pc:docMk/>
            <pc:sldMk cId="1383453098" sldId="528"/>
            <ac:picMk id="19" creationId="{805E3F9F-06E9-492E-9A54-827254C98654}"/>
          </ac:picMkLst>
        </pc:picChg>
        <pc:cxnChg chg="add mod">
          <ac:chgData name="阚东" userId="7039b3de-44eb-4b36-856a-06eff18bf7aa" providerId="ADAL" clId="{2A967772-2A56-4679-9D24-0194781F67DB}" dt="2024-09-19T06:01:44.312" v="3003" actId="14100"/>
          <ac:cxnSpMkLst>
            <pc:docMk/>
            <pc:sldMk cId="1383453098" sldId="528"/>
            <ac:cxnSpMk id="21" creationId="{16FC0155-1CFE-426A-8A08-06730F6014F6}"/>
          </ac:cxnSpMkLst>
        </pc:cxnChg>
        <pc:cxnChg chg="add mod">
          <ac:chgData name="阚东" userId="7039b3de-44eb-4b36-856a-06eff18bf7aa" providerId="ADAL" clId="{2A967772-2A56-4679-9D24-0194781F67DB}" dt="2024-09-19T06:02:01.975" v="3008" actId="14100"/>
          <ac:cxnSpMkLst>
            <pc:docMk/>
            <pc:sldMk cId="1383453098" sldId="528"/>
            <ac:cxnSpMk id="23" creationId="{46598CE9-A467-45DF-ADDA-C93E4EFC8BB5}"/>
          </ac:cxnSpMkLst>
        </pc:cxnChg>
        <pc:cxnChg chg="add mod">
          <ac:chgData name="阚东" userId="7039b3de-44eb-4b36-856a-06eff18bf7aa" providerId="ADAL" clId="{2A967772-2A56-4679-9D24-0194781F67DB}" dt="2024-09-19T06:01:57.730" v="3007" actId="14100"/>
          <ac:cxnSpMkLst>
            <pc:docMk/>
            <pc:sldMk cId="1383453098" sldId="528"/>
            <ac:cxnSpMk id="32" creationId="{36BEDD01-A73C-43A8-84DD-A2819E9E15E5}"/>
          </ac:cxnSpMkLst>
        </pc:cxnChg>
        <pc:cxnChg chg="add mod">
          <ac:chgData name="阚东" userId="7039b3de-44eb-4b36-856a-06eff18bf7aa" providerId="ADAL" clId="{2A967772-2A56-4679-9D24-0194781F67DB}" dt="2024-09-19T06:02:08.737" v="3011" actId="14100"/>
          <ac:cxnSpMkLst>
            <pc:docMk/>
            <pc:sldMk cId="1383453098" sldId="528"/>
            <ac:cxnSpMk id="35" creationId="{CB1B4233-98C3-450E-AF32-845152E28F13}"/>
          </ac:cxnSpMkLst>
        </pc:cxnChg>
      </pc:sldChg>
      <pc:sldChg chg="addSp delSp modSp add mod delAnim modNotesTx">
        <pc:chgData name="阚东" userId="7039b3de-44eb-4b36-856a-06eff18bf7aa" providerId="ADAL" clId="{2A967772-2A56-4679-9D24-0194781F67DB}" dt="2024-09-19T08:31:02.134" v="5118"/>
        <pc:sldMkLst>
          <pc:docMk/>
          <pc:sldMk cId="285585465" sldId="529"/>
        </pc:sldMkLst>
        <pc:spChg chg="del">
          <ac:chgData name="阚东" userId="7039b3de-44eb-4b36-856a-06eff18bf7aa" providerId="ADAL" clId="{2A967772-2A56-4679-9D24-0194781F67DB}" dt="2024-09-19T05:51:50.606" v="2890" actId="478"/>
          <ac:spMkLst>
            <pc:docMk/>
            <pc:sldMk cId="285585465" sldId="529"/>
            <ac:spMk id="14" creationId="{0C5A2E45-1C49-4F10-9A44-4EE1314BB62B}"/>
          </ac:spMkLst>
        </pc:spChg>
        <pc:spChg chg="del">
          <ac:chgData name="阚东" userId="7039b3de-44eb-4b36-856a-06eff18bf7aa" providerId="ADAL" clId="{2A967772-2A56-4679-9D24-0194781F67DB}" dt="2024-09-19T05:51:53.416" v="2891" actId="478"/>
          <ac:spMkLst>
            <pc:docMk/>
            <pc:sldMk cId="285585465" sldId="529"/>
            <ac:spMk id="15" creationId="{C779F732-80CF-4990-BFB7-2CE8A6FCF58B}"/>
          </ac:spMkLst>
        </pc:spChg>
        <pc:picChg chg="add mod">
          <ac:chgData name="阚东" userId="7039b3de-44eb-4b36-856a-06eff18bf7aa" providerId="ADAL" clId="{2A967772-2A56-4679-9D24-0194781F67DB}" dt="2024-09-19T05:52:20.273" v="2900" actId="1037"/>
          <ac:picMkLst>
            <pc:docMk/>
            <pc:sldMk cId="285585465" sldId="529"/>
            <ac:picMk id="7" creationId="{7F9B98D8-36CA-48BD-9057-553E805CFA6D}"/>
          </ac:picMkLst>
        </pc:picChg>
      </pc:sldChg>
      <pc:sldChg chg="modSp add mod modNotesTx">
        <pc:chgData name="阚东" userId="7039b3de-44eb-4b36-856a-06eff18bf7aa" providerId="ADAL" clId="{2A967772-2A56-4679-9D24-0194781F67DB}" dt="2024-09-19T08:32:32.533" v="5153" actId="20577"/>
        <pc:sldMkLst>
          <pc:docMk/>
          <pc:sldMk cId="3197408861" sldId="530"/>
        </pc:sldMkLst>
        <pc:spChg chg="mod">
          <ac:chgData name="阚东" userId="7039b3de-44eb-4b36-856a-06eff18bf7aa" providerId="ADAL" clId="{2A967772-2A56-4679-9D24-0194781F67DB}" dt="2024-09-19T06:05:52.855" v="3092"/>
          <ac:spMkLst>
            <pc:docMk/>
            <pc:sldMk cId="3197408861" sldId="530"/>
            <ac:spMk id="3" creationId="{00000000-0000-0000-0000-000000000000}"/>
          </ac:spMkLst>
        </pc:spChg>
        <pc:spChg chg="mod">
          <ac:chgData name="阚东" userId="7039b3de-44eb-4b36-856a-06eff18bf7aa" providerId="ADAL" clId="{2A967772-2A56-4679-9D24-0194781F67DB}" dt="2024-09-19T06:38:50.097" v="3627" actId="20577"/>
          <ac:spMkLst>
            <pc:docMk/>
            <pc:sldMk cId="3197408861" sldId="530"/>
            <ac:spMk id="12" creationId="{1DF8C4C2-F93B-45C7-B6DA-6740F7169D0E}"/>
          </ac:spMkLst>
        </pc:spChg>
      </pc:sldChg>
      <pc:sldChg chg="addSp delSp modSp add mod ord delAnim modAnim modNotesTx">
        <pc:chgData name="阚东" userId="7039b3de-44eb-4b36-856a-06eff18bf7aa" providerId="ADAL" clId="{2A967772-2A56-4679-9D24-0194781F67DB}" dt="2024-09-19T08:36:39.380" v="5239"/>
        <pc:sldMkLst>
          <pc:docMk/>
          <pc:sldMk cId="3142902046" sldId="531"/>
        </pc:sldMkLst>
        <pc:spChg chg="mod">
          <ac:chgData name="阚东" userId="7039b3de-44eb-4b36-856a-06eff18bf7aa" providerId="ADAL" clId="{2A967772-2A56-4679-9D24-0194781F67DB}" dt="2024-09-19T06:16:37.669" v="3285" actId="1038"/>
          <ac:spMkLst>
            <pc:docMk/>
            <pc:sldMk cId="3142902046" sldId="531"/>
            <ac:spMk id="7" creationId="{F245715C-A1E6-4849-9921-843D2A198B18}"/>
          </ac:spMkLst>
        </pc:spChg>
        <pc:spChg chg="del">
          <ac:chgData name="阚东" userId="7039b3de-44eb-4b36-856a-06eff18bf7aa" providerId="ADAL" clId="{2A967772-2A56-4679-9D24-0194781F67DB}" dt="2024-09-19T06:09:12.742" v="3119" actId="478"/>
          <ac:spMkLst>
            <pc:docMk/>
            <pc:sldMk cId="3142902046" sldId="531"/>
            <ac:spMk id="8" creationId="{AFACF6C7-E13E-4D09-AD83-C3617BBADBED}"/>
          </ac:spMkLst>
        </pc:spChg>
        <pc:spChg chg="del">
          <ac:chgData name="阚东" userId="7039b3de-44eb-4b36-856a-06eff18bf7aa" providerId="ADAL" clId="{2A967772-2A56-4679-9D24-0194781F67DB}" dt="2024-09-19T06:09:00.702" v="3111" actId="478"/>
          <ac:spMkLst>
            <pc:docMk/>
            <pc:sldMk cId="3142902046" sldId="531"/>
            <ac:spMk id="9" creationId="{EA12E532-EAD2-432B-B9D6-79DA930A5784}"/>
          </ac:spMkLst>
        </pc:spChg>
        <pc:spChg chg="del">
          <ac:chgData name="阚东" userId="7039b3de-44eb-4b36-856a-06eff18bf7aa" providerId="ADAL" clId="{2A967772-2A56-4679-9D24-0194781F67DB}" dt="2024-09-19T06:09:00.702" v="3111" actId="478"/>
          <ac:spMkLst>
            <pc:docMk/>
            <pc:sldMk cId="3142902046" sldId="531"/>
            <ac:spMk id="10" creationId="{6E319BB3-0BF6-4D32-87FF-D6B9A56B6BD0}"/>
          </ac:spMkLst>
        </pc:spChg>
        <pc:spChg chg="del">
          <ac:chgData name="阚东" userId="7039b3de-44eb-4b36-856a-06eff18bf7aa" providerId="ADAL" clId="{2A967772-2A56-4679-9D24-0194781F67DB}" dt="2024-09-19T06:09:00.702" v="3111" actId="478"/>
          <ac:spMkLst>
            <pc:docMk/>
            <pc:sldMk cId="3142902046" sldId="531"/>
            <ac:spMk id="11" creationId="{6C5BE73D-0A0E-4689-85ED-8D9BD428BEDA}"/>
          </ac:spMkLst>
        </pc:spChg>
        <pc:spChg chg="del">
          <ac:chgData name="阚东" userId="7039b3de-44eb-4b36-856a-06eff18bf7aa" providerId="ADAL" clId="{2A967772-2A56-4679-9D24-0194781F67DB}" dt="2024-09-19T06:09:00.702" v="3111" actId="478"/>
          <ac:spMkLst>
            <pc:docMk/>
            <pc:sldMk cId="3142902046" sldId="531"/>
            <ac:spMk id="13" creationId="{7229C60F-C241-4B62-BC3C-951B50E5BD3A}"/>
          </ac:spMkLst>
        </pc:spChg>
        <pc:spChg chg="del">
          <ac:chgData name="阚东" userId="7039b3de-44eb-4b36-856a-06eff18bf7aa" providerId="ADAL" clId="{2A967772-2A56-4679-9D24-0194781F67DB}" dt="2024-09-19T06:09:00.702" v="3111" actId="478"/>
          <ac:spMkLst>
            <pc:docMk/>
            <pc:sldMk cId="3142902046" sldId="531"/>
            <ac:spMk id="14" creationId="{8E4F663E-9FDE-4057-B699-1D056E8BB29E}"/>
          </ac:spMkLst>
        </pc:spChg>
        <pc:spChg chg="del">
          <ac:chgData name="阚东" userId="7039b3de-44eb-4b36-856a-06eff18bf7aa" providerId="ADAL" clId="{2A967772-2A56-4679-9D24-0194781F67DB}" dt="2024-09-19T06:09:00.702" v="3111" actId="478"/>
          <ac:spMkLst>
            <pc:docMk/>
            <pc:sldMk cId="3142902046" sldId="531"/>
            <ac:spMk id="15" creationId="{5438E45E-0307-4B7F-99EF-CE659EE1B960}"/>
          </ac:spMkLst>
        </pc:spChg>
        <pc:spChg chg="del">
          <ac:chgData name="阚东" userId="7039b3de-44eb-4b36-856a-06eff18bf7aa" providerId="ADAL" clId="{2A967772-2A56-4679-9D24-0194781F67DB}" dt="2024-09-19T06:09:00.702" v="3111" actId="478"/>
          <ac:spMkLst>
            <pc:docMk/>
            <pc:sldMk cId="3142902046" sldId="531"/>
            <ac:spMk id="19" creationId="{76BD7919-7C8E-4899-8347-97E465C1B387}"/>
          </ac:spMkLst>
        </pc:spChg>
        <pc:spChg chg="del">
          <ac:chgData name="阚东" userId="7039b3de-44eb-4b36-856a-06eff18bf7aa" providerId="ADAL" clId="{2A967772-2A56-4679-9D24-0194781F67DB}" dt="2024-09-19T06:09:00.702" v="3111" actId="478"/>
          <ac:spMkLst>
            <pc:docMk/>
            <pc:sldMk cId="3142902046" sldId="531"/>
            <ac:spMk id="20" creationId="{503C13F0-F202-4CC4-BFCA-7ABE444EECBA}"/>
          </ac:spMkLst>
        </pc:spChg>
        <pc:spChg chg="del">
          <ac:chgData name="阚东" userId="7039b3de-44eb-4b36-856a-06eff18bf7aa" providerId="ADAL" clId="{2A967772-2A56-4679-9D24-0194781F67DB}" dt="2024-09-19T06:09:00.702" v="3111" actId="478"/>
          <ac:spMkLst>
            <pc:docMk/>
            <pc:sldMk cId="3142902046" sldId="531"/>
            <ac:spMk id="21" creationId="{A362CB32-B728-48A8-A705-B9C8B0E31729}"/>
          </ac:spMkLst>
        </pc:spChg>
        <pc:spChg chg="del">
          <ac:chgData name="阚东" userId="7039b3de-44eb-4b36-856a-06eff18bf7aa" providerId="ADAL" clId="{2A967772-2A56-4679-9D24-0194781F67DB}" dt="2024-09-19T06:09:06.083" v="3116" actId="478"/>
          <ac:spMkLst>
            <pc:docMk/>
            <pc:sldMk cId="3142902046" sldId="531"/>
            <ac:spMk id="22" creationId="{34CE7933-068E-4390-BCA5-1BACE6C4A2A7}"/>
          </ac:spMkLst>
        </pc:spChg>
        <pc:spChg chg="del">
          <ac:chgData name="阚东" userId="7039b3de-44eb-4b36-856a-06eff18bf7aa" providerId="ADAL" clId="{2A967772-2A56-4679-9D24-0194781F67DB}" dt="2024-09-19T06:09:06.083" v="3116" actId="478"/>
          <ac:spMkLst>
            <pc:docMk/>
            <pc:sldMk cId="3142902046" sldId="531"/>
            <ac:spMk id="23" creationId="{22FA52F9-4E7B-43E5-981E-39634789EF0A}"/>
          </ac:spMkLst>
        </pc:spChg>
        <pc:spChg chg="del mod">
          <ac:chgData name="阚东" userId="7039b3de-44eb-4b36-856a-06eff18bf7aa" providerId="ADAL" clId="{2A967772-2A56-4679-9D24-0194781F67DB}" dt="2024-09-19T06:09:05.069" v="3115" actId="478"/>
          <ac:spMkLst>
            <pc:docMk/>
            <pc:sldMk cId="3142902046" sldId="531"/>
            <ac:spMk id="27" creationId="{5F409A0E-1053-4A72-B401-596523C1D4A3}"/>
          </ac:spMkLst>
        </pc:spChg>
        <pc:spChg chg="del mod">
          <ac:chgData name="阚东" userId="7039b3de-44eb-4b36-856a-06eff18bf7aa" providerId="ADAL" clId="{2A967772-2A56-4679-9D24-0194781F67DB}" dt="2024-09-19T06:09:03.446" v="3113" actId="478"/>
          <ac:spMkLst>
            <pc:docMk/>
            <pc:sldMk cId="3142902046" sldId="531"/>
            <ac:spMk id="28" creationId="{7ED76B3C-E6F4-485F-BBEF-55857DC81D7A}"/>
          </ac:spMkLst>
        </pc:spChg>
        <pc:spChg chg="del">
          <ac:chgData name="阚东" userId="7039b3de-44eb-4b36-856a-06eff18bf7aa" providerId="ADAL" clId="{2A967772-2A56-4679-9D24-0194781F67DB}" dt="2024-09-19T06:09:00.702" v="3111" actId="478"/>
          <ac:spMkLst>
            <pc:docMk/>
            <pc:sldMk cId="3142902046" sldId="531"/>
            <ac:spMk id="29" creationId="{31DAD368-1CE0-4DDA-9DFD-58E62A0E52E0}"/>
          </ac:spMkLst>
        </pc:spChg>
        <pc:spChg chg="del">
          <ac:chgData name="阚东" userId="7039b3de-44eb-4b36-856a-06eff18bf7aa" providerId="ADAL" clId="{2A967772-2A56-4679-9D24-0194781F67DB}" dt="2024-09-19T06:09:00.702" v="3111" actId="478"/>
          <ac:spMkLst>
            <pc:docMk/>
            <pc:sldMk cId="3142902046" sldId="531"/>
            <ac:spMk id="30" creationId="{73706853-13D6-402F-9AA9-A164AFD60AE7}"/>
          </ac:spMkLst>
        </pc:spChg>
        <pc:spChg chg="del">
          <ac:chgData name="阚东" userId="7039b3de-44eb-4b36-856a-06eff18bf7aa" providerId="ADAL" clId="{2A967772-2A56-4679-9D24-0194781F67DB}" dt="2024-09-19T06:09:00.702" v="3111" actId="478"/>
          <ac:spMkLst>
            <pc:docMk/>
            <pc:sldMk cId="3142902046" sldId="531"/>
            <ac:spMk id="31" creationId="{F1D488D0-79B6-4C2C-80B0-DF0E91787824}"/>
          </ac:spMkLst>
        </pc:spChg>
        <pc:spChg chg="del">
          <ac:chgData name="阚东" userId="7039b3de-44eb-4b36-856a-06eff18bf7aa" providerId="ADAL" clId="{2A967772-2A56-4679-9D24-0194781F67DB}" dt="2024-09-19T06:09:00.702" v="3111" actId="478"/>
          <ac:spMkLst>
            <pc:docMk/>
            <pc:sldMk cId="3142902046" sldId="531"/>
            <ac:spMk id="32" creationId="{8AA2138E-6AA5-4C31-A0AD-EAC2B2E3F9B8}"/>
          </ac:spMkLst>
        </pc:spChg>
        <pc:spChg chg="add mod">
          <ac:chgData name="阚东" userId="7039b3de-44eb-4b36-856a-06eff18bf7aa" providerId="ADAL" clId="{2A967772-2A56-4679-9D24-0194781F67DB}" dt="2024-09-19T06:16:42.890" v="3304" actId="1037"/>
          <ac:spMkLst>
            <pc:docMk/>
            <pc:sldMk cId="3142902046" sldId="531"/>
            <ac:spMk id="33" creationId="{E264232E-1786-4B89-96CC-718C4A49AC36}"/>
          </ac:spMkLst>
        </pc:spChg>
        <pc:spChg chg="add mod">
          <ac:chgData name="阚东" userId="7039b3de-44eb-4b36-856a-06eff18bf7aa" providerId="ADAL" clId="{2A967772-2A56-4679-9D24-0194781F67DB}" dt="2024-09-19T06:16:42.890" v="3304" actId="1037"/>
          <ac:spMkLst>
            <pc:docMk/>
            <pc:sldMk cId="3142902046" sldId="531"/>
            <ac:spMk id="34" creationId="{9764CB9E-B14D-44F9-9CB3-2102EA8679FE}"/>
          </ac:spMkLst>
        </pc:spChg>
        <pc:spChg chg="add mod">
          <ac:chgData name="阚东" userId="7039b3de-44eb-4b36-856a-06eff18bf7aa" providerId="ADAL" clId="{2A967772-2A56-4679-9D24-0194781F67DB}" dt="2024-09-19T06:17:00.687" v="3321" actId="1037"/>
          <ac:spMkLst>
            <pc:docMk/>
            <pc:sldMk cId="3142902046" sldId="531"/>
            <ac:spMk id="35" creationId="{4DB59333-1170-4E64-98A2-59A4B572405F}"/>
          </ac:spMkLst>
        </pc:spChg>
        <pc:spChg chg="add mod">
          <ac:chgData name="阚东" userId="7039b3de-44eb-4b36-856a-06eff18bf7aa" providerId="ADAL" clId="{2A967772-2A56-4679-9D24-0194781F67DB}" dt="2024-09-19T06:17:00.687" v="3321" actId="1037"/>
          <ac:spMkLst>
            <pc:docMk/>
            <pc:sldMk cId="3142902046" sldId="531"/>
            <ac:spMk id="36" creationId="{7CF8525F-5AD4-4C28-9653-EEA368D8456A}"/>
          </ac:spMkLst>
        </pc:spChg>
        <pc:spChg chg="add mod">
          <ac:chgData name="阚东" userId="7039b3de-44eb-4b36-856a-06eff18bf7aa" providerId="ADAL" clId="{2A967772-2A56-4679-9D24-0194781F67DB}" dt="2024-09-19T06:23:34.691" v="3515" actId="207"/>
          <ac:spMkLst>
            <pc:docMk/>
            <pc:sldMk cId="3142902046" sldId="531"/>
            <ac:spMk id="37" creationId="{DC0DB2E1-07B8-4CB7-AF51-55E747938F72}"/>
          </ac:spMkLst>
        </pc:spChg>
        <pc:spChg chg="add mod">
          <ac:chgData name="阚东" userId="7039b3de-44eb-4b36-856a-06eff18bf7aa" providerId="ADAL" clId="{2A967772-2A56-4679-9D24-0194781F67DB}" dt="2024-09-19T06:23:40.654" v="3516" actId="207"/>
          <ac:spMkLst>
            <pc:docMk/>
            <pc:sldMk cId="3142902046" sldId="531"/>
            <ac:spMk id="38" creationId="{C7ACFAA6-A6F6-40D3-AE14-D6FF23E87410}"/>
          </ac:spMkLst>
        </pc:spChg>
        <pc:spChg chg="add mod">
          <ac:chgData name="阚东" userId="7039b3de-44eb-4b36-856a-06eff18bf7aa" providerId="ADAL" clId="{2A967772-2A56-4679-9D24-0194781F67DB}" dt="2024-09-19T06:17:06.235" v="3332" actId="1037"/>
          <ac:spMkLst>
            <pc:docMk/>
            <pc:sldMk cId="3142902046" sldId="531"/>
            <ac:spMk id="39" creationId="{920039CB-B866-41E8-A3EF-CE3007EF0989}"/>
          </ac:spMkLst>
        </pc:spChg>
        <pc:spChg chg="add mod">
          <ac:chgData name="阚东" userId="7039b3de-44eb-4b36-856a-06eff18bf7aa" providerId="ADAL" clId="{2A967772-2A56-4679-9D24-0194781F67DB}" dt="2024-09-19T06:23:43.266" v="3517" actId="207"/>
          <ac:spMkLst>
            <pc:docMk/>
            <pc:sldMk cId="3142902046" sldId="531"/>
            <ac:spMk id="40" creationId="{7E7700FB-D237-41B0-9664-E28BB0E49E69}"/>
          </ac:spMkLst>
        </pc:spChg>
        <pc:spChg chg="add mod">
          <ac:chgData name="阚东" userId="7039b3de-44eb-4b36-856a-06eff18bf7aa" providerId="ADAL" clId="{2A967772-2A56-4679-9D24-0194781F67DB}" dt="2024-09-19T06:20:46.665" v="3460" actId="1076"/>
          <ac:spMkLst>
            <pc:docMk/>
            <pc:sldMk cId="3142902046" sldId="531"/>
            <ac:spMk id="41" creationId="{3C3FCB37-AD80-4FC4-94C3-714D35DE98C8}"/>
          </ac:spMkLst>
        </pc:spChg>
        <pc:spChg chg="add mod">
          <ac:chgData name="阚东" userId="7039b3de-44eb-4b36-856a-06eff18bf7aa" providerId="ADAL" clId="{2A967772-2A56-4679-9D24-0194781F67DB}" dt="2024-09-19T06:20:10.747" v="3458" actId="1036"/>
          <ac:spMkLst>
            <pc:docMk/>
            <pc:sldMk cId="3142902046" sldId="531"/>
            <ac:spMk id="42" creationId="{4E05478A-22C8-4716-8DA5-351906AAF673}"/>
          </ac:spMkLst>
        </pc:spChg>
        <pc:spChg chg="add mod">
          <ac:chgData name="阚东" userId="7039b3de-44eb-4b36-856a-06eff18bf7aa" providerId="ADAL" clId="{2A967772-2A56-4679-9D24-0194781F67DB}" dt="2024-09-19T06:20:48.223" v="3462" actId="571"/>
          <ac:spMkLst>
            <pc:docMk/>
            <pc:sldMk cId="3142902046" sldId="531"/>
            <ac:spMk id="43" creationId="{F08DF293-A797-42C7-807D-695F169EFD53}"/>
          </ac:spMkLst>
        </pc:spChg>
        <pc:spChg chg="add mod">
          <ac:chgData name="阚东" userId="7039b3de-44eb-4b36-856a-06eff18bf7aa" providerId="ADAL" clId="{2A967772-2A56-4679-9D24-0194781F67DB}" dt="2024-09-19T06:20:48.223" v="3462" actId="571"/>
          <ac:spMkLst>
            <pc:docMk/>
            <pc:sldMk cId="3142902046" sldId="531"/>
            <ac:spMk id="44" creationId="{71525478-8D06-4317-8138-F83167ED3C84}"/>
          </ac:spMkLst>
        </pc:spChg>
        <pc:spChg chg="add mod">
          <ac:chgData name="阚东" userId="7039b3de-44eb-4b36-856a-06eff18bf7aa" providerId="ADAL" clId="{2A967772-2A56-4679-9D24-0194781F67DB}" dt="2024-09-19T06:20:59.047" v="3465" actId="14100"/>
          <ac:spMkLst>
            <pc:docMk/>
            <pc:sldMk cId="3142902046" sldId="531"/>
            <ac:spMk id="45" creationId="{A78D6295-B2E0-4D80-9835-6A9116E32BF2}"/>
          </ac:spMkLst>
        </pc:spChg>
        <pc:spChg chg="add mod">
          <ac:chgData name="阚东" userId="7039b3de-44eb-4b36-856a-06eff18bf7aa" providerId="ADAL" clId="{2A967772-2A56-4679-9D24-0194781F67DB}" dt="2024-09-19T06:25:08.845" v="3528"/>
          <ac:spMkLst>
            <pc:docMk/>
            <pc:sldMk cId="3142902046" sldId="531"/>
            <ac:spMk id="46" creationId="{861F5E63-58C3-47E2-B4A3-EBC24ACE1FBE}"/>
          </ac:spMkLst>
        </pc:spChg>
        <pc:graphicFrameChg chg="add del modGraphic">
          <ac:chgData name="阚东" userId="7039b3de-44eb-4b36-856a-06eff18bf7aa" providerId="ADAL" clId="{2A967772-2A56-4679-9D24-0194781F67DB}" dt="2024-09-19T06:09:10.444" v="3118" actId="27309"/>
          <ac:graphicFrameMkLst>
            <pc:docMk/>
            <pc:sldMk cId="3142902046" sldId="531"/>
            <ac:graphicFrameMk id="5" creationId="{5E14E562-E185-4A1C-9F33-A5DA5000B728}"/>
          </ac:graphicFrameMkLst>
        </pc:graphicFrameChg>
        <pc:picChg chg="del">
          <ac:chgData name="阚东" userId="7039b3de-44eb-4b36-856a-06eff18bf7aa" providerId="ADAL" clId="{2A967772-2A56-4679-9D24-0194781F67DB}" dt="2024-09-19T06:09:00.702" v="3111" actId="478"/>
          <ac:picMkLst>
            <pc:docMk/>
            <pc:sldMk cId="3142902046" sldId="531"/>
            <ac:picMk id="16" creationId="{0E4A6770-D617-4234-8083-A4DEBEC76062}"/>
          </ac:picMkLst>
        </pc:picChg>
        <pc:picChg chg="del">
          <ac:chgData name="阚东" userId="7039b3de-44eb-4b36-856a-06eff18bf7aa" providerId="ADAL" clId="{2A967772-2A56-4679-9D24-0194781F67DB}" dt="2024-09-19T06:09:00.702" v="3111" actId="478"/>
          <ac:picMkLst>
            <pc:docMk/>
            <pc:sldMk cId="3142902046" sldId="531"/>
            <ac:picMk id="17" creationId="{2F55E056-20D0-41DD-AEB7-08ED03BA2951}"/>
          </ac:picMkLst>
        </pc:picChg>
        <pc:picChg chg="del">
          <ac:chgData name="阚东" userId="7039b3de-44eb-4b36-856a-06eff18bf7aa" providerId="ADAL" clId="{2A967772-2A56-4679-9D24-0194781F67DB}" dt="2024-09-19T06:09:00.702" v="3111" actId="478"/>
          <ac:picMkLst>
            <pc:docMk/>
            <pc:sldMk cId="3142902046" sldId="531"/>
            <ac:picMk id="18" creationId="{BF756B5C-A31F-4A7B-B5BA-1B68FA278F9C}"/>
          </ac:picMkLst>
        </pc:picChg>
        <pc:picChg chg="mod">
          <ac:chgData name="阚东" userId="7039b3de-44eb-4b36-856a-06eff18bf7aa" providerId="ADAL" clId="{2A967772-2A56-4679-9D24-0194781F67DB}" dt="2024-09-19T06:25:22.067" v="3530" actId="1076"/>
          <ac:picMkLst>
            <pc:docMk/>
            <pc:sldMk cId="3142902046" sldId="531"/>
            <ac:picMk id="24" creationId="{B9BABCB6-9A86-40EE-9E44-E06304415A1C}"/>
          </ac:picMkLst>
        </pc:picChg>
      </pc:sldChg>
      <pc:sldChg chg="modSp add mod modNotesTx">
        <pc:chgData name="阚东" userId="7039b3de-44eb-4b36-856a-06eff18bf7aa" providerId="ADAL" clId="{2A967772-2A56-4679-9D24-0194781F67DB}" dt="2024-09-19T08:35:29.050" v="5170" actId="20577"/>
        <pc:sldMkLst>
          <pc:docMk/>
          <pc:sldMk cId="461035616" sldId="532"/>
        </pc:sldMkLst>
        <pc:spChg chg="mod">
          <ac:chgData name="阚东" userId="7039b3de-44eb-4b36-856a-06eff18bf7aa" providerId="ADAL" clId="{2A967772-2A56-4679-9D24-0194781F67DB}" dt="2024-09-19T06:25:48.738" v="3537"/>
          <ac:spMkLst>
            <pc:docMk/>
            <pc:sldMk cId="461035616" sldId="532"/>
            <ac:spMk id="3" creationId="{00000000-0000-0000-0000-000000000000}"/>
          </ac:spMkLst>
        </pc:spChg>
        <pc:spChg chg="mod">
          <ac:chgData name="阚东" userId="7039b3de-44eb-4b36-856a-06eff18bf7aa" providerId="ADAL" clId="{2A967772-2A56-4679-9D24-0194781F67DB}" dt="2024-09-19T06:26:21.237" v="3545"/>
          <ac:spMkLst>
            <pc:docMk/>
            <pc:sldMk cId="461035616" sldId="532"/>
            <ac:spMk id="12" creationId="{1DF8C4C2-F93B-45C7-B6DA-6740F7169D0E}"/>
          </ac:spMkLst>
        </pc:spChg>
      </pc:sldChg>
      <pc:sldChg chg="modSp add mod modNotesTx">
        <pc:chgData name="阚东" userId="7039b3de-44eb-4b36-856a-06eff18bf7aa" providerId="ADAL" clId="{2A967772-2A56-4679-9D24-0194781F67DB}" dt="2024-09-19T08:35:35.257" v="5174" actId="5793"/>
        <pc:sldMkLst>
          <pc:docMk/>
          <pc:sldMk cId="2798202884" sldId="533"/>
        </pc:sldMkLst>
        <pc:spChg chg="mod">
          <ac:chgData name="阚东" userId="7039b3de-44eb-4b36-856a-06eff18bf7aa" providerId="ADAL" clId="{2A967772-2A56-4679-9D24-0194781F67DB}" dt="2024-09-19T06:26:45.070" v="3561" actId="20577"/>
          <ac:spMkLst>
            <pc:docMk/>
            <pc:sldMk cId="2798202884" sldId="533"/>
            <ac:spMk id="5" creationId="{FD7369D1-3BA4-41D5-9799-DF738BCCCB40}"/>
          </ac:spMkLst>
        </pc:spChg>
        <pc:spChg chg="mod">
          <ac:chgData name="阚东" userId="7039b3de-44eb-4b36-856a-06eff18bf7aa" providerId="ADAL" clId="{2A967772-2A56-4679-9D24-0194781F67DB}" dt="2024-09-19T06:40:32.172" v="3632" actId="20577"/>
          <ac:spMkLst>
            <pc:docMk/>
            <pc:sldMk cId="2798202884" sldId="533"/>
            <ac:spMk id="12" creationId="{1DF8C4C2-F93B-45C7-B6DA-6740F7169D0E}"/>
          </ac:spMkLst>
        </pc:spChg>
      </pc:sldChg>
      <pc:sldChg chg="modSp add mod modNotesTx">
        <pc:chgData name="阚东" userId="7039b3de-44eb-4b36-856a-06eff18bf7aa" providerId="ADAL" clId="{2A967772-2A56-4679-9D24-0194781F67DB}" dt="2024-09-19T08:35:41.655" v="5178" actId="20577"/>
        <pc:sldMkLst>
          <pc:docMk/>
          <pc:sldMk cId="1805287358" sldId="534"/>
        </pc:sldMkLst>
        <pc:spChg chg="mod">
          <ac:chgData name="阚东" userId="7039b3de-44eb-4b36-856a-06eff18bf7aa" providerId="ADAL" clId="{2A967772-2A56-4679-9D24-0194781F67DB}" dt="2024-09-19T06:26:37.802" v="3555" actId="20577"/>
          <ac:spMkLst>
            <pc:docMk/>
            <pc:sldMk cId="1805287358" sldId="534"/>
            <ac:spMk id="5" creationId="{FD7369D1-3BA4-41D5-9799-DF738BCCCB40}"/>
          </ac:spMkLst>
        </pc:spChg>
        <pc:spChg chg="mod">
          <ac:chgData name="阚东" userId="7039b3de-44eb-4b36-856a-06eff18bf7aa" providerId="ADAL" clId="{2A967772-2A56-4679-9D24-0194781F67DB}" dt="2024-09-19T06:38:32.866" v="3623"/>
          <ac:spMkLst>
            <pc:docMk/>
            <pc:sldMk cId="1805287358" sldId="534"/>
            <ac:spMk id="12" creationId="{1DF8C4C2-F93B-45C7-B6DA-6740F7169D0E}"/>
          </ac:spMkLst>
        </pc:spChg>
      </pc:sldChg>
      <pc:sldChg chg="modSp add mod modNotesTx">
        <pc:chgData name="阚东" userId="7039b3de-44eb-4b36-856a-06eff18bf7aa" providerId="ADAL" clId="{2A967772-2A56-4679-9D24-0194781F67DB}" dt="2024-09-19T08:35:49.628" v="5184" actId="5793"/>
        <pc:sldMkLst>
          <pc:docMk/>
          <pc:sldMk cId="3981978411" sldId="535"/>
        </pc:sldMkLst>
        <pc:spChg chg="mod">
          <ac:chgData name="阚东" userId="7039b3de-44eb-4b36-856a-06eff18bf7aa" providerId="ADAL" clId="{2A967772-2A56-4679-9D24-0194781F67DB}" dt="2024-09-19T06:26:34.742" v="3553" actId="20577"/>
          <ac:spMkLst>
            <pc:docMk/>
            <pc:sldMk cId="3981978411" sldId="535"/>
            <ac:spMk id="5" creationId="{FD7369D1-3BA4-41D5-9799-DF738BCCCB40}"/>
          </ac:spMkLst>
        </pc:spChg>
        <pc:spChg chg="mod">
          <ac:chgData name="阚东" userId="7039b3de-44eb-4b36-856a-06eff18bf7aa" providerId="ADAL" clId="{2A967772-2A56-4679-9D24-0194781F67DB}" dt="2024-09-19T06:38:41.221" v="3624"/>
          <ac:spMkLst>
            <pc:docMk/>
            <pc:sldMk cId="3981978411" sldId="535"/>
            <ac:spMk id="12" creationId="{1DF8C4C2-F93B-45C7-B6DA-6740F7169D0E}"/>
          </ac:spMkLst>
        </pc:spChg>
      </pc:sldChg>
      <pc:sldChg chg="modSp add mod modNotesTx">
        <pc:chgData name="阚东" userId="7039b3de-44eb-4b36-856a-06eff18bf7aa" providerId="ADAL" clId="{2A967772-2A56-4679-9D24-0194781F67DB}" dt="2024-09-19T08:35:56.559" v="5236" actId="5793"/>
        <pc:sldMkLst>
          <pc:docMk/>
          <pc:sldMk cId="2732919702" sldId="536"/>
        </pc:sldMkLst>
        <pc:spChg chg="mod">
          <ac:chgData name="阚东" userId="7039b3de-44eb-4b36-856a-06eff18bf7aa" providerId="ADAL" clId="{2A967772-2A56-4679-9D24-0194781F67DB}" dt="2024-09-19T06:26:31.545" v="3551" actId="20577"/>
          <ac:spMkLst>
            <pc:docMk/>
            <pc:sldMk cId="2732919702" sldId="536"/>
            <ac:spMk id="5" creationId="{FD7369D1-3BA4-41D5-9799-DF738BCCCB40}"/>
          </ac:spMkLst>
        </pc:spChg>
        <pc:spChg chg="mod">
          <ac:chgData name="阚东" userId="7039b3de-44eb-4b36-856a-06eff18bf7aa" providerId="ADAL" clId="{2A967772-2A56-4679-9D24-0194781F67DB}" dt="2024-09-19T06:38:57.027" v="3628"/>
          <ac:spMkLst>
            <pc:docMk/>
            <pc:sldMk cId="2732919702" sldId="536"/>
            <ac:spMk id="12" creationId="{1DF8C4C2-F93B-45C7-B6DA-6740F7169D0E}"/>
          </ac:spMkLst>
        </pc:spChg>
      </pc:sldChg>
      <pc:sldChg chg="addSp delSp modSp add mod">
        <pc:chgData name="阚东" userId="7039b3de-44eb-4b36-856a-06eff18bf7aa" providerId="ADAL" clId="{2A967772-2A56-4679-9D24-0194781F67DB}" dt="2024-09-19T06:36:33.143" v="3601" actId="1076"/>
        <pc:sldMkLst>
          <pc:docMk/>
          <pc:sldMk cId="291338839" sldId="537"/>
        </pc:sldMkLst>
        <pc:picChg chg="del">
          <ac:chgData name="阚东" userId="7039b3de-44eb-4b36-856a-06eff18bf7aa" providerId="ADAL" clId="{2A967772-2A56-4679-9D24-0194781F67DB}" dt="2024-09-19T06:28:54.667" v="3570" actId="478"/>
          <ac:picMkLst>
            <pc:docMk/>
            <pc:sldMk cId="291338839" sldId="537"/>
            <ac:picMk id="5" creationId="{A171A1D4-92AF-462D-B54B-B216928AD553}"/>
          </ac:picMkLst>
        </pc:picChg>
        <pc:picChg chg="add mod">
          <ac:chgData name="阚东" userId="7039b3de-44eb-4b36-856a-06eff18bf7aa" providerId="ADAL" clId="{2A967772-2A56-4679-9D24-0194781F67DB}" dt="2024-09-19T06:36:33.143" v="3601" actId="1076"/>
          <ac:picMkLst>
            <pc:docMk/>
            <pc:sldMk cId="291338839" sldId="537"/>
            <ac:picMk id="6" creationId="{88911086-0DBD-44B4-8274-6CE20BB26E02}"/>
          </ac:picMkLst>
        </pc:picChg>
      </pc:sldChg>
      <pc:sldChg chg="addSp delSp modSp add mod">
        <pc:chgData name="阚东" userId="7039b3de-44eb-4b36-856a-06eff18bf7aa" providerId="ADAL" clId="{2A967772-2A56-4679-9D24-0194781F67DB}" dt="2024-09-19T06:37:59.971" v="3621" actId="1076"/>
        <pc:sldMkLst>
          <pc:docMk/>
          <pc:sldMk cId="1686227836" sldId="538"/>
        </pc:sldMkLst>
        <pc:grpChg chg="add mod">
          <ac:chgData name="阚东" userId="7039b3de-44eb-4b36-856a-06eff18bf7aa" providerId="ADAL" clId="{2A967772-2A56-4679-9D24-0194781F67DB}" dt="2024-09-19T06:37:59.971" v="3621" actId="1076"/>
          <ac:grpSpMkLst>
            <pc:docMk/>
            <pc:sldMk cId="1686227836" sldId="538"/>
            <ac:grpSpMk id="9" creationId="{9049DDE1-CE07-480C-B7FB-C7BEC7A5F1CB}"/>
          </ac:grpSpMkLst>
        </pc:grpChg>
        <pc:picChg chg="add mod">
          <ac:chgData name="阚东" userId="7039b3de-44eb-4b36-856a-06eff18bf7aa" providerId="ADAL" clId="{2A967772-2A56-4679-9D24-0194781F67DB}" dt="2024-09-19T06:37:33.618" v="3607" actId="164"/>
          <ac:picMkLst>
            <pc:docMk/>
            <pc:sldMk cId="1686227836" sldId="538"/>
            <ac:picMk id="5" creationId="{D1D4BB98-15DB-48B5-8858-0A07A76DE0D0}"/>
          </ac:picMkLst>
        </pc:picChg>
        <pc:picChg chg="del">
          <ac:chgData name="阚东" userId="7039b3de-44eb-4b36-856a-06eff18bf7aa" providerId="ADAL" clId="{2A967772-2A56-4679-9D24-0194781F67DB}" dt="2024-09-19T06:36:41.763" v="3603" actId="478"/>
          <ac:picMkLst>
            <pc:docMk/>
            <pc:sldMk cId="1686227836" sldId="538"/>
            <ac:picMk id="6" creationId="{88911086-0DBD-44B4-8274-6CE20BB26E02}"/>
          </ac:picMkLst>
        </pc:picChg>
        <pc:picChg chg="add mod">
          <ac:chgData name="阚东" userId="7039b3de-44eb-4b36-856a-06eff18bf7aa" providerId="ADAL" clId="{2A967772-2A56-4679-9D24-0194781F67DB}" dt="2024-09-19T06:37:33.618" v="3607" actId="164"/>
          <ac:picMkLst>
            <pc:docMk/>
            <pc:sldMk cId="1686227836" sldId="538"/>
            <ac:picMk id="8" creationId="{58AB8B38-063F-4746-9CE9-ECB3C868CD84}"/>
          </ac:picMkLst>
        </pc:picChg>
      </pc:sldChg>
      <pc:sldChg chg="addSp delSp modSp add mod modNotesTx">
        <pc:chgData name="阚东" userId="7039b3de-44eb-4b36-856a-06eff18bf7aa" providerId="ADAL" clId="{2A967772-2A56-4679-9D24-0194781F67DB}" dt="2024-09-19T08:39:45.648" v="5263" actId="20577"/>
        <pc:sldMkLst>
          <pc:docMk/>
          <pc:sldMk cId="816871353" sldId="539"/>
        </pc:sldMkLst>
        <pc:spChg chg="mod">
          <ac:chgData name="阚东" userId="7039b3de-44eb-4b36-856a-06eff18bf7aa" providerId="ADAL" clId="{2A967772-2A56-4679-9D24-0194781F67DB}" dt="2024-09-19T06:41:18.441" v="3636"/>
          <ac:spMkLst>
            <pc:docMk/>
            <pc:sldMk cId="816871353" sldId="539"/>
            <ac:spMk id="3" creationId="{00000000-0000-0000-0000-000000000000}"/>
          </ac:spMkLst>
        </pc:spChg>
        <pc:grpChg chg="del">
          <ac:chgData name="阚东" userId="7039b3de-44eb-4b36-856a-06eff18bf7aa" providerId="ADAL" clId="{2A967772-2A56-4679-9D24-0194781F67DB}" dt="2024-09-19T06:41:19.653" v="3637" actId="478"/>
          <ac:grpSpMkLst>
            <pc:docMk/>
            <pc:sldMk cId="816871353" sldId="539"/>
            <ac:grpSpMk id="9" creationId="{9049DDE1-CE07-480C-B7FB-C7BEC7A5F1CB}"/>
          </ac:grpSpMkLst>
        </pc:grpChg>
        <pc:picChg chg="add mod">
          <ac:chgData name="阚东" userId="7039b3de-44eb-4b36-856a-06eff18bf7aa" providerId="ADAL" clId="{2A967772-2A56-4679-9D24-0194781F67DB}" dt="2024-09-19T06:41:56.561" v="3643" actId="1076"/>
          <ac:picMkLst>
            <pc:docMk/>
            <pc:sldMk cId="816871353" sldId="539"/>
            <ac:picMk id="6" creationId="{14B5F14D-1BAC-4BE2-B417-24A78C5627A2}"/>
          </ac:picMkLst>
        </pc:picChg>
      </pc:sldChg>
      <pc:sldChg chg="addSp delSp modSp add mod modNotesTx">
        <pc:chgData name="阚东" userId="7039b3de-44eb-4b36-856a-06eff18bf7aa" providerId="ADAL" clId="{2A967772-2A56-4679-9D24-0194781F67DB}" dt="2024-09-19T08:40:56.540" v="5271" actId="20577"/>
        <pc:sldMkLst>
          <pc:docMk/>
          <pc:sldMk cId="125135451" sldId="540"/>
        </pc:sldMkLst>
        <pc:spChg chg="mod">
          <ac:chgData name="阚东" userId="7039b3de-44eb-4b36-856a-06eff18bf7aa" providerId="ADAL" clId="{2A967772-2A56-4679-9D24-0194781F67DB}" dt="2024-09-19T06:42:30.412" v="3645"/>
          <ac:spMkLst>
            <pc:docMk/>
            <pc:sldMk cId="125135451" sldId="540"/>
            <ac:spMk id="3" creationId="{00000000-0000-0000-0000-000000000000}"/>
          </ac:spMkLst>
        </pc:spChg>
        <pc:picChg chg="add mod">
          <ac:chgData name="阚东" userId="7039b3de-44eb-4b36-856a-06eff18bf7aa" providerId="ADAL" clId="{2A967772-2A56-4679-9D24-0194781F67DB}" dt="2024-09-19T06:43:11.628" v="3649" actId="1076"/>
          <ac:picMkLst>
            <pc:docMk/>
            <pc:sldMk cId="125135451" sldId="540"/>
            <ac:picMk id="5" creationId="{83C6A076-7182-4CEA-9443-9766FD146EC6}"/>
          </ac:picMkLst>
        </pc:picChg>
        <pc:picChg chg="del">
          <ac:chgData name="阚东" userId="7039b3de-44eb-4b36-856a-06eff18bf7aa" providerId="ADAL" clId="{2A967772-2A56-4679-9D24-0194781F67DB}" dt="2024-09-19T06:42:31.364" v="3646" actId="478"/>
          <ac:picMkLst>
            <pc:docMk/>
            <pc:sldMk cId="125135451" sldId="540"/>
            <ac:picMk id="6" creationId="{14B5F14D-1BAC-4BE2-B417-24A78C5627A2}"/>
          </ac:picMkLst>
        </pc:picChg>
      </pc:sldChg>
      <pc:sldChg chg="addSp delSp modSp add mod modNotesTx">
        <pc:chgData name="阚东" userId="7039b3de-44eb-4b36-856a-06eff18bf7aa" providerId="ADAL" clId="{2A967772-2A56-4679-9D24-0194781F67DB}" dt="2024-09-19T08:44:01.142" v="5315" actId="20577"/>
        <pc:sldMkLst>
          <pc:docMk/>
          <pc:sldMk cId="45084996" sldId="541"/>
        </pc:sldMkLst>
        <pc:spChg chg="mod">
          <ac:chgData name="阚东" userId="7039b3de-44eb-4b36-856a-06eff18bf7aa" providerId="ADAL" clId="{2A967772-2A56-4679-9D24-0194781F67DB}" dt="2024-09-19T06:43:43.353" v="3651"/>
          <ac:spMkLst>
            <pc:docMk/>
            <pc:sldMk cId="45084996" sldId="541"/>
            <ac:spMk id="3" creationId="{00000000-0000-0000-0000-000000000000}"/>
          </ac:spMkLst>
        </pc:spChg>
        <pc:picChg chg="del">
          <ac:chgData name="阚东" userId="7039b3de-44eb-4b36-856a-06eff18bf7aa" providerId="ADAL" clId="{2A967772-2A56-4679-9D24-0194781F67DB}" dt="2024-09-19T06:43:44.175" v="3652" actId="478"/>
          <ac:picMkLst>
            <pc:docMk/>
            <pc:sldMk cId="45084996" sldId="541"/>
            <ac:picMk id="5" creationId="{83C6A076-7182-4CEA-9443-9766FD146EC6}"/>
          </ac:picMkLst>
        </pc:picChg>
        <pc:picChg chg="add mod">
          <ac:chgData name="阚东" userId="7039b3de-44eb-4b36-856a-06eff18bf7aa" providerId="ADAL" clId="{2A967772-2A56-4679-9D24-0194781F67DB}" dt="2024-09-19T08:42:33.031" v="5288" actId="1076"/>
          <ac:picMkLst>
            <pc:docMk/>
            <pc:sldMk cId="45084996" sldId="541"/>
            <ac:picMk id="6" creationId="{0FD9450A-53E7-4EB2-A5B8-F3BDB6B4B6D3}"/>
          </ac:picMkLst>
        </pc:picChg>
        <pc:picChg chg="add del mod modCrop">
          <ac:chgData name="阚东" userId="7039b3de-44eb-4b36-856a-06eff18bf7aa" providerId="ADAL" clId="{2A967772-2A56-4679-9D24-0194781F67DB}" dt="2024-09-19T08:43:44.671" v="5312" actId="1076"/>
          <ac:picMkLst>
            <pc:docMk/>
            <pc:sldMk cId="45084996" sldId="541"/>
            <ac:picMk id="8" creationId="{CDBEBDEC-405F-4282-9942-D710CCFEFF6A}"/>
          </ac:picMkLst>
        </pc:picChg>
        <pc:picChg chg="add del mod">
          <ac:chgData name="阚东" userId="7039b3de-44eb-4b36-856a-06eff18bf7aa" providerId="ADAL" clId="{2A967772-2A56-4679-9D24-0194781F67DB}" dt="2024-09-19T08:43:19.595" v="5295"/>
          <ac:picMkLst>
            <pc:docMk/>
            <pc:sldMk cId="45084996" sldId="541"/>
            <ac:picMk id="9" creationId="{0CB0FD6C-2AA5-4093-9BC9-403D79841DF0}"/>
          </ac:picMkLst>
        </pc:picChg>
        <pc:picChg chg="add mod">
          <ac:chgData name="阚东" userId="7039b3de-44eb-4b36-856a-06eff18bf7aa" providerId="ADAL" clId="{2A967772-2A56-4679-9D24-0194781F67DB}" dt="2024-09-19T08:43:43.202" v="5311" actId="1076"/>
          <ac:picMkLst>
            <pc:docMk/>
            <pc:sldMk cId="45084996" sldId="541"/>
            <ac:picMk id="10" creationId="{C7BA48A1-5664-4208-A1E1-5048DC56D244}"/>
          </ac:picMkLst>
        </pc:picChg>
      </pc:sldChg>
      <pc:sldChg chg="addSp modSp add mod modNotesTx">
        <pc:chgData name="阚东" userId="7039b3de-44eb-4b36-856a-06eff18bf7aa" providerId="ADAL" clId="{2A967772-2A56-4679-9D24-0194781F67DB}" dt="2024-09-19T08:45:04.139" v="5322" actId="20577"/>
        <pc:sldMkLst>
          <pc:docMk/>
          <pc:sldMk cId="3207869463" sldId="542"/>
        </pc:sldMkLst>
        <pc:spChg chg="mod">
          <ac:chgData name="阚东" userId="7039b3de-44eb-4b36-856a-06eff18bf7aa" providerId="ADAL" clId="{2A967772-2A56-4679-9D24-0194781F67DB}" dt="2024-09-19T06:44:04.755" v="3654"/>
          <ac:spMkLst>
            <pc:docMk/>
            <pc:sldMk cId="3207869463" sldId="542"/>
            <ac:spMk id="3" creationId="{00000000-0000-0000-0000-000000000000}"/>
          </ac:spMkLst>
        </pc:spChg>
        <pc:picChg chg="add mod">
          <ac:chgData name="阚东" userId="7039b3de-44eb-4b36-856a-06eff18bf7aa" providerId="ADAL" clId="{2A967772-2A56-4679-9D24-0194781F67DB}" dt="2024-09-19T06:45:31.232" v="3663" actId="1076"/>
          <ac:picMkLst>
            <pc:docMk/>
            <pc:sldMk cId="3207869463" sldId="542"/>
            <ac:picMk id="5" creationId="{00C964B6-C0AD-49B6-A597-D9028CCD6606}"/>
          </ac:picMkLst>
        </pc:picChg>
      </pc:sldChg>
      <pc:sldChg chg="modSp add mod setBg">
        <pc:chgData name="阚东" userId="7039b3de-44eb-4b36-856a-06eff18bf7aa" providerId="ADAL" clId="{2A967772-2A56-4679-9D24-0194781F67DB}" dt="2024-09-19T08:46:01.096" v="5323"/>
        <pc:sldMkLst>
          <pc:docMk/>
          <pc:sldMk cId="2859309017" sldId="543"/>
        </pc:sldMkLst>
        <pc:spChg chg="mod">
          <ac:chgData name="阚东" userId="7039b3de-44eb-4b36-856a-06eff18bf7aa" providerId="ADAL" clId="{2A967772-2A56-4679-9D24-0194781F67DB}" dt="2024-09-19T07:13:00.351" v="3865" actId="1036"/>
          <ac:spMkLst>
            <pc:docMk/>
            <pc:sldMk cId="2859309017" sldId="543"/>
            <ac:spMk id="6" creationId="{00000000-0000-0000-0000-000000000000}"/>
          </ac:spMkLst>
        </pc:spChg>
        <pc:spChg chg="mod">
          <ac:chgData name="阚东" userId="7039b3de-44eb-4b36-856a-06eff18bf7aa" providerId="ADAL" clId="{2A967772-2A56-4679-9D24-0194781F67DB}" dt="2024-09-19T08:46:01.096" v="5323"/>
          <ac:spMkLst>
            <pc:docMk/>
            <pc:sldMk cId="2859309017" sldId="543"/>
            <ac:spMk id="9" creationId="{00000000-0000-0000-0000-000000000000}"/>
          </ac:spMkLst>
        </pc:spChg>
      </pc:sldChg>
      <pc:sldChg chg="addSp delSp modSp add mod modNotesTx">
        <pc:chgData name="阚东" userId="7039b3de-44eb-4b36-856a-06eff18bf7aa" providerId="ADAL" clId="{2A967772-2A56-4679-9D24-0194781F67DB}" dt="2024-09-19T08:46:17.948" v="5324"/>
        <pc:sldMkLst>
          <pc:docMk/>
          <pc:sldMk cId="2232264335" sldId="544"/>
        </pc:sldMkLst>
        <pc:spChg chg="mod">
          <ac:chgData name="阚东" userId="7039b3de-44eb-4b36-856a-06eff18bf7aa" providerId="ADAL" clId="{2A967772-2A56-4679-9D24-0194781F67DB}" dt="2024-09-19T07:13:13.369" v="3880"/>
          <ac:spMkLst>
            <pc:docMk/>
            <pc:sldMk cId="2232264335" sldId="544"/>
            <ac:spMk id="3" creationId="{00000000-0000-0000-0000-000000000000}"/>
          </ac:spMkLst>
        </pc:spChg>
        <pc:picChg chg="del">
          <ac:chgData name="阚东" userId="7039b3de-44eb-4b36-856a-06eff18bf7aa" providerId="ADAL" clId="{2A967772-2A56-4679-9D24-0194781F67DB}" dt="2024-09-19T07:13:09.253" v="3867" actId="478"/>
          <ac:picMkLst>
            <pc:docMk/>
            <pc:sldMk cId="2232264335" sldId="544"/>
            <ac:picMk id="5" creationId="{00C964B6-C0AD-49B6-A597-D9028CCD6606}"/>
          </ac:picMkLst>
        </pc:picChg>
        <pc:picChg chg="add mod">
          <ac:chgData name="阚东" userId="7039b3de-44eb-4b36-856a-06eff18bf7aa" providerId="ADAL" clId="{2A967772-2A56-4679-9D24-0194781F67DB}" dt="2024-09-19T07:14:42.736" v="3893" actId="1076"/>
          <ac:picMkLst>
            <pc:docMk/>
            <pc:sldMk cId="2232264335" sldId="544"/>
            <ac:picMk id="6" creationId="{23809D75-6AA6-4F0C-82A3-D607F0EEFB7E}"/>
          </ac:picMkLst>
        </pc:picChg>
      </pc:sldChg>
      <pc:sldChg chg="addSp delSp modSp add mod">
        <pc:chgData name="阚东" userId="7039b3de-44eb-4b36-856a-06eff18bf7aa" providerId="ADAL" clId="{2A967772-2A56-4679-9D24-0194781F67DB}" dt="2024-09-19T07:14:38.163" v="3892" actId="1076"/>
        <pc:sldMkLst>
          <pc:docMk/>
          <pc:sldMk cId="1632416167" sldId="545"/>
        </pc:sldMkLst>
        <pc:picChg chg="add mod">
          <ac:chgData name="阚东" userId="7039b3de-44eb-4b36-856a-06eff18bf7aa" providerId="ADAL" clId="{2A967772-2A56-4679-9D24-0194781F67DB}" dt="2024-09-19T07:14:38.163" v="3892" actId="1076"/>
          <ac:picMkLst>
            <pc:docMk/>
            <pc:sldMk cId="1632416167" sldId="545"/>
            <ac:picMk id="5" creationId="{9616C4DD-1D98-4324-B413-5FF54F3F4A64}"/>
          </ac:picMkLst>
        </pc:picChg>
        <pc:picChg chg="del">
          <ac:chgData name="阚东" userId="7039b3de-44eb-4b36-856a-06eff18bf7aa" providerId="ADAL" clId="{2A967772-2A56-4679-9D24-0194781F67DB}" dt="2024-09-19T07:13:51.375" v="3887" actId="478"/>
          <ac:picMkLst>
            <pc:docMk/>
            <pc:sldMk cId="1632416167" sldId="545"/>
            <ac:picMk id="6" creationId="{23809D75-6AA6-4F0C-82A3-D607F0EEFB7E}"/>
          </ac:picMkLst>
        </pc:picChg>
      </pc:sldChg>
      <pc:sldChg chg="add del">
        <pc:chgData name="阚东" userId="7039b3de-44eb-4b36-856a-06eff18bf7aa" providerId="ADAL" clId="{2A967772-2A56-4679-9D24-0194781F67DB}" dt="2024-09-19T07:17:25.930" v="3930" actId="47"/>
        <pc:sldMkLst>
          <pc:docMk/>
          <pc:sldMk cId="1534741382" sldId="546"/>
        </pc:sldMkLst>
      </pc:sldChg>
      <pc:sldChg chg="addSp delSp modSp add mod modNotesTx">
        <pc:chgData name="阚东" userId="7039b3de-44eb-4b36-856a-06eff18bf7aa" providerId="ADAL" clId="{2A967772-2A56-4679-9D24-0194781F67DB}" dt="2024-09-19T08:46:46.655" v="5325"/>
        <pc:sldMkLst>
          <pc:docMk/>
          <pc:sldMk cId="4008954668" sldId="547"/>
        </pc:sldMkLst>
        <pc:spChg chg="mod">
          <ac:chgData name="阚东" userId="7039b3de-44eb-4b36-856a-06eff18bf7aa" providerId="ADAL" clId="{2A967772-2A56-4679-9D24-0194781F67DB}" dt="2024-09-19T07:17:14.553" v="3926"/>
          <ac:spMkLst>
            <pc:docMk/>
            <pc:sldMk cId="4008954668" sldId="547"/>
            <ac:spMk id="3" creationId="{00000000-0000-0000-0000-000000000000}"/>
          </ac:spMkLst>
        </pc:spChg>
        <pc:picChg chg="del">
          <ac:chgData name="阚东" userId="7039b3de-44eb-4b36-856a-06eff18bf7aa" providerId="ADAL" clId="{2A967772-2A56-4679-9D24-0194781F67DB}" dt="2024-09-19T07:15:14.266" v="3896" actId="478"/>
          <ac:picMkLst>
            <pc:docMk/>
            <pc:sldMk cId="4008954668" sldId="547"/>
            <ac:picMk id="5" creationId="{9616C4DD-1D98-4324-B413-5FF54F3F4A64}"/>
          </ac:picMkLst>
        </pc:picChg>
        <pc:picChg chg="add mod">
          <ac:chgData name="阚东" userId="7039b3de-44eb-4b36-856a-06eff18bf7aa" providerId="ADAL" clId="{2A967772-2A56-4679-9D24-0194781F67DB}" dt="2024-09-19T07:15:29.931" v="3902"/>
          <ac:picMkLst>
            <pc:docMk/>
            <pc:sldMk cId="4008954668" sldId="547"/>
            <ac:picMk id="6" creationId="{D54B0D3D-5EFA-4F3D-BFED-AFA3EE635BC7}"/>
          </ac:picMkLst>
        </pc:picChg>
      </pc:sldChg>
      <pc:sldChg chg="addSp modSp add mod modNotesTx">
        <pc:chgData name="阚东" userId="7039b3de-44eb-4b36-856a-06eff18bf7aa" providerId="ADAL" clId="{2A967772-2A56-4679-9D24-0194781F67DB}" dt="2024-09-19T08:47:04.614" v="5326"/>
        <pc:sldMkLst>
          <pc:docMk/>
          <pc:sldMk cId="1283144434" sldId="548"/>
        </pc:sldMkLst>
        <pc:spChg chg="mod">
          <ac:chgData name="阚东" userId="7039b3de-44eb-4b36-856a-06eff18bf7aa" providerId="ADAL" clId="{2A967772-2A56-4679-9D24-0194781F67DB}" dt="2024-09-19T07:17:16.740" v="3927"/>
          <ac:spMkLst>
            <pc:docMk/>
            <pc:sldMk cId="1283144434" sldId="548"/>
            <ac:spMk id="3" creationId="{00000000-0000-0000-0000-000000000000}"/>
          </ac:spMkLst>
        </pc:spChg>
        <pc:picChg chg="add mod">
          <ac:chgData name="阚东" userId="7039b3de-44eb-4b36-856a-06eff18bf7aa" providerId="ADAL" clId="{2A967772-2A56-4679-9D24-0194781F67DB}" dt="2024-09-19T07:15:54.592" v="3909" actId="1076"/>
          <ac:picMkLst>
            <pc:docMk/>
            <pc:sldMk cId="1283144434" sldId="548"/>
            <ac:picMk id="5" creationId="{139F523D-9BBD-4721-816B-AED799B64B9A}"/>
          </ac:picMkLst>
        </pc:picChg>
      </pc:sldChg>
      <pc:sldChg chg="addSp delSp modSp add mod modNotesTx">
        <pc:chgData name="阚东" userId="7039b3de-44eb-4b36-856a-06eff18bf7aa" providerId="ADAL" clId="{2A967772-2A56-4679-9D24-0194781F67DB}" dt="2024-09-19T08:47:51.476" v="5329"/>
        <pc:sldMkLst>
          <pc:docMk/>
          <pc:sldMk cId="121028646" sldId="549"/>
        </pc:sldMkLst>
        <pc:spChg chg="mod">
          <ac:chgData name="阚东" userId="7039b3de-44eb-4b36-856a-06eff18bf7aa" providerId="ADAL" clId="{2A967772-2A56-4679-9D24-0194781F67DB}" dt="2024-09-19T07:17:18.614" v="3928"/>
          <ac:spMkLst>
            <pc:docMk/>
            <pc:sldMk cId="121028646" sldId="549"/>
            <ac:spMk id="3" creationId="{00000000-0000-0000-0000-000000000000}"/>
          </ac:spMkLst>
        </pc:spChg>
        <pc:picChg chg="add del mod">
          <ac:chgData name="阚东" userId="7039b3de-44eb-4b36-856a-06eff18bf7aa" providerId="ADAL" clId="{2A967772-2A56-4679-9D24-0194781F67DB}" dt="2024-09-19T07:15:31.528" v="3903" actId="478"/>
          <ac:picMkLst>
            <pc:docMk/>
            <pc:sldMk cId="121028646" sldId="549"/>
            <ac:picMk id="5" creationId="{E10B1664-EF05-474A-B9C9-F662F9867C06}"/>
          </ac:picMkLst>
        </pc:picChg>
        <pc:picChg chg="add del">
          <ac:chgData name="阚东" userId="7039b3de-44eb-4b36-856a-06eff18bf7aa" providerId="ADAL" clId="{2A967772-2A56-4679-9D24-0194781F67DB}" dt="2024-09-19T07:15:48.864" v="3905" actId="22"/>
          <ac:picMkLst>
            <pc:docMk/>
            <pc:sldMk cId="121028646" sldId="549"/>
            <ac:picMk id="7" creationId="{E4E489EA-A978-43A3-BCF2-D8A84BDCBD3C}"/>
          </ac:picMkLst>
        </pc:picChg>
        <pc:picChg chg="add mod">
          <ac:chgData name="阚东" userId="7039b3de-44eb-4b36-856a-06eff18bf7aa" providerId="ADAL" clId="{2A967772-2A56-4679-9D24-0194781F67DB}" dt="2024-09-19T07:16:21.061" v="3914" actId="1076"/>
          <ac:picMkLst>
            <pc:docMk/>
            <pc:sldMk cId="121028646" sldId="549"/>
            <ac:picMk id="9" creationId="{9AA11703-970F-4F4C-9F63-FC3EF57B465C}"/>
          </ac:picMkLst>
        </pc:picChg>
      </pc:sldChg>
      <pc:sldChg chg="addSp delSp modSp add mod modNotesTx">
        <pc:chgData name="阚东" userId="7039b3de-44eb-4b36-856a-06eff18bf7aa" providerId="ADAL" clId="{2A967772-2A56-4679-9D24-0194781F67DB}" dt="2024-09-19T08:48:01.518" v="5331" actId="20577"/>
        <pc:sldMkLst>
          <pc:docMk/>
          <pc:sldMk cId="1575867374" sldId="550"/>
        </pc:sldMkLst>
        <pc:spChg chg="mod">
          <ac:chgData name="阚东" userId="7039b3de-44eb-4b36-856a-06eff18bf7aa" providerId="ADAL" clId="{2A967772-2A56-4679-9D24-0194781F67DB}" dt="2024-09-19T07:17:20.240" v="3929"/>
          <ac:spMkLst>
            <pc:docMk/>
            <pc:sldMk cId="1575867374" sldId="550"/>
            <ac:spMk id="3" creationId="{00000000-0000-0000-0000-000000000000}"/>
          </ac:spMkLst>
        </pc:spChg>
        <pc:picChg chg="add mod">
          <ac:chgData name="阚东" userId="7039b3de-44eb-4b36-856a-06eff18bf7aa" providerId="ADAL" clId="{2A967772-2A56-4679-9D24-0194781F67DB}" dt="2024-09-19T07:16:47.866" v="3919" actId="1076"/>
          <ac:picMkLst>
            <pc:docMk/>
            <pc:sldMk cId="1575867374" sldId="550"/>
            <ac:picMk id="5" creationId="{F3F38636-FB57-40A0-A6C7-77760512E7C7}"/>
          </ac:picMkLst>
        </pc:picChg>
        <pc:picChg chg="del">
          <ac:chgData name="阚东" userId="7039b3de-44eb-4b36-856a-06eff18bf7aa" providerId="ADAL" clId="{2A967772-2A56-4679-9D24-0194781F67DB}" dt="2024-09-19T07:16:26.936" v="3916" actId="478"/>
          <ac:picMkLst>
            <pc:docMk/>
            <pc:sldMk cId="1575867374" sldId="550"/>
            <ac:picMk id="9" creationId="{9AA11703-970F-4F4C-9F63-FC3EF57B465C}"/>
          </ac:picMkLst>
        </pc:picChg>
      </pc:sldChg>
      <pc:sldChg chg="addSp delSp modSp add mod modNotesTx">
        <pc:chgData name="阚东" userId="7039b3de-44eb-4b36-856a-06eff18bf7aa" providerId="ADAL" clId="{2A967772-2A56-4679-9D24-0194781F67DB}" dt="2024-09-19T08:48:09.742" v="5332" actId="20577"/>
        <pc:sldMkLst>
          <pc:docMk/>
          <pc:sldMk cId="2600987343" sldId="551"/>
        </pc:sldMkLst>
        <pc:picChg chg="del">
          <ac:chgData name="阚东" userId="7039b3de-44eb-4b36-856a-06eff18bf7aa" providerId="ADAL" clId="{2A967772-2A56-4679-9D24-0194781F67DB}" dt="2024-09-19T07:17:10.580" v="3921" actId="478"/>
          <ac:picMkLst>
            <pc:docMk/>
            <pc:sldMk cId="2600987343" sldId="551"/>
            <ac:picMk id="5" creationId="{F3F38636-FB57-40A0-A6C7-77760512E7C7}"/>
          </ac:picMkLst>
        </pc:picChg>
        <pc:picChg chg="add del mod">
          <ac:chgData name="阚东" userId="7039b3de-44eb-4b36-856a-06eff18bf7aa" providerId="ADAL" clId="{2A967772-2A56-4679-9D24-0194781F67DB}" dt="2024-09-19T07:19:27.365" v="3938" actId="478"/>
          <ac:picMkLst>
            <pc:docMk/>
            <pc:sldMk cId="2600987343" sldId="551"/>
            <ac:picMk id="6" creationId="{50069690-DDFE-48C5-8811-352BA0A94D6B}"/>
          </ac:picMkLst>
        </pc:picChg>
        <pc:picChg chg="add mod">
          <ac:chgData name="阚东" userId="7039b3de-44eb-4b36-856a-06eff18bf7aa" providerId="ADAL" clId="{2A967772-2A56-4679-9D24-0194781F67DB}" dt="2024-09-19T07:19:37.748" v="3945" actId="1076"/>
          <ac:picMkLst>
            <pc:docMk/>
            <pc:sldMk cId="2600987343" sldId="551"/>
            <ac:picMk id="8" creationId="{2AF6510D-1EEA-456B-B6DD-8558C7805CDC}"/>
          </ac:picMkLst>
        </pc:picChg>
      </pc:sldChg>
      <pc:sldChg chg="addSp modSp add modTransition modNotesTx">
        <pc:chgData name="阚东" userId="7039b3de-44eb-4b36-856a-06eff18bf7aa" providerId="ADAL" clId="{2A967772-2A56-4679-9D24-0194781F67DB}" dt="2024-09-19T08:09:51.048" v="4848" actId="20577"/>
        <pc:sldMkLst>
          <pc:docMk/>
          <pc:sldMk cId="2991653249" sldId="552"/>
        </pc:sldMkLst>
        <pc:grpChg chg="add mod">
          <ac:chgData name="阚东" userId="7039b3de-44eb-4b36-856a-06eff18bf7aa" providerId="ADAL" clId="{2A967772-2A56-4679-9D24-0194781F67DB}" dt="2024-09-19T08:06:00.936" v="4459"/>
          <ac:grpSpMkLst>
            <pc:docMk/>
            <pc:sldMk cId="2991653249" sldId="552"/>
            <ac:grpSpMk id="10" creationId="{E5354593-0973-458B-8EE5-12CCEFE29E65}"/>
          </ac:grpSpMkLst>
        </pc:grpChg>
        <pc:picChg chg="mod">
          <ac:chgData name="阚东" userId="7039b3de-44eb-4b36-856a-06eff18bf7aa" providerId="ADAL" clId="{2A967772-2A56-4679-9D24-0194781F67DB}" dt="2024-09-19T08:06:00.936" v="4459"/>
          <ac:picMkLst>
            <pc:docMk/>
            <pc:sldMk cId="2991653249" sldId="552"/>
            <ac:picMk id="11" creationId="{75E94A21-4514-4AC2-8A99-1B5D2F37AE3D}"/>
          </ac:picMkLst>
        </pc:picChg>
        <pc:picChg chg="mod">
          <ac:chgData name="阚东" userId="7039b3de-44eb-4b36-856a-06eff18bf7aa" providerId="ADAL" clId="{2A967772-2A56-4679-9D24-0194781F67DB}" dt="2024-09-19T08:06:00.936" v="4459"/>
          <ac:picMkLst>
            <pc:docMk/>
            <pc:sldMk cId="2991653249" sldId="552"/>
            <ac:picMk id="12" creationId="{147813E6-7062-4403-8776-5E360458028D}"/>
          </ac:picMkLst>
        </pc:picChg>
      </pc:sldChg>
      <pc:sldChg chg="addSp modSp add mod modTransition modNotesTx">
        <pc:chgData name="阚东" userId="7039b3de-44eb-4b36-856a-06eff18bf7aa" providerId="ADAL" clId="{2A967772-2A56-4679-9D24-0194781F67DB}" dt="2024-09-19T08:09:54.806" v="4850" actId="20577"/>
        <pc:sldMkLst>
          <pc:docMk/>
          <pc:sldMk cId="3094232251" sldId="553"/>
        </pc:sldMkLst>
        <pc:grpChg chg="add mod">
          <ac:chgData name="阚东" userId="7039b3de-44eb-4b36-856a-06eff18bf7aa" providerId="ADAL" clId="{2A967772-2A56-4679-9D24-0194781F67DB}" dt="2024-09-19T08:06:35.893" v="4846" actId="1037"/>
          <ac:grpSpMkLst>
            <pc:docMk/>
            <pc:sldMk cId="3094232251" sldId="553"/>
            <ac:grpSpMk id="10" creationId="{278E7169-CB4D-4709-87A1-50EA84D26DE4}"/>
          </ac:grpSpMkLst>
        </pc:grpChg>
        <pc:picChg chg="mod">
          <ac:chgData name="阚东" userId="7039b3de-44eb-4b36-856a-06eff18bf7aa" providerId="ADAL" clId="{2A967772-2A56-4679-9D24-0194781F67DB}" dt="2024-09-19T08:06:28.317" v="4659"/>
          <ac:picMkLst>
            <pc:docMk/>
            <pc:sldMk cId="3094232251" sldId="553"/>
            <ac:picMk id="11" creationId="{7FC0E21E-BFA4-42AE-BBF8-0EA7E2C2B121}"/>
          </ac:picMkLst>
        </pc:picChg>
        <pc:picChg chg="mod">
          <ac:chgData name="阚东" userId="7039b3de-44eb-4b36-856a-06eff18bf7aa" providerId="ADAL" clId="{2A967772-2A56-4679-9D24-0194781F67DB}" dt="2024-09-19T08:06:28.317" v="4659"/>
          <ac:picMkLst>
            <pc:docMk/>
            <pc:sldMk cId="3094232251" sldId="553"/>
            <ac:picMk id="12" creationId="{41357EB9-6B56-42B1-A12C-EF7F86406B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2024/9/26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2024/9/26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今天我要分享的文章是发表在</a:t>
            </a:r>
            <a:r>
              <a:rPr lang="en-US" altLang="zh-CN" dirty="0"/>
              <a:t>2024</a:t>
            </a:r>
            <a:r>
              <a:rPr lang="zh-CN" altLang="en-US" dirty="0"/>
              <a:t>年</a:t>
            </a:r>
            <a:r>
              <a:rPr lang="en-US" altLang="zh-CN" dirty="0"/>
              <a:t>ICDE</a:t>
            </a:r>
            <a:r>
              <a:rPr lang="zh-CN" altLang="en-US" dirty="0"/>
              <a:t>上的</a:t>
            </a:r>
            <a:r>
              <a:rPr lang="en-US" altLang="zh-CN" dirty="0"/>
              <a:t>——</a:t>
            </a:r>
            <a:r>
              <a:rPr kumimoji="0" lang="en-US" altLang="zh-CN" sz="1200" b="1" i="0" u="none" strike="noStrike" kern="0" cap="none" normalizeH="0" noProof="0" dirty="0">
                <a:ln>
                  <a:noFill/>
                </a:ln>
                <a:solidFill>
                  <a:srgbClr val="FD9B69"/>
                </a:solidFill>
                <a:effectLst/>
                <a:uLnTx/>
                <a:uFillTx/>
                <a:latin typeface="Calibri" panose="020F0502020204030204" pitchFamily="34" charset="0"/>
                <a:ea typeface="Calibri" panose="020F0502020204030204" pitchFamily="34" charset="0"/>
                <a:cs typeface="Calibri" panose="020F0502020204030204" pitchFamily="34" charset="0"/>
              </a:rPr>
              <a:t>MultiEM</a:t>
            </a:r>
            <a:r>
              <a:rPr lang="zh-CN" altLang="en-US" b="1" dirty="0"/>
              <a:t>：高效且有效的无监督多表实体匹配</a:t>
            </a:r>
          </a:p>
          <a:p>
            <a:endParaRPr lang="zh-CN" altLang="en-US" dirty="0"/>
          </a:p>
          <a:p>
            <a:r>
              <a:rPr lang="zh-CN" altLang="en-US" dirty="0"/>
              <a:t>这篇文章是浙江大学高云君老师课题组的工作。（</a:t>
            </a:r>
            <a:r>
              <a:rPr lang="en-US" altLang="zh-CN" dirty="0"/>
              <a:t>click</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首先，我来介绍一下问题的定义。</a:t>
            </a:r>
            <a:endParaRPr lang="en-US" altLang="zh-CN" dirty="0"/>
          </a:p>
          <a:p>
            <a:endParaRPr lang="en-US" altLang="zh-CN" dirty="0"/>
          </a:p>
          <a:p>
            <a:r>
              <a:rPr lang="zh-CN" altLang="en-US" dirty="0"/>
              <a:t>我们先来回顾一下，先前的实体匹配问题，也就是两表实体匹配问题，通常是怎么定义的？</a:t>
            </a:r>
            <a:endParaRPr lang="en-US" altLang="zh-CN" dirty="0"/>
          </a:p>
          <a:p>
            <a:endParaRPr lang="en-US" altLang="zh-CN" dirty="0"/>
          </a:p>
          <a:p>
            <a:r>
              <a:rPr lang="zh-CN" altLang="en-US" dirty="0"/>
              <a:t>给定两个关系表</a:t>
            </a:r>
            <a:r>
              <a:rPr lang="en-US" altLang="zh-CN" dirty="0"/>
              <a:t>, </a:t>
            </a:r>
            <a:r>
              <a:rPr lang="en-US" altLang="zh-CN" dirty="0" err="1"/>
              <a:t>Ea</a:t>
            </a:r>
            <a:r>
              <a:rPr lang="zh-CN" altLang="en-US" dirty="0"/>
              <a:t>和</a:t>
            </a:r>
            <a:r>
              <a:rPr lang="en-US" altLang="zh-CN" dirty="0"/>
              <a:t>Eb</a:t>
            </a:r>
            <a:r>
              <a:rPr lang="zh-CN" altLang="en-US" dirty="0"/>
              <a:t>，两表实体匹配旨在识别出所有指向同一真实世界实体的记录对。</a:t>
            </a:r>
            <a:endParaRPr lang="en-US" altLang="zh-CN" dirty="0"/>
          </a:p>
          <a:p>
            <a:endParaRPr lang="en-US" altLang="zh-CN" dirty="0"/>
          </a:p>
          <a:p>
            <a:r>
              <a:rPr lang="zh-CN" altLang="en-US" dirty="0"/>
              <a:t>多表实体匹配，其输入从两个表，变成了一个包含多个关系表的集合，多表实体匹配，旨在找到一个个等效的实体记录元组，每个元组内的实体来自多个数据源，且指向同一个真实世界实体。</a:t>
            </a:r>
            <a:endParaRPr lang="en-US" altLang="zh-CN" dirty="0"/>
          </a:p>
          <a:p>
            <a:endParaRPr lang="en-US" altLang="zh-CN" dirty="0"/>
          </a:p>
          <a:p>
            <a:r>
              <a:rPr lang="zh-CN" altLang="en-US" dirty="0"/>
              <a:t>两表实体匹配通常包括两个步骤：分块和匹配。分块是一个粗粒度的步骤，用于过滤不匹配的记录对，减少匹配候选对的数量。匹配是随后的一个细粒度步骤，用于确定每个候选对是否精确匹配。</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受到两表实体匹配的启发，文章正式定义了多表实体匹配的流程，将其分为两个关键步骤：合并和修剪。合并的重点在于识别跨表可能匹配的元组，而修剪旨在确定候选中最准确的匹配。（</a:t>
            </a:r>
            <a:r>
              <a:rPr lang="en-US" altLang="zh-CN" dirty="0"/>
              <a:t>click</a:t>
            </a:r>
            <a:r>
              <a:rPr lang="zh-CN" altLang="en-US" dirty="0"/>
              <a:t>）</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5515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这是本文工作的整体框架图，</a:t>
            </a:r>
            <a:r>
              <a:rPr lang="en-US" altLang="zh-CN" dirty="0"/>
              <a:t>MultiEM</a:t>
            </a:r>
            <a:r>
              <a:rPr lang="zh-CN" altLang="en-US" dirty="0"/>
              <a:t>按顺序通过三个阶段解决多表实体匹配问题，即表示、合并和修剪。</a:t>
            </a:r>
            <a:endParaRPr lang="en-US" altLang="zh-CN" dirty="0"/>
          </a:p>
          <a:p>
            <a:endParaRPr lang="en-US" altLang="zh-CN" dirty="0"/>
          </a:p>
          <a:p>
            <a:r>
              <a:rPr lang="zh-CN" altLang="en-US" dirty="0"/>
              <a:t>在第一步表示中，所有实体被序列化并基于自动属性选择转换为高质量的嵌入。</a:t>
            </a:r>
            <a:endParaRPr lang="en-US" altLang="zh-CN" dirty="0"/>
          </a:p>
          <a:p>
            <a:endParaRPr lang="en-US" altLang="zh-CN" dirty="0"/>
          </a:p>
          <a:p>
            <a:r>
              <a:rPr lang="zh-CN" altLang="en-US" dirty="0"/>
              <a:t>然后，在第二步合并中，文章提出了一个表级层次合并算法，以高效地生成候选元组。</a:t>
            </a:r>
            <a:endParaRPr lang="en-US" altLang="zh-CN" dirty="0"/>
          </a:p>
          <a:p>
            <a:endParaRPr lang="en-US" altLang="zh-CN" dirty="0"/>
          </a:p>
          <a:p>
            <a:r>
              <a:rPr lang="zh-CN" altLang="en-US" dirty="0"/>
              <a:t>在最后一步修剪中，文章设计了一种候选元组内的实体修剪策略，以进一步优化匹配效果。</a:t>
            </a:r>
            <a:endParaRPr lang="en-US" altLang="zh-CN" dirty="0"/>
          </a:p>
          <a:p>
            <a:endParaRPr lang="en-US" altLang="zh-CN" dirty="0"/>
          </a:p>
          <a:p>
            <a:r>
              <a:rPr lang="zh-CN" altLang="en-US" dirty="0"/>
              <a:t>此外，</a:t>
            </a:r>
            <a:r>
              <a:rPr lang="en-US" altLang="zh-CN" dirty="0"/>
              <a:t>MultiEM</a:t>
            </a:r>
            <a:r>
              <a:rPr lang="zh-CN" altLang="en-US" dirty="0"/>
              <a:t>具有高度可并行化的设计。在合并阶段，算法可以独立合并所有表对。同样，在修剪阶段，每个元组也可以独立进行修剪，而不会牺牲匹配性能。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下面，我来依次解释这三个模块。（</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73071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首先，是实体表示增强模块。</a:t>
            </a:r>
            <a:endParaRPr lang="en-US" altLang="zh-CN" dirty="0"/>
          </a:p>
          <a:p>
            <a:endParaRPr lang="en-US" altLang="zh-CN" dirty="0"/>
          </a:p>
          <a:p>
            <a:r>
              <a:rPr lang="zh-CN" altLang="en-US" dirty="0"/>
              <a:t>因为无监督实体匹配场景中不存在匹配或者不匹配的标签，所以实体表示的质量显著影响后续匹配任务的有效性。</a:t>
            </a:r>
            <a:endParaRPr lang="en-US" altLang="zh-CN" dirty="0"/>
          </a:p>
          <a:p>
            <a:endParaRPr lang="en-US" altLang="zh-CN" dirty="0"/>
          </a:p>
          <a:p>
            <a:r>
              <a:rPr lang="en-US" altLang="zh-CN" dirty="0"/>
              <a:t>Sentence-BERT</a:t>
            </a:r>
            <a:r>
              <a:rPr lang="zh-CN" altLang="en-US" dirty="0"/>
              <a:t>在句子语义表示中展现了其强大的能力，可以支持许多下游任务。因此，文章使用预训练的</a:t>
            </a:r>
            <a:r>
              <a:rPr lang="en-US" altLang="zh-CN" dirty="0"/>
              <a:t>Sentence-BERT</a:t>
            </a:r>
            <a:r>
              <a:rPr lang="zh-CN" altLang="en-US" dirty="0"/>
              <a:t>模型来表示所有实体，无需额外的训练成本，可以保持模型的轻量级和高效性。</a:t>
            </a:r>
            <a:endParaRPr lang="en-US" altLang="zh-CN" dirty="0"/>
          </a:p>
          <a:p>
            <a:endParaRPr lang="en-US" altLang="zh-CN" dirty="0"/>
          </a:p>
          <a:p>
            <a:r>
              <a:rPr lang="zh-CN" altLang="en-US" dirty="0"/>
              <a:t>然而，直接使用预训练的</a:t>
            </a:r>
            <a:r>
              <a:rPr lang="en-US" altLang="zh-CN" dirty="0"/>
              <a:t>Sentence-BERT</a:t>
            </a:r>
            <a:r>
              <a:rPr lang="zh-CN" altLang="en-US" dirty="0"/>
              <a:t>来表示实体可能不够好，因为它忽略了实体具体属性与实体匹配的相关性。</a:t>
            </a:r>
            <a:endParaRPr lang="en-US" altLang="zh-CN" dirty="0"/>
          </a:p>
          <a:p>
            <a:endParaRPr lang="en-US" altLang="zh-CN" dirty="0"/>
          </a:p>
          <a:p>
            <a:r>
              <a:rPr lang="zh-CN" altLang="en-US" dirty="0"/>
              <a:t>我们可以通过一个例子看出，实体的不同属性，对实体匹配的贡献是不一样的。</a:t>
            </a:r>
            <a:endParaRPr lang="en-US" altLang="zh-CN" dirty="0"/>
          </a:p>
          <a:p>
            <a:endParaRPr lang="en-US" altLang="zh-CN" dirty="0"/>
          </a:p>
          <a:p>
            <a:r>
              <a:rPr lang="zh-CN" altLang="en-US" dirty="0"/>
              <a:t>如表</a:t>
            </a:r>
            <a:r>
              <a:rPr lang="en-US" altLang="zh-CN" dirty="0"/>
              <a:t>II</a:t>
            </a:r>
            <a:r>
              <a:rPr lang="zh-CN" altLang="en-US" dirty="0"/>
              <a:t>所示，通过分别替换</a:t>
            </a:r>
            <a:r>
              <a:rPr lang="en-US" altLang="zh-CN" dirty="0" err="1"/>
              <a:t>ea</a:t>
            </a:r>
            <a:r>
              <a:rPr lang="zh-CN" altLang="en-US" dirty="0"/>
              <a:t>的</a:t>
            </a:r>
            <a:r>
              <a:rPr lang="en-US" altLang="zh-CN" dirty="0"/>
              <a:t>id</a:t>
            </a:r>
            <a:r>
              <a:rPr lang="zh-CN" altLang="en-US" dirty="0"/>
              <a:t>属性和专辑属性得到了记录</a:t>
            </a:r>
            <a:r>
              <a:rPr lang="en-US" altLang="zh-CN" dirty="0" err="1"/>
              <a:t>eb</a:t>
            </a:r>
            <a:r>
              <a:rPr lang="zh-CN" altLang="en-US" dirty="0"/>
              <a:t>和</a:t>
            </a:r>
            <a:r>
              <a:rPr lang="en-US" altLang="zh-CN" dirty="0" err="1"/>
              <a:t>ec</a:t>
            </a:r>
            <a:r>
              <a:rPr lang="zh-CN" altLang="en-US" dirty="0"/>
              <a:t>。并计算经由预训练模型表示后的</a:t>
            </a:r>
            <a:r>
              <a:rPr lang="en-US" altLang="zh-CN" dirty="0"/>
              <a:t>embedding</a:t>
            </a:r>
            <a:r>
              <a:rPr lang="zh-CN" altLang="en-US" dirty="0"/>
              <a:t>的相似性，可以发现，</a:t>
            </a:r>
            <a:r>
              <a:rPr lang="en-US" altLang="zh-CN" dirty="0" err="1"/>
              <a:t>ea</a:t>
            </a:r>
            <a:r>
              <a:rPr lang="zh-CN" altLang="en-US" dirty="0"/>
              <a:t>和</a:t>
            </a:r>
            <a:r>
              <a:rPr lang="en-US" altLang="zh-CN" dirty="0" err="1"/>
              <a:t>ec</a:t>
            </a:r>
            <a:r>
              <a:rPr lang="zh-CN" altLang="en-US" dirty="0"/>
              <a:t>之间的相似性明显降低了，我们可以推断出，对专辑属性的更改，会显著影响实体的</a:t>
            </a:r>
            <a:r>
              <a:rPr lang="en-US" altLang="zh-CN" dirty="0"/>
              <a:t>embedding</a:t>
            </a:r>
            <a:r>
              <a:rPr lang="zh-CN" altLang="en-US" dirty="0"/>
              <a:t>表示。</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因此，文章设计了一个自动属性选择算法，以在使用预训练语言模型之前，筛选出对后续实体</a:t>
            </a:r>
            <a:r>
              <a:rPr lang="en-US" altLang="zh-CN" dirty="0"/>
              <a:t>embedding</a:t>
            </a:r>
            <a:r>
              <a:rPr lang="zh-CN" altLang="en-US" dirty="0"/>
              <a:t>表示影响较大的属性集合，利用这些属性作为输入，来增强实体的表示。（</a:t>
            </a:r>
            <a:r>
              <a:rPr lang="en-US" altLang="zh-CN" dirty="0"/>
              <a:t>click</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3522534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自动属性选择算法，可以简单理解为：</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每次遍历选择实体的一个属性，将所有记录实体在该属性上的值打乱，再为每个实体生成新的</a:t>
            </a:r>
            <a:r>
              <a:rPr lang="en-US" altLang="zh-CN" dirty="0"/>
              <a:t>embedding</a:t>
            </a:r>
            <a:r>
              <a:rPr lang="zh-CN" altLang="en-US" dirty="0"/>
              <a:t>表示，然后，计算新旧</a:t>
            </a:r>
            <a:r>
              <a:rPr lang="en-US" altLang="zh-CN" dirty="0" err="1"/>
              <a:t>embdding</a:t>
            </a:r>
            <a:r>
              <a:rPr lang="zh-CN" altLang="en-US" dirty="0"/>
              <a:t>表示之间的平均距离，如果距离大于给定的阈值</a:t>
            </a:r>
            <a:r>
              <a:rPr lang="en-US" altLang="zh-CN" dirty="0"/>
              <a:t>gamma</a:t>
            </a:r>
            <a:r>
              <a:rPr lang="zh-CN" altLang="en-US" dirty="0"/>
              <a:t>，则认为该属性对实体表示的增强是有贡献的，从而选择该属性。（</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388127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增强了实体的</a:t>
            </a:r>
            <a:r>
              <a:rPr lang="en-US" altLang="zh-CN" dirty="0"/>
              <a:t>embedding</a:t>
            </a:r>
            <a:r>
              <a:rPr lang="zh-CN" altLang="en-US" dirty="0"/>
              <a:t>，接下来，是合并阶段。</a:t>
            </a:r>
            <a:endParaRPr lang="en-US" altLang="zh-CN" dirty="0"/>
          </a:p>
          <a:p>
            <a:endParaRPr lang="en-US" altLang="zh-CN" dirty="0"/>
          </a:p>
          <a:p>
            <a:r>
              <a:rPr lang="zh-CN" altLang="en-US" dirty="0"/>
              <a:t>在合并阶段中，文章提出了一个表级层次合并算法，以高效地生成候选元组。</a:t>
            </a:r>
            <a:endParaRPr lang="en-US" altLang="zh-CN" dirty="0"/>
          </a:p>
          <a:p>
            <a:endParaRPr lang="en-US" altLang="zh-CN" dirty="0"/>
          </a:p>
          <a:p>
            <a:r>
              <a:rPr lang="zh-CN" altLang="en-US" dirty="0"/>
              <a:t>不论是成对匹配还是链式匹配，这两种扩展方式都存在计算复杂性高和传递冲突的问题。</a:t>
            </a:r>
            <a:endParaRPr lang="en-US" altLang="zh-CN" dirty="0"/>
          </a:p>
          <a:p>
            <a:endParaRPr lang="en-US" altLang="zh-CN" dirty="0"/>
          </a:p>
          <a:p>
            <a:r>
              <a:rPr lang="zh-CN" altLang="en-US" dirty="0"/>
              <a:t>文章提出的表级层次合并算法，通过层次化地迭代地将当前层次的两个表合并为一个表，直到最终只剩下一个合并后的表为止，大大降低了计算的复杂度。</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了解了总体的合并过程，那么，接下来，我们需要解决的是，如何具体处理两个关系表的合并呢</a:t>
            </a:r>
            <a:r>
              <a:rPr lang="en-US" altLang="zh-CN" dirty="0"/>
              <a:t>?</a:t>
            </a:r>
            <a:r>
              <a:rPr lang="zh-CN" altLang="en-US" dirty="0"/>
              <a:t> （</a:t>
            </a:r>
            <a:r>
              <a:rPr lang="en-US" altLang="zh-CN" dirty="0"/>
              <a:t>click</a:t>
            </a:r>
            <a:r>
              <a:rPr lang="zh-CN" altLang="en-US" dirty="0"/>
              <a:t>）（</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4184629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两表合并策略的核心是：合并两个表中匹配的实体，并将不匹配的实体保留在下一个层级的新表中。</a:t>
            </a:r>
            <a:endParaRPr lang="en-US" altLang="zh-CN" dirty="0"/>
          </a:p>
          <a:p>
            <a:endParaRPr lang="en-US" altLang="zh-CN" dirty="0"/>
          </a:p>
          <a:p>
            <a:r>
              <a:rPr lang="zh-CN" altLang="en-US" dirty="0"/>
              <a:t>具体步骤如下：</a:t>
            </a:r>
            <a:endParaRPr lang="en-US" altLang="zh-CN" dirty="0"/>
          </a:p>
          <a:p>
            <a:endParaRPr lang="en-US" altLang="zh-CN" dirty="0"/>
          </a:p>
          <a:p>
            <a:r>
              <a:rPr lang="zh-CN" altLang="en-US" dirty="0"/>
              <a:t>首先，利用近似最近邻搜索算法在每两个表上建立索引，并使用它们来找到互为</a:t>
            </a:r>
            <a:r>
              <a:rPr lang="en-US" altLang="zh-CN" dirty="0"/>
              <a:t>top k</a:t>
            </a:r>
            <a:r>
              <a:rPr lang="zh-CN" altLang="en-US" dirty="0"/>
              <a:t>相似，且距离小于阈值</a:t>
            </a:r>
            <a:r>
              <a:rPr lang="en-US" altLang="zh-CN" dirty="0"/>
              <a:t>m</a:t>
            </a:r>
            <a:r>
              <a:rPr lang="zh-CN" altLang="en-US" dirty="0"/>
              <a:t>的匹配实体对；</a:t>
            </a:r>
            <a:endParaRPr lang="en-US" altLang="zh-CN" dirty="0"/>
          </a:p>
          <a:p>
            <a:endParaRPr lang="en-US" altLang="zh-CN" dirty="0"/>
          </a:p>
          <a:p>
            <a:r>
              <a:rPr lang="zh-CN" altLang="en-US" dirty="0"/>
              <a:t>然后，根据当前层级的匹配关系合并所有匹配的元组，并将不匹配的元组保留到新表中。</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我在理解这段伪代码的时候，感觉作者的思维有点跳跃，理解起来比较困难，然后去</a:t>
            </a:r>
            <a:r>
              <a:rPr lang="en-US" altLang="zh-CN" dirty="0" err="1"/>
              <a:t>github</a:t>
            </a:r>
            <a:r>
              <a:rPr lang="zh-CN" altLang="en-US" dirty="0"/>
              <a:t>上找到了开源的代码，（</a:t>
            </a:r>
            <a:r>
              <a:rPr lang="en-US" altLang="zh-CN" dirty="0"/>
              <a:t>click</a:t>
            </a:r>
            <a:r>
              <a:rPr lang="zh-CN" altLang="en-US" dirty="0"/>
              <a:t>）发现他的实现方式和伪代码不太一致。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从源码可以看出，他是先为两个表中的所有实体建立了</a:t>
            </a:r>
            <a:r>
              <a:rPr lang="en-US" altLang="zh-CN" dirty="0"/>
              <a:t>embedding</a:t>
            </a:r>
            <a:r>
              <a:rPr lang="zh-CN" altLang="en-US" dirty="0"/>
              <a:t>，然后通过近似最近邻搜索找到互为</a:t>
            </a:r>
            <a:r>
              <a:rPr lang="en-US" altLang="zh-CN" dirty="0"/>
              <a:t>top k</a:t>
            </a:r>
            <a:r>
              <a:rPr lang="zh-CN" altLang="en-US" dirty="0"/>
              <a:t>相似的实体对，然后利用实体之间的相似关系，构建了一张图，以表中的记录实体为点，以记录实体之间的相似关系为边。</a:t>
            </a:r>
            <a:endParaRPr lang="en-US" altLang="zh-CN" dirty="0"/>
          </a:p>
          <a:p>
            <a:endParaRPr lang="en-US" altLang="zh-CN" dirty="0"/>
          </a:p>
          <a:p>
            <a:r>
              <a:rPr lang="zh-CN" altLang="en-US" dirty="0"/>
              <a:t>这样，利用图中的连通分量的性质，来找出所有相似的实体，将这些相似的记录合并成一个元组，作为一条新纪录放到下一层级的新表中。对于在图中孤立的记录实体，独自作为一个元组，放入下一层级的新表中。</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这样，就实现了具体两个表的合并。作者给出的开源代码，要比伪代码理解起来容易的多。（</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246990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层次合并阶段会在最终合并的表中产生一些预测元组。</a:t>
            </a:r>
            <a:endParaRPr lang="en-US" altLang="zh-CN" dirty="0"/>
          </a:p>
          <a:p>
            <a:endParaRPr lang="en-US" altLang="zh-CN" dirty="0"/>
          </a:p>
          <a:p>
            <a:r>
              <a:rPr lang="zh-CN" altLang="en-US" dirty="0"/>
              <a:t>然而，由于合并的局部性限制，这些结果仍然存在噪声，这是因为每一次合并操作只考虑了当前正在合并的两个表。</a:t>
            </a:r>
            <a:endParaRPr lang="en-US" altLang="zh-CN" dirty="0"/>
          </a:p>
          <a:p>
            <a:endParaRPr lang="en-US" altLang="zh-CN" dirty="0"/>
          </a:p>
          <a:p>
            <a:r>
              <a:rPr lang="zh-CN" altLang="en-US" dirty="0"/>
              <a:t>如图所示，首先实体</a:t>
            </a:r>
            <a:r>
              <a:rPr lang="en-US" altLang="zh-CN" dirty="0"/>
              <a:t>e1</a:t>
            </a:r>
            <a:r>
              <a:rPr lang="zh-CN" altLang="en-US" dirty="0"/>
              <a:t>和</a:t>
            </a:r>
            <a:r>
              <a:rPr lang="en-US" altLang="zh-CN" dirty="0"/>
              <a:t>e2</a:t>
            </a:r>
            <a:r>
              <a:rPr lang="zh-CN" altLang="en-US" dirty="0"/>
              <a:t>、</a:t>
            </a:r>
            <a:r>
              <a:rPr lang="en-US" altLang="zh-CN" dirty="0"/>
              <a:t>e3</a:t>
            </a:r>
            <a:r>
              <a:rPr lang="zh-CN" altLang="en-US" dirty="0"/>
              <a:t>和</a:t>
            </a:r>
            <a:r>
              <a:rPr lang="en-US" altLang="zh-CN" dirty="0"/>
              <a:t>e4</a:t>
            </a:r>
            <a:r>
              <a:rPr lang="zh-CN" altLang="en-US" dirty="0"/>
              <a:t>分别被合并。然后这两个对继续被合并。然而，此时</a:t>
            </a:r>
            <a:r>
              <a:rPr lang="en-US" altLang="zh-CN" dirty="0"/>
              <a:t>e4</a:t>
            </a:r>
            <a:r>
              <a:rPr lang="zh-CN" altLang="en-US" dirty="0"/>
              <a:t>在元组（</a:t>
            </a:r>
            <a:r>
              <a:rPr lang="en-US" altLang="zh-CN" dirty="0"/>
              <a:t>e1, e2, e3, e4</a:t>
            </a:r>
            <a:r>
              <a:rPr lang="zh-CN" altLang="en-US" dirty="0"/>
              <a:t>）中成为一个离群实体，需要在修剪阶段被去除。</a:t>
            </a:r>
            <a:endParaRPr lang="en-US" altLang="zh-CN" dirty="0"/>
          </a:p>
          <a:p>
            <a:endParaRPr lang="en-US" altLang="zh-CN" dirty="0"/>
          </a:p>
          <a:p>
            <a:r>
              <a:rPr lang="zh-CN" altLang="en-US" dirty="0"/>
              <a:t>因此，文章将剪枝阶段定义为每个合并元组的离群检测和移除问题。</a:t>
            </a:r>
            <a:endParaRPr lang="en-US" altLang="zh-CN" dirty="0"/>
          </a:p>
          <a:p>
            <a:endParaRPr lang="en-US" altLang="zh-CN" dirty="0"/>
          </a:p>
          <a:p>
            <a:r>
              <a:rPr lang="zh-CN" altLang="en-US" dirty="0"/>
              <a:t>文章采用基于密度的思想，并通过识别具有不同密度的实体来设计一种剪枝策略，以提高匹配性能。</a:t>
            </a:r>
            <a:endParaRPr lang="en-US" altLang="zh-CN" dirty="0"/>
          </a:p>
          <a:p>
            <a:endParaRPr lang="en-US" altLang="zh-CN" dirty="0"/>
          </a:p>
          <a:p>
            <a:r>
              <a:rPr lang="zh-CN" altLang="en-US" dirty="0"/>
              <a:t>具体来说，对于每个包含多个实体的元组</a:t>
            </a:r>
            <a:r>
              <a:rPr lang="en-US" altLang="zh-CN" dirty="0"/>
              <a:t>x</a:t>
            </a:r>
            <a:r>
              <a:rPr lang="zh-CN" altLang="en-US" dirty="0"/>
              <a:t>，文章首先定义了三种类型的实体，分别是核心实体、可达实体和离群实体。</a:t>
            </a:r>
            <a:endParaRPr lang="en-US" altLang="zh-CN" dirty="0"/>
          </a:p>
          <a:p>
            <a:endParaRPr lang="en-US" altLang="zh-CN" dirty="0"/>
          </a:p>
          <a:p>
            <a:r>
              <a:rPr lang="zh-CN" altLang="en-US" dirty="0"/>
              <a:t>核心实体，指的是在给定的元组 </a:t>
            </a:r>
            <a:r>
              <a:rPr lang="en-US" altLang="zh-CN" dirty="0"/>
              <a:t>x </a:t>
            </a:r>
            <a:r>
              <a:rPr lang="zh-CN" altLang="en-US" dirty="0"/>
              <a:t>中具有大量邻近实体的实体。</a:t>
            </a:r>
            <a:endParaRPr lang="en-US" altLang="zh-CN" dirty="0"/>
          </a:p>
          <a:p>
            <a:endParaRPr lang="en-US" altLang="zh-CN" dirty="0"/>
          </a:p>
          <a:p>
            <a:r>
              <a:rPr lang="zh-CN" altLang="en-US" dirty="0"/>
              <a:t>可达实体，指的是能够在其</a:t>
            </a:r>
            <a:r>
              <a:rPr lang="en-US" altLang="zh-CN" dirty="0"/>
              <a:t>\epsilon-</a:t>
            </a:r>
            <a:r>
              <a:rPr lang="zh-CN" altLang="en-US" dirty="0"/>
              <a:t>邻域内到达核心实体的非核心实体。</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离群实体是指既不是核心实体也不是可达实体的实体。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接下来，文章根据算法 </a:t>
            </a:r>
            <a:r>
              <a:rPr lang="en-US" altLang="zh-CN" dirty="0"/>
              <a:t>4 </a:t>
            </a:r>
            <a:r>
              <a:rPr lang="zh-CN" altLang="en-US" dirty="0"/>
              <a:t>修剪每个元组。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首先，计算每个实体的 </a:t>
            </a:r>
            <a:r>
              <a:rPr lang="en-US" altLang="zh-CN" dirty="0"/>
              <a:t>\epsilon-</a:t>
            </a:r>
            <a:r>
              <a:rPr lang="zh-CN" altLang="en-US" dirty="0"/>
              <a:t>邻居。然后，我们找出三类实体，移除每个元组中的离群实体，并将其他实体组合成一个新元组。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离群实体的移除，可以使层次合并的结果更加准确有效。（</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3670142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a:t>
            </a:r>
            <a:r>
              <a:rPr lang="en-US" altLang="zh-CN" dirty="0"/>
              <a:t>MultiEM</a:t>
            </a:r>
            <a:r>
              <a:rPr lang="zh-CN" altLang="en-US" dirty="0"/>
              <a:t>的设计使其能够扩展到并行模式，在不影响匹配性能的情况下进一步提升效率。</a:t>
            </a:r>
            <a:endParaRPr lang="en-US" altLang="zh-CN" dirty="0"/>
          </a:p>
          <a:p>
            <a:endParaRPr lang="en-US" altLang="zh-CN" dirty="0"/>
          </a:p>
          <a:p>
            <a:r>
              <a:rPr lang="zh-CN" altLang="en-US" dirty="0"/>
              <a:t>具体来说，</a:t>
            </a:r>
            <a:endParaRPr lang="en-US" altLang="zh-CN" dirty="0"/>
          </a:p>
          <a:p>
            <a:endParaRPr lang="en-US" altLang="zh-CN" dirty="0"/>
          </a:p>
          <a:p>
            <a:r>
              <a:rPr lang="zh-CN" altLang="en-US" dirty="0"/>
              <a:t>在合并阶段，每个层次中的表格对是相互独立的，可以并行合并。为了并行执行合并，所有的表格对被划分为多个组并分配给不同的计算核心。一旦当前层次的计算完成，合并后的表格将被聚合并为后续的合并做准备。</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在修剪阶段，每个元组的修剪是独立的，可以并行执行以提高效率。为实现这一目标，合并预测可以被分成多个部分并分配给不同的计算核心。（</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482283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接下来是实验部分。（</a:t>
            </a:r>
            <a:r>
              <a:rPr lang="en-US" altLang="zh-CN" dirty="0"/>
              <a:t>click</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zh-CN" altLang="en-US" dirty="0"/>
              <a:t>文章的实验部分旨在回答四个问题：</a:t>
            </a:r>
            <a:endParaRPr lang="en-US" altLang="zh-CN" dirty="0"/>
          </a:p>
          <a:p>
            <a:pPr marL="171450" indent="-171450">
              <a:buFontTx/>
              <a:buChar char="-"/>
            </a:pPr>
            <a:endParaRPr lang="en-US" altLang="zh-CN" dirty="0"/>
          </a:p>
          <a:p>
            <a:pPr marL="171450" indent="-171450">
              <a:buFontTx/>
              <a:buChar char="-"/>
            </a:pPr>
            <a:endParaRPr lang="en-US" altLang="zh-CN" dirty="0"/>
          </a:p>
          <a:p>
            <a:r>
              <a:rPr lang="zh-CN" altLang="en-US" dirty="0"/>
              <a:t>问题 </a:t>
            </a:r>
            <a:r>
              <a:rPr lang="en-US" altLang="zh-CN" dirty="0"/>
              <a:t>1. </a:t>
            </a:r>
            <a:r>
              <a:rPr lang="zh-CN" altLang="en-US" dirty="0"/>
              <a:t>相比于当下最先进的方法，</a:t>
            </a:r>
            <a:r>
              <a:rPr lang="en-US" altLang="zh-CN" dirty="0"/>
              <a:t>MultiEM </a:t>
            </a:r>
            <a:r>
              <a:rPr lang="zh-CN" altLang="en-US" dirty="0"/>
              <a:t>在匹配效果上如何？</a:t>
            </a:r>
            <a:endParaRPr lang="en-US" altLang="zh-CN" dirty="0"/>
          </a:p>
          <a:p>
            <a:endParaRPr lang="en-US" altLang="zh-CN" dirty="0"/>
          </a:p>
          <a:p>
            <a:r>
              <a:rPr lang="zh-CN" altLang="en-US" dirty="0"/>
              <a:t>问题 </a:t>
            </a:r>
            <a:r>
              <a:rPr lang="en-US" altLang="zh-CN" dirty="0"/>
              <a:t>2. MultiEM </a:t>
            </a:r>
            <a:r>
              <a:rPr lang="zh-CN" altLang="en-US" dirty="0"/>
              <a:t>在时间和内存使用方面的效率如何？</a:t>
            </a:r>
          </a:p>
          <a:p>
            <a:pPr marL="0" indent="0">
              <a:buFontTx/>
              <a:buNone/>
            </a:pPr>
            <a:endParaRPr lang="en-US" altLang="zh-CN" dirty="0"/>
          </a:p>
          <a:p>
            <a:r>
              <a:rPr lang="zh-CN" altLang="en-US" dirty="0"/>
              <a:t>问题 </a:t>
            </a:r>
            <a:r>
              <a:rPr lang="en-US" altLang="zh-CN" dirty="0"/>
              <a:t>3. </a:t>
            </a:r>
            <a:r>
              <a:rPr lang="zh-CN" altLang="en-US" dirty="0"/>
              <a:t>每个关键模块对 </a:t>
            </a:r>
            <a:r>
              <a:rPr lang="en-US" altLang="zh-CN" dirty="0"/>
              <a:t>MultiEM </a:t>
            </a:r>
            <a:r>
              <a:rPr lang="zh-CN" altLang="en-US" dirty="0"/>
              <a:t>的效果和效率有何影响？</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问题 </a:t>
            </a:r>
            <a:r>
              <a:rPr lang="en-US" altLang="zh-CN" dirty="0"/>
              <a:t>4. </a:t>
            </a:r>
            <a:r>
              <a:rPr lang="zh-CN" altLang="en-US" dirty="0"/>
              <a:t>不同的超参数如何影响 </a:t>
            </a:r>
            <a:r>
              <a:rPr lang="en-US" altLang="zh-CN" dirty="0"/>
              <a:t>MultiEM </a:t>
            </a:r>
            <a:r>
              <a:rPr lang="zh-CN" altLang="en-US" dirty="0"/>
              <a:t>的性能？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indent="0">
              <a:buFontTx/>
              <a:buNone/>
            </a:pP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220198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首先，是研究背景。（</a:t>
            </a:r>
            <a:r>
              <a:rPr lang="en-US" altLang="zh-CN" dirty="0"/>
              <a:t>click</a:t>
            </a:r>
            <a:r>
              <a:rPr lang="zh-CN" altLang="en-US" dirty="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在实验数据集方面，文章使用了</a:t>
            </a:r>
            <a:r>
              <a:rPr lang="en-US" altLang="zh-CN" dirty="0"/>
              <a:t>6</a:t>
            </a:r>
            <a:r>
              <a:rPr lang="zh-CN" altLang="en-US" dirty="0"/>
              <a:t>个数据集，涵盖地理、音乐、人口等多领域，其中前</a:t>
            </a:r>
            <a:r>
              <a:rPr lang="en-US" altLang="zh-CN" dirty="0"/>
              <a:t>5</a:t>
            </a:r>
            <a:r>
              <a:rPr lang="zh-CN" altLang="en-US" dirty="0"/>
              <a:t>个数据集来自之前的多表实体匹配工作</a:t>
            </a:r>
            <a:r>
              <a:rPr lang="en-US" altLang="zh-CN" sz="1200" b="1" dirty="0">
                <a:latin typeface="微软雅黑" panose="020B0503020204020204" pitchFamily="34" charset="-122"/>
                <a:ea typeface="微软雅黑" panose="020B0503020204020204" pitchFamily="34" charset="-122"/>
              </a:rPr>
              <a:t>MSCD-HAC</a:t>
            </a:r>
            <a:r>
              <a:rPr lang="zh-CN" altLang="en-US" sz="1200" b="1" dirty="0">
                <a:latin typeface="微软雅黑" panose="020B0503020204020204" pitchFamily="34" charset="-122"/>
                <a:ea typeface="微软雅黑" panose="020B0503020204020204" pitchFamily="34" charset="-122"/>
              </a:rPr>
              <a:t>，最后一个来自于</a:t>
            </a:r>
            <a:r>
              <a:rPr lang="en-US" altLang="zh-CN" sz="1200" b="1" dirty="0">
                <a:latin typeface="微软雅黑" panose="020B0503020204020204" pitchFamily="34" charset="-122"/>
                <a:ea typeface="微软雅黑" panose="020B0503020204020204" pitchFamily="34" charset="-122"/>
              </a:rPr>
              <a:t>kaggle</a:t>
            </a:r>
            <a:r>
              <a:rPr lang="zh-CN" altLang="en-US" sz="1200" b="1" dirty="0">
                <a:latin typeface="微软雅黑" panose="020B0503020204020204" pitchFamily="34" charset="-122"/>
                <a:ea typeface="微软雅黑" panose="020B0503020204020204" pitchFamily="34" charset="-122"/>
              </a:rPr>
              <a:t>。</a:t>
            </a:r>
            <a:r>
              <a:rPr lang="zh-CN" altLang="en-US" dirty="0"/>
              <a:t>（</a:t>
            </a:r>
            <a:r>
              <a:rPr lang="en-US" altLang="zh-CN" dirty="0"/>
              <a:t>click</a:t>
            </a:r>
            <a:r>
              <a:rPr lang="zh-CN" altLang="en-US" dirty="0"/>
              <a:t>）</a:t>
            </a:r>
            <a:endParaRPr lang="en-US" altLang="zh-CN" dirty="0"/>
          </a:p>
          <a:p>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latin typeface="微软雅黑" panose="020B0503020204020204" pitchFamily="34" charset="-122"/>
                <a:ea typeface="微软雅黑" panose="020B0503020204020204" pitchFamily="34" charset="-122"/>
              </a:rPr>
              <a:t>文章一共和</a:t>
            </a:r>
            <a:r>
              <a:rPr lang="en-US" altLang="zh-CN" sz="1200" b="0" dirty="0">
                <a:latin typeface="微软雅黑" panose="020B0503020204020204" pitchFamily="34" charset="-122"/>
                <a:ea typeface="微软雅黑" panose="020B0503020204020204" pitchFamily="34" charset="-122"/>
              </a:rPr>
              <a:t>5</a:t>
            </a:r>
            <a:r>
              <a:rPr lang="zh-CN" altLang="en-US" sz="1200" b="0" dirty="0">
                <a:latin typeface="微软雅黑" panose="020B0503020204020204" pitchFamily="34" charset="-122"/>
                <a:ea typeface="微软雅黑" panose="020B0503020204020204" pitchFamily="34" charset="-122"/>
              </a:rPr>
              <a:t>个现有</a:t>
            </a:r>
            <a:r>
              <a:rPr lang="en-US" altLang="zh-CN" sz="1200" b="0" dirty="0">
                <a:latin typeface="微软雅黑" panose="020B0503020204020204" pitchFamily="34" charset="-122"/>
                <a:ea typeface="微软雅黑" panose="020B0503020204020204" pitchFamily="34" charset="-122"/>
              </a:rPr>
              <a:t>baseline</a:t>
            </a:r>
            <a:r>
              <a:rPr lang="zh-CN" altLang="en-US" sz="1200" b="0" dirty="0">
                <a:latin typeface="微软雅黑" panose="020B0503020204020204" pitchFamily="34" charset="-122"/>
                <a:ea typeface="微软雅黑" panose="020B0503020204020204" pitchFamily="34" charset="-122"/>
              </a:rPr>
              <a:t>进行了对比，涵盖监督和无监督的两表、多表实体匹配方法。</a:t>
            </a:r>
            <a:r>
              <a:rPr lang="zh-CN" altLang="en-US" dirty="0"/>
              <a:t>（</a:t>
            </a:r>
            <a:r>
              <a:rPr lang="en-US" altLang="zh-CN" dirty="0"/>
              <a:t>click</a:t>
            </a:r>
            <a:r>
              <a:rPr lang="zh-CN" altLang="en-US" dirty="0"/>
              <a:t>）</a:t>
            </a:r>
            <a:endParaRPr lang="en-US" altLang="zh-CN" sz="1200" b="0"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zh-CN" sz="1200" b="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latin typeface="微软雅黑" panose="020B0503020204020204" pitchFamily="34" charset="-122"/>
                <a:ea typeface="微软雅黑" panose="020B0503020204020204" pitchFamily="34" charset="-122"/>
              </a:rPr>
              <a:t>在合并阶段，采用余弦距离来衡量实体</a:t>
            </a:r>
            <a:r>
              <a:rPr lang="en-US" altLang="zh-CN" sz="1200" b="0" dirty="0">
                <a:latin typeface="微软雅黑" panose="020B0503020204020204" pitchFamily="34" charset="-122"/>
                <a:ea typeface="微软雅黑" panose="020B0503020204020204" pitchFamily="34" charset="-122"/>
              </a:rPr>
              <a:t>embedding</a:t>
            </a:r>
            <a:r>
              <a:rPr lang="zh-CN" altLang="en-US" sz="1200" b="0" dirty="0">
                <a:latin typeface="微软雅黑" panose="020B0503020204020204" pitchFamily="34" charset="-122"/>
                <a:ea typeface="微软雅黑" panose="020B0503020204020204" pitchFamily="34" charset="-122"/>
              </a:rPr>
              <a:t>之间的相似性，在修剪阶段，采用欧几里得距离来衡量实体</a:t>
            </a:r>
            <a:r>
              <a:rPr lang="en-US" altLang="zh-CN" sz="1200" b="0" dirty="0">
                <a:latin typeface="微软雅黑" panose="020B0503020204020204" pitchFamily="34" charset="-122"/>
                <a:ea typeface="微软雅黑" panose="020B0503020204020204" pitchFamily="34" charset="-122"/>
              </a:rPr>
              <a:t>embedding</a:t>
            </a:r>
            <a:r>
              <a:rPr lang="zh-CN" altLang="en-US" sz="1200" b="0" dirty="0">
                <a:latin typeface="微软雅黑" panose="020B0503020204020204" pitchFamily="34" charset="-122"/>
                <a:ea typeface="微软雅黑" panose="020B0503020204020204" pitchFamily="34" charset="-122"/>
              </a:rPr>
              <a:t>之间的距离。</a:t>
            </a:r>
            <a:r>
              <a:rPr lang="zh-CN" altLang="en-US" dirty="0"/>
              <a:t>（</a:t>
            </a:r>
            <a:r>
              <a:rPr lang="en-US" altLang="zh-CN" dirty="0"/>
              <a:t>click</a:t>
            </a:r>
            <a:r>
              <a:rPr lang="zh-CN" altLang="en-US" dirty="0"/>
              <a:t>）</a:t>
            </a:r>
            <a:endParaRPr lang="en-US" altLang="zh-CN" sz="1200" b="0"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zh-CN" sz="1200" b="0" dirty="0">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1200" b="0" dirty="0">
                <a:latin typeface="微软雅黑" panose="020B0503020204020204" pitchFamily="34" charset="-122"/>
                <a:ea typeface="微软雅黑" panose="020B0503020204020204" pitchFamily="34" charset="-122"/>
              </a:rPr>
              <a:t>在实验指标方面，文章使用查准率 、召回率 </a:t>
            </a:r>
            <a:r>
              <a:rPr lang="en-US" altLang="zh-CN" sz="1200" b="0" dirty="0">
                <a:latin typeface="微软雅黑" panose="020B0503020204020204" pitchFamily="34" charset="-122"/>
                <a:ea typeface="微软雅黑" panose="020B0503020204020204" pitchFamily="34" charset="-122"/>
              </a:rPr>
              <a:t> </a:t>
            </a:r>
            <a:r>
              <a:rPr lang="zh-CN" altLang="en-US" sz="1200" b="0" dirty="0">
                <a:latin typeface="微软雅黑" panose="020B0503020204020204" pitchFamily="34" charset="-122"/>
                <a:ea typeface="微软雅黑" panose="020B0503020204020204" pitchFamily="34" charset="-122"/>
              </a:rPr>
              <a:t>和 </a:t>
            </a:r>
            <a:r>
              <a:rPr lang="en-US" altLang="zh-CN" sz="1200" b="0" dirty="0">
                <a:latin typeface="微软雅黑" panose="020B0503020204020204" pitchFamily="34" charset="-122"/>
                <a:ea typeface="微软雅黑" panose="020B0503020204020204" pitchFamily="34" charset="-122"/>
              </a:rPr>
              <a:t>F1-</a:t>
            </a:r>
            <a:r>
              <a:rPr lang="zh-CN" altLang="en-US" sz="1200" b="0" dirty="0">
                <a:latin typeface="微软雅黑" panose="020B0503020204020204" pitchFamily="34" charset="-122"/>
                <a:ea typeface="微软雅黑" panose="020B0503020204020204" pitchFamily="34" charset="-122"/>
              </a:rPr>
              <a:t>分数 作为主要评价指标。需要注意的是，在实验评估中，只有当预测元组与真实元组完全匹配时，才被视为正确。由于大多数</a:t>
            </a:r>
            <a:r>
              <a:rPr lang="en-US" altLang="zh-CN" sz="1200" b="0" dirty="0">
                <a:latin typeface="微软雅黑" panose="020B0503020204020204" pitchFamily="34" charset="-122"/>
                <a:ea typeface="微软雅黑" panose="020B0503020204020204" pitchFamily="34" charset="-122"/>
              </a:rPr>
              <a:t>baseline</a:t>
            </a:r>
            <a:r>
              <a:rPr lang="zh-CN" altLang="en-US" sz="1200" b="0" dirty="0">
                <a:latin typeface="微软雅黑" panose="020B0503020204020204" pitchFamily="34" charset="-122"/>
                <a:ea typeface="微软雅黑" panose="020B0503020204020204" pitchFamily="34" charset="-122"/>
              </a:rPr>
              <a:t>使用记录实体对作为评估单位，为了公平比较，文章使用成对匹配的 </a:t>
            </a:r>
            <a:r>
              <a:rPr lang="en-US" altLang="zh-CN" sz="1200" b="0" dirty="0">
                <a:latin typeface="微软雅黑" panose="020B0503020204020204" pitchFamily="34" charset="-122"/>
                <a:ea typeface="微软雅黑" panose="020B0503020204020204" pitchFamily="34" charset="-122"/>
              </a:rPr>
              <a:t>F1-</a:t>
            </a:r>
            <a:r>
              <a:rPr lang="zh-CN" altLang="en-US" sz="1200" b="0" dirty="0">
                <a:latin typeface="微软雅黑" panose="020B0503020204020204" pitchFamily="34" charset="-122"/>
                <a:ea typeface="微软雅黑" panose="020B0503020204020204" pitchFamily="34" charset="-122"/>
              </a:rPr>
              <a:t>分数（</a:t>
            </a:r>
            <a:r>
              <a:rPr lang="en-US" altLang="zh-CN" sz="1200" b="0" dirty="0">
                <a:latin typeface="微软雅黑" panose="020B0503020204020204" pitchFamily="34" charset="-122"/>
                <a:ea typeface="微软雅黑" panose="020B0503020204020204" pitchFamily="34" charset="-122"/>
              </a:rPr>
              <a:t>pair-F1</a:t>
            </a:r>
            <a:r>
              <a:rPr lang="zh-CN" altLang="en-US" sz="1200" b="0" dirty="0">
                <a:latin typeface="微软雅黑" panose="020B0503020204020204" pitchFamily="34" charset="-122"/>
                <a:ea typeface="微软雅黑" panose="020B0503020204020204" pitchFamily="34" charset="-122"/>
              </a:rPr>
              <a:t>）作为辅助指标，从另一个角度评估匹配性能。</a:t>
            </a:r>
            <a:endParaRPr lang="en-US" altLang="zh-CN" sz="1200" b="0"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zh-CN" sz="1200" b="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latin typeface="微软雅黑" panose="020B0503020204020204" pitchFamily="34" charset="-122"/>
                <a:ea typeface="微软雅黑" panose="020B0503020204020204" pitchFamily="34" charset="-122"/>
              </a:rPr>
              <a:t>下面，用一个例子来说明多表实体匹配任务中的</a:t>
            </a:r>
            <a:r>
              <a:rPr lang="en-US" altLang="zh-CN" sz="1200" b="0" dirty="0">
                <a:latin typeface="微软雅黑" panose="020B0503020204020204" pitchFamily="34" charset="-122"/>
                <a:ea typeface="微软雅黑" panose="020B0503020204020204" pitchFamily="34" charset="-122"/>
              </a:rPr>
              <a:t>F1-</a:t>
            </a:r>
            <a:r>
              <a:rPr lang="zh-CN" altLang="en-US" sz="1200" b="0" dirty="0">
                <a:latin typeface="微软雅黑" panose="020B0503020204020204" pitchFamily="34" charset="-122"/>
                <a:ea typeface="微软雅黑" panose="020B0503020204020204" pitchFamily="34" charset="-122"/>
              </a:rPr>
              <a:t>分数和</a:t>
            </a:r>
            <a:r>
              <a:rPr lang="en-US" altLang="zh-CN" sz="1200" b="0" dirty="0">
                <a:latin typeface="微软雅黑" panose="020B0503020204020204" pitchFamily="34" charset="-122"/>
                <a:ea typeface="微软雅黑" panose="020B0503020204020204" pitchFamily="34" charset="-122"/>
              </a:rPr>
              <a:t>pair-F1</a:t>
            </a:r>
            <a:r>
              <a:rPr lang="zh-CN" altLang="en-US" sz="1200" b="0" dirty="0">
                <a:latin typeface="微软雅黑" panose="020B0503020204020204" pitchFamily="34" charset="-122"/>
                <a:ea typeface="微软雅黑" panose="020B0503020204020204" pitchFamily="34" charset="-122"/>
              </a:rPr>
              <a:t>的区别。</a:t>
            </a:r>
            <a:r>
              <a:rPr lang="zh-CN" altLang="en-US" dirty="0"/>
              <a:t>（</a:t>
            </a:r>
            <a:r>
              <a:rPr lang="en-US" altLang="zh-CN" dirty="0"/>
              <a:t>click</a:t>
            </a:r>
            <a:r>
              <a:rPr lang="zh-CN" altLang="en-US" dirty="0"/>
              <a:t>）</a:t>
            </a:r>
            <a:endParaRPr lang="en-US" altLang="zh-CN" sz="1200" b="0" dirty="0">
              <a:latin typeface="微软雅黑" panose="020B0503020204020204" pitchFamily="34" charset="-122"/>
              <a:ea typeface="微软雅黑" panose="020B0503020204020204" pitchFamily="34" charset="-122"/>
            </a:endParaRPr>
          </a:p>
          <a:p>
            <a:pPr>
              <a:buFont typeface="Arial" panose="020B0604020202020204" pitchFamily="34" charset="0"/>
              <a:buNone/>
            </a:pPr>
            <a:endParaRPr lang="en-US" altLang="zh-CN" sz="1200" b="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给定一个真实元组 </a:t>
            </a:r>
            <a:r>
              <a:rPr lang="en-US" altLang="zh-CN" dirty="0"/>
              <a:t>t = (1, 2, 3</a:t>
            </a:r>
            <a:r>
              <a:rPr lang="zh-CN" altLang="en-US" dirty="0"/>
              <a:t>），而预测元组 </a:t>
            </a:r>
            <a:r>
              <a:rPr lang="en-US" altLang="zh-CN" dirty="0"/>
              <a:t>p = (1, 2, 4</a:t>
            </a:r>
            <a:r>
              <a:rPr lang="zh-CN" altLang="en-US" dirty="0"/>
              <a:t>）。当使用 </a:t>
            </a:r>
            <a:r>
              <a:rPr lang="en-US" altLang="zh-CN" dirty="0"/>
              <a:t>F1 </a:t>
            </a:r>
            <a:r>
              <a:rPr lang="zh-CN" altLang="en-US" dirty="0"/>
              <a:t>分数评估时，这是一个错误的预测，</a:t>
            </a:r>
            <a:r>
              <a:rPr lang="en-US" altLang="zh-CN" dirty="0"/>
              <a:t>F1</a:t>
            </a:r>
            <a:r>
              <a:rPr lang="zh-CN" altLang="en-US" dirty="0"/>
              <a:t>分数为</a:t>
            </a:r>
            <a:r>
              <a:rPr lang="en-US" altLang="zh-CN" dirty="0"/>
              <a:t>0</a:t>
            </a:r>
            <a:r>
              <a:rPr lang="zh-CN" altLang="en-US" dirty="0"/>
              <a:t>。然而，当使用 </a:t>
            </a:r>
            <a:r>
              <a:rPr lang="en-US" altLang="zh-CN" dirty="0"/>
              <a:t>pair-F1 </a:t>
            </a:r>
            <a:r>
              <a:rPr lang="zh-CN" altLang="en-US" dirty="0"/>
              <a:t>评估时，元组 </a:t>
            </a:r>
            <a:r>
              <a:rPr lang="en-US" altLang="zh-CN" dirty="0"/>
              <a:t>t </a:t>
            </a:r>
            <a:r>
              <a:rPr lang="zh-CN" altLang="en-US" dirty="0"/>
              <a:t>和 </a:t>
            </a:r>
            <a:r>
              <a:rPr lang="en-US" altLang="zh-CN" dirty="0"/>
              <a:t>p </a:t>
            </a:r>
            <a:r>
              <a:rPr lang="zh-CN" altLang="en-US" dirty="0"/>
              <a:t>被解析为实体对 </a:t>
            </a:r>
            <a:r>
              <a:rPr lang="en-US" altLang="zh-CN" dirty="0"/>
              <a:t>{(1, 2), (1, 3), (2, 3)} </a:t>
            </a:r>
            <a:r>
              <a:rPr lang="zh-CN" altLang="en-US" dirty="0"/>
              <a:t>和 </a:t>
            </a:r>
            <a:r>
              <a:rPr lang="en-US" altLang="zh-CN" dirty="0"/>
              <a:t>{(1, 2), (1, 4), (2, 4)}</a:t>
            </a:r>
            <a:r>
              <a:rPr lang="zh-CN" altLang="en-US" dirty="0"/>
              <a:t>。因为 </a:t>
            </a:r>
            <a:r>
              <a:rPr lang="en-US" altLang="zh-CN" dirty="0"/>
              <a:t>(1, 2</a:t>
            </a:r>
            <a:r>
              <a:rPr lang="zh-CN" altLang="en-US" dirty="0"/>
              <a:t>）</a:t>
            </a:r>
            <a:r>
              <a:rPr lang="en-US" altLang="zh-CN" dirty="0"/>
              <a:t> </a:t>
            </a:r>
            <a:r>
              <a:rPr lang="zh-CN" altLang="en-US" dirty="0"/>
              <a:t>是一个真实对，查准率和召回率都是 </a:t>
            </a:r>
            <a:r>
              <a:rPr lang="en-US" altLang="zh-CN" dirty="0"/>
              <a:t>1/3</a:t>
            </a:r>
            <a:r>
              <a:rPr lang="zh-CN" altLang="en-US" dirty="0"/>
              <a:t>，所以</a:t>
            </a:r>
            <a:r>
              <a:rPr lang="en-US" altLang="zh-CN" dirty="0"/>
              <a:t>pair-F1 </a:t>
            </a:r>
            <a:r>
              <a:rPr lang="zh-CN" altLang="en-US" dirty="0"/>
              <a:t>分数计算为 </a:t>
            </a:r>
            <a:r>
              <a:rPr lang="en-US" altLang="zh-CN" dirty="0"/>
              <a:t>1/3</a:t>
            </a:r>
            <a:r>
              <a:rPr lang="zh-CN" altLang="en-US" dirty="0"/>
              <a:t>。（</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zh-CN" altLang="en-US" dirty="0"/>
          </a:p>
          <a:p>
            <a:pPr>
              <a:buFont typeface="Arial" panose="020B0604020202020204" pitchFamily="34" charset="0"/>
              <a:buNone/>
            </a:pPr>
            <a:endParaRPr lang="en-US" altLang="zh-CN" sz="1200" b="1"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90400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首先，来回答问题 </a:t>
            </a:r>
            <a:r>
              <a:rPr lang="en-US" altLang="zh-CN" dirty="0"/>
              <a:t>1. </a:t>
            </a:r>
            <a:r>
              <a:rPr lang="zh-CN" altLang="en-US" dirty="0"/>
              <a:t>相比于当下最先进的方法，</a:t>
            </a:r>
            <a:r>
              <a:rPr lang="en-US" altLang="zh-CN" dirty="0"/>
              <a:t>MultiEM </a:t>
            </a:r>
            <a:r>
              <a:rPr lang="zh-CN" altLang="en-US" dirty="0"/>
              <a:t>在匹配效果上如何？（</a:t>
            </a:r>
            <a:r>
              <a:rPr lang="en-US" altLang="zh-CN" dirty="0"/>
              <a:t>click</a:t>
            </a:r>
            <a:r>
              <a:rPr lang="zh-CN" altLang="en-US" dirty="0"/>
              <a:t>）</a:t>
            </a:r>
            <a:endParaRPr lang="en-US" altLang="zh-CN" dirty="0"/>
          </a:p>
          <a:p>
            <a:pPr marL="171450" indent="-171450">
              <a:buFontTx/>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97962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zh-CN" altLang="en-US" dirty="0"/>
              <a:t>可以观察到，</a:t>
            </a:r>
            <a:r>
              <a:rPr lang="en-US" altLang="zh-CN" dirty="0"/>
              <a:t>MultiEM </a:t>
            </a:r>
            <a:r>
              <a:rPr lang="zh-CN" altLang="en-US" dirty="0"/>
              <a:t>在大多数情况下明显优于所有两表匹配方法。在 </a:t>
            </a:r>
            <a:r>
              <a:rPr lang="en-US" altLang="zh-CN" dirty="0"/>
              <a:t>Geo</a:t>
            </a:r>
            <a:r>
              <a:rPr lang="zh-CN" altLang="en-US" dirty="0"/>
              <a:t>、</a:t>
            </a:r>
            <a:r>
              <a:rPr lang="en-US" altLang="zh-CN" dirty="0"/>
              <a:t>Music-20</a:t>
            </a:r>
            <a:r>
              <a:rPr lang="zh-CN" altLang="en-US" dirty="0"/>
              <a:t>、</a:t>
            </a:r>
            <a:r>
              <a:rPr lang="en-US" altLang="zh-CN" dirty="0"/>
              <a:t>Music-200 </a:t>
            </a:r>
            <a:r>
              <a:rPr lang="zh-CN" altLang="en-US" dirty="0"/>
              <a:t>和 </a:t>
            </a:r>
            <a:r>
              <a:rPr lang="en-US" altLang="zh-CN" dirty="0"/>
              <a:t>Shopee </a:t>
            </a:r>
            <a:r>
              <a:rPr lang="zh-CN" altLang="en-US" dirty="0"/>
              <a:t>数据集上，</a:t>
            </a:r>
            <a:r>
              <a:rPr lang="en-US" altLang="zh-CN" dirty="0"/>
              <a:t>MultiEM</a:t>
            </a:r>
            <a:r>
              <a:rPr lang="zh-CN" altLang="en-US" dirty="0"/>
              <a:t>的平均 </a:t>
            </a:r>
            <a:r>
              <a:rPr lang="en-US" altLang="zh-CN" dirty="0"/>
              <a:t>F1 </a:t>
            </a:r>
            <a:r>
              <a:rPr lang="zh-CN" altLang="en-US" dirty="0"/>
              <a:t>分数比最好的监督学习方法高出 </a:t>
            </a:r>
            <a:r>
              <a:rPr lang="en-US" altLang="zh-CN" dirty="0"/>
              <a:t>21.9</a:t>
            </a:r>
            <a:r>
              <a:rPr lang="zh-CN" altLang="en-US" dirty="0"/>
              <a:t>，比最好的无监督方法高出 </a:t>
            </a:r>
            <a:r>
              <a:rPr lang="en-US" altLang="zh-CN" dirty="0"/>
              <a:t>29.7</a:t>
            </a:r>
            <a:r>
              <a:rPr lang="zh-CN" altLang="en-US" dirty="0"/>
              <a:t>。</a:t>
            </a:r>
            <a:endParaRPr lang="en-US" altLang="zh-CN" dirty="0"/>
          </a:p>
          <a:p>
            <a:pPr marL="0" indent="0">
              <a:buFontTx/>
              <a:buNone/>
            </a:pPr>
            <a:endParaRPr lang="en-US" altLang="zh-CN" dirty="0"/>
          </a:p>
          <a:p>
            <a:pPr marL="0" indent="0">
              <a:buFontTx/>
              <a:buNone/>
            </a:pPr>
            <a:r>
              <a:rPr lang="en-US" altLang="zh-CN" dirty="0"/>
              <a:t>MultiEM</a:t>
            </a:r>
            <a:r>
              <a:rPr lang="zh-CN" altLang="en-US" dirty="0"/>
              <a:t>的平均 </a:t>
            </a:r>
            <a:r>
              <a:rPr lang="en-US" altLang="zh-CN" dirty="0"/>
              <a:t>F1 </a:t>
            </a:r>
            <a:r>
              <a:rPr lang="zh-CN" altLang="en-US" dirty="0"/>
              <a:t>分数和 </a:t>
            </a:r>
            <a:r>
              <a:rPr lang="en-US" altLang="zh-CN" dirty="0"/>
              <a:t>pair-F1 </a:t>
            </a:r>
            <a:r>
              <a:rPr lang="zh-CN" altLang="en-US" dirty="0"/>
              <a:t>分数分别比最好的多表实体匹配方法高出 </a:t>
            </a:r>
            <a:r>
              <a:rPr lang="en-US" altLang="zh-CN" dirty="0"/>
              <a:t>27.3 </a:t>
            </a:r>
            <a:r>
              <a:rPr lang="zh-CN" altLang="en-US" dirty="0"/>
              <a:t>和 </a:t>
            </a:r>
            <a:r>
              <a:rPr lang="en-US" altLang="zh-CN" dirty="0"/>
              <a:t>4.5</a:t>
            </a:r>
            <a:r>
              <a:rPr lang="zh-CN" altLang="en-US" dirty="0"/>
              <a:t>。</a:t>
            </a:r>
            <a:endParaRPr lang="en-US" altLang="zh-CN" dirty="0"/>
          </a:p>
          <a:p>
            <a:pPr marL="0" indent="0">
              <a:buFontTx/>
              <a:buNone/>
            </a:pPr>
            <a:endParaRPr lang="en-US" altLang="zh-CN" dirty="0"/>
          </a:p>
          <a:p>
            <a:pPr marL="0" indent="0">
              <a:buFontTx/>
              <a:buNone/>
            </a:pPr>
            <a:r>
              <a:rPr lang="zh-CN" altLang="en-US" dirty="0"/>
              <a:t>对于两个大型数据集 </a:t>
            </a:r>
            <a:r>
              <a:rPr lang="en-US" altLang="zh-CN" dirty="0"/>
              <a:t>Music-2000 </a:t>
            </a:r>
            <a:r>
              <a:rPr lang="zh-CN" altLang="en-US" dirty="0"/>
              <a:t>和 </a:t>
            </a:r>
            <a:r>
              <a:rPr lang="en-US" altLang="zh-CN" dirty="0"/>
              <a:t>Person</a:t>
            </a:r>
            <a:r>
              <a:rPr lang="zh-CN" altLang="en-US" dirty="0"/>
              <a:t>，</a:t>
            </a:r>
            <a:r>
              <a:rPr lang="en-US" altLang="zh-CN" dirty="0"/>
              <a:t>MultiEM </a:t>
            </a:r>
            <a:r>
              <a:rPr lang="zh-CN" altLang="en-US" dirty="0"/>
              <a:t>的平均 </a:t>
            </a:r>
            <a:r>
              <a:rPr lang="en-US" altLang="zh-CN" dirty="0"/>
              <a:t>F1 </a:t>
            </a:r>
            <a:r>
              <a:rPr lang="zh-CN" altLang="en-US" dirty="0"/>
              <a:t>分数为 </a:t>
            </a:r>
            <a:r>
              <a:rPr lang="en-US" altLang="zh-CN" dirty="0"/>
              <a:t>52.6</a:t>
            </a:r>
            <a:r>
              <a:rPr lang="zh-CN" altLang="en-US" dirty="0"/>
              <a:t>，</a:t>
            </a:r>
            <a:r>
              <a:rPr lang="en-US" altLang="zh-CN" dirty="0"/>
              <a:t>pair-F1 </a:t>
            </a:r>
            <a:r>
              <a:rPr lang="zh-CN" altLang="en-US" dirty="0"/>
              <a:t>分数为 </a:t>
            </a:r>
            <a:r>
              <a:rPr lang="en-US" altLang="zh-CN" dirty="0"/>
              <a:t>79.4</a:t>
            </a:r>
            <a:r>
              <a:rPr lang="zh-CN" altLang="en-US" dirty="0"/>
              <a:t>。由于时间或内存限制，</a:t>
            </a:r>
            <a:r>
              <a:rPr lang="en-US" altLang="zh-CN" dirty="0"/>
              <a:t>baselines</a:t>
            </a:r>
            <a:r>
              <a:rPr lang="zh-CN" altLang="en-US" dirty="0"/>
              <a:t>方法甚至无法生成有效结果。</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出色的匹配性能证明了文章提出的 </a:t>
            </a:r>
            <a:r>
              <a:rPr lang="en-US" altLang="zh-CN" dirty="0"/>
              <a:t>MultiEM </a:t>
            </a:r>
            <a:r>
              <a:rPr lang="zh-CN" altLang="en-US" dirty="0"/>
              <a:t>的有效性。（</a:t>
            </a:r>
            <a:r>
              <a:rPr lang="en-US" altLang="zh-CN" dirty="0"/>
              <a:t>click</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06074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接着，来回答问题</a:t>
            </a:r>
            <a:r>
              <a:rPr lang="en-US" altLang="zh-CN" dirty="0"/>
              <a:t>2. MultiEM </a:t>
            </a:r>
            <a:r>
              <a:rPr lang="zh-CN" altLang="en-US" dirty="0"/>
              <a:t>在时间和内存使用方面的效率如何？（</a:t>
            </a:r>
            <a:r>
              <a:rPr lang="en-US" altLang="zh-CN" dirty="0"/>
              <a:t>click</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3607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zh-CN" altLang="en-US" dirty="0"/>
              <a:t>可以看到，</a:t>
            </a:r>
            <a:r>
              <a:rPr lang="en-US" altLang="zh-CN" dirty="0"/>
              <a:t>MultiEM </a:t>
            </a:r>
            <a:r>
              <a:rPr lang="zh-CN" altLang="en-US" dirty="0"/>
              <a:t>及其并行化变体 </a:t>
            </a:r>
            <a:r>
              <a:rPr lang="en-US" altLang="zh-CN" dirty="0"/>
              <a:t>MultiEM</a:t>
            </a:r>
            <a:r>
              <a:rPr lang="zh-CN" altLang="en-US" dirty="0"/>
              <a:t>（</a:t>
            </a:r>
            <a:r>
              <a:rPr lang="en-US" altLang="zh-CN" dirty="0"/>
              <a:t>parallel</a:t>
            </a:r>
            <a:r>
              <a:rPr lang="zh-CN" altLang="en-US" dirty="0"/>
              <a:t>）在运行时间方面表现出显著优势。与</a:t>
            </a:r>
            <a:r>
              <a:rPr lang="en-US" altLang="zh-CN" dirty="0"/>
              <a:t>baseline</a:t>
            </a:r>
            <a:r>
              <a:rPr lang="zh-CN" altLang="en-US" dirty="0"/>
              <a:t>相比，</a:t>
            </a:r>
            <a:r>
              <a:rPr lang="en-US" altLang="zh-CN" dirty="0"/>
              <a:t>MultiEM </a:t>
            </a:r>
            <a:r>
              <a:rPr lang="zh-CN" altLang="en-US" dirty="0"/>
              <a:t>实现了最先进的匹配结果，平均加速近 </a:t>
            </a:r>
            <a:r>
              <a:rPr lang="en-US" altLang="zh-CN" dirty="0"/>
              <a:t>170 </a:t>
            </a:r>
            <a:r>
              <a:rPr lang="zh-CN" altLang="en-US" dirty="0"/>
              <a:t>倍，</a:t>
            </a:r>
            <a:r>
              <a:rPr lang="en-US" altLang="zh-CN" dirty="0"/>
              <a:t>MultiEM</a:t>
            </a:r>
            <a:r>
              <a:rPr lang="zh-CN" altLang="en-US" dirty="0"/>
              <a:t>（</a:t>
            </a:r>
            <a:r>
              <a:rPr lang="en-US" altLang="zh-CN" dirty="0"/>
              <a:t>parallel</a:t>
            </a:r>
            <a:r>
              <a:rPr lang="zh-CN" altLang="en-US" dirty="0"/>
              <a:t>）加速超过 </a:t>
            </a:r>
            <a:r>
              <a:rPr lang="en-US" altLang="zh-CN" dirty="0"/>
              <a:t>180 </a:t>
            </a:r>
            <a:r>
              <a:rPr lang="zh-CN" altLang="en-US" dirty="0"/>
              <a:t>倍。在 </a:t>
            </a:r>
            <a:r>
              <a:rPr lang="en-US" altLang="zh-CN" dirty="0"/>
              <a:t>Geo</a:t>
            </a:r>
            <a:r>
              <a:rPr lang="zh-CN" altLang="en-US" dirty="0"/>
              <a:t>、</a:t>
            </a:r>
            <a:r>
              <a:rPr lang="en-US" altLang="zh-CN" dirty="0"/>
              <a:t>Music-20 </a:t>
            </a:r>
            <a:r>
              <a:rPr lang="zh-CN" altLang="en-US" dirty="0"/>
              <a:t>和 </a:t>
            </a:r>
            <a:r>
              <a:rPr lang="en-US" altLang="zh-CN" dirty="0"/>
              <a:t>Shopee </a:t>
            </a:r>
            <a:r>
              <a:rPr lang="zh-CN" altLang="en-US" dirty="0"/>
              <a:t>数据集上，</a:t>
            </a:r>
            <a:r>
              <a:rPr lang="en-US" altLang="zh-CN" dirty="0"/>
              <a:t>MultiEM </a:t>
            </a:r>
            <a:r>
              <a:rPr lang="zh-CN" altLang="en-US" dirty="0"/>
              <a:t>的运行时间以秒为单位，而其他</a:t>
            </a:r>
            <a:r>
              <a:rPr lang="en-US" altLang="zh-CN" dirty="0"/>
              <a:t>baseline</a:t>
            </a:r>
            <a:r>
              <a:rPr lang="zh-CN" altLang="en-US" dirty="0"/>
              <a:t>则是分钟甚至小时级别。在 </a:t>
            </a:r>
            <a:r>
              <a:rPr lang="en-US" altLang="zh-CN" dirty="0"/>
              <a:t>Music-2000 </a:t>
            </a:r>
            <a:r>
              <a:rPr lang="zh-CN" altLang="en-US" dirty="0"/>
              <a:t>和 </a:t>
            </a:r>
            <a:r>
              <a:rPr lang="en-US" altLang="zh-CN" dirty="0"/>
              <a:t>Person </a:t>
            </a:r>
            <a:r>
              <a:rPr lang="zh-CN" altLang="en-US" dirty="0"/>
              <a:t>等大规模数据集上，由于时间限制，大多数</a:t>
            </a:r>
            <a:r>
              <a:rPr lang="en-US" altLang="zh-CN" dirty="0"/>
              <a:t>baseline</a:t>
            </a:r>
            <a:r>
              <a:rPr lang="zh-CN" altLang="en-US" dirty="0"/>
              <a:t>无法产生任何结果，这进一步凸显了 </a:t>
            </a:r>
            <a:r>
              <a:rPr lang="en-US" altLang="zh-CN" dirty="0"/>
              <a:t>MultiEM </a:t>
            </a:r>
            <a:r>
              <a:rPr lang="zh-CN" altLang="en-US" dirty="0"/>
              <a:t>的高效性。</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在内存使用方面，</a:t>
            </a:r>
            <a:r>
              <a:rPr lang="en-US" altLang="zh-CN" dirty="0"/>
              <a:t>MultiEM </a:t>
            </a:r>
            <a:r>
              <a:rPr lang="zh-CN" altLang="en-US" dirty="0"/>
              <a:t>在大多数数据集上，包括一些大规模数据集，内存占用相对较低。这是因为 </a:t>
            </a:r>
            <a:r>
              <a:rPr lang="en-US" altLang="zh-CN" dirty="0"/>
              <a:t>MultiEM </a:t>
            </a:r>
            <a:r>
              <a:rPr lang="zh-CN" altLang="en-US" dirty="0"/>
              <a:t>基于近似</a:t>
            </a:r>
            <a:r>
              <a:rPr lang="en-US" altLang="zh-CN" dirty="0"/>
              <a:t>k</a:t>
            </a:r>
            <a:r>
              <a:rPr lang="zh-CN" altLang="en-US" dirty="0"/>
              <a:t>近邻算法，并且不依赖于任何占用大量内存的大型或复杂模型。（</a:t>
            </a:r>
            <a:r>
              <a:rPr lang="en-US" altLang="zh-CN" dirty="0"/>
              <a:t>click</a:t>
            </a:r>
            <a:r>
              <a:rPr lang="zh-CN" altLang="en-US" dirty="0"/>
              <a:t>）</a:t>
            </a:r>
            <a:endParaRPr lang="en-US" altLang="zh-CN" dirty="0"/>
          </a:p>
          <a:p>
            <a:pPr marL="0" indent="0">
              <a:buFontTx/>
              <a:buNone/>
            </a:pPr>
            <a:endParaRPr lang="en-US" altLang="zh-CN" dirty="0"/>
          </a:p>
          <a:p>
            <a:pPr marL="0" indent="0">
              <a:buFontTx/>
              <a:buNone/>
            </a:pPr>
            <a:endParaRPr lang="en-US" altLang="zh-CN" dirty="0"/>
          </a:p>
          <a:p>
            <a:pPr marL="0" indent="0">
              <a:buFontTx/>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41331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下面，来回答问题 </a:t>
            </a:r>
            <a:r>
              <a:rPr lang="en-US" altLang="zh-CN" dirty="0"/>
              <a:t>3.</a:t>
            </a:r>
            <a:r>
              <a:rPr lang="zh-CN" altLang="en-US" dirty="0"/>
              <a:t>每个关键模块对 </a:t>
            </a:r>
            <a:r>
              <a:rPr lang="en-US" altLang="zh-CN" dirty="0"/>
              <a:t>MultiEM </a:t>
            </a:r>
            <a:r>
              <a:rPr lang="zh-CN" altLang="en-US" dirty="0"/>
              <a:t>的效果和效率有何影响？（</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38429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t>MultiEM without EER </a:t>
            </a:r>
            <a:r>
              <a:rPr lang="zh-CN" altLang="en-US" dirty="0"/>
              <a:t>表示我们仅使用预训练的 </a:t>
            </a:r>
            <a:r>
              <a:rPr lang="en-US" altLang="zh-CN" dirty="0"/>
              <a:t>Sentence-BERT embedding</a:t>
            </a:r>
            <a:r>
              <a:rPr lang="zh-CN" altLang="en-US" dirty="0"/>
              <a:t>作为实体的最终表示。实验结果表明，缺少增强实体表示会显著降低匹配性能，导致平均 </a:t>
            </a:r>
            <a:r>
              <a:rPr lang="en-US" altLang="zh-CN" dirty="0"/>
              <a:t>F1 </a:t>
            </a:r>
            <a:r>
              <a:rPr lang="zh-CN" altLang="en-US" dirty="0"/>
              <a:t>分数下降 </a:t>
            </a:r>
            <a:r>
              <a:rPr lang="en-US" altLang="zh-CN" dirty="0"/>
              <a:t>6.4%</a:t>
            </a:r>
            <a:r>
              <a:rPr lang="zh-CN" altLang="en-US" dirty="0"/>
              <a:t>，平均 </a:t>
            </a:r>
            <a:r>
              <a:rPr lang="en-US" altLang="zh-CN" dirty="0"/>
              <a:t>pair-F1 </a:t>
            </a:r>
            <a:r>
              <a:rPr lang="zh-CN" altLang="en-US" dirty="0"/>
              <a:t>分数下降 </a:t>
            </a:r>
            <a:r>
              <a:rPr lang="en-US" altLang="zh-CN" dirty="0"/>
              <a:t>2.5%</a:t>
            </a:r>
            <a:r>
              <a:rPr lang="zh-CN" altLang="en-US" dirty="0"/>
              <a:t>。这些结果表明，文章提出的增强实体表示模块提高了实体表示的质量，从而提升了匹配性能。</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MultiEM without DP </a:t>
            </a:r>
            <a:r>
              <a:rPr lang="zh-CN" altLang="en-US" dirty="0"/>
              <a:t>表示我们仅使用合并阶段的预测作为最终结果。可以观察到，修剪阶段在大多数情况下有助于性能提升。没有修剪模块时，</a:t>
            </a:r>
            <a:r>
              <a:rPr lang="en-US" altLang="zh-CN" dirty="0"/>
              <a:t>F1 </a:t>
            </a:r>
            <a:r>
              <a:rPr lang="zh-CN" altLang="en-US" dirty="0"/>
              <a:t>分数平均下降 </a:t>
            </a:r>
            <a:r>
              <a:rPr lang="en-US" altLang="zh-CN" dirty="0"/>
              <a:t>2.4%</a:t>
            </a:r>
            <a:r>
              <a:rPr lang="zh-CN" altLang="en-US" dirty="0"/>
              <a:t>，</a:t>
            </a:r>
            <a:r>
              <a:rPr lang="en-US" altLang="zh-CN" dirty="0"/>
              <a:t>pair-F1 </a:t>
            </a:r>
            <a:r>
              <a:rPr lang="zh-CN" altLang="en-US" dirty="0"/>
              <a:t>平均下降 </a:t>
            </a:r>
            <a:r>
              <a:rPr lang="en-US" altLang="zh-CN" dirty="0"/>
              <a:t>1.1%</a:t>
            </a:r>
            <a:r>
              <a:rPr lang="zh-CN" altLang="en-US" dirty="0"/>
              <a:t>。这表明文章提出的基于密度的修剪模块能够进一步优化合并阶段的预测，生成更精确的匹配结果。（</a:t>
            </a:r>
            <a:r>
              <a:rPr lang="en-US" altLang="zh-CN" dirty="0"/>
              <a:t>click</a:t>
            </a:r>
            <a:r>
              <a:rPr lang="zh-CN" altLang="en-US" dirty="0"/>
              <a:t>）</a:t>
            </a:r>
            <a:endParaRPr lang="en-US" altLang="zh-CN" dirty="0"/>
          </a:p>
          <a:p>
            <a:pPr marL="0" indent="0">
              <a:buFontTx/>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56119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文章还分析了每个关键模块的相对运行时间，如图 </a:t>
            </a:r>
            <a:r>
              <a:rPr lang="en-US" altLang="zh-CN" dirty="0"/>
              <a:t>5 </a:t>
            </a:r>
            <a:r>
              <a:rPr lang="zh-CN" altLang="en-US" dirty="0"/>
              <a:t>所示，合并是大多数情况下最耗时的步骤，平均占整个流程的 </a:t>
            </a:r>
            <a:r>
              <a:rPr lang="en-US" altLang="zh-CN" dirty="0"/>
              <a:t>37.3%</a:t>
            </a:r>
            <a:r>
              <a:rPr lang="zh-CN" altLang="en-US" dirty="0"/>
              <a:t>，而其他三个模块分别占 </a:t>
            </a:r>
            <a:r>
              <a:rPr lang="en-US" altLang="zh-CN" dirty="0"/>
              <a:t>29.0%</a:t>
            </a:r>
            <a:r>
              <a:rPr lang="zh-CN" altLang="en-US" dirty="0"/>
              <a:t>、</a:t>
            </a:r>
            <a:r>
              <a:rPr lang="en-US" altLang="zh-CN" dirty="0"/>
              <a:t>20.2%</a:t>
            </a:r>
            <a:r>
              <a:rPr lang="zh-CN" altLang="en-US" dirty="0"/>
              <a:t>和</a:t>
            </a:r>
            <a:r>
              <a:rPr lang="en-US" altLang="zh-CN" dirty="0"/>
              <a:t>13.5%</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此外，并行策略显著提高了合并和修剪的效率。除了 </a:t>
            </a:r>
            <a:r>
              <a:rPr lang="en-US" altLang="zh-CN" dirty="0"/>
              <a:t>Geo </a:t>
            </a:r>
            <a:r>
              <a:rPr lang="zh-CN" altLang="en-US" dirty="0"/>
              <a:t>数据集外，所有数据集的平均运行时间分别减少了 </a:t>
            </a:r>
            <a:r>
              <a:rPr lang="en-US" altLang="zh-CN" dirty="0"/>
              <a:t>13.8% </a:t>
            </a:r>
            <a:r>
              <a:rPr lang="zh-CN" altLang="en-US" dirty="0"/>
              <a:t>和 </a:t>
            </a:r>
            <a:r>
              <a:rPr lang="en-US" altLang="zh-CN" dirty="0"/>
              <a:t>50.0%</a:t>
            </a:r>
            <a:r>
              <a:rPr lang="zh-CN" altLang="en-US" dirty="0"/>
              <a:t>。（</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indent="0">
              <a:buFontTx/>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24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最后，来回答问题</a:t>
            </a:r>
            <a:r>
              <a:rPr lang="en-US" altLang="zh-CN" dirty="0"/>
              <a:t>4.</a:t>
            </a:r>
            <a:r>
              <a:rPr lang="zh-CN" altLang="en-US" dirty="0"/>
              <a:t>不同的超参数如何影响 </a:t>
            </a:r>
            <a:r>
              <a:rPr lang="en-US" altLang="zh-CN" dirty="0"/>
              <a:t>MultiEM </a:t>
            </a:r>
            <a:r>
              <a:rPr lang="zh-CN" altLang="en-US" dirty="0"/>
              <a:t>的性能？（</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indent="0">
              <a:buFontTx/>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1083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由于不同数据集的运行时间范围过大，文章对运行时间进行了归一化，以更好地展示其变化趋势。</a:t>
            </a:r>
            <a:endParaRPr lang="en-US" altLang="zh-CN" dirty="0"/>
          </a:p>
          <a:p>
            <a:endParaRPr lang="zh-CN" altLang="en-US" dirty="0"/>
          </a:p>
          <a:p>
            <a:r>
              <a:rPr lang="zh-CN" altLang="en-US" dirty="0"/>
              <a:t>从图</a:t>
            </a:r>
            <a:r>
              <a:rPr lang="en-US" altLang="zh-CN" dirty="0"/>
              <a:t>7a</a:t>
            </a:r>
            <a:r>
              <a:rPr lang="zh-CN" altLang="en-US" dirty="0"/>
              <a:t>中可以观察到，随着</a:t>
            </a:r>
            <a:r>
              <a:rPr lang="en-US" altLang="zh-CN" dirty="0"/>
              <a:t>gamma</a:t>
            </a:r>
            <a:r>
              <a:rPr lang="zh-CN" altLang="en-US" dirty="0"/>
              <a:t>的变化，</a:t>
            </a:r>
            <a:r>
              <a:rPr lang="en-US" altLang="zh-CN" dirty="0"/>
              <a:t>MultiEM </a:t>
            </a:r>
            <a:r>
              <a:rPr lang="zh-CN" altLang="en-US" dirty="0"/>
              <a:t>的匹配性能也随之变化。这是因为</a:t>
            </a:r>
            <a:r>
              <a:rPr lang="en-US" altLang="zh-CN" dirty="0"/>
              <a:t>gamma</a:t>
            </a:r>
            <a:r>
              <a:rPr lang="zh-CN" altLang="en-US" dirty="0"/>
              <a:t>的值影响了重要属性的选择，从而影响实体表示，这是无监督实体匹配效果的关键因素。</a:t>
            </a:r>
          </a:p>
          <a:p>
            <a:endParaRPr lang="zh-CN" altLang="en-US" b="1" dirty="0"/>
          </a:p>
          <a:p>
            <a:r>
              <a:rPr lang="zh-CN" altLang="en-US" dirty="0"/>
              <a:t>另外，作者选择了四个不同的随机种子 </a:t>
            </a:r>
            <a:r>
              <a:rPr lang="en-US" altLang="zh-CN" dirty="0"/>
              <a:t>{0, 1, 2, 3}</a:t>
            </a:r>
            <a:r>
              <a:rPr lang="zh-CN" altLang="en-US" dirty="0"/>
              <a:t>，并在所有数据集上重复了实验，以探究</a:t>
            </a:r>
            <a:r>
              <a:rPr lang="en-US" altLang="zh-CN" dirty="0" err="1"/>
              <a:t>multiem</a:t>
            </a:r>
            <a:r>
              <a:rPr lang="zh-CN" altLang="en-US" dirty="0"/>
              <a:t>在合并阶段对合并顺序的敏感性。结果如图 </a:t>
            </a:r>
            <a:r>
              <a:rPr lang="en-US" altLang="zh-CN" dirty="0"/>
              <a:t>7(b) </a:t>
            </a:r>
            <a:r>
              <a:rPr lang="zh-CN" altLang="en-US" dirty="0"/>
              <a:t>所示。可以看到，文章提出的方法对合并阶段表的顺序不敏感。所有数据集的 </a:t>
            </a:r>
            <a:r>
              <a:rPr lang="en-US" altLang="zh-CN" dirty="0"/>
              <a:t>F1 </a:t>
            </a:r>
            <a:r>
              <a:rPr lang="zh-CN" altLang="en-US" dirty="0"/>
              <a:t>分数平均变化仅为 </a:t>
            </a:r>
            <a:r>
              <a:rPr lang="en-US" altLang="zh-CN" dirty="0"/>
              <a:t>1.4</a:t>
            </a:r>
            <a:r>
              <a:rPr lang="zh-CN" altLang="en-US" dirty="0"/>
              <a:t>。这一发现可以归因于在层次合并中，每个实体在某个层次上可能会与其他实体进行比较。因此，顺序对整体结果影响不大。</a:t>
            </a:r>
            <a:endParaRPr lang="en-US" altLang="zh-CN" dirty="0"/>
          </a:p>
          <a:p>
            <a:endParaRPr lang="zh-CN" altLang="en-US" dirty="0"/>
          </a:p>
          <a:p>
            <a:r>
              <a:rPr lang="zh-CN" altLang="en-US" dirty="0"/>
              <a:t>从图</a:t>
            </a:r>
            <a:r>
              <a:rPr lang="en-US" altLang="zh-CN" dirty="0"/>
              <a:t>7e</a:t>
            </a:r>
            <a:r>
              <a:rPr lang="zh-CN" altLang="en-US" dirty="0"/>
              <a:t>中可以观察到，</a:t>
            </a:r>
            <a:r>
              <a:rPr lang="en-US" altLang="zh-CN" dirty="0"/>
              <a:t>MultiEM </a:t>
            </a:r>
            <a:r>
              <a:rPr lang="zh-CN" altLang="en-US" dirty="0"/>
              <a:t>的匹配性能对</a:t>
            </a:r>
            <a:r>
              <a:rPr lang="en-US" altLang="zh-CN" dirty="0"/>
              <a:t>m</a:t>
            </a:r>
            <a:r>
              <a:rPr lang="zh-CN" altLang="en-US" dirty="0"/>
              <a:t>敏感，因为 </a:t>
            </a:r>
            <a:r>
              <a:rPr lang="en-US" altLang="zh-CN" dirty="0"/>
              <a:t>MultiEM </a:t>
            </a:r>
            <a:r>
              <a:rPr lang="zh-CN" altLang="en-US" dirty="0"/>
              <a:t>的按表层次合并策略依赖于实体的相似性。因此，文章为每个数据集选择了最优的</a:t>
            </a:r>
            <a:r>
              <a:rPr lang="en-US" altLang="zh-CN" dirty="0"/>
              <a:t>m</a:t>
            </a:r>
            <a:r>
              <a:rPr lang="zh-CN" altLang="en-US" dirty="0"/>
              <a:t>取值。此外，随着</a:t>
            </a:r>
            <a:r>
              <a:rPr lang="en-US" altLang="zh-CN" dirty="0"/>
              <a:t>m</a:t>
            </a:r>
            <a:r>
              <a:rPr lang="zh-CN" altLang="en-US" dirty="0"/>
              <a:t>的增加，合并对的减少，使运行时间略有下降。</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最后，文章对修剪阶段的聚类半径</a:t>
            </a:r>
            <a:r>
              <a:rPr lang="en-US" altLang="zh-CN" dirty="0"/>
              <a:t>epsilon</a:t>
            </a:r>
            <a:r>
              <a:rPr lang="zh-CN" altLang="en-US" dirty="0"/>
              <a:t>进行了敏感性分析，结果如图 </a:t>
            </a:r>
            <a:r>
              <a:rPr lang="en-US" altLang="zh-CN" dirty="0"/>
              <a:t>7(e) </a:t>
            </a:r>
            <a:r>
              <a:rPr lang="zh-CN" altLang="en-US" dirty="0"/>
              <a:t>和 </a:t>
            </a:r>
            <a:r>
              <a:rPr lang="en-US" altLang="zh-CN" dirty="0"/>
              <a:t>7(f) </a:t>
            </a:r>
            <a:r>
              <a:rPr lang="zh-CN" altLang="en-US" dirty="0"/>
              <a:t>所示。我们发现，随着</a:t>
            </a:r>
            <a:r>
              <a:rPr lang="en-US" altLang="zh-CN" dirty="0"/>
              <a:t>epsilon</a:t>
            </a:r>
            <a:r>
              <a:rPr lang="zh-CN" altLang="en-US" dirty="0"/>
              <a:t>的变化，整体匹配性能是稳定的。在某些情况下，随着</a:t>
            </a:r>
            <a:r>
              <a:rPr lang="en-US" altLang="zh-CN" dirty="0"/>
              <a:t>epsilon</a:t>
            </a:r>
            <a:r>
              <a:rPr lang="zh-CN" altLang="en-US" dirty="0"/>
              <a:t>增加，</a:t>
            </a:r>
            <a:r>
              <a:rPr lang="en-US" altLang="zh-CN" dirty="0"/>
              <a:t>F1 </a:t>
            </a:r>
            <a:r>
              <a:rPr lang="zh-CN" altLang="en-US" dirty="0"/>
              <a:t>分数会增加；而在其他情况下，分数会下降。这是因为较小的</a:t>
            </a:r>
            <a:r>
              <a:rPr lang="en-US" altLang="zh-CN" dirty="0"/>
              <a:t>epsilon</a:t>
            </a:r>
            <a:r>
              <a:rPr lang="zh-CN" altLang="en-US" dirty="0"/>
              <a:t>会导致更多的错误离群实体，而较大的</a:t>
            </a:r>
            <a:r>
              <a:rPr lang="en-US" altLang="zh-CN" dirty="0"/>
              <a:t>epsilon</a:t>
            </a:r>
            <a:r>
              <a:rPr lang="zh-CN" altLang="en-US" dirty="0"/>
              <a:t>会导致某些核心实体和可达实体的误判。此外，我们发现，不同</a:t>
            </a:r>
            <a:r>
              <a:rPr lang="en-US" altLang="zh-CN" dirty="0"/>
              <a:t>epsilon</a:t>
            </a:r>
            <a:r>
              <a:rPr lang="zh-CN" altLang="en-US" dirty="0"/>
              <a:t>下 </a:t>
            </a:r>
            <a:r>
              <a:rPr lang="en-US" altLang="zh-CN" dirty="0"/>
              <a:t>MultiEM </a:t>
            </a:r>
            <a:r>
              <a:rPr lang="zh-CN" altLang="en-US" dirty="0"/>
              <a:t>的运行时间是稳定的，因为</a:t>
            </a:r>
            <a:r>
              <a:rPr lang="en-US" altLang="zh-CN" dirty="0"/>
              <a:t>epsilon</a:t>
            </a:r>
            <a:r>
              <a:rPr lang="zh-CN" altLang="en-US" dirty="0"/>
              <a:t>只影响正确性，而不影响修剪的数量。（</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6569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实体匹配，旨在从多个关系表中识别所有指向同一现实实体的实体记录对。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如左边这张图所示，实体匹配工作需要找到表</a:t>
            </a:r>
            <a:r>
              <a:rPr lang="en-US" altLang="zh-CN" dirty="0"/>
              <a:t>A</a:t>
            </a:r>
            <a:r>
              <a:rPr lang="zh-CN" altLang="en-US" dirty="0"/>
              <a:t>和表</a:t>
            </a:r>
            <a:r>
              <a:rPr lang="en-US" altLang="zh-CN" dirty="0"/>
              <a:t>B</a:t>
            </a:r>
            <a:r>
              <a:rPr lang="zh-CN" altLang="en-US" dirty="0"/>
              <a:t>中所有指向同一现实实体的实体对。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借助实体匹配工作，我们可以实现多数据源数据的融合，进而支持数据管理、知识图谱构建等下游任务。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在近些年的研究工作中，绝大多数实体匹配工作特指两表实体匹配，（</a:t>
            </a:r>
            <a:r>
              <a:rPr lang="en-US" altLang="zh-CN" dirty="0"/>
              <a:t>click</a:t>
            </a:r>
            <a:r>
              <a:rPr lang="zh-CN" altLang="en-US" dirty="0"/>
              <a:t>）（</a:t>
            </a:r>
            <a:r>
              <a:rPr lang="en-US" altLang="zh-CN" dirty="0"/>
              <a:t>click</a:t>
            </a:r>
            <a:r>
              <a:rPr lang="zh-CN" altLang="en-US" dirty="0"/>
              <a:t>）即，将两个关系表中的数据进行匹配，但是，在实际应用中，会不会存在更多关系表之间的匹配呢？（</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1151392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最后，是思考与总结。（</a:t>
            </a:r>
            <a:r>
              <a:rPr lang="en-US" altLang="zh-CN" dirty="0"/>
              <a:t>click</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30</a:t>
            </a:fld>
            <a:endParaRPr lang="zh-CN" altLang="en-US"/>
          </a:p>
        </p:txBody>
      </p:sp>
    </p:spTree>
    <p:extLst>
      <p:ext uri="{BB962C8B-B14F-4D97-AF65-F5344CB8AC3E}">
        <p14:creationId xmlns:p14="http://schemas.microsoft.com/office/powerpoint/2010/main" val="121261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文章首次正式研究了无监督的多表实体匹配问题</a:t>
            </a:r>
            <a:r>
              <a:rPr lang="en-US" altLang="zh-CN" dirty="0"/>
              <a:t>, </a:t>
            </a:r>
            <a:r>
              <a:rPr lang="zh-CN" altLang="en-US" dirty="0"/>
              <a:t>并将其形式化为一个两步过程</a:t>
            </a:r>
            <a:r>
              <a:rPr lang="en-US" altLang="zh-CN" dirty="0"/>
              <a:t>——</a:t>
            </a:r>
            <a:r>
              <a:rPr lang="zh-CN" altLang="en-US" dirty="0"/>
              <a:t>合并与修剪，并提出了一种高效且有效的解决方案</a:t>
            </a:r>
            <a:r>
              <a:rPr lang="en-US" altLang="zh-CN" dirty="0"/>
              <a:t>MultiEM</a:t>
            </a:r>
            <a:r>
              <a:rPr lang="zh-CN" altLang="en-US" dirty="0"/>
              <a:t>，</a:t>
            </a:r>
            <a:endParaRPr lang="en-US" altLang="zh-CN" dirty="0"/>
          </a:p>
          <a:p>
            <a:pPr marL="0" indent="0">
              <a:buFontTx/>
              <a:buNone/>
            </a:pPr>
            <a:endParaRPr lang="en-US" altLang="zh-CN" dirty="0"/>
          </a:p>
          <a:p>
            <a:pPr marL="0" indent="0">
              <a:buFontTx/>
              <a:buNone/>
            </a:pPr>
            <a:r>
              <a:rPr lang="zh-CN" altLang="en-US" dirty="0"/>
              <a:t>在合并阶段，采用一种可并行化的按表层次合并算法，以高效的匹配多个表；</a:t>
            </a:r>
            <a:endParaRPr lang="en-US" altLang="zh-CN" dirty="0"/>
          </a:p>
          <a:p>
            <a:pPr marL="0" indent="0">
              <a:buFontTx/>
              <a:buNone/>
            </a:pPr>
            <a:endParaRPr lang="en-US" altLang="zh-CN" dirty="0"/>
          </a:p>
          <a:p>
            <a:pPr marL="0" indent="0">
              <a:buFontTx/>
              <a:buNone/>
            </a:pPr>
            <a:r>
              <a:rPr lang="zh-CN" altLang="en-US" dirty="0"/>
              <a:t>在修剪阶段，采用基于密度的策略来修剪离群点，进一步提高了算法的有效性。</a:t>
            </a:r>
            <a:endParaRPr lang="en-US" altLang="zh-CN" dirty="0"/>
          </a:p>
          <a:p>
            <a:pPr marL="0" indent="0">
              <a:buFontTx/>
              <a:buNone/>
            </a:pPr>
            <a:endParaRPr lang="en-US" altLang="zh-CN" dirty="0"/>
          </a:p>
          <a:p>
            <a:pPr marL="0" indent="0">
              <a:buFontTx/>
              <a:buNone/>
            </a:pPr>
            <a:r>
              <a:rPr lang="zh-CN" altLang="en-US" dirty="0"/>
              <a:t>这篇文章的缺点是：</a:t>
            </a:r>
            <a:endParaRPr lang="en-US" altLang="zh-CN" dirty="0"/>
          </a:p>
          <a:p>
            <a:pPr marL="0" indent="0">
              <a:buFontTx/>
              <a:buNone/>
            </a:pPr>
            <a:endParaRPr lang="en-US" altLang="zh-CN" dirty="0"/>
          </a:p>
          <a:p>
            <a:pPr marL="0" indent="0">
              <a:buFontTx/>
              <a:buNone/>
            </a:pPr>
            <a:r>
              <a:rPr lang="zh-CN" altLang="en-US" dirty="0"/>
              <a:t>一方面，文章仅仅关注基于表示的实体匹配，并没有采用一些考虑实体间关系的交互技术</a:t>
            </a:r>
            <a:endParaRPr lang="en-US" altLang="zh-CN" dirty="0"/>
          </a:p>
          <a:p>
            <a:pPr marL="0" indent="0">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另一方面，文章虽然采用了按表的层次合并算法，但是并没有深究每个数据项的合并路径，这些合并路径可能对于后续的修剪工作有帮助。（</a:t>
            </a:r>
            <a:r>
              <a:rPr lang="en-US" altLang="zh-CN" dirty="0"/>
              <a:t>click</a:t>
            </a:r>
            <a:r>
              <a:rPr lang="zh-CN" altLang="en-US" dirty="0"/>
              <a:t>）</a:t>
            </a:r>
            <a:endParaRPr lang="en-US" altLang="zh-CN" dirty="0"/>
          </a:p>
          <a:p>
            <a:pPr marL="0" indent="0">
              <a:buFontTx/>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7897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我的分享完毕，谢谢大家！</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一些在线价格比较服务会比较同一产品在多个电商平台上的价格，以便购物者可以完成最划算的交易。由于不同电商平台对相同产品有不同的标题或描述，最重要的步骤之一是有效地从多个来源识别相同的产品。</a:t>
            </a:r>
            <a:endParaRPr lang="en-US" altLang="zh-CN" dirty="0"/>
          </a:p>
          <a:p>
            <a:endParaRPr lang="en-US" altLang="zh-CN" dirty="0"/>
          </a:p>
          <a:p>
            <a:r>
              <a:rPr lang="zh-CN" altLang="en-US" dirty="0"/>
              <a:t>如右图所示，来自不同来源的四个实体指向同一现实实体，具有相似但不同的标题和颜色。</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由此可见，多表实体匹配在实际应用中非常常见。（</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161216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现有的实体匹配方法，主要由大量的两表实体匹配方法和少量的多表实体匹配方法组成。</a:t>
            </a:r>
            <a:endParaRPr lang="en-US" altLang="zh-CN" dirty="0"/>
          </a:p>
          <a:p>
            <a:endParaRPr lang="en-US" altLang="zh-CN" dirty="0"/>
          </a:p>
          <a:p>
            <a:r>
              <a:rPr lang="zh-CN" altLang="en-US" dirty="0"/>
              <a:t>对于两表实体匹配方法，现有研究主要从监督学习、半监督学习和无监督学习等角度来解决。</a:t>
            </a:r>
            <a:endParaRPr lang="en-US" altLang="zh-CN" dirty="0"/>
          </a:p>
          <a:p>
            <a:endParaRPr lang="en-US" altLang="zh-CN" dirty="0"/>
          </a:p>
          <a:p>
            <a:r>
              <a:rPr lang="en-US" altLang="zh-CN" dirty="0" err="1"/>
              <a:t>FlexER</a:t>
            </a:r>
            <a:r>
              <a:rPr lang="zh-CN" altLang="zh-CN" dirty="0"/>
              <a:t>使用多重图表示来解决多意图实体解析问题</a:t>
            </a:r>
            <a:r>
              <a:rPr lang="zh-CN" altLang="en-US" dirty="0"/>
              <a:t>，</a:t>
            </a:r>
            <a:r>
              <a:rPr lang="en-US" altLang="zh-CN" dirty="0"/>
              <a:t>Ditto </a:t>
            </a:r>
            <a:r>
              <a:rPr lang="zh-CN" altLang="en-US" dirty="0"/>
              <a:t>首次将预训练语言模型应用于</a:t>
            </a:r>
            <a:r>
              <a:rPr lang="en-US" altLang="zh-CN" dirty="0"/>
              <a:t>EM</a:t>
            </a:r>
            <a:r>
              <a:rPr lang="zh-CN" altLang="en-US" dirty="0"/>
              <a:t>，获得了最新的 </a:t>
            </a:r>
            <a:r>
              <a:rPr lang="en-US" altLang="zh-CN" dirty="0"/>
              <a:t>SOTA</a:t>
            </a:r>
            <a:r>
              <a:rPr lang="zh-CN" altLang="en-US" dirty="0"/>
              <a:t>性能。</a:t>
            </a:r>
            <a:endParaRPr lang="en-US" altLang="zh-CN" dirty="0"/>
          </a:p>
          <a:p>
            <a:endParaRPr lang="en-US" altLang="zh-CN" sz="1200" b="0" dirty="0">
              <a:latin typeface="+mn-lt"/>
              <a:ea typeface="+mn-ea"/>
            </a:endParaRPr>
          </a:p>
          <a:p>
            <a:r>
              <a:rPr lang="en-US" altLang="zh-CN" sz="1200" b="0" dirty="0">
                <a:latin typeface="微软雅黑" panose="020B0503020204020204" pitchFamily="34" charset="-122"/>
                <a:ea typeface="微软雅黑" panose="020B0503020204020204" pitchFamily="34" charset="-122"/>
              </a:rPr>
              <a:t>PromptEM</a:t>
            </a:r>
            <a:r>
              <a:rPr lang="zh-CN" altLang="en-US" sz="1200" b="0" dirty="0">
                <a:latin typeface="微软雅黑" panose="020B0503020204020204" pitchFamily="34" charset="-122"/>
                <a:ea typeface="微软雅黑" panose="020B0503020204020204" pitchFamily="34" charset="-122"/>
              </a:rPr>
              <a:t>采用</a:t>
            </a:r>
            <a:r>
              <a:rPr lang="zh-CN" altLang="en-US" dirty="0"/>
              <a:t>提示调优，实现了低资源通用实体匹配方法。</a:t>
            </a:r>
            <a:endParaRPr lang="en-US" altLang="zh-CN" dirty="0"/>
          </a:p>
          <a:p>
            <a:endParaRPr lang="en-US" altLang="zh-CN" dirty="0"/>
          </a:p>
          <a:p>
            <a:r>
              <a:rPr lang="en-US" altLang="zh-CN" sz="1200" b="0" dirty="0">
                <a:latin typeface="微软雅黑" panose="020B0503020204020204" pitchFamily="34" charset="-122"/>
                <a:ea typeface="微软雅黑" panose="020B0503020204020204" pitchFamily="34" charset="-122"/>
              </a:rPr>
              <a:t>CollaborEM</a:t>
            </a:r>
            <a:r>
              <a:rPr lang="zh-CN" altLang="en-US" sz="1200" b="0" dirty="0">
                <a:latin typeface="微软雅黑" panose="020B0503020204020204" pitchFamily="34" charset="-122"/>
                <a:ea typeface="微软雅黑" panose="020B0503020204020204" pitchFamily="34" charset="-122"/>
              </a:rPr>
              <a:t>采用自动标签生成和协同</a:t>
            </a:r>
            <a:r>
              <a:rPr lang="en-US" altLang="zh-CN" sz="1200" b="0" dirty="0">
                <a:latin typeface="微软雅黑" panose="020B0503020204020204" pitchFamily="34" charset="-122"/>
                <a:ea typeface="微软雅黑" panose="020B0503020204020204" pitchFamily="34" charset="-122"/>
              </a:rPr>
              <a:t>EM</a:t>
            </a:r>
            <a:r>
              <a:rPr lang="zh-CN" altLang="en-US" sz="1200" b="0" dirty="0">
                <a:latin typeface="微软雅黑" panose="020B0503020204020204" pitchFamily="34" charset="-122"/>
                <a:ea typeface="微软雅黑" panose="020B0503020204020204" pitchFamily="34" charset="-122"/>
              </a:rPr>
              <a:t>训练，实现了无监督的实体匹配。</a:t>
            </a:r>
            <a:endParaRPr lang="en-US" altLang="zh-CN" sz="1200" b="0" dirty="0">
              <a:latin typeface="微软雅黑" panose="020B0503020204020204" pitchFamily="34" charset="-122"/>
              <a:ea typeface="微软雅黑" panose="020B0503020204020204" pitchFamily="34" charset="-122"/>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latin typeface="微软雅黑" panose="020B0503020204020204" pitchFamily="34" charset="-122"/>
                <a:ea typeface="微软雅黑" panose="020B0503020204020204" pitchFamily="34" charset="-122"/>
              </a:rPr>
              <a:t>Auto-</a:t>
            </a:r>
            <a:r>
              <a:rPr lang="en-US" altLang="zh-CN" sz="1200" b="0" dirty="0" err="1">
                <a:latin typeface="微软雅黑" panose="020B0503020204020204" pitchFamily="34" charset="-122"/>
                <a:ea typeface="微软雅黑" panose="020B0503020204020204" pitchFamily="34" charset="-122"/>
              </a:rPr>
              <a:t>FuzzyJoin</a:t>
            </a:r>
            <a:r>
              <a:rPr lang="zh-CN" altLang="en-US" sz="1200" b="0" dirty="0">
                <a:latin typeface="微软雅黑" panose="020B0503020204020204" pitchFamily="34" charset="-122"/>
                <a:ea typeface="微软雅黑" panose="020B0503020204020204" pitchFamily="34" charset="-122"/>
              </a:rPr>
              <a:t>实现了用于</a:t>
            </a:r>
            <a:r>
              <a:rPr lang="zh-CN" altLang="en-US" dirty="0"/>
              <a:t>两表实体匹配的无监督模糊连接框架。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对于无监督和半监督方法，其需要大量的标注数据（</a:t>
            </a:r>
            <a:r>
              <a:rPr lang="en-US" altLang="zh-CN" dirty="0"/>
              <a:t>click</a:t>
            </a:r>
            <a:r>
              <a:rPr lang="zh-CN" altLang="en-US" dirty="0"/>
              <a:t>），而实体解析任务数据标注成本高，从而并不适用。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对于无监督方法，尽管不需要标注数据，但是其方法需要进行扩展（</a:t>
            </a:r>
            <a:r>
              <a:rPr lang="en-US" altLang="zh-CN" dirty="0"/>
              <a:t>click</a:t>
            </a:r>
            <a:r>
              <a:rPr lang="zh-CN" altLang="en-US" dirty="0"/>
              <a:t>），才能适应多表实体匹配任务。（</a:t>
            </a:r>
            <a:r>
              <a:rPr lang="en-US" altLang="zh-CN" dirty="0"/>
              <a:t>click</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172698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现有的直接做多表实体匹配的工作并不多，主要有三份工作。</a:t>
            </a:r>
            <a:endParaRPr lang="en-US" altLang="zh-CN" dirty="0"/>
          </a:p>
          <a:p>
            <a:endParaRPr lang="en-US" altLang="zh-CN" dirty="0"/>
          </a:p>
          <a:p>
            <a:r>
              <a:rPr lang="en-US" altLang="zh-CN" sz="1200" b="0" dirty="0">
                <a:latin typeface="微软雅黑" panose="020B0503020204020204" pitchFamily="34" charset="-122"/>
                <a:ea typeface="微软雅黑" panose="020B0503020204020204" pitchFamily="34" charset="-122"/>
              </a:rPr>
              <a:t>ALMSER</a:t>
            </a:r>
            <a:r>
              <a:rPr lang="zh-CN" altLang="en-US" sz="1200" b="0" dirty="0">
                <a:latin typeface="微软雅黑" panose="020B0503020204020204" pitchFamily="34" charset="-122"/>
                <a:ea typeface="微软雅黑" panose="020B0503020204020204" pitchFamily="34" charset="-122"/>
              </a:rPr>
              <a:t>提出了基于图增强的主动学习方法，用于多表实体匹配，但因其对标注数据的依赖性，使得面对大规模数据场景时，适用性差；</a:t>
            </a:r>
            <a:endParaRPr lang="en-US" altLang="zh-CN" sz="1200" b="0" dirty="0">
              <a:latin typeface="微软雅黑" panose="020B0503020204020204" pitchFamily="34" charset="-122"/>
              <a:ea typeface="微软雅黑" panose="020B0503020204020204" pitchFamily="34" charset="-122"/>
            </a:endParaRPr>
          </a:p>
          <a:p>
            <a:endParaRPr lang="en-US" altLang="zh-CN" sz="1200" b="0" dirty="0">
              <a:latin typeface="微软雅黑" panose="020B0503020204020204" pitchFamily="34" charset="-122"/>
              <a:ea typeface="微软雅黑" panose="020B0503020204020204" pitchFamily="34" charset="-122"/>
            </a:endParaRPr>
          </a:p>
          <a:p>
            <a:r>
              <a:rPr lang="zh-CN" altLang="en-US" b="0" dirty="0"/>
              <a:t>现有的无监督多表实体匹配工作主要从聚类的角度来解决问题。</a:t>
            </a:r>
            <a:endParaRPr lang="en-US" altLang="zh-CN" b="0" dirty="0"/>
          </a:p>
          <a:p>
            <a:endParaRPr lang="en-US" altLang="zh-CN" b="0" dirty="0"/>
          </a:p>
          <a:p>
            <a:r>
              <a:rPr lang="en-US" altLang="zh-CN" b="0" dirty="0"/>
              <a:t>MSCD-HAC</a:t>
            </a:r>
            <a:r>
              <a:rPr lang="zh-CN" altLang="en-US" b="0" dirty="0"/>
              <a:t>提出了层次聚合聚类的扩展，用于匹配和聚类来自多个来源的实体。</a:t>
            </a:r>
            <a:endParaRPr lang="en-US" altLang="zh-CN" b="0" dirty="0"/>
          </a:p>
          <a:p>
            <a:r>
              <a:rPr lang="en-US" altLang="zh-CN" b="0" dirty="0"/>
              <a:t>MSCD-AP</a:t>
            </a:r>
            <a:r>
              <a:rPr lang="zh-CN" altLang="en-US" b="0" dirty="0"/>
              <a:t>将多表实体匹配视为一个亲和传播聚类任务。</a:t>
            </a:r>
            <a:endParaRPr lang="en-US" altLang="zh-CN" b="0" dirty="0"/>
          </a:p>
          <a:p>
            <a:endParaRPr lang="en-US" altLang="zh-CN" b="0" dirty="0"/>
          </a:p>
          <a:p>
            <a:r>
              <a:rPr lang="zh-CN" altLang="en-US" b="0" dirty="0"/>
              <a:t>现有的无监督方法以聚类方式运行，在有效性和效率方面表现不佳，主要因为：</a:t>
            </a:r>
            <a:endParaRPr lang="en-US" altLang="zh-CN" b="0" dirty="0"/>
          </a:p>
          <a:p>
            <a:r>
              <a:rPr lang="en-US" altLang="zh-CN" b="0" dirty="0"/>
              <a:t>1. </a:t>
            </a:r>
            <a:r>
              <a:rPr lang="zh-CN" altLang="en-US" b="0" dirty="0"/>
              <a:t>这些方法受到聚类算法的复杂性的影响，且可扩展性有问题。</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2. </a:t>
            </a:r>
            <a:r>
              <a:rPr lang="zh-CN" altLang="en-US" b="0" dirty="0"/>
              <a:t>这些方法缺乏有效的实体表示，但是聚类的准确性又很依赖于表示的质量。</a:t>
            </a:r>
            <a:r>
              <a:rPr lang="zh-CN" altLang="en-US" dirty="0"/>
              <a:t>（</a:t>
            </a:r>
            <a:r>
              <a:rPr lang="en-US" altLang="zh-CN" dirty="0"/>
              <a:t>click</a:t>
            </a:r>
            <a:r>
              <a:rPr lang="zh-CN" altLang="en-US" dirty="0"/>
              <a:t>）</a:t>
            </a:r>
            <a:endParaRPr lang="en-US" altLang="zh-CN" dirty="0"/>
          </a:p>
          <a:p>
            <a:endParaRPr lang="en-US" altLang="zh-CN" b="0"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66159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多表实体解析工作的挑战可以总结为两点，第一个挑战是：如何高效的将关系表匹配起来？</a:t>
            </a:r>
            <a:endParaRPr lang="en-US" altLang="zh-CN" dirty="0"/>
          </a:p>
          <a:p>
            <a:endParaRPr lang="en-US" altLang="zh-CN" dirty="0"/>
          </a:p>
          <a:p>
            <a:r>
              <a:rPr lang="zh-CN" altLang="en-US" dirty="0"/>
              <a:t>现有的监督学习方法需要大量的标注数据来训练模型，并不高效；</a:t>
            </a:r>
            <a:endParaRPr lang="en-US" altLang="zh-CN" dirty="0"/>
          </a:p>
          <a:p>
            <a:endParaRPr lang="en-US" altLang="zh-CN" dirty="0"/>
          </a:p>
          <a:p>
            <a:r>
              <a:rPr lang="zh-CN" altLang="en-US" dirty="0"/>
              <a:t>现有的无监督多表实体匹配方法可以分为三类：</a:t>
            </a:r>
            <a:endParaRPr lang="en-US" altLang="zh-CN" dirty="0"/>
          </a:p>
          <a:p>
            <a:r>
              <a:rPr lang="zh-CN" altLang="en-US" dirty="0"/>
              <a:t>第一类是直接通过前面提到的聚类方法，实现多表实体匹配</a:t>
            </a:r>
            <a:endParaRPr lang="en-US" altLang="zh-CN" dirty="0"/>
          </a:p>
          <a:p>
            <a:r>
              <a:rPr lang="zh-CN" altLang="en-US" dirty="0"/>
              <a:t>第二类是通过所有关系表之间的两两实体匹配实现多表实体匹配</a:t>
            </a:r>
            <a:endParaRPr lang="en-US" altLang="zh-CN" dirty="0"/>
          </a:p>
          <a:p>
            <a:r>
              <a:rPr lang="zh-CN" altLang="en-US" dirty="0"/>
              <a:t>第三类是用链式匹配的方式，通过两表实体匹配来实现多表实体匹配</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所有上述这些方法都存在效率问题。（</a:t>
            </a:r>
            <a:r>
              <a:rPr lang="en-US" altLang="zh-CN" dirty="0"/>
              <a:t>click</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222146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第二个挑战是：如何有效的将关系表匹配起来？</a:t>
            </a:r>
            <a:endParaRPr lang="en-US" altLang="zh-CN" dirty="0"/>
          </a:p>
          <a:p>
            <a:endParaRPr lang="en-US" altLang="zh-CN" dirty="0"/>
          </a:p>
          <a:p>
            <a:r>
              <a:rPr lang="zh-CN" altLang="en-US" dirty="0"/>
              <a:t>现有的多表实体匹配方法，在实现匹配的准确性方面，主要存在两大障碍：</a:t>
            </a:r>
            <a:endParaRPr lang="en-US" altLang="zh-CN" dirty="0"/>
          </a:p>
          <a:p>
            <a:endParaRPr lang="en-US" altLang="zh-CN" dirty="0"/>
          </a:p>
          <a:p>
            <a:r>
              <a:rPr lang="zh-CN" altLang="en-US" dirty="0"/>
              <a:t>第一，其对于实体表示的能力有限</a:t>
            </a:r>
            <a:r>
              <a:rPr lang="en-US" altLang="zh-CN" dirty="0"/>
              <a:t>——</a:t>
            </a:r>
            <a:r>
              <a:rPr lang="zh-CN" altLang="en-US" dirty="0"/>
              <a:t>现有方法仅使用</a:t>
            </a:r>
            <a:r>
              <a:rPr lang="en-US" altLang="zh-CN" dirty="0"/>
              <a:t>n-gram</a:t>
            </a:r>
            <a:r>
              <a:rPr lang="zh-CN" altLang="en-US" dirty="0"/>
              <a:t>分词和基于字符串的相似性函数，可能缺乏一些有用的上下文信息。此外，这些方法将记录的每个属性平等对待，没有考虑到每个属性可能对实体表示有不同的贡献；</a:t>
            </a:r>
            <a:endParaRPr lang="en-US" altLang="zh-CN" dirty="0"/>
          </a:p>
          <a:p>
            <a:endParaRPr lang="en-US" altLang="zh-CN" dirty="0"/>
          </a:p>
          <a:p>
            <a:r>
              <a:rPr lang="zh-CN" altLang="en-US" dirty="0"/>
              <a:t>第二，现有方法没有处理多表实体匹配中的传递冲突问题</a:t>
            </a:r>
            <a:endParaRPr lang="en-US" altLang="zh-CN" dirty="0"/>
          </a:p>
          <a:p>
            <a:r>
              <a:rPr lang="zh-CN" altLang="en-US" dirty="0"/>
              <a:t>多表实体解析的目标是找到所有匹配的元组，每个元组里存放的是一个个等效的不同来源的实体，而不是去找到实体对</a:t>
            </a:r>
            <a:endParaRPr lang="en-US" altLang="zh-CN" dirty="0"/>
          </a:p>
          <a:p>
            <a:r>
              <a:rPr lang="zh-CN" altLang="en-US" dirty="0"/>
              <a:t>传递性指的是如果</a:t>
            </a:r>
            <a:r>
              <a:rPr lang="en-US" altLang="zh-CN" dirty="0"/>
              <a:t>A</a:t>
            </a:r>
            <a:r>
              <a:rPr lang="zh-CN" altLang="en-US" dirty="0"/>
              <a:t>和</a:t>
            </a:r>
            <a:r>
              <a:rPr lang="en-US" altLang="zh-CN" dirty="0"/>
              <a:t>B</a:t>
            </a:r>
            <a:r>
              <a:rPr lang="zh-CN" altLang="en-US" dirty="0"/>
              <a:t>匹配，</a:t>
            </a:r>
            <a:r>
              <a:rPr lang="en-US" altLang="zh-CN" dirty="0"/>
              <a:t>B</a:t>
            </a:r>
            <a:r>
              <a:rPr lang="zh-CN" altLang="en-US" dirty="0"/>
              <a:t>和</a:t>
            </a:r>
            <a:r>
              <a:rPr lang="en-US" altLang="zh-CN" dirty="0"/>
              <a:t>C</a:t>
            </a:r>
            <a:r>
              <a:rPr lang="zh-CN" altLang="en-US" dirty="0"/>
              <a:t>匹配，那么可以推断出</a:t>
            </a:r>
            <a:r>
              <a:rPr lang="en-US" altLang="zh-CN" dirty="0"/>
              <a:t>A</a:t>
            </a:r>
            <a:r>
              <a:rPr lang="zh-CN" altLang="en-US" dirty="0"/>
              <a:t>和</a:t>
            </a:r>
            <a:r>
              <a:rPr lang="en-US" altLang="zh-CN" dirty="0"/>
              <a:t>C</a:t>
            </a:r>
            <a:r>
              <a:rPr lang="zh-CN" altLang="en-US" dirty="0"/>
              <a:t>匹配。</a:t>
            </a:r>
            <a:endParaRPr lang="en-US" altLang="zh-CN" dirty="0"/>
          </a:p>
          <a:p>
            <a:r>
              <a:rPr lang="zh-CN" altLang="en-US" dirty="0"/>
              <a:t>现有方法在进行两表实体匹配的过程中，难免会产生错误的预测，这些错误会因为传递冲突而在匹配结果扩展的过程中被传播，从而导致最终效果变差。</a:t>
            </a:r>
            <a:endParaRPr lang="en-US" altLang="zh-CN" dirty="0"/>
          </a:p>
          <a:p>
            <a:endParaRPr lang="en-US" altLang="zh-CN" dirty="0"/>
          </a:p>
          <a:p>
            <a:r>
              <a:rPr lang="zh-CN" altLang="en-US" dirty="0"/>
              <a:t>因此，需要设计出一个新的多表实体匹配方法，最好能兼顾效率和效果，还最好是无监督的。（</a:t>
            </a:r>
            <a:r>
              <a:rPr lang="en-US" altLang="zh-CN" dirty="0"/>
              <a:t>click</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409535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接下来，是本文工作。（</a:t>
            </a:r>
            <a:r>
              <a:rPr lang="en-US" altLang="zh-CN" dirty="0"/>
              <a:t>click</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3555547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2024/9/26</a:t>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t>‹#›</a:t>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2024/9/26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44.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20.xml"/><Relationship Id="rId5" Type="http://schemas.openxmlformats.org/officeDocument/2006/relationships/tags" Target="../tags/tag11.xml"/><Relationship Id="rId15" Type="http://schemas.openxmlformats.org/officeDocument/2006/relationships/image" Target="../media/image46.png"/><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1270" y="2104390"/>
            <a:ext cx="12192000" cy="1914525"/>
          </a:xfrm>
          <a:prstGeom prst="rect">
            <a:avLst/>
          </a:prstGeom>
          <a:noFill/>
        </p:spPr>
        <p:txBody>
          <a:bodyPr wrap="square" rtlCol="0" anchor="ctr" anchorCtr="0">
            <a:noAutofit/>
          </a:bodyPr>
          <a:lstStyle/>
          <a:p>
            <a:pPr marR="0" lvl="0" indent="0" algn="ctr" defTabSz="457200" rtl="0" fontAlgn="auto">
              <a:lnSpc>
                <a:spcPts val="2300"/>
              </a:lnSpc>
              <a:spcBef>
                <a:spcPts val="1200"/>
              </a:spcBef>
              <a:spcAft>
                <a:spcPts val="1200"/>
              </a:spcAft>
              <a:buClrTx/>
              <a:buSzTx/>
              <a:buFontTx/>
              <a:buNone/>
              <a:defRPr/>
            </a:pPr>
            <a:r>
              <a:rPr lang="en-US" altLang="zh-CN" sz="2800" b="1" kern="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ICDE</a:t>
            </a:r>
            <a:r>
              <a:rPr kumimoji="0" lang="en-US" altLang="zh-CN" sz="2800" b="1" i="0" u="none" strike="noStrike" kern="0" cap="none" normalizeH="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rPr>
              <a:t>’2024</a:t>
            </a:r>
          </a:p>
          <a:p>
            <a:pPr marR="0" lvl="0" indent="0" algn="ctr" defTabSz="457200" rtl="0" fontAlgn="auto">
              <a:lnSpc>
                <a:spcPts val="2300"/>
              </a:lnSpc>
              <a:spcBef>
                <a:spcPts val="1200"/>
              </a:spcBef>
              <a:spcAft>
                <a:spcPts val="1200"/>
              </a:spcAft>
              <a:buClrTx/>
              <a:buSzTx/>
              <a:buFontTx/>
              <a:buNone/>
              <a:defRPr/>
            </a:pPr>
            <a:r>
              <a:rPr kumimoji="0" lang="en-US" altLang="zh-CN" sz="2800" b="1" i="0" u="none" strike="noStrike" kern="0" cap="none" normalizeH="0" noProof="0" dirty="0">
                <a:ln>
                  <a:noFill/>
                </a:ln>
                <a:solidFill>
                  <a:srgbClr val="FD9B69"/>
                </a:solidFill>
                <a:effectLst/>
                <a:uLnTx/>
                <a:uFillTx/>
                <a:latin typeface="Calibri" panose="020F0502020204030204" pitchFamily="34" charset="0"/>
                <a:ea typeface="Calibri" panose="020F0502020204030204" pitchFamily="34" charset="0"/>
                <a:cs typeface="Calibri" panose="020F0502020204030204" pitchFamily="34" charset="0"/>
              </a:rPr>
              <a:t>MultiEM: </a:t>
            </a:r>
          </a:p>
          <a:p>
            <a:pPr marR="0" lvl="0" indent="0" algn="ctr" defTabSz="457200" rtl="0" fontAlgn="auto">
              <a:lnSpc>
                <a:spcPts val="2300"/>
              </a:lnSpc>
              <a:spcBef>
                <a:spcPts val="1200"/>
              </a:spcBef>
              <a:spcAft>
                <a:spcPts val="1200"/>
              </a:spcAft>
              <a:buClrTx/>
              <a:buSzTx/>
              <a:buFontTx/>
              <a:buNone/>
              <a:defRPr/>
            </a:pPr>
            <a:r>
              <a:rPr kumimoji="0" lang="en-US" altLang="zh-CN" sz="2800" b="1" i="0" u="none" strike="noStrike" kern="0" cap="none" normalizeH="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rPr>
              <a:t>Efficient and Effective Unsupervised </a:t>
            </a:r>
            <a:r>
              <a:rPr lang="en-US" altLang="zh-CN" sz="2800" b="1" kern="0" dirty="0">
                <a:solidFill>
                  <a:srgbClr val="FD9B69"/>
                </a:solidFill>
                <a:latin typeface="Calibri" panose="020F0502020204030204" pitchFamily="34" charset="0"/>
                <a:ea typeface="Calibri" panose="020F0502020204030204" pitchFamily="34" charset="0"/>
                <a:cs typeface="Calibri" panose="020F0502020204030204" pitchFamily="34" charset="0"/>
              </a:rPr>
              <a:t>Multi-Table Entity Matching</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0" y="4220845"/>
            <a:ext cx="12193270" cy="1800493"/>
          </a:xfrm>
          <a:prstGeom prst="rect">
            <a:avLst/>
          </a:prstGeom>
          <a:noFill/>
        </p:spPr>
        <p:txBody>
          <a:bodyPr wrap="square" rtlCol="0">
            <a:spAutoFit/>
          </a:bodyPr>
          <a:lstStyle/>
          <a:p>
            <a:pPr algn="ctr">
              <a:lnSpc>
                <a:spcPct val="130000"/>
              </a:lnSpc>
            </a:pPr>
            <a:r>
              <a:rPr lang="en-US" altLang="zh-CN" b="1" i="1" dirty="0" err="1">
                <a:ea typeface="微软雅黑" panose="020B0503020204020204" pitchFamily="34" charset="-122"/>
              </a:rPr>
              <a:t>Xiaocan</a:t>
            </a:r>
            <a:r>
              <a:rPr lang="en-US" altLang="zh-CN" b="1" i="1" dirty="0">
                <a:ea typeface="微软雅黑" panose="020B0503020204020204" pitchFamily="34" charset="-122"/>
              </a:rPr>
              <a:t> Zeng, </a:t>
            </a:r>
            <a:r>
              <a:rPr lang="en-US" altLang="zh-CN" b="1" i="1" dirty="0" err="1">
                <a:ea typeface="微软雅黑" panose="020B0503020204020204" pitchFamily="34" charset="-122"/>
              </a:rPr>
              <a:t>Pengfei</a:t>
            </a:r>
            <a:r>
              <a:rPr lang="en-US" altLang="zh-CN" b="1" i="1" dirty="0">
                <a:ea typeface="微软雅黑" panose="020B0503020204020204" pitchFamily="34" charset="-122"/>
              </a:rPr>
              <a:t> Wang, </a:t>
            </a:r>
            <a:r>
              <a:rPr lang="en-US" altLang="zh-CN" b="1" i="1" dirty="0" err="1">
                <a:ea typeface="微软雅黑" panose="020B0503020204020204" pitchFamily="34" charset="-122"/>
              </a:rPr>
              <a:t>Yuren</a:t>
            </a:r>
            <a:r>
              <a:rPr lang="en-US" altLang="zh-CN" b="1" i="1" dirty="0">
                <a:ea typeface="微软雅黑" panose="020B0503020204020204" pitchFamily="34" charset="-122"/>
              </a:rPr>
              <a:t> Mao, Lu Chen, </a:t>
            </a:r>
            <a:r>
              <a:rPr lang="en-US" altLang="zh-CN" b="1" i="1" dirty="0" err="1">
                <a:ea typeface="微软雅黑" panose="020B0503020204020204" pitchFamily="34" charset="-122"/>
              </a:rPr>
              <a:t>Xiaoze</a:t>
            </a:r>
            <a:r>
              <a:rPr lang="en-US" altLang="zh-CN" b="1" i="1" dirty="0">
                <a:ea typeface="微软雅黑" panose="020B0503020204020204" pitchFamily="34" charset="-122"/>
              </a:rPr>
              <a:t> Liu, </a:t>
            </a:r>
            <a:r>
              <a:rPr lang="en-US" altLang="zh-CN" b="1" i="1" dirty="0" err="1">
                <a:ea typeface="微软雅黑" panose="020B0503020204020204" pitchFamily="34" charset="-122"/>
              </a:rPr>
              <a:t>Yunjun</a:t>
            </a:r>
            <a:r>
              <a:rPr lang="en-US" altLang="zh-CN" b="1" i="1" dirty="0">
                <a:ea typeface="微软雅黑" panose="020B0503020204020204" pitchFamily="34" charset="-122"/>
              </a:rPr>
              <a:t> Gao</a:t>
            </a:r>
            <a:endParaRPr lang="en-US" altLang="zh-CN" b="1" dirty="0">
              <a:solidFill>
                <a:schemeClr val="tx1"/>
              </a:solidFill>
              <a:ea typeface="微软雅黑" panose="020B0503020204020204" pitchFamily="34" charset="-122"/>
            </a:endParaRPr>
          </a:p>
          <a:p>
            <a:pPr algn="ctr">
              <a:lnSpc>
                <a:spcPct val="130000"/>
              </a:lnSpc>
            </a:pPr>
            <a:r>
              <a:rPr lang="en-US" altLang="zh-CN" sz="1200" b="1" i="1" dirty="0">
                <a:solidFill>
                  <a:schemeClr val="tx1"/>
                </a:solidFill>
                <a:ea typeface="微软雅黑" panose="020B0503020204020204" pitchFamily="34" charset="-122"/>
              </a:rPr>
              <a:t> </a:t>
            </a:r>
          </a:p>
          <a:p>
            <a:pPr algn="ctr"/>
            <a:r>
              <a:rPr lang="en-US" altLang="zh-CN" b="1" i="1" dirty="0">
                <a:solidFill>
                  <a:schemeClr val="tx1"/>
                </a:solidFill>
                <a:ea typeface="微软雅黑" panose="020B0503020204020204" pitchFamily="34" charset="-122"/>
              </a:rPr>
              <a:t>Zhejiang University</a:t>
            </a:r>
          </a:p>
          <a:p>
            <a:pPr algn="ctr"/>
            <a:endParaRPr lang="en-US" altLang="zh-CN" sz="1200" b="1" i="1" dirty="0">
              <a:ea typeface="微软雅黑" panose="020B0503020204020204" pitchFamily="34" charset="-122"/>
              <a:sym typeface="+mn-ea"/>
            </a:endParaRPr>
          </a:p>
          <a:p>
            <a:pPr algn="ctr"/>
            <a:endParaRPr lang="en-US" altLang="zh-CN" sz="1200" b="1" i="1" dirty="0">
              <a:ea typeface="微软雅黑" panose="020B0503020204020204" pitchFamily="34" charset="-122"/>
              <a:sym typeface="+mn-ea"/>
            </a:endParaRPr>
          </a:p>
          <a:p>
            <a:pPr algn="ctr"/>
            <a:r>
              <a:rPr lang="en-US" altLang="zh-CN" sz="1200" b="1" i="1" dirty="0">
                <a:solidFill>
                  <a:srgbClr val="6B2D0B"/>
                </a:solidFill>
                <a:ea typeface="微软雅黑" panose="020B0503020204020204" pitchFamily="34" charset="-122"/>
                <a:sym typeface="+mn-ea"/>
              </a:rPr>
              <a:t> </a:t>
            </a:r>
            <a:endParaRPr lang="en-US" altLang="zh-CN" sz="1200" b="1" i="1" dirty="0">
              <a:solidFill>
                <a:srgbClr val="6B2D0B"/>
              </a:solidFill>
              <a:ea typeface="微软雅黑" panose="020B0503020204020204" pitchFamily="34" charset="-122"/>
            </a:endParaRPr>
          </a:p>
          <a:p>
            <a:pPr algn="ctr"/>
            <a:r>
              <a:rPr lang="en-US" altLang="zh-CN" b="1" i="1" dirty="0">
                <a:solidFill>
                  <a:srgbClr val="6B2D0B"/>
                </a:solidFill>
                <a:ea typeface="微软雅黑" panose="020B0503020204020204" pitchFamily="34" charset="-122"/>
                <a:sym typeface="+mn-ea"/>
              </a:rPr>
              <a:t>Presented by Me</a:t>
            </a:r>
          </a:p>
        </p:txBody>
      </p:sp>
      <p:sp>
        <p:nvSpPr>
          <p:cNvPr id="4" name="文本框 3"/>
          <p:cNvSpPr txBox="1"/>
          <p:nvPr/>
        </p:nvSpPr>
        <p:spPr>
          <a:xfrm>
            <a:off x="5342890" y="1753235"/>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3" name="文本占位符 2"/>
          <p:cNvSpPr>
            <a:spLocks noGrp="1"/>
          </p:cNvSpPr>
          <p:nvPr>
            <p:ph type="body" sz="quarter" idx="13"/>
          </p:nvPr>
        </p:nvSpPr>
        <p:spPr/>
        <p:txBody>
          <a:bodyPr>
            <a:normAutofit/>
          </a:bodyPr>
          <a:lstStyle/>
          <a:p>
            <a:r>
              <a:rPr lang="zh-CN" altLang="en-US" dirty="0"/>
              <a:t>本文工作</a:t>
            </a:r>
            <a:r>
              <a:rPr lang="en-US" altLang="zh-CN" dirty="0"/>
              <a:t>-Problem Formulation</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14B5D24-B137-BCAD-F039-98CC8911DF86}"/>
                  </a:ext>
                </a:extLst>
              </p:cNvPr>
              <p:cNvSpPr txBox="1"/>
              <p:nvPr/>
            </p:nvSpPr>
            <p:spPr>
              <a:xfrm>
                <a:off x="244940" y="1250721"/>
                <a:ext cx="6071016" cy="395210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Two-table entity matching</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Given </a:t>
                </a:r>
                <a:r>
                  <a:rPr lang="en-US" altLang="zh-CN" sz="2000" b="1" dirty="0">
                    <a:solidFill>
                      <a:srgbClr val="FF0000"/>
                    </a:solidFill>
                    <a:latin typeface="微软雅黑" panose="020B0503020204020204" pitchFamily="34" charset="-122"/>
                    <a:ea typeface="微软雅黑" panose="020B0503020204020204" pitchFamily="34" charset="-122"/>
                  </a:rPr>
                  <a:t>two relational tables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𝐸</m:t>
                        </m:r>
                      </m:e>
                      <m:sub>
                        <m:r>
                          <a:rPr lang="en-US" altLang="zh-CN" sz="2000" b="0" i="1" smtClean="0">
                            <a:latin typeface="Cambria Math" panose="02040503050406030204" pitchFamily="18" charset="0"/>
                            <a:ea typeface="微软雅黑" panose="020B0503020204020204" pitchFamily="34" charset="-122"/>
                          </a:rPr>
                          <m:t>𝐴</m:t>
                        </m:r>
                      </m:sub>
                    </m:sSub>
                  </m:oMath>
                </a14:m>
                <a:r>
                  <a:rPr lang="en-US" altLang="zh-CN" sz="2000" dirty="0">
                    <a:latin typeface="微软雅黑" panose="020B0503020204020204" pitchFamily="34" charset="-122"/>
                    <a:ea typeface="微软雅黑" panose="020B0503020204020204" pitchFamily="34" charset="-122"/>
                  </a:rPr>
                  <a:t> and </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𝐸</m:t>
                        </m:r>
                      </m:e>
                      <m:sub>
                        <m:r>
                          <a:rPr lang="en-US" altLang="zh-CN" sz="2000" b="0" i="1" smtClean="0">
                            <a:latin typeface="Cambria Math" panose="02040503050406030204" pitchFamily="18" charset="0"/>
                            <a:ea typeface="微软雅黑" panose="020B0503020204020204" pitchFamily="34" charset="-122"/>
                          </a:rPr>
                          <m:t>𝐵</m:t>
                        </m:r>
                      </m:sub>
                    </m:sSub>
                  </m:oMath>
                </a14:m>
                <a:r>
                  <a:rPr lang="en-US" altLang="zh-CN" sz="2000" dirty="0">
                    <a:latin typeface="微软雅黑" panose="020B0503020204020204" pitchFamily="34" charset="-122"/>
                    <a:ea typeface="微软雅黑" panose="020B0503020204020204" pitchFamily="34" charset="-122"/>
                  </a:rPr>
                  <a:t>,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two-table entity matching aims to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identify all </a:t>
                </a:r>
                <a:r>
                  <a:rPr lang="en-US" altLang="zh-CN" sz="2000" b="1" dirty="0">
                    <a:solidFill>
                      <a:srgbClr val="FF0000"/>
                    </a:solidFill>
                    <a:latin typeface="微软雅黑" panose="020B0503020204020204" pitchFamily="34" charset="-122"/>
                    <a:ea typeface="微软雅黑" panose="020B0503020204020204" pitchFamily="34" charset="-122"/>
                  </a:rPr>
                  <a:t>pairs</a:t>
                </a:r>
                <a:r>
                  <a:rPr lang="en-US" altLang="zh-CN" sz="2000" dirty="0">
                    <a:latin typeface="微软雅黑" panose="020B0503020204020204" pitchFamily="34" charset="-122"/>
                    <a:ea typeface="微软雅黑" panose="020B0503020204020204" pitchFamily="34" charset="-122"/>
                  </a:rPr>
                  <a:t> of records </a:t>
                </a:r>
                <a14:m>
                  <m:oMath xmlns:m="http://schemas.openxmlformats.org/officeDocument/2006/math">
                    <m:r>
                      <a:rPr lang="zh-CN" altLang="en-US" sz="2000" i="1" smtClean="0">
                        <a:latin typeface="Cambria Math" panose="02040503050406030204" pitchFamily="18" charset="0"/>
                        <a:ea typeface="微软雅黑" panose="020B0503020204020204" pitchFamily="34" charset="-122"/>
                      </a:rPr>
                      <m:t>𝒫</m:t>
                    </m:r>
                    <m:r>
                      <a:rPr lang="en-US" altLang="zh-CN" sz="2000" i="1">
                        <a:latin typeface="Cambria Math" panose="02040503050406030204" pitchFamily="18" charset="0"/>
                        <a:ea typeface="微软雅黑" panose="020B0503020204020204" pitchFamily="34" charset="-122"/>
                      </a:rPr>
                      <m:t>=</m:t>
                    </m:r>
                    <m:r>
                      <a:rPr lang="en-US" altLang="zh-CN" sz="200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dirty="0" smtClean="0">
                            <a:latin typeface="Cambria Math" panose="02040503050406030204" pitchFamily="18" charset="0"/>
                            <a:ea typeface="微软雅黑" panose="020B0503020204020204" pitchFamily="34" charset="-122"/>
                          </a:rPr>
                        </m:ctrlPr>
                      </m:sSubSupPr>
                      <m:e>
                        <m:r>
                          <a:rPr lang="en-US" altLang="zh-CN" sz="2000" b="0" i="1" dirty="0"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𝑖</m:t>
                        </m:r>
                      </m:sub>
                      <m:sup>
                        <m:r>
                          <a:rPr lang="en-US" altLang="zh-CN" sz="2000" b="0" i="1" smtClean="0">
                            <a:latin typeface="Cambria Math" panose="02040503050406030204" pitchFamily="18" charset="0"/>
                            <a:ea typeface="微软雅黑" panose="020B0503020204020204" pitchFamily="34" charset="-122"/>
                          </a:rPr>
                          <m:t>𝐴</m:t>
                        </m:r>
                      </m:sup>
                    </m:sSubSup>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𝑗</m:t>
                        </m:r>
                      </m:sub>
                      <m:sup>
                        <m:r>
                          <a:rPr lang="en-US" altLang="zh-CN" sz="2000" b="0" i="1" smtClean="0">
                            <a:latin typeface="Cambria Math" panose="02040503050406030204" pitchFamily="18" charset="0"/>
                            <a:ea typeface="微软雅黑" panose="020B0503020204020204" pitchFamily="34" charset="-122"/>
                          </a:rPr>
                          <m:t>𝐵</m:t>
                        </m:r>
                      </m:sup>
                    </m:sSubSup>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where </a:t>
                </a:r>
                <a14:m>
                  <m:oMath xmlns:m="http://schemas.openxmlformats.org/officeDocument/2006/math">
                    <m:sSubSup>
                      <m:sSubSupPr>
                        <m:ctrlPr>
                          <a:rPr lang="en-US" altLang="zh-CN" sz="200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𝑖</m:t>
                        </m:r>
                      </m:sub>
                      <m:sup>
                        <m:r>
                          <a:rPr lang="en-US" altLang="zh-CN" sz="2000" b="0" i="1" smtClean="0">
                            <a:latin typeface="Cambria Math" panose="02040503050406030204" pitchFamily="18" charset="0"/>
                            <a:ea typeface="微软雅黑" panose="020B0503020204020204" pitchFamily="34" charset="-122"/>
                          </a:rPr>
                          <m:t>𝐴</m:t>
                        </m:r>
                      </m:sup>
                    </m:sSub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𝐴</m:t>
                        </m:r>
                      </m:sub>
                    </m:sSub>
                  </m:oMath>
                </a14:m>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Sup>
                      <m:sSubSupPr>
                        <m:ctrlPr>
                          <a:rPr lang="en-US" altLang="zh-CN" sz="200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𝑗</m:t>
                        </m:r>
                      </m:sub>
                      <m:sup>
                        <m:r>
                          <a:rPr lang="en-US" altLang="zh-CN" sz="2000" b="0" i="1" smtClean="0">
                            <a:latin typeface="Cambria Math" panose="02040503050406030204" pitchFamily="18" charset="0"/>
                            <a:ea typeface="微软雅黑" panose="020B0503020204020204" pitchFamily="34" charset="-122"/>
                          </a:rPr>
                          <m:t>𝐵</m:t>
                        </m:r>
                      </m:sup>
                    </m:sSubSup>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𝐵</m:t>
                        </m:r>
                      </m:sub>
                    </m:sSub>
                  </m:oMath>
                </a14:m>
                <a:r>
                  <a:rPr lang="en-US" altLang="zh-CN" sz="2000" dirty="0">
                    <a:latin typeface="微软雅黑" panose="020B0503020204020204" pitchFamily="34" charset="-122"/>
                    <a:ea typeface="微软雅黑" panose="020B0503020204020204" pitchFamily="34" charset="-122"/>
                  </a:rPr>
                  <a:t>,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that refer to the same real-world entity.</a:t>
                </a:r>
              </a:p>
              <a:p>
                <a:endParaRPr lang="zh-CN" altLang="en-US" dirty="0"/>
              </a:p>
            </p:txBody>
          </p:sp>
        </mc:Choice>
        <mc:Fallback xmlns="">
          <p:sp>
            <p:nvSpPr>
              <p:cNvPr id="4" name="文本框 3">
                <a:extLst>
                  <a:ext uri="{FF2B5EF4-FFF2-40B4-BE49-F238E27FC236}">
                    <a16:creationId xmlns:a16="http://schemas.microsoft.com/office/drawing/2014/main" id="{714B5D24-B137-BCAD-F039-98CC8911DF86}"/>
                  </a:ext>
                </a:extLst>
              </p:cNvPr>
              <p:cNvSpPr txBox="1">
                <a:spLocks noRot="1" noChangeAspect="1" noMove="1" noResize="1" noEditPoints="1" noAdjustHandles="1" noChangeArrowheads="1" noChangeShapeType="1" noTextEdit="1"/>
              </p:cNvSpPr>
              <p:nvPr/>
            </p:nvSpPr>
            <p:spPr>
              <a:xfrm>
                <a:off x="244940" y="1250721"/>
                <a:ext cx="6071016" cy="3952108"/>
              </a:xfrm>
              <a:prstGeom prst="rect">
                <a:avLst/>
              </a:prstGeom>
              <a:blipFill>
                <a:blip r:embed="rId3"/>
                <a:stretch>
                  <a:fillRect l="-1506" t="-1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5615BBF-C7C9-8E07-BC84-2DFE221994E1}"/>
                  </a:ext>
                </a:extLst>
              </p:cNvPr>
              <p:cNvSpPr txBox="1"/>
              <p:nvPr/>
            </p:nvSpPr>
            <p:spPr>
              <a:xfrm>
                <a:off x="6120414" y="1250721"/>
                <a:ext cx="5866301"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Multi-table entity matching:</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Given </a:t>
                </a:r>
                <a:r>
                  <a:rPr lang="en-US" altLang="zh-CN" sz="2000" b="1" dirty="0">
                    <a:solidFill>
                      <a:srgbClr val="FF0000"/>
                    </a:solidFill>
                    <a:latin typeface="微软雅黑" panose="020B0503020204020204" pitchFamily="34" charset="-122"/>
                    <a:ea typeface="微软雅黑" panose="020B0503020204020204" pitchFamily="34" charset="-122"/>
                  </a:rPr>
                  <a:t>a set of relational tables </a:t>
                </a:r>
                <a14:m>
                  <m:oMath xmlns:m="http://schemas.openxmlformats.org/officeDocument/2006/math">
                    <m:r>
                      <a:rPr lang="zh-CN" altLang="en-US" sz="2000" i="1" smtClean="0">
                        <a:latin typeface="Cambria Math" panose="02040503050406030204" pitchFamily="18" charset="0"/>
                        <a:ea typeface="微软雅黑" panose="020B0503020204020204" pitchFamily="34" charset="-122"/>
                      </a:rPr>
                      <m:t>𝜀</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𝐸</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𝐸</m:t>
                        </m:r>
                      </m:e>
                      <m:sub>
                        <m:r>
                          <a:rPr lang="en-US" altLang="zh-CN" sz="2000" b="0" i="1" smtClean="0">
                            <a:latin typeface="Cambria Math" panose="02040503050406030204" pitchFamily="18" charset="0"/>
                            <a:ea typeface="微软雅黑" panose="020B0503020204020204" pitchFamily="34" charset="-122"/>
                          </a:rPr>
                          <m:t>𝑆</m:t>
                        </m:r>
                      </m:sub>
                    </m:sSub>
                    <m:r>
                      <a:rPr lang="en-US" altLang="zh-CN" sz="2000" b="0" i="1"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multi-table entity matching seeks to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identify all </a:t>
                </a:r>
                <a:r>
                  <a:rPr lang="en-US" altLang="zh-CN" sz="2000" b="1" dirty="0">
                    <a:solidFill>
                      <a:srgbClr val="FF0000"/>
                    </a:solidFill>
                    <a:latin typeface="微软雅黑" panose="020B0503020204020204" pitchFamily="34" charset="-122"/>
                    <a:ea typeface="微软雅黑" panose="020B0503020204020204" pitchFamily="34" charset="-122"/>
                  </a:rPr>
                  <a:t>tuples</a:t>
                </a:r>
                <a:r>
                  <a:rPr lang="en-US" altLang="zh-CN" sz="2000" dirty="0">
                    <a:latin typeface="微软雅黑" panose="020B0503020204020204" pitchFamily="34" charset="-122"/>
                    <a:ea typeface="微软雅黑" panose="020B0503020204020204" pitchFamily="34" charset="-122"/>
                  </a:rPr>
                  <a:t> of records </a:t>
                </a:r>
                <a14:m>
                  <m:oMath xmlns:m="http://schemas.openxmlformats.org/officeDocument/2006/math">
                    <m:r>
                      <a:rPr lang="zh-CN" altLang="en-US" sz="2000" i="1" smtClean="0">
                        <a:latin typeface="Cambria Math" panose="02040503050406030204" pitchFamily="18" charset="0"/>
                        <a:ea typeface="微软雅黑" panose="020B0503020204020204" pitchFamily="34" charset="-122"/>
                      </a:rPr>
                      <m:t>𝒯</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𝑒</m:t>
                        </m:r>
                      </m:e>
                      <m:sub>
                        <m:r>
                          <a:rPr lang="en-US" altLang="zh-CN" sz="2000" b="0" i="1" smtClean="0">
                            <a:latin typeface="Cambria Math" panose="02040503050406030204" pitchFamily="18" charset="0"/>
                            <a:ea typeface="微软雅黑" panose="020B0503020204020204" pitchFamily="34" charset="-122"/>
                          </a:rPr>
                          <m:t>𝑙</m:t>
                        </m:r>
                      </m:sub>
                    </m:sSub>
                    <m:r>
                      <a:rPr lang="en-US" altLang="zh-CN" sz="2000" b="0" i="1"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where each record is from one of the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𝑆</m:t>
                    </m:r>
                  </m:oMath>
                </a14:m>
                <a:r>
                  <a:rPr lang="en-US" altLang="zh-CN" sz="2000" dirty="0">
                    <a:latin typeface="微软雅黑" panose="020B0503020204020204" pitchFamily="34" charset="-122"/>
                    <a:ea typeface="微软雅黑" panose="020B0503020204020204" pitchFamily="34" charset="-122"/>
                  </a:rPr>
                  <a:t> tables, </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that refer to the same real-world entity.</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Specifically, the size of each tuple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𝑙</m:t>
                    </m:r>
                    <m:r>
                      <a:rPr lang="en-US" altLang="zh-CN" sz="2000" b="0" i="1" smtClean="0">
                        <a:latin typeface="Cambria Math" panose="02040503050406030204" pitchFamily="18" charset="0"/>
                        <a:ea typeface="Cambria Math" panose="02040503050406030204" pitchFamily="18" charset="0"/>
                      </a:rPr>
                      <m:t>≥2</m:t>
                    </m:r>
                  </m:oMath>
                </a14:m>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55615BBF-C7C9-8E07-BC84-2DFE221994E1}"/>
                  </a:ext>
                </a:extLst>
              </p:cNvPr>
              <p:cNvSpPr txBox="1">
                <a:spLocks noRot="1" noChangeAspect="1" noMove="1" noResize="1" noEditPoints="1" noAdjustHandles="1" noChangeArrowheads="1" noChangeShapeType="1" noTextEdit="1"/>
              </p:cNvSpPr>
              <p:nvPr/>
            </p:nvSpPr>
            <p:spPr>
              <a:xfrm>
                <a:off x="6120414" y="1250721"/>
                <a:ext cx="5866301" cy="4154984"/>
              </a:xfrm>
              <a:prstGeom prst="rect">
                <a:avLst/>
              </a:prstGeom>
              <a:blipFill>
                <a:blip r:embed="rId4"/>
                <a:stretch>
                  <a:fillRect l="-1559" t="-1173" r="-936" b="-1613"/>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91169006-D229-C8A4-7065-89C4A4A4062B}"/>
              </a:ext>
            </a:extLst>
          </p:cNvPr>
          <p:cNvSpPr/>
          <p:nvPr/>
        </p:nvSpPr>
        <p:spPr>
          <a:xfrm>
            <a:off x="6120414" y="1252805"/>
            <a:ext cx="5812505" cy="4152900"/>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35" name="矩形 34">
            <a:extLst>
              <a:ext uri="{FF2B5EF4-FFF2-40B4-BE49-F238E27FC236}">
                <a16:creationId xmlns:a16="http://schemas.microsoft.com/office/drawing/2014/main" id="{24BE33B8-C22B-E695-E53C-DB414B212B8A}"/>
              </a:ext>
            </a:extLst>
          </p:cNvPr>
          <p:cNvSpPr/>
          <p:nvPr/>
        </p:nvSpPr>
        <p:spPr>
          <a:xfrm>
            <a:off x="257319" y="1252805"/>
            <a:ext cx="5122402" cy="3602333"/>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36" name="箭头: 右 35">
            <a:extLst>
              <a:ext uri="{FF2B5EF4-FFF2-40B4-BE49-F238E27FC236}">
                <a16:creationId xmlns:a16="http://schemas.microsoft.com/office/drawing/2014/main" id="{4A14336D-1C73-8A1D-D16B-81FA0899E416}"/>
              </a:ext>
            </a:extLst>
          </p:cNvPr>
          <p:cNvSpPr/>
          <p:nvPr/>
        </p:nvSpPr>
        <p:spPr>
          <a:xfrm>
            <a:off x="5404135" y="1868098"/>
            <a:ext cx="716279" cy="5105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37" name="箭头: 右 36">
            <a:extLst>
              <a:ext uri="{FF2B5EF4-FFF2-40B4-BE49-F238E27FC236}">
                <a16:creationId xmlns:a16="http://schemas.microsoft.com/office/drawing/2014/main" id="{264D59A5-918B-44BB-892E-63BA01AEC8EE}"/>
              </a:ext>
            </a:extLst>
          </p:cNvPr>
          <p:cNvSpPr/>
          <p:nvPr/>
        </p:nvSpPr>
        <p:spPr>
          <a:xfrm>
            <a:off x="5404135" y="3075399"/>
            <a:ext cx="691865" cy="5105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 name="矩形: 圆角 5">
            <a:extLst>
              <a:ext uri="{FF2B5EF4-FFF2-40B4-BE49-F238E27FC236}">
                <a16:creationId xmlns:a16="http://schemas.microsoft.com/office/drawing/2014/main" id="{107E220D-797F-7BDE-C469-B3B801D7A8D9}"/>
              </a:ext>
            </a:extLst>
          </p:cNvPr>
          <p:cNvSpPr/>
          <p:nvPr/>
        </p:nvSpPr>
        <p:spPr>
          <a:xfrm>
            <a:off x="697833" y="5763049"/>
            <a:ext cx="1383631"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blocking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7" name="箭头: 右 6">
            <a:extLst>
              <a:ext uri="{FF2B5EF4-FFF2-40B4-BE49-F238E27FC236}">
                <a16:creationId xmlns:a16="http://schemas.microsoft.com/office/drawing/2014/main" id="{363F7446-0D81-4331-A3DF-E3D0E0B38DE4}"/>
              </a:ext>
            </a:extLst>
          </p:cNvPr>
          <p:cNvSpPr/>
          <p:nvPr/>
        </p:nvSpPr>
        <p:spPr>
          <a:xfrm>
            <a:off x="2221670" y="5805198"/>
            <a:ext cx="920415" cy="38140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8" name="矩形: 圆角 7">
            <a:extLst>
              <a:ext uri="{FF2B5EF4-FFF2-40B4-BE49-F238E27FC236}">
                <a16:creationId xmlns:a16="http://schemas.microsoft.com/office/drawing/2014/main" id="{4FB79CE6-A74E-D677-4D9B-3984193E35B4}"/>
              </a:ext>
            </a:extLst>
          </p:cNvPr>
          <p:cNvSpPr/>
          <p:nvPr/>
        </p:nvSpPr>
        <p:spPr>
          <a:xfrm>
            <a:off x="3282289" y="5763048"/>
            <a:ext cx="1458153"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matching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5255411F-76A0-B7AF-C6C9-59D0F0240A07}"/>
              </a:ext>
            </a:extLst>
          </p:cNvPr>
          <p:cNvSpPr/>
          <p:nvPr/>
        </p:nvSpPr>
        <p:spPr>
          <a:xfrm>
            <a:off x="7127533" y="5763049"/>
            <a:ext cx="1329490"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merging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0" name="箭头: 右 9">
            <a:extLst>
              <a:ext uri="{FF2B5EF4-FFF2-40B4-BE49-F238E27FC236}">
                <a16:creationId xmlns:a16="http://schemas.microsoft.com/office/drawing/2014/main" id="{01138065-1B26-3175-461A-279610D60174}"/>
              </a:ext>
            </a:extLst>
          </p:cNvPr>
          <p:cNvSpPr/>
          <p:nvPr/>
        </p:nvSpPr>
        <p:spPr>
          <a:xfrm>
            <a:off x="8597229" y="5805198"/>
            <a:ext cx="920415" cy="38140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1" name="矩形: 圆角 10">
            <a:extLst>
              <a:ext uri="{FF2B5EF4-FFF2-40B4-BE49-F238E27FC236}">
                <a16:creationId xmlns:a16="http://schemas.microsoft.com/office/drawing/2014/main" id="{F2BF9489-BCB0-767A-109F-FACC5976C619}"/>
              </a:ext>
            </a:extLst>
          </p:cNvPr>
          <p:cNvSpPr/>
          <p:nvPr/>
        </p:nvSpPr>
        <p:spPr>
          <a:xfrm>
            <a:off x="9657849" y="5763048"/>
            <a:ext cx="1379949"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pruning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823EFC9F-E5AD-C885-8397-6A3ACFAC4094}"/>
              </a:ext>
            </a:extLst>
          </p:cNvPr>
          <p:cNvSpPr/>
          <p:nvPr/>
        </p:nvSpPr>
        <p:spPr>
          <a:xfrm>
            <a:off x="607594" y="5666874"/>
            <a:ext cx="4211053" cy="655722"/>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3" name="矩形 12">
            <a:extLst>
              <a:ext uri="{FF2B5EF4-FFF2-40B4-BE49-F238E27FC236}">
                <a16:creationId xmlns:a16="http://schemas.microsoft.com/office/drawing/2014/main" id="{99E7F46B-551B-E3FC-1540-B4BCF0CA9FBD}"/>
              </a:ext>
            </a:extLst>
          </p:cNvPr>
          <p:cNvSpPr/>
          <p:nvPr/>
        </p:nvSpPr>
        <p:spPr>
          <a:xfrm>
            <a:off x="7027776" y="5666874"/>
            <a:ext cx="4101435" cy="655722"/>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4" name="箭头: 右 13">
            <a:extLst>
              <a:ext uri="{FF2B5EF4-FFF2-40B4-BE49-F238E27FC236}">
                <a16:creationId xmlns:a16="http://schemas.microsoft.com/office/drawing/2014/main" id="{89AD2415-95F2-FF69-018A-E3900A3AEB53}"/>
              </a:ext>
            </a:extLst>
          </p:cNvPr>
          <p:cNvSpPr/>
          <p:nvPr/>
        </p:nvSpPr>
        <p:spPr>
          <a:xfrm>
            <a:off x="5404135" y="5739465"/>
            <a:ext cx="691865" cy="5105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Tree>
    <p:extLst>
      <p:ext uri="{BB962C8B-B14F-4D97-AF65-F5344CB8AC3E}">
        <p14:creationId xmlns:p14="http://schemas.microsoft.com/office/powerpoint/2010/main" val="381926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-Framework</a:t>
            </a:r>
            <a:endParaRPr lang="zh-CN" altLang="en-US" dirty="0"/>
          </a:p>
        </p:txBody>
      </p:sp>
      <p:pic>
        <p:nvPicPr>
          <p:cNvPr id="8" name="图片 7">
            <a:extLst>
              <a:ext uri="{FF2B5EF4-FFF2-40B4-BE49-F238E27FC236}">
                <a16:creationId xmlns:a16="http://schemas.microsoft.com/office/drawing/2014/main" id="{60651831-F57A-E4E9-21C4-5EA8DD73D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78" y="1711148"/>
            <a:ext cx="11261843" cy="3973773"/>
          </a:xfrm>
          <a:prstGeom prst="rect">
            <a:avLst/>
          </a:prstGeom>
        </p:spPr>
      </p:pic>
    </p:spTree>
    <p:extLst>
      <p:ext uri="{BB962C8B-B14F-4D97-AF65-F5344CB8AC3E}">
        <p14:creationId xmlns:p14="http://schemas.microsoft.com/office/powerpoint/2010/main" val="40266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-Enhanced Entity Representation</a:t>
            </a:r>
            <a:endParaRPr lang="zh-CN" altLang="en-US" dirty="0"/>
          </a:p>
        </p:txBody>
      </p:sp>
      <p:sp>
        <p:nvSpPr>
          <p:cNvPr id="14" name="文本框 13">
            <a:extLst>
              <a:ext uri="{FF2B5EF4-FFF2-40B4-BE49-F238E27FC236}">
                <a16:creationId xmlns:a16="http://schemas.microsoft.com/office/drawing/2014/main" id="{D60FA2F1-BF6E-4A5C-A4DB-364F099B68F2}"/>
              </a:ext>
            </a:extLst>
          </p:cNvPr>
          <p:cNvSpPr txBox="1"/>
          <p:nvPr/>
        </p:nvSpPr>
        <p:spPr>
          <a:xfrm>
            <a:off x="4614372" y="1325579"/>
            <a:ext cx="6600397" cy="787523"/>
          </a:xfrm>
          <a:prstGeom prst="rect">
            <a:avLst/>
          </a:prstGeom>
          <a:noFill/>
        </p:spPr>
        <p:txBody>
          <a:bodyPr wrap="square" rtlCol="0">
            <a:spAutoFit/>
          </a:bodyPr>
          <a:lstStyle>
            <a:defPPr>
              <a:defRPr lang="en-US"/>
            </a:defPPr>
            <a:lvl1pPr indent="0">
              <a:lnSpc>
                <a:spcPct val="150000"/>
              </a:lnSpc>
              <a:buFont typeface="Arial" panose="020B0604020202020204" pitchFamily="34" charset="0"/>
              <a:buNone/>
              <a:defRPr kumimoji="1" sz="1600" b="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en-US" altLang="zh-CN" dirty="0"/>
              <a:t>use a pre-trained </a:t>
            </a:r>
            <a:r>
              <a:rPr lang="en-US" altLang="zh-CN" b="1" dirty="0"/>
              <a:t>Sentence-BERT</a:t>
            </a:r>
            <a:r>
              <a:rPr lang="en-US" altLang="zh-CN" dirty="0"/>
              <a:t> model to represent all entities</a:t>
            </a:r>
          </a:p>
          <a:p>
            <a:pPr algn="ctr"/>
            <a:r>
              <a:rPr lang="en-US" altLang="zh-CN" dirty="0"/>
              <a:t>( keep the lightweight and high efficiency of MultiEM )</a:t>
            </a:r>
            <a:endParaRPr lang="zh-CN" altLang="en-US" dirty="0"/>
          </a:p>
        </p:txBody>
      </p:sp>
      <p:sp>
        <p:nvSpPr>
          <p:cNvPr id="17" name="文本框 16">
            <a:extLst>
              <a:ext uri="{FF2B5EF4-FFF2-40B4-BE49-F238E27FC236}">
                <a16:creationId xmlns:a16="http://schemas.microsoft.com/office/drawing/2014/main" id="{BC5714F0-7CC5-45EF-ACCF-772E19272FCF}"/>
              </a:ext>
            </a:extLst>
          </p:cNvPr>
          <p:cNvSpPr txBox="1"/>
          <p:nvPr/>
        </p:nvSpPr>
        <p:spPr>
          <a:xfrm>
            <a:off x="4685321" y="867941"/>
            <a:ext cx="4978400"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1</a:t>
            </a:r>
            <a:r>
              <a:rPr lang="en-US" altLang="zh-CN" dirty="0">
                <a:solidFill>
                  <a:schemeClr val="tx1"/>
                </a:solidFill>
              </a:rPr>
              <a:t>.Using</a:t>
            </a:r>
            <a:r>
              <a:rPr lang="zh-CN" altLang="en-US" dirty="0">
                <a:solidFill>
                  <a:schemeClr val="tx1"/>
                </a:solidFill>
              </a:rPr>
              <a:t> </a:t>
            </a:r>
            <a:r>
              <a:rPr lang="en-US" altLang="zh-CN" dirty="0">
                <a:solidFill>
                  <a:schemeClr val="tx1"/>
                </a:solidFill>
              </a:rPr>
              <a:t>pre-trained language model</a:t>
            </a:r>
            <a:endParaRPr lang="zh-CN" altLang="en-US" dirty="0">
              <a:solidFill>
                <a:schemeClr val="tx1"/>
              </a:solidFill>
            </a:endParaRPr>
          </a:p>
        </p:txBody>
      </p:sp>
      <p:sp>
        <p:nvSpPr>
          <p:cNvPr id="18" name="文本框 17">
            <a:extLst>
              <a:ext uri="{FF2B5EF4-FFF2-40B4-BE49-F238E27FC236}">
                <a16:creationId xmlns:a16="http://schemas.microsoft.com/office/drawing/2014/main" id="{CE9A709B-50B6-4CCB-9F73-EFC4099A57C9}"/>
              </a:ext>
            </a:extLst>
          </p:cNvPr>
          <p:cNvSpPr txBox="1"/>
          <p:nvPr/>
        </p:nvSpPr>
        <p:spPr>
          <a:xfrm>
            <a:off x="4685321" y="2186597"/>
            <a:ext cx="4978400"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2</a:t>
            </a:r>
            <a:r>
              <a:rPr lang="en-US" altLang="zh-CN" dirty="0">
                <a:solidFill>
                  <a:schemeClr val="tx1"/>
                </a:solidFill>
              </a:rPr>
              <a:t>. Automated Attribute Selection</a:t>
            </a:r>
            <a:endParaRPr lang="zh-CN" altLang="en-US" dirty="0">
              <a:solidFill>
                <a:schemeClr val="tx1"/>
              </a:solidFill>
            </a:endParaRPr>
          </a:p>
        </p:txBody>
      </p:sp>
      <p:cxnSp>
        <p:nvCxnSpPr>
          <p:cNvPr id="19" name="直接连接符 18">
            <a:extLst>
              <a:ext uri="{FF2B5EF4-FFF2-40B4-BE49-F238E27FC236}">
                <a16:creationId xmlns:a16="http://schemas.microsoft.com/office/drawing/2014/main" id="{31907098-F796-4312-B32C-60BA9041DFE4}"/>
              </a:ext>
            </a:extLst>
          </p:cNvPr>
          <p:cNvCxnSpPr>
            <a:cxnSpLocks/>
          </p:cNvCxnSpPr>
          <p:nvPr/>
        </p:nvCxnSpPr>
        <p:spPr>
          <a:xfrm flipH="1" flipV="1">
            <a:off x="4661875" y="2219897"/>
            <a:ext cx="7049478" cy="2349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FAC9BC-96FA-AD1D-F384-DC641F528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17" y="998440"/>
            <a:ext cx="3829551" cy="2539045"/>
          </a:xfrm>
          <a:prstGeom prst="rect">
            <a:avLst/>
          </a:prstGeom>
        </p:spPr>
      </p:pic>
      <p:pic>
        <p:nvPicPr>
          <p:cNvPr id="11" name="图片 10">
            <a:extLst>
              <a:ext uri="{FF2B5EF4-FFF2-40B4-BE49-F238E27FC236}">
                <a16:creationId xmlns:a16="http://schemas.microsoft.com/office/drawing/2014/main" id="{E23EFC42-94AE-1145-4B30-9AC67B253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84" y="3639757"/>
            <a:ext cx="3118722" cy="3123411"/>
          </a:xfrm>
          <a:prstGeom prst="rect">
            <a:avLst/>
          </a:prstGeom>
        </p:spPr>
      </p:pic>
      <p:pic>
        <p:nvPicPr>
          <p:cNvPr id="13" name="图片 12">
            <a:extLst>
              <a:ext uri="{FF2B5EF4-FFF2-40B4-BE49-F238E27FC236}">
                <a16:creationId xmlns:a16="http://schemas.microsoft.com/office/drawing/2014/main" id="{5BCD30A4-D1DC-7648-C34F-27C4F35234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4906" y="2901306"/>
            <a:ext cx="6742410" cy="1771873"/>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A21745C-6E76-5DB3-942A-F91FEA4E8FFB}"/>
                  </a:ext>
                </a:extLst>
              </p:cNvPr>
              <p:cNvSpPr txBox="1"/>
              <p:nvPr/>
            </p:nvSpPr>
            <p:spPr>
              <a:xfrm>
                <a:off x="5422591" y="4673179"/>
                <a:ext cx="764370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records</a:t>
                </a:r>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𝑒</m:t>
                        </m:r>
                      </m:e>
                      <m:sub>
                        <m:r>
                          <a:rPr lang="en-US" altLang="zh-CN" sz="1400" b="0" i="1" smtClean="0">
                            <a:latin typeface="Cambria Math" panose="02040503050406030204" pitchFamily="18" charset="0"/>
                          </a:rPr>
                          <m:t>𝑏</m:t>
                        </m:r>
                      </m:sub>
                    </m:sSub>
                  </m:oMath>
                </a14:m>
                <a:r>
                  <a:rPr lang="en-US" altLang="zh-CN" sz="1400" dirty="0"/>
                  <a:t> </a:t>
                </a:r>
                <a:r>
                  <a:rPr lang="en-US" altLang="zh-CN" sz="1400" dirty="0">
                    <a:latin typeface="微软雅黑" panose="020B0503020204020204" pitchFamily="34" charset="-122"/>
                    <a:ea typeface="微软雅黑" panose="020B0503020204020204" pitchFamily="34" charset="-122"/>
                  </a:rPr>
                  <a:t>and</a:t>
                </a:r>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𝑒</m:t>
                        </m:r>
                      </m:e>
                      <m:sub>
                        <m:r>
                          <a:rPr lang="en-US" altLang="zh-CN" sz="1400" b="0" i="1" smtClean="0">
                            <a:latin typeface="Cambria Math" panose="02040503050406030204" pitchFamily="18" charset="0"/>
                          </a:rPr>
                          <m:t>𝑐</m:t>
                        </m:r>
                      </m:sub>
                    </m:sSub>
                  </m:oMath>
                </a14:m>
                <a:r>
                  <a:rPr lang="en-US" altLang="zh-CN" sz="1400" dirty="0"/>
                  <a:t> </a:t>
                </a:r>
                <a:r>
                  <a:rPr lang="en-US" altLang="zh-CN" sz="1400" dirty="0">
                    <a:latin typeface="微软雅黑" panose="020B0503020204020204" pitchFamily="34" charset="-122"/>
                    <a:ea typeface="微软雅黑" panose="020B0503020204020204" pitchFamily="34" charset="-122"/>
                  </a:rPr>
                  <a:t>are obtained by replacing the </a:t>
                </a:r>
                <a:r>
                  <a:rPr lang="en-US" altLang="zh-CN" sz="1400" b="1" dirty="0">
                    <a:latin typeface="微软雅黑" panose="020B0503020204020204" pitchFamily="34" charset="-122"/>
                    <a:ea typeface="微软雅黑" panose="020B0503020204020204" pitchFamily="34" charset="-122"/>
                  </a:rPr>
                  <a:t>id</a:t>
                </a:r>
                <a:r>
                  <a:rPr lang="en-US" altLang="zh-CN" sz="1400" dirty="0">
                    <a:latin typeface="微软雅黑" panose="020B0503020204020204" pitchFamily="34" charset="-122"/>
                    <a:ea typeface="微软雅黑" panose="020B0503020204020204" pitchFamily="34" charset="-122"/>
                  </a:rPr>
                  <a:t> and </a:t>
                </a:r>
                <a:r>
                  <a:rPr lang="en-US" altLang="zh-CN" sz="1400" b="1" dirty="0">
                    <a:latin typeface="微软雅黑" panose="020B0503020204020204" pitchFamily="34" charset="-122"/>
                    <a:ea typeface="微软雅黑" panose="020B0503020204020204" pitchFamily="34" charset="-122"/>
                  </a:rPr>
                  <a:t>album</a:t>
                </a:r>
                <a:r>
                  <a:rPr lang="en-US" altLang="zh-CN" sz="1400" dirty="0">
                    <a:latin typeface="微软雅黑" panose="020B0503020204020204" pitchFamily="34" charset="-122"/>
                    <a:ea typeface="微软雅黑" panose="020B0503020204020204" pitchFamily="34" charset="-122"/>
                  </a:rPr>
                  <a:t> of</a:t>
                </a:r>
                <a:r>
                  <a:rPr lang="en-US" altLang="zh-CN" sz="1400" dirty="0"/>
                  <a:t>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𝑒</m:t>
                        </m:r>
                      </m:e>
                      <m:sub>
                        <m:r>
                          <a:rPr lang="en-US" altLang="zh-CN" sz="1400" b="0" i="1" smtClean="0">
                            <a:latin typeface="Cambria Math" panose="02040503050406030204" pitchFamily="18" charset="0"/>
                          </a:rPr>
                          <m:t>𝑎</m:t>
                        </m:r>
                      </m:sub>
                    </m:sSub>
                  </m:oMath>
                </a14:m>
                <a:endParaRPr lang="zh-CN" altLang="en-US" sz="1600" dirty="0"/>
              </a:p>
            </p:txBody>
          </p:sp>
        </mc:Choice>
        <mc:Fallback xmlns="">
          <p:sp>
            <p:nvSpPr>
              <p:cNvPr id="15" name="文本框 14">
                <a:extLst>
                  <a:ext uri="{FF2B5EF4-FFF2-40B4-BE49-F238E27FC236}">
                    <a16:creationId xmlns:a16="http://schemas.microsoft.com/office/drawing/2014/main" id="{9A21745C-6E76-5DB3-942A-F91FEA4E8FFB}"/>
                  </a:ext>
                </a:extLst>
              </p:cNvPr>
              <p:cNvSpPr txBox="1">
                <a:spLocks noRot="1" noChangeAspect="1" noMove="1" noResize="1" noEditPoints="1" noAdjustHandles="1" noChangeArrowheads="1" noChangeShapeType="1" noTextEdit="1"/>
              </p:cNvSpPr>
              <p:nvPr/>
            </p:nvSpPr>
            <p:spPr>
              <a:xfrm>
                <a:off x="5422591" y="4673179"/>
                <a:ext cx="7643703" cy="307777"/>
              </a:xfrm>
              <a:prstGeom prst="rect">
                <a:avLst/>
              </a:prstGeom>
              <a:blipFill>
                <a:blip r:embed="rId6"/>
                <a:stretch>
                  <a:fillRect l="-239" t="-6000" b="-1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E6B8ED0-E0D3-2B38-69CB-2055E882F5B3}"/>
                  </a:ext>
                </a:extLst>
              </p:cNvPr>
              <p:cNvSpPr txBox="1"/>
              <p:nvPr/>
            </p:nvSpPr>
            <p:spPr>
              <a:xfrm>
                <a:off x="5521105" y="5351544"/>
                <a:ext cx="6190248"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there is a lower similarity (i.e., 0.79) between</a:t>
                </a:r>
                <a:r>
                  <a:rPr lang="en-US" altLang="zh-CN" sz="1600" dirty="0"/>
                  <a:t>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𝑎</m:t>
                        </m:r>
                      </m:sub>
                    </m:sSub>
                  </m:oMath>
                </a14:m>
                <a:r>
                  <a:rPr lang="en-US" altLang="zh-CN" sz="1600" dirty="0"/>
                  <a:t> </a:t>
                </a:r>
                <a:r>
                  <a:rPr lang="en-US" altLang="zh-CN" sz="1600" dirty="0">
                    <a:latin typeface="微软雅黑" panose="020B0503020204020204" pitchFamily="34" charset="-122"/>
                    <a:ea typeface="微软雅黑" panose="020B0503020204020204" pitchFamily="34" charset="-122"/>
                  </a:rPr>
                  <a:t>and</a:t>
                </a:r>
                <a:r>
                  <a:rPr lang="en-US" altLang="zh-CN" sz="1600" dirty="0"/>
                  <a:t>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𝑐</m:t>
                        </m:r>
                      </m:sub>
                    </m:sSub>
                  </m:oMath>
                </a14:m>
                <a:endParaRPr lang="zh-CN" altLang="en-US" sz="1600" dirty="0"/>
              </a:p>
            </p:txBody>
          </p:sp>
        </mc:Choice>
        <mc:Fallback xmlns="">
          <p:sp>
            <p:nvSpPr>
              <p:cNvPr id="23" name="文本框 22">
                <a:extLst>
                  <a:ext uri="{FF2B5EF4-FFF2-40B4-BE49-F238E27FC236}">
                    <a16:creationId xmlns:a16="http://schemas.microsoft.com/office/drawing/2014/main" id="{3E6B8ED0-E0D3-2B38-69CB-2055E882F5B3}"/>
                  </a:ext>
                </a:extLst>
              </p:cNvPr>
              <p:cNvSpPr txBox="1">
                <a:spLocks noRot="1" noChangeAspect="1" noMove="1" noResize="1" noEditPoints="1" noAdjustHandles="1" noChangeArrowheads="1" noChangeShapeType="1" noTextEdit="1"/>
              </p:cNvSpPr>
              <p:nvPr/>
            </p:nvSpPr>
            <p:spPr>
              <a:xfrm>
                <a:off x="5521105" y="5351544"/>
                <a:ext cx="6190248" cy="338554"/>
              </a:xfrm>
              <a:prstGeom prst="rect">
                <a:avLst/>
              </a:prstGeom>
              <a:blipFill>
                <a:blip r:embed="rId7"/>
                <a:stretch>
                  <a:fillRect l="-591" t="-7273" b="-21818"/>
                </a:stretch>
              </a:blipFill>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A93350F7-73E1-3A5B-1380-71DF842F9F4C}"/>
              </a:ext>
            </a:extLst>
          </p:cNvPr>
          <p:cNvSpPr/>
          <p:nvPr/>
        </p:nvSpPr>
        <p:spPr>
          <a:xfrm rot="5400000">
            <a:off x="7965537" y="5002611"/>
            <a:ext cx="442153" cy="3338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7" name="箭头: 右 26">
            <a:extLst>
              <a:ext uri="{FF2B5EF4-FFF2-40B4-BE49-F238E27FC236}">
                <a16:creationId xmlns:a16="http://schemas.microsoft.com/office/drawing/2014/main" id="{D428F050-19FF-FA60-9D42-B597EF49E3EF}"/>
              </a:ext>
            </a:extLst>
          </p:cNvPr>
          <p:cNvSpPr/>
          <p:nvPr/>
        </p:nvSpPr>
        <p:spPr>
          <a:xfrm rot="5400000">
            <a:off x="7965538" y="5708992"/>
            <a:ext cx="442152" cy="33387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9" name="文本框 28">
            <a:extLst>
              <a:ext uri="{FF2B5EF4-FFF2-40B4-BE49-F238E27FC236}">
                <a16:creationId xmlns:a16="http://schemas.microsoft.com/office/drawing/2014/main" id="{D2E72899-EB11-9B04-3A6F-EA2BF40EBED6}"/>
              </a:ext>
            </a:extLst>
          </p:cNvPr>
          <p:cNvSpPr txBox="1"/>
          <p:nvPr/>
        </p:nvSpPr>
        <p:spPr>
          <a:xfrm>
            <a:off x="3981061" y="6079118"/>
            <a:ext cx="8555843"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changes made to the attribute </a:t>
            </a:r>
            <a:r>
              <a:rPr lang="en-US" altLang="zh-CN" sz="1600" b="1" dirty="0">
                <a:latin typeface="微软雅黑" panose="020B0503020204020204" pitchFamily="34" charset="-122"/>
                <a:ea typeface="微软雅黑" panose="020B0503020204020204" pitchFamily="34" charset="-122"/>
              </a:rPr>
              <a:t>album</a:t>
            </a:r>
            <a:r>
              <a:rPr lang="en-US" altLang="zh-CN" sz="1600" dirty="0">
                <a:latin typeface="微软雅黑" panose="020B0503020204020204" pitchFamily="34" charset="-122"/>
                <a:ea typeface="微软雅黑" panose="020B0503020204020204" pitchFamily="34" charset="-122"/>
              </a:rPr>
              <a:t> significantly impact the embedding of entity</a:t>
            </a:r>
            <a:endParaRPr lang="zh-CN" altLang="en-US" sz="1600" dirty="0"/>
          </a:p>
        </p:txBody>
      </p:sp>
    </p:spTree>
    <p:extLst>
      <p:ext uri="{BB962C8B-B14F-4D97-AF65-F5344CB8AC3E}">
        <p14:creationId xmlns:p14="http://schemas.microsoft.com/office/powerpoint/2010/main" val="33332793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-Enhanced Entity Representation</a:t>
            </a:r>
            <a:endParaRPr lang="zh-CN" altLang="en-US" dirty="0"/>
          </a:p>
        </p:txBody>
      </p:sp>
      <p:sp>
        <p:nvSpPr>
          <p:cNvPr id="14" name="文本框 13">
            <a:extLst>
              <a:ext uri="{FF2B5EF4-FFF2-40B4-BE49-F238E27FC236}">
                <a16:creationId xmlns:a16="http://schemas.microsoft.com/office/drawing/2014/main" id="{D60FA2F1-BF6E-4A5C-A4DB-364F099B68F2}"/>
              </a:ext>
            </a:extLst>
          </p:cNvPr>
          <p:cNvSpPr txBox="1"/>
          <p:nvPr/>
        </p:nvSpPr>
        <p:spPr>
          <a:xfrm>
            <a:off x="4175204" y="1325579"/>
            <a:ext cx="6600397" cy="787523"/>
          </a:xfrm>
          <a:prstGeom prst="rect">
            <a:avLst/>
          </a:prstGeom>
          <a:noFill/>
        </p:spPr>
        <p:txBody>
          <a:bodyPr wrap="square" rtlCol="0">
            <a:spAutoFit/>
          </a:bodyPr>
          <a:lstStyle>
            <a:defPPr>
              <a:defRPr lang="en-US"/>
            </a:defPPr>
            <a:lvl1pPr indent="0">
              <a:lnSpc>
                <a:spcPct val="150000"/>
              </a:lnSpc>
              <a:buFont typeface="Arial" panose="020B0604020202020204" pitchFamily="34" charset="0"/>
              <a:buNone/>
              <a:defRPr kumimoji="1" sz="1600" b="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en-US" altLang="zh-CN" dirty="0"/>
              <a:t>use a pre-trained </a:t>
            </a:r>
            <a:r>
              <a:rPr lang="en-US" altLang="zh-CN" b="1" dirty="0"/>
              <a:t>Sentence-BERT</a:t>
            </a:r>
            <a:r>
              <a:rPr lang="en-US" altLang="zh-CN" dirty="0"/>
              <a:t> model to represent all entities</a:t>
            </a:r>
          </a:p>
          <a:p>
            <a:pPr algn="ctr"/>
            <a:r>
              <a:rPr lang="en-US" altLang="zh-CN" dirty="0"/>
              <a:t>( keep the lightweight and high efficiency of MultiEM )</a:t>
            </a:r>
            <a:endParaRPr lang="zh-CN" altLang="en-US" dirty="0"/>
          </a:p>
        </p:txBody>
      </p:sp>
      <p:sp>
        <p:nvSpPr>
          <p:cNvPr id="17" name="文本框 16">
            <a:extLst>
              <a:ext uri="{FF2B5EF4-FFF2-40B4-BE49-F238E27FC236}">
                <a16:creationId xmlns:a16="http://schemas.microsoft.com/office/drawing/2014/main" id="{BC5714F0-7CC5-45EF-ACCF-772E19272FCF}"/>
              </a:ext>
            </a:extLst>
          </p:cNvPr>
          <p:cNvSpPr txBox="1"/>
          <p:nvPr/>
        </p:nvSpPr>
        <p:spPr>
          <a:xfrm>
            <a:off x="4246153" y="867941"/>
            <a:ext cx="4978400"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1</a:t>
            </a:r>
            <a:r>
              <a:rPr lang="en-US" altLang="zh-CN" dirty="0">
                <a:solidFill>
                  <a:schemeClr val="tx1"/>
                </a:solidFill>
              </a:rPr>
              <a:t>.Using</a:t>
            </a:r>
            <a:r>
              <a:rPr lang="zh-CN" altLang="en-US" dirty="0">
                <a:solidFill>
                  <a:schemeClr val="tx1"/>
                </a:solidFill>
              </a:rPr>
              <a:t> </a:t>
            </a:r>
            <a:r>
              <a:rPr lang="en-US" altLang="zh-CN" dirty="0">
                <a:solidFill>
                  <a:schemeClr val="tx1"/>
                </a:solidFill>
              </a:rPr>
              <a:t>pre-trained language model</a:t>
            </a:r>
            <a:endParaRPr lang="zh-CN" altLang="en-US" dirty="0">
              <a:solidFill>
                <a:schemeClr val="tx1"/>
              </a:solidFill>
            </a:endParaRPr>
          </a:p>
        </p:txBody>
      </p:sp>
      <p:sp>
        <p:nvSpPr>
          <p:cNvPr id="18" name="文本框 17">
            <a:extLst>
              <a:ext uri="{FF2B5EF4-FFF2-40B4-BE49-F238E27FC236}">
                <a16:creationId xmlns:a16="http://schemas.microsoft.com/office/drawing/2014/main" id="{CE9A709B-50B6-4CCB-9F73-EFC4099A57C9}"/>
              </a:ext>
            </a:extLst>
          </p:cNvPr>
          <p:cNvSpPr txBox="1"/>
          <p:nvPr/>
        </p:nvSpPr>
        <p:spPr>
          <a:xfrm>
            <a:off x="4246153" y="2186597"/>
            <a:ext cx="4978400"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2</a:t>
            </a:r>
            <a:r>
              <a:rPr lang="en-US" altLang="zh-CN" dirty="0">
                <a:solidFill>
                  <a:schemeClr val="tx1"/>
                </a:solidFill>
              </a:rPr>
              <a:t>. Automated Attribute Selection</a:t>
            </a:r>
            <a:endParaRPr lang="zh-CN" altLang="en-US" dirty="0">
              <a:solidFill>
                <a:schemeClr val="tx1"/>
              </a:solidFill>
            </a:endParaRPr>
          </a:p>
        </p:txBody>
      </p:sp>
      <p:cxnSp>
        <p:nvCxnSpPr>
          <p:cNvPr id="19" name="直接连接符 18">
            <a:extLst>
              <a:ext uri="{FF2B5EF4-FFF2-40B4-BE49-F238E27FC236}">
                <a16:creationId xmlns:a16="http://schemas.microsoft.com/office/drawing/2014/main" id="{31907098-F796-4312-B32C-60BA9041DFE4}"/>
              </a:ext>
            </a:extLst>
          </p:cNvPr>
          <p:cNvCxnSpPr>
            <a:cxnSpLocks/>
          </p:cNvCxnSpPr>
          <p:nvPr/>
        </p:nvCxnSpPr>
        <p:spPr>
          <a:xfrm flipH="1" flipV="1">
            <a:off x="4222707" y="2219897"/>
            <a:ext cx="7049478" cy="2349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6FAC9BC-96FA-AD1D-F384-DC641F528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17" y="998440"/>
            <a:ext cx="3829551" cy="2539045"/>
          </a:xfrm>
          <a:prstGeom prst="rect">
            <a:avLst/>
          </a:prstGeom>
        </p:spPr>
      </p:pic>
      <p:pic>
        <p:nvPicPr>
          <p:cNvPr id="11" name="图片 10">
            <a:extLst>
              <a:ext uri="{FF2B5EF4-FFF2-40B4-BE49-F238E27FC236}">
                <a16:creationId xmlns:a16="http://schemas.microsoft.com/office/drawing/2014/main" id="{E23EFC42-94AE-1145-4B30-9AC67B253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84" y="3639757"/>
            <a:ext cx="3118722" cy="3123411"/>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780979-C149-6058-1688-5F65363DB6CD}"/>
                  </a:ext>
                </a:extLst>
              </p:cNvPr>
              <p:cNvSpPr txBox="1"/>
              <p:nvPr/>
            </p:nvSpPr>
            <p:spPr>
              <a:xfrm>
                <a:off x="4222089" y="3092496"/>
                <a:ext cx="8319575" cy="3046988"/>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I. </a:t>
                </a:r>
                <a:r>
                  <a:rPr lang="en-US" altLang="zh-CN" sz="1600" dirty="0">
                    <a:solidFill>
                      <a:srgbClr val="FF0000"/>
                    </a:solidFill>
                    <a:latin typeface="微软雅黑" panose="020B0503020204020204" pitchFamily="34" charset="-122"/>
                    <a:ea typeface="微软雅黑" panose="020B0503020204020204" pitchFamily="34" charset="-122"/>
                  </a:rPr>
                  <a:t>Select an attribute and shuffle the values of all records</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(Line 4-6)</a:t>
                </a:r>
              </a:p>
              <a:p>
                <a:r>
                  <a:rPr lang="en-US" altLang="zh-CN" sz="1600" dirty="0">
                    <a:latin typeface="微软雅黑" panose="020B0503020204020204" pitchFamily="34" charset="-122"/>
                    <a:ea typeface="微软雅黑" panose="020B0503020204020204" pitchFamily="34" charset="-122"/>
                  </a:rPr>
                  <a:t>II. Generate the new embeddings with new values; </a:t>
                </a:r>
              </a:p>
              <a:p>
                <a:r>
                  <a:rPr lang="en-US" altLang="zh-CN" sz="1600" dirty="0">
                    <a:latin typeface="微软雅黑" panose="020B0503020204020204" pitchFamily="34" charset="-122"/>
                    <a:ea typeface="微软雅黑" panose="020B0503020204020204" pitchFamily="34" charset="-122"/>
                  </a:rPr>
                  <a:t>   (Line 7)</a:t>
                </a:r>
              </a:p>
              <a:p>
                <a:r>
                  <a:rPr lang="en-US" altLang="zh-CN" sz="1600" dirty="0">
                    <a:latin typeface="微软雅黑" panose="020B0503020204020204" pitchFamily="34" charset="-122"/>
                    <a:ea typeface="微软雅黑" panose="020B0503020204020204" pitchFamily="34" charset="-122"/>
                  </a:rPr>
                  <a:t>III. </a:t>
                </a:r>
                <a:r>
                  <a:rPr lang="en-US" altLang="zh-CN" sz="1600" dirty="0">
                    <a:solidFill>
                      <a:srgbClr val="FF0000"/>
                    </a:solidFill>
                    <a:latin typeface="微软雅黑" panose="020B0503020204020204" pitchFamily="34" charset="-122"/>
                    <a:ea typeface="微软雅黑" panose="020B0503020204020204" pitchFamily="34" charset="-122"/>
                  </a:rPr>
                  <a:t>Compute the distance between the new and old embeddings for each record</a:t>
                </a:r>
                <a:r>
                  <a:rPr lang="en-US" altLang="zh-CN" sz="1600" dirty="0">
                    <a:latin typeface="微软雅黑" panose="020B0503020204020204" pitchFamily="34" charset="-122"/>
                    <a:ea typeface="微软雅黑" panose="020B0503020204020204" pitchFamily="34" charset="-122"/>
                  </a:rPr>
                  <a:t>;</a:t>
                </a:r>
              </a:p>
              <a:p>
                <a:r>
                  <a:rPr lang="en-US" altLang="zh-CN" sz="1600" dirty="0">
                    <a:latin typeface="微软雅黑" panose="020B0503020204020204" pitchFamily="34" charset="-122"/>
                    <a:ea typeface="微软雅黑" panose="020B0503020204020204" pitchFamily="34" charset="-122"/>
                  </a:rPr>
                  <a:t>   (Line 8)</a:t>
                </a:r>
              </a:p>
              <a:p>
                <a:r>
                  <a:rPr lang="en-US" altLang="zh-CN" sz="1600" dirty="0">
                    <a:latin typeface="微软雅黑" panose="020B0503020204020204" pitchFamily="34" charset="-122"/>
                    <a:ea typeface="微软雅黑" panose="020B0503020204020204" pitchFamily="34" charset="-122"/>
                  </a:rPr>
                  <a:t>Ⅳ. Average all </a:t>
                </a:r>
                <a:r>
                  <a:rPr lang="en-US" altLang="zh-CN" sz="1600" dirty="0" err="1">
                    <a:latin typeface="微软雅黑" panose="020B0503020204020204" pitchFamily="34" charset="-122"/>
                    <a:ea typeface="微软雅黑" panose="020B0503020204020204" pitchFamily="34" charset="-122"/>
                  </a:rPr>
                  <a:t>records’distance</a:t>
                </a:r>
                <a:r>
                  <a:rPr lang="en-US" altLang="zh-CN" sz="1600" dirty="0">
                    <a:latin typeface="微软雅黑" panose="020B0503020204020204" pitchFamily="34" charset="-122"/>
                    <a:ea typeface="微软雅黑" panose="020B0503020204020204" pitchFamily="34" charset="-122"/>
                  </a:rPr>
                  <a:t> as the significance score; </a:t>
                </a:r>
              </a:p>
              <a:p>
                <a:r>
                  <a:rPr lang="en-US" altLang="zh-CN" sz="1600" dirty="0">
                    <a:latin typeface="微软雅黑" panose="020B0503020204020204" pitchFamily="34" charset="-122"/>
                    <a:ea typeface="微软雅黑" panose="020B0503020204020204" pitchFamily="34" charset="-122"/>
                  </a:rPr>
                  <a:t>   (Line 8)</a:t>
                </a:r>
              </a:p>
              <a:p>
                <a:r>
                  <a:rPr lang="en-US" altLang="zh-CN" sz="1600" dirty="0">
                    <a:latin typeface="微软雅黑" panose="020B0503020204020204" pitchFamily="34" charset="-122"/>
                    <a:ea typeface="微软雅黑" panose="020B0503020204020204" pitchFamily="34" charset="-122"/>
                  </a:rPr>
                  <a:t>Ⅴ. Repeat steps I- Ⅳ to compute for all attributes; </a:t>
                </a:r>
              </a:p>
              <a:p>
                <a:r>
                  <a:rPr lang="en-US" altLang="zh-CN" sz="1600" dirty="0">
                    <a:latin typeface="微软雅黑" panose="020B0503020204020204" pitchFamily="34" charset="-122"/>
                    <a:ea typeface="微软雅黑" panose="020B0503020204020204" pitchFamily="34" charset="-122"/>
                  </a:rPr>
                  <a:t>   (Line 4-8)</a:t>
                </a:r>
              </a:p>
              <a:p>
                <a:r>
                  <a:rPr lang="en-US" altLang="zh-CN" sz="1600" dirty="0">
                    <a:latin typeface="微软雅黑" panose="020B0503020204020204" pitchFamily="34" charset="-122"/>
                    <a:ea typeface="微软雅黑" panose="020B0503020204020204" pitchFamily="34" charset="-122"/>
                  </a:rPr>
                  <a:t>Ⅵ. </a:t>
                </a:r>
                <a:r>
                  <a:rPr lang="en-US" altLang="zh-CN" sz="1600" dirty="0">
                    <a:solidFill>
                      <a:srgbClr val="FF0000"/>
                    </a:solidFill>
                    <a:latin typeface="微软雅黑" panose="020B0503020204020204" pitchFamily="34" charset="-122"/>
                    <a:ea typeface="微软雅黑" panose="020B0503020204020204" pitchFamily="34" charset="-122"/>
                  </a:rPr>
                  <a:t>Select more significant attributes based on a threshold </a:t>
                </a:r>
                <a14:m>
                  <m:oMath xmlns:m="http://schemas.openxmlformats.org/officeDocument/2006/math">
                    <m:r>
                      <a:rPr lang="zh-CN" altLang="en-US" sz="1600" i="1" smtClean="0">
                        <a:solidFill>
                          <a:srgbClr val="FF0000"/>
                        </a:solidFill>
                        <a:latin typeface="Cambria Math" panose="02040503050406030204" pitchFamily="18" charset="0"/>
                      </a:rPr>
                      <m:t>𝛾</m:t>
                    </m:r>
                  </m:oMath>
                </a14:m>
                <a:r>
                  <a:rPr lang="en-US" altLang="zh-CN" sz="1600" dirty="0"/>
                  <a:t>.</a:t>
                </a:r>
              </a:p>
              <a:p>
                <a:r>
                  <a:rPr lang="en-US" altLang="zh-CN" sz="1600" dirty="0">
                    <a:latin typeface="微软雅黑" panose="020B0503020204020204" pitchFamily="34" charset="-122"/>
                    <a:ea typeface="微软雅黑" panose="020B0503020204020204" pitchFamily="34" charset="-122"/>
                  </a:rPr>
                  <a:t>   (Line 9)</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4" name="文本框 3">
                <a:extLst>
                  <a:ext uri="{FF2B5EF4-FFF2-40B4-BE49-F238E27FC236}">
                    <a16:creationId xmlns:a16="http://schemas.microsoft.com/office/drawing/2014/main" id="{EF780979-C149-6058-1688-5F65363DB6CD}"/>
                  </a:ext>
                </a:extLst>
              </p:cNvPr>
              <p:cNvSpPr txBox="1">
                <a:spLocks noRot="1" noChangeAspect="1" noMove="1" noResize="1" noEditPoints="1" noAdjustHandles="1" noChangeArrowheads="1" noChangeShapeType="1" noTextEdit="1"/>
              </p:cNvSpPr>
              <p:nvPr/>
            </p:nvSpPr>
            <p:spPr>
              <a:xfrm>
                <a:off x="4222089" y="3092496"/>
                <a:ext cx="8319575" cy="3046988"/>
              </a:xfrm>
              <a:prstGeom prst="rect">
                <a:avLst/>
              </a:prstGeom>
              <a:blipFill>
                <a:blip r:embed="rId5"/>
                <a:stretch>
                  <a:fillRect l="-440" t="-600" b="-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09389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-Table-wise Hierarchical Merging</a:t>
            </a:r>
            <a:endParaRPr lang="zh-CN" altLang="en-US" dirty="0"/>
          </a:p>
        </p:txBody>
      </p:sp>
      <p:sp>
        <p:nvSpPr>
          <p:cNvPr id="31" name="文本框 30">
            <a:extLst>
              <a:ext uri="{FF2B5EF4-FFF2-40B4-BE49-F238E27FC236}">
                <a16:creationId xmlns:a16="http://schemas.microsoft.com/office/drawing/2014/main" id="{614309D2-87A5-4284-B1E3-F7A20FA3A0A5}"/>
              </a:ext>
            </a:extLst>
          </p:cNvPr>
          <p:cNvSpPr txBox="1"/>
          <p:nvPr/>
        </p:nvSpPr>
        <p:spPr>
          <a:xfrm>
            <a:off x="6056917" y="1107431"/>
            <a:ext cx="5974658"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1</a:t>
            </a:r>
            <a:r>
              <a:rPr lang="en-US" altLang="zh-CN" dirty="0">
                <a:solidFill>
                  <a:schemeClr val="tx1"/>
                </a:solidFill>
              </a:rPr>
              <a:t>. table-wise hierarchical merging algorithm</a:t>
            </a:r>
            <a:endParaRPr lang="zh-CN" altLang="en-US" dirty="0">
              <a:solidFill>
                <a:schemeClr val="tx1"/>
              </a:solidFill>
            </a:endParaRPr>
          </a:p>
        </p:txBody>
      </p:sp>
      <p:sp>
        <p:nvSpPr>
          <p:cNvPr id="35" name="文本框 34">
            <a:extLst>
              <a:ext uri="{FF2B5EF4-FFF2-40B4-BE49-F238E27FC236}">
                <a16:creationId xmlns:a16="http://schemas.microsoft.com/office/drawing/2014/main" id="{3891B1A2-CE5B-40D9-A45C-FBA01B193143}"/>
              </a:ext>
            </a:extLst>
          </p:cNvPr>
          <p:cNvSpPr txBox="1"/>
          <p:nvPr/>
        </p:nvSpPr>
        <p:spPr>
          <a:xfrm>
            <a:off x="6171221" y="1584828"/>
            <a:ext cx="5729665" cy="1200329"/>
          </a:xfrm>
          <a:prstGeom prst="rect">
            <a:avLst/>
          </a:prstGeom>
          <a:noFill/>
        </p:spPr>
        <p:txBody>
          <a:bodyPr wrap="square">
            <a:spAutoFit/>
          </a:bodyPr>
          <a:lstStyle/>
          <a:p>
            <a:pPr algn="just"/>
            <a:r>
              <a:rPr lang="en-US" altLang="zh-CN" dirty="0">
                <a:latin typeface="微软雅黑" panose="020B0503020204020204" pitchFamily="34" charset="-122"/>
                <a:ea typeface="微软雅黑" panose="020B0503020204020204" pitchFamily="34" charset="-122"/>
              </a:rPr>
              <a:t>every two tables are merged into a single table (Line 4) </a:t>
            </a:r>
            <a:r>
              <a:rPr lang="en-US" altLang="zh-CN" dirty="0">
                <a:solidFill>
                  <a:srgbClr val="FF0000"/>
                </a:solidFill>
                <a:latin typeface="微软雅黑" panose="020B0503020204020204" pitchFamily="34" charset="-122"/>
                <a:ea typeface="微软雅黑" panose="020B0503020204020204" pitchFamily="34" charset="-122"/>
              </a:rPr>
              <a:t>hierarchically</a:t>
            </a:r>
            <a:r>
              <a:rPr lang="en-US" altLang="zh-CN" dirty="0">
                <a:latin typeface="微软雅黑" panose="020B0503020204020204" pitchFamily="34" charset="-122"/>
                <a:ea typeface="微软雅黑" panose="020B0503020204020204" pitchFamily="34" charset="-122"/>
              </a:rPr>
              <a:t> and </a:t>
            </a:r>
            <a:r>
              <a:rPr lang="en-US" altLang="zh-CN" dirty="0">
                <a:solidFill>
                  <a:srgbClr val="FF0000"/>
                </a:solidFill>
                <a:latin typeface="微软雅黑" panose="020B0503020204020204" pitchFamily="34" charset="-122"/>
                <a:ea typeface="微软雅黑" panose="020B0503020204020204" pitchFamily="34" charset="-122"/>
              </a:rPr>
              <a:t>iteratively</a:t>
            </a:r>
            <a:r>
              <a:rPr lang="en-US" altLang="zh-CN" dirty="0">
                <a:latin typeface="微软雅黑" panose="020B0503020204020204" pitchFamily="34" charset="-122"/>
                <a:ea typeface="微软雅黑" panose="020B0503020204020204" pitchFamily="34" charset="-122"/>
              </a:rPr>
              <a:t> until one table remains (Line 7) as the final result.</a:t>
            </a:r>
          </a:p>
          <a:p>
            <a:pPr algn="ctr"/>
            <a:endParaRPr lang="en-US" altLang="zh-CN" dirty="0"/>
          </a:p>
        </p:txBody>
      </p:sp>
      <p:pic>
        <p:nvPicPr>
          <p:cNvPr id="5" name="图片 4">
            <a:extLst>
              <a:ext uri="{FF2B5EF4-FFF2-40B4-BE49-F238E27FC236}">
                <a16:creationId xmlns:a16="http://schemas.microsoft.com/office/drawing/2014/main" id="{08467A9E-A22A-E381-F80F-6EB8F2B4E2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187" y="2629595"/>
            <a:ext cx="4963731" cy="2946385"/>
          </a:xfrm>
          <a:prstGeom prst="rect">
            <a:avLst/>
          </a:prstGeom>
        </p:spPr>
      </p:pic>
      <p:pic>
        <p:nvPicPr>
          <p:cNvPr id="8" name="图片 7">
            <a:extLst>
              <a:ext uri="{FF2B5EF4-FFF2-40B4-BE49-F238E27FC236}">
                <a16:creationId xmlns:a16="http://schemas.microsoft.com/office/drawing/2014/main" id="{AFD5CB34-DA42-4744-C480-996194687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49" y="1820175"/>
            <a:ext cx="5621531" cy="4040476"/>
          </a:xfrm>
          <a:prstGeom prst="rect">
            <a:avLst/>
          </a:prstGeom>
        </p:spPr>
      </p:pic>
      <p:sp>
        <p:nvSpPr>
          <p:cNvPr id="9" name="文本框 8">
            <a:extLst>
              <a:ext uri="{FF2B5EF4-FFF2-40B4-BE49-F238E27FC236}">
                <a16:creationId xmlns:a16="http://schemas.microsoft.com/office/drawing/2014/main" id="{A214BBD7-9363-3514-951B-5841E8331F13}"/>
              </a:ext>
            </a:extLst>
          </p:cNvPr>
          <p:cNvSpPr txBox="1"/>
          <p:nvPr/>
        </p:nvSpPr>
        <p:spPr>
          <a:xfrm>
            <a:off x="6554187" y="5921608"/>
            <a:ext cx="4505826"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 high computational complexity</a:t>
            </a:r>
          </a:p>
          <a:p>
            <a:r>
              <a:rPr lang="en-US" altLang="zh-CN" dirty="0">
                <a:latin typeface="微软雅黑" panose="020B0503020204020204" pitchFamily="34" charset="-122"/>
                <a:ea typeface="微软雅黑" panose="020B0503020204020204" pitchFamily="34" charset="-122"/>
              </a:rPr>
              <a:t>2) transitive conflicts</a:t>
            </a:r>
            <a:endParaRPr lang="zh-CN" altLang="en-US"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A1459D35-13AB-72DA-132A-29FC2EDBD4ED}"/>
              </a:ext>
            </a:extLst>
          </p:cNvPr>
          <p:cNvCxnSpPr>
            <a:cxnSpLocks/>
          </p:cNvCxnSpPr>
          <p:nvPr/>
        </p:nvCxnSpPr>
        <p:spPr>
          <a:xfrm flipH="1" flipV="1">
            <a:off x="7606453" y="4626187"/>
            <a:ext cx="318347" cy="123446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E8C799C-2893-943B-EC05-0E783940F436}"/>
              </a:ext>
            </a:extLst>
          </p:cNvPr>
          <p:cNvCxnSpPr>
            <a:cxnSpLocks/>
            <a:stCxn id="9" idx="0"/>
            <a:endCxn id="5" idx="2"/>
          </p:cNvCxnSpPr>
          <p:nvPr/>
        </p:nvCxnSpPr>
        <p:spPr>
          <a:xfrm flipV="1">
            <a:off x="8807100" y="5575980"/>
            <a:ext cx="228953" cy="34562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5BBBB0D-EDC3-E316-C990-391015FBE4B5}"/>
              </a:ext>
            </a:extLst>
          </p:cNvPr>
          <p:cNvSpPr/>
          <p:nvPr/>
        </p:nvSpPr>
        <p:spPr>
          <a:xfrm>
            <a:off x="1961147" y="4241132"/>
            <a:ext cx="1594185" cy="306805"/>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pic>
        <p:nvPicPr>
          <p:cNvPr id="23" name="图形 22" descr="问号 纯色填充">
            <a:extLst>
              <a:ext uri="{FF2B5EF4-FFF2-40B4-BE49-F238E27FC236}">
                <a16:creationId xmlns:a16="http://schemas.microsoft.com/office/drawing/2014/main" id="{63781F47-7C10-A574-E67D-4469055130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8739" y="4201434"/>
            <a:ext cx="849505" cy="849505"/>
          </a:xfrm>
          <a:prstGeom prst="rect">
            <a:avLst/>
          </a:prstGeom>
        </p:spPr>
      </p:pic>
    </p:spTree>
    <p:extLst>
      <p:ext uri="{BB962C8B-B14F-4D97-AF65-F5344CB8AC3E}">
        <p14:creationId xmlns:p14="http://schemas.microsoft.com/office/powerpoint/2010/main" val="17810939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-Table-wise Hierarchical Merging</a:t>
            </a:r>
            <a:endParaRPr lang="zh-CN" altLang="en-US" dirty="0"/>
          </a:p>
        </p:txBody>
      </p:sp>
      <p:sp>
        <p:nvSpPr>
          <p:cNvPr id="31" name="文本框 30">
            <a:extLst>
              <a:ext uri="{FF2B5EF4-FFF2-40B4-BE49-F238E27FC236}">
                <a16:creationId xmlns:a16="http://schemas.microsoft.com/office/drawing/2014/main" id="{614309D2-87A5-4284-B1E3-F7A20FA3A0A5}"/>
              </a:ext>
            </a:extLst>
          </p:cNvPr>
          <p:cNvSpPr txBox="1"/>
          <p:nvPr/>
        </p:nvSpPr>
        <p:spPr>
          <a:xfrm>
            <a:off x="5882197" y="1218087"/>
            <a:ext cx="5974658" cy="499624"/>
          </a:xfrm>
          <a:prstGeom prst="rect">
            <a:avLst/>
          </a:prstGeom>
          <a:noFill/>
        </p:spPr>
        <p:txBody>
          <a:bodyPr wrap="square" rtlCol="0">
            <a:spAutoFit/>
          </a:bodyPr>
          <a:lstStyle>
            <a:defPPr>
              <a:defRPr lang="en-US"/>
            </a:defPPr>
            <a:lvl1pPr indent="0" algn="ctr">
              <a:lnSpc>
                <a:spcPct val="150000"/>
              </a:lnSpc>
              <a:buFont typeface="Arial" panose="020B0604020202020204" pitchFamily="34" charset="0"/>
              <a:buNone/>
              <a:defRPr kumimoji="1" sz="2000" b="1">
                <a:solidFill>
                  <a:srgbClr val="FF0000"/>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dirty="0"/>
              <a:t>2</a:t>
            </a:r>
            <a:r>
              <a:rPr lang="en-US" altLang="zh-CN" dirty="0">
                <a:solidFill>
                  <a:schemeClr val="tx1"/>
                </a:solidFill>
              </a:rPr>
              <a:t>. Two-table Merging Strategy</a:t>
            </a:r>
            <a:endParaRPr lang="zh-CN" altLang="en-US" dirty="0">
              <a:solidFill>
                <a:schemeClr val="tx1"/>
              </a:solidFill>
            </a:endParaRPr>
          </a:p>
        </p:txBody>
      </p:sp>
      <p:pic>
        <p:nvPicPr>
          <p:cNvPr id="6" name="图片 5">
            <a:extLst>
              <a:ext uri="{FF2B5EF4-FFF2-40B4-BE49-F238E27FC236}">
                <a16:creationId xmlns:a16="http://schemas.microsoft.com/office/drawing/2014/main" id="{BCDF11B4-B953-F7E7-2C8A-8DB15DB05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10" y="1357243"/>
            <a:ext cx="4833474" cy="4957578"/>
          </a:xfrm>
          <a:prstGeom prst="rect">
            <a:avLst/>
          </a:prstGeom>
        </p:spPr>
      </p:pic>
      <p:grpSp>
        <p:nvGrpSpPr>
          <p:cNvPr id="11" name="组合 10">
            <a:extLst>
              <a:ext uri="{FF2B5EF4-FFF2-40B4-BE49-F238E27FC236}">
                <a16:creationId xmlns:a16="http://schemas.microsoft.com/office/drawing/2014/main" id="{2C759F9A-C5B6-A200-A265-38BD459F6E8F}"/>
              </a:ext>
            </a:extLst>
          </p:cNvPr>
          <p:cNvGrpSpPr/>
          <p:nvPr/>
        </p:nvGrpSpPr>
        <p:grpSpPr>
          <a:xfrm>
            <a:off x="5921280" y="1985623"/>
            <a:ext cx="5729665" cy="4247317"/>
            <a:chOff x="5921280" y="1607055"/>
            <a:chExt cx="5729665" cy="4247317"/>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891B1A2-CE5B-40D9-A45C-FBA01B193143}"/>
                    </a:ext>
                  </a:extLst>
                </p:cNvPr>
                <p:cNvSpPr txBox="1"/>
                <p:nvPr/>
              </p:nvSpPr>
              <p:spPr>
                <a:xfrm>
                  <a:off x="5921280" y="1607055"/>
                  <a:ext cx="5729665" cy="4247317"/>
                </a:xfrm>
                <a:prstGeom prst="rect">
                  <a:avLst/>
                </a:prstGeom>
                <a:noFill/>
              </p:spPr>
              <p:txBody>
                <a:bodyPr wrap="square">
                  <a:spAutoFit/>
                </a:bodyPr>
                <a:lstStyle/>
                <a:p>
                  <a:pPr algn="just"/>
                  <a:r>
                    <a:rPr lang="en-US" altLang="zh-CN" dirty="0">
                      <a:latin typeface="微软雅黑" panose="020B0503020204020204" pitchFamily="34" charset="-122"/>
                      <a:ea typeface="微软雅黑" panose="020B0503020204020204" pitchFamily="34" charset="-122"/>
                    </a:rPr>
                    <a:t>The core of this strategy : </a:t>
                  </a:r>
                </a:p>
                <a:p>
                  <a:pPr algn="just"/>
                  <a:r>
                    <a:rPr lang="en-US" altLang="zh-CN" u="sng" dirty="0">
                      <a:latin typeface="微软雅黑" panose="020B0503020204020204" pitchFamily="34" charset="-122"/>
                      <a:ea typeface="微软雅黑" panose="020B0503020204020204" pitchFamily="34" charset="-122"/>
                    </a:rPr>
                    <a:t>merge the matched entities </a:t>
                  </a:r>
                  <a:r>
                    <a:rPr lang="en-US" altLang="zh-CN" dirty="0">
                      <a:latin typeface="微软雅黑" panose="020B0503020204020204" pitchFamily="34" charset="-122"/>
                      <a:ea typeface="微软雅黑" panose="020B0503020204020204" pitchFamily="34" charset="-122"/>
                    </a:rPr>
                    <a:t>and </a:t>
                  </a:r>
                </a:p>
                <a:p>
                  <a:pPr algn="just"/>
                  <a:r>
                    <a:rPr lang="en-US" altLang="zh-CN" u="sng" dirty="0">
                      <a:latin typeface="微软雅黑" panose="020B0503020204020204" pitchFamily="34" charset="-122"/>
                      <a:ea typeface="微软雅黑" panose="020B0503020204020204" pitchFamily="34" charset="-122"/>
                    </a:rPr>
                    <a:t>keep the mismatched ones in the next hierarchy.</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a:p>
                  <a:pPr marL="342900" indent="-342900" algn="just">
                    <a:buAutoNum type="arabicParenR"/>
                  </a:pPr>
                  <a:r>
                    <a:rPr lang="en-US" altLang="zh-CN" dirty="0">
                      <a:latin typeface="微软雅黑" panose="020B0503020204020204" pitchFamily="34" charset="-122"/>
                      <a:ea typeface="微软雅黑" panose="020B0503020204020204" pitchFamily="34" charset="-122"/>
                    </a:rPr>
                    <a:t>leverage HNSW</a:t>
                  </a:r>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to build the indexes on every two tables and employ them to find all mutual top-K items with a distance less than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𝑚</m:t>
                      </m:r>
                    </m:oMath>
                  </a14:m>
                  <a:r>
                    <a:rPr lang="en-US" altLang="zh-CN" dirty="0">
                      <a:latin typeface="微软雅黑" panose="020B0503020204020204" pitchFamily="34" charset="-122"/>
                      <a:ea typeface="微软雅黑" panose="020B0503020204020204" pitchFamily="34" charset="-122"/>
                    </a:rPr>
                    <a:t> as matched pairs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zh-CN" altLang="en-US" i="1" smtClean="0">
                              <a:latin typeface="Cambria Math" panose="02040503050406030204" pitchFamily="18" charset="0"/>
                              <a:ea typeface="微软雅黑" panose="020B0503020204020204" pitchFamily="34" charset="-122"/>
                            </a:rPr>
                            <m:t>𝒫</m:t>
                          </m:r>
                        </m:e>
                        <m:sub>
                          <m:r>
                            <a:rPr lang="en-US" altLang="zh-CN" b="0" i="1" smtClean="0">
                              <a:latin typeface="Cambria Math" panose="02040503050406030204" pitchFamily="18" charset="0"/>
                              <a:ea typeface="微软雅黑" panose="020B0503020204020204" pitchFamily="34" charset="-122"/>
                            </a:rPr>
                            <m:t>𝑚</m:t>
                          </m:r>
                        </m:sub>
                      </m:sSub>
                    </m:oMath>
                  </a14:m>
                  <a:r>
                    <a:rPr lang="en-US" altLang="zh-CN" dirty="0">
                      <a:latin typeface="微软雅黑" panose="020B0503020204020204" pitchFamily="34" charset="-122"/>
                      <a:ea typeface="微软雅黑" panose="020B0503020204020204" pitchFamily="34" charset="-122"/>
                    </a:rPr>
                    <a:t>(Lines 3-5).</a:t>
                  </a:r>
                </a:p>
                <a:p>
                  <a:pPr marL="342900" indent="-342900" algn="just">
                    <a:buAutoNum type="arabicParenR"/>
                  </a:pPr>
                  <a:endParaRPr lang="en-US" altLang="zh-CN" dirty="0">
                    <a:latin typeface="微软雅黑" panose="020B0503020204020204" pitchFamily="34" charset="-122"/>
                    <a:ea typeface="微软雅黑" panose="020B0503020204020204" pitchFamily="34" charset="-122"/>
                  </a:endParaRPr>
                </a:p>
                <a:p>
                  <a:pPr marL="342900" indent="-342900" algn="just">
                    <a:buAutoNum type="arabicParenR"/>
                  </a:pPr>
                  <a:endParaRPr lang="en-US" altLang="zh-CN" dirty="0">
                    <a:latin typeface="微软雅黑" panose="020B0503020204020204" pitchFamily="34" charset="-122"/>
                    <a:ea typeface="微软雅黑" panose="020B0503020204020204" pitchFamily="34" charset="-122"/>
                  </a:endParaRPr>
                </a:p>
                <a:p>
                  <a:pPr marL="342900" indent="-342900" algn="just">
                    <a:buAutoNum type="arabicParenR"/>
                  </a:pPr>
                  <a:r>
                    <a:rPr lang="en-US" altLang="zh-CN" dirty="0">
                      <a:latin typeface="微软雅黑" panose="020B0503020204020204" pitchFamily="34" charset="-122"/>
                      <a:ea typeface="微软雅黑" panose="020B0503020204020204" pitchFamily="34" charset="-122"/>
                    </a:rPr>
                    <a:t>merge all matched tuples based on the     matched relationships of the current hierarchy and retain the mismatched ones into a new table Emer (Lines 6-12). </a:t>
                  </a:r>
                </a:p>
                <a:p>
                  <a:pPr algn="just"/>
                  <a:endParaRPr lang="en-US" altLang="zh-CN" dirty="0">
                    <a:latin typeface="微软雅黑" panose="020B0503020204020204" pitchFamily="34" charset="-122"/>
                    <a:ea typeface="微软雅黑" panose="020B0503020204020204" pitchFamily="34" charset="-122"/>
                  </a:endParaRPr>
                </a:p>
              </p:txBody>
            </p:sp>
          </mc:Choice>
          <mc:Fallback xmlns="">
            <p:sp>
              <p:nvSpPr>
                <p:cNvPr id="35" name="文本框 34">
                  <a:extLst>
                    <a:ext uri="{FF2B5EF4-FFF2-40B4-BE49-F238E27FC236}">
                      <a16:creationId xmlns:a16="http://schemas.microsoft.com/office/drawing/2014/main" id="{3891B1A2-CE5B-40D9-A45C-FBA01B193143}"/>
                    </a:ext>
                  </a:extLst>
                </p:cNvPr>
                <p:cNvSpPr txBox="1">
                  <a:spLocks noRot="1" noChangeAspect="1" noMove="1" noResize="1" noEditPoints="1" noAdjustHandles="1" noChangeArrowheads="1" noChangeShapeType="1" noTextEdit="1"/>
                </p:cNvSpPr>
                <p:nvPr/>
              </p:nvSpPr>
              <p:spPr>
                <a:xfrm>
                  <a:off x="5921280" y="1607055"/>
                  <a:ext cx="5729665" cy="4247317"/>
                </a:xfrm>
                <a:prstGeom prst="rect">
                  <a:avLst/>
                </a:prstGeom>
                <a:blipFill>
                  <a:blip r:embed="rId4"/>
                  <a:stretch>
                    <a:fillRect l="-1064" t="-862" r="-957"/>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B0F0E63E-EECA-6AC4-99EB-21B470CBA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7986" y="3952330"/>
              <a:ext cx="4916252" cy="261931"/>
            </a:xfrm>
            <a:prstGeom prst="rect">
              <a:avLst/>
            </a:prstGeom>
          </p:spPr>
        </p:pic>
      </p:grpSp>
      <p:sp>
        <p:nvSpPr>
          <p:cNvPr id="16" name="页脚占位符 2">
            <a:extLst>
              <a:ext uri="{FF2B5EF4-FFF2-40B4-BE49-F238E27FC236}">
                <a16:creationId xmlns:a16="http://schemas.microsoft.com/office/drawing/2014/main" id="{45F5D6A7-FB6E-E88F-9376-E68C600B17A7}"/>
              </a:ext>
            </a:extLst>
          </p:cNvPr>
          <p:cNvSpPr txBox="1">
            <a:spLocks/>
          </p:cNvSpPr>
          <p:nvPr/>
        </p:nvSpPr>
        <p:spPr>
          <a:xfrm>
            <a:off x="183007" y="6356351"/>
            <a:ext cx="12263317"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[1] Y. A. </a:t>
            </a:r>
            <a:r>
              <a:rPr lang="en-US" altLang="zh-CN" dirty="0" err="1">
                <a:latin typeface="Calibri" panose="020F0502020204030204" pitchFamily="34" charset="0"/>
                <a:ea typeface="微软雅黑" panose="020B0503020204020204" pitchFamily="34" charset="-122"/>
              </a:rPr>
              <a:t>Malkov</a:t>
            </a:r>
            <a:r>
              <a:rPr lang="en-US" altLang="zh-CN" dirty="0">
                <a:latin typeface="Calibri" panose="020F0502020204030204" pitchFamily="34" charset="0"/>
                <a:ea typeface="微软雅黑" panose="020B0503020204020204" pitchFamily="34" charset="-122"/>
              </a:rPr>
              <a:t> and D. </a:t>
            </a:r>
            <a:r>
              <a:rPr lang="en-US" altLang="zh-CN" dirty="0" err="1">
                <a:latin typeface="Calibri" panose="020F0502020204030204" pitchFamily="34" charset="0"/>
                <a:ea typeface="微软雅黑" panose="020B0503020204020204" pitchFamily="34" charset="-122"/>
              </a:rPr>
              <a:t>Yashunin</a:t>
            </a:r>
            <a:r>
              <a:rPr lang="en-US" altLang="zh-CN" dirty="0">
                <a:latin typeface="Calibri" panose="020F0502020204030204" pitchFamily="34" charset="0"/>
                <a:ea typeface="微软雅黑" panose="020B0503020204020204" pitchFamily="34" charset="-122"/>
              </a:rPr>
              <a:t>, “Efficient and robust approximate nearest neighbor search using hierarchical navigable small world graphs” TPAMI, 2020, 824–836.</a:t>
            </a:r>
          </a:p>
        </p:txBody>
      </p:sp>
      <p:pic>
        <p:nvPicPr>
          <p:cNvPr id="14" name="图片 13">
            <a:extLst>
              <a:ext uri="{FF2B5EF4-FFF2-40B4-BE49-F238E27FC236}">
                <a16:creationId xmlns:a16="http://schemas.microsoft.com/office/drawing/2014/main" id="{E8A8270C-189F-C1C0-D60B-6ADE724F4C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4532" y="0"/>
            <a:ext cx="3621571" cy="6858000"/>
          </a:xfrm>
          <a:prstGeom prst="rect">
            <a:avLst/>
          </a:prstGeom>
        </p:spPr>
      </p:pic>
    </p:spTree>
    <p:extLst>
      <p:ext uri="{BB962C8B-B14F-4D97-AF65-F5344CB8AC3E}">
        <p14:creationId xmlns:p14="http://schemas.microsoft.com/office/powerpoint/2010/main" val="2396300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-Density-based Pruning</a:t>
            </a:r>
            <a:endParaRPr lang="zh-CN" altLang="en-US" dirty="0"/>
          </a:p>
        </p:txBody>
      </p:sp>
      <p:pic>
        <p:nvPicPr>
          <p:cNvPr id="7" name="图片 6">
            <a:extLst>
              <a:ext uri="{FF2B5EF4-FFF2-40B4-BE49-F238E27FC236}">
                <a16:creationId xmlns:a16="http://schemas.microsoft.com/office/drawing/2014/main" id="{02AA0604-2C6D-DC2B-E836-EC8DC0772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14" y="1167117"/>
            <a:ext cx="5589991" cy="1722975"/>
          </a:xfrm>
          <a:prstGeom prst="rect">
            <a:avLst/>
          </a:prstGeom>
        </p:spPr>
      </p:pic>
      <p:sp>
        <p:nvSpPr>
          <p:cNvPr id="8" name="文本框 7">
            <a:extLst>
              <a:ext uri="{FF2B5EF4-FFF2-40B4-BE49-F238E27FC236}">
                <a16:creationId xmlns:a16="http://schemas.microsoft.com/office/drawing/2014/main" id="{EE774EC9-9C16-F4CE-C4E8-59D042B18358}"/>
              </a:ext>
            </a:extLst>
          </p:cNvPr>
          <p:cNvSpPr txBox="1"/>
          <p:nvPr/>
        </p:nvSpPr>
        <p:spPr>
          <a:xfrm>
            <a:off x="1445857" y="2981992"/>
            <a:ext cx="3906700"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An intuitive example of pruning</a:t>
            </a: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4B57909-0ED3-D95C-BBF9-A4BE8B45B923}"/>
              </a:ext>
            </a:extLst>
          </p:cNvPr>
          <p:cNvSpPr txBox="1"/>
          <p:nvPr/>
        </p:nvSpPr>
        <p:spPr>
          <a:xfrm>
            <a:off x="6410499" y="1167117"/>
            <a:ext cx="11904672" cy="86177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Definition of the pruning phase</a:t>
            </a:r>
            <a:r>
              <a:rPr lang="en-US" altLang="zh-CN" sz="1600" dirty="0">
                <a:latin typeface="微软雅黑" panose="020B0503020204020204" pitchFamily="34" charset="-122"/>
                <a:ea typeface="微软雅黑" panose="020B0503020204020204" pitchFamily="34" charset="-122"/>
              </a:rPr>
              <a:t>: </a:t>
            </a:r>
          </a:p>
          <a:p>
            <a:r>
              <a:rPr lang="en-US" altLang="zh-CN" sz="1600" dirty="0">
                <a:latin typeface="微软雅黑" panose="020B0503020204020204" pitchFamily="34" charset="-122"/>
                <a:ea typeface="微软雅黑" panose="020B0503020204020204" pitchFamily="34" charset="-122"/>
              </a:rPr>
              <a:t>the problem of </a:t>
            </a:r>
            <a:r>
              <a:rPr lang="en-US" altLang="zh-CN" sz="1600" dirty="0">
                <a:solidFill>
                  <a:srgbClr val="FF0000"/>
                </a:solidFill>
                <a:latin typeface="微软雅黑" panose="020B0503020204020204" pitchFamily="34" charset="-122"/>
                <a:ea typeface="微软雅黑" panose="020B0503020204020204" pitchFamily="34" charset="-122"/>
              </a:rPr>
              <a:t>outlier detection and removal </a:t>
            </a:r>
          </a:p>
          <a:p>
            <a:r>
              <a:rPr lang="en-US" altLang="zh-CN" sz="1600" dirty="0">
                <a:latin typeface="微软雅黑" panose="020B0503020204020204" pitchFamily="34" charset="-122"/>
                <a:ea typeface="微软雅黑" panose="020B0503020204020204" pitchFamily="34" charset="-122"/>
              </a:rPr>
              <a:t>of each merging tuple.</a:t>
            </a:r>
            <a:endParaRPr lang="zh-CN" altLang="en-US" sz="16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408BBCB9-203A-D1FF-8835-323AF1264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767" y="2219900"/>
            <a:ext cx="3714090" cy="4226547"/>
          </a:xfrm>
          <a:prstGeom prst="rect">
            <a:avLst/>
          </a:prstGeom>
        </p:spPr>
      </p:pic>
      <p:pic>
        <p:nvPicPr>
          <p:cNvPr id="17" name="图片 16">
            <a:extLst>
              <a:ext uri="{FF2B5EF4-FFF2-40B4-BE49-F238E27FC236}">
                <a16:creationId xmlns:a16="http://schemas.microsoft.com/office/drawing/2014/main" id="{D5BE3A00-01FD-BBAB-3065-62F849D26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114" y="3862844"/>
            <a:ext cx="3271265" cy="1981798"/>
          </a:xfrm>
          <a:prstGeom prst="rect">
            <a:avLst/>
          </a:prstGeom>
        </p:spPr>
      </p:pic>
      <p:pic>
        <p:nvPicPr>
          <p:cNvPr id="19" name="图片 18">
            <a:extLst>
              <a:ext uri="{FF2B5EF4-FFF2-40B4-BE49-F238E27FC236}">
                <a16:creationId xmlns:a16="http://schemas.microsoft.com/office/drawing/2014/main" id="{57E0D002-6019-8D1C-7FA2-0AC074CF5D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45726" y="3862844"/>
            <a:ext cx="3005514" cy="2094393"/>
          </a:xfrm>
          <a:prstGeom prst="rect">
            <a:avLst/>
          </a:prstGeom>
        </p:spPr>
      </p:pic>
    </p:spTree>
    <p:extLst>
      <p:ext uri="{BB962C8B-B14F-4D97-AF65-F5344CB8AC3E}">
        <p14:creationId xmlns:p14="http://schemas.microsoft.com/office/powerpoint/2010/main" val="30988449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 name="文本占位符 2"/>
          <p:cNvSpPr>
            <a:spLocks noGrp="1"/>
          </p:cNvSpPr>
          <p:nvPr>
            <p:ph type="body" sz="quarter" idx="13"/>
          </p:nvPr>
        </p:nvSpPr>
        <p:spPr/>
        <p:txBody>
          <a:bodyPr/>
          <a:lstStyle/>
          <a:p>
            <a:r>
              <a:rPr lang="zh-CN" altLang="en-US" dirty="0"/>
              <a:t>本文工作</a:t>
            </a:r>
            <a:r>
              <a:rPr lang="en-US" altLang="zh-CN" dirty="0"/>
              <a:t>-MultiEM in Parallel</a:t>
            </a:r>
            <a:endParaRPr lang="zh-CN" altLang="en-US" dirty="0"/>
          </a:p>
        </p:txBody>
      </p:sp>
      <p:pic>
        <p:nvPicPr>
          <p:cNvPr id="8" name="图片 7">
            <a:extLst>
              <a:ext uri="{FF2B5EF4-FFF2-40B4-BE49-F238E27FC236}">
                <a16:creationId xmlns:a16="http://schemas.microsoft.com/office/drawing/2014/main" id="{60651831-F57A-E4E9-21C4-5EA8DD73D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174" y="1264347"/>
            <a:ext cx="9383651" cy="3311048"/>
          </a:xfrm>
          <a:prstGeom prst="rect">
            <a:avLst/>
          </a:prstGeom>
        </p:spPr>
      </p:pic>
      <p:sp>
        <p:nvSpPr>
          <p:cNvPr id="4" name="文本框 3">
            <a:extLst>
              <a:ext uri="{FF2B5EF4-FFF2-40B4-BE49-F238E27FC236}">
                <a16:creationId xmlns:a16="http://schemas.microsoft.com/office/drawing/2014/main" id="{1B56EBBC-92B9-DE4C-566B-391F3501F68E}"/>
              </a:ext>
            </a:extLst>
          </p:cNvPr>
          <p:cNvSpPr txBox="1"/>
          <p:nvPr/>
        </p:nvSpPr>
        <p:spPr>
          <a:xfrm>
            <a:off x="918282" y="4799144"/>
            <a:ext cx="10355434"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Merging in parallel</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all table pairs are divided into multiple groups and assigned to different computing cores.</a:t>
            </a:r>
          </a:p>
          <a:p>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Pruning in parallel</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each tuple’s pruning is independent and can be executed in parallel for greater efficiency.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17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 究 背 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 考 总 结</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57" name="组合 56"/>
            <p:cNvGrpSpPr/>
            <p:nvPr/>
          </p:nvGrpSpPr>
          <p:grpSpPr>
            <a:xfrm>
              <a:off x="3655902" y="3813879"/>
              <a:ext cx="4880195" cy="553054"/>
              <a:chOff x="3655902" y="1765588"/>
              <a:chExt cx="4880195" cy="553054"/>
            </a:xfrm>
          </p:grpSpPr>
          <p:grpSp>
            <p:nvGrpSpPr>
              <p:cNvPr id="58" name="Google Shape;863;p65"/>
              <p:cNvGrpSpPr>
                <a:grpSpLocks noChangeAspect="1"/>
              </p:cNvGrpSpPr>
              <p:nvPr/>
            </p:nvGrpSpPr>
            <p:grpSpPr>
              <a:xfrm>
                <a:off x="3655902" y="1952115"/>
                <a:ext cx="190147" cy="180000"/>
                <a:chOff x="4660325" y="1866850"/>
                <a:chExt cx="68350" cy="58100"/>
              </a:xfrm>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9" name="Google Shape;863;p65"/>
              <p:cNvGrpSpPr>
                <a:grpSpLocks noChangeAspect="1"/>
              </p:cNvGrpSpPr>
              <p:nvPr/>
            </p:nvGrpSpPr>
            <p:grpSpPr>
              <a:xfrm flipH="1">
                <a:off x="8345950" y="1952115"/>
                <a:ext cx="190147" cy="180000"/>
                <a:chOff x="4660325" y="1866850"/>
                <a:chExt cx="68350" cy="58100"/>
              </a:xfrm>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60" name="矩形: 圆角 59"/>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rgbClr val="384331"/>
                    </a:solidFill>
                    <a:latin typeface="微软雅黑" panose="020B0503020204020204" pitchFamily="34" charset="-122"/>
                    <a:ea typeface="微软雅黑" panose="020B0503020204020204" pitchFamily="34" charset="-122"/>
                    <a:cs typeface="+mn-ea"/>
                  </a:rPr>
                  <a:t>实</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验</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结</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果</a:t>
                </a: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占位符 2"/>
          <p:cNvSpPr>
            <a:spLocks noGrp="1"/>
          </p:cNvSpPr>
          <p:nvPr>
            <p:ph type="body" sz="quarter" idx="13"/>
          </p:nvPr>
        </p:nvSpPr>
        <p:spPr/>
        <p:txBody>
          <a:bodyPr/>
          <a:lstStyle/>
          <a:p>
            <a:r>
              <a:rPr lang="zh-CN" altLang="en-US" dirty="0"/>
              <a:t>实验结果</a:t>
            </a:r>
            <a:r>
              <a:rPr lang="en-US" altLang="zh-CN" dirty="0"/>
              <a:t>-Four Questions</a:t>
            </a:r>
            <a:endParaRPr lang="zh-CN" altLang="en-US" dirty="0"/>
          </a:p>
        </p:txBody>
      </p:sp>
      <p:sp>
        <p:nvSpPr>
          <p:cNvPr id="12" name="文本框 11">
            <a:extLst>
              <a:ext uri="{FF2B5EF4-FFF2-40B4-BE49-F238E27FC236}">
                <a16:creationId xmlns:a16="http://schemas.microsoft.com/office/drawing/2014/main" id="{1DF8C4C2-F93B-45C7-B6DA-6740F7169D0E}"/>
              </a:ext>
            </a:extLst>
          </p:cNvPr>
          <p:cNvSpPr txBox="1"/>
          <p:nvPr>
            <p:custDataLst>
              <p:tags r:id="rId1"/>
            </p:custDataLst>
          </p:nvPr>
        </p:nvSpPr>
        <p:spPr>
          <a:xfrm>
            <a:off x="814939" y="1901940"/>
            <a:ext cx="11147361" cy="295189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does MultiEM compare to state-of-the-art methods in </a:t>
            </a:r>
            <a:r>
              <a:rPr lang="en-US" altLang="zh-CN" b="1" dirty="0">
                <a:solidFill>
                  <a:srgbClr val="FD9B69"/>
                </a:solidFill>
                <a:latin typeface="微软雅黑" panose="020B0503020204020204" pitchFamily="34" charset="-122"/>
                <a:ea typeface="微软雅黑" panose="020B0503020204020204" pitchFamily="34" charset="-122"/>
              </a:rPr>
              <a:t>matching effectiveness</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a:t>
            </a:r>
          </a:p>
          <a:p>
            <a:pPr marL="285750" indent="-285750" algn="just">
              <a:lnSpc>
                <a:spcPct val="150000"/>
              </a:lnSpc>
              <a:buFont typeface="Wingdings" panose="05000000000000000000" pitchFamily="2" charset="2"/>
              <a:buChar char="l"/>
            </a:pPr>
            <a:endPar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a:t>
            </a:r>
            <a:r>
              <a:rPr lang="en-US" altLang="zh-CN" b="1" dirty="0">
                <a:solidFill>
                  <a:srgbClr val="FD9B69"/>
                </a:solidFill>
                <a:latin typeface="微软雅黑" panose="020B0503020204020204" pitchFamily="34" charset="-122"/>
                <a:ea typeface="微软雅黑" panose="020B0503020204020204" pitchFamily="34" charset="-122"/>
              </a:rPr>
              <a:t>efficient</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 is MultiEM </a:t>
            </a:r>
            <a:r>
              <a:rPr lang="en-US" altLang="zh-CN" b="1" dirty="0">
                <a:solidFill>
                  <a:srgbClr val="FD9B69"/>
                </a:solidFill>
                <a:latin typeface="微软雅黑" panose="020B0503020204020204" pitchFamily="34" charset="-122"/>
                <a:ea typeface="微软雅黑" panose="020B0503020204020204" pitchFamily="34" charset="-122"/>
              </a:rPr>
              <a:t>in terms of time and memory usage</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a:t>
            </a:r>
          </a:p>
          <a:p>
            <a:pPr marL="285750" indent="-285750" algn="just">
              <a:lnSpc>
                <a:spcPct val="150000"/>
              </a:lnSpc>
              <a:buFont typeface="Wingdings" panose="05000000000000000000" pitchFamily="2" charset="2"/>
              <a:buChar char="l"/>
            </a:pPr>
            <a:endPar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What is </a:t>
            </a:r>
            <a:r>
              <a:rPr lang="en-US" altLang="zh-CN" b="1" dirty="0">
                <a:solidFill>
                  <a:srgbClr val="FD9B69"/>
                </a:solidFill>
                <a:latin typeface="微软雅黑" panose="020B0503020204020204" pitchFamily="34" charset="-122"/>
                <a:ea typeface="微软雅黑" panose="020B0503020204020204" pitchFamily="34" charset="-122"/>
              </a:rPr>
              <a:t>the influence of each key module</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 on the effectiveness and efficiency of MultiEM?</a:t>
            </a:r>
          </a:p>
          <a:p>
            <a:pPr algn="just">
              <a:lnSpc>
                <a:spcPct val="150000"/>
              </a:lnSpc>
            </a:pPr>
            <a:endPar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do </a:t>
            </a:r>
            <a:r>
              <a:rPr lang="en-US" altLang="zh-CN" b="1" dirty="0">
                <a:solidFill>
                  <a:srgbClr val="FD9B69"/>
                </a:solidFill>
                <a:latin typeface="微软雅黑" panose="020B0503020204020204" pitchFamily="34" charset="-122"/>
                <a:ea typeface="微软雅黑" panose="020B0503020204020204" pitchFamily="34" charset="-122"/>
              </a:rPr>
              <a:t>different hyperparameters affect</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 the performance of MultiEM?</a:t>
            </a:r>
          </a:p>
        </p:txBody>
      </p:sp>
    </p:spTree>
    <p:extLst>
      <p:ext uri="{BB962C8B-B14F-4D97-AF65-F5344CB8AC3E}">
        <p14:creationId xmlns:p14="http://schemas.microsoft.com/office/powerpoint/2010/main" val="319740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p:grpSpPr>
          <p:grpSp>
            <p:nvGrpSpPr>
              <p:cNvPr id="30" name="Google Shape;863;p65"/>
              <p:cNvGrpSpPr>
                <a:grpSpLocks noChangeAspect="1"/>
              </p:cNvGrpSpPr>
              <p:nvPr/>
            </p:nvGrpSpPr>
            <p:grpSpPr>
              <a:xfrm>
                <a:off x="3655902" y="195211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p:cNvGrpSpPr>
                <a:grpSpLocks noChangeAspect="1"/>
              </p:cNvGrpSpPr>
              <p:nvPr/>
            </p:nvGrpSpPr>
            <p:grpSpPr>
              <a:xfrm flipH="1">
                <a:off x="8345950" y="195211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矩形: 圆角 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dirty="0">
                    <a:solidFill>
                      <a:srgbClr val="384331"/>
                    </a:solidFill>
                    <a:latin typeface="微软雅黑" panose="020B0503020204020204" pitchFamily="34" charset="-122"/>
                    <a:ea typeface="微软雅黑" panose="020B0503020204020204" pitchFamily="34" charset="-122"/>
                    <a:cs typeface="+mn-ea"/>
                  </a:rPr>
                  <a:t>研</a:t>
                </a:r>
                <a:r>
                  <a:rPr lang="en-US" altLang="zh-CN" sz="2800" b="1" dirty="0">
                    <a:solidFill>
                      <a:srgbClr val="384331"/>
                    </a:solidFill>
                    <a:latin typeface="微软雅黑" panose="020B0503020204020204" pitchFamily="34" charset="-122"/>
                    <a:ea typeface="微软雅黑" panose="020B0503020204020204" pitchFamily="34" charset="-122"/>
                    <a:cs typeface="+mn-ea"/>
                  </a:rPr>
                  <a:t> </a:t>
                </a:r>
                <a:r>
                  <a:rPr lang="zh-CN" altLang="en-US" sz="2800" b="1" dirty="0">
                    <a:solidFill>
                      <a:srgbClr val="384331"/>
                    </a:solidFill>
                    <a:latin typeface="微软雅黑" panose="020B0503020204020204" pitchFamily="34" charset="-122"/>
                    <a:ea typeface="微软雅黑" panose="020B0503020204020204" pitchFamily="34" charset="-122"/>
                    <a:cs typeface="+mn-ea"/>
                  </a:rPr>
                  <a:t>究</a:t>
                </a:r>
                <a:r>
                  <a:rPr lang="en-US" altLang="zh-CN" sz="2800" b="1" dirty="0">
                    <a:solidFill>
                      <a:srgbClr val="384331"/>
                    </a:solidFill>
                    <a:latin typeface="微软雅黑" panose="020B0503020204020204" pitchFamily="34" charset="-122"/>
                    <a:ea typeface="微软雅黑" panose="020B0503020204020204" pitchFamily="34" charset="-122"/>
                    <a:cs typeface="+mn-ea"/>
                  </a:rPr>
                  <a:t> </a:t>
                </a:r>
                <a:r>
                  <a:rPr lang="zh-CN" altLang="en-US" sz="2800" b="1" dirty="0">
                    <a:solidFill>
                      <a:srgbClr val="384331"/>
                    </a:solidFill>
                    <a:latin typeface="微软雅黑" panose="020B0503020204020204" pitchFamily="34" charset="-122"/>
                    <a:ea typeface="微软雅黑" panose="020B0503020204020204" pitchFamily="34" charset="-122"/>
                    <a:cs typeface="+mn-ea"/>
                  </a:rPr>
                  <a:t>背</a:t>
                </a:r>
                <a:r>
                  <a:rPr lang="en-US" altLang="zh-CN" sz="2800" b="1" dirty="0">
                    <a:solidFill>
                      <a:srgbClr val="384331"/>
                    </a:solidFill>
                    <a:latin typeface="微软雅黑" panose="020B0503020204020204" pitchFamily="34" charset="-122"/>
                    <a:ea typeface="微软雅黑" panose="020B0503020204020204" pitchFamily="34" charset="-122"/>
                    <a:cs typeface="+mn-ea"/>
                  </a:rPr>
                  <a:t> </a:t>
                </a:r>
                <a:r>
                  <a:rPr lang="zh-CN" altLang="en-US" sz="2800" b="1" dirty="0">
                    <a:solidFill>
                      <a:srgbClr val="384331"/>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 考 总 结</a:t>
                </a: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57" name="组合 56"/>
            <p:cNvGrpSpPr/>
            <p:nvPr/>
          </p:nvGrpSpPr>
          <p:grpSpPr>
            <a:xfrm>
              <a:off x="3655902" y="3813879"/>
              <a:ext cx="4880195" cy="553085"/>
              <a:chOff x="3655902" y="1765588"/>
              <a:chExt cx="4880195" cy="553085"/>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31187" y="1765588"/>
                <a:ext cx="4128770" cy="553085"/>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实 验 结 果</a:t>
                </a: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-Experimental Setup</a:t>
            </a:r>
            <a:endParaRPr lang="zh-CN" altLang="en-US" dirty="0"/>
          </a:p>
        </p:txBody>
      </p:sp>
      <p:sp>
        <p:nvSpPr>
          <p:cNvPr id="7" name="文本框 6">
            <a:extLst>
              <a:ext uri="{FF2B5EF4-FFF2-40B4-BE49-F238E27FC236}">
                <a16:creationId xmlns:a16="http://schemas.microsoft.com/office/drawing/2014/main" id="{F245715C-A1E6-4849-9921-843D2A198B18}"/>
              </a:ext>
            </a:extLst>
          </p:cNvPr>
          <p:cNvSpPr txBox="1"/>
          <p:nvPr>
            <p:custDataLst>
              <p:tags r:id="rId1"/>
            </p:custDataLst>
          </p:nvPr>
        </p:nvSpPr>
        <p:spPr>
          <a:xfrm>
            <a:off x="235882" y="1137473"/>
            <a:ext cx="2257403"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Datasets</a:t>
            </a:r>
          </a:p>
        </p:txBody>
      </p:sp>
      <p:sp>
        <p:nvSpPr>
          <p:cNvPr id="41" name="文本框 40">
            <a:extLst>
              <a:ext uri="{FF2B5EF4-FFF2-40B4-BE49-F238E27FC236}">
                <a16:creationId xmlns:a16="http://schemas.microsoft.com/office/drawing/2014/main" id="{3C3FCB37-AD80-4FC4-94C3-714D35DE98C8}"/>
              </a:ext>
            </a:extLst>
          </p:cNvPr>
          <p:cNvSpPr txBox="1"/>
          <p:nvPr>
            <p:custDataLst>
              <p:tags r:id="rId2"/>
            </p:custDataLst>
          </p:nvPr>
        </p:nvSpPr>
        <p:spPr>
          <a:xfrm>
            <a:off x="235882" y="4181468"/>
            <a:ext cx="3375926" cy="8744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Implementations</a:t>
            </a:r>
          </a:p>
          <a:p>
            <a:pPr marL="285750" indent="-285750" algn="just">
              <a:lnSpc>
                <a:spcPct val="150000"/>
              </a:lnSpc>
              <a:buFont typeface="Wingdings" panose="05000000000000000000" pitchFamily="2" charset="2"/>
              <a:buChar char="l"/>
            </a:pPr>
            <a:endPar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E05478A-22C8-4716-8DA5-351906AAF673}"/>
                  </a:ext>
                </a:extLst>
              </p:cNvPr>
              <p:cNvSpPr txBox="1"/>
              <p:nvPr>
                <p:custDataLst>
                  <p:tags r:id="rId3"/>
                </p:custDataLst>
              </p:nvPr>
            </p:nvSpPr>
            <p:spPr>
              <a:xfrm>
                <a:off x="235882" y="4206484"/>
                <a:ext cx="5765801" cy="2150702"/>
              </a:xfrm>
              <a:prstGeom prst="rect">
                <a:avLst/>
              </a:prstGeom>
              <a:noFill/>
            </p:spPr>
            <p:txBody>
              <a:bodyPr wrap="square" rtlCol="0" anchor="ctr" anchorCtr="0">
                <a:noAutofit/>
              </a:bodyPr>
              <a:lstStyle/>
              <a:p>
                <a:pPr marR="0" lvl="0" defTabSz="457200" rtl="0" eaLnBrk="1" fontAlgn="auto" latinLnBrk="0" hangingPunct="1">
                  <a:lnSpc>
                    <a:spcPct val="150000"/>
                  </a:lnSpc>
                  <a:spcBef>
                    <a:spcPts val="0"/>
                  </a:spcBef>
                  <a:spcAft>
                    <a:spcPts val="0"/>
                  </a:spcAft>
                  <a:buClrTx/>
                  <a:buSzTx/>
                  <a:defRPr/>
                </a:pPr>
                <a:endParaRPr lang="en-US" altLang="zh-CN" b="1" dirty="0">
                  <a:latin typeface="微软雅黑" panose="020B0503020204020204" pitchFamily="34" charset="-122"/>
                  <a:ea typeface="微软雅黑" panose="020B0503020204020204" pitchFamily="34" charset="-122"/>
                  <a:cs typeface="阿里巴巴普惠体" panose="00020600040101010101" charset="-122"/>
                </a:endParaRPr>
              </a:p>
              <a:p>
                <a:pPr marL="285750" marR="0" lvl="0" indent="-285750"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rPr>
                  <a:t>Sentence-Transformers, </a:t>
                </a:r>
                <a:r>
                  <a:rPr kumimoji="0" lang="en-US" altLang="zh-CN"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阿里巴巴普惠体" panose="00020600040101010101" charset="-122"/>
                  </a:rPr>
                  <a:t>hnswlib</a:t>
                </a: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rPr>
                  <a:t>, scikit-learn</a:t>
                </a:r>
              </a:p>
              <a:p>
                <a:pPr marL="285750" marR="0" lvl="0" indent="-285750" defTabSz="4572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rPr>
                  <a:t>merging phase: </a:t>
                </a:r>
                <a:r>
                  <a:rPr kumimoji="0" lang="en-US" altLang="zh-CN"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charset="-122"/>
                  </a:rPr>
                  <a:t>cosine distance</a:t>
                </a:r>
              </a:p>
              <a:p>
                <a:pPr marR="0" lvl="0" defTabSz="457200" rtl="0" eaLnBrk="1" fontAlgn="auto" latinLnBrk="0" hangingPunct="1">
                  <a:lnSpc>
                    <a:spcPct val="150000"/>
                  </a:lnSpc>
                  <a:spcBef>
                    <a:spcPts val="0"/>
                  </a:spcBef>
                  <a:spcAft>
                    <a:spcPts val="0"/>
                  </a:spcAft>
                  <a:buClrTx/>
                  <a:buSzTx/>
                  <a:defRPr/>
                </a:pPr>
                <a:r>
                  <a:rPr lang="en-US" altLang="zh-CN" b="1" noProof="0" dirty="0">
                    <a:latin typeface="微软雅黑" panose="020B0503020204020204" pitchFamily="34" charset="-122"/>
                    <a:ea typeface="微软雅黑" panose="020B0503020204020204" pitchFamily="34" charset="-122"/>
                    <a:cs typeface="阿里巴巴普惠体" panose="00020600040101010101" charset="-122"/>
                  </a:rPr>
                  <a:t>    </a:t>
                </a:r>
                <a:r>
                  <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rPr>
                  <a:t>pruning phase: </a:t>
                </a:r>
                <a:r>
                  <a:rPr kumimoji="0" lang="en-US" altLang="zh-CN"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charset="-122"/>
                  </a:rPr>
                  <a:t>Euclidean</a:t>
                </a:r>
                <a:r>
                  <a:rPr lang="en-US" altLang="zh-CN" b="1" dirty="0">
                    <a:solidFill>
                      <a:srgbClr val="FF0000"/>
                    </a:solidFill>
                    <a:latin typeface="微软雅黑" panose="020B0503020204020204" pitchFamily="34" charset="-122"/>
                    <a:ea typeface="微软雅黑" panose="020B0503020204020204" pitchFamily="34" charset="-122"/>
                    <a:cs typeface="阿里巴巴普惠体" panose="00020600040101010101" charset="-122"/>
                  </a:rPr>
                  <a:t> </a:t>
                </a:r>
                <a:r>
                  <a:rPr kumimoji="0" lang="en-US" altLang="zh-CN"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charset="-122"/>
                  </a:rPr>
                  <a:t>distance</a:t>
                </a:r>
              </a:p>
              <a:p>
                <a:pPr marL="285750" marR="0" lvl="0" indent="-285750" defTabSz="457200" rtl="0" eaLnBrk="1" fontAlgn="auto" latinLnBrk="0" hangingPunct="1">
                  <a:lnSpc>
                    <a:spcPct val="150000"/>
                  </a:lnSpc>
                  <a:spcBef>
                    <a:spcPts val="0"/>
                  </a:spcBef>
                  <a:spcAft>
                    <a:spcPts val="0"/>
                  </a:spcAft>
                  <a:buClrTx/>
                  <a:buSzTx/>
                  <a:buFont typeface="Arial" panose="020B0604020202020204" pitchFamily="34" charset="0"/>
                  <a:buChar char="•"/>
                  <a:defRPr/>
                </a:pPr>
                <a14:m>
                  <m:oMath xmlns:m="http://schemas.openxmlformats.org/officeDocument/2006/math">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𝒌</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𝟏</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𝑴𝒊𝒏𝑷𝒕𝒔</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m:t>
                    </m:r>
                    <m:r>
                      <a:rPr kumimoji="0" lang="en-US" altLang="zh-CN" b="1" i="1" u="none" strike="noStrike" kern="1200" cap="none" spc="0" normalizeH="0" baseline="0" noProof="0" smtClean="0">
                        <a:ln>
                          <a:noFill/>
                        </a:ln>
                        <a:effectLst/>
                        <a:uLnTx/>
                        <a:uFillTx/>
                        <a:latin typeface="Cambria Math" panose="02040503050406030204" pitchFamily="18" charset="0"/>
                        <a:ea typeface="微软雅黑" panose="020B0503020204020204" pitchFamily="34" charset="-122"/>
                        <a:cs typeface="阿里巴巴普惠体" panose="00020600040101010101" charset="-122"/>
                      </a:rPr>
                      <m:t>𝟐</m:t>
                    </m:r>
                  </m:oMath>
                </a14:m>
                <a:endPar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endParaRPr>
              </a:p>
            </p:txBody>
          </p:sp>
        </mc:Choice>
        <mc:Fallback xmlns="">
          <p:sp>
            <p:nvSpPr>
              <p:cNvPr id="42" name="文本框 41">
                <a:extLst>
                  <a:ext uri="{FF2B5EF4-FFF2-40B4-BE49-F238E27FC236}">
                    <a16:creationId xmlns:a16="http://schemas.microsoft.com/office/drawing/2014/main" id="{4E05478A-22C8-4716-8DA5-351906AAF673}"/>
                  </a:ext>
                </a:extLst>
              </p:cNvPr>
              <p:cNvSpPr txBox="1">
                <a:spLocks noRot="1" noChangeAspect="1" noMove="1" noResize="1" noEditPoints="1" noAdjustHandles="1" noChangeArrowheads="1" noChangeShapeType="1" noTextEdit="1"/>
              </p:cNvSpPr>
              <p:nvPr>
                <p:custDataLst>
                  <p:tags r:id="rId12"/>
                </p:custDataLst>
              </p:nvPr>
            </p:nvSpPr>
            <p:spPr>
              <a:xfrm>
                <a:off x="235882" y="4206484"/>
                <a:ext cx="5765801" cy="2150702"/>
              </a:xfrm>
              <a:prstGeom prst="rect">
                <a:avLst/>
              </a:prstGeom>
              <a:blipFill>
                <a:blip r:embed="rId13"/>
                <a:stretch>
                  <a:fillRect l="-740" b="-2550"/>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A78D6295-B2E0-4D80-9835-6A9116E32BF2}"/>
              </a:ext>
            </a:extLst>
          </p:cNvPr>
          <p:cNvSpPr txBox="1"/>
          <p:nvPr>
            <p:custDataLst>
              <p:tags r:id="rId4"/>
            </p:custDataLst>
          </p:nvPr>
        </p:nvSpPr>
        <p:spPr>
          <a:xfrm>
            <a:off x="6167460" y="4182696"/>
            <a:ext cx="2823021"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Metrics</a:t>
            </a:r>
          </a:p>
        </p:txBody>
      </p:sp>
      <p:sp>
        <p:nvSpPr>
          <p:cNvPr id="46" name="文本框 45">
            <a:extLst>
              <a:ext uri="{FF2B5EF4-FFF2-40B4-BE49-F238E27FC236}">
                <a16:creationId xmlns:a16="http://schemas.microsoft.com/office/drawing/2014/main" id="{861F5E63-58C3-47E2-B4A3-EBC24ACE1FBE}"/>
              </a:ext>
            </a:extLst>
          </p:cNvPr>
          <p:cNvSpPr txBox="1"/>
          <p:nvPr/>
        </p:nvSpPr>
        <p:spPr>
          <a:xfrm>
            <a:off x="6207742" y="4633124"/>
            <a:ext cx="8076072" cy="1289905"/>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rPr>
              <a:t>precision (P), recall (R)</a:t>
            </a:r>
          </a:p>
          <a:p>
            <a:pPr marL="28575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rPr>
              <a:t>F1-score (F1)</a:t>
            </a:r>
          </a:p>
          <a:p>
            <a:pPr marL="28575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rPr>
              <a:t>the F1-score for pairwise matching (</a:t>
            </a:r>
            <a:r>
              <a:rPr lang="en-US" altLang="zh-CN" b="1" dirty="0">
                <a:solidFill>
                  <a:srgbClr val="FF0000"/>
                </a:solidFill>
                <a:latin typeface="微软雅黑" panose="020B0503020204020204" pitchFamily="34" charset="-122"/>
                <a:ea typeface="微软雅黑" panose="020B0503020204020204" pitchFamily="34" charset="-122"/>
              </a:rPr>
              <a:t>pair-F1</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0" name="页脚占位符 2">
            <a:extLst>
              <a:ext uri="{FF2B5EF4-FFF2-40B4-BE49-F238E27FC236}">
                <a16:creationId xmlns:a16="http://schemas.microsoft.com/office/drawing/2014/main" id="{09985FE6-8824-EA0E-1FFA-5F9B1A618033}"/>
              </a:ext>
            </a:extLst>
          </p:cNvPr>
          <p:cNvSpPr txBox="1">
            <a:spLocks/>
          </p:cNvSpPr>
          <p:nvPr/>
        </p:nvSpPr>
        <p:spPr>
          <a:xfrm>
            <a:off x="183007" y="6525676"/>
            <a:ext cx="11360741"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[1] </a:t>
            </a:r>
            <a:r>
              <a:rPr lang="en-US" altLang="zh-CN" dirty="0"/>
              <a:t>A. </a:t>
            </a:r>
            <a:r>
              <a:rPr lang="en-US" altLang="zh-CN" dirty="0" err="1"/>
              <a:t>Saeedi</a:t>
            </a:r>
            <a:r>
              <a:rPr lang="en-US" altLang="zh-CN" dirty="0"/>
              <a:t>, L. David, and E. Rahm, “Matching entities from multiple sources with hierarchical agglomerative clustering.” in KEOD, 2021, 40–50</a:t>
            </a:r>
          </a:p>
        </p:txBody>
      </p:sp>
      <p:grpSp>
        <p:nvGrpSpPr>
          <p:cNvPr id="17" name="组合 16">
            <a:extLst>
              <a:ext uri="{FF2B5EF4-FFF2-40B4-BE49-F238E27FC236}">
                <a16:creationId xmlns:a16="http://schemas.microsoft.com/office/drawing/2014/main" id="{64785EEC-3681-07F6-8F84-75ACD4EBCF1C}"/>
              </a:ext>
            </a:extLst>
          </p:cNvPr>
          <p:cNvGrpSpPr/>
          <p:nvPr/>
        </p:nvGrpSpPr>
        <p:grpSpPr>
          <a:xfrm>
            <a:off x="56671" y="1800574"/>
            <a:ext cx="6032915" cy="2420667"/>
            <a:chOff x="152927" y="2047221"/>
            <a:chExt cx="6032915" cy="2420667"/>
          </a:xfrm>
        </p:grpSpPr>
        <p:pic>
          <p:nvPicPr>
            <p:cNvPr id="5" name="图片 4">
              <a:extLst>
                <a:ext uri="{FF2B5EF4-FFF2-40B4-BE49-F238E27FC236}">
                  <a16:creationId xmlns:a16="http://schemas.microsoft.com/office/drawing/2014/main" id="{356AAFD2-6FE5-6505-76DC-92999FD2EB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44510" y="2047221"/>
              <a:ext cx="4841332" cy="2420667"/>
            </a:xfrm>
            <a:prstGeom prst="rect">
              <a:avLst/>
            </a:prstGeom>
          </p:spPr>
        </p:pic>
        <p:sp>
          <p:nvSpPr>
            <p:cNvPr id="6" name="文本框 5">
              <a:extLst>
                <a:ext uri="{FF2B5EF4-FFF2-40B4-BE49-F238E27FC236}">
                  <a16:creationId xmlns:a16="http://schemas.microsoft.com/office/drawing/2014/main" id="{A7DE7ABF-96E1-B120-41E2-D01F394866D8}"/>
                </a:ext>
              </a:extLst>
            </p:cNvPr>
            <p:cNvSpPr txBox="1"/>
            <p:nvPr/>
          </p:nvSpPr>
          <p:spPr>
            <a:xfrm>
              <a:off x="387416" y="3814386"/>
              <a:ext cx="154605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kaggle</a:t>
              </a:r>
              <a:endParaRPr lang="zh-CN" altLang="en-US" sz="1200" b="1" dirty="0">
                <a:latin typeface="微软雅黑" panose="020B0503020204020204" pitchFamily="34" charset="-122"/>
                <a:ea typeface="微软雅黑" panose="020B0503020204020204" pitchFamily="34" charset="-122"/>
              </a:endParaRPr>
            </a:p>
          </p:txBody>
        </p:sp>
        <p:sp>
          <p:nvSpPr>
            <p:cNvPr id="8" name="箭头: 下 7">
              <a:extLst>
                <a:ext uri="{FF2B5EF4-FFF2-40B4-BE49-F238E27FC236}">
                  <a16:creationId xmlns:a16="http://schemas.microsoft.com/office/drawing/2014/main" id="{7DBEB25A-AD35-2CA6-0F08-712A4FB359C1}"/>
                </a:ext>
              </a:extLst>
            </p:cNvPr>
            <p:cNvSpPr/>
            <p:nvPr/>
          </p:nvSpPr>
          <p:spPr>
            <a:xfrm rot="5400000">
              <a:off x="1370054" y="3852332"/>
              <a:ext cx="153305" cy="20439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9" name="左大括号 8">
              <a:extLst>
                <a:ext uri="{FF2B5EF4-FFF2-40B4-BE49-F238E27FC236}">
                  <a16:creationId xmlns:a16="http://schemas.microsoft.com/office/drawing/2014/main" id="{58892E0E-3025-E16E-B4B9-0072C0C010D5}"/>
                </a:ext>
              </a:extLst>
            </p:cNvPr>
            <p:cNvSpPr/>
            <p:nvPr/>
          </p:nvSpPr>
          <p:spPr>
            <a:xfrm>
              <a:off x="1283142" y="2802062"/>
              <a:ext cx="258679" cy="1009043"/>
            </a:xfrm>
            <a:prstGeom prst="lef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064FD10-E527-03D7-B30A-13B0C11E9563}"/>
                </a:ext>
              </a:extLst>
            </p:cNvPr>
            <p:cNvSpPr txBox="1"/>
            <p:nvPr/>
          </p:nvSpPr>
          <p:spPr>
            <a:xfrm>
              <a:off x="152927" y="3168379"/>
              <a:ext cx="1546058"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MSCD-HAC</a:t>
              </a:r>
              <a:r>
                <a:rPr lang="en-US" altLang="zh-CN" sz="1200" b="1" baseline="30000" dirty="0">
                  <a:latin typeface="微软雅黑" panose="020B0503020204020204" pitchFamily="34" charset="-122"/>
                  <a:ea typeface="微软雅黑" panose="020B0503020204020204" pitchFamily="34" charset="-122"/>
                </a:rPr>
                <a:t>[1]</a:t>
              </a:r>
              <a:endParaRPr lang="zh-CN" altLang="en-US" sz="1200" b="1" baseline="30000"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88472EAD-1E08-83F3-7739-8D65DFA5A5E3}"/>
              </a:ext>
            </a:extLst>
          </p:cNvPr>
          <p:cNvGrpSpPr/>
          <p:nvPr/>
        </p:nvGrpSpPr>
        <p:grpSpPr>
          <a:xfrm>
            <a:off x="6155433" y="1137319"/>
            <a:ext cx="5890605" cy="3530654"/>
            <a:chOff x="6155433" y="1137319"/>
            <a:chExt cx="5890605" cy="3530654"/>
          </a:xfrm>
        </p:grpSpPr>
        <p:sp>
          <p:nvSpPr>
            <p:cNvPr id="33" name="文本框 32">
              <a:extLst>
                <a:ext uri="{FF2B5EF4-FFF2-40B4-BE49-F238E27FC236}">
                  <a16:creationId xmlns:a16="http://schemas.microsoft.com/office/drawing/2014/main" id="{E264232E-1786-4B89-96CC-718C4A49AC36}"/>
                </a:ext>
              </a:extLst>
            </p:cNvPr>
            <p:cNvSpPr txBox="1"/>
            <p:nvPr>
              <p:custDataLst>
                <p:tags r:id="rId5"/>
              </p:custDataLst>
            </p:nvPr>
          </p:nvSpPr>
          <p:spPr>
            <a:xfrm>
              <a:off x="6155433" y="1137319"/>
              <a:ext cx="3019403"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Baselines</a:t>
              </a:r>
            </a:p>
          </p:txBody>
        </p:sp>
        <p:sp>
          <p:nvSpPr>
            <p:cNvPr id="34" name="文本框 33">
              <a:extLst>
                <a:ext uri="{FF2B5EF4-FFF2-40B4-BE49-F238E27FC236}">
                  <a16:creationId xmlns:a16="http://schemas.microsoft.com/office/drawing/2014/main" id="{9764CB9E-B14D-44F9-9CB3-2102EA8679FE}"/>
                </a:ext>
              </a:extLst>
            </p:cNvPr>
            <p:cNvSpPr txBox="1"/>
            <p:nvPr>
              <p:custDataLst>
                <p:tags r:id="rId6"/>
              </p:custDataLst>
            </p:nvPr>
          </p:nvSpPr>
          <p:spPr>
            <a:xfrm>
              <a:off x="6207742" y="1503319"/>
              <a:ext cx="4355878" cy="3164654"/>
            </a:xfrm>
            <a:prstGeom prst="rect">
              <a:avLst/>
            </a:prstGeom>
            <a:noFill/>
          </p:spPr>
          <p:txBody>
            <a:bodyPr wrap="square" rtlCol="0" anchor="ctr" anchorCtr="0">
              <a:noAutofit/>
            </a:bodyPr>
            <a:lstStyle/>
            <a:p>
              <a:pPr marL="285750" lvl="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cs typeface="阿里巴巴普惠体" panose="00020600040101010101" charset="-122"/>
                </a:rPr>
                <a:t>Ditto</a:t>
              </a:r>
              <a:endPar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endParaRPr>
            </a:p>
            <a:p>
              <a:pPr marL="285750" lvl="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cs typeface="阿里巴巴普惠体" panose="00020600040101010101" charset="-122"/>
                </a:rPr>
                <a:t>PromptEM</a:t>
              </a:r>
            </a:p>
            <a:p>
              <a:pPr marL="285750" lvl="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cs typeface="阿里巴巴普惠体" panose="00020600040101010101" charset="-122"/>
                </a:rPr>
                <a:t>AutoFuzzyJoin</a:t>
              </a:r>
              <a:endParaRPr kumimoji="0" lang="en-US" altLang="zh-CN"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charset="-122"/>
              </a:endParaRPr>
            </a:p>
            <a:p>
              <a:pPr marL="285750" lvl="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cs typeface="阿里巴巴普惠体" panose="00020600040101010101" charset="-122"/>
                </a:rPr>
                <a:t>ALMSER-GB</a:t>
              </a:r>
              <a:r>
                <a:rPr lang="en-US" altLang="zh-CN" b="1" dirty="0">
                  <a:solidFill>
                    <a:schemeClr val="bg1">
                      <a:lumMod val="65000"/>
                    </a:schemeClr>
                  </a:solidFill>
                  <a:latin typeface="微软雅黑" panose="020B0503020204020204" pitchFamily="34" charset="-122"/>
                  <a:ea typeface="微软雅黑" panose="020B0503020204020204" pitchFamily="34" charset="-122"/>
                  <a:cs typeface="阿里巴巴普惠体" panose="00020600040101010101" charset="-122"/>
                </a:rPr>
                <a:t> </a:t>
              </a:r>
            </a:p>
            <a:p>
              <a:pPr marL="285750" lvl="0" indent="-285750">
                <a:lnSpc>
                  <a:spcPct val="150000"/>
                </a:lnSpc>
                <a:buFont typeface="Arial" panose="020B0604020202020204" pitchFamily="34" charset="0"/>
                <a:buChar char="•"/>
                <a:defRPr/>
              </a:pPr>
              <a:r>
                <a:rPr lang="en-US" altLang="zh-CN" b="1" dirty="0">
                  <a:latin typeface="微软雅黑" panose="020B0503020204020204" pitchFamily="34" charset="-122"/>
                  <a:ea typeface="微软雅黑" panose="020B0503020204020204" pitchFamily="34" charset="-122"/>
                  <a:cs typeface="阿里巴巴普惠体" panose="00020600040101010101" charset="-122"/>
                </a:rPr>
                <a:t>MSCD-HAC</a:t>
              </a:r>
            </a:p>
          </p:txBody>
        </p:sp>
        <p:sp>
          <p:nvSpPr>
            <p:cNvPr id="35" name="右大括号 34">
              <a:extLst>
                <a:ext uri="{FF2B5EF4-FFF2-40B4-BE49-F238E27FC236}">
                  <a16:creationId xmlns:a16="http://schemas.microsoft.com/office/drawing/2014/main" id="{4DB59333-1170-4E64-98A2-59A4B572405F}"/>
                </a:ext>
              </a:extLst>
            </p:cNvPr>
            <p:cNvSpPr/>
            <p:nvPr/>
          </p:nvSpPr>
          <p:spPr>
            <a:xfrm>
              <a:off x="8001980" y="2206331"/>
              <a:ext cx="383701" cy="595731"/>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DC0DB2E1-07B8-4CB7-AF51-55E747938F72}"/>
                </a:ext>
              </a:extLst>
            </p:cNvPr>
            <p:cNvSpPr txBox="1"/>
            <p:nvPr>
              <p:custDataLst>
                <p:tags r:id="rId7"/>
              </p:custDataLst>
            </p:nvPr>
          </p:nvSpPr>
          <p:spPr>
            <a:xfrm>
              <a:off x="8306956" y="2048623"/>
              <a:ext cx="3739082" cy="787523"/>
            </a:xfrm>
            <a:prstGeom prst="rect">
              <a:avLst/>
            </a:prstGeom>
            <a:noFill/>
          </p:spPr>
          <p:txBody>
            <a:bodyPr wrap="square" rtlCol="0">
              <a:spAutoFit/>
            </a:bodyPr>
            <a:lstStyle/>
            <a:p>
              <a:pPr algn="ct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cs typeface="阿里巴巴普惠体" panose="00020600040101010101" pitchFamily="18" charset="-122"/>
                </a:rPr>
                <a:t>Supervised or Semi-supervised</a:t>
              </a:r>
            </a:p>
            <a:p>
              <a:pPr algn="ct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cs typeface="阿里巴巴普惠体" panose="00020600040101010101" pitchFamily="18" charset="-122"/>
                </a:rPr>
                <a:t>for Two-table EM </a:t>
              </a:r>
            </a:p>
          </p:txBody>
        </p:sp>
        <p:sp>
          <p:nvSpPr>
            <p:cNvPr id="13" name="文本框 12">
              <a:extLst>
                <a:ext uri="{FF2B5EF4-FFF2-40B4-BE49-F238E27FC236}">
                  <a16:creationId xmlns:a16="http://schemas.microsoft.com/office/drawing/2014/main" id="{82C8FE9D-757B-2840-41AC-C301BEF73379}"/>
                </a:ext>
              </a:extLst>
            </p:cNvPr>
            <p:cNvSpPr txBox="1"/>
            <p:nvPr>
              <p:custDataLst>
                <p:tags r:id="rId8"/>
              </p:custDataLst>
            </p:nvPr>
          </p:nvSpPr>
          <p:spPr>
            <a:xfrm>
              <a:off x="8306956" y="2876550"/>
              <a:ext cx="3739082" cy="418191"/>
            </a:xfrm>
            <a:prstGeom prst="rect">
              <a:avLst/>
            </a:prstGeom>
            <a:noFill/>
          </p:spPr>
          <p:txBody>
            <a:bodyPr wrap="square" rtlCol="0">
              <a:spAutoFit/>
            </a:bodyPr>
            <a:lstStyle/>
            <a:p>
              <a:pPr algn="ct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cs typeface="阿里巴巴普惠体" panose="00020600040101010101" pitchFamily="18" charset="-122"/>
                </a:rPr>
                <a:t>Unsupervised for Two-table EM </a:t>
              </a:r>
            </a:p>
          </p:txBody>
        </p:sp>
        <p:sp>
          <p:nvSpPr>
            <p:cNvPr id="15" name="文本框 14">
              <a:extLst>
                <a:ext uri="{FF2B5EF4-FFF2-40B4-BE49-F238E27FC236}">
                  <a16:creationId xmlns:a16="http://schemas.microsoft.com/office/drawing/2014/main" id="{D2655854-066A-2BAC-1F4F-F9A425B80E92}"/>
                </a:ext>
              </a:extLst>
            </p:cNvPr>
            <p:cNvSpPr txBox="1"/>
            <p:nvPr>
              <p:custDataLst>
                <p:tags r:id="rId9"/>
              </p:custDataLst>
            </p:nvPr>
          </p:nvSpPr>
          <p:spPr>
            <a:xfrm>
              <a:off x="8286168" y="3470811"/>
              <a:ext cx="3739082" cy="418191"/>
            </a:xfrm>
            <a:prstGeom prst="rect">
              <a:avLst/>
            </a:prstGeom>
            <a:noFill/>
          </p:spPr>
          <p:txBody>
            <a:bodyPr wrap="square" rtlCol="0">
              <a:spAutoFit/>
            </a:bodyPr>
            <a:lstStyle/>
            <a:p>
              <a:pPr algn="ctr">
                <a:lnSpc>
                  <a:spcPct val="150000"/>
                </a:lnSpc>
              </a:pPr>
              <a:r>
                <a:rPr lang="en-US" altLang="zh-CN" sz="1600" b="1" dirty="0">
                  <a:solidFill>
                    <a:srgbClr val="FF0000"/>
                  </a:solidFill>
                  <a:latin typeface="微软雅黑" panose="020B0503020204020204" pitchFamily="34" charset="-122"/>
                  <a:ea typeface="微软雅黑" panose="020B0503020204020204" pitchFamily="34" charset="-122"/>
                  <a:cs typeface="阿里巴巴普惠体" panose="00020600040101010101" pitchFamily="18" charset="-122"/>
                </a:rPr>
                <a:t>methods for multi-table EM </a:t>
              </a:r>
            </a:p>
          </p:txBody>
        </p:sp>
        <p:sp>
          <p:nvSpPr>
            <p:cNvPr id="16" name="右大括号 15">
              <a:extLst>
                <a:ext uri="{FF2B5EF4-FFF2-40B4-BE49-F238E27FC236}">
                  <a16:creationId xmlns:a16="http://schemas.microsoft.com/office/drawing/2014/main" id="{51B6D215-29CC-6227-F41A-ADED52B1AE0F}"/>
                </a:ext>
              </a:extLst>
            </p:cNvPr>
            <p:cNvSpPr/>
            <p:nvPr/>
          </p:nvSpPr>
          <p:spPr>
            <a:xfrm>
              <a:off x="8001980" y="3450563"/>
              <a:ext cx="383701" cy="595731"/>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19" name="图片 18">
            <a:extLst>
              <a:ext uri="{FF2B5EF4-FFF2-40B4-BE49-F238E27FC236}">
                <a16:creationId xmlns:a16="http://schemas.microsoft.com/office/drawing/2014/main" id="{73F0DCE3-5D7E-945E-1893-C172112901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09476" y="2074699"/>
            <a:ext cx="5906324" cy="1991003"/>
          </a:xfrm>
          <a:prstGeom prst="rect">
            <a:avLst/>
          </a:prstGeom>
        </p:spPr>
      </p:pic>
    </p:spTree>
    <p:extLst>
      <p:ext uri="{BB962C8B-B14F-4D97-AF65-F5344CB8AC3E}">
        <p14:creationId xmlns:p14="http://schemas.microsoft.com/office/powerpoint/2010/main" val="418356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-Four Questions</a:t>
            </a:r>
            <a:endParaRPr lang="zh-CN" altLang="en-US" dirty="0"/>
          </a:p>
        </p:txBody>
      </p:sp>
      <p:sp>
        <p:nvSpPr>
          <p:cNvPr id="12" name="文本框 11">
            <a:extLst>
              <a:ext uri="{FF2B5EF4-FFF2-40B4-BE49-F238E27FC236}">
                <a16:creationId xmlns:a16="http://schemas.microsoft.com/office/drawing/2014/main" id="{1DF8C4C2-F93B-45C7-B6DA-6740F7169D0E}"/>
              </a:ext>
            </a:extLst>
          </p:cNvPr>
          <p:cNvSpPr txBox="1"/>
          <p:nvPr>
            <p:custDataLst>
              <p:tags r:id="rId1"/>
            </p:custDataLst>
          </p:nvPr>
        </p:nvSpPr>
        <p:spPr>
          <a:xfrm>
            <a:off x="949947" y="2991796"/>
            <a:ext cx="10288882"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does MultiEM compare to state-of-the-art methods in </a:t>
            </a:r>
            <a:r>
              <a:rPr lang="en-US" altLang="zh-CN" b="1" dirty="0">
                <a:solidFill>
                  <a:srgbClr val="FD9B69"/>
                </a:solidFill>
                <a:latin typeface="微软雅黑" panose="020B0503020204020204" pitchFamily="34" charset="-122"/>
                <a:ea typeface="微软雅黑" panose="020B0503020204020204" pitchFamily="34" charset="-122"/>
              </a:rPr>
              <a:t>matching effectiveness</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a:t>
            </a:r>
          </a:p>
        </p:txBody>
      </p:sp>
      <p:sp>
        <p:nvSpPr>
          <p:cNvPr id="5" name="文本框 4">
            <a:extLst>
              <a:ext uri="{FF2B5EF4-FFF2-40B4-BE49-F238E27FC236}">
                <a16:creationId xmlns:a16="http://schemas.microsoft.com/office/drawing/2014/main" id="{FD7369D1-3BA4-41D5-9799-DF738BCCCB40}"/>
              </a:ext>
            </a:extLst>
          </p:cNvPr>
          <p:cNvSpPr txBox="1"/>
          <p:nvPr>
            <p:custDataLst>
              <p:tags r:id="rId2"/>
            </p:custDataLst>
          </p:nvPr>
        </p:nvSpPr>
        <p:spPr>
          <a:xfrm>
            <a:off x="0" y="1869826"/>
            <a:ext cx="12191999" cy="743986"/>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zh-CN" sz="3200" b="1" dirty="0">
                <a:solidFill>
                  <a:srgbClr val="FD9B69"/>
                </a:solidFill>
                <a:latin typeface="微软雅黑" panose="020B0503020204020204" pitchFamily="34" charset="-122"/>
                <a:ea typeface="微软雅黑" panose="020B0503020204020204" pitchFamily="34" charset="-122"/>
                <a:cs typeface="阿里巴巴普惠体" panose="00020600040101010101" pitchFamily="18" charset="-122"/>
              </a:rPr>
              <a:t>Question 1</a:t>
            </a:r>
            <a:endParaRPr kumimoji="0" lang="en-US" altLang="zh-CN" sz="3200" b="1" i="0" u="none" strike="noStrike" kern="1200" cap="none" spc="0" normalizeH="0" baseline="0" noProof="0" dirty="0">
              <a:ln>
                <a:noFill/>
              </a:ln>
              <a:solidFill>
                <a:srgbClr val="FD9B69"/>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Tree>
    <p:extLst>
      <p:ext uri="{BB962C8B-B14F-4D97-AF65-F5344CB8AC3E}">
        <p14:creationId xmlns:p14="http://schemas.microsoft.com/office/powerpoint/2010/main" val="46103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-Comparison of Effectiveness </a:t>
            </a:r>
            <a:endParaRPr lang="zh-CN" altLang="en-US" dirty="0"/>
          </a:p>
        </p:txBody>
      </p:sp>
      <p:pic>
        <p:nvPicPr>
          <p:cNvPr id="6" name="图片 5">
            <a:extLst>
              <a:ext uri="{FF2B5EF4-FFF2-40B4-BE49-F238E27FC236}">
                <a16:creationId xmlns:a16="http://schemas.microsoft.com/office/drawing/2014/main" id="{E5D6278F-CC53-AD04-857D-08FB8D579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416" y="1291473"/>
            <a:ext cx="8220024" cy="2678286"/>
          </a:xfrm>
          <a:prstGeom prst="rect">
            <a:avLst/>
          </a:prstGeom>
        </p:spPr>
      </p:pic>
      <p:pic>
        <p:nvPicPr>
          <p:cNvPr id="12" name="图片 11">
            <a:extLst>
              <a:ext uri="{FF2B5EF4-FFF2-40B4-BE49-F238E27FC236}">
                <a16:creationId xmlns:a16="http://schemas.microsoft.com/office/drawing/2014/main" id="{C2047E8B-C57D-070A-30B4-2401C72A5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809" y="4119947"/>
            <a:ext cx="8300031" cy="2031067"/>
          </a:xfrm>
          <a:prstGeom prst="rect">
            <a:avLst/>
          </a:prstGeom>
        </p:spPr>
      </p:pic>
      <p:sp>
        <p:nvSpPr>
          <p:cNvPr id="9" name="CustomShape 7">
            <a:extLst>
              <a:ext uri="{FF2B5EF4-FFF2-40B4-BE49-F238E27FC236}">
                <a16:creationId xmlns:a16="http://schemas.microsoft.com/office/drawing/2014/main" id="{7923CA17-F248-4F07-9016-A65E9B66C6E9}"/>
              </a:ext>
            </a:extLst>
          </p:cNvPr>
          <p:cNvSpPr/>
          <p:nvPr/>
        </p:nvSpPr>
        <p:spPr>
          <a:xfrm rot="5400000">
            <a:off x="3005836" y="2441961"/>
            <a:ext cx="73133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3" name="CustomShape 7">
            <a:extLst>
              <a:ext uri="{FF2B5EF4-FFF2-40B4-BE49-F238E27FC236}">
                <a16:creationId xmlns:a16="http://schemas.microsoft.com/office/drawing/2014/main" id="{3B988E13-8EF5-9FFF-4801-A5E6388604BD}"/>
              </a:ext>
            </a:extLst>
          </p:cNvPr>
          <p:cNvSpPr/>
          <p:nvPr/>
        </p:nvSpPr>
        <p:spPr>
          <a:xfrm rot="5400000">
            <a:off x="4225036" y="2441961"/>
            <a:ext cx="73133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4" name="CustomShape 7">
            <a:extLst>
              <a:ext uri="{FF2B5EF4-FFF2-40B4-BE49-F238E27FC236}">
                <a16:creationId xmlns:a16="http://schemas.microsoft.com/office/drawing/2014/main" id="{B7D8F2A1-20BE-8A9D-1CA0-1A8241C56269}"/>
              </a:ext>
            </a:extLst>
          </p:cNvPr>
          <p:cNvSpPr/>
          <p:nvPr/>
        </p:nvSpPr>
        <p:spPr>
          <a:xfrm rot="5400000">
            <a:off x="3114624" y="5406042"/>
            <a:ext cx="103632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5" name="CustomShape 7">
            <a:extLst>
              <a:ext uri="{FF2B5EF4-FFF2-40B4-BE49-F238E27FC236}">
                <a16:creationId xmlns:a16="http://schemas.microsoft.com/office/drawing/2014/main" id="{8743BD93-DAE5-74A8-00E1-62034474C5BE}"/>
              </a:ext>
            </a:extLst>
          </p:cNvPr>
          <p:cNvSpPr/>
          <p:nvPr/>
        </p:nvSpPr>
        <p:spPr>
          <a:xfrm rot="5400000">
            <a:off x="4328407" y="5406042"/>
            <a:ext cx="103632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6" name="CustomShape 7">
            <a:extLst>
              <a:ext uri="{FF2B5EF4-FFF2-40B4-BE49-F238E27FC236}">
                <a16:creationId xmlns:a16="http://schemas.microsoft.com/office/drawing/2014/main" id="{530DCDA5-B758-E3DA-EE07-2F5390E3EB60}"/>
              </a:ext>
            </a:extLst>
          </p:cNvPr>
          <p:cNvSpPr/>
          <p:nvPr/>
        </p:nvSpPr>
        <p:spPr>
          <a:xfrm rot="5400000">
            <a:off x="5518206" y="5406042"/>
            <a:ext cx="103632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7" name="CustomShape 7">
            <a:extLst>
              <a:ext uri="{FF2B5EF4-FFF2-40B4-BE49-F238E27FC236}">
                <a16:creationId xmlns:a16="http://schemas.microsoft.com/office/drawing/2014/main" id="{CE45A777-C808-ED92-DEDB-563B4BC52813}"/>
              </a:ext>
            </a:extLst>
          </p:cNvPr>
          <p:cNvSpPr/>
          <p:nvPr/>
        </p:nvSpPr>
        <p:spPr>
          <a:xfrm rot="5400000">
            <a:off x="9137706" y="5406042"/>
            <a:ext cx="1036320" cy="297876"/>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1" name="CustomShape 7">
            <a:extLst>
              <a:ext uri="{FF2B5EF4-FFF2-40B4-BE49-F238E27FC236}">
                <a16:creationId xmlns:a16="http://schemas.microsoft.com/office/drawing/2014/main" id="{C2717E3E-6CAE-4FF2-9D1F-D38AB3DC7473}"/>
              </a:ext>
            </a:extLst>
          </p:cNvPr>
          <p:cNvSpPr/>
          <p:nvPr/>
        </p:nvSpPr>
        <p:spPr>
          <a:xfrm rot="5400000">
            <a:off x="3314359" y="2441961"/>
            <a:ext cx="731330" cy="297876"/>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8" name="CustomShape 7">
            <a:extLst>
              <a:ext uri="{FF2B5EF4-FFF2-40B4-BE49-F238E27FC236}">
                <a16:creationId xmlns:a16="http://schemas.microsoft.com/office/drawing/2014/main" id="{196C3FF0-C8CE-0A25-AB29-401D8E4AB4E2}"/>
              </a:ext>
            </a:extLst>
          </p:cNvPr>
          <p:cNvSpPr/>
          <p:nvPr/>
        </p:nvSpPr>
        <p:spPr>
          <a:xfrm rot="5400000">
            <a:off x="4526634" y="2441961"/>
            <a:ext cx="731330" cy="297876"/>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9" name="CustomShape 7">
            <a:extLst>
              <a:ext uri="{FF2B5EF4-FFF2-40B4-BE49-F238E27FC236}">
                <a16:creationId xmlns:a16="http://schemas.microsoft.com/office/drawing/2014/main" id="{E3DB822A-C02C-AF15-A44F-2FD7075AAED3}"/>
              </a:ext>
            </a:extLst>
          </p:cNvPr>
          <p:cNvSpPr/>
          <p:nvPr/>
        </p:nvSpPr>
        <p:spPr>
          <a:xfrm rot="5400000">
            <a:off x="3432316" y="5406042"/>
            <a:ext cx="1036320" cy="297876"/>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20" name="CustomShape 7">
            <a:extLst>
              <a:ext uri="{FF2B5EF4-FFF2-40B4-BE49-F238E27FC236}">
                <a16:creationId xmlns:a16="http://schemas.microsoft.com/office/drawing/2014/main" id="{16246824-33B9-A96A-A75A-C31EAAE67CF2}"/>
              </a:ext>
            </a:extLst>
          </p:cNvPr>
          <p:cNvSpPr/>
          <p:nvPr/>
        </p:nvSpPr>
        <p:spPr>
          <a:xfrm rot="5400000">
            <a:off x="4636481" y="5406042"/>
            <a:ext cx="1036320" cy="297876"/>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21" name="CustomShape 7">
            <a:extLst>
              <a:ext uri="{FF2B5EF4-FFF2-40B4-BE49-F238E27FC236}">
                <a16:creationId xmlns:a16="http://schemas.microsoft.com/office/drawing/2014/main" id="{45511528-0F60-DAB4-B05C-6D66BF07B3D8}"/>
              </a:ext>
            </a:extLst>
          </p:cNvPr>
          <p:cNvSpPr/>
          <p:nvPr/>
        </p:nvSpPr>
        <p:spPr>
          <a:xfrm rot="5400000">
            <a:off x="5825545" y="5406042"/>
            <a:ext cx="1036320" cy="297876"/>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Tree>
    <p:extLst>
      <p:ext uri="{BB962C8B-B14F-4D97-AF65-F5344CB8AC3E}">
        <p14:creationId xmlns:p14="http://schemas.microsoft.com/office/powerpoint/2010/main" val="344353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-Four Questions</a:t>
            </a:r>
            <a:endParaRPr lang="zh-CN" altLang="en-US" dirty="0"/>
          </a:p>
        </p:txBody>
      </p:sp>
      <p:sp>
        <p:nvSpPr>
          <p:cNvPr id="12" name="文本框 11">
            <a:extLst>
              <a:ext uri="{FF2B5EF4-FFF2-40B4-BE49-F238E27FC236}">
                <a16:creationId xmlns:a16="http://schemas.microsoft.com/office/drawing/2014/main" id="{1DF8C4C2-F93B-45C7-B6DA-6740F7169D0E}"/>
              </a:ext>
            </a:extLst>
          </p:cNvPr>
          <p:cNvSpPr txBox="1"/>
          <p:nvPr>
            <p:custDataLst>
              <p:tags r:id="rId1"/>
            </p:custDataLst>
          </p:nvPr>
        </p:nvSpPr>
        <p:spPr>
          <a:xfrm>
            <a:off x="2344407" y="3195865"/>
            <a:ext cx="10288882"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a:t>
            </a:r>
            <a:r>
              <a:rPr lang="en-US" altLang="zh-CN" b="1" dirty="0">
                <a:solidFill>
                  <a:srgbClr val="FD9B69"/>
                </a:solidFill>
                <a:latin typeface="微软雅黑" panose="020B0503020204020204" pitchFamily="34" charset="-122"/>
                <a:ea typeface="微软雅黑" panose="020B0503020204020204" pitchFamily="34" charset="-122"/>
              </a:rPr>
              <a:t>efficient</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 is MultiEM </a:t>
            </a:r>
            <a:r>
              <a:rPr lang="en-US" altLang="zh-CN" b="1" dirty="0">
                <a:solidFill>
                  <a:srgbClr val="FD9B69"/>
                </a:solidFill>
                <a:latin typeface="微软雅黑" panose="020B0503020204020204" pitchFamily="34" charset="-122"/>
                <a:ea typeface="微软雅黑" panose="020B0503020204020204" pitchFamily="34" charset="-122"/>
              </a:rPr>
              <a:t>in terms of time and memory usage</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a:t>
            </a:r>
          </a:p>
        </p:txBody>
      </p:sp>
      <p:sp>
        <p:nvSpPr>
          <p:cNvPr id="5" name="文本框 4">
            <a:extLst>
              <a:ext uri="{FF2B5EF4-FFF2-40B4-BE49-F238E27FC236}">
                <a16:creationId xmlns:a16="http://schemas.microsoft.com/office/drawing/2014/main" id="{FD7369D1-3BA4-41D5-9799-DF738BCCCB40}"/>
              </a:ext>
            </a:extLst>
          </p:cNvPr>
          <p:cNvSpPr txBox="1"/>
          <p:nvPr>
            <p:custDataLst>
              <p:tags r:id="rId2"/>
            </p:custDataLst>
          </p:nvPr>
        </p:nvSpPr>
        <p:spPr>
          <a:xfrm>
            <a:off x="0" y="1869826"/>
            <a:ext cx="12191999" cy="743986"/>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zh-CN" sz="3200" b="1" dirty="0">
                <a:solidFill>
                  <a:srgbClr val="FD9B69"/>
                </a:solidFill>
                <a:latin typeface="微软雅黑" panose="020B0503020204020204" pitchFamily="34" charset="-122"/>
                <a:ea typeface="微软雅黑" panose="020B0503020204020204" pitchFamily="34" charset="-122"/>
                <a:cs typeface="阿里巴巴普惠体" panose="00020600040101010101" pitchFamily="18" charset="-122"/>
              </a:rPr>
              <a:t>Question 2</a:t>
            </a:r>
            <a:endParaRPr kumimoji="0" lang="en-US" altLang="zh-CN" sz="3200" b="1" i="0" u="none" strike="noStrike" kern="1200" cap="none" spc="0" normalizeH="0" baseline="0" noProof="0" dirty="0">
              <a:ln>
                <a:noFill/>
              </a:ln>
              <a:solidFill>
                <a:srgbClr val="FD9B69"/>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Tree>
    <p:extLst>
      <p:ext uri="{BB962C8B-B14F-4D97-AF65-F5344CB8AC3E}">
        <p14:creationId xmlns:p14="http://schemas.microsoft.com/office/powerpoint/2010/main" val="279820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normAutofit/>
          </a:bodyPr>
          <a:lstStyle/>
          <a:p>
            <a:r>
              <a:rPr lang="zh-CN" altLang="en-US" dirty="0"/>
              <a:t>实验结果</a:t>
            </a:r>
            <a:r>
              <a:rPr lang="en-US" altLang="zh-CN" dirty="0"/>
              <a:t>-Comparison of Efficiency</a:t>
            </a:r>
            <a:endParaRPr lang="zh-CN" altLang="en-US" dirty="0"/>
          </a:p>
        </p:txBody>
      </p:sp>
      <p:pic>
        <p:nvPicPr>
          <p:cNvPr id="8" name="图片 7">
            <a:extLst>
              <a:ext uri="{FF2B5EF4-FFF2-40B4-BE49-F238E27FC236}">
                <a16:creationId xmlns:a16="http://schemas.microsoft.com/office/drawing/2014/main" id="{CFCB1E85-69AE-3D57-41D8-A728DD4BF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57" y="1731171"/>
            <a:ext cx="10122886" cy="3679824"/>
          </a:xfrm>
          <a:prstGeom prst="rect">
            <a:avLst/>
          </a:prstGeom>
        </p:spPr>
      </p:pic>
      <p:sp>
        <p:nvSpPr>
          <p:cNvPr id="9" name="CustomShape 7">
            <a:extLst>
              <a:ext uri="{FF2B5EF4-FFF2-40B4-BE49-F238E27FC236}">
                <a16:creationId xmlns:a16="http://schemas.microsoft.com/office/drawing/2014/main" id="{1A923915-86D9-B8BE-14A4-5B2DD5E9F388}"/>
              </a:ext>
            </a:extLst>
          </p:cNvPr>
          <p:cNvSpPr/>
          <p:nvPr/>
        </p:nvSpPr>
        <p:spPr>
          <a:xfrm>
            <a:off x="1097279" y="4709161"/>
            <a:ext cx="10060163" cy="388620"/>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Tree>
    <p:extLst>
      <p:ext uri="{BB962C8B-B14F-4D97-AF65-F5344CB8AC3E}">
        <p14:creationId xmlns:p14="http://schemas.microsoft.com/office/powerpoint/2010/main" val="81687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-Four Questions</a:t>
            </a:r>
            <a:endParaRPr lang="zh-CN" altLang="en-US" dirty="0"/>
          </a:p>
        </p:txBody>
      </p:sp>
      <p:sp>
        <p:nvSpPr>
          <p:cNvPr id="12" name="文本框 11">
            <a:extLst>
              <a:ext uri="{FF2B5EF4-FFF2-40B4-BE49-F238E27FC236}">
                <a16:creationId xmlns:a16="http://schemas.microsoft.com/office/drawing/2014/main" id="{1DF8C4C2-F93B-45C7-B6DA-6740F7169D0E}"/>
              </a:ext>
            </a:extLst>
          </p:cNvPr>
          <p:cNvSpPr txBox="1"/>
          <p:nvPr>
            <p:custDataLst>
              <p:tags r:id="rId1"/>
            </p:custDataLst>
          </p:nvPr>
        </p:nvSpPr>
        <p:spPr>
          <a:xfrm>
            <a:off x="875358" y="3165385"/>
            <a:ext cx="10943261"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What is the </a:t>
            </a:r>
            <a:r>
              <a:rPr lang="en-US" altLang="zh-CN" b="1" dirty="0">
                <a:solidFill>
                  <a:srgbClr val="FD9B69"/>
                </a:solidFill>
                <a:latin typeface="微软雅黑" panose="020B0503020204020204" pitchFamily="34" charset="-122"/>
                <a:ea typeface="微软雅黑" panose="020B0503020204020204" pitchFamily="34" charset="-122"/>
              </a:rPr>
              <a:t>influence of each key module</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 on the effectiveness and efficiency of MultiEM?</a:t>
            </a:r>
          </a:p>
        </p:txBody>
      </p:sp>
      <p:sp>
        <p:nvSpPr>
          <p:cNvPr id="5" name="文本框 4">
            <a:extLst>
              <a:ext uri="{FF2B5EF4-FFF2-40B4-BE49-F238E27FC236}">
                <a16:creationId xmlns:a16="http://schemas.microsoft.com/office/drawing/2014/main" id="{FD7369D1-3BA4-41D5-9799-DF738BCCCB40}"/>
              </a:ext>
            </a:extLst>
          </p:cNvPr>
          <p:cNvSpPr txBox="1"/>
          <p:nvPr>
            <p:custDataLst>
              <p:tags r:id="rId2"/>
            </p:custDataLst>
          </p:nvPr>
        </p:nvSpPr>
        <p:spPr>
          <a:xfrm>
            <a:off x="0" y="1869826"/>
            <a:ext cx="12191999" cy="743986"/>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zh-CN" sz="3200" b="1" dirty="0">
                <a:solidFill>
                  <a:srgbClr val="FD9B69"/>
                </a:solidFill>
                <a:latin typeface="微软雅黑" panose="020B0503020204020204" pitchFamily="34" charset="-122"/>
                <a:ea typeface="微软雅黑" panose="020B0503020204020204" pitchFamily="34" charset="-122"/>
                <a:cs typeface="阿里巴巴普惠体" panose="00020600040101010101" pitchFamily="18" charset="-122"/>
              </a:rPr>
              <a:t>Question 3</a:t>
            </a:r>
            <a:endParaRPr kumimoji="0" lang="en-US" altLang="zh-CN" sz="3200" b="1" i="0" u="none" strike="noStrike" kern="1200" cap="none" spc="0" normalizeH="0" baseline="0" noProof="0" dirty="0">
              <a:ln>
                <a:noFill/>
              </a:ln>
              <a:solidFill>
                <a:srgbClr val="FD9B69"/>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Tree>
    <p:extLst>
      <p:ext uri="{BB962C8B-B14F-4D97-AF65-F5344CB8AC3E}">
        <p14:creationId xmlns:p14="http://schemas.microsoft.com/office/powerpoint/2010/main" val="180528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-Ablation Study</a:t>
            </a:r>
            <a:endParaRPr lang="zh-CN" altLang="en-US" dirty="0"/>
          </a:p>
        </p:txBody>
      </p:sp>
      <p:pic>
        <p:nvPicPr>
          <p:cNvPr id="6" name="图片 5">
            <a:extLst>
              <a:ext uri="{FF2B5EF4-FFF2-40B4-BE49-F238E27FC236}">
                <a16:creationId xmlns:a16="http://schemas.microsoft.com/office/drawing/2014/main" id="{9A50572C-FBB4-54C7-7D19-0A34F2958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13" y="1553259"/>
            <a:ext cx="10705974" cy="3488270"/>
          </a:xfrm>
          <a:prstGeom prst="rect">
            <a:avLst/>
          </a:prstGeom>
        </p:spPr>
      </p:pic>
      <p:sp>
        <p:nvSpPr>
          <p:cNvPr id="7" name="CustomShape 7">
            <a:extLst>
              <a:ext uri="{FF2B5EF4-FFF2-40B4-BE49-F238E27FC236}">
                <a16:creationId xmlns:a16="http://schemas.microsoft.com/office/drawing/2014/main" id="{5595BF0C-1C70-E209-E480-DB3FB0B4485E}"/>
              </a:ext>
            </a:extLst>
          </p:cNvPr>
          <p:cNvSpPr/>
          <p:nvPr/>
        </p:nvSpPr>
        <p:spPr>
          <a:xfrm>
            <a:off x="868679" y="3482340"/>
            <a:ext cx="10580308" cy="674881"/>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8" name="文本框 7">
            <a:extLst>
              <a:ext uri="{FF2B5EF4-FFF2-40B4-BE49-F238E27FC236}">
                <a16:creationId xmlns:a16="http://schemas.microsoft.com/office/drawing/2014/main" id="{2F0AF2C1-AC22-3E97-6CCC-EB7AC94F3A6A}"/>
              </a:ext>
            </a:extLst>
          </p:cNvPr>
          <p:cNvSpPr txBox="1"/>
          <p:nvPr/>
        </p:nvSpPr>
        <p:spPr>
          <a:xfrm>
            <a:off x="868679" y="5206704"/>
            <a:ext cx="919734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the absence of the enhanced entity representation:</a:t>
            </a:r>
          </a:p>
          <a:p>
            <a:r>
              <a:rPr lang="en-US" altLang="zh-CN" dirty="0">
                <a:latin typeface="微软雅黑" panose="020B0503020204020204" pitchFamily="34" charset="-122"/>
                <a:ea typeface="微软雅黑" panose="020B0503020204020204" pitchFamily="34" charset="-122"/>
              </a:rPr>
              <a:t>average F1 score decrease of </a:t>
            </a:r>
            <a:r>
              <a:rPr lang="en-US" altLang="zh-CN" dirty="0">
                <a:solidFill>
                  <a:srgbClr val="FF0000"/>
                </a:solidFill>
                <a:latin typeface="微软雅黑" panose="020B0503020204020204" pitchFamily="34" charset="-122"/>
                <a:ea typeface="微软雅黑" panose="020B0503020204020204" pitchFamily="34" charset="-122"/>
              </a:rPr>
              <a:t>6.4%</a:t>
            </a:r>
            <a:r>
              <a:rPr lang="en-US" altLang="zh-CN" dirty="0">
                <a:latin typeface="微软雅黑" panose="020B0503020204020204" pitchFamily="34" charset="-122"/>
                <a:ea typeface="微软雅黑" panose="020B0503020204020204" pitchFamily="34" charset="-122"/>
              </a:rPr>
              <a:t> and average pair-F1 decrease of </a:t>
            </a:r>
            <a:r>
              <a:rPr lang="en-US" altLang="zh-CN" dirty="0">
                <a:solidFill>
                  <a:srgbClr val="FF0000"/>
                </a:solidFill>
                <a:latin typeface="微软雅黑" panose="020B0503020204020204" pitchFamily="34" charset="-122"/>
                <a:ea typeface="微软雅黑" panose="020B0503020204020204" pitchFamily="34" charset="-122"/>
              </a:rPr>
              <a:t>2.5%</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the</a:t>
            </a:r>
            <a:r>
              <a:rPr lang="en-US" altLang="zh-CN" dirty="0"/>
              <a:t> </a:t>
            </a:r>
            <a:r>
              <a:rPr lang="en-US" altLang="zh-CN" dirty="0">
                <a:latin typeface="微软雅黑" panose="020B0503020204020204" pitchFamily="34" charset="-122"/>
                <a:ea typeface="微软雅黑" panose="020B0503020204020204" pitchFamily="34" charset="-122"/>
              </a:rPr>
              <a:t>absence of  the pruning module:</a:t>
            </a:r>
          </a:p>
          <a:p>
            <a:r>
              <a:rPr lang="en-US" altLang="zh-CN" dirty="0">
                <a:latin typeface="微软雅黑" panose="020B0503020204020204" pitchFamily="34" charset="-122"/>
                <a:ea typeface="微软雅黑" panose="020B0503020204020204" pitchFamily="34" charset="-122"/>
              </a:rPr>
              <a:t>the F1 score drops by </a:t>
            </a:r>
            <a:r>
              <a:rPr lang="en-US" altLang="zh-CN" dirty="0">
                <a:solidFill>
                  <a:srgbClr val="FF0000"/>
                </a:solidFill>
                <a:latin typeface="微软雅黑" panose="020B0503020204020204" pitchFamily="34" charset="-122"/>
                <a:ea typeface="微软雅黑" panose="020B0503020204020204" pitchFamily="34" charset="-122"/>
              </a:rPr>
              <a:t>2.4%</a:t>
            </a:r>
            <a:r>
              <a:rPr lang="en-US" altLang="zh-CN" dirty="0">
                <a:latin typeface="微软雅黑" panose="020B0503020204020204" pitchFamily="34" charset="-122"/>
                <a:ea typeface="微软雅黑" panose="020B0503020204020204" pitchFamily="34" charset="-122"/>
              </a:rPr>
              <a:t>, and the pair-F1 drops by </a:t>
            </a:r>
            <a:r>
              <a:rPr lang="en-US" altLang="zh-CN" dirty="0">
                <a:solidFill>
                  <a:srgbClr val="FF0000"/>
                </a:solidFill>
                <a:latin typeface="微软雅黑" panose="020B0503020204020204" pitchFamily="34" charset="-122"/>
                <a:ea typeface="微软雅黑" panose="020B0503020204020204" pitchFamily="34" charset="-122"/>
              </a:rPr>
              <a:t>1.1% </a:t>
            </a:r>
            <a:r>
              <a:rPr lang="en-US" altLang="zh-CN" dirty="0">
                <a:latin typeface="微软雅黑" panose="020B0503020204020204" pitchFamily="34" charset="-122"/>
                <a:ea typeface="微软雅黑" panose="020B0503020204020204" pitchFamily="34" charset="-122"/>
              </a:rPr>
              <a:t>on average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1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-Efficiency of each module</a:t>
            </a:r>
            <a:endParaRPr lang="zh-CN" altLang="en-US" dirty="0"/>
          </a:p>
        </p:txBody>
      </p:sp>
      <p:pic>
        <p:nvPicPr>
          <p:cNvPr id="5" name="图片 4">
            <a:extLst>
              <a:ext uri="{FF2B5EF4-FFF2-40B4-BE49-F238E27FC236}">
                <a16:creationId xmlns:a16="http://schemas.microsoft.com/office/drawing/2014/main" id="{DEA84703-597E-1236-3EF5-265B6752E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728" y="1225921"/>
            <a:ext cx="3604512" cy="5181112"/>
          </a:xfrm>
          <a:prstGeom prst="rect">
            <a:avLst/>
          </a:prstGeom>
        </p:spPr>
      </p:pic>
      <p:sp>
        <p:nvSpPr>
          <p:cNvPr id="9" name="文本框 8">
            <a:extLst>
              <a:ext uri="{FF2B5EF4-FFF2-40B4-BE49-F238E27FC236}">
                <a16:creationId xmlns:a16="http://schemas.microsoft.com/office/drawing/2014/main" id="{B8ABD978-C204-F482-7479-6A60E190C69D}"/>
              </a:ext>
            </a:extLst>
          </p:cNvPr>
          <p:cNvSpPr txBox="1"/>
          <p:nvPr/>
        </p:nvSpPr>
        <p:spPr>
          <a:xfrm>
            <a:off x="6461762" y="2331720"/>
            <a:ext cx="5128260" cy="286232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Time-consuming</a:t>
            </a:r>
            <a:r>
              <a:rPr lang="en-US" altLang="zh-CN"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merging (</a:t>
            </a:r>
            <a:r>
              <a:rPr lang="en-US" altLang="zh-CN" dirty="0">
                <a:solidFill>
                  <a:srgbClr val="FF0000"/>
                </a:solidFill>
                <a:latin typeface="微软雅黑" panose="020B0503020204020204" pitchFamily="34" charset="-122"/>
                <a:ea typeface="微软雅黑" panose="020B0503020204020204" pitchFamily="34" charset="-122"/>
              </a:rPr>
              <a:t>37.3%</a:t>
            </a:r>
            <a:r>
              <a:rPr lang="en-US" altLang="zh-CN"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pruning (29.0%)</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entity representation(20.2%)</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automated attribute selection(13.5%)</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The parallel strategy significantly improves the efficiency of the merging and pruning. The running time drops by </a:t>
            </a:r>
            <a:r>
              <a:rPr lang="en-US" altLang="zh-CN" dirty="0">
                <a:solidFill>
                  <a:srgbClr val="FF0000"/>
                </a:solidFill>
                <a:latin typeface="微软雅黑" panose="020B0503020204020204" pitchFamily="34" charset="-122"/>
                <a:ea typeface="微软雅黑" panose="020B0503020204020204" pitchFamily="34" charset="-122"/>
              </a:rPr>
              <a:t>13.8%</a:t>
            </a:r>
            <a:r>
              <a:rPr lang="en-US" altLang="zh-CN" dirty="0">
                <a:latin typeface="微软雅黑" panose="020B0503020204020204" pitchFamily="34" charset="-122"/>
                <a:ea typeface="微软雅黑" panose="020B0503020204020204" pitchFamily="34" charset="-122"/>
              </a:rPr>
              <a:t> and </a:t>
            </a:r>
            <a:r>
              <a:rPr lang="en-US" altLang="zh-CN" dirty="0">
                <a:solidFill>
                  <a:srgbClr val="FF0000"/>
                </a:solidFill>
                <a:latin typeface="微软雅黑" panose="020B0503020204020204" pitchFamily="34" charset="-122"/>
                <a:ea typeface="微软雅黑" panose="020B0503020204020204" pitchFamily="34" charset="-122"/>
              </a:rPr>
              <a:t>50.0%</a:t>
            </a:r>
            <a:r>
              <a:rPr lang="en-US" altLang="zh-CN" dirty="0">
                <a:latin typeface="微软雅黑" panose="020B0503020204020204" pitchFamily="34" charset="-122"/>
                <a:ea typeface="微软雅黑" panose="020B0503020204020204" pitchFamily="34" charset="-122"/>
              </a:rPr>
              <a:t> on average of all datasets except Geo.</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508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实验结果</a:t>
            </a:r>
            <a:r>
              <a:rPr lang="en-US" altLang="zh-CN" dirty="0"/>
              <a:t>-Four Questions</a:t>
            </a:r>
            <a:endParaRPr lang="zh-CN" altLang="en-US" dirty="0"/>
          </a:p>
        </p:txBody>
      </p:sp>
      <p:sp>
        <p:nvSpPr>
          <p:cNvPr id="12" name="文本框 11">
            <a:extLst>
              <a:ext uri="{FF2B5EF4-FFF2-40B4-BE49-F238E27FC236}">
                <a16:creationId xmlns:a16="http://schemas.microsoft.com/office/drawing/2014/main" id="{1DF8C4C2-F93B-45C7-B6DA-6740F7169D0E}"/>
              </a:ext>
            </a:extLst>
          </p:cNvPr>
          <p:cNvSpPr txBox="1"/>
          <p:nvPr>
            <p:custDataLst>
              <p:tags r:id="rId1"/>
            </p:custDataLst>
          </p:nvPr>
        </p:nvSpPr>
        <p:spPr>
          <a:xfrm>
            <a:off x="1788147" y="3195865"/>
            <a:ext cx="10288882" cy="45890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How do </a:t>
            </a:r>
            <a:r>
              <a:rPr lang="en-US" altLang="zh-CN" b="1" dirty="0">
                <a:solidFill>
                  <a:srgbClr val="FD9B69"/>
                </a:solidFill>
                <a:latin typeface="微软雅黑" panose="020B0503020204020204" pitchFamily="34" charset="-122"/>
                <a:ea typeface="微软雅黑" panose="020B0503020204020204" pitchFamily="34" charset="-122"/>
              </a:rPr>
              <a:t>different hyperparameters affect </a:t>
            </a:r>
            <a:r>
              <a:rPr lang="en-US" altLang="zh-CN" b="1" dirty="0">
                <a:latin typeface="微软雅黑" panose="020B0503020204020204" pitchFamily="34" charset="-122"/>
                <a:ea typeface="微软雅黑" panose="020B0503020204020204" pitchFamily="34" charset="-122"/>
                <a:cs typeface="阿里巴巴普惠体" panose="00020600040101010101" pitchFamily="18" charset="-122"/>
              </a:rPr>
              <a:t>the performance of MultiEM?</a:t>
            </a:r>
          </a:p>
        </p:txBody>
      </p:sp>
      <p:sp>
        <p:nvSpPr>
          <p:cNvPr id="5" name="文本框 4">
            <a:extLst>
              <a:ext uri="{FF2B5EF4-FFF2-40B4-BE49-F238E27FC236}">
                <a16:creationId xmlns:a16="http://schemas.microsoft.com/office/drawing/2014/main" id="{FD7369D1-3BA4-41D5-9799-DF738BCCCB40}"/>
              </a:ext>
            </a:extLst>
          </p:cNvPr>
          <p:cNvSpPr txBox="1"/>
          <p:nvPr>
            <p:custDataLst>
              <p:tags r:id="rId2"/>
            </p:custDataLst>
          </p:nvPr>
        </p:nvSpPr>
        <p:spPr>
          <a:xfrm>
            <a:off x="0" y="1869826"/>
            <a:ext cx="12191999" cy="743986"/>
          </a:xfrm>
          <a:prstGeom prst="rect">
            <a:avLst/>
          </a:prstGeom>
          <a:noFill/>
        </p:spPr>
        <p:txBody>
          <a:bodyPr wrap="square" rtlCol="0">
            <a:spAutoFit/>
          </a:bodyPr>
          <a:lstStyle/>
          <a:p>
            <a:pPr marL="0" marR="0" lvl="0" indent="0" algn="ctr"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ltLang="zh-CN" sz="3200" b="1" dirty="0">
                <a:solidFill>
                  <a:srgbClr val="FD9B69"/>
                </a:solidFill>
                <a:latin typeface="微软雅黑" panose="020B0503020204020204" pitchFamily="34" charset="-122"/>
                <a:ea typeface="微软雅黑" panose="020B0503020204020204" pitchFamily="34" charset="-122"/>
                <a:cs typeface="阿里巴巴普惠体" panose="00020600040101010101" pitchFamily="18" charset="-122"/>
              </a:rPr>
              <a:t>Question 4</a:t>
            </a:r>
            <a:endParaRPr kumimoji="0" lang="en-US" altLang="zh-CN" sz="3200" b="1" i="0" u="none" strike="noStrike" kern="1200" cap="none" spc="0" normalizeH="0" baseline="0" noProof="0" dirty="0">
              <a:ln>
                <a:noFill/>
              </a:ln>
              <a:solidFill>
                <a:srgbClr val="FD9B69"/>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Tree>
    <p:extLst>
      <p:ext uri="{BB962C8B-B14F-4D97-AF65-F5344CB8AC3E}">
        <p14:creationId xmlns:p14="http://schemas.microsoft.com/office/powerpoint/2010/main" val="398197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normAutofit/>
          </a:bodyPr>
          <a:lstStyle/>
          <a:p>
            <a:r>
              <a:rPr lang="zh-CN" altLang="en-US" dirty="0"/>
              <a:t>实验结果</a:t>
            </a:r>
            <a:r>
              <a:rPr lang="en-US" altLang="zh-CN" dirty="0"/>
              <a:t>-Sensitivity of the primary hyperparameters</a:t>
            </a:r>
            <a:endParaRPr lang="zh-CN" altLang="en-US" dirty="0"/>
          </a:p>
        </p:txBody>
      </p:sp>
      <p:pic>
        <p:nvPicPr>
          <p:cNvPr id="5" name="图片 4">
            <a:extLst>
              <a:ext uri="{FF2B5EF4-FFF2-40B4-BE49-F238E27FC236}">
                <a16:creationId xmlns:a16="http://schemas.microsoft.com/office/drawing/2014/main" id="{F776CCEA-0649-C0D8-A3C6-6D6B698D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321" y="1371600"/>
            <a:ext cx="4109357" cy="495300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81A5A5E-0B7D-E1CC-782C-987942043A78}"/>
                  </a:ext>
                </a:extLst>
              </p:cNvPr>
              <p:cNvSpPr txBox="1"/>
              <p:nvPr/>
            </p:nvSpPr>
            <p:spPr>
              <a:xfrm>
                <a:off x="413034" y="1684020"/>
                <a:ext cx="3500301" cy="923330"/>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ea typeface="微软雅黑" panose="020B0503020204020204" pitchFamily="34" charset="-122"/>
                      </a:rPr>
                      <m:t>𝛾</m:t>
                    </m:r>
                  </m:oMath>
                </a14:m>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affects</a:t>
                </a:r>
                <a:r>
                  <a:rPr lang="en-US" altLang="zh-CN" dirty="0">
                    <a:latin typeface="微软雅黑" panose="020B0503020204020204" pitchFamily="34" charset="-122"/>
                    <a:ea typeface="微软雅黑" panose="020B0503020204020204" pitchFamily="34" charset="-122"/>
                  </a:rPr>
                  <a:t> the selection of</a:t>
                </a:r>
              </a:p>
              <a:p>
                <a:r>
                  <a:rPr lang="en-US" altLang="zh-CN" dirty="0">
                    <a:latin typeface="微软雅黑" panose="020B0503020204020204" pitchFamily="34" charset="-122"/>
                    <a:ea typeface="微软雅黑" panose="020B0503020204020204" pitchFamily="34" charset="-122"/>
                  </a:rPr>
                  <a:t>significant attributes and thus the entity representation.</a:t>
                </a:r>
                <a:endParaRPr lang="zh-CN" altLang="en-US" dirty="0">
                  <a:latin typeface="微软雅黑" panose="020B0503020204020204" pitchFamily="34" charset="-122"/>
                  <a:ea typeface="微软雅黑" panose="020B0503020204020204" pitchFamily="34" charset="-122"/>
                </a:endParaRPr>
              </a:p>
            </p:txBody>
          </p:sp>
        </mc:Choice>
        <mc:Fallback xmlns="">
          <p:sp>
            <p:nvSpPr>
              <p:cNvPr id="7" name="文本框 6">
                <a:extLst>
                  <a:ext uri="{FF2B5EF4-FFF2-40B4-BE49-F238E27FC236}">
                    <a16:creationId xmlns:a16="http://schemas.microsoft.com/office/drawing/2014/main" id="{881A5A5E-0B7D-E1CC-782C-987942043A78}"/>
                  </a:ext>
                </a:extLst>
              </p:cNvPr>
              <p:cNvSpPr txBox="1">
                <a:spLocks noRot="1" noChangeAspect="1" noMove="1" noResize="1" noEditPoints="1" noAdjustHandles="1" noChangeArrowheads="1" noChangeShapeType="1" noTextEdit="1"/>
              </p:cNvSpPr>
              <p:nvPr/>
            </p:nvSpPr>
            <p:spPr>
              <a:xfrm>
                <a:off x="413034" y="1684020"/>
                <a:ext cx="3500301" cy="923330"/>
              </a:xfrm>
              <a:prstGeom prst="rect">
                <a:avLst/>
              </a:prstGeom>
              <a:blipFill>
                <a:blip r:embed="rId4"/>
                <a:stretch>
                  <a:fillRect l="-1568" t="-3289" r="-2091" b="-9211"/>
                </a:stretch>
              </a:blipFill>
            </p:spPr>
            <p:txBody>
              <a:bodyPr/>
              <a:lstStyle/>
              <a:p>
                <a:r>
                  <a:rPr lang="zh-CN" altLang="en-US">
                    <a:noFill/>
                  </a:rPr>
                  <a:t> </a:t>
                </a:r>
              </a:p>
            </p:txBody>
          </p:sp>
        </mc:Fallback>
      </mc:AlternateContent>
      <p:sp>
        <p:nvSpPr>
          <p:cNvPr id="9" name="CustomShape 7">
            <a:extLst>
              <a:ext uri="{FF2B5EF4-FFF2-40B4-BE49-F238E27FC236}">
                <a16:creationId xmlns:a16="http://schemas.microsoft.com/office/drawing/2014/main" id="{3703E896-2057-6106-B5D2-F243A15C4D17}"/>
              </a:ext>
            </a:extLst>
          </p:cNvPr>
          <p:cNvSpPr/>
          <p:nvPr/>
        </p:nvSpPr>
        <p:spPr>
          <a:xfrm>
            <a:off x="413034" y="1703726"/>
            <a:ext cx="3419826" cy="903624"/>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11" name="文本框 10">
            <a:extLst>
              <a:ext uri="{FF2B5EF4-FFF2-40B4-BE49-F238E27FC236}">
                <a16:creationId xmlns:a16="http://schemas.microsoft.com/office/drawing/2014/main" id="{34316D22-B01A-A3B3-E3EF-509D2833413A}"/>
              </a:ext>
            </a:extLst>
          </p:cNvPr>
          <p:cNvSpPr txBox="1"/>
          <p:nvPr/>
        </p:nvSpPr>
        <p:spPr>
          <a:xfrm>
            <a:off x="8082098" y="1703726"/>
            <a:ext cx="3628288"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 order of tables in the merging phase </a:t>
            </a:r>
            <a:r>
              <a:rPr lang="en-US" altLang="zh-CN" dirty="0">
                <a:solidFill>
                  <a:srgbClr val="FF0000"/>
                </a:solidFill>
                <a:latin typeface="微软雅黑" panose="020B0503020204020204" pitchFamily="34" charset="-122"/>
                <a:ea typeface="微软雅黑" panose="020B0503020204020204" pitchFamily="34" charset="-122"/>
              </a:rPr>
              <a:t>has little effect </a:t>
            </a:r>
            <a:r>
              <a:rPr lang="en-US" altLang="zh-CN" dirty="0">
                <a:latin typeface="微软雅黑" panose="020B0503020204020204" pitchFamily="34" charset="-122"/>
                <a:ea typeface="微软雅黑" panose="020B0503020204020204" pitchFamily="34" charset="-122"/>
              </a:rPr>
              <a:t>on the overall results.</a:t>
            </a:r>
            <a:endParaRPr lang="zh-CN" altLang="en-US" dirty="0">
              <a:latin typeface="微软雅黑" panose="020B0503020204020204" pitchFamily="34" charset="-122"/>
              <a:ea typeface="微软雅黑" panose="020B0503020204020204" pitchFamily="34" charset="-122"/>
            </a:endParaRPr>
          </a:p>
        </p:txBody>
      </p:sp>
      <p:sp>
        <p:nvSpPr>
          <p:cNvPr id="12" name="CustomShape 7">
            <a:extLst>
              <a:ext uri="{FF2B5EF4-FFF2-40B4-BE49-F238E27FC236}">
                <a16:creationId xmlns:a16="http://schemas.microsoft.com/office/drawing/2014/main" id="{4C30AD7F-0AB6-70FB-4E91-4A5C1DF5BFA8}"/>
              </a:ext>
            </a:extLst>
          </p:cNvPr>
          <p:cNvSpPr/>
          <p:nvPr/>
        </p:nvSpPr>
        <p:spPr>
          <a:xfrm>
            <a:off x="8082098" y="1703726"/>
            <a:ext cx="3492682" cy="923330"/>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0D527D-9C39-0EA6-92E8-9C09E36F9FF5}"/>
                  </a:ext>
                </a:extLst>
              </p:cNvPr>
              <p:cNvSpPr txBox="1"/>
              <p:nvPr/>
            </p:nvSpPr>
            <p:spPr>
              <a:xfrm>
                <a:off x="174676" y="2987040"/>
                <a:ext cx="4359224"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 matching performance of MultiEM is </a:t>
                </a:r>
                <a:r>
                  <a:rPr lang="en-US" altLang="zh-CN" dirty="0">
                    <a:solidFill>
                      <a:srgbClr val="FF0000"/>
                    </a:solidFill>
                    <a:latin typeface="微软雅黑" panose="020B0503020204020204" pitchFamily="34" charset="-122"/>
                    <a:ea typeface="微软雅黑" panose="020B0503020204020204" pitchFamily="34" charset="-122"/>
                  </a:rPr>
                  <a:t>sensitive</a:t>
                </a:r>
                <a:r>
                  <a:rPr lang="en-US" altLang="zh-CN" dirty="0">
                    <a:latin typeface="微软雅黑" panose="020B0503020204020204" pitchFamily="34" charset="-122"/>
                    <a:ea typeface="微软雅黑" panose="020B0503020204020204" pitchFamily="34" charset="-122"/>
                  </a:rPr>
                  <a:t> to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𝑚</m:t>
                    </m:r>
                  </m:oMath>
                </a14:m>
                <a:r>
                  <a:rPr lang="en-US" altLang="zh-CN" dirty="0">
                    <a:latin typeface="微软雅黑" panose="020B0503020204020204" pitchFamily="34" charset="-122"/>
                    <a:ea typeface="微软雅黑" panose="020B0503020204020204" pitchFamily="34" charset="-122"/>
                  </a:rPr>
                  <a:t> since the table-wise hierarchical merging strategy of MultiEM relies on the similarity of the entities. </a:t>
                </a:r>
                <a:endParaRPr lang="zh-CN" altLang="en-US"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3F0D527D-9C39-0EA6-92E8-9C09E36F9FF5}"/>
                  </a:ext>
                </a:extLst>
              </p:cNvPr>
              <p:cNvSpPr txBox="1">
                <a:spLocks noRot="1" noChangeAspect="1" noMove="1" noResize="1" noEditPoints="1" noAdjustHandles="1" noChangeArrowheads="1" noChangeShapeType="1" noTextEdit="1"/>
              </p:cNvSpPr>
              <p:nvPr/>
            </p:nvSpPr>
            <p:spPr>
              <a:xfrm>
                <a:off x="174676" y="2987040"/>
                <a:ext cx="4359224" cy="1477328"/>
              </a:xfrm>
              <a:prstGeom prst="rect">
                <a:avLst/>
              </a:prstGeom>
              <a:blipFill>
                <a:blip r:embed="rId5"/>
                <a:stretch>
                  <a:fillRect l="-1259" t="-2066" b="-5785"/>
                </a:stretch>
              </a:blipFill>
            </p:spPr>
            <p:txBody>
              <a:bodyPr/>
              <a:lstStyle/>
              <a:p>
                <a:r>
                  <a:rPr lang="zh-CN" altLang="en-US">
                    <a:noFill/>
                  </a:rPr>
                  <a:t> </a:t>
                </a:r>
              </a:p>
            </p:txBody>
          </p:sp>
        </mc:Fallback>
      </mc:AlternateContent>
      <p:sp>
        <p:nvSpPr>
          <p:cNvPr id="14" name="CustomShape 7">
            <a:extLst>
              <a:ext uri="{FF2B5EF4-FFF2-40B4-BE49-F238E27FC236}">
                <a16:creationId xmlns:a16="http://schemas.microsoft.com/office/drawing/2014/main" id="{4DD5791A-D5C0-EC67-B665-9403095B047B}"/>
              </a:ext>
            </a:extLst>
          </p:cNvPr>
          <p:cNvSpPr/>
          <p:nvPr/>
        </p:nvSpPr>
        <p:spPr>
          <a:xfrm>
            <a:off x="174676" y="2987040"/>
            <a:ext cx="3924884" cy="1477328"/>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93359D0-D474-C8B2-2E00-C799DD5A6DAD}"/>
                  </a:ext>
                </a:extLst>
              </p:cNvPr>
              <p:cNvSpPr txBox="1"/>
              <p:nvPr/>
            </p:nvSpPr>
            <p:spPr>
              <a:xfrm>
                <a:off x="8082875" y="3195459"/>
                <a:ext cx="410912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 running time </a:t>
                </a:r>
                <a:r>
                  <a:rPr lang="en-US" altLang="zh-CN" dirty="0">
                    <a:solidFill>
                      <a:srgbClr val="FF0000"/>
                    </a:solidFill>
                    <a:latin typeface="微软雅黑" panose="020B0503020204020204" pitchFamily="34" charset="-122"/>
                    <a:ea typeface="微软雅黑" panose="020B0503020204020204" pitchFamily="34" charset="-122"/>
                  </a:rPr>
                  <a:t>decreases slightly </a:t>
                </a:r>
                <a:r>
                  <a:rPr lang="en-US" altLang="zh-CN" dirty="0">
                    <a:latin typeface="微软雅黑" panose="020B0503020204020204" pitchFamily="34" charset="-122"/>
                    <a:ea typeface="微软雅黑" panose="020B0503020204020204" pitchFamily="34" charset="-122"/>
                  </a:rPr>
                  <a:t>with the increase of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𝑚</m:t>
                    </m:r>
                  </m:oMath>
                </a14:m>
                <a:r>
                  <a:rPr lang="en-US" altLang="zh-CN" dirty="0">
                    <a:latin typeface="微软雅黑" panose="020B0503020204020204" pitchFamily="34" charset="-122"/>
                    <a:ea typeface="微软雅黑" panose="020B0503020204020204" pitchFamily="34" charset="-122"/>
                  </a:rPr>
                  <a:t> due to the reduced merged pairs. </a:t>
                </a:r>
                <a:endParaRPr lang="zh-CN" altLang="en-US" dirty="0">
                  <a:latin typeface="微软雅黑" panose="020B0503020204020204" pitchFamily="34" charset="-122"/>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C93359D0-D474-C8B2-2E00-C799DD5A6DAD}"/>
                  </a:ext>
                </a:extLst>
              </p:cNvPr>
              <p:cNvSpPr txBox="1">
                <a:spLocks noRot="1" noChangeAspect="1" noMove="1" noResize="1" noEditPoints="1" noAdjustHandles="1" noChangeArrowheads="1" noChangeShapeType="1" noTextEdit="1"/>
              </p:cNvSpPr>
              <p:nvPr/>
            </p:nvSpPr>
            <p:spPr>
              <a:xfrm>
                <a:off x="8082875" y="3195459"/>
                <a:ext cx="4109125" cy="923330"/>
              </a:xfrm>
              <a:prstGeom prst="rect">
                <a:avLst/>
              </a:prstGeom>
              <a:blipFill>
                <a:blip r:embed="rId6"/>
                <a:stretch>
                  <a:fillRect l="-1335" t="-3289" r="-1780" b="-9211"/>
                </a:stretch>
              </a:blipFill>
            </p:spPr>
            <p:txBody>
              <a:bodyPr/>
              <a:lstStyle/>
              <a:p>
                <a:r>
                  <a:rPr lang="zh-CN" altLang="en-US">
                    <a:noFill/>
                  </a:rPr>
                  <a:t> </a:t>
                </a:r>
              </a:p>
            </p:txBody>
          </p:sp>
        </mc:Fallback>
      </mc:AlternateContent>
      <p:sp>
        <p:nvSpPr>
          <p:cNvPr id="17" name="CustomShape 7">
            <a:extLst>
              <a:ext uri="{FF2B5EF4-FFF2-40B4-BE49-F238E27FC236}">
                <a16:creationId xmlns:a16="http://schemas.microsoft.com/office/drawing/2014/main" id="{CAB9E190-9177-B56C-3C2B-E61DB5F2C9D0}"/>
              </a:ext>
            </a:extLst>
          </p:cNvPr>
          <p:cNvSpPr/>
          <p:nvPr/>
        </p:nvSpPr>
        <p:spPr>
          <a:xfrm>
            <a:off x="8082098" y="3205311"/>
            <a:ext cx="4026082" cy="923329"/>
          </a:xfrm>
          <a:prstGeom prst="roundRect">
            <a:avLst>
              <a:gd name="adj" fmla="val 2470"/>
            </a:avLst>
          </a:prstGeom>
          <a:noFill/>
          <a:ln w="19050" cap="flat" cmpd="sng" algn="ctr">
            <a:solidFill>
              <a:srgbClr val="FF000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ABACCF8-E246-8F45-6971-E0143FCC248A}"/>
                  </a:ext>
                </a:extLst>
              </p:cNvPr>
              <p:cNvSpPr txBox="1"/>
              <p:nvPr/>
            </p:nvSpPr>
            <p:spPr>
              <a:xfrm>
                <a:off x="174676" y="4866054"/>
                <a:ext cx="4097111"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 overall matching performance is </a:t>
                </a:r>
                <a:r>
                  <a:rPr lang="en-US" altLang="zh-CN" dirty="0">
                    <a:solidFill>
                      <a:srgbClr val="FF0000"/>
                    </a:solidFill>
                    <a:latin typeface="微软雅黑" panose="020B0503020204020204" pitchFamily="34" charset="-122"/>
                    <a:ea typeface="微软雅黑" panose="020B0503020204020204" pitchFamily="34" charset="-122"/>
                  </a:rPr>
                  <a:t>stable</a:t>
                </a:r>
                <a:r>
                  <a:rPr lang="en-US" altLang="zh-CN" dirty="0">
                    <a:latin typeface="微软雅黑" panose="020B0503020204020204" pitchFamily="34" charset="-122"/>
                    <a:ea typeface="微软雅黑" panose="020B0503020204020204" pitchFamily="34" charset="-122"/>
                  </a:rPr>
                  <a:t> as the </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𝜖</m:t>
                    </m:r>
                  </m:oMath>
                </a14:m>
                <a:r>
                  <a:rPr lang="en-US" altLang="zh-CN" dirty="0">
                    <a:latin typeface="微软雅黑" panose="020B0503020204020204" pitchFamily="34" charset="-122"/>
                    <a:ea typeface="微软雅黑" panose="020B0503020204020204" pitchFamily="34" charset="-122"/>
                  </a:rPr>
                  <a:t> varies. In some cases, the F1 score increases when </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𝜖</m:t>
                    </m:r>
                  </m:oMath>
                </a14:m>
                <a:r>
                  <a:rPr lang="en-US" altLang="zh-CN" dirty="0">
                    <a:latin typeface="微软雅黑" panose="020B0503020204020204" pitchFamily="34" charset="-122"/>
                    <a:ea typeface="微软雅黑" panose="020B0503020204020204" pitchFamily="34" charset="-122"/>
                  </a:rPr>
                  <a:t> increases; in others, it drops.</a:t>
                </a:r>
              </a:p>
              <a:p>
                <a:endParaRPr lang="zh-CN" altLang="en-US" dirty="0">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6ABACCF8-E246-8F45-6971-E0143FCC248A}"/>
                  </a:ext>
                </a:extLst>
              </p:cNvPr>
              <p:cNvSpPr txBox="1">
                <a:spLocks noRot="1" noChangeAspect="1" noMove="1" noResize="1" noEditPoints="1" noAdjustHandles="1" noChangeArrowheads="1" noChangeShapeType="1" noTextEdit="1"/>
              </p:cNvSpPr>
              <p:nvPr/>
            </p:nvSpPr>
            <p:spPr>
              <a:xfrm>
                <a:off x="174676" y="4866054"/>
                <a:ext cx="4097111" cy="1477328"/>
              </a:xfrm>
              <a:prstGeom prst="rect">
                <a:avLst/>
              </a:prstGeom>
              <a:blipFill>
                <a:blip r:embed="rId7"/>
                <a:stretch>
                  <a:fillRect l="-1339" t="-2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5EB6DAA-35EC-C4E0-01EC-CCD20EDF395C}"/>
                  </a:ext>
                </a:extLst>
              </p:cNvPr>
              <p:cNvSpPr txBox="1"/>
              <p:nvPr/>
            </p:nvSpPr>
            <p:spPr>
              <a:xfrm>
                <a:off x="8082098" y="4589054"/>
                <a:ext cx="4949326"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The running time of MultiEM under different </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𝜖</m:t>
                    </m:r>
                  </m:oMath>
                </a14:m>
                <a:r>
                  <a:rPr lang="en-US" altLang="zh-CN" dirty="0">
                    <a:latin typeface="微软雅黑" panose="020B0503020204020204" pitchFamily="34" charset="-122"/>
                    <a:ea typeface="微软雅黑" panose="020B0503020204020204" pitchFamily="34" charset="-122"/>
                  </a:rPr>
                  <a:t> is </a:t>
                </a:r>
                <a:r>
                  <a:rPr lang="en-US" altLang="zh-CN" dirty="0">
                    <a:solidFill>
                      <a:srgbClr val="FF0000"/>
                    </a:solidFill>
                    <a:latin typeface="微软雅黑" panose="020B0503020204020204" pitchFamily="34" charset="-122"/>
                    <a:ea typeface="微软雅黑" panose="020B0503020204020204" pitchFamily="34" charset="-122"/>
                  </a:rPr>
                  <a:t>stable</a:t>
                </a:r>
                <a:r>
                  <a:rPr lang="en-US" altLang="zh-CN" dirty="0">
                    <a:latin typeface="微软雅黑" panose="020B0503020204020204" pitchFamily="34" charset="-122"/>
                    <a:ea typeface="微软雅黑" panose="020B0503020204020204" pitchFamily="34" charset="-122"/>
                  </a:rPr>
                  <a:t> since </a:t>
                </a:r>
                <a14:m>
                  <m:oMath xmlns:m="http://schemas.openxmlformats.org/officeDocument/2006/math">
                    <m:r>
                      <a:rPr lang="zh-CN" altLang="en-US" i="1">
                        <a:latin typeface="Cambria Math" panose="02040503050406030204" pitchFamily="18" charset="0"/>
                        <a:ea typeface="微软雅黑" panose="020B0503020204020204" pitchFamily="34" charset="-122"/>
                      </a:rPr>
                      <m:t>𝜖</m:t>
                    </m:r>
                  </m:oMath>
                </a14:m>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only affects the correctness </a:t>
                </a:r>
              </a:p>
              <a:p>
                <a:r>
                  <a:rPr lang="en-US" altLang="zh-CN" dirty="0">
                    <a:latin typeface="微软雅黑" panose="020B0503020204020204" pitchFamily="34" charset="-122"/>
                    <a:ea typeface="微软雅黑" panose="020B0503020204020204" pitchFamily="34" charset="-122"/>
                  </a:rPr>
                  <a:t>not the number of pruning.</a:t>
                </a:r>
                <a:endParaRPr lang="zh-CN" altLang="en-US" dirty="0">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15EB6DAA-35EC-C4E0-01EC-CCD20EDF395C}"/>
                  </a:ext>
                </a:extLst>
              </p:cNvPr>
              <p:cNvSpPr txBox="1">
                <a:spLocks noRot="1" noChangeAspect="1" noMove="1" noResize="1" noEditPoints="1" noAdjustHandles="1" noChangeArrowheads="1" noChangeShapeType="1" noTextEdit="1"/>
              </p:cNvSpPr>
              <p:nvPr/>
            </p:nvSpPr>
            <p:spPr>
              <a:xfrm>
                <a:off x="8082098" y="4589054"/>
                <a:ext cx="4949326" cy="1200329"/>
              </a:xfrm>
              <a:prstGeom prst="rect">
                <a:avLst/>
              </a:prstGeom>
              <a:blipFill>
                <a:blip r:embed="rId8"/>
                <a:stretch>
                  <a:fillRect l="-1108" t="-3046" b="-7107"/>
                </a:stretch>
              </a:blipFill>
            </p:spPr>
            <p:txBody>
              <a:bodyPr/>
              <a:lstStyle/>
              <a:p>
                <a:r>
                  <a:rPr lang="zh-CN" altLang="en-US">
                    <a:noFill/>
                  </a:rPr>
                  <a:t> </a:t>
                </a:r>
              </a:p>
            </p:txBody>
          </p:sp>
        </mc:Fallback>
      </mc:AlternateContent>
      <p:sp>
        <p:nvSpPr>
          <p:cNvPr id="22" name="CustomShape 7">
            <a:extLst>
              <a:ext uri="{FF2B5EF4-FFF2-40B4-BE49-F238E27FC236}">
                <a16:creationId xmlns:a16="http://schemas.microsoft.com/office/drawing/2014/main" id="{770DC513-8B58-6B52-46F0-213BF6278B7A}"/>
              </a:ext>
            </a:extLst>
          </p:cNvPr>
          <p:cNvSpPr/>
          <p:nvPr/>
        </p:nvSpPr>
        <p:spPr>
          <a:xfrm>
            <a:off x="8082097" y="4598905"/>
            <a:ext cx="4026081" cy="1190478"/>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
        <p:nvSpPr>
          <p:cNvPr id="24" name="CustomShape 7">
            <a:extLst>
              <a:ext uri="{FF2B5EF4-FFF2-40B4-BE49-F238E27FC236}">
                <a16:creationId xmlns:a16="http://schemas.microsoft.com/office/drawing/2014/main" id="{1721883C-4557-5A44-1813-CCECD6593D76}"/>
              </a:ext>
            </a:extLst>
          </p:cNvPr>
          <p:cNvSpPr/>
          <p:nvPr/>
        </p:nvSpPr>
        <p:spPr>
          <a:xfrm>
            <a:off x="174674" y="4870228"/>
            <a:ext cx="3924883" cy="1209580"/>
          </a:xfrm>
          <a:prstGeom prst="roundRect">
            <a:avLst>
              <a:gd name="adj" fmla="val 2470"/>
            </a:avLst>
          </a:prstGeom>
          <a:noFill/>
          <a:ln w="19050" cap="flat" cmpd="sng" algn="ctr">
            <a:solidFill>
              <a:srgbClr val="00B050"/>
            </a:solidFill>
            <a:prstDash val="dash"/>
            <a:miter lim="800000"/>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D9B69"/>
              </a:solidFill>
              <a:effectLst/>
              <a:uLnTx/>
              <a:uFillTx/>
              <a:latin typeface="Arial" panose="020B0604020202020204"/>
              <a:ea typeface="宋体" panose="02010600030101010101" pitchFamily="2" charset="-122"/>
              <a:cs typeface="+mn-cs"/>
            </a:endParaRPr>
          </a:p>
        </p:txBody>
      </p:sp>
    </p:spTree>
    <p:extLst>
      <p:ext uri="{BB962C8B-B14F-4D97-AF65-F5344CB8AC3E}">
        <p14:creationId xmlns:p14="http://schemas.microsoft.com/office/powerpoint/2010/main" val="4508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3" name="文本占位符 2"/>
          <p:cNvSpPr>
            <a:spLocks noGrp="1"/>
          </p:cNvSpPr>
          <p:nvPr>
            <p:ph type="body" sz="quarter" idx="13"/>
          </p:nvPr>
        </p:nvSpPr>
        <p:spPr/>
        <p:txBody>
          <a:bodyPr/>
          <a:lstStyle/>
          <a:p>
            <a:r>
              <a:rPr lang="zh-CN" altLang="en-US" dirty="0"/>
              <a:t>研究背景</a:t>
            </a:r>
            <a:r>
              <a:rPr lang="en-US" altLang="zh-CN" dirty="0"/>
              <a:t>-Entity Matching</a:t>
            </a:r>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5C669053-722A-90CD-9BB8-DD67B9591D5E}"/>
                  </a:ext>
                </a:extLst>
              </p:cNvPr>
              <p:cNvGraphicFramePr>
                <a:graphicFrameLocks noGrp="1"/>
              </p:cNvGraphicFramePr>
              <p:nvPr>
                <p:extLst>
                  <p:ext uri="{D42A27DB-BD31-4B8C-83A1-F6EECF244321}">
                    <p14:modId xmlns:p14="http://schemas.microsoft.com/office/powerpoint/2010/main" val="3376150697"/>
                  </p:ext>
                </p:extLst>
              </p:nvPr>
            </p:nvGraphicFramePr>
            <p:xfrm>
              <a:off x="1425508" y="2349076"/>
              <a:ext cx="5469606" cy="1752600"/>
            </p:xfrm>
            <a:graphic>
              <a:graphicData uri="http://schemas.openxmlformats.org/drawingml/2006/table">
                <a:tbl>
                  <a:tblPr firstRow="1" bandRow="1">
                    <a:tableStyleId>{5C22544A-7EE6-4342-B048-85BDC9FD1C3A}</a:tableStyleId>
                  </a:tblPr>
                  <a:tblGrid>
                    <a:gridCol w="417546">
                      <a:extLst>
                        <a:ext uri="{9D8B030D-6E8A-4147-A177-3AD203B41FA5}">
                          <a16:colId xmlns:a16="http://schemas.microsoft.com/office/drawing/2014/main" val="1030750881"/>
                        </a:ext>
                      </a:extLst>
                    </a:gridCol>
                    <a:gridCol w="2164080">
                      <a:extLst>
                        <a:ext uri="{9D8B030D-6E8A-4147-A177-3AD203B41FA5}">
                          <a16:colId xmlns:a16="http://schemas.microsoft.com/office/drawing/2014/main" val="2079411386"/>
                        </a:ext>
                      </a:extLst>
                    </a:gridCol>
                    <a:gridCol w="2164080">
                      <a:extLst>
                        <a:ext uri="{9D8B030D-6E8A-4147-A177-3AD203B41FA5}">
                          <a16:colId xmlns:a16="http://schemas.microsoft.com/office/drawing/2014/main" val="4171348913"/>
                        </a:ext>
                      </a:extLst>
                    </a:gridCol>
                    <a:gridCol w="723900">
                      <a:extLst>
                        <a:ext uri="{9D8B030D-6E8A-4147-A177-3AD203B41FA5}">
                          <a16:colId xmlns:a16="http://schemas.microsoft.com/office/drawing/2014/main" val="158942697"/>
                        </a:ext>
                      </a:extLst>
                    </a:gridCol>
                  </a:tblGrid>
                  <a:tr h="370840">
                    <a:tc>
                      <a:txBody>
                        <a:bodyPr/>
                        <a:lstStyle/>
                        <a:p>
                          <a:pPr algn="ctr"/>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description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price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extLst>
                      <a:ext uri="{0D108BD9-81ED-4DB2-BD59-A6C34878D82A}">
                        <a16:rowId xmlns:a16="http://schemas.microsoft.com/office/drawing/2014/main" val="2966962466"/>
                      </a:ext>
                    </a:extLst>
                  </a:tr>
                  <a:tr h="370840">
                    <a:tc>
                      <a:txBody>
                        <a:bodyPr/>
                        <a:lstStyle/>
                        <a:p>
                          <a:pPr algn="ct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samsung</a:t>
                          </a:r>
                          <a:r>
                            <a:rPr lang="en-US" altLang="zh-CN" dirty="0"/>
                            <a:t> 52’ series 7 black flat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samsung</a:t>
                          </a:r>
                          <a:r>
                            <a:rPr lang="en-US" altLang="zh-CN" dirty="0"/>
                            <a:t> 52’ series 7 black flat panel </a:t>
                          </a:r>
                          <a:r>
                            <a:rPr lang="en-US" altLang="zh-CN" dirty="0" err="1"/>
                            <a:t>Icd</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5275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sony</a:t>
                          </a:r>
                          <a:r>
                            <a:rPr lang="en-US" altLang="zh-CN" dirty="0"/>
                            <a:t> 46’ </a:t>
                          </a:r>
                          <a:r>
                            <a:rPr lang="en-US" altLang="zh-CN" dirty="0" err="1"/>
                            <a:t>bravia</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bravia</a:t>
                          </a:r>
                          <a:r>
                            <a:rPr lang="en-US" altLang="zh-CN" dirty="0"/>
                            <a:t> z series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1339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linksys</a:t>
                          </a:r>
                          <a:r>
                            <a:rPr lang="en-US" altLang="zh-CN" dirty="0"/>
                            <a:t> </a:t>
                          </a:r>
                          <a:r>
                            <a:rPr lang="en-US" altLang="zh-CN" dirty="0" err="1"/>
                            <a:t>wirelessn</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security router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50036"/>
                      </a:ext>
                    </a:extLst>
                  </a:tr>
                </a:tbl>
              </a:graphicData>
            </a:graphic>
          </p:graphicFrame>
        </mc:Choice>
        <mc:Fallback xmlns="">
          <p:graphicFrame>
            <p:nvGraphicFramePr>
              <p:cNvPr id="4" name="表格 3">
                <a:extLst>
                  <a:ext uri="{FF2B5EF4-FFF2-40B4-BE49-F238E27FC236}">
                    <a16:creationId xmlns:a16="http://schemas.microsoft.com/office/drawing/2014/main" id="{5C669053-722A-90CD-9BB8-DD67B9591D5E}"/>
                  </a:ext>
                </a:extLst>
              </p:cNvPr>
              <p:cNvGraphicFramePr>
                <a:graphicFrameLocks noGrp="1"/>
              </p:cNvGraphicFramePr>
              <p:nvPr>
                <p:extLst>
                  <p:ext uri="{D42A27DB-BD31-4B8C-83A1-F6EECF244321}">
                    <p14:modId xmlns:p14="http://schemas.microsoft.com/office/powerpoint/2010/main" val="3376150697"/>
                  </p:ext>
                </p:extLst>
              </p:nvPr>
            </p:nvGraphicFramePr>
            <p:xfrm>
              <a:off x="1425508" y="2349076"/>
              <a:ext cx="5469606" cy="1752600"/>
            </p:xfrm>
            <a:graphic>
              <a:graphicData uri="http://schemas.openxmlformats.org/drawingml/2006/table">
                <a:tbl>
                  <a:tblPr firstRow="1" bandRow="1">
                    <a:tableStyleId>{5C22544A-7EE6-4342-B048-85BDC9FD1C3A}</a:tableStyleId>
                  </a:tblPr>
                  <a:tblGrid>
                    <a:gridCol w="417546">
                      <a:extLst>
                        <a:ext uri="{9D8B030D-6E8A-4147-A177-3AD203B41FA5}">
                          <a16:colId xmlns:a16="http://schemas.microsoft.com/office/drawing/2014/main" val="1030750881"/>
                        </a:ext>
                      </a:extLst>
                    </a:gridCol>
                    <a:gridCol w="2164080">
                      <a:extLst>
                        <a:ext uri="{9D8B030D-6E8A-4147-A177-3AD203B41FA5}">
                          <a16:colId xmlns:a16="http://schemas.microsoft.com/office/drawing/2014/main" val="2079411386"/>
                        </a:ext>
                      </a:extLst>
                    </a:gridCol>
                    <a:gridCol w="2164080">
                      <a:extLst>
                        <a:ext uri="{9D8B030D-6E8A-4147-A177-3AD203B41FA5}">
                          <a16:colId xmlns:a16="http://schemas.microsoft.com/office/drawing/2014/main" val="4171348913"/>
                        </a:ext>
                      </a:extLst>
                    </a:gridCol>
                    <a:gridCol w="723900">
                      <a:extLst>
                        <a:ext uri="{9D8B030D-6E8A-4147-A177-3AD203B41FA5}">
                          <a16:colId xmlns:a16="http://schemas.microsoft.com/office/drawing/2014/main" val="158942697"/>
                        </a:ext>
                      </a:extLst>
                    </a:gridCol>
                  </a:tblGrid>
                  <a:tr h="370840">
                    <a:tc>
                      <a:txBody>
                        <a:bodyPr/>
                        <a:lstStyle/>
                        <a:p>
                          <a:pPr algn="ctr"/>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description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price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extLst>
                      <a:ext uri="{0D108BD9-81ED-4DB2-BD59-A6C34878D82A}">
                        <a16:rowId xmlns:a16="http://schemas.microsoft.com/office/drawing/2014/main" val="2966962466"/>
                      </a:ext>
                    </a:extLst>
                  </a:tr>
                  <a:tr h="64008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49" t="-62857" r="-1205797" b="-130476"/>
                          </a:stretch>
                        </a:blipFill>
                      </a:tcPr>
                    </a:tc>
                    <a:tc>
                      <a:txBody>
                        <a:bodyPr/>
                        <a:lstStyle/>
                        <a:p>
                          <a:pPr algn="ctr"/>
                          <a:r>
                            <a:rPr lang="en-US" altLang="zh-CN" dirty="0" err="1"/>
                            <a:t>samsung</a:t>
                          </a:r>
                          <a:r>
                            <a:rPr lang="en-US" altLang="zh-CN" dirty="0"/>
                            <a:t> 52’ series 7 black flat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samsung</a:t>
                          </a:r>
                          <a:r>
                            <a:rPr lang="en-US" altLang="zh-CN" dirty="0"/>
                            <a:t> 52’ series 7 black flat panel </a:t>
                          </a:r>
                          <a:r>
                            <a:rPr lang="en-US" altLang="zh-CN" dirty="0" err="1"/>
                            <a:t>Icd</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52754"/>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49" t="-280328" r="-1205797" b="-124590"/>
                          </a:stretch>
                        </a:blipFill>
                      </a:tcPr>
                    </a:tc>
                    <a:tc>
                      <a:txBody>
                        <a:bodyPr/>
                        <a:lstStyle/>
                        <a:p>
                          <a:pPr algn="ctr"/>
                          <a:r>
                            <a:rPr lang="en-US" altLang="zh-CN" dirty="0" err="1"/>
                            <a:t>sony</a:t>
                          </a:r>
                          <a:r>
                            <a:rPr lang="en-US" altLang="zh-CN" dirty="0"/>
                            <a:t> 46’ </a:t>
                          </a:r>
                          <a:r>
                            <a:rPr lang="en-US" altLang="zh-CN" dirty="0" err="1"/>
                            <a:t>bravia</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bravia</a:t>
                          </a:r>
                          <a:r>
                            <a:rPr lang="en-US" altLang="zh-CN" dirty="0"/>
                            <a:t> z series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133925"/>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449" t="-380328" r="-1205797" b="-24590"/>
                          </a:stretch>
                        </a:blipFill>
                      </a:tcPr>
                    </a:tc>
                    <a:tc>
                      <a:txBody>
                        <a:bodyPr/>
                        <a:lstStyle/>
                        <a:p>
                          <a:pPr algn="ctr"/>
                          <a:r>
                            <a:rPr lang="en-US" altLang="zh-CN" dirty="0" err="1"/>
                            <a:t>linksys</a:t>
                          </a:r>
                          <a:r>
                            <a:rPr lang="en-US" altLang="zh-CN" dirty="0"/>
                            <a:t> </a:t>
                          </a:r>
                          <a:r>
                            <a:rPr lang="en-US" altLang="zh-CN" dirty="0" err="1"/>
                            <a:t>wirelessn</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security router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500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523C8343-E3BD-A4D8-8DBD-397E27F1BFE4}"/>
                  </a:ext>
                </a:extLst>
              </p:cNvPr>
              <p:cNvGraphicFramePr>
                <a:graphicFrameLocks noGrp="1"/>
              </p:cNvGraphicFramePr>
              <p:nvPr>
                <p:extLst>
                  <p:ext uri="{D42A27DB-BD31-4B8C-83A1-F6EECF244321}">
                    <p14:modId xmlns:p14="http://schemas.microsoft.com/office/powerpoint/2010/main" val="1601459395"/>
                  </p:ext>
                </p:extLst>
              </p:nvPr>
            </p:nvGraphicFramePr>
            <p:xfrm>
              <a:off x="1425508" y="4557627"/>
              <a:ext cx="6217636" cy="1752600"/>
            </p:xfrm>
            <a:graphic>
              <a:graphicData uri="http://schemas.openxmlformats.org/drawingml/2006/table">
                <a:tbl>
                  <a:tblPr firstRow="1" bandRow="1">
                    <a:tableStyleId>{5C22544A-7EE6-4342-B048-85BDC9FD1C3A}</a:tableStyleId>
                  </a:tblPr>
                  <a:tblGrid>
                    <a:gridCol w="417546">
                      <a:extLst>
                        <a:ext uri="{9D8B030D-6E8A-4147-A177-3AD203B41FA5}">
                          <a16:colId xmlns:a16="http://schemas.microsoft.com/office/drawing/2014/main" val="1030750881"/>
                        </a:ext>
                      </a:extLst>
                    </a:gridCol>
                    <a:gridCol w="2164080">
                      <a:extLst>
                        <a:ext uri="{9D8B030D-6E8A-4147-A177-3AD203B41FA5}">
                          <a16:colId xmlns:a16="http://schemas.microsoft.com/office/drawing/2014/main" val="2079411386"/>
                        </a:ext>
                      </a:extLst>
                    </a:gridCol>
                    <a:gridCol w="2406366">
                      <a:extLst>
                        <a:ext uri="{9D8B030D-6E8A-4147-A177-3AD203B41FA5}">
                          <a16:colId xmlns:a16="http://schemas.microsoft.com/office/drawing/2014/main" val="4171348913"/>
                        </a:ext>
                      </a:extLst>
                    </a:gridCol>
                    <a:gridCol w="1229644">
                      <a:extLst>
                        <a:ext uri="{9D8B030D-6E8A-4147-A177-3AD203B41FA5}">
                          <a16:colId xmlns:a16="http://schemas.microsoft.com/office/drawing/2014/main" val="158942697"/>
                        </a:ext>
                      </a:extLst>
                    </a:gridCol>
                  </a:tblGrid>
                  <a:tr h="370840">
                    <a:tc>
                      <a:txBody>
                        <a:bodyPr/>
                        <a:lstStyle/>
                        <a:p>
                          <a:pPr algn="ctr"/>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description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price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extLst>
                      <a:ext uri="{0D108BD9-81ED-4DB2-BD59-A6C34878D82A}">
                        <a16:rowId xmlns:a16="http://schemas.microsoft.com/office/drawing/2014/main" val="2966962466"/>
                      </a:ext>
                    </a:extLst>
                  </a:tr>
                  <a:tr h="370840">
                    <a:tc>
                      <a:txBody>
                        <a:bodyPr/>
                        <a:lstStyle/>
                        <a:p>
                          <a:pPr algn="ct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samsung</a:t>
                          </a:r>
                          <a:r>
                            <a:rPr lang="en-US" altLang="zh-CN" dirty="0"/>
                            <a:t> In52a750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dynamic contrast ratio 120hz 6ms </a:t>
                          </a:r>
                          <a:r>
                            <a:rPr lang="en-US" altLang="zh-CN" dirty="0" err="1"/>
                            <a:t>respons</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2148.99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5275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sony</a:t>
                          </a:r>
                          <a:r>
                            <a:rPr lang="en-US" altLang="zh-CN" dirty="0"/>
                            <a:t> </a:t>
                          </a:r>
                          <a:r>
                            <a:rPr lang="en-US" altLang="zh-CN" dirty="0" err="1"/>
                            <a:t>bravia</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ntsc</a:t>
                          </a:r>
                          <a:r>
                            <a:rPr lang="en-US" altLang="zh-CN" dirty="0"/>
                            <a:t> 16:9 1366 x 768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597.72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1339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3</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linksys</a:t>
                          </a:r>
                          <a:r>
                            <a:rPr lang="en-US" altLang="zh-CN" dirty="0"/>
                            <a:t> </a:t>
                          </a:r>
                          <a:r>
                            <a:rPr lang="en-US" altLang="zh-CN" dirty="0" err="1"/>
                            <a:t>wirelessg</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54mbps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50036"/>
                      </a:ext>
                    </a:extLst>
                  </a:tr>
                </a:tbl>
              </a:graphicData>
            </a:graphic>
          </p:graphicFrame>
        </mc:Choice>
        <mc:Fallback xmlns="">
          <p:graphicFrame>
            <p:nvGraphicFramePr>
              <p:cNvPr id="5" name="表格 4">
                <a:extLst>
                  <a:ext uri="{FF2B5EF4-FFF2-40B4-BE49-F238E27FC236}">
                    <a16:creationId xmlns:a16="http://schemas.microsoft.com/office/drawing/2014/main" id="{523C8343-E3BD-A4D8-8DBD-397E27F1BFE4}"/>
                  </a:ext>
                </a:extLst>
              </p:cNvPr>
              <p:cNvGraphicFramePr>
                <a:graphicFrameLocks noGrp="1"/>
              </p:cNvGraphicFramePr>
              <p:nvPr>
                <p:extLst>
                  <p:ext uri="{D42A27DB-BD31-4B8C-83A1-F6EECF244321}">
                    <p14:modId xmlns:p14="http://schemas.microsoft.com/office/powerpoint/2010/main" val="1601459395"/>
                  </p:ext>
                </p:extLst>
              </p:nvPr>
            </p:nvGraphicFramePr>
            <p:xfrm>
              <a:off x="1425508" y="4557627"/>
              <a:ext cx="6217636" cy="1752600"/>
            </p:xfrm>
            <a:graphic>
              <a:graphicData uri="http://schemas.openxmlformats.org/drawingml/2006/table">
                <a:tbl>
                  <a:tblPr firstRow="1" bandRow="1">
                    <a:tableStyleId>{5C22544A-7EE6-4342-B048-85BDC9FD1C3A}</a:tableStyleId>
                  </a:tblPr>
                  <a:tblGrid>
                    <a:gridCol w="417546">
                      <a:extLst>
                        <a:ext uri="{9D8B030D-6E8A-4147-A177-3AD203B41FA5}">
                          <a16:colId xmlns:a16="http://schemas.microsoft.com/office/drawing/2014/main" val="1030750881"/>
                        </a:ext>
                      </a:extLst>
                    </a:gridCol>
                    <a:gridCol w="2164080">
                      <a:extLst>
                        <a:ext uri="{9D8B030D-6E8A-4147-A177-3AD203B41FA5}">
                          <a16:colId xmlns:a16="http://schemas.microsoft.com/office/drawing/2014/main" val="2079411386"/>
                        </a:ext>
                      </a:extLst>
                    </a:gridCol>
                    <a:gridCol w="2406366">
                      <a:extLst>
                        <a:ext uri="{9D8B030D-6E8A-4147-A177-3AD203B41FA5}">
                          <a16:colId xmlns:a16="http://schemas.microsoft.com/office/drawing/2014/main" val="4171348913"/>
                        </a:ext>
                      </a:extLst>
                    </a:gridCol>
                    <a:gridCol w="1229644">
                      <a:extLst>
                        <a:ext uri="{9D8B030D-6E8A-4147-A177-3AD203B41FA5}">
                          <a16:colId xmlns:a16="http://schemas.microsoft.com/office/drawing/2014/main" val="158942697"/>
                        </a:ext>
                      </a:extLst>
                    </a:gridCol>
                  </a:tblGrid>
                  <a:tr h="370840">
                    <a:tc>
                      <a:txBody>
                        <a:bodyPr/>
                        <a:lstStyle/>
                        <a:p>
                          <a:pPr algn="ctr"/>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description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tc>
                      <a:txBody>
                        <a:bodyPr/>
                        <a:lstStyle/>
                        <a:p>
                          <a:pPr algn="ctr"/>
                          <a:r>
                            <a:rPr lang="en-US" altLang="zh-CN" dirty="0">
                              <a:solidFill>
                                <a:schemeClr val="tx1"/>
                              </a:solidFill>
                            </a:rPr>
                            <a:t>price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BF8"/>
                        </a:solidFill>
                      </a:tcPr>
                    </a:tc>
                    <a:extLst>
                      <a:ext uri="{0D108BD9-81ED-4DB2-BD59-A6C34878D82A}">
                        <a16:rowId xmlns:a16="http://schemas.microsoft.com/office/drawing/2014/main" val="2966962466"/>
                      </a:ext>
                    </a:extLst>
                  </a:tr>
                  <a:tr h="64008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49" t="-62264" r="-1382609" b="-128302"/>
                          </a:stretch>
                        </a:blipFill>
                      </a:tcPr>
                    </a:tc>
                    <a:tc>
                      <a:txBody>
                        <a:bodyPr/>
                        <a:lstStyle/>
                        <a:p>
                          <a:pPr algn="ctr"/>
                          <a:r>
                            <a:rPr lang="en-US" altLang="zh-CN" dirty="0" err="1"/>
                            <a:t>samsung</a:t>
                          </a:r>
                          <a:r>
                            <a:rPr lang="en-US" altLang="zh-CN" dirty="0"/>
                            <a:t> In52a750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dynamic contrast ratio 120hz 6ms </a:t>
                          </a:r>
                          <a:r>
                            <a:rPr lang="en-US" altLang="zh-CN" dirty="0" err="1"/>
                            <a:t>respons</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2148.99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52754"/>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49" t="-281967" r="-1382609" b="-122951"/>
                          </a:stretch>
                        </a:blipFill>
                      </a:tcPr>
                    </a:tc>
                    <a:tc>
                      <a:txBody>
                        <a:bodyPr/>
                        <a:lstStyle/>
                        <a:p>
                          <a:pPr algn="ctr"/>
                          <a:r>
                            <a:rPr lang="en-US" altLang="zh-CN" dirty="0" err="1"/>
                            <a:t>sony</a:t>
                          </a:r>
                          <a:r>
                            <a:rPr lang="en-US" altLang="zh-CN" dirty="0"/>
                            <a:t> </a:t>
                          </a:r>
                          <a:r>
                            <a:rPr lang="en-US" altLang="zh-CN" dirty="0" err="1"/>
                            <a:t>bravia</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t>ntsc</a:t>
                          </a:r>
                          <a:r>
                            <a:rPr lang="en-US" altLang="zh-CN" dirty="0"/>
                            <a:t> 16:9 1366 x 768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597.72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133925"/>
                      </a:ext>
                    </a:extLst>
                  </a:tr>
                  <a:tr h="3708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49" t="-381967" r="-1382609" b="-22951"/>
                          </a:stretch>
                        </a:blipFill>
                      </a:tcPr>
                    </a:tc>
                    <a:tc>
                      <a:txBody>
                        <a:bodyPr/>
                        <a:lstStyle/>
                        <a:p>
                          <a:pPr algn="ctr"/>
                          <a:r>
                            <a:rPr lang="en-US" altLang="zh-CN" dirty="0" err="1"/>
                            <a:t>linksys</a:t>
                          </a:r>
                          <a:r>
                            <a:rPr lang="en-US" altLang="zh-CN" dirty="0"/>
                            <a:t> </a:t>
                          </a:r>
                          <a:r>
                            <a:rPr lang="en-US" altLang="zh-CN" dirty="0" err="1"/>
                            <a:t>wirelessg</a:t>
                          </a:r>
                          <a:r>
                            <a:rPr lang="en-US" altLang="zh-CN" dirty="0"/>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54mbps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t>NULL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50036"/>
                      </a:ext>
                    </a:extLst>
                  </a:tr>
                </a:tbl>
              </a:graphicData>
            </a:graphic>
          </p:graphicFrame>
        </mc:Fallback>
      </mc:AlternateContent>
      <p:sp>
        <p:nvSpPr>
          <p:cNvPr id="6" name="文本框 5">
            <a:extLst>
              <a:ext uri="{FF2B5EF4-FFF2-40B4-BE49-F238E27FC236}">
                <a16:creationId xmlns:a16="http://schemas.microsoft.com/office/drawing/2014/main" id="{20BCB15E-4001-E3D3-8D37-931963F7E396}"/>
              </a:ext>
            </a:extLst>
          </p:cNvPr>
          <p:cNvSpPr txBox="1"/>
          <p:nvPr/>
        </p:nvSpPr>
        <p:spPr>
          <a:xfrm>
            <a:off x="3632133" y="2001957"/>
            <a:ext cx="13271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Table A</a:t>
            </a:r>
            <a:endParaRPr lang="zh-CN" altLang="en-US"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45EB919-CB68-9177-414A-0C4BEB99AB08}"/>
              </a:ext>
            </a:extLst>
          </p:cNvPr>
          <p:cNvSpPr txBox="1"/>
          <p:nvPr/>
        </p:nvSpPr>
        <p:spPr>
          <a:xfrm>
            <a:off x="3632133" y="4208260"/>
            <a:ext cx="1327150"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Table B</a:t>
            </a:r>
            <a:endParaRPr lang="zh-CN" altLang="en-US" b="1" dirty="0">
              <a:latin typeface="微软雅黑" panose="020B0503020204020204" pitchFamily="34" charset="-122"/>
              <a:ea typeface="微软雅黑" panose="020B0503020204020204" pitchFamily="34" charset="-122"/>
            </a:endParaRPr>
          </a:p>
        </p:txBody>
      </p:sp>
      <p:cxnSp>
        <p:nvCxnSpPr>
          <p:cNvPr id="40" name="直接连接符 39">
            <a:extLst>
              <a:ext uri="{FF2B5EF4-FFF2-40B4-BE49-F238E27FC236}">
                <a16:creationId xmlns:a16="http://schemas.microsoft.com/office/drawing/2014/main" id="{E661C065-EF84-5F88-F887-057FE0F4672E}"/>
              </a:ext>
            </a:extLst>
          </p:cNvPr>
          <p:cNvCxnSpPr>
            <a:cxnSpLocks/>
          </p:cNvCxnSpPr>
          <p:nvPr/>
        </p:nvCxnSpPr>
        <p:spPr>
          <a:xfrm flipH="1">
            <a:off x="1155700" y="3020060"/>
            <a:ext cx="26980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63D3778-FAB5-AF57-633F-E9497F0EA292}"/>
              </a:ext>
            </a:extLst>
          </p:cNvPr>
          <p:cNvCxnSpPr/>
          <p:nvPr/>
        </p:nvCxnSpPr>
        <p:spPr>
          <a:xfrm>
            <a:off x="1143000" y="3013710"/>
            <a:ext cx="0" cy="22479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61DEE39-CDA5-F260-C533-A85CE3ABBBDC}"/>
              </a:ext>
            </a:extLst>
          </p:cNvPr>
          <p:cNvCxnSpPr>
            <a:cxnSpLocks/>
          </p:cNvCxnSpPr>
          <p:nvPr/>
        </p:nvCxnSpPr>
        <p:spPr>
          <a:xfrm>
            <a:off x="1155700" y="5261610"/>
            <a:ext cx="26980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767C0F36-C15D-F78B-A86E-3A3700D1F5F6}"/>
                  </a:ext>
                </a:extLst>
              </p:cNvPr>
              <p:cNvSpPr txBox="1"/>
              <p:nvPr/>
            </p:nvSpPr>
            <p:spPr>
              <a:xfrm>
                <a:off x="323850" y="2650728"/>
                <a:ext cx="1536700" cy="369332"/>
              </a:xfrm>
              <a:prstGeom prst="rect">
                <a:avLst/>
              </a:prstGeom>
              <a:noFill/>
            </p:spPr>
            <p:txBody>
              <a:bodyPr wrap="square" rtlCol="0">
                <a:spAutoFit/>
              </a:bodyPr>
              <a:lstStyle/>
              <a:p>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1</m:t>
                        </m:r>
                      </m:sub>
                    </m:sSub>
                  </m:oMath>
                </a14:m>
                <a:r>
                  <a:rPr lang="en-US" altLang="zh-CN" dirty="0"/>
                  <a:t>, ?)</a:t>
                </a:r>
                <a:endParaRPr lang="zh-CN" altLang="en-US" dirty="0"/>
              </a:p>
            </p:txBody>
          </p:sp>
        </mc:Choice>
        <mc:Fallback xmlns="">
          <p:sp>
            <p:nvSpPr>
              <p:cNvPr id="47" name="文本框 46">
                <a:extLst>
                  <a:ext uri="{FF2B5EF4-FFF2-40B4-BE49-F238E27FC236}">
                    <a16:creationId xmlns:a16="http://schemas.microsoft.com/office/drawing/2014/main" id="{767C0F36-C15D-F78B-A86E-3A3700D1F5F6}"/>
                  </a:ext>
                </a:extLst>
              </p:cNvPr>
              <p:cNvSpPr txBox="1">
                <a:spLocks noRot="1" noChangeAspect="1" noMove="1" noResize="1" noEditPoints="1" noAdjustHandles="1" noChangeArrowheads="1" noChangeShapeType="1" noTextEdit="1"/>
              </p:cNvSpPr>
              <p:nvPr/>
            </p:nvSpPr>
            <p:spPr>
              <a:xfrm>
                <a:off x="323850" y="2650728"/>
                <a:ext cx="1536700" cy="369332"/>
              </a:xfrm>
              <a:prstGeom prst="rect">
                <a:avLst/>
              </a:prstGeom>
              <a:blipFill>
                <a:blip r:embed="rId5"/>
                <a:stretch>
                  <a:fillRect l="-3175" t="-10000" b="-26667"/>
                </a:stretch>
              </a:blipFill>
            </p:spPr>
            <p:txBody>
              <a:bodyPr/>
              <a:lstStyle/>
              <a:p>
                <a:r>
                  <a:rPr lang="zh-CN" altLang="en-US">
                    <a:noFill/>
                  </a:rPr>
                  <a:t> </a:t>
                </a:r>
              </a:p>
            </p:txBody>
          </p:sp>
        </mc:Fallback>
      </mc:AlternateContent>
      <p:cxnSp>
        <p:nvCxnSpPr>
          <p:cNvPr id="52" name="直接连接符 51">
            <a:extLst>
              <a:ext uri="{FF2B5EF4-FFF2-40B4-BE49-F238E27FC236}">
                <a16:creationId xmlns:a16="http://schemas.microsoft.com/office/drawing/2014/main" id="{97B9F9B5-C581-073D-C753-8F09E10708EE}"/>
              </a:ext>
            </a:extLst>
          </p:cNvPr>
          <p:cNvCxnSpPr/>
          <p:nvPr/>
        </p:nvCxnSpPr>
        <p:spPr>
          <a:xfrm flipH="1">
            <a:off x="1003300" y="3559810"/>
            <a:ext cx="42220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C6E50B8-DC8C-886E-00B7-2B86BA0442A6}"/>
              </a:ext>
            </a:extLst>
          </p:cNvPr>
          <p:cNvCxnSpPr/>
          <p:nvPr/>
        </p:nvCxnSpPr>
        <p:spPr>
          <a:xfrm>
            <a:off x="996950" y="3572510"/>
            <a:ext cx="0" cy="21780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AA056E4-6C07-6B03-95D8-B77F583BB753}"/>
              </a:ext>
            </a:extLst>
          </p:cNvPr>
          <p:cNvCxnSpPr/>
          <p:nvPr/>
        </p:nvCxnSpPr>
        <p:spPr>
          <a:xfrm>
            <a:off x="1003300" y="5750560"/>
            <a:ext cx="42220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9AC00D4-0CED-331A-E924-61570D8C9D53}"/>
                  </a:ext>
                </a:extLst>
              </p:cNvPr>
              <p:cNvSpPr txBox="1"/>
              <p:nvPr/>
            </p:nvSpPr>
            <p:spPr>
              <a:xfrm>
                <a:off x="76200" y="3192026"/>
                <a:ext cx="1536700" cy="369332"/>
              </a:xfrm>
              <a:prstGeom prst="rect">
                <a:avLst/>
              </a:prstGeom>
              <a:noFill/>
            </p:spPr>
            <p:txBody>
              <a:bodyPr wrap="square" rtlCol="0">
                <a:spAutoFit/>
              </a:bodyPr>
              <a:lstStyle/>
              <a:p>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2</m:t>
                        </m:r>
                      </m:sub>
                    </m:sSub>
                  </m:oMath>
                </a14:m>
                <a:r>
                  <a:rPr lang="en-US" altLang="zh-CN" dirty="0"/>
                  <a:t>, ?)</a:t>
                </a:r>
                <a:endParaRPr lang="zh-CN" altLang="en-US" dirty="0"/>
              </a:p>
            </p:txBody>
          </p:sp>
        </mc:Choice>
        <mc:Fallback xmlns="">
          <p:sp>
            <p:nvSpPr>
              <p:cNvPr id="57" name="文本框 56">
                <a:extLst>
                  <a:ext uri="{FF2B5EF4-FFF2-40B4-BE49-F238E27FC236}">
                    <a16:creationId xmlns:a16="http://schemas.microsoft.com/office/drawing/2014/main" id="{C9AC00D4-0CED-331A-E924-61570D8C9D53}"/>
                  </a:ext>
                </a:extLst>
              </p:cNvPr>
              <p:cNvSpPr txBox="1">
                <a:spLocks noRot="1" noChangeAspect="1" noMove="1" noResize="1" noEditPoints="1" noAdjustHandles="1" noChangeArrowheads="1" noChangeShapeType="1" noTextEdit="1"/>
              </p:cNvSpPr>
              <p:nvPr/>
            </p:nvSpPr>
            <p:spPr>
              <a:xfrm>
                <a:off x="76200" y="3192026"/>
                <a:ext cx="1536700" cy="369332"/>
              </a:xfrm>
              <a:prstGeom prst="rect">
                <a:avLst/>
              </a:prstGeom>
              <a:blipFill>
                <a:blip r:embed="rId6"/>
                <a:stretch>
                  <a:fillRect l="-3571" t="-10000" b="-26667"/>
                </a:stretch>
              </a:blipFill>
            </p:spPr>
            <p:txBody>
              <a:bodyPr/>
              <a:lstStyle/>
              <a:p>
                <a:r>
                  <a:rPr lang="zh-CN" altLang="en-US">
                    <a:noFill/>
                  </a:rPr>
                  <a:t> </a:t>
                </a:r>
              </a:p>
            </p:txBody>
          </p:sp>
        </mc:Fallback>
      </mc:AlternateContent>
      <p:cxnSp>
        <p:nvCxnSpPr>
          <p:cNvPr id="59" name="直接连接符 58">
            <a:extLst>
              <a:ext uri="{FF2B5EF4-FFF2-40B4-BE49-F238E27FC236}">
                <a16:creationId xmlns:a16="http://schemas.microsoft.com/office/drawing/2014/main" id="{FC5F13C0-373B-DDFB-5B5B-7546B541F997}"/>
              </a:ext>
            </a:extLst>
          </p:cNvPr>
          <p:cNvCxnSpPr>
            <a:cxnSpLocks/>
          </p:cNvCxnSpPr>
          <p:nvPr/>
        </p:nvCxnSpPr>
        <p:spPr>
          <a:xfrm flipH="1">
            <a:off x="819150" y="3921760"/>
            <a:ext cx="60635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92AAF91-8EDA-D14E-463D-0308A925B189}"/>
              </a:ext>
            </a:extLst>
          </p:cNvPr>
          <p:cNvCxnSpPr>
            <a:cxnSpLocks/>
          </p:cNvCxnSpPr>
          <p:nvPr/>
        </p:nvCxnSpPr>
        <p:spPr>
          <a:xfrm>
            <a:off x="819150" y="3921760"/>
            <a:ext cx="0" cy="21971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CF61ADDE-A78B-4271-3E58-DBCC302F639A}"/>
              </a:ext>
            </a:extLst>
          </p:cNvPr>
          <p:cNvCxnSpPr/>
          <p:nvPr/>
        </p:nvCxnSpPr>
        <p:spPr>
          <a:xfrm>
            <a:off x="819150" y="6118860"/>
            <a:ext cx="60635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D0C2B10C-C0A0-707C-D3F6-DA265C3C9146}"/>
                  </a:ext>
                </a:extLst>
              </p:cNvPr>
              <p:cNvSpPr txBox="1"/>
              <p:nvPr/>
            </p:nvSpPr>
            <p:spPr>
              <a:xfrm>
                <a:off x="323850" y="6092944"/>
                <a:ext cx="1536700" cy="369332"/>
              </a:xfrm>
              <a:prstGeom prst="rect">
                <a:avLst/>
              </a:prstGeom>
              <a:noFill/>
            </p:spPr>
            <p:txBody>
              <a:bodyPr wrap="square" rtlCol="0">
                <a:spAutoFit/>
              </a:bodyPr>
              <a:lstStyle/>
              <a:p>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3</m:t>
                        </m:r>
                      </m:sub>
                    </m:sSub>
                  </m:oMath>
                </a14:m>
                <a:r>
                  <a:rPr lang="en-US" altLang="zh-CN" dirty="0"/>
                  <a:t>, ?)</a:t>
                </a:r>
                <a:endParaRPr lang="zh-CN" altLang="en-US" dirty="0"/>
              </a:p>
            </p:txBody>
          </p:sp>
        </mc:Choice>
        <mc:Fallback xmlns="">
          <p:sp>
            <p:nvSpPr>
              <p:cNvPr id="66" name="文本框 65">
                <a:extLst>
                  <a:ext uri="{FF2B5EF4-FFF2-40B4-BE49-F238E27FC236}">
                    <a16:creationId xmlns:a16="http://schemas.microsoft.com/office/drawing/2014/main" id="{D0C2B10C-C0A0-707C-D3F6-DA265C3C9146}"/>
                  </a:ext>
                </a:extLst>
              </p:cNvPr>
              <p:cNvSpPr txBox="1">
                <a:spLocks noRot="1" noChangeAspect="1" noMove="1" noResize="1" noEditPoints="1" noAdjustHandles="1" noChangeArrowheads="1" noChangeShapeType="1" noTextEdit="1"/>
              </p:cNvSpPr>
              <p:nvPr/>
            </p:nvSpPr>
            <p:spPr>
              <a:xfrm>
                <a:off x="323850" y="6092944"/>
                <a:ext cx="1536700" cy="369332"/>
              </a:xfrm>
              <a:prstGeom prst="rect">
                <a:avLst/>
              </a:prstGeom>
              <a:blipFill>
                <a:blip r:embed="rId7"/>
                <a:stretch>
                  <a:fillRect l="-3175" t="-8197" b="-24590"/>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94DD9FDA-AF84-C621-8027-8660D21ED7CF}"/>
              </a:ext>
            </a:extLst>
          </p:cNvPr>
          <p:cNvSpPr txBox="1"/>
          <p:nvPr/>
        </p:nvSpPr>
        <p:spPr>
          <a:xfrm>
            <a:off x="307624" y="983151"/>
            <a:ext cx="10563429" cy="677108"/>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Entity Matching (EM):</a:t>
            </a:r>
          </a:p>
          <a:p>
            <a:r>
              <a:rPr lang="en-US" altLang="zh-CN" dirty="0">
                <a:latin typeface="微软雅黑" panose="020B0503020204020204" pitchFamily="34" charset="-122"/>
                <a:ea typeface="微软雅黑" panose="020B0503020204020204" pitchFamily="34" charset="-122"/>
              </a:rPr>
              <a:t>identify all pairs of entity records that </a:t>
            </a:r>
            <a:r>
              <a:rPr lang="en-US" altLang="zh-CN" u="sng" dirty="0">
                <a:latin typeface="微软雅黑" panose="020B0503020204020204" pitchFamily="34" charset="-122"/>
                <a:ea typeface="微软雅黑" panose="020B0503020204020204" pitchFamily="34" charset="-122"/>
              </a:rPr>
              <a:t>refer to the same real-world entity </a:t>
            </a:r>
            <a:r>
              <a:rPr lang="en-US" altLang="zh-CN" dirty="0">
                <a:latin typeface="微软雅黑" panose="020B0503020204020204" pitchFamily="34" charset="-122"/>
                <a:ea typeface="微软雅黑" panose="020B0503020204020204" pitchFamily="34" charset="-122"/>
              </a:rPr>
              <a:t>from relational tables</a:t>
            </a:r>
          </a:p>
        </p:txBody>
      </p:sp>
      <p:sp>
        <p:nvSpPr>
          <p:cNvPr id="103" name="箭头: 下 102">
            <a:extLst>
              <a:ext uri="{FF2B5EF4-FFF2-40B4-BE49-F238E27FC236}">
                <a16:creationId xmlns:a16="http://schemas.microsoft.com/office/drawing/2014/main" id="{BCE9DC8E-0318-2002-3073-3B53D843C9AA}"/>
              </a:ext>
            </a:extLst>
          </p:cNvPr>
          <p:cNvSpPr/>
          <p:nvPr/>
        </p:nvSpPr>
        <p:spPr>
          <a:xfrm flipH="1">
            <a:off x="10008477" y="2449937"/>
            <a:ext cx="177820" cy="450850"/>
          </a:xfrm>
          <a:prstGeom prst="downArrow">
            <a:avLst/>
          </a:prstGeom>
          <a:solidFill>
            <a:srgbClr val="C9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Calibri" panose="020F0502020204030204"/>
                <a:ea typeface="微软雅黑" panose="020B0503020204020204" pitchFamily="34" charset="-122"/>
              </a:rPr>
              <a:t> </a:t>
            </a:r>
            <a:endParaRPr lang="zh-CN" altLang="en-US" dirty="0">
              <a:solidFill>
                <a:prstClr val="white"/>
              </a:solidFill>
              <a:latin typeface="Calibri" panose="020F0502020204030204"/>
              <a:ea typeface="微软雅黑" panose="020B0503020204020204" pitchFamily="34" charset="-122"/>
            </a:endParaRPr>
          </a:p>
        </p:txBody>
      </p:sp>
      <p:sp>
        <p:nvSpPr>
          <p:cNvPr id="104" name="箭头: 下 103">
            <a:extLst>
              <a:ext uri="{FF2B5EF4-FFF2-40B4-BE49-F238E27FC236}">
                <a16:creationId xmlns:a16="http://schemas.microsoft.com/office/drawing/2014/main" id="{FC13B285-67B8-D43C-70D7-076377417CD9}"/>
              </a:ext>
            </a:extLst>
          </p:cNvPr>
          <p:cNvSpPr/>
          <p:nvPr/>
        </p:nvSpPr>
        <p:spPr>
          <a:xfrm flipH="1">
            <a:off x="11126292" y="2449937"/>
            <a:ext cx="177820" cy="450850"/>
          </a:xfrm>
          <a:prstGeom prst="downArrow">
            <a:avLst/>
          </a:prstGeom>
          <a:solidFill>
            <a:srgbClr val="C9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nvGrpSpPr>
          <p:cNvPr id="107" name="组合 106">
            <a:extLst>
              <a:ext uri="{FF2B5EF4-FFF2-40B4-BE49-F238E27FC236}">
                <a16:creationId xmlns:a16="http://schemas.microsoft.com/office/drawing/2014/main" id="{8E53B4ED-AB82-AE8C-6B2C-77276E091C64}"/>
              </a:ext>
            </a:extLst>
          </p:cNvPr>
          <p:cNvGrpSpPr/>
          <p:nvPr/>
        </p:nvGrpSpPr>
        <p:grpSpPr>
          <a:xfrm>
            <a:off x="8131741" y="1944055"/>
            <a:ext cx="3446848" cy="485136"/>
            <a:chOff x="7927198" y="1354775"/>
            <a:chExt cx="3311631" cy="485136"/>
          </a:xfrm>
        </p:grpSpPr>
        <p:pic>
          <p:nvPicPr>
            <p:cNvPr id="95" name="图片 94">
              <a:extLst>
                <a:ext uri="{FF2B5EF4-FFF2-40B4-BE49-F238E27FC236}">
                  <a16:creationId xmlns:a16="http://schemas.microsoft.com/office/drawing/2014/main" id="{DBFC4691-C453-4BFA-FDF2-662A1EB7F8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23901" y="1401746"/>
              <a:ext cx="357142" cy="404575"/>
            </a:xfrm>
            <a:prstGeom prst="rect">
              <a:avLst/>
            </a:prstGeom>
          </p:spPr>
        </p:pic>
        <p:pic>
          <p:nvPicPr>
            <p:cNvPr id="96" name="图片 95">
              <a:extLst>
                <a:ext uri="{FF2B5EF4-FFF2-40B4-BE49-F238E27FC236}">
                  <a16:creationId xmlns:a16="http://schemas.microsoft.com/office/drawing/2014/main" id="{1A0C0992-BF35-F653-1E55-39F07B2F828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97780" y="1397768"/>
              <a:ext cx="357142" cy="404575"/>
            </a:xfrm>
            <a:prstGeom prst="rect">
              <a:avLst/>
            </a:prstGeom>
          </p:spPr>
        </p:pic>
        <p:sp>
          <p:nvSpPr>
            <p:cNvPr id="97" name="文本框 96">
              <a:extLst>
                <a:ext uri="{FF2B5EF4-FFF2-40B4-BE49-F238E27FC236}">
                  <a16:creationId xmlns:a16="http://schemas.microsoft.com/office/drawing/2014/main" id="{6270AB0D-052A-FF56-8651-B65A3AA90561}"/>
                </a:ext>
              </a:extLst>
            </p:cNvPr>
            <p:cNvSpPr txBox="1"/>
            <p:nvPr/>
          </p:nvSpPr>
          <p:spPr>
            <a:xfrm>
              <a:off x="7927198" y="1419368"/>
              <a:ext cx="1700931"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Data Sources</a:t>
              </a:r>
              <a:endParaRPr lang="zh-CN" altLang="en-US" sz="1600" dirty="0">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C47AADA0-55D6-D6F6-EAE2-4AC12C0E15C1}"/>
                </a:ext>
              </a:extLst>
            </p:cNvPr>
            <p:cNvSpPr/>
            <p:nvPr/>
          </p:nvSpPr>
          <p:spPr>
            <a:xfrm>
              <a:off x="7956483" y="1354775"/>
              <a:ext cx="3282346" cy="485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grpSp>
        <p:nvGrpSpPr>
          <p:cNvPr id="108" name="组合 107">
            <a:extLst>
              <a:ext uri="{FF2B5EF4-FFF2-40B4-BE49-F238E27FC236}">
                <a16:creationId xmlns:a16="http://schemas.microsoft.com/office/drawing/2014/main" id="{B32E21EC-C6BC-2C9E-D7F5-0E3D25B6711C}"/>
              </a:ext>
            </a:extLst>
          </p:cNvPr>
          <p:cNvGrpSpPr/>
          <p:nvPr/>
        </p:nvGrpSpPr>
        <p:grpSpPr>
          <a:xfrm>
            <a:off x="8131742" y="2916691"/>
            <a:ext cx="3446846" cy="485136"/>
            <a:chOff x="7935527" y="2694169"/>
            <a:chExt cx="3446846" cy="485136"/>
          </a:xfrm>
        </p:grpSpPr>
        <p:pic>
          <p:nvPicPr>
            <p:cNvPr id="99" name="图片 98">
              <a:extLst>
                <a:ext uri="{FF2B5EF4-FFF2-40B4-BE49-F238E27FC236}">
                  <a16:creationId xmlns:a16="http://schemas.microsoft.com/office/drawing/2014/main" id="{F3D11D2F-1D58-4D97-4F4D-A134874744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14410" y="2778680"/>
              <a:ext cx="355808" cy="355808"/>
            </a:xfrm>
            <a:prstGeom prst="rect">
              <a:avLst/>
            </a:prstGeom>
          </p:spPr>
        </p:pic>
        <p:pic>
          <p:nvPicPr>
            <p:cNvPr id="101" name="图片 100">
              <a:extLst>
                <a:ext uri="{FF2B5EF4-FFF2-40B4-BE49-F238E27FC236}">
                  <a16:creationId xmlns:a16="http://schemas.microsoft.com/office/drawing/2014/main" id="{DD65F658-CB5D-B1B5-548E-69BACE07CD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31558" y="2779300"/>
              <a:ext cx="355808" cy="355808"/>
            </a:xfrm>
            <a:prstGeom prst="rect">
              <a:avLst/>
            </a:prstGeom>
          </p:spPr>
        </p:pic>
        <p:sp>
          <p:nvSpPr>
            <p:cNvPr id="102" name="文本框 101">
              <a:extLst>
                <a:ext uri="{FF2B5EF4-FFF2-40B4-BE49-F238E27FC236}">
                  <a16:creationId xmlns:a16="http://schemas.microsoft.com/office/drawing/2014/main" id="{2FC24DD4-AB2B-0791-F732-4700027432F4}"/>
                </a:ext>
              </a:extLst>
            </p:cNvPr>
            <p:cNvSpPr txBox="1"/>
            <p:nvPr/>
          </p:nvSpPr>
          <p:spPr>
            <a:xfrm>
              <a:off x="7935527" y="2757728"/>
              <a:ext cx="1770379"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Data Tables</a:t>
              </a:r>
              <a:endParaRPr lang="zh-CN" altLang="en-US" sz="1600" dirty="0">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3F4C1779-4DE7-988C-08A8-0E203C715905}"/>
                </a:ext>
              </a:extLst>
            </p:cNvPr>
            <p:cNvSpPr/>
            <p:nvPr/>
          </p:nvSpPr>
          <p:spPr>
            <a:xfrm>
              <a:off x="7975532" y="2694169"/>
              <a:ext cx="3406841" cy="485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109" name="文本框 108">
            <a:extLst>
              <a:ext uri="{FF2B5EF4-FFF2-40B4-BE49-F238E27FC236}">
                <a16:creationId xmlns:a16="http://schemas.microsoft.com/office/drawing/2014/main" id="{9C6C712F-D97D-2D67-4481-885B82C5AFCA}"/>
              </a:ext>
            </a:extLst>
          </p:cNvPr>
          <p:cNvSpPr txBox="1"/>
          <p:nvPr/>
        </p:nvSpPr>
        <p:spPr>
          <a:xfrm>
            <a:off x="8131743" y="2485196"/>
            <a:ext cx="1956041"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Data Collection</a:t>
            </a:r>
            <a:endParaRPr lang="zh-CN" altLang="en-US" sz="1600" dirty="0">
              <a:latin typeface="微软雅黑" panose="020B0503020204020204" pitchFamily="34" charset="-122"/>
              <a:ea typeface="微软雅黑" panose="020B0503020204020204" pitchFamily="34" charset="-122"/>
            </a:endParaRPr>
          </a:p>
        </p:txBody>
      </p:sp>
      <p:grpSp>
        <p:nvGrpSpPr>
          <p:cNvPr id="117" name="组合 116">
            <a:extLst>
              <a:ext uri="{FF2B5EF4-FFF2-40B4-BE49-F238E27FC236}">
                <a16:creationId xmlns:a16="http://schemas.microsoft.com/office/drawing/2014/main" id="{80F8B1D7-9F2C-4990-D076-45812BFC4DB6}"/>
              </a:ext>
            </a:extLst>
          </p:cNvPr>
          <p:cNvGrpSpPr/>
          <p:nvPr/>
        </p:nvGrpSpPr>
        <p:grpSpPr>
          <a:xfrm>
            <a:off x="8136500" y="3923030"/>
            <a:ext cx="3437320" cy="485136"/>
            <a:chOff x="7931792" y="3526531"/>
            <a:chExt cx="3321324" cy="485136"/>
          </a:xfrm>
        </p:grpSpPr>
        <p:sp>
          <p:nvSpPr>
            <p:cNvPr id="113" name="文本框 112">
              <a:extLst>
                <a:ext uri="{FF2B5EF4-FFF2-40B4-BE49-F238E27FC236}">
                  <a16:creationId xmlns:a16="http://schemas.microsoft.com/office/drawing/2014/main" id="{A47B632A-8FAE-E269-0AAE-2D45A7A32699}"/>
                </a:ext>
              </a:extLst>
            </p:cNvPr>
            <p:cNvSpPr txBox="1"/>
            <p:nvPr/>
          </p:nvSpPr>
          <p:spPr>
            <a:xfrm>
              <a:off x="7931792" y="3574850"/>
              <a:ext cx="2554355"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Normalized Data</a:t>
              </a:r>
              <a:endParaRPr lang="zh-CN" altLang="en-US" sz="1600" dirty="0">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3CE1ECC9-B9A4-C1E1-7448-58D363404CEF}"/>
                </a:ext>
              </a:extLst>
            </p:cNvPr>
            <p:cNvSpPr/>
            <p:nvPr/>
          </p:nvSpPr>
          <p:spPr>
            <a:xfrm>
              <a:off x="7970770" y="3526531"/>
              <a:ext cx="3282346" cy="485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pic>
          <p:nvPicPr>
            <p:cNvPr id="116" name="图片 115">
              <a:extLst>
                <a:ext uri="{FF2B5EF4-FFF2-40B4-BE49-F238E27FC236}">
                  <a16:creationId xmlns:a16="http://schemas.microsoft.com/office/drawing/2014/main" id="{EE096581-6816-9E06-1AB7-7B436A094FA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09268" y="3558382"/>
              <a:ext cx="364793" cy="364793"/>
            </a:xfrm>
            <a:prstGeom prst="rect">
              <a:avLst/>
            </a:prstGeom>
          </p:spPr>
        </p:pic>
      </p:grpSp>
      <p:sp>
        <p:nvSpPr>
          <p:cNvPr id="118" name="箭头: 下 117">
            <a:extLst>
              <a:ext uri="{FF2B5EF4-FFF2-40B4-BE49-F238E27FC236}">
                <a16:creationId xmlns:a16="http://schemas.microsoft.com/office/drawing/2014/main" id="{12661954-36CD-5903-E985-AE863E1944AF}"/>
              </a:ext>
            </a:extLst>
          </p:cNvPr>
          <p:cNvSpPr/>
          <p:nvPr/>
        </p:nvSpPr>
        <p:spPr>
          <a:xfrm rot="19017289" flipH="1">
            <a:off x="10213718" y="3373981"/>
            <a:ext cx="177820" cy="599728"/>
          </a:xfrm>
          <a:prstGeom prst="downArrow">
            <a:avLst/>
          </a:prstGeom>
          <a:solidFill>
            <a:srgbClr val="C9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Calibri" panose="020F0502020204030204"/>
                <a:ea typeface="微软雅黑" panose="020B0503020204020204" pitchFamily="34" charset="-122"/>
              </a:rPr>
              <a:t> </a:t>
            </a:r>
            <a:endParaRPr lang="zh-CN" altLang="en-US" dirty="0">
              <a:solidFill>
                <a:prstClr val="white"/>
              </a:solidFill>
              <a:latin typeface="Calibri" panose="020F0502020204030204"/>
              <a:ea typeface="微软雅黑" panose="020B0503020204020204" pitchFamily="34" charset="-122"/>
            </a:endParaRPr>
          </a:p>
        </p:txBody>
      </p:sp>
      <p:sp>
        <p:nvSpPr>
          <p:cNvPr id="119" name="箭头: 下 118">
            <a:extLst>
              <a:ext uri="{FF2B5EF4-FFF2-40B4-BE49-F238E27FC236}">
                <a16:creationId xmlns:a16="http://schemas.microsoft.com/office/drawing/2014/main" id="{7A3BBEB0-486D-296D-8FE1-CF01896CC7A6}"/>
              </a:ext>
            </a:extLst>
          </p:cNvPr>
          <p:cNvSpPr/>
          <p:nvPr/>
        </p:nvSpPr>
        <p:spPr>
          <a:xfrm rot="2510444" flipH="1">
            <a:off x="10942461" y="3388964"/>
            <a:ext cx="177820" cy="578089"/>
          </a:xfrm>
          <a:prstGeom prst="downArrow">
            <a:avLst/>
          </a:prstGeom>
          <a:solidFill>
            <a:srgbClr val="C9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20" name="文本框 119">
            <a:extLst>
              <a:ext uri="{FF2B5EF4-FFF2-40B4-BE49-F238E27FC236}">
                <a16:creationId xmlns:a16="http://schemas.microsoft.com/office/drawing/2014/main" id="{6F176286-4A1F-56CA-4A4C-36F8B5A21D84}"/>
              </a:ext>
            </a:extLst>
          </p:cNvPr>
          <p:cNvSpPr txBox="1"/>
          <p:nvPr/>
        </p:nvSpPr>
        <p:spPr>
          <a:xfrm>
            <a:off x="8139363" y="3467828"/>
            <a:ext cx="1747068"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Entity Matching</a:t>
            </a:r>
            <a:endParaRPr lang="zh-CN" altLang="en-US" sz="1600" dirty="0">
              <a:solidFill>
                <a:srgbClr val="FF0000"/>
              </a:solidFill>
              <a:latin typeface="微软雅黑" panose="020B0503020204020204" pitchFamily="34" charset="-122"/>
              <a:ea typeface="微软雅黑" panose="020B0503020204020204" pitchFamily="34" charset="-122"/>
            </a:endParaRPr>
          </a:p>
        </p:txBody>
      </p:sp>
      <p:grpSp>
        <p:nvGrpSpPr>
          <p:cNvPr id="128" name="组合 127">
            <a:extLst>
              <a:ext uri="{FF2B5EF4-FFF2-40B4-BE49-F238E27FC236}">
                <a16:creationId xmlns:a16="http://schemas.microsoft.com/office/drawing/2014/main" id="{907FC1D3-728E-4F71-D339-343FB2D86856}"/>
              </a:ext>
            </a:extLst>
          </p:cNvPr>
          <p:cNvGrpSpPr/>
          <p:nvPr/>
        </p:nvGrpSpPr>
        <p:grpSpPr>
          <a:xfrm>
            <a:off x="8141267" y="4900527"/>
            <a:ext cx="3790553" cy="1231106"/>
            <a:chOff x="7938455" y="4062327"/>
            <a:chExt cx="3426597" cy="1231106"/>
          </a:xfrm>
        </p:grpSpPr>
        <p:sp>
          <p:nvSpPr>
            <p:cNvPr id="121" name="文本框 120">
              <a:extLst>
                <a:ext uri="{FF2B5EF4-FFF2-40B4-BE49-F238E27FC236}">
                  <a16:creationId xmlns:a16="http://schemas.microsoft.com/office/drawing/2014/main" id="{C111B01B-C969-E722-9734-B51CBC08F32E}"/>
                </a:ext>
              </a:extLst>
            </p:cNvPr>
            <p:cNvSpPr txBox="1"/>
            <p:nvPr/>
          </p:nvSpPr>
          <p:spPr>
            <a:xfrm>
              <a:off x="7938456" y="4097131"/>
              <a:ext cx="2554355"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Downstream Tasks:</a:t>
              </a:r>
              <a:endParaRPr lang="zh-CN" altLang="en-US" sz="1600" dirty="0">
                <a:latin typeface="微软雅黑" panose="020B0503020204020204" pitchFamily="34" charset="-122"/>
                <a:ea typeface="微软雅黑" panose="020B0503020204020204" pitchFamily="34" charset="-122"/>
              </a:endParaRPr>
            </a:p>
          </p:txBody>
        </p:sp>
        <p:sp>
          <p:nvSpPr>
            <p:cNvPr id="122" name="文本框 121">
              <a:extLst>
                <a:ext uri="{FF2B5EF4-FFF2-40B4-BE49-F238E27FC236}">
                  <a16:creationId xmlns:a16="http://schemas.microsoft.com/office/drawing/2014/main" id="{C026DE3F-711E-8E8D-F3E7-CE58568196D1}"/>
                </a:ext>
              </a:extLst>
            </p:cNvPr>
            <p:cNvSpPr txBox="1"/>
            <p:nvPr/>
          </p:nvSpPr>
          <p:spPr>
            <a:xfrm>
              <a:off x="7938455" y="4413123"/>
              <a:ext cx="3426597" cy="86177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Management</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Knowledge Graph Construction</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A018B6E4-6A6F-BDEC-19F3-4B8FC62AA568}"/>
                </a:ext>
              </a:extLst>
            </p:cNvPr>
            <p:cNvSpPr/>
            <p:nvPr/>
          </p:nvSpPr>
          <p:spPr>
            <a:xfrm>
              <a:off x="7966008" y="4062327"/>
              <a:ext cx="3169571" cy="12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129" name="箭头: 下 128">
            <a:extLst>
              <a:ext uri="{FF2B5EF4-FFF2-40B4-BE49-F238E27FC236}">
                <a16:creationId xmlns:a16="http://schemas.microsoft.com/office/drawing/2014/main" id="{0AB217B4-0D5B-2B87-9456-C4AFC804F336}"/>
              </a:ext>
            </a:extLst>
          </p:cNvPr>
          <p:cNvSpPr/>
          <p:nvPr/>
        </p:nvSpPr>
        <p:spPr>
          <a:xfrm flipH="1">
            <a:off x="9724011" y="4426726"/>
            <a:ext cx="177820" cy="450850"/>
          </a:xfrm>
          <a:prstGeom prst="downArrow">
            <a:avLst/>
          </a:prstGeom>
          <a:solidFill>
            <a:srgbClr val="C9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latin typeface="Calibri" panose="020F0502020204030204"/>
                <a:ea typeface="微软雅黑" panose="020B0503020204020204" pitchFamily="34" charset="-122"/>
              </a:rPr>
              <a:t> </a:t>
            </a:r>
            <a:endParaRPr lang="zh-CN" altLang="en-US" dirty="0">
              <a:solidFill>
                <a:prstClr val="white"/>
              </a:solidFill>
              <a:latin typeface="Calibri" panose="020F0502020204030204"/>
              <a:ea typeface="微软雅黑" panose="020B0503020204020204" pitchFamily="34" charset="-122"/>
            </a:endParaRPr>
          </a:p>
        </p:txBody>
      </p:sp>
      <p:sp>
        <p:nvSpPr>
          <p:cNvPr id="130" name="矩形 129">
            <a:extLst>
              <a:ext uri="{FF2B5EF4-FFF2-40B4-BE49-F238E27FC236}">
                <a16:creationId xmlns:a16="http://schemas.microsoft.com/office/drawing/2014/main" id="{6FFCF0F9-726F-467C-1300-B8194DB3B745}"/>
              </a:ext>
            </a:extLst>
          </p:cNvPr>
          <p:cNvSpPr/>
          <p:nvPr/>
        </p:nvSpPr>
        <p:spPr>
          <a:xfrm>
            <a:off x="7996772" y="1813560"/>
            <a:ext cx="3737325" cy="44966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32" name="矩形 131">
            <a:extLst>
              <a:ext uri="{FF2B5EF4-FFF2-40B4-BE49-F238E27FC236}">
                <a16:creationId xmlns:a16="http://schemas.microsoft.com/office/drawing/2014/main" id="{3114899E-2DD8-4DDA-4E39-75D6CA46D432}"/>
              </a:ext>
            </a:extLst>
          </p:cNvPr>
          <p:cNvSpPr/>
          <p:nvPr/>
        </p:nvSpPr>
        <p:spPr>
          <a:xfrm>
            <a:off x="9897722" y="1976251"/>
            <a:ext cx="1485859" cy="2364431"/>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33" name="文本框 132">
            <a:extLst>
              <a:ext uri="{FF2B5EF4-FFF2-40B4-BE49-F238E27FC236}">
                <a16:creationId xmlns:a16="http://schemas.microsoft.com/office/drawing/2014/main" id="{43500DA5-2C56-3816-47AF-096C530059CD}"/>
              </a:ext>
            </a:extLst>
          </p:cNvPr>
          <p:cNvSpPr txBox="1"/>
          <p:nvPr/>
        </p:nvSpPr>
        <p:spPr>
          <a:xfrm>
            <a:off x="7056476" y="3451536"/>
            <a:ext cx="2964711" cy="369332"/>
          </a:xfrm>
          <a:prstGeom prst="rect">
            <a:avLst/>
          </a:prstGeom>
          <a:noFill/>
        </p:spPr>
        <p:txBody>
          <a:bodyPr wrap="square" rtlCol="0">
            <a:spAutoFit/>
          </a:bodyPr>
          <a:lstStyle/>
          <a:p>
            <a:r>
              <a:rPr lang="en-US" altLang="zh-CN" dirty="0">
                <a:solidFill>
                  <a:srgbClr val="FF0000"/>
                </a:solidFill>
              </a:rPr>
              <a:t> </a:t>
            </a:r>
            <a:r>
              <a:rPr lang="en-US" altLang="zh-CN" sz="1600" dirty="0">
                <a:solidFill>
                  <a:srgbClr val="FF0000"/>
                </a:solidFill>
                <a:latin typeface="微软雅黑" panose="020B0503020204020204" pitchFamily="34" charset="-122"/>
                <a:ea typeface="微软雅黑" panose="020B0503020204020204" pitchFamily="34" charset="-122"/>
              </a:rPr>
              <a:t>Two-table Entity Matching</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5" name="文本框 134">
            <a:extLst>
              <a:ext uri="{FF2B5EF4-FFF2-40B4-BE49-F238E27FC236}">
                <a16:creationId xmlns:a16="http://schemas.microsoft.com/office/drawing/2014/main" id="{57C82DB3-7EE6-E495-2EA9-7FA260F9F458}"/>
              </a:ext>
            </a:extLst>
          </p:cNvPr>
          <p:cNvSpPr txBox="1"/>
          <p:nvPr/>
        </p:nvSpPr>
        <p:spPr>
          <a:xfrm>
            <a:off x="10273773" y="3010113"/>
            <a:ext cx="1404202"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More?</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308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32" grpId="0" animBg="1"/>
      <p:bldP spid="133" grpId="0"/>
      <p:bldP spid="1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424675"/>
            <a:chOff x="3655902" y="1775113"/>
            <a:chExt cx="4880195" cy="3424675"/>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 究 背 景</a:t>
                </a:r>
              </a:p>
            </p:txBody>
          </p:sp>
        </p:grpSp>
        <p:grpSp>
          <p:nvGrpSpPr>
            <p:cNvPr id="41" name="组合 40"/>
            <p:cNvGrpSpPr/>
            <p:nvPr/>
          </p:nvGrpSpPr>
          <p:grpSpPr>
            <a:xfrm>
              <a:off x="3655902" y="5019788"/>
              <a:ext cx="4880195" cy="180000"/>
              <a:chOff x="3655902" y="1952115"/>
              <a:chExt cx="4880195" cy="180000"/>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57" name="组合 56"/>
            <p:cNvGrpSpPr/>
            <p:nvPr/>
          </p:nvGrpSpPr>
          <p:grpSpPr>
            <a:xfrm>
              <a:off x="3655902" y="4000406"/>
              <a:ext cx="4880195" cy="180000"/>
              <a:chOff x="3655902" y="1952115"/>
              <a:chExt cx="4880195" cy="180000"/>
            </a:xfrm>
          </p:grpSpPr>
          <p:grpSp>
            <p:nvGrpSpPr>
              <p:cNvPr id="58" name="Google Shape;863;p65"/>
              <p:cNvGrpSpPr>
                <a:grpSpLocks noChangeAspect="1"/>
              </p:cNvGrpSpPr>
              <p:nvPr/>
            </p:nvGrpSpPr>
            <p:grpSpPr>
              <a:xfrm>
                <a:off x="3655902" y="1952115"/>
                <a:ext cx="190147" cy="180000"/>
                <a:chOff x="4660325" y="1866850"/>
                <a:chExt cx="68350" cy="58100"/>
              </a:xfrm>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9" name="Google Shape;863;p65"/>
              <p:cNvGrpSpPr>
                <a:grpSpLocks noChangeAspect="1"/>
              </p:cNvGrpSpPr>
              <p:nvPr/>
            </p:nvGrpSpPr>
            <p:grpSpPr>
              <a:xfrm flipH="1">
                <a:off x="8345950" y="1952115"/>
                <a:ext cx="190147" cy="180000"/>
                <a:chOff x="4660325" y="1866850"/>
                <a:chExt cx="68350" cy="58100"/>
              </a:xfrm>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grpSp>
      <p:sp>
        <p:nvSpPr>
          <p:cNvPr id="3" name="文本占位符 2"/>
          <p:cNvSpPr>
            <a:spLocks noGrp="1"/>
          </p:cNvSpPr>
          <p:nvPr>
            <p:ph type="body" sz="quarter" idx="13"/>
          </p:nvPr>
        </p:nvSpPr>
        <p:spPr/>
        <p:txBody>
          <a:bodyPr/>
          <a:lstStyle/>
          <a:p>
            <a:r>
              <a:rPr lang="zh-CN" altLang="en-US"/>
              <a:t>提纲</a:t>
            </a:r>
          </a:p>
        </p:txBody>
      </p:sp>
      <p:sp>
        <p:nvSpPr>
          <p:cNvPr id="6" name="矩形: 圆角 5">
            <a:extLst>
              <a:ext uri="{FF2B5EF4-FFF2-40B4-BE49-F238E27FC236}">
                <a16:creationId xmlns:a16="http://schemas.microsoft.com/office/drawing/2014/main" id="{D7FC68B8-7270-FF05-0272-9A4BDAB17872}"/>
              </a:ext>
            </a:extLst>
          </p:cNvPr>
          <p:cNvSpPr/>
          <p:nvPr/>
        </p:nvSpPr>
        <p:spPr>
          <a:xfrm>
            <a:off x="4029581" y="3813878"/>
            <a:ext cx="4132835" cy="553054"/>
          </a:xfrm>
          <a:prstGeom prst="roundRect">
            <a:avLst>
              <a:gd name="adj" fmla="val 17699"/>
            </a:avLst>
          </a:prstGeom>
          <a:solidFill>
            <a:schemeClr val="bg1">
              <a:lumMod val="65000"/>
              <a:alpha val="50000"/>
            </a:schemeClr>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实 验 结 果</a:t>
            </a:r>
          </a:p>
        </p:txBody>
      </p:sp>
      <p:sp>
        <p:nvSpPr>
          <p:cNvPr id="7" name="矩形: 圆角 6">
            <a:extLst>
              <a:ext uri="{FF2B5EF4-FFF2-40B4-BE49-F238E27FC236}">
                <a16:creationId xmlns:a16="http://schemas.microsoft.com/office/drawing/2014/main" id="{39B27F60-568F-7D70-7679-B756E579FC54}"/>
              </a:ext>
            </a:extLst>
          </p:cNvPr>
          <p:cNvSpPr/>
          <p:nvPr/>
        </p:nvSpPr>
        <p:spPr>
          <a:xfrm>
            <a:off x="4029581" y="4833261"/>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dirty="0">
                <a:solidFill>
                  <a:srgbClr val="384331"/>
                </a:solidFill>
                <a:latin typeface="微软雅黑" panose="020B0503020204020204" pitchFamily="34" charset="-122"/>
                <a:ea typeface="微软雅黑" panose="020B0503020204020204" pitchFamily="34" charset="-122"/>
                <a:cs typeface="+mn-ea"/>
              </a:rPr>
              <a:t>思 考 总 结</a:t>
            </a:r>
          </a:p>
        </p:txBody>
      </p:sp>
    </p:spTree>
    <p:extLst>
      <p:ext uri="{BB962C8B-B14F-4D97-AF65-F5344CB8AC3E}">
        <p14:creationId xmlns:p14="http://schemas.microsoft.com/office/powerpoint/2010/main" val="2291305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3" name="文本占位符 2"/>
          <p:cNvSpPr>
            <a:spLocks noGrp="1"/>
          </p:cNvSpPr>
          <p:nvPr>
            <p:ph type="body" sz="quarter" idx="13"/>
          </p:nvPr>
        </p:nvSpPr>
        <p:spPr/>
        <p:txBody>
          <a:bodyPr/>
          <a:lstStyle/>
          <a:p>
            <a:r>
              <a:rPr lang="zh-CN" altLang="en-US" dirty="0"/>
              <a:t>思考总结</a:t>
            </a:r>
          </a:p>
        </p:txBody>
      </p:sp>
      <p:sp>
        <p:nvSpPr>
          <p:cNvPr id="4" name="文本框 3">
            <a:extLst>
              <a:ext uri="{FF2B5EF4-FFF2-40B4-BE49-F238E27FC236}">
                <a16:creationId xmlns:a16="http://schemas.microsoft.com/office/drawing/2014/main" id="{ECA8AAE3-EE11-7DD0-0378-0B0069CCDEE9}"/>
              </a:ext>
            </a:extLst>
          </p:cNvPr>
          <p:cNvSpPr txBox="1"/>
          <p:nvPr/>
        </p:nvSpPr>
        <p:spPr>
          <a:xfrm>
            <a:off x="153954" y="1188720"/>
            <a:ext cx="448818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Two-table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Entity Matching</a:t>
            </a:r>
            <a:endParaRPr lang="zh-CN" altLang="en-US" sz="2000" dirty="0">
              <a:latin typeface="微软雅黑" panose="020B0503020204020204" pitchFamily="34" charset="-122"/>
              <a:ea typeface="微软雅黑" panose="020B0503020204020204" pitchFamily="34" charset="-122"/>
            </a:endParaRPr>
          </a:p>
        </p:txBody>
      </p:sp>
      <p:sp>
        <p:nvSpPr>
          <p:cNvPr id="6" name="箭头: 右 5">
            <a:extLst>
              <a:ext uri="{FF2B5EF4-FFF2-40B4-BE49-F238E27FC236}">
                <a16:creationId xmlns:a16="http://schemas.microsoft.com/office/drawing/2014/main" id="{2BA3E5BE-E9BD-8A1D-D45E-B38B402716A8}"/>
              </a:ext>
            </a:extLst>
          </p:cNvPr>
          <p:cNvSpPr/>
          <p:nvPr/>
        </p:nvSpPr>
        <p:spPr>
          <a:xfrm>
            <a:off x="4078255" y="1133505"/>
            <a:ext cx="882365" cy="5105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7" name="文本框 6">
            <a:extLst>
              <a:ext uri="{FF2B5EF4-FFF2-40B4-BE49-F238E27FC236}">
                <a16:creationId xmlns:a16="http://schemas.microsoft.com/office/drawing/2014/main" id="{1189E7DD-70E1-FDA3-9982-262C568A061B}"/>
              </a:ext>
            </a:extLst>
          </p:cNvPr>
          <p:cNvSpPr txBox="1"/>
          <p:nvPr/>
        </p:nvSpPr>
        <p:spPr>
          <a:xfrm>
            <a:off x="5031458" y="1188720"/>
            <a:ext cx="4488180" cy="400110"/>
          </a:xfrm>
          <a:prstGeom prst="rect">
            <a:avLst/>
          </a:prstGeom>
          <a:noFill/>
        </p:spPr>
        <p:txBody>
          <a:bodyPr wrap="square" rtlCol="0">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Multi-table</a:t>
            </a:r>
            <a:r>
              <a:rPr lang="en-US" altLang="zh-CN" sz="2000" dirty="0">
                <a:latin typeface="微软雅黑" panose="020B0503020204020204" pitchFamily="34" charset="-122"/>
                <a:ea typeface="微软雅黑" panose="020B0503020204020204" pitchFamily="34" charset="-122"/>
              </a:rPr>
              <a:t> Entity Matching</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53A2412-4EB8-ABD7-2078-65AEEB933C3D}"/>
              </a:ext>
            </a:extLst>
          </p:cNvPr>
          <p:cNvSpPr txBox="1"/>
          <p:nvPr/>
        </p:nvSpPr>
        <p:spPr>
          <a:xfrm>
            <a:off x="367314" y="4305300"/>
            <a:ext cx="11016966" cy="1938992"/>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Limitations</a:t>
            </a:r>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 </a:t>
            </a:r>
            <a:r>
              <a:rPr lang="en-US" altLang="zh-CN" sz="2000" u="sng" dirty="0">
                <a:latin typeface="微软雅黑" panose="020B0503020204020204" pitchFamily="34" charset="-122"/>
                <a:ea typeface="微软雅黑" panose="020B0503020204020204" pitchFamily="34" charset="-122"/>
              </a:rPr>
              <a:t>focus solely on representation-based entity matching</a:t>
            </a:r>
            <a:r>
              <a:rPr lang="en-US" altLang="zh-CN" sz="2000" dirty="0">
                <a:latin typeface="微软雅黑" panose="020B0503020204020204" pitchFamily="34" charset="-122"/>
                <a:ea typeface="微软雅黑" panose="020B0503020204020204" pitchFamily="34" charset="-122"/>
              </a:rPr>
              <a:t> and do not explore more effective interaction-based techniques</a:t>
            </a: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 </a:t>
            </a:r>
            <a:r>
              <a:rPr lang="en-US" altLang="zh-CN" sz="2000" u="sng" dirty="0">
                <a:latin typeface="微软雅黑" panose="020B0503020204020204" pitchFamily="34" charset="-122"/>
                <a:ea typeface="微软雅黑" panose="020B0503020204020204" pitchFamily="34" charset="-122"/>
              </a:rPr>
              <a:t>overlook the merging paths</a:t>
            </a:r>
            <a:r>
              <a:rPr lang="en-US" altLang="zh-CN" sz="2000" dirty="0">
                <a:latin typeface="微软雅黑" panose="020B0503020204020204" pitchFamily="34" charset="-122"/>
                <a:ea typeface="微软雅黑" panose="020B0503020204020204" pitchFamily="34" charset="-122"/>
              </a:rPr>
              <a:t> of each data item in the hierarchical merging</a:t>
            </a:r>
            <a:endParaRPr lang="zh-CN" altLang="en-US" sz="2000" dirty="0">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B2EB7D06-3543-7F80-2153-A13160F215C2}"/>
              </a:ext>
            </a:extLst>
          </p:cNvPr>
          <p:cNvSpPr/>
          <p:nvPr/>
        </p:nvSpPr>
        <p:spPr>
          <a:xfrm>
            <a:off x="453993" y="1945429"/>
            <a:ext cx="1383631"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blocking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1" name="箭头: 右 10">
            <a:extLst>
              <a:ext uri="{FF2B5EF4-FFF2-40B4-BE49-F238E27FC236}">
                <a16:creationId xmlns:a16="http://schemas.microsoft.com/office/drawing/2014/main" id="{5B64F142-B1E5-3B9C-BBFE-B01DC1B76A73}"/>
              </a:ext>
            </a:extLst>
          </p:cNvPr>
          <p:cNvSpPr/>
          <p:nvPr/>
        </p:nvSpPr>
        <p:spPr>
          <a:xfrm>
            <a:off x="1977830" y="1987578"/>
            <a:ext cx="920415" cy="38140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3" name="矩形: 圆角 12">
            <a:extLst>
              <a:ext uri="{FF2B5EF4-FFF2-40B4-BE49-F238E27FC236}">
                <a16:creationId xmlns:a16="http://schemas.microsoft.com/office/drawing/2014/main" id="{8A32CE27-5063-3E10-C259-EC0CC53C3804}"/>
              </a:ext>
            </a:extLst>
          </p:cNvPr>
          <p:cNvSpPr/>
          <p:nvPr/>
        </p:nvSpPr>
        <p:spPr>
          <a:xfrm>
            <a:off x="3038449" y="1945428"/>
            <a:ext cx="1458153"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matching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31335B35-80BD-DFCC-7A23-8573303728BF}"/>
              </a:ext>
            </a:extLst>
          </p:cNvPr>
          <p:cNvSpPr/>
          <p:nvPr/>
        </p:nvSpPr>
        <p:spPr>
          <a:xfrm>
            <a:off x="5626393" y="1945429"/>
            <a:ext cx="1329490"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merging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5" name="箭头: 右 14">
            <a:extLst>
              <a:ext uri="{FF2B5EF4-FFF2-40B4-BE49-F238E27FC236}">
                <a16:creationId xmlns:a16="http://schemas.microsoft.com/office/drawing/2014/main" id="{8D103C21-B881-AB54-C2C6-DA46D1EA779E}"/>
              </a:ext>
            </a:extLst>
          </p:cNvPr>
          <p:cNvSpPr/>
          <p:nvPr/>
        </p:nvSpPr>
        <p:spPr>
          <a:xfrm>
            <a:off x="7096089" y="1987578"/>
            <a:ext cx="920415" cy="38140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6" name="矩形: 圆角 15">
            <a:extLst>
              <a:ext uri="{FF2B5EF4-FFF2-40B4-BE49-F238E27FC236}">
                <a16:creationId xmlns:a16="http://schemas.microsoft.com/office/drawing/2014/main" id="{EBB03CB5-BC8D-B0C5-5318-1CF7FA4D7BC0}"/>
              </a:ext>
            </a:extLst>
          </p:cNvPr>
          <p:cNvSpPr/>
          <p:nvPr/>
        </p:nvSpPr>
        <p:spPr>
          <a:xfrm>
            <a:off x="8156709" y="1945428"/>
            <a:ext cx="1379949" cy="465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微软雅黑" panose="020B0503020204020204" pitchFamily="34" charset="-122"/>
                <a:ea typeface="微软雅黑" panose="020B0503020204020204" pitchFamily="34" charset="-122"/>
              </a:rPr>
              <a:t>pruning</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AE6B0B0-6CFA-4228-2946-2865E822860E}"/>
              </a:ext>
            </a:extLst>
          </p:cNvPr>
          <p:cNvSpPr/>
          <p:nvPr/>
        </p:nvSpPr>
        <p:spPr>
          <a:xfrm>
            <a:off x="363754" y="1849254"/>
            <a:ext cx="4211053" cy="655722"/>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8" name="矩形 17">
            <a:extLst>
              <a:ext uri="{FF2B5EF4-FFF2-40B4-BE49-F238E27FC236}">
                <a16:creationId xmlns:a16="http://schemas.microsoft.com/office/drawing/2014/main" id="{C7B1515A-818A-AFDE-9A69-B1470A00C6CB}"/>
              </a:ext>
            </a:extLst>
          </p:cNvPr>
          <p:cNvSpPr/>
          <p:nvPr/>
        </p:nvSpPr>
        <p:spPr>
          <a:xfrm>
            <a:off x="5526636" y="1849254"/>
            <a:ext cx="4101435" cy="655722"/>
          </a:xfrm>
          <a:prstGeom prst="rect">
            <a:avLst/>
          </a:prstGeom>
          <a:noFill/>
          <a:ln w="31750" cap="rnd">
            <a:solidFill>
              <a:schemeClr val="bg2">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19" name="箭头: 右 18">
            <a:extLst>
              <a:ext uri="{FF2B5EF4-FFF2-40B4-BE49-F238E27FC236}">
                <a16:creationId xmlns:a16="http://schemas.microsoft.com/office/drawing/2014/main" id="{8350FB77-606F-230A-CE3A-4BA083574E65}"/>
              </a:ext>
            </a:extLst>
          </p:cNvPr>
          <p:cNvSpPr/>
          <p:nvPr/>
        </p:nvSpPr>
        <p:spPr>
          <a:xfrm>
            <a:off x="4715011" y="1921845"/>
            <a:ext cx="691865" cy="51054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0" name="文本框 19">
            <a:extLst>
              <a:ext uri="{FF2B5EF4-FFF2-40B4-BE49-F238E27FC236}">
                <a16:creationId xmlns:a16="http://schemas.microsoft.com/office/drawing/2014/main" id="{643A4E3C-D4F3-8FBC-8FF6-920E19037A28}"/>
              </a:ext>
            </a:extLst>
          </p:cNvPr>
          <p:cNvSpPr txBox="1"/>
          <p:nvPr/>
        </p:nvSpPr>
        <p:spPr>
          <a:xfrm>
            <a:off x="4032534" y="2879034"/>
            <a:ext cx="36195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 </a:t>
            </a:r>
            <a:r>
              <a:rPr lang="en-US" altLang="zh-CN" u="sng" dirty="0">
                <a:latin typeface="微软雅黑" panose="020B0503020204020204" pitchFamily="34" charset="-122"/>
                <a:ea typeface="微软雅黑" panose="020B0503020204020204" pitchFamily="34" charset="-122"/>
              </a:rPr>
              <a:t>parallelizable</a:t>
            </a:r>
            <a:r>
              <a:rPr lang="en-US" altLang="zh-CN" dirty="0">
                <a:latin typeface="微软雅黑" panose="020B0503020204020204" pitchFamily="34" charset="-122"/>
                <a:ea typeface="微软雅黑" panose="020B0503020204020204" pitchFamily="34" charset="-122"/>
              </a:rPr>
              <a:t> table-wise </a:t>
            </a:r>
            <a:r>
              <a:rPr lang="en-US" altLang="zh-CN" u="sng" dirty="0">
                <a:latin typeface="微软雅黑" panose="020B0503020204020204" pitchFamily="34" charset="-122"/>
                <a:ea typeface="微软雅黑" panose="020B0503020204020204" pitchFamily="34" charset="-122"/>
              </a:rPr>
              <a:t>hierarchical merging</a:t>
            </a:r>
            <a:r>
              <a:rPr lang="en-US" altLang="zh-CN" dirty="0">
                <a:latin typeface="微软雅黑" panose="020B0503020204020204" pitchFamily="34" charset="-122"/>
                <a:ea typeface="微软雅黑" panose="020B0503020204020204" pitchFamily="34" charset="-122"/>
              </a:rPr>
              <a:t> algorithm</a:t>
            </a:r>
            <a:endParaRPr lang="zh-CN" altLang="en-US" dirty="0">
              <a:latin typeface="微软雅黑" panose="020B0503020204020204" pitchFamily="34" charset="-122"/>
              <a:ea typeface="微软雅黑" panose="020B0503020204020204" pitchFamily="34" charset="-122"/>
            </a:endParaRPr>
          </a:p>
        </p:txBody>
      </p:sp>
      <p:sp>
        <p:nvSpPr>
          <p:cNvPr id="21" name="箭头: 右 20">
            <a:extLst>
              <a:ext uri="{FF2B5EF4-FFF2-40B4-BE49-F238E27FC236}">
                <a16:creationId xmlns:a16="http://schemas.microsoft.com/office/drawing/2014/main" id="{98FA7E18-96BC-2F8D-994C-F75EE36F366F}"/>
              </a:ext>
            </a:extLst>
          </p:cNvPr>
          <p:cNvSpPr/>
          <p:nvPr/>
        </p:nvSpPr>
        <p:spPr>
          <a:xfrm rot="5400000">
            <a:off x="5443486" y="2577885"/>
            <a:ext cx="460857" cy="3750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2" name="箭头: 右 21">
            <a:extLst>
              <a:ext uri="{FF2B5EF4-FFF2-40B4-BE49-F238E27FC236}">
                <a16:creationId xmlns:a16="http://schemas.microsoft.com/office/drawing/2014/main" id="{C3370A82-D583-A550-4212-9519D4EC5BCA}"/>
              </a:ext>
            </a:extLst>
          </p:cNvPr>
          <p:cNvSpPr/>
          <p:nvPr/>
        </p:nvSpPr>
        <p:spPr>
          <a:xfrm rot="5400000">
            <a:off x="5443485" y="3545125"/>
            <a:ext cx="460857" cy="3750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3" name="文本框 22">
            <a:extLst>
              <a:ext uri="{FF2B5EF4-FFF2-40B4-BE49-F238E27FC236}">
                <a16:creationId xmlns:a16="http://schemas.microsoft.com/office/drawing/2014/main" id="{BF60ABDB-69B3-C25E-0256-B9623FCD0047}"/>
              </a:ext>
            </a:extLst>
          </p:cNvPr>
          <p:cNvSpPr txBox="1"/>
          <p:nvPr/>
        </p:nvSpPr>
        <p:spPr>
          <a:xfrm>
            <a:off x="3965207" y="3899423"/>
            <a:ext cx="410143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match multiple tables efficiently</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02FB38EB-98B2-8DB2-D906-AC5B7651B96A}"/>
              </a:ext>
            </a:extLst>
          </p:cNvPr>
          <p:cNvSpPr txBox="1"/>
          <p:nvPr/>
        </p:nvSpPr>
        <p:spPr>
          <a:xfrm>
            <a:off x="7460244" y="2881719"/>
            <a:ext cx="511146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 </a:t>
            </a:r>
            <a:r>
              <a:rPr lang="en-US" altLang="zh-CN" u="sng" dirty="0">
                <a:latin typeface="微软雅黑" panose="020B0503020204020204" pitchFamily="34" charset="-122"/>
                <a:ea typeface="微软雅黑" panose="020B0503020204020204" pitchFamily="34" charset="-122"/>
              </a:rPr>
              <a:t>density-based</a:t>
            </a:r>
            <a:r>
              <a:rPr lang="en-US" altLang="zh-CN" dirty="0">
                <a:latin typeface="微软雅黑" panose="020B0503020204020204" pitchFamily="34" charset="-122"/>
                <a:ea typeface="微软雅黑" panose="020B0503020204020204" pitchFamily="34" charset="-122"/>
              </a:rPr>
              <a:t> strategy to prune outliers</a:t>
            </a:r>
            <a:endParaRPr lang="zh-CN" altLang="en-US" dirty="0">
              <a:latin typeface="微软雅黑" panose="020B0503020204020204" pitchFamily="34" charset="-122"/>
              <a:ea typeface="微软雅黑" panose="020B0503020204020204" pitchFamily="34" charset="-122"/>
            </a:endParaRPr>
          </a:p>
        </p:txBody>
      </p:sp>
      <p:sp>
        <p:nvSpPr>
          <p:cNvPr id="25" name="箭头: 右 24">
            <a:extLst>
              <a:ext uri="{FF2B5EF4-FFF2-40B4-BE49-F238E27FC236}">
                <a16:creationId xmlns:a16="http://schemas.microsoft.com/office/drawing/2014/main" id="{1A0C9AA0-F711-4705-4589-C9825893C070}"/>
              </a:ext>
            </a:extLst>
          </p:cNvPr>
          <p:cNvSpPr/>
          <p:nvPr/>
        </p:nvSpPr>
        <p:spPr>
          <a:xfrm rot="5400000">
            <a:off x="8616255" y="2577886"/>
            <a:ext cx="460857" cy="3750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6" name="箭头: 右 25">
            <a:extLst>
              <a:ext uri="{FF2B5EF4-FFF2-40B4-BE49-F238E27FC236}">
                <a16:creationId xmlns:a16="http://schemas.microsoft.com/office/drawing/2014/main" id="{9B1388F0-A51D-4FB4-8C1D-975E928410BB}"/>
              </a:ext>
            </a:extLst>
          </p:cNvPr>
          <p:cNvSpPr/>
          <p:nvPr/>
        </p:nvSpPr>
        <p:spPr>
          <a:xfrm rot="5400000">
            <a:off x="9785548" y="3293965"/>
            <a:ext cx="460857" cy="37503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27" name="文本框 26">
            <a:extLst>
              <a:ext uri="{FF2B5EF4-FFF2-40B4-BE49-F238E27FC236}">
                <a16:creationId xmlns:a16="http://schemas.microsoft.com/office/drawing/2014/main" id="{5C887F18-AA1D-CF25-E806-E399D43AADA2}"/>
              </a:ext>
            </a:extLst>
          </p:cNvPr>
          <p:cNvSpPr txBox="1"/>
          <p:nvPr/>
        </p:nvSpPr>
        <p:spPr>
          <a:xfrm>
            <a:off x="8846683" y="3701210"/>
            <a:ext cx="410143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improve effectiveness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0475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0" y="2216785"/>
            <a:ext cx="12192000" cy="1914525"/>
          </a:xfrm>
          <a:prstGeom prst="rect">
            <a:avLst/>
          </a:prstGeom>
          <a:noFill/>
        </p:spPr>
        <p:txBody>
          <a:bodyPr wrap="square" rtlCol="0" anchor="ctr" anchorCtr="0">
            <a:noAutofit/>
          </a:bodyPr>
          <a:lstStyle/>
          <a:p>
            <a:pPr marL="0" marR="0" lvl="0" indent="0" algn="ctr" defTabSz="457200" rtl="0" eaLnBrk="1" fontAlgn="auto" latinLnBrk="0" hangingPunct="1">
              <a:lnSpc>
                <a:spcPts val="2300"/>
              </a:lnSpc>
              <a:spcBef>
                <a:spcPts val="1200"/>
              </a:spcBef>
              <a:spcAft>
                <a:spcPts val="1200"/>
              </a:spcAft>
              <a:buClrTx/>
              <a:buSzTx/>
              <a:buFontTx/>
              <a:buNone/>
              <a:defRPr/>
            </a:pPr>
            <a:r>
              <a:rPr lang="en-US" altLang="zh-CN" sz="5400" b="1" i="1" kern="0" dirty="0">
                <a:solidFill>
                  <a:srgbClr val="70AD47">
                    <a:lumMod val="50000"/>
                  </a:srgbClr>
                </a:solidFill>
                <a:latin typeface="Calibri" panose="020F0502020204030204" pitchFamily="34" charset="0"/>
                <a:ea typeface="Calibri" panose="020F0502020204030204" pitchFamily="34" charset="0"/>
                <a:cs typeface="Calibri" panose="020F0502020204030204" pitchFamily="34" charset="0"/>
              </a:rPr>
              <a:t>Thank You</a:t>
            </a:r>
            <a:endParaRPr kumimoji="0" lang="en-US" altLang="zh-CN" sz="5400" b="1" i="1" u="none" strike="noStrike" kern="0" cap="none" spc="0" normalizeH="0" baseline="0" noProof="0" dirty="0">
              <a:ln>
                <a:noFill/>
              </a:ln>
              <a:solidFill>
                <a:srgbClr val="70AD47">
                  <a:lumMod val="50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70" y="4777105"/>
            <a:ext cx="12193270" cy="61555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sym typeface="+mn-ea"/>
              </a:rPr>
              <a:t> </a:t>
            </a:r>
            <a:endParaRPr kumimoji="0" lang="en-US" altLang="zh-CN" sz="14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sym typeface="+mn-ea"/>
              </a:rPr>
              <a:t>Presented by Me</a:t>
            </a:r>
          </a:p>
        </p:txBody>
      </p:sp>
      <p:sp>
        <p:nvSpPr>
          <p:cNvPr id="4" name="文本框 3"/>
          <p:cNvSpPr txBox="1"/>
          <p:nvPr/>
        </p:nvSpPr>
        <p:spPr>
          <a:xfrm>
            <a:off x="5342890" y="175323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3" name="文本占位符 2"/>
          <p:cNvSpPr>
            <a:spLocks noGrp="1"/>
          </p:cNvSpPr>
          <p:nvPr>
            <p:ph type="body" sz="quarter" idx="13"/>
          </p:nvPr>
        </p:nvSpPr>
        <p:spPr/>
        <p:txBody>
          <a:bodyPr/>
          <a:lstStyle/>
          <a:p>
            <a:r>
              <a:rPr lang="zh-CN" altLang="en-US" dirty="0"/>
              <a:t>研究背景</a:t>
            </a:r>
            <a:r>
              <a:rPr lang="en-US" altLang="zh-CN" dirty="0"/>
              <a:t>-Multi-Table Entity Matching</a:t>
            </a:r>
            <a:endParaRPr lang="zh-CN" altLang="en-US" dirty="0"/>
          </a:p>
        </p:txBody>
      </p:sp>
      <p:pic>
        <p:nvPicPr>
          <p:cNvPr id="9" name="图片 8">
            <a:extLst>
              <a:ext uri="{FF2B5EF4-FFF2-40B4-BE49-F238E27FC236}">
                <a16:creationId xmlns:a16="http://schemas.microsoft.com/office/drawing/2014/main" id="{D0EF6E33-E9CE-27B2-896F-3B418F126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894" y="1856921"/>
            <a:ext cx="7680960" cy="3932118"/>
          </a:xfrm>
          <a:prstGeom prst="rect">
            <a:avLst/>
          </a:prstGeom>
          <a:effectLst>
            <a:outerShdw blurRad="50800" dist="38100" dir="2700000" algn="tl" rotWithShape="0">
              <a:prstClr val="black">
                <a:alpha val="40000"/>
              </a:prstClr>
            </a:outerShdw>
          </a:effectLst>
        </p:spPr>
      </p:pic>
      <p:grpSp>
        <p:nvGrpSpPr>
          <p:cNvPr id="18" name="组合 17">
            <a:extLst>
              <a:ext uri="{FF2B5EF4-FFF2-40B4-BE49-F238E27FC236}">
                <a16:creationId xmlns:a16="http://schemas.microsoft.com/office/drawing/2014/main" id="{6B7672A8-3DF5-223A-C17D-5F79F594B274}"/>
              </a:ext>
            </a:extLst>
          </p:cNvPr>
          <p:cNvGrpSpPr/>
          <p:nvPr/>
        </p:nvGrpSpPr>
        <p:grpSpPr>
          <a:xfrm>
            <a:off x="199674" y="1556664"/>
            <a:ext cx="3379470" cy="4018694"/>
            <a:chOff x="358140" y="1166289"/>
            <a:chExt cx="3379470" cy="4018694"/>
          </a:xfrm>
        </p:grpSpPr>
        <p:pic>
          <p:nvPicPr>
            <p:cNvPr id="12" name="图片 11">
              <a:extLst>
                <a:ext uri="{FF2B5EF4-FFF2-40B4-BE49-F238E27FC236}">
                  <a16:creationId xmlns:a16="http://schemas.microsoft.com/office/drawing/2014/main" id="{8846418A-0770-67F5-EEB2-066F7A4A4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 y="1166289"/>
              <a:ext cx="3230880" cy="1806728"/>
            </a:xfrm>
            <a:prstGeom prst="rect">
              <a:avLst/>
            </a:prstGeom>
            <a:effectLst>
              <a:outerShdw blurRad="50800" dist="38100" dir="2700000" algn="tl" rotWithShape="0">
                <a:prstClr val="black">
                  <a:alpha val="40000"/>
                </a:prstClr>
              </a:outerShdw>
            </a:effectLst>
          </p:spPr>
        </p:pic>
        <p:pic>
          <p:nvPicPr>
            <p:cNvPr id="14" name="图片 13">
              <a:extLst>
                <a:ext uri="{FF2B5EF4-FFF2-40B4-BE49-F238E27FC236}">
                  <a16:creationId xmlns:a16="http://schemas.microsoft.com/office/drawing/2014/main" id="{FC8E7A33-016B-F62C-5166-B27A968F16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 y="3470461"/>
              <a:ext cx="3230880" cy="1391370"/>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C1684987-D8FA-16CC-349B-148BB3DF37D9}"/>
                </a:ext>
              </a:extLst>
            </p:cNvPr>
            <p:cNvSpPr txBox="1"/>
            <p:nvPr/>
          </p:nvSpPr>
          <p:spPr>
            <a:xfrm>
              <a:off x="1276350" y="2965316"/>
              <a:ext cx="2461260" cy="369332"/>
            </a:xfrm>
            <a:prstGeom prst="rect">
              <a:avLst/>
            </a:prstGeom>
            <a:noFill/>
          </p:spPr>
          <p:txBody>
            <a:bodyPr wrap="square" rtlCol="0">
              <a:spAutoFit/>
            </a:bodyPr>
            <a:lstStyle/>
            <a:p>
              <a:r>
                <a:rPr lang="en-US" altLang="zh-CN" dirty="0"/>
                <a:t> </a:t>
              </a:r>
              <a:r>
                <a:rPr lang="en-US" altLang="zh-CN" sz="1600" dirty="0" err="1">
                  <a:latin typeface="微软雅黑" panose="020B0503020204020204" pitchFamily="34" charset="-122"/>
                  <a:ea typeface="微软雅黑" panose="020B0503020204020204" pitchFamily="34" charset="-122"/>
                </a:rPr>
                <a:t>Pricerunner</a:t>
              </a:r>
              <a:r>
                <a:rPr lang="en-US" altLang="zh-CN" sz="1600" baseline="30000" dirty="0">
                  <a:latin typeface="微软雅黑" panose="020B0503020204020204" pitchFamily="34" charset="-122"/>
                  <a:ea typeface="微软雅黑" panose="020B0503020204020204" pitchFamily="34" charset="-122"/>
                </a:rPr>
                <a:t>[1]</a:t>
              </a:r>
              <a:endParaRPr lang="zh-CN" altLang="en-US" baseline="30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6D385D7-CD91-FDC0-EE78-314C9094175A}"/>
                </a:ext>
              </a:extLst>
            </p:cNvPr>
            <p:cNvSpPr txBox="1"/>
            <p:nvPr/>
          </p:nvSpPr>
          <p:spPr>
            <a:xfrm>
              <a:off x="1524000" y="4846429"/>
              <a:ext cx="1463040" cy="338554"/>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Skroutz</a:t>
              </a:r>
              <a:r>
                <a:rPr lang="en-US" altLang="zh-CN" sz="1600" baseline="30000" dirty="0">
                  <a:latin typeface="微软雅黑" panose="020B0503020204020204" pitchFamily="34" charset="-122"/>
                  <a:ea typeface="微软雅黑" panose="020B0503020204020204" pitchFamily="34" charset="-122"/>
                </a:rPr>
                <a:t>[2]</a:t>
              </a:r>
              <a:endParaRPr lang="zh-CN" altLang="en-US" sz="1600" baseline="30000" dirty="0">
                <a:latin typeface="微软雅黑" panose="020B0503020204020204" pitchFamily="34" charset="-122"/>
                <a:ea typeface="微软雅黑" panose="020B0503020204020204" pitchFamily="34" charset="-122"/>
              </a:endParaRPr>
            </a:p>
          </p:txBody>
        </p:sp>
      </p:grpSp>
      <p:sp>
        <p:nvSpPr>
          <p:cNvPr id="17" name="页脚占位符 2">
            <a:extLst>
              <a:ext uri="{FF2B5EF4-FFF2-40B4-BE49-F238E27FC236}">
                <a16:creationId xmlns:a16="http://schemas.microsoft.com/office/drawing/2014/main" id="{B9F1D0FA-EF9D-BA70-78D2-87875B56614D}"/>
              </a:ext>
            </a:extLst>
          </p:cNvPr>
          <p:cNvSpPr txBox="1">
            <a:spLocks/>
          </p:cNvSpPr>
          <p:nvPr/>
        </p:nvSpPr>
        <p:spPr>
          <a:xfrm>
            <a:off x="183007" y="6356351"/>
            <a:ext cx="11360741"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[1] </a:t>
            </a:r>
            <a:r>
              <a:rPr lang="fr-FR" altLang="zh-CN" dirty="0">
                <a:latin typeface="Calibri" panose="020F0502020204030204" pitchFamily="34" charset="0"/>
                <a:ea typeface="微软雅黑" panose="020B0503020204020204" pitchFamily="34" charset="-122"/>
              </a:rPr>
              <a:t>Available: https://www.pricerunner.com/</a:t>
            </a:r>
            <a:endParaRPr lang="en-US" altLang="zh-CN" dirty="0">
              <a:latin typeface="Calibri" panose="020F0502020204030204" pitchFamily="34" charset="0"/>
              <a:ea typeface="微软雅黑" panose="020B0503020204020204" pitchFamily="34" charset="-122"/>
            </a:endParaRPr>
          </a:p>
          <a:p>
            <a:pPr algn="l"/>
            <a:r>
              <a:rPr lang="en-US" altLang="zh-CN" dirty="0">
                <a:latin typeface="Calibri" panose="020F0502020204030204" pitchFamily="34" charset="0"/>
                <a:ea typeface="微软雅黑" panose="020B0503020204020204" pitchFamily="34" charset="-122"/>
              </a:rPr>
              <a:t>[2]</a:t>
            </a:r>
            <a:r>
              <a:rPr lang="fr-FR" altLang="zh-CN" dirty="0">
                <a:latin typeface="Calibri" panose="020F0502020204030204" pitchFamily="34" charset="0"/>
                <a:ea typeface="微软雅黑" panose="020B0503020204020204" pitchFamily="34" charset="-122"/>
              </a:rPr>
              <a:t> Available: https://www.skroutz.gr/</a:t>
            </a:r>
            <a:endParaRPr lang="en-US" altLang="zh-CN" dirty="0">
              <a:latin typeface="Calibri" panose="020F0502020204030204" pitchFamily="34" charset="0"/>
              <a:ea typeface="微软雅黑" panose="020B0503020204020204" pitchFamily="34" charset="-122"/>
            </a:endParaRPr>
          </a:p>
        </p:txBody>
      </p:sp>
      <p:sp>
        <p:nvSpPr>
          <p:cNvPr id="19" name="文本框 18">
            <a:extLst>
              <a:ext uri="{FF2B5EF4-FFF2-40B4-BE49-F238E27FC236}">
                <a16:creationId xmlns:a16="http://schemas.microsoft.com/office/drawing/2014/main" id="{B3E9BB39-74A3-4868-C512-A4246C51BB34}"/>
              </a:ext>
            </a:extLst>
          </p:cNvPr>
          <p:cNvSpPr txBox="1"/>
          <p:nvPr/>
        </p:nvSpPr>
        <p:spPr>
          <a:xfrm>
            <a:off x="123474" y="1018018"/>
            <a:ext cx="5804886" cy="369332"/>
          </a:xfrm>
          <a:prstGeom prst="rect">
            <a:avLst/>
          </a:prstGeom>
          <a:noFill/>
        </p:spPr>
        <p:txBody>
          <a:bodyPr wrap="square" rtlCol="0">
            <a:spAutoFit/>
          </a:bodyPr>
          <a:lstStyle/>
          <a:p>
            <a:r>
              <a:rPr lang="fr-FR" altLang="zh-CN" b="1" dirty="0">
                <a:latin typeface="微软雅黑" panose="020B0503020204020204" pitchFamily="34" charset="-122"/>
                <a:ea typeface="微软雅黑" panose="020B0503020204020204" pitchFamily="34" charset="-122"/>
              </a:rPr>
              <a:t>Application</a:t>
            </a:r>
            <a:r>
              <a:rPr lang="fr-FR" altLang="zh-CN" dirty="0">
                <a:latin typeface="微软雅黑" panose="020B0503020204020204" pitchFamily="34" charset="-122"/>
                <a:ea typeface="微软雅黑" panose="020B0503020204020204" pitchFamily="34" charset="-122"/>
              </a:rPr>
              <a:t>: online price comparison services </a:t>
            </a:r>
            <a:endParaRPr lang="zh-CN" altLang="en-US"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7D05DF4-86AA-68E5-AEB8-DEDA9C201CC5}"/>
              </a:ext>
            </a:extLst>
          </p:cNvPr>
          <p:cNvSpPr txBox="1"/>
          <p:nvPr/>
        </p:nvSpPr>
        <p:spPr>
          <a:xfrm>
            <a:off x="4162074" y="1441789"/>
            <a:ext cx="4678680" cy="369332"/>
          </a:xfrm>
          <a:prstGeom prst="rect">
            <a:avLst/>
          </a:prstGeom>
          <a:noFill/>
        </p:spPr>
        <p:txBody>
          <a:bodyPr wrap="square" rtlCol="0">
            <a:spAutoFit/>
          </a:bodyPr>
          <a:lstStyle/>
          <a:p>
            <a:r>
              <a:rPr lang="fr-FR" altLang="zh-CN" b="1" dirty="0">
                <a:latin typeface="微软雅黑" panose="020B0503020204020204" pitchFamily="34" charset="-122"/>
                <a:ea typeface="微软雅黑" panose="020B0503020204020204" pitchFamily="34" charset="-122"/>
              </a:rPr>
              <a:t>Task and Example:</a:t>
            </a:r>
            <a:r>
              <a:rPr lang="fr-FR"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13269AB-4294-47E0-483E-E7DF6317795F}"/>
              </a:ext>
            </a:extLst>
          </p:cNvPr>
          <p:cNvSpPr txBox="1"/>
          <p:nvPr/>
        </p:nvSpPr>
        <p:spPr>
          <a:xfrm>
            <a:off x="5588777" y="5834839"/>
            <a:ext cx="5787331"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identify the same product from </a:t>
            </a:r>
            <a:r>
              <a:rPr lang="en-US" altLang="zh-CN" sz="1600" dirty="0">
                <a:solidFill>
                  <a:srgbClr val="FF0000"/>
                </a:solidFill>
                <a:latin typeface="微软雅黑" panose="020B0503020204020204" pitchFamily="34" charset="-122"/>
                <a:ea typeface="微软雅黑" panose="020B0503020204020204" pitchFamily="34" charset="-122"/>
              </a:rPr>
              <a:t>multiple sources</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426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3" name="文本占位符 2"/>
          <p:cNvSpPr>
            <a:spLocks noGrp="1"/>
          </p:cNvSpPr>
          <p:nvPr>
            <p:ph type="body" sz="quarter" idx="13"/>
          </p:nvPr>
        </p:nvSpPr>
        <p:spPr/>
        <p:txBody>
          <a:bodyPr>
            <a:normAutofit/>
          </a:bodyPr>
          <a:lstStyle/>
          <a:p>
            <a:r>
              <a:rPr lang="zh-CN" altLang="en-US" dirty="0"/>
              <a:t>研究背景</a:t>
            </a:r>
            <a:r>
              <a:rPr lang="en-US" altLang="zh-CN" dirty="0"/>
              <a:t>-existing EM methods</a:t>
            </a:r>
            <a:endParaRPr lang="zh-CN" altLang="en-US" dirty="0"/>
          </a:p>
        </p:txBody>
      </p:sp>
      <p:sp>
        <p:nvSpPr>
          <p:cNvPr id="4" name="文本框 3">
            <a:extLst>
              <a:ext uri="{FF2B5EF4-FFF2-40B4-BE49-F238E27FC236}">
                <a16:creationId xmlns:a16="http://schemas.microsoft.com/office/drawing/2014/main" id="{6DBAEBB2-A387-5E34-51EB-5645856E35CB}"/>
              </a:ext>
            </a:extLst>
          </p:cNvPr>
          <p:cNvSpPr txBox="1"/>
          <p:nvPr/>
        </p:nvSpPr>
        <p:spPr>
          <a:xfrm>
            <a:off x="1114850" y="1326636"/>
            <a:ext cx="10955230" cy="480131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Two-table Entity Matching:</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Supervised Learning:</a:t>
            </a:r>
          </a:p>
          <a:p>
            <a:r>
              <a:rPr lang="en-US" altLang="zh-CN" sz="1600" b="1" dirty="0">
                <a:latin typeface="微软雅黑" panose="020B0503020204020204" pitchFamily="34" charset="-122"/>
                <a:ea typeface="微软雅黑" panose="020B0503020204020204" pitchFamily="34" charset="-122"/>
              </a:rPr>
              <a:t>FlexER: </a:t>
            </a:r>
            <a:r>
              <a:rPr lang="en-US" altLang="zh-CN" sz="1600" dirty="0">
                <a:latin typeface="微软雅黑" panose="020B0503020204020204" pitchFamily="34" charset="-122"/>
                <a:ea typeface="微软雅黑" panose="020B0503020204020204" pitchFamily="34" charset="-122"/>
              </a:rPr>
              <a:t>Flexible Entity Resolution for Multiple Intents, SIGMOD 2023</a:t>
            </a:r>
          </a:p>
          <a:p>
            <a:r>
              <a:rPr lang="en-US" altLang="zh-CN" sz="1600" dirty="0">
                <a:latin typeface="微软雅黑" panose="020B0503020204020204" pitchFamily="34" charset="-122"/>
                <a:ea typeface="微软雅黑" panose="020B0503020204020204" pitchFamily="34" charset="-122"/>
              </a:rPr>
              <a:t>(using </a:t>
            </a:r>
            <a:r>
              <a:rPr lang="en-US" altLang="zh-CN" sz="1600" dirty="0">
                <a:solidFill>
                  <a:srgbClr val="FF0000"/>
                </a:solidFill>
                <a:latin typeface="微软雅黑" panose="020B0503020204020204" pitchFamily="34" charset="-122"/>
                <a:ea typeface="微软雅黑" panose="020B0503020204020204" pitchFamily="34" charset="-122"/>
              </a:rPr>
              <a:t>multiplex graph representation</a:t>
            </a:r>
            <a:r>
              <a:rPr lang="en-US" altLang="zh-CN" sz="1600" dirty="0">
                <a:latin typeface="微软雅黑" panose="020B0503020204020204" pitchFamily="34" charset="-122"/>
                <a:ea typeface="微软雅黑" panose="020B0503020204020204" pitchFamily="34" charset="-122"/>
              </a:rPr>
              <a:t> to address the problem of </a:t>
            </a:r>
            <a:r>
              <a:rPr lang="en-US" altLang="zh-CN" sz="1600" dirty="0">
                <a:solidFill>
                  <a:srgbClr val="FF0000"/>
                </a:solidFill>
                <a:latin typeface="微软雅黑" panose="020B0503020204020204" pitchFamily="34" charset="-122"/>
                <a:ea typeface="微软雅黑" panose="020B0503020204020204" pitchFamily="34" charset="-122"/>
              </a:rPr>
              <a:t>multiple intents entity resolution</a:t>
            </a:r>
            <a:r>
              <a:rPr lang="en-US" altLang="zh-CN" sz="1600"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Ditto</a:t>
            </a:r>
            <a:r>
              <a:rPr lang="en-US" altLang="zh-CN" sz="1600" dirty="0">
                <a:latin typeface="微软雅黑" panose="020B0503020204020204" pitchFamily="34" charset="-122"/>
                <a:ea typeface="微软雅黑" panose="020B0503020204020204" pitchFamily="34" charset="-122"/>
              </a:rPr>
              <a:t>: Deep Entity Matching with Pre-Trained Language Models, PVLDB 2020</a:t>
            </a:r>
          </a:p>
          <a:p>
            <a:r>
              <a:rPr lang="en-US" altLang="zh-CN"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fine-tunes a pretrained language model </a:t>
            </a:r>
            <a:r>
              <a:rPr lang="en-US" altLang="zh-CN" sz="1600" dirty="0">
                <a:latin typeface="微软雅黑" panose="020B0503020204020204" pitchFamily="34" charset="-122"/>
                <a:ea typeface="微软雅黑" panose="020B0503020204020204" pitchFamily="34" charset="-122"/>
              </a:rPr>
              <a:t>with labeled data)</a:t>
            </a: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Semi-supervised Learning:</a:t>
            </a:r>
          </a:p>
          <a:p>
            <a:r>
              <a:rPr lang="en-US" altLang="zh-CN" sz="1600" b="1" dirty="0">
                <a:latin typeface="微软雅黑" panose="020B0503020204020204" pitchFamily="34" charset="-122"/>
                <a:ea typeface="微软雅黑" panose="020B0503020204020204" pitchFamily="34" charset="-122"/>
              </a:rPr>
              <a:t>PromptEM</a:t>
            </a:r>
            <a:r>
              <a:rPr lang="en-US" altLang="zh-CN" sz="1600" dirty="0">
                <a:latin typeface="微软雅黑" panose="020B0503020204020204" pitchFamily="34" charset="-122"/>
                <a:ea typeface="微软雅黑" panose="020B0503020204020204" pitchFamily="34" charset="-122"/>
              </a:rPr>
              <a:t>: Prompt-tuning for Low-resource Generalized Entity Matching, PVLDB 2022</a:t>
            </a:r>
          </a:p>
          <a:p>
            <a:r>
              <a:rPr lang="en-US" altLang="zh-CN" sz="1600" dirty="0">
                <a:latin typeface="微软雅黑" panose="020B0503020204020204" pitchFamily="34" charset="-122"/>
                <a:ea typeface="微软雅黑" panose="020B0503020204020204" pitchFamily="34" charset="-122"/>
              </a:rPr>
              <a:t>(a </a:t>
            </a:r>
            <a:r>
              <a:rPr lang="en-US" altLang="zh-CN" sz="1600" dirty="0">
                <a:solidFill>
                  <a:srgbClr val="FF0000"/>
                </a:solidFill>
                <a:latin typeface="微软雅黑" panose="020B0503020204020204" pitchFamily="34" charset="-122"/>
                <a:ea typeface="微软雅黑" panose="020B0503020204020204" pitchFamily="34" charset="-122"/>
              </a:rPr>
              <a:t>prompt-tuning based </a:t>
            </a:r>
            <a:r>
              <a:rPr lang="en-US" altLang="zh-CN" sz="1600" dirty="0">
                <a:latin typeface="微软雅黑" panose="020B0503020204020204" pitchFamily="34" charset="-122"/>
                <a:ea typeface="微软雅黑" panose="020B0503020204020204" pitchFamily="34" charset="-122"/>
              </a:rPr>
              <a:t>approach for </a:t>
            </a:r>
            <a:r>
              <a:rPr lang="en-US" altLang="zh-CN" sz="1600" dirty="0">
                <a:solidFill>
                  <a:srgbClr val="FF0000"/>
                </a:solidFill>
                <a:latin typeface="微软雅黑" panose="020B0503020204020204" pitchFamily="34" charset="-122"/>
                <a:ea typeface="微软雅黑" panose="020B0503020204020204" pitchFamily="34" charset="-122"/>
              </a:rPr>
              <a:t>low-resource generalized entity matching</a:t>
            </a:r>
            <a:r>
              <a:rPr lang="en-US" altLang="zh-CN" sz="1600"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Unsupervised Learning:</a:t>
            </a:r>
          </a:p>
          <a:p>
            <a:r>
              <a:rPr lang="en-US" altLang="zh-CN" sz="1600" b="1" dirty="0">
                <a:latin typeface="微软雅黑" panose="020B0503020204020204" pitchFamily="34" charset="-122"/>
                <a:ea typeface="微软雅黑" panose="020B0503020204020204" pitchFamily="34" charset="-122"/>
              </a:rPr>
              <a:t>CollaborEM</a:t>
            </a:r>
            <a:r>
              <a:rPr lang="en-US" altLang="zh-CN" sz="1600" dirty="0">
                <a:latin typeface="微软雅黑" panose="020B0503020204020204" pitchFamily="34" charset="-122"/>
                <a:ea typeface="微软雅黑" panose="020B0503020204020204" pitchFamily="34" charset="-122"/>
              </a:rPr>
              <a:t>: A Self-Supervised Entity Matching Framework Using Multi-Features Collaboration, TKDE 2023</a:t>
            </a:r>
          </a:p>
          <a:p>
            <a:r>
              <a:rPr lang="en-US" altLang="zh-CN"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Automatic Label Generation</a:t>
            </a:r>
            <a:r>
              <a:rPr lang="en-US" altLang="zh-CN" sz="1600" dirty="0">
                <a:latin typeface="微软雅黑" panose="020B0503020204020204" pitchFamily="34" charset="-122"/>
                <a:ea typeface="微软雅黑" panose="020B0503020204020204" pitchFamily="34" charset="-122"/>
              </a:rPr>
              <a:t> + </a:t>
            </a:r>
            <a:r>
              <a:rPr lang="en-US" altLang="zh-CN" sz="1600" dirty="0">
                <a:solidFill>
                  <a:srgbClr val="FF0000"/>
                </a:solidFill>
                <a:latin typeface="微软雅黑" panose="020B0503020204020204" pitchFamily="34" charset="-122"/>
                <a:ea typeface="微软雅黑" panose="020B0503020204020204" pitchFamily="34" charset="-122"/>
              </a:rPr>
              <a:t>Collaborative EM Training</a:t>
            </a:r>
            <a:r>
              <a:rPr lang="en-US" altLang="zh-CN" sz="1600"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Auto-</a:t>
            </a:r>
            <a:r>
              <a:rPr lang="en-US" altLang="zh-CN" sz="1600" b="1" dirty="0" err="1">
                <a:latin typeface="微软雅黑" panose="020B0503020204020204" pitchFamily="34" charset="-122"/>
                <a:ea typeface="微软雅黑" panose="020B0503020204020204" pitchFamily="34" charset="-122"/>
              </a:rPr>
              <a:t>FuzzyJoin</a:t>
            </a:r>
            <a:r>
              <a:rPr lang="en-US" altLang="zh-CN" sz="1600" dirty="0">
                <a:latin typeface="微软雅黑" panose="020B0503020204020204" pitchFamily="34" charset="-122"/>
                <a:ea typeface="微软雅黑" panose="020B0503020204020204" pitchFamily="34" charset="-122"/>
              </a:rPr>
              <a:t>: Auto-Program Fuzzy Similarity Joins Without Labeled Examples, SIGMOD 2021</a:t>
            </a:r>
          </a:p>
          <a:p>
            <a:r>
              <a:rPr lang="en-US" altLang="zh-CN" sz="1600" dirty="0">
                <a:latin typeface="微软雅黑" panose="020B0503020204020204" pitchFamily="34" charset="-122"/>
                <a:ea typeface="微软雅黑" panose="020B0503020204020204" pitchFamily="34" charset="-122"/>
              </a:rPr>
              <a:t>(an unsupervised </a:t>
            </a:r>
            <a:r>
              <a:rPr lang="en-US" altLang="zh-CN" sz="1600" dirty="0">
                <a:solidFill>
                  <a:srgbClr val="FF0000"/>
                </a:solidFill>
                <a:latin typeface="微软雅黑" panose="020B0503020204020204" pitchFamily="34" charset="-122"/>
                <a:ea typeface="微软雅黑" panose="020B0503020204020204" pitchFamily="34" charset="-122"/>
              </a:rPr>
              <a:t>fuzzy join</a:t>
            </a:r>
            <a:r>
              <a:rPr lang="en-US" altLang="zh-CN" sz="1600" dirty="0">
                <a:latin typeface="微软雅黑" panose="020B0503020204020204" pitchFamily="34" charset="-122"/>
                <a:ea typeface="微软雅黑" panose="020B0503020204020204" pitchFamily="34" charset="-122"/>
              </a:rPr>
              <a:t> framework)</a:t>
            </a:r>
          </a:p>
          <a:p>
            <a:endParaRPr lang="zh-CN" altLang="en-US" b="1" dirty="0"/>
          </a:p>
        </p:txBody>
      </p:sp>
      <p:sp>
        <p:nvSpPr>
          <p:cNvPr id="5" name="右大括号 4">
            <a:extLst>
              <a:ext uri="{FF2B5EF4-FFF2-40B4-BE49-F238E27FC236}">
                <a16:creationId xmlns:a16="http://schemas.microsoft.com/office/drawing/2014/main" id="{0B288A0F-834B-72AC-C561-F2617CBAD8BD}"/>
              </a:ext>
            </a:extLst>
          </p:cNvPr>
          <p:cNvSpPr/>
          <p:nvPr/>
        </p:nvSpPr>
        <p:spPr>
          <a:xfrm rot="10800000">
            <a:off x="817671" y="2002512"/>
            <a:ext cx="350520" cy="2203728"/>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EA600D7-9662-367C-54CB-EDD7B1B94D5A}"/>
              </a:ext>
            </a:extLst>
          </p:cNvPr>
          <p:cNvSpPr txBox="1"/>
          <p:nvPr/>
        </p:nvSpPr>
        <p:spPr>
          <a:xfrm>
            <a:off x="-676626" y="2797015"/>
            <a:ext cx="2377440" cy="923330"/>
          </a:xfrm>
          <a:prstGeom prst="rect">
            <a:avLst/>
          </a:prstGeom>
          <a:noFill/>
        </p:spPr>
        <p:txBody>
          <a:bodyPr wrap="square" rtlCol="0">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need </a:t>
            </a:r>
          </a:p>
          <a:p>
            <a:pPr algn="ctr"/>
            <a:r>
              <a:rPr lang="en-US" altLang="zh-CN" b="1" dirty="0">
                <a:solidFill>
                  <a:srgbClr val="FF0000"/>
                </a:solidFill>
                <a:latin typeface="微软雅黑" panose="020B0503020204020204" pitchFamily="34" charset="-122"/>
                <a:ea typeface="微软雅黑" panose="020B0503020204020204" pitchFamily="34" charset="-122"/>
              </a:rPr>
              <a:t>Labeled</a:t>
            </a:r>
          </a:p>
          <a:p>
            <a:pPr algn="ctr"/>
            <a:r>
              <a:rPr lang="en-US" altLang="zh-CN" b="1" dirty="0">
                <a:solidFill>
                  <a:srgbClr val="FF0000"/>
                </a:solidFill>
                <a:latin typeface="微软雅黑" panose="020B0503020204020204" pitchFamily="34" charset="-122"/>
                <a:ea typeface="微软雅黑" panose="020B0503020204020204" pitchFamily="34" charset="-122"/>
              </a:rPr>
              <a:t> data</a:t>
            </a:r>
          </a:p>
        </p:txBody>
      </p:sp>
      <p:sp>
        <p:nvSpPr>
          <p:cNvPr id="7" name="右大括号 6">
            <a:extLst>
              <a:ext uri="{FF2B5EF4-FFF2-40B4-BE49-F238E27FC236}">
                <a16:creationId xmlns:a16="http://schemas.microsoft.com/office/drawing/2014/main" id="{57947DAA-33CB-58E4-A3DA-9612C0347F94}"/>
              </a:ext>
            </a:extLst>
          </p:cNvPr>
          <p:cNvSpPr/>
          <p:nvPr/>
        </p:nvSpPr>
        <p:spPr>
          <a:xfrm>
            <a:off x="10906551" y="2002512"/>
            <a:ext cx="350520" cy="3765828"/>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24D5AF7-97F1-8C2F-BD48-5422386CDEFE}"/>
              </a:ext>
            </a:extLst>
          </p:cNvPr>
          <p:cNvSpPr txBox="1"/>
          <p:nvPr/>
        </p:nvSpPr>
        <p:spPr>
          <a:xfrm>
            <a:off x="9584861" y="1304496"/>
            <a:ext cx="2377440" cy="646331"/>
          </a:xfrm>
          <a:prstGeom prst="rect">
            <a:avLst/>
          </a:prstGeom>
          <a:noFill/>
        </p:spPr>
        <p:txBody>
          <a:bodyPr wrap="square" rtlCol="0">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need extend to </a:t>
            </a:r>
          </a:p>
          <a:p>
            <a:pPr algn="ctr"/>
            <a:r>
              <a:rPr lang="en-US" altLang="zh-CN" b="1" dirty="0">
                <a:solidFill>
                  <a:srgbClr val="FF0000"/>
                </a:solidFill>
                <a:latin typeface="微软雅黑" panose="020B0503020204020204" pitchFamily="34" charset="-122"/>
                <a:ea typeface="微软雅黑" panose="020B0503020204020204" pitchFamily="34" charset="-122"/>
              </a:rPr>
              <a:t>satisfy multi-table</a:t>
            </a:r>
          </a:p>
        </p:txBody>
      </p:sp>
    </p:spTree>
    <p:extLst>
      <p:ext uri="{BB962C8B-B14F-4D97-AF65-F5344CB8AC3E}">
        <p14:creationId xmlns:p14="http://schemas.microsoft.com/office/powerpoint/2010/main" val="255975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3" name="文本占位符 2"/>
          <p:cNvSpPr>
            <a:spLocks noGrp="1"/>
          </p:cNvSpPr>
          <p:nvPr>
            <p:ph type="body" sz="quarter" idx="13"/>
          </p:nvPr>
        </p:nvSpPr>
        <p:spPr/>
        <p:txBody>
          <a:bodyPr>
            <a:normAutofit/>
          </a:bodyPr>
          <a:lstStyle/>
          <a:p>
            <a:r>
              <a:rPr lang="zh-CN" altLang="en-US" dirty="0"/>
              <a:t>研究背景</a:t>
            </a:r>
            <a:r>
              <a:rPr lang="en-US" altLang="zh-CN" dirty="0"/>
              <a:t>-existing EM methods</a:t>
            </a:r>
            <a:endParaRPr lang="zh-CN" altLang="en-US" dirty="0"/>
          </a:p>
        </p:txBody>
      </p:sp>
      <p:sp>
        <p:nvSpPr>
          <p:cNvPr id="4" name="文本框 3">
            <a:extLst>
              <a:ext uri="{FF2B5EF4-FFF2-40B4-BE49-F238E27FC236}">
                <a16:creationId xmlns:a16="http://schemas.microsoft.com/office/drawing/2014/main" id="{6DBAEBB2-A387-5E34-51EB-5645856E35CB}"/>
              </a:ext>
            </a:extLst>
          </p:cNvPr>
          <p:cNvSpPr txBox="1"/>
          <p:nvPr/>
        </p:nvSpPr>
        <p:spPr>
          <a:xfrm>
            <a:off x="207294" y="1419822"/>
            <a:ext cx="12518106" cy="504753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Multi-table Entity Matching:</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Semi-supervised Learning:</a:t>
            </a:r>
          </a:p>
          <a:p>
            <a:r>
              <a:rPr lang="en-US" altLang="zh-CN" sz="1600" b="1" dirty="0">
                <a:latin typeface="微软雅黑" panose="020B0503020204020204" pitchFamily="34" charset="-122"/>
                <a:ea typeface="微软雅黑" panose="020B0503020204020204" pitchFamily="34" charset="-122"/>
              </a:rPr>
              <a:t>ALMSER</a:t>
            </a:r>
            <a:r>
              <a:rPr lang="en-US" altLang="zh-CN" sz="1600" dirty="0">
                <a:latin typeface="微软雅黑" panose="020B0503020204020204" pitchFamily="34" charset="-122"/>
                <a:ea typeface="微软雅黑" panose="020B0503020204020204" pitchFamily="34" charset="-122"/>
              </a:rPr>
              <a:t>: Graph-Boosted Active Learning for Multi-source Entity Resolution, ISWC 2021</a:t>
            </a:r>
          </a:p>
          <a:p>
            <a:r>
              <a:rPr lang="en-US" altLang="zh-CN"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a graph-boosted active learning method </a:t>
            </a:r>
            <a:r>
              <a:rPr lang="en-US" altLang="zh-CN" sz="1600" dirty="0">
                <a:latin typeface="微软雅黑" panose="020B0503020204020204" pitchFamily="34" charset="-122"/>
                <a:ea typeface="微软雅黑" panose="020B0503020204020204" pitchFamily="34" charset="-122"/>
              </a:rPr>
              <a:t>for multi-source entity resolution)</a:t>
            </a: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Unsupervised Learning:</a:t>
            </a:r>
          </a:p>
          <a:p>
            <a:r>
              <a:rPr lang="en-US" altLang="zh-CN" sz="1600" b="1" dirty="0">
                <a:latin typeface="微软雅黑" panose="020B0503020204020204" pitchFamily="34" charset="-122"/>
                <a:ea typeface="微软雅黑" panose="020B0503020204020204" pitchFamily="34" charset="-122"/>
              </a:rPr>
              <a:t>MSCD-HAC</a:t>
            </a:r>
            <a:r>
              <a:rPr lang="en-US" altLang="zh-CN" sz="1600" dirty="0">
                <a:latin typeface="微软雅黑" panose="020B0503020204020204" pitchFamily="34" charset="-122"/>
                <a:ea typeface="微软雅黑" panose="020B0503020204020204" pitchFamily="34" charset="-122"/>
              </a:rPr>
              <a:t>: Matching Entities from Multiple Sources with Hierarchical Agglomerative Clustering, KEOD 2021</a:t>
            </a:r>
          </a:p>
          <a:p>
            <a:r>
              <a:rPr lang="en-US" altLang="zh-CN" sz="1600" dirty="0">
                <a:latin typeface="微软雅黑" panose="020B0503020204020204" pitchFamily="34" charset="-122"/>
                <a:ea typeface="微软雅黑" panose="020B0503020204020204" pitchFamily="34" charset="-122"/>
              </a:rPr>
              <a:t>(</a:t>
            </a:r>
            <a:r>
              <a:rPr lang="en-US" altLang="zh-CN" sz="1600" dirty="0">
                <a:solidFill>
                  <a:srgbClr val="FF0000"/>
                </a:solidFill>
                <a:latin typeface="微软雅黑" panose="020B0503020204020204" pitchFamily="34" charset="-122"/>
                <a:ea typeface="微软雅黑" panose="020B0503020204020204" pitchFamily="34" charset="-122"/>
              </a:rPr>
              <a:t>proposes extensions to hierarchical agglomerative clustering </a:t>
            </a:r>
            <a:r>
              <a:rPr lang="en-US" altLang="zh-CN" sz="1600" dirty="0">
                <a:latin typeface="微软雅黑" panose="020B0503020204020204" pitchFamily="34" charset="-122"/>
                <a:ea typeface="微软雅黑" panose="020B0503020204020204" pitchFamily="34" charset="-122"/>
              </a:rPr>
              <a:t>to match and cluster entities from multiple sources)</a:t>
            </a:r>
          </a:p>
          <a:p>
            <a:r>
              <a:rPr lang="en-US" altLang="zh-CN" sz="1600" b="1" dirty="0">
                <a:latin typeface="微软雅黑" panose="020B0503020204020204" pitchFamily="34" charset="-122"/>
                <a:ea typeface="微软雅黑" panose="020B0503020204020204" pitchFamily="34" charset="-122"/>
              </a:rPr>
              <a:t>MSCD-AP</a:t>
            </a:r>
            <a:r>
              <a:rPr lang="en-US" altLang="zh-CN" sz="1600" dirty="0">
                <a:latin typeface="微软雅黑" panose="020B0503020204020204" pitchFamily="34" charset="-122"/>
                <a:ea typeface="微软雅黑" panose="020B0503020204020204" pitchFamily="34" charset="-122"/>
              </a:rPr>
              <a:t>: Extended Affinity Propagation Clustering for Multi-source Entity Resolution, BTW 2021</a:t>
            </a:r>
          </a:p>
          <a:p>
            <a:r>
              <a:rPr lang="en-US" altLang="zh-CN" sz="1600" dirty="0">
                <a:latin typeface="微软雅黑" panose="020B0503020204020204" pitchFamily="34" charset="-122"/>
                <a:ea typeface="微软雅黑" panose="020B0503020204020204" pitchFamily="34" charset="-122"/>
              </a:rPr>
              <a:t>(regard multi-table entity matching as </a:t>
            </a:r>
            <a:r>
              <a:rPr lang="en-US" altLang="zh-CN" sz="1600" dirty="0">
                <a:solidFill>
                  <a:srgbClr val="FF0000"/>
                </a:solidFill>
                <a:latin typeface="微软雅黑" panose="020B0503020204020204" pitchFamily="34" charset="-122"/>
                <a:ea typeface="微软雅黑" panose="020B0503020204020204" pitchFamily="34" charset="-122"/>
              </a:rPr>
              <a:t>an affinity propagation clustering task</a:t>
            </a:r>
            <a:r>
              <a:rPr lang="en-US" altLang="zh-CN" sz="1600" dirty="0">
                <a:latin typeface="微软雅黑" panose="020B0503020204020204" pitchFamily="34" charset="-122"/>
                <a:ea typeface="微软雅黑" panose="020B0503020204020204" pitchFamily="34" charset="-122"/>
              </a:rPr>
              <a:t>)</a:t>
            </a:r>
          </a:p>
          <a:p>
            <a:endParaRPr lang="en-US" altLang="zh-CN" sz="1600"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Existing unsupervised methods perform poorly in terms of effectiveness and efficiency:</a:t>
            </a:r>
          </a:p>
          <a:p>
            <a:r>
              <a:rPr lang="en-US" altLang="zh-CN" sz="1600" dirty="0">
                <a:latin typeface="微软雅黑" panose="020B0503020204020204" pitchFamily="34" charset="-122"/>
                <a:ea typeface="微软雅黑" panose="020B0503020204020204" pitchFamily="34" charset="-122"/>
              </a:rPr>
              <a:t>1. influenced by </a:t>
            </a:r>
            <a:r>
              <a:rPr lang="en-US" altLang="zh-CN" sz="1600" u="sng" dirty="0">
                <a:solidFill>
                  <a:srgbClr val="FF0000"/>
                </a:solidFill>
                <a:latin typeface="微软雅黑" panose="020B0503020204020204" pitchFamily="34" charset="-122"/>
                <a:ea typeface="微软雅黑" panose="020B0503020204020204" pitchFamily="34" charset="-122"/>
              </a:rPr>
              <a:t>the complexity of clustering algorithms</a:t>
            </a:r>
            <a:r>
              <a:rPr lang="en-US" altLang="zh-CN" sz="1600" dirty="0">
                <a:solidFill>
                  <a:srgbClr val="FF0000"/>
                </a:solidFill>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and </a:t>
            </a:r>
            <a:r>
              <a:rPr lang="en-US" altLang="zh-CN" sz="1600" u="sng" dirty="0">
                <a:solidFill>
                  <a:srgbClr val="FF0000"/>
                </a:solidFill>
                <a:latin typeface="微软雅黑" panose="020B0503020204020204" pitchFamily="34" charset="-122"/>
                <a:ea typeface="微软雅黑" panose="020B0503020204020204" pitchFamily="34" charset="-122"/>
              </a:rPr>
              <a:t>have problematic scalability</a:t>
            </a:r>
          </a:p>
          <a:p>
            <a:endParaRPr lang="en-US" altLang="zh-CN" sz="1600" u="sng"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 </a:t>
            </a:r>
            <a:r>
              <a:rPr lang="en-US" altLang="zh-CN" sz="1600" u="sng" dirty="0">
                <a:solidFill>
                  <a:srgbClr val="FF0000"/>
                </a:solidFill>
                <a:latin typeface="微软雅黑" panose="020B0503020204020204" pitchFamily="34" charset="-122"/>
                <a:ea typeface="微软雅黑" panose="020B0503020204020204" pitchFamily="34" charset="-122"/>
              </a:rPr>
              <a:t>the absence of effective entity representations</a:t>
            </a:r>
            <a:r>
              <a:rPr lang="en-US" altLang="zh-CN" sz="1600" dirty="0">
                <a:latin typeface="微软雅黑" panose="020B0503020204020204" pitchFamily="34" charset="-122"/>
                <a:ea typeface="微软雅黑" panose="020B0503020204020204" pitchFamily="34" charset="-122"/>
              </a:rPr>
              <a:t>, as the accuracy of clustering relies on the quality of the representations </a:t>
            </a:r>
          </a:p>
          <a:p>
            <a:endParaRPr lang="en-US" altLang="zh-CN" sz="1600" dirty="0">
              <a:latin typeface="微软雅黑" panose="020B0503020204020204" pitchFamily="34" charset="-122"/>
              <a:ea typeface="微软雅黑" panose="020B0503020204020204" pitchFamily="34" charset="-122"/>
            </a:endParaRPr>
          </a:p>
          <a:p>
            <a:endParaRPr lang="en-US" altLang="zh-CN" sz="1600" dirty="0"/>
          </a:p>
          <a:p>
            <a:endParaRPr lang="zh-CN" altLang="en-US" b="1" dirty="0"/>
          </a:p>
        </p:txBody>
      </p:sp>
      <p:sp>
        <p:nvSpPr>
          <p:cNvPr id="5" name="右大括号 4">
            <a:extLst>
              <a:ext uri="{FF2B5EF4-FFF2-40B4-BE49-F238E27FC236}">
                <a16:creationId xmlns:a16="http://schemas.microsoft.com/office/drawing/2014/main" id="{FF0A300C-42DF-0FFF-5D37-0087E94313C5}"/>
              </a:ext>
            </a:extLst>
          </p:cNvPr>
          <p:cNvSpPr/>
          <p:nvPr/>
        </p:nvSpPr>
        <p:spPr>
          <a:xfrm>
            <a:off x="8802654" y="2080260"/>
            <a:ext cx="350520" cy="703392"/>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66B629C-71DD-D7A2-C783-0E062E49366D}"/>
              </a:ext>
            </a:extLst>
          </p:cNvPr>
          <p:cNvSpPr txBox="1"/>
          <p:nvPr/>
        </p:nvSpPr>
        <p:spPr>
          <a:xfrm>
            <a:off x="8688354" y="2122080"/>
            <a:ext cx="2377440" cy="646331"/>
          </a:xfrm>
          <a:prstGeom prst="rect">
            <a:avLst/>
          </a:prstGeom>
          <a:noFill/>
        </p:spPr>
        <p:txBody>
          <a:bodyPr wrap="square" rtlCol="0">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need </a:t>
            </a:r>
          </a:p>
          <a:p>
            <a:pPr algn="ctr"/>
            <a:r>
              <a:rPr lang="en-US" altLang="zh-CN" b="1" dirty="0">
                <a:solidFill>
                  <a:srgbClr val="FF0000"/>
                </a:solidFill>
                <a:latin typeface="微软雅黑" panose="020B0503020204020204" pitchFamily="34" charset="-122"/>
                <a:ea typeface="微软雅黑" panose="020B0503020204020204" pitchFamily="34" charset="-122"/>
              </a:rPr>
              <a:t>labeled data</a:t>
            </a:r>
          </a:p>
        </p:txBody>
      </p:sp>
    </p:spTree>
    <p:extLst>
      <p:ext uri="{BB962C8B-B14F-4D97-AF65-F5344CB8AC3E}">
        <p14:creationId xmlns:p14="http://schemas.microsoft.com/office/powerpoint/2010/main" val="203924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3" name="文本占位符 2"/>
          <p:cNvSpPr>
            <a:spLocks noGrp="1"/>
          </p:cNvSpPr>
          <p:nvPr>
            <p:ph type="body" sz="quarter" idx="13"/>
          </p:nvPr>
        </p:nvSpPr>
        <p:spPr/>
        <p:txBody>
          <a:bodyPr/>
          <a:lstStyle/>
          <a:p>
            <a:r>
              <a:rPr lang="zh-CN" altLang="en-US" dirty="0"/>
              <a:t>研究背景</a:t>
            </a:r>
            <a:r>
              <a:rPr lang="en-US" altLang="zh-CN" dirty="0"/>
              <a:t>-Challenge 1</a:t>
            </a:r>
            <a:endParaRPr lang="zh-CN" altLang="en-US" dirty="0"/>
          </a:p>
        </p:txBody>
      </p:sp>
      <p:sp>
        <p:nvSpPr>
          <p:cNvPr id="16" name="CustomShape 7">
            <a:extLst>
              <a:ext uri="{FF2B5EF4-FFF2-40B4-BE49-F238E27FC236}">
                <a16:creationId xmlns:a16="http://schemas.microsoft.com/office/drawing/2014/main" id="{1A7F0A51-4730-4D67-89E2-5A35E879A9DF}"/>
              </a:ext>
            </a:extLst>
          </p:cNvPr>
          <p:cNvSpPr/>
          <p:nvPr>
            <p:custDataLst>
              <p:tags r:id="rId1"/>
            </p:custDataLst>
          </p:nvPr>
        </p:nvSpPr>
        <p:spPr>
          <a:xfrm>
            <a:off x="245394" y="1214874"/>
            <a:ext cx="11724526" cy="638175"/>
          </a:xfrm>
          <a:prstGeom prst="roundRect">
            <a:avLst>
              <a:gd name="adj" fmla="val 25870"/>
            </a:avLst>
          </a:prstGeom>
          <a:solidFill>
            <a:srgbClr val="FF0000">
              <a:alpha val="20000"/>
            </a:srgb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17" name="文本框 16">
            <a:extLst>
              <a:ext uri="{FF2B5EF4-FFF2-40B4-BE49-F238E27FC236}">
                <a16:creationId xmlns:a16="http://schemas.microsoft.com/office/drawing/2014/main" id="{7CA5CE36-8C5F-477B-A468-18A51279AE1E}"/>
              </a:ext>
            </a:extLst>
          </p:cNvPr>
          <p:cNvSpPr txBox="1"/>
          <p:nvPr>
            <p:custDataLst>
              <p:tags r:id="rId2"/>
            </p:custDataLst>
          </p:nvPr>
        </p:nvSpPr>
        <p:spPr>
          <a:xfrm>
            <a:off x="291114" y="1214874"/>
            <a:ext cx="11678805" cy="638175"/>
          </a:xfrm>
          <a:prstGeom prst="rect">
            <a:avLst/>
          </a:prstGeom>
          <a:noFill/>
        </p:spPr>
        <p:txBody>
          <a:bodyPr wrap="square" rtlCol="0" anchor="ctr" anchorCtr="0">
            <a:noAutofit/>
          </a:bodyPr>
          <a:lstStyle/>
          <a:p>
            <a:pPr algn="ctr">
              <a:defRPr/>
            </a:pPr>
            <a:r>
              <a:rPr lang="en-US" altLang="zh-CN" sz="2400" b="1" dirty="0">
                <a:solidFill>
                  <a:prstClr val="black"/>
                </a:solidFill>
                <a:latin typeface="阿里巴巴普惠体" panose="00020600040101010101" charset="-122"/>
                <a:ea typeface="阿里巴巴普惠体" panose="00020600040101010101" charset="-122"/>
                <a:cs typeface="阿里巴巴普惠体" panose="00020600040101010101" charset="-122"/>
              </a:rPr>
              <a:t>How can multiple tables be matched </a:t>
            </a:r>
            <a:r>
              <a:rPr lang="en-US" altLang="zh-CN" sz="2400" b="1" dirty="0">
                <a:solidFill>
                  <a:srgbClr val="FF0000"/>
                </a:solidFill>
                <a:latin typeface="阿里巴巴普惠体" panose="00020600040101010101" charset="-122"/>
                <a:ea typeface="阿里巴巴普惠体" panose="00020600040101010101" charset="-122"/>
                <a:cs typeface="阿里巴巴普惠体" panose="00020600040101010101" charset="-122"/>
              </a:rPr>
              <a:t>efficiently</a:t>
            </a:r>
            <a:r>
              <a:rPr lang="en-US" altLang="zh-CN" sz="2400"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p>
        </p:txBody>
      </p:sp>
      <p:sp>
        <p:nvSpPr>
          <p:cNvPr id="13" name="文本框 12">
            <a:extLst>
              <a:ext uri="{FF2B5EF4-FFF2-40B4-BE49-F238E27FC236}">
                <a16:creationId xmlns:a16="http://schemas.microsoft.com/office/drawing/2014/main" id="{CB2ABCDD-C939-4957-AF41-3D1307552253}"/>
              </a:ext>
            </a:extLst>
          </p:cNvPr>
          <p:cNvSpPr txBox="1"/>
          <p:nvPr/>
        </p:nvSpPr>
        <p:spPr>
          <a:xfrm>
            <a:off x="504474" y="1853049"/>
            <a:ext cx="11640251" cy="2536400"/>
          </a:xfrm>
          <a:prstGeom prst="rect">
            <a:avLst/>
          </a:prstGeom>
          <a:noFill/>
        </p:spPr>
        <p:txBody>
          <a:bodyPr wrap="square" rtlCol="0">
            <a:spAutoFit/>
          </a:bodyPr>
          <a:lstStyle>
            <a:defPPr>
              <a:defRPr lang="en-US"/>
            </a:defPPr>
            <a:lvl1pPr indent="0" algn="just">
              <a:lnSpc>
                <a:spcPct val="150000"/>
              </a:lnSpc>
              <a:buFont typeface="Arial" panose="020B0604020202020204" pitchFamily="34" charset="0"/>
              <a:buNone/>
              <a:defRPr kumimoji="1" sz="2000" b="1">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1800" b="0" dirty="0"/>
              <a:t>Existing supervised EM methods </a:t>
            </a:r>
            <a:r>
              <a:rPr lang="en-US" altLang="zh-CN" sz="1800" b="0" dirty="0">
                <a:solidFill>
                  <a:srgbClr val="FF0000"/>
                </a:solidFill>
              </a:rPr>
              <a:t>need large amounts of labeled data</a:t>
            </a:r>
            <a:r>
              <a:rPr lang="en-US" altLang="zh-CN" sz="1800" b="0" dirty="0"/>
              <a:t>!</a:t>
            </a:r>
          </a:p>
          <a:p>
            <a:r>
              <a:rPr lang="en-US" altLang="zh-CN" sz="1800" b="0" dirty="0"/>
              <a:t>Existing unsupervised multi-table EM methods can be divided into three categories: </a:t>
            </a:r>
          </a:p>
          <a:p>
            <a:r>
              <a:rPr lang="en-US" altLang="zh-CN" sz="1800" b="0" dirty="0"/>
              <a:t>1. clustering-based methods</a:t>
            </a:r>
          </a:p>
          <a:p>
            <a:r>
              <a:rPr lang="en-US" altLang="zh-CN" sz="1800" b="0" dirty="0"/>
              <a:t>2. extended method from two-table EM using </a:t>
            </a:r>
            <a:r>
              <a:rPr lang="en-US" altLang="zh-CN" sz="1800" b="0" dirty="0">
                <a:solidFill>
                  <a:srgbClr val="FF0000"/>
                </a:solidFill>
              </a:rPr>
              <a:t>pairwise matching</a:t>
            </a:r>
          </a:p>
          <a:p>
            <a:r>
              <a:rPr lang="en-US" altLang="zh-CN" sz="1800" b="0" dirty="0"/>
              <a:t>3. extended method from two-table EM using </a:t>
            </a:r>
            <a:r>
              <a:rPr lang="en-US" altLang="zh-CN" sz="1800" b="0" dirty="0">
                <a:solidFill>
                  <a:srgbClr val="FF0000"/>
                </a:solidFill>
              </a:rPr>
              <a:t>chain matching</a:t>
            </a:r>
          </a:p>
          <a:p>
            <a:pPr algn="ctr"/>
            <a:r>
              <a:rPr lang="en-US" altLang="zh-CN" sz="1800" dirty="0"/>
              <a:t>All of these approaches </a:t>
            </a:r>
            <a:r>
              <a:rPr lang="en-US" altLang="zh-CN" sz="1800" dirty="0">
                <a:solidFill>
                  <a:srgbClr val="FF0000"/>
                </a:solidFill>
              </a:rPr>
              <a:t>suffer from inefficiency issues</a:t>
            </a:r>
            <a:r>
              <a:rPr lang="zh-CN" altLang="en-US" sz="1800" b="1" dirty="0">
                <a:latin typeface="阿里巴巴普惠体" panose="00020600040101010101" charset="-122"/>
                <a:ea typeface="阿里巴巴普惠体" panose="00020600040101010101" charset="-122"/>
                <a:cs typeface="阿里巴巴普惠体" panose="00020600040101010101" charset="-122"/>
              </a:rPr>
              <a:t>！！！！</a:t>
            </a:r>
            <a:endParaRPr lang="zh-CN" altLang="en-US" sz="1800" dirty="0"/>
          </a:p>
        </p:txBody>
      </p:sp>
      <p:grpSp>
        <p:nvGrpSpPr>
          <p:cNvPr id="14" name="组合 13">
            <a:extLst>
              <a:ext uri="{FF2B5EF4-FFF2-40B4-BE49-F238E27FC236}">
                <a16:creationId xmlns:a16="http://schemas.microsoft.com/office/drawing/2014/main" id="{1C1D57AB-1BFB-08C4-CBB4-39D5A6CEE417}"/>
              </a:ext>
            </a:extLst>
          </p:cNvPr>
          <p:cNvGrpSpPr/>
          <p:nvPr/>
        </p:nvGrpSpPr>
        <p:grpSpPr>
          <a:xfrm>
            <a:off x="2011680" y="4483478"/>
            <a:ext cx="2407920" cy="2146049"/>
            <a:chOff x="609600" y="4524725"/>
            <a:chExt cx="2407920" cy="2146049"/>
          </a:xfrm>
        </p:grpSpPr>
        <p:pic>
          <p:nvPicPr>
            <p:cNvPr id="6" name="图片 5">
              <a:extLst>
                <a:ext uri="{FF2B5EF4-FFF2-40B4-BE49-F238E27FC236}">
                  <a16:creationId xmlns:a16="http://schemas.microsoft.com/office/drawing/2014/main" id="{4DB74CED-21A6-CD15-A57D-A57F308D7B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597" y="4524725"/>
              <a:ext cx="1732943" cy="1716248"/>
            </a:xfrm>
            <a:prstGeom prst="rect">
              <a:avLst/>
            </a:prstGeom>
          </p:spPr>
        </p:pic>
        <p:sp>
          <p:nvSpPr>
            <p:cNvPr id="11" name="文本框 10">
              <a:extLst>
                <a:ext uri="{FF2B5EF4-FFF2-40B4-BE49-F238E27FC236}">
                  <a16:creationId xmlns:a16="http://schemas.microsoft.com/office/drawing/2014/main" id="{67098D22-B048-BA59-8520-252BB52E4CF0}"/>
                </a:ext>
              </a:extLst>
            </p:cNvPr>
            <p:cNvSpPr txBox="1"/>
            <p:nvPr/>
          </p:nvSpPr>
          <p:spPr>
            <a:xfrm>
              <a:off x="609600" y="6332220"/>
              <a:ext cx="2407920"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Pairwise matching</a:t>
              </a:r>
              <a:endParaRPr lang="zh-CN" altLang="en-US" sz="1600"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8F07D771-9595-C333-3888-8D23D83BCDCC}"/>
              </a:ext>
            </a:extLst>
          </p:cNvPr>
          <p:cNvGrpSpPr/>
          <p:nvPr/>
        </p:nvGrpSpPr>
        <p:grpSpPr>
          <a:xfrm>
            <a:off x="5992354" y="5027624"/>
            <a:ext cx="4764055" cy="923756"/>
            <a:chOff x="2847537" y="5747018"/>
            <a:chExt cx="4764055" cy="923756"/>
          </a:xfrm>
        </p:grpSpPr>
        <p:pic>
          <p:nvPicPr>
            <p:cNvPr id="8" name="图片 7">
              <a:extLst>
                <a:ext uri="{FF2B5EF4-FFF2-40B4-BE49-F238E27FC236}">
                  <a16:creationId xmlns:a16="http://schemas.microsoft.com/office/drawing/2014/main" id="{BBC48581-77A0-080B-7F7F-716BD5FFF9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7537" y="5747018"/>
              <a:ext cx="4764055" cy="504023"/>
            </a:xfrm>
            <a:prstGeom prst="rect">
              <a:avLst/>
            </a:prstGeom>
          </p:spPr>
        </p:pic>
        <p:sp>
          <p:nvSpPr>
            <p:cNvPr id="12" name="文本框 11">
              <a:extLst>
                <a:ext uri="{FF2B5EF4-FFF2-40B4-BE49-F238E27FC236}">
                  <a16:creationId xmlns:a16="http://schemas.microsoft.com/office/drawing/2014/main" id="{E1B4E041-94B2-754E-DCFE-E76D6209DAD5}"/>
                </a:ext>
              </a:extLst>
            </p:cNvPr>
            <p:cNvSpPr txBox="1"/>
            <p:nvPr/>
          </p:nvSpPr>
          <p:spPr>
            <a:xfrm>
              <a:off x="4484597" y="6332220"/>
              <a:ext cx="2407920"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Chain matching</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6762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3" name="文本占位符 2"/>
          <p:cNvSpPr>
            <a:spLocks noGrp="1"/>
          </p:cNvSpPr>
          <p:nvPr>
            <p:ph type="body" sz="quarter" idx="13"/>
          </p:nvPr>
        </p:nvSpPr>
        <p:spPr/>
        <p:txBody>
          <a:bodyPr/>
          <a:lstStyle/>
          <a:p>
            <a:r>
              <a:rPr lang="zh-CN" altLang="en-US" dirty="0"/>
              <a:t>研究背景</a:t>
            </a:r>
            <a:r>
              <a:rPr lang="en-US" altLang="zh-CN" dirty="0"/>
              <a:t>-Challenge 2</a:t>
            </a:r>
            <a:endParaRPr lang="zh-CN" altLang="en-US" dirty="0"/>
          </a:p>
        </p:txBody>
      </p:sp>
      <p:sp>
        <p:nvSpPr>
          <p:cNvPr id="16" name="CustomShape 7">
            <a:extLst>
              <a:ext uri="{FF2B5EF4-FFF2-40B4-BE49-F238E27FC236}">
                <a16:creationId xmlns:a16="http://schemas.microsoft.com/office/drawing/2014/main" id="{1A7F0A51-4730-4D67-89E2-5A35E879A9DF}"/>
              </a:ext>
            </a:extLst>
          </p:cNvPr>
          <p:cNvSpPr/>
          <p:nvPr>
            <p:custDataLst>
              <p:tags r:id="rId1"/>
            </p:custDataLst>
          </p:nvPr>
        </p:nvSpPr>
        <p:spPr>
          <a:xfrm>
            <a:off x="245394" y="1214874"/>
            <a:ext cx="11724526" cy="638175"/>
          </a:xfrm>
          <a:prstGeom prst="roundRect">
            <a:avLst>
              <a:gd name="adj" fmla="val 25870"/>
            </a:avLst>
          </a:prstGeom>
          <a:solidFill>
            <a:srgbClr val="FF0000">
              <a:alpha val="20000"/>
            </a:srgb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17" name="文本框 16">
            <a:extLst>
              <a:ext uri="{FF2B5EF4-FFF2-40B4-BE49-F238E27FC236}">
                <a16:creationId xmlns:a16="http://schemas.microsoft.com/office/drawing/2014/main" id="{7CA5CE36-8C5F-477B-A468-18A51279AE1E}"/>
              </a:ext>
            </a:extLst>
          </p:cNvPr>
          <p:cNvSpPr txBox="1"/>
          <p:nvPr>
            <p:custDataLst>
              <p:tags r:id="rId2"/>
            </p:custDataLst>
          </p:nvPr>
        </p:nvSpPr>
        <p:spPr>
          <a:xfrm>
            <a:off x="291114" y="1214874"/>
            <a:ext cx="11678805" cy="638175"/>
          </a:xfrm>
          <a:prstGeom prst="rect">
            <a:avLst/>
          </a:prstGeom>
          <a:noFill/>
        </p:spPr>
        <p:txBody>
          <a:bodyPr wrap="square" rtlCol="0" anchor="ctr" anchorCtr="0">
            <a:noAutofit/>
          </a:bodyPr>
          <a:lstStyle/>
          <a:p>
            <a:pPr algn="ctr">
              <a:defRPr/>
            </a:pPr>
            <a:r>
              <a:rPr lang="en-US" altLang="zh-CN" sz="2400" b="1" dirty="0">
                <a:solidFill>
                  <a:prstClr val="black"/>
                </a:solidFill>
                <a:latin typeface="阿里巴巴普惠体" panose="00020600040101010101" charset="-122"/>
                <a:ea typeface="阿里巴巴普惠体" panose="00020600040101010101" charset="-122"/>
                <a:cs typeface="阿里巴巴普惠体" panose="00020600040101010101" charset="-122"/>
              </a:rPr>
              <a:t>How can multiple tables be matched </a:t>
            </a:r>
            <a:r>
              <a:rPr lang="en-US" altLang="zh-CN" sz="2400" b="1" dirty="0">
                <a:solidFill>
                  <a:srgbClr val="FF0000"/>
                </a:solidFill>
                <a:latin typeface="阿里巴巴普惠体" panose="00020600040101010101" charset="-122"/>
                <a:ea typeface="阿里巴巴普惠体" panose="00020600040101010101" charset="-122"/>
                <a:cs typeface="阿里巴巴普惠体" panose="00020600040101010101" charset="-122"/>
              </a:rPr>
              <a:t>effectively</a:t>
            </a:r>
            <a:r>
              <a:rPr lang="en-US" altLang="zh-CN" sz="2400"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endParaRPr lang="zh-CN" altLang="en-US" sz="2400" b="1" dirty="0">
              <a:solidFill>
                <a:srgbClr val="FF0000"/>
              </a:solidFill>
              <a:latin typeface="阿里巴巴普惠体" panose="00020600040101010101" charset="-122"/>
              <a:ea typeface="阿里巴巴普惠体" panose="00020600040101010101" charset="-122"/>
              <a:cs typeface="阿里巴巴普惠体" panose="00020600040101010101" charset="-122"/>
            </a:endParaRPr>
          </a:p>
        </p:txBody>
      </p:sp>
      <p:sp>
        <p:nvSpPr>
          <p:cNvPr id="13" name="文本框 12">
            <a:extLst>
              <a:ext uri="{FF2B5EF4-FFF2-40B4-BE49-F238E27FC236}">
                <a16:creationId xmlns:a16="http://schemas.microsoft.com/office/drawing/2014/main" id="{CB2ABCDD-C939-4957-AF41-3D1307552253}"/>
              </a:ext>
            </a:extLst>
          </p:cNvPr>
          <p:cNvSpPr txBox="1"/>
          <p:nvPr/>
        </p:nvSpPr>
        <p:spPr>
          <a:xfrm>
            <a:off x="279911" y="1933597"/>
            <a:ext cx="11640251" cy="4613892"/>
          </a:xfrm>
          <a:prstGeom prst="rect">
            <a:avLst/>
          </a:prstGeom>
          <a:noFill/>
        </p:spPr>
        <p:txBody>
          <a:bodyPr wrap="square" rtlCol="0">
            <a:spAutoFit/>
          </a:bodyPr>
          <a:lstStyle>
            <a:defPPr>
              <a:defRPr lang="en-US"/>
            </a:defPPr>
            <a:lvl1pPr indent="0" algn="just">
              <a:lnSpc>
                <a:spcPct val="150000"/>
              </a:lnSpc>
              <a:buFont typeface="Arial" panose="020B0604020202020204" pitchFamily="34" charset="0"/>
              <a:buNone/>
              <a:defRPr kumimoji="1" sz="2000" b="1">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1800" b="0" dirty="0"/>
              <a:t>Existing unsupervised multi-table EM methods</a:t>
            </a:r>
            <a:r>
              <a:rPr lang="en-US" altLang="zh-CN" sz="1800" b="0" baseline="30000" dirty="0"/>
              <a:t>[1][2]</a:t>
            </a:r>
            <a:r>
              <a:rPr lang="en-US" altLang="zh-CN" sz="1800" b="0" dirty="0"/>
              <a:t> face two major obstacles in effectiveness:</a:t>
            </a:r>
          </a:p>
          <a:p>
            <a:r>
              <a:rPr lang="en-US" altLang="zh-CN" sz="1800" b="0" dirty="0"/>
              <a:t>1.</a:t>
            </a:r>
            <a:r>
              <a:rPr lang="en-US" altLang="zh-CN" sz="1800" b="0" dirty="0">
                <a:solidFill>
                  <a:srgbClr val="FF0000"/>
                </a:solidFill>
              </a:rPr>
              <a:t>limited capability of entity representation</a:t>
            </a:r>
          </a:p>
          <a:p>
            <a:pPr marL="285750" indent="-285750">
              <a:buFont typeface="Arial" panose="020B0604020202020204" pitchFamily="34" charset="0"/>
              <a:buChar char="•"/>
            </a:pPr>
            <a:r>
              <a:rPr lang="en-US" altLang="zh-CN" sz="1800" b="0" dirty="0"/>
              <a:t>use only n-gram tokenization and string-based similarity functions</a:t>
            </a:r>
          </a:p>
          <a:p>
            <a:pPr marL="285750" indent="-285750">
              <a:buFont typeface="Arial" panose="020B0604020202020204" pitchFamily="34" charset="0"/>
              <a:buChar char="•"/>
            </a:pPr>
            <a:r>
              <a:rPr lang="en-US" altLang="zh-CN" sz="1800" b="0" dirty="0"/>
              <a:t>treat each attribute of the record equally </a:t>
            </a:r>
          </a:p>
          <a:p>
            <a:endParaRPr lang="en-US" altLang="zh-CN" sz="1800" b="0" dirty="0"/>
          </a:p>
          <a:p>
            <a:r>
              <a:rPr lang="en-US" altLang="zh-CN" sz="1800" b="0" dirty="0"/>
              <a:t>2.the existence of </a:t>
            </a:r>
            <a:r>
              <a:rPr lang="en-US" altLang="zh-CN" sz="1800" b="0" dirty="0">
                <a:solidFill>
                  <a:srgbClr val="FF0000"/>
                </a:solidFill>
              </a:rPr>
              <a:t>transitive conflicts </a:t>
            </a:r>
            <a:r>
              <a:rPr lang="en-US" altLang="zh-CN" sz="1800" b="0" dirty="0"/>
              <a:t>for multi-table entity matching</a:t>
            </a:r>
          </a:p>
          <a:p>
            <a:r>
              <a:rPr lang="en-US" altLang="zh-CN" sz="1800" dirty="0"/>
              <a:t>Goal</a:t>
            </a:r>
            <a:r>
              <a:rPr lang="en-US" altLang="zh-CN" sz="1800" b="0" dirty="0"/>
              <a:t>: find </a:t>
            </a:r>
            <a:r>
              <a:rPr lang="en-US" altLang="zh-CN" sz="1800" b="0" dirty="0">
                <a:solidFill>
                  <a:srgbClr val="FF0000"/>
                </a:solidFill>
              </a:rPr>
              <a:t>matched tuples </a:t>
            </a:r>
            <a:r>
              <a:rPr lang="en-US" altLang="zh-CN" sz="1800" b="0" dirty="0"/>
              <a:t>(a group of equivalent entities) </a:t>
            </a:r>
            <a:r>
              <a:rPr lang="en-US" altLang="zh-CN" sz="1800" b="0" dirty="0">
                <a:solidFill>
                  <a:srgbClr val="FF0000"/>
                </a:solidFill>
              </a:rPr>
              <a:t>rather than pairs</a:t>
            </a:r>
            <a:endParaRPr lang="en-US" altLang="zh-CN" sz="1800" b="0" dirty="0"/>
          </a:p>
          <a:p>
            <a:r>
              <a:rPr lang="en-US" altLang="zh-CN" sz="1800" dirty="0"/>
              <a:t>Transitivity</a:t>
            </a:r>
            <a:r>
              <a:rPr lang="en-US" altLang="zh-CN" sz="1800" b="0" dirty="0"/>
              <a:t>: if A matches B and B matches C, then A can be inferred to match C. </a:t>
            </a:r>
          </a:p>
          <a:p>
            <a:r>
              <a:rPr lang="en-US" altLang="zh-CN" sz="1800" b="0" dirty="0"/>
              <a:t>However, existing EM methods inevitably make incorrect predictions, which are propagated and result in transitive conflicts. </a:t>
            </a:r>
            <a:endParaRPr lang="en-US" altLang="zh-CN" sz="1800" dirty="0"/>
          </a:p>
          <a:p>
            <a:endParaRPr lang="en-US" altLang="zh-CN" sz="1800" dirty="0"/>
          </a:p>
        </p:txBody>
      </p:sp>
      <p:sp>
        <p:nvSpPr>
          <p:cNvPr id="4" name="页脚占位符 2">
            <a:extLst>
              <a:ext uri="{FF2B5EF4-FFF2-40B4-BE49-F238E27FC236}">
                <a16:creationId xmlns:a16="http://schemas.microsoft.com/office/drawing/2014/main" id="{16967C2B-0FBF-79AA-49C2-29730649E068}"/>
              </a:ext>
            </a:extLst>
          </p:cNvPr>
          <p:cNvSpPr txBox="1">
            <a:spLocks/>
          </p:cNvSpPr>
          <p:nvPr/>
        </p:nvSpPr>
        <p:spPr>
          <a:xfrm>
            <a:off x="183007" y="6356351"/>
            <a:ext cx="11360741" cy="415806"/>
          </a:xfrm>
          <a:prstGeom prst="rect">
            <a:avLst/>
          </a:prstGeom>
        </p:spPr>
        <p:txBody>
          <a:bodyPr vert="horz" lIns="91440" tIns="45720" rIns="91440" bIns="45720" rtlCol="0" anchor="t"/>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altLang="zh-CN" dirty="0">
                <a:latin typeface="Calibri" panose="020F0502020204030204" pitchFamily="34" charset="0"/>
                <a:ea typeface="微软雅黑" panose="020B0503020204020204" pitchFamily="34" charset="-122"/>
              </a:rPr>
              <a:t>[1] </a:t>
            </a:r>
            <a:r>
              <a:rPr lang="en-US" altLang="zh-CN" dirty="0"/>
              <a:t>A. </a:t>
            </a:r>
            <a:r>
              <a:rPr lang="en-US" altLang="zh-CN" dirty="0" err="1"/>
              <a:t>Saeedi</a:t>
            </a:r>
            <a:r>
              <a:rPr lang="en-US" altLang="zh-CN" dirty="0"/>
              <a:t>, L. David, and E. Rahm, “Matching entities from multiple sources with hierarchical agglomerative clustering.” in KEOD, 2021, 40–50.</a:t>
            </a:r>
          </a:p>
          <a:p>
            <a:pPr algn="l"/>
            <a:r>
              <a:rPr lang="en-US" altLang="zh-CN" dirty="0">
                <a:latin typeface="Calibri" panose="020F0502020204030204" pitchFamily="34" charset="0"/>
                <a:ea typeface="微软雅黑" panose="020B0503020204020204" pitchFamily="34" charset="-122"/>
              </a:rPr>
              <a:t>[2] S. </a:t>
            </a:r>
            <a:r>
              <a:rPr lang="en-US" altLang="zh-CN" dirty="0" err="1">
                <a:latin typeface="Calibri" panose="020F0502020204030204" pitchFamily="34" charset="0"/>
                <a:ea typeface="微软雅黑" panose="020B0503020204020204" pitchFamily="34" charset="-122"/>
              </a:rPr>
              <a:t>Lerm</a:t>
            </a:r>
            <a:r>
              <a:rPr lang="en-US" altLang="zh-CN" dirty="0">
                <a:latin typeface="Calibri" panose="020F0502020204030204" pitchFamily="34" charset="0"/>
                <a:ea typeface="微软雅黑" panose="020B0503020204020204" pitchFamily="34" charset="-122"/>
              </a:rPr>
              <a:t>, A. </a:t>
            </a:r>
            <a:r>
              <a:rPr lang="en-US" altLang="zh-CN" dirty="0" err="1">
                <a:latin typeface="Calibri" panose="020F0502020204030204" pitchFamily="34" charset="0"/>
                <a:ea typeface="微软雅黑" panose="020B0503020204020204" pitchFamily="34" charset="-122"/>
              </a:rPr>
              <a:t>Saeedi</a:t>
            </a:r>
            <a:r>
              <a:rPr lang="en-US" altLang="zh-CN" dirty="0">
                <a:latin typeface="Calibri" panose="020F0502020204030204" pitchFamily="34" charset="0"/>
                <a:ea typeface="微软雅黑" panose="020B0503020204020204" pitchFamily="34" charset="-122"/>
              </a:rPr>
              <a:t>, and E. Rahm, “Extended affinity propagation clustering for multi-source entity resolution,” BTW 2021, 87-97.</a:t>
            </a:r>
          </a:p>
        </p:txBody>
      </p:sp>
    </p:spTree>
    <p:extLst>
      <p:ext uri="{BB962C8B-B14F-4D97-AF65-F5344CB8AC3E}">
        <p14:creationId xmlns:p14="http://schemas.microsoft.com/office/powerpoint/2010/main" val="13133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究</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背</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p:cNvGrpSpPr>
                <a:grpSpLocks noChangeAspect="1"/>
              </p:cNvGrpSpPr>
              <p:nvPr/>
            </p:nvGrpSpPr>
            <p:grpSpPr>
              <a:xfrm>
                <a:off x="3655902" y="1952115"/>
                <a:ext cx="190147" cy="180000"/>
                <a:chOff x="4660325" y="1866850"/>
                <a:chExt cx="68350" cy="58100"/>
              </a:xfrm>
              <a:grpFill/>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p:cNvGrpSpPr>
                <a:grpSpLocks noChangeAspect="1"/>
              </p:cNvGrpSpPr>
              <p:nvPr/>
            </p:nvGrpSpPr>
            <p:grpSpPr>
              <a:xfrm flipH="1">
                <a:off x="8345950" y="1952115"/>
                <a:ext cx="190147" cy="180000"/>
                <a:chOff x="4660325" y="1866850"/>
                <a:chExt cx="68350" cy="58100"/>
              </a:xfrm>
              <a:grpFill/>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考</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总</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结</a:t>
                </a:r>
                <a:endPar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p:grpSpPr>
          <p:grpSp>
            <p:nvGrpSpPr>
              <p:cNvPr id="50" name="Google Shape;863;p65"/>
              <p:cNvGrpSpPr>
                <a:grpSpLocks noChangeAspect="1"/>
              </p:cNvGrpSpPr>
              <p:nvPr/>
            </p:nvGrpSpPr>
            <p:grpSpPr>
              <a:xfrm>
                <a:off x="3655902" y="195211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1" name="Google Shape;863;p65"/>
              <p:cNvGrpSpPr>
                <a:grpSpLocks noChangeAspect="1"/>
              </p:cNvGrpSpPr>
              <p:nvPr/>
            </p:nvGrpSpPr>
            <p:grpSpPr>
              <a:xfrm flipH="1">
                <a:off x="8345950" y="1952115"/>
                <a:ext cx="190147" cy="180000"/>
                <a:chOff x="4660325" y="1866850"/>
                <a:chExt cx="68350" cy="58100"/>
              </a:xfrm>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52" name="矩形: 圆角 51"/>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rgbClr val="384331"/>
                    </a:solidFill>
                    <a:latin typeface="微软雅黑" panose="020B0503020204020204" pitchFamily="34" charset="-122"/>
                    <a:ea typeface="微软雅黑" panose="020B0503020204020204" pitchFamily="34" charset="-122"/>
                    <a:cs typeface="+mn-ea"/>
                  </a:rPr>
                  <a:t>本</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文</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工</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作</a:t>
                </a: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实 验 结 果</a:t>
                </a:r>
              </a:p>
            </p:txBody>
          </p:sp>
        </p:grpSp>
      </p:grpSp>
      <p:sp>
        <p:nvSpPr>
          <p:cNvPr id="3" name="文本占位符 2"/>
          <p:cNvSpPr>
            <a:spLocks noGrp="1"/>
          </p:cNvSpPr>
          <p:nvPr>
            <p:ph type="body" sz="quarter" idx="13"/>
          </p:nvPr>
        </p:nvSpPr>
        <p:spPr/>
        <p:txBody>
          <a:bodyPr/>
          <a:lstStyle/>
          <a:p>
            <a:r>
              <a:rPr lang="zh-CN" altLang="en-US"/>
              <a:t>提纲</a:t>
            </a:r>
          </a:p>
        </p:txBody>
      </p:sp>
    </p:spTree>
    <p:extLst>
      <p:ext uri="{BB962C8B-B14F-4D97-AF65-F5344CB8AC3E}">
        <p14:creationId xmlns:p14="http://schemas.microsoft.com/office/powerpoint/2010/main" val="192083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M5ZDlmNjk0OWU3Nzk5YTYwMjQxZTY0MTE1YzdjYz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dirty="0">
            <a:solidFill>
              <a:prstClr val="white"/>
            </a:solidFill>
            <a:latin typeface="Calibri" panose="020F0502020204030204"/>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6282</Words>
  <Application>Microsoft Office PowerPoint</Application>
  <PresentationFormat>宽屏</PresentationFormat>
  <Paragraphs>624</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阿里巴巴普惠体</vt:lpstr>
      <vt:lpstr>等线</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Zhicheng</cp:lastModifiedBy>
  <cp:revision>4026</cp:revision>
  <dcterms:created xsi:type="dcterms:W3CDTF">2021-05-16T02:35:00Z</dcterms:created>
  <dcterms:modified xsi:type="dcterms:W3CDTF">2024-09-26T14:37:04Z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CC9BC38D491A4D91BE3D728E06D16899_12</vt:lpwstr>
  </property>
  <property fmtid="{D5CDD505-2E9C-101B-9397-08002B2CF9AE}" pid="3" name="KSOProductBuildVer">
    <vt:lpwstr>2052-12.1.0.15712</vt:lpwstr>
  </property>
</Properties>
</file>