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1560D-C016-F2E2-2C9F-3813E800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1FC811-F101-B495-3A2D-9F6A4ED89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F5A55-B809-A20F-231F-CD6D9A3E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A9ADB9-9626-9763-44C9-2909F97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97C276-A4DD-9B0D-9820-D074EEFE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F5FA9-8CC0-4218-2222-1D23D6F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F6FA24-0E88-9A44-0673-A18ECE4F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A5C65-A389-3881-94BB-CAD86F3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E3702-60DB-A061-9672-D9C80122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75B47-AED3-190C-D8BE-228A299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8E44DD-0422-D8A0-089B-D50EB6ECC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86F938-0171-959E-A15C-3A244B27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F7543D-0BC2-EF45-5DCD-F09DED54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4604A-5FED-9EC0-9F46-71C706B1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C984C0-601B-543F-4748-890548B7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91ED4-EC1F-AB04-CE81-77AAAA4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9AB1B-389F-6BA0-17EB-0D3EF9F4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09AAD-9268-FFB1-0F5F-99BC2EB0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FAEACE-13A8-99EC-0781-086A9959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4BE64B-09FC-1E5D-E126-9659B8B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2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9C2AA-D6D4-AF0B-B169-876BCDE7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00E70D-305A-D24F-CC89-8C8870C2E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FAA177-5F9A-412A-A2AC-E540B465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6B0F3-B17B-AE56-03B0-88BB4958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F6F64-0D54-E12D-A5F1-46B14C16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A6EF-88F8-106F-DFBB-663D5CA1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F78F4-ECBA-4A99-56D9-67694DF2A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1BB2A8-C586-6B0E-B97E-AAA2F485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9C9570-B4D1-0013-5904-41FCBDF9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2AA992-A5CE-521E-C61C-BD40C41C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BD90CC-D0EA-A093-93BF-55A56F1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5CDA3-44F7-554C-B69A-84582E82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64AADA-6B15-7F85-3FED-04762D2C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F5BE3C-0CCC-8B69-BEC6-93A26EB0E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AF792F-699A-E192-D224-A95E8743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6AA26A-DF49-F012-D3EA-AD4376866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EDAC5C-9BD2-9DF5-A993-1602E7EC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CE15BB-1141-8FC3-F320-E032E1CB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2A4BF5-1A53-6E92-6D99-14C1C4A7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2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E425-606D-95E4-92BD-6DB470ED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4F9D75-B2D5-6ACF-E1F9-6C881EB3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17FBAB-2B22-C64B-284F-6C661253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2DB2AF-A3A9-D7D5-A4ED-969C4D66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0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C6C6EB-17F5-9427-F612-346BB0F1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90D6CF-517D-C59A-FFEF-B5EC9566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85A9D2-148B-FBF0-73A6-9CBE5D8E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2151-13EA-D154-34CE-C2EC4B65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C72BB-B3D7-7F01-4631-418EB488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233A6-C260-8B41-C1B5-68157DB7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E6104B-7383-088E-EE18-6B807BBE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59FC8D-1DA2-7304-9AAE-62731A4F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0DFF48-8476-3CE5-CDDD-2EAFF18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0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DE40C-8F9C-A85E-54BE-BF8FCE2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77E2B6-E1D3-A2F5-8531-2C9C67B76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DCD518-8872-12E3-9056-FAFF831D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A0B036-B613-8867-6C1D-00AAC695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056750-872A-266F-22F6-07CD61FE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E70240-672F-D789-4A72-C361FD1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7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AB8CAD-9B4F-68ED-F0DE-3CEC3964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2AF85A-DF35-4B8A-C60E-A55966D0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878773-A33A-E17E-10FC-11165C05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08FA-ED1C-4B1D-A167-37C92978B1D6}" type="datetimeFigureOut">
              <a:rPr lang="zh-TW" altLang="en-US" smtClean="0"/>
              <a:t>2022/7/10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88B8B-83DC-CEFC-8993-4E70A9618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F3A79-D0B9-5E00-09C0-1BD8B6B3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301C-26AA-4C31-8E19-AD9EA50A2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FBB3-0949-4BA9-D92F-22732D996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29" y="547328"/>
            <a:ext cx="9144000" cy="13474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暑假作業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4BD0410-62F3-FABB-8DB0-6D21DBC32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98" y="1179765"/>
            <a:ext cx="5424126" cy="4867801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*到戶外尋找上帝的美好創造 </a:t>
            </a:r>
            <a:r>
              <a:rPr lang="en-US" altLang="zh-TW" dirty="0"/>
              <a:t>: </a:t>
            </a:r>
            <a:r>
              <a:rPr lang="zh-TW" altLang="en-US" dirty="0"/>
              <a:t>爬山</a:t>
            </a:r>
            <a:r>
              <a:rPr lang="en-US" altLang="zh-TW" dirty="0"/>
              <a:t>,  </a:t>
            </a:r>
            <a:r>
              <a:rPr lang="zh-TW" altLang="en-US" dirty="0"/>
              <a:t>到海邊</a:t>
            </a:r>
            <a:r>
              <a:rPr lang="en-US" altLang="zh-TW" dirty="0"/>
              <a:t>, </a:t>
            </a:r>
            <a:r>
              <a:rPr lang="zh-TW" altLang="en-US" dirty="0"/>
              <a:t>溪邊捉</a:t>
            </a:r>
            <a:r>
              <a:rPr lang="en-US" altLang="zh-TW" dirty="0"/>
              <a:t>/</a:t>
            </a:r>
            <a:r>
              <a:rPr lang="zh-TW" altLang="en-US" dirty="0"/>
              <a:t>看魚</a:t>
            </a:r>
            <a:r>
              <a:rPr lang="en-US" altLang="zh-TW" dirty="0"/>
              <a:t>.....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4C6880-A594-511F-6F3A-D677DEB0C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9" y="1085231"/>
            <a:ext cx="2891203" cy="19239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CE0538-0161-648B-8931-9AAECEE0FA04}"/>
              </a:ext>
            </a:extLst>
          </p:cNvPr>
          <p:cNvSpPr txBox="1"/>
          <p:nvPr/>
        </p:nvSpPr>
        <p:spPr>
          <a:xfrm>
            <a:off x="189050" y="485728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學會一種新的運動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1290808-3F3F-EB97-0BD4-CED7E9008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31" y="1119467"/>
            <a:ext cx="2891203" cy="192396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EB87398-354F-3BE3-94A9-A76E712FE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71" y="4297666"/>
            <a:ext cx="4680594" cy="2382337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F95896B-95BD-620E-A6D1-866D0FDF3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3" y="2268110"/>
            <a:ext cx="2410405" cy="18070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F348055-2BBE-5B24-3CD7-B60AB7B5E822}"/>
              </a:ext>
            </a:extLst>
          </p:cNvPr>
          <p:cNvSpPr txBox="1"/>
          <p:nvPr/>
        </p:nvSpPr>
        <p:spPr>
          <a:xfrm>
            <a:off x="2999988" y="2527225"/>
            <a:ext cx="147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台灣藍鵲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51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BCCD8-B3B8-9CE9-1724-A84BBFE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5D21A92-049B-8334-1DA4-B3D61B71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5" y="1571102"/>
            <a:ext cx="5804205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BA165E-F130-92B1-19D9-DA35437FD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14392" r="7585" b="16927"/>
          <a:stretch/>
        </p:blipFill>
        <p:spPr>
          <a:xfrm>
            <a:off x="6710154" y="2034544"/>
            <a:ext cx="4655547" cy="3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FBB3-0949-4BA9-D92F-22732D996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29" y="547328"/>
            <a:ext cx="9144000" cy="13474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暑假作業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31FE22-D72C-D7CD-34BF-1A5B6B8B5EDB}"/>
              </a:ext>
            </a:extLst>
          </p:cNvPr>
          <p:cNvSpPr txBox="1"/>
          <p:nvPr/>
        </p:nvSpPr>
        <p:spPr>
          <a:xfrm>
            <a:off x="6246829" y="5221599"/>
            <a:ext cx="300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3200" dirty="0"/>
              <a:t>幫忙做家事</a:t>
            </a:r>
            <a:endParaRPr lang="en-US" altLang="zh-TW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203708-3A05-11F2-6F82-C8C7F2EA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5"/>
          <a:stretch/>
        </p:blipFill>
        <p:spPr>
          <a:xfrm>
            <a:off x="2226276" y="4288495"/>
            <a:ext cx="3869724" cy="266296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6DE01D-5492-F9D2-3A6F-9E49D316A7E8}"/>
              </a:ext>
            </a:extLst>
          </p:cNvPr>
          <p:cNvSpPr txBox="1"/>
          <p:nvPr/>
        </p:nvSpPr>
        <p:spPr>
          <a:xfrm>
            <a:off x="88983" y="5110343"/>
            <a:ext cx="2192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3600" dirty="0"/>
              <a:t>學做一樣菜</a:t>
            </a:r>
            <a:endParaRPr lang="en-US" altLang="zh-TW" sz="3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BEF465C-4AB8-F6BA-42D7-B760CA97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5" b="13147"/>
          <a:stretch/>
        </p:blipFill>
        <p:spPr>
          <a:xfrm>
            <a:off x="8759306" y="3686942"/>
            <a:ext cx="3192882" cy="288209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0D50DE-C215-F2D2-C7BC-102D3019CAA4}"/>
              </a:ext>
            </a:extLst>
          </p:cNvPr>
          <p:cNvSpPr txBox="1"/>
          <p:nvPr/>
        </p:nvSpPr>
        <p:spPr>
          <a:xfrm>
            <a:off x="353224" y="1663955"/>
            <a:ext cx="3807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發明新遊戲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9CD904E-012B-554A-8D24-1CC3858FE5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4"/>
          <a:stretch/>
        </p:blipFill>
        <p:spPr>
          <a:xfrm>
            <a:off x="2834793" y="1625710"/>
            <a:ext cx="3165870" cy="189048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CE19EF7-2733-E4D5-3799-F9EC5F3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43" y="1529407"/>
            <a:ext cx="1616069" cy="21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暑假作業 </vt:lpstr>
      <vt:lpstr>PowerPoint 簡報</vt:lpstr>
      <vt:lpstr>暑假作業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暑假作業</dc:title>
  <dc:creator>素瑩 伍</dc:creator>
  <cp:lastModifiedBy>素瑩 伍</cp:lastModifiedBy>
  <cp:revision>7</cp:revision>
  <dcterms:created xsi:type="dcterms:W3CDTF">2022-07-10T01:31:24Z</dcterms:created>
  <dcterms:modified xsi:type="dcterms:W3CDTF">2022-07-10T02:27:24Z</dcterms:modified>
</cp:coreProperties>
</file>