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2" r:id="rId2"/>
    <p:sldId id="273" r:id="rId3"/>
    <p:sldId id="279" r:id="rId4"/>
    <p:sldId id="274" r:id="rId5"/>
    <p:sldId id="275" r:id="rId6"/>
    <p:sldId id="276" r:id="rId7"/>
    <p:sldId id="282" r:id="rId8"/>
    <p:sldId id="283" r:id="rId9"/>
    <p:sldId id="284" r:id="rId10"/>
    <p:sldId id="285" r:id="rId11"/>
    <p:sldId id="286"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6A1CA"/>
    <a:srgbClr val="7DBC2D"/>
    <a:srgbClr val="9132A6"/>
    <a:srgbClr val="E13A62"/>
    <a:srgbClr val="EEA720"/>
    <a:srgbClr val="0994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60"/>
  </p:normalViewPr>
  <p:slideViewPr>
    <p:cSldViewPr snapToGrid="0">
      <p:cViewPr varScale="1">
        <p:scale>
          <a:sx n="77" d="100"/>
          <a:sy n="77" d="100"/>
        </p:scale>
        <p:origin x="486" y="54"/>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5089-4233-91F9-AC2EFEB18775}"/>
            </c:ext>
          </c:extLst>
        </c:ser>
        <c:ser>
          <c:idx val="1"/>
          <c:order val="1"/>
          <c:tx>
            <c:strRef>
              <c:f>Sheet1!$C$1</c:f>
              <c:strCache>
                <c:ptCount val="1"/>
                <c:pt idx="0">
                  <c:v>Series 2</c:v>
                </c:pt>
              </c:strCache>
            </c:strRef>
          </c:tx>
          <c:spPr>
            <a:solidFill>
              <a:schemeClr val="accent1">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2.4</c:v>
                </c:pt>
              </c:numCache>
            </c:numRef>
          </c:val>
          <c:extLst>
            <c:ext xmlns:c16="http://schemas.microsoft.com/office/drawing/2014/chart" uri="{C3380CC4-5D6E-409C-BE32-E72D297353CC}">
              <c16:uniqueId val="{00000001-5089-4233-91F9-AC2EFEB18775}"/>
            </c:ext>
          </c:extLst>
        </c:ser>
        <c:ser>
          <c:idx val="2"/>
          <c:order val="2"/>
          <c:tx>
            <c:strRef>
              <c:f>Sheet1!$D$1</c:f>
              <c:strCache>
                <c:ptCount val="1"/>
                <c:pt idx="0">
                  <c:v>Series 3</c:v>
                </c:pt>
              </c:strCache>
            </c:strRef>
          </c:tx>
          <c:spPr>
            <a:solidFill>
              <a:schemeClr val="accent1">
                <a:lumMod val="50000"/>
              </a:schemeClr>
            </a:solidFill>
            <a:ln>
              <a:noFill/>
            </a:ln>
            <a:effectLst/>
          </c:spPr>
          <c:invertIfNegative val="0"/>
          <c:cat>
            <c:strRef>
              <c:f>Sheet1!$A$2</c:f>
              <c:strCache>
                <c:ptCount val="1"/>
                <c:pt idx="0">
                  <c:v>Category 1</c:v>
                </c:pt>
              </c:strCache>
            </c:strRef>
          </c:cat>
          <c:val>
            <c:numRef>
              <c:f>Sheet1!$D$2</c:f>
              <c:numCache>
                <c:formatCode>General</c:formatCode>
                <c:ptCount val="1"/>
                <c:pt idx="0">
                  <c:v>2</c:v>
                </c:pt>
              </c:numCache>
            </c:numRef>
          </c:val>
          <c:extLst>
            <c:ext xmlns:c16="http://schemas.microsoft.com/office/drawing/2014/chart" uri="{C3380CC4-5D6E-409C-BE32-E72D297353CC}">
              <c16:uniqueId val="{00000002-5089-4233-91F9-AC2EFEB18775}"/>
            </c:ext>
          </c:extLst>
        </c:ser>
        <c:dLbls>
          <c:showLegendKey val="0"/>
          <c:showVal val="0"/>
          <c:showCatName val="0"/>
          <c:showSerName val="0"/>
          <c:showPercent val="0"/>
          <c:showBubbleSize val="0"/>
        </c:dLbls>
        <c:gapWidth val="219"/>
        <c:overlap val="-27"/>
        <c:axId val="515119328"/>
        <c:axId val="515093008"/>
      </c:barChart>
      <c:catAx>
        <c:axId val="515119328"/>
        <c:scaling>
          <c:orientation val="minMax"/>
        </c:scaling>
        <c:delete val="1"/>
        <c:axPos val="b"/>
        <c:numFmt formatCode="General" sourceLinked="1"/>
        <c:majorTickMark val="none"/>
        <c:minorTickMark val="none"/>
        <c:tickLblPos val="nextTo"/>
        <c:crossAx val="515093008"/>
        <c:crosses val="autoZero"/>
        <c:auto val="1"/>
        <c:lblAlgn val="ctr"/>
        <c:lblOffset val="100"/>
        <c:noMultiLvlLbl val="0"/>
      </c:catAx>
      <c:valAx>
        <c:axId val="51509300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1511932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c:f>
              <c:strCache>
                <c:ptCount val="1"/>
                <c:pt idx="0">
                  <c:v>Category 1</c:v>
                </c:pt>
              </c:strCache>
            </c:strRef>
          </c:cat>
          <c:val>
            <c:numRef>
              <c:f>Sheet1!$B$2</c:f>
              <c:numCache>
                <c:formatCode>General</c:formatCode>
                <c:ptCount val="1"/>
                <c:pt idx="0">
                  <c:v>3.2</c:v>
                </c:pt>
              </c:numCache>
            </c:numRef>
          </c:val>
          <c:extLst>
            <c:ext xmlns:c16="http://schemas.microsoft.com/office/drawing/2014/chart" uri="{C3380CC4-5D6E-409C-BE32-E72D297353CC}">
              <c16:uniqueId val="{00000000-5089-4233-91F9-AC2EFEB18775}"/>
            </c:ext>
          </c:extLst>
        </c:ser>
        <c:ser>
          <c:idx val="1"/>
          <c:order val="1"/>
          <c:tx>
            <c:strRef>
              <c:f>Sheet1!$C$1</c:f>
              <c:strCache>
                <c:ptCount val="1"/>
                <c:pt idx="0">
                  <c:v>Series 2</c:v>
                </c:pt>
              </c:strCache>
            </c:strRef>
          </c:tx>
          <c:spPr>
            <a:solidFill>
              <a:schemeClr val="accent2">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5.2</c:v>
                </c:pt>
              </c:numCache>
            </c:numRef>
          </c:val>
          <c:extLst>
            <c:ext xmlns:c16="http://schemas.microsoft.com/office/drawing/2014/chart" uri="{C3380CC4-5D6E-409C-BE32-E72D297353CC}">
              <c16:uniqueId val="{00000001-5089-4233-91F9-AC2EFEB18775}"/>
            </c:ext>
          </c:extLst>
        </c:ser>
        <c:ser>
          <c:idx val="2"/>
          <c:order val="2"/>
          <c:tx>
            <c:strRef>
              <c:f>Sheet1!$D$1</c:f>
              <c:strCache>
                <c:ptCount val="1"/>
                <c:pt idx="0">
                  <c:v>Series 3</c:v>
                </c:pt>
              </c:strCache>
            </c:strRef>
          </c:tx>
          <c:spPr>
            <a:solidFill>
              <a:schemeClr val="accent2">
                <a:lumMod val="50000"/>
              </a:schemeClr>
            </a:solidFill>
            <a:ln>
              <a:noFill/>
            </a:ln>
            <a:effectLst/>
          </c:spPr>
          <c:invertIfNegative val="0"/>
          <c:cat>
            <c:strRef>
              <c:f>Sheet1!$A$2</c:f>
              <c:strCache>
                <c:ptCount val="1"/>
                <c:pt idx="0">
                  <c:v>Category 1</c:v>
                </c:pt>
              </c:strCache>
            </c:strRef>
          </c:cat>
          <c:val>
            <c:numRef>
              <c:f>Sheet1!$D$2</c:f>
              <c:numCache>
                <c:formatCode>General</c:formatCode>
                <c:ptCount val="1"/>
                <c:pt idx="0">
                  <c:v>4</c:v>
                </c:pt>
              </c:numCache>
            </c:numRef>
          </c:val>
          <c:extLst>
            <c:ext xmlns:c16="http://schemas.microsoft.com/office/drawing/2014/chart" uri="{C3380CC4-5D6E-409C-BE32-E72D297353CC}">
              <c16:uniqueId val="{00000002-5089-4233-91F9-AC2EFEB18775}"/>
            </c:ext>
          </c:extLst>
        </c:ser>
        <c:dLbls>
          <c:showLegendKey val="0"/>
          <c:showVal val="0"/>
          <c:showCatName val="0"/>
          <c:showSerName val="0"/>
          <c:showPercent val="0"/>
          <c:showBubbleSize val="0"/>
        </c:dLbls>
        <c:gapWidth val="219"/>
        <c:overlap val="-27"/>
        <c:axId val="515128848"/>
        <c:axId val="515109808"/>
      </c:barChart>
      <c:catAx>
        <c:axId val="515128848"/>
        <c:scaling>
          <c:orientation val="minMax"/>
        </c:scaling>
        <c:delete val="1"/>
        <c:axPos val="b"/>
        <c:numFmt formatCode="General" sourceLinked="1"/>
        <c:majorTickMark val="none"/>
        <c:minorTickMark val="none"/>
        <c:tickLblPos val="nextTo"/>
        <c:crossAx val="515109808"/>
        <c:crosses val="autoZero"/>
        <c:auto val="1"/>
        <c:lblAlgn val="ctr"/>
        <c:lblOffset val="100"/>
        <c:noMultiLvlLbl val="0"/>
      </c:catAx>
      <c:valAx>
        <c:axId val="51510980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151288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cat>
            <c:strRef>
              <c:f>Sheet1!$A$2</c:f>
              <c:strCache>
                <c:ptCount val="1"/>
                <c:pt idx="0">
                  <c:v>Category 1</c:v>
                </c:pt>
              </c:strCache>
            </c:strRef>
          </c:cat>
          <c:val>
            <c:numRef>
              <c:f>Sheet1!$B$2</c:f>
              <c:numCache>
                <c:formatCode>General</c:formatCode>
                <c:ptCount val="1"/>
                <c:pt idx="0">
                  <c:v>1</c:v>
                </c:pt>
              </c:numCache>
            </c:numRef>
          </c:val>
          <c:extLst>
            <c:ext xmlns:c16="http://schemas.microsoft.com/office/drawing/2014/chart" uri="{C3380CC4-5D6E-409C-BE32-E72D297353CC}">
              <c16:uniqueId val="{00000000-5089-4233-91F9-AC2EFEB18775}"/>
            </c:ext>
          </c:extLst>
        </c:ser>
        <c:ser>
          <c:idx val="1"/>
          <c:order val="1"/>
          <c:tx>
            <c:strRef>
              <c:f>Sheet1!$C$1</c:f>
              <c:strCache>
                <c:ptCount val="1"/>
                <c:pt idx="0">
                  <c:v>Series 2</c:v>
                </c:pt>
              </c:strCache>
            </c:strRef>
          </c:tx>
          <c:spPr>
            <a:solidFill>
              <a:schemeClr val="accent3">
                <a:lumMod val="75000"/>
              </a:schemeClr>
            </a:solidFill>
            <a:ln>
              <a:noFill/>
            </a:ln>
            <a:effectLst/>
          </c:spPr>
          <c:invertIfNegative val="0"/>
          <c:cat>
            <c:strRef>
              <c:f>Sheet1!$A$2</c:f>
              <c:strCache>
                <c:ptCount val="1"/>
                <c:pt idx="0">
                  <c:v>Category 1</c:v>
                </c:pt>
              </c:strCache>
            </c:strRef>
          </c:cat>
          <c:val>
            <c:numRef>
              <c:f>Sheet1!$C$2</c:f>
              <c:numCache>
                <c:formatCode>General</c:formatCode>
                <c:ptCount val="1"/>
                <c:pt idx="0">
                  <c:v>2</c:v>
                </c:pt>
              </c:numCache>
            </c:numRef>
          </c:val>
          <c:extLst>
            <c:ext xmlns:c16="http://schemas.microsoft.com/office/drawing/2014/chart" uri="{C3380CC4-5D6E-409C-BE32-E72D297353CC}">
              <c16:uniqueId val="{00000001-5089-4233-91F9-AC2EFEB18775}"/>
            </c:ext>
          </c:extLst>
        </c:ser>
        <c:ser>
          <c:idx val="2"/>
          <c:order val="2"/>
          <c:tx>
            <c:strRef>
              <c:f>Sheet1!$D$1</c:f>
              <c:strCache>
                <c:ptCount val="1"/>
                <c:pt idx="0">
                  <c:v>Series 3</c:v>
                </c:pt>
              </c:strCache>
            </c:strRef>
          </c:tx>
          <c:spPr>
            <a:solidFill>
              <a:schemeClr val="accent3">
                <a:lumMod val="50000"/>
              </a:schemeClr>
            </a:solidFill>
            <a:ln>
              <a:noFill/>
            </a:ln>
            <a:effectLst/>
          </c:spPr>
          <c:invertIfNegative val="0"/>
          <c:cat>
            <c:strRef>
              <c:f>Sheet1!$A$2</c:f>
              <c:strCache>
                <c:ptCount val="1"/>
                <c:pt idx="0">
                  <c:v>Category 1</c:v>
                </c:pt>
              </c:strCache>
            </c:strRef>
          </c:cat>
          <c:val>
            <c:numRef>
              <c:f>Sheet1!$D$2</c:f>
              <c:numCache>
                <c:formatCode>General</c:formatCode>
                <c:ptCount val="1"/>
                <c:pt idx="0">
                  <c:v>3</c:v>
                </c:pt>
              </c:numCache>
            </c:numRef>
          </c:val>
          <c:extLst>
            <c:ext xmlns:c16="http://schemas.microsoft.com/office/drawing/2014/chart" uri="{C3380CC4-5D6E-409C-BE32-E72D297353CC}">
              <c16:uniqueId val="{00000002-5089-4233-91F9-AC2EFEB18775}"/>
            </c:ext>
          </c:extLst>
        </c:ser>
        <c:dLbls>
          <c:showLegendKey val="0"/>
          <c:showVal val="0"/>
          <c:showCatName val="0"/>
          <c:showSerName val="0"/>
          <c:showPercent val="0"/>
          <c:showBubbleSize val="0"/>
        </c:dLbls>
        <c:gapWidth val="219"/>
        <c:overlap val="-27"/>
        <c:axId val="515120448"/>
        <c:axId val="515101968"/>
      </c:barChart>
      <c:catAx>
        <c:axId val="515120448"/>
        <c:scaling>
          <c:orientation val="minMax"/>
        </c:scaling>
        <c:delete val="1"/>
        <c:axPos val="b"/>
        <c:numFmt formatCode="General" sourceLinked="1"/>
        <c:majorTickMark val="none"/>
        <c:minorTickMark val="none"/>
        <c:tickLblPos val="nextTo"/>
        <c:crossAx val="515101968"/>
        <c:crosses val="autoZero"/>
        <c:auto val="1"/>
        <c:lblAlgn val="ctr"/>
        <c:lblOffset val="100"/>
        <c:noMultiLvlLbl val="0"/>
      </c:catAx>
      <c:valAx>
        <c:axId val="51510196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151204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BBE2-43A0-9F05-A6AC2DC1B16D}"/>
            </c:ext>
          </c:extLst>
        </c:ser>
        <c:ser>
          <c:idx val="1"/>
          <c:order val="1"/>
          <c:tx>
            <c:strRef>
              <c:f>Sheet1!$C$1</c:f>
              <c:strCache>
                <c:ptCount val="1"/>
                <c:pt idx="0">
                  <c:v>Series 2</c:v>
                </c:pt>
              </c:strCache>
            </c:strRef>
          </c:tx>
          <c:spPr>
            <a:solidFill>
              <a:schemeClr val="accent2"/>
            </a:solidFill>
            <a:ln>
              <a:noFill/>
            </a:ln>
            <a:effectLst/>
          </c:spPr>
          <c:invertIfNegative val="0"/>
          <c:cat>
            <c:strRef>
              <c:f>Sheet1!$A$2</c:f>
              <c:strCache>
                <c:ptCount val="1"/>
                <c:pt idx="0">
                  <c:v>Category 1</c:v>
                </c:pt>
              </c:strCache>
            </c:strRef>
          </c:cat>
          <c:val>
            <c:numRef>
              <c:f>Sheet1!$C$2</c:f>
              <c:numCache>
                <c:formatCode>General</c:formatCode>
                <c:ptCount val="1"/>
                <c:pt idx="0">
                  <c:v>2.4</c:v>
                </c:pt>
              </c:numCache>
            </c:numRef>
          </c:val>
          <c:extLst>
            <c:ext xmlns:c16="http://schemas.microsoft.com/office/drawing/2014/chart" uri="{C3380CC4-5D6E-409C-BE32-E72D297353CC}">
              <c16:uniqueId val="{00000001-BBE2-43A0-9F05-A6AC2DC1B16D}"/>
            </c:ext>
          </c:extLst>
        </c:ser>
        <c:ser>
          <c:idx val="2"/>
          <c:order val="2"/>
          <c:tx>
            <c:strRef>
              <c:f>Sheet1!$D$1</c:f>
              <c:strCache>
                <c:ptCount val="1"/>
                <c:pt idx="0">
                  <c:v>Series 3</c:v>
                </c:pt>
              </c:strCache>
            </c:strRef>
          </c:tx>
          <c:spPr>
            <a:solidFill>
              <a:schemeClr val="accent3"/>
            </a:solidFill>
            <a:ln>
              <a:noFill/>
            </a:ln>
            <a:effectLst/>
          </c:spPr>
          <c:invertIfNegative val="0"/>
          <c:cat>
            <c:strRef>
              <c:f>Sheet1!$A$2</c:f>
              <c:strCache>
                <c:ptCount val="1"/>
                <c:pt idx="0">
                  <c:v>Category 1</c:v>
                </c:pt>
              </c:strCache>
            </c:strRef>
          </c:cat>
          <c:val>
            <c:numRef>
              <c:f>Sheet1!$D$2</c:f>
              <c:numCache>
                <c:formatCode>General</c:formatCode>
                <c:ptCount val="1"/>
                <c:pt idx="0">
                  <c:v>2</c:v>
                </c:pt>
              </c:numCache>
            </c:numRef>
          </c:val>
          <c:extLst>
            <c:ext xmlns:c16="http://schemas.microsoft.com/office/drawing/2014/chart" uri="{C3380CC4-5D6E-409C-BE32-E72D297353CC}">
              <c16:uniqueId val="{00000002-BBE2-43A0-9F05-A6AC2DC1B16D}"/>
            </c:ext>
          </c:extLst>
        </c:ser>
        <c:dLbls>
          <c:showLegendKey val="0"/>
          <c:showVal val="0"/>
          <c:showCatName val="0"/>
          <c:showSerName val="0"/>
          <c:showPercent val="0"/>
          <c:showBubbleSize val="0"/>
        </c:dLbls>
        <c:gapWidth val="219"/>
        <c:overlap val="-27"/>
        <c:axId val="539051968"/>
        <c:axId val="539011088"/>
      </c:barChart>
      <c:catAx>
        <c:axId val="539051968"/>
        <c:scaling>
          <c:orientation val="minMax"/>
        </c:scaling>
        <c:delete val="1"/>
        <c:axPos val="b"/>
        <c:numFmt formatCode="General" sourceLinked="1"/>
        <c:majorTickMark val="none"/>
        <c:minorTickMark val="none"/>
        <c:tickLblPos val="nextTo"/>
        <c:crossAx val="539011088"/>
        <c:crosses val="autoZero"/>
        <c:auto val="1"/>
        <c:lblAlgn val="ctr"/>
        <c:lblOffset val="100"/>
        <c:noMultiLvlLbl val="0"/>
      </c:catAx>
      <c:valAx>
        <c:axId val="539011088"/>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39051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163705004169088E-2"/>
          <c:y val="0.14787226744447363"/>
          <c:w val="0.81551698853185062"/>
          <c:h val="0.85212773255552643"/>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DD0F-4B35-A921-428662295619}"/>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D0F-4B35-A921-428662295619}"/>
            </c:ext>
          </c:extLst>
        </c:ser>
        <c:ser>
          <c:idx val="2"/>
          <c:order val="2"/>
          <c:tx>
            <c:strRef>
              <c:f>Sheet1!$D$1</c:f>
              <c:strCache>
                <c:ptCount val="1"/>
                <c:pt idx="0">
                  <c:v>Series 3</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DD0F-4B35-A921-428662295619}"/>
            </c:ext>
          </c:extLst>
        </c:ser>
        <c:dLbls>
          <c:showLegendKey val="0"/>
          <c:showVal val="0"/>
          <c:showCatName val="0"/>
          <c:showSerName val="0"/>
          <c:showPercent val="0"/>
          <c:showBubbleSize val="0"/>
        </c:dLbls>
        <c:marker val="1"/>
        <c:smooth val="0"/>
        <c:axId val="539031248"/>
        <c:axId val="539083888"/>
      </c:lineChart>
      <c:catAx>
        <c:axId val="539031248"/>
        <c:scaling>
          <c:orientation val="minMax"/>
        </c:scaling>
        <c:delete val="1"/>
        <c:axPos val="b"/>
        <c:numFmt formatCode="General" sourceLinked="1"/>
        <c:majorTickMark val="none"/>
        <c:minorTickMark val="none"/>
        <c:tickLblPos val="nextTo"/>
        <c:crossAx val="539083888"/>
        <c:crosses val="autoZero"/>
        <c:auto val="1"/>
        <c:lblAlgn val="ctr"/>
        <c:lblOffset val="100"/>
        <c:noMultiLvlLbl val="0"/>
      </c:catAx>
      <c:valAx>
        <c:axId val="539083888"/>
        <c:scaling>
          <c:orientation val="minMax"/>
        </c:scaling>
        <c:delete val="1"/>
        <c:axPos val="l"/>
        <c:numFmt formatCode="General" sourceLinked="1"/>
        <c:majorTickMark val="none"/>
        <c:minorTickMark val="none"/>
        <c:tickLblPos val="nextTo"/>
        <c:crossAx val="539031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0163705004169088E-2"/>
          <c:y val="0.14787226744447363"/>
          <c:w val="0.81551698853185062"/>
          <c:h val="0.85212773255552643"/>
        </c:manualLayout>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DD0F-4B35-A921-428662295619}"/>
            </c:ext>
          </c:extLst>
        </c:ser>
        <c:ser>
          <c:idx val="1"/>
          <c:order val="1"/>
          <c:tx>
            <c:strRef>
              <c:f>Sheet1!$C$1</c:f>
              <c:strCache>
                <c:ptCount val="1"/>
                <c:pt idx="0">
                  <c:v>Series 2</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DD0F-4B35-A921-428662295619}"/>
            </c:ext>
          </c:extLst>
        </c:ser>
        <c:dLbls>
          <c:showLegendKey val="0"/>
          <c:showVal val="0"/>
          <c:showCatName val="0"/>
          <c:showSerName val="0"/>
          <c:showPercent val="0"/>
          <c:showBubbleSize val="0"/>
        </c:dLbls>
        <c:marker val="1"/>
        <c:smooth val="0"/>
        <c:axId val="539031248"/>
        <c:axId val="539083888"/>
      </c:lineChart>
      <c:catAx>
        <c:axId val="539031248"/>
        <c:scaling>
          <c:orientation val="minMax"/>
        </c:scaling>
        <c:delete val="1"/>
        <c:axPos val="b"/>
        <c:numFmt formatCode="General" sourceLinked="1"/>
        <c:majorTickMark val="none"/>
        <c:minorTickMark val="none"/>
        <c:tickLblPos val="nextTo"/>
        <c:crossAx val="539083888"/>
        <c:crosses val="autoZero"/>
        <c:auto val="1"/>
        <c:lblAlgn val="ctr"/>
        <c:lblOffset val="100"/>
        <c:noMultiLvlLbl val="0"/>
      </c:catAx>
      <c:valAx>
        <c:axId val="539083888"/>
        <c:scaling>
          <c:orientation val="minMax"/>
        </c:scaling>
        <c:delete val="1"/>
        <c:axPos val="l"/>
        <c:numFmt formatCode="General" sourceLinked="1"/>
        <c:majorTickMark val="none"/>
        <c:minorTickMark val="none"/>
        <c:tickLblPos val="nextTo"/>
        <c:crossAx val="53903124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0E2A9F-8E2F-462C-B138-DF2C44970D69}" type="datetimeFigureOut">
              <a:rPr lang="en-US" smtClean="0"/>
              <a:t>6/8/2023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B5515-C577-4D37-86A6-B260DCB2B0A0}" type="slidenum">
              <a:rPr lang="en-US" smtClean="0"/>
              <a:t>‹#›</a:t>
            </a:fld>
            <a:endParaRPr lang="en-US"/>
          </a:p>
        </p:txBody>
      </p:sp>
    </p:spTree>
    <p:extLst>
      <p:ext uri="{BB962C8B-B14F-4D97-AF65-F5344CB8AC3E}">
        <p14:creationId xmlns:p14="http://schemas.microsoft.com/office/powerpoint/2010/main" val="3048881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lidemodel.com/"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t>You can safely remove this slide. This slide</a:t>
            </a:r>
            <a:r>
              <a:rPr lang="en-US" baseline="0" dirty="0"/>
              <a:t> design was provided by SlideModel.com – You can download more templates, shapes and elements for PowerPoint from </a:t>
            </a:r>
            <a:r>
              <a:rPr lang="en-US" dirty="0">
                <a:hlinkClick r:id="rId3"/>
              </a:rPr>
              <a:t>http://slidemodel.com/</a:t>
            </a:r>
            <a:endParaRPr lang="en-US" dirty="0"/>
          </a:p>
          <a:p>
            <a:endParaRPr lang="en-US" dirty="0"/>
          </a:p>
        </p:txBody>
      </p:sp>
      <p:sp>
        <p:nvSpPr>
          <p:cNvPr id="4" name="Slide Number Placeholder 3"/>
          <p:cNvSpPr>
            <a:spLocks noGrp="1"/>
          </p:cNvSpPr>
          <p:nvPr>
            <p:ph type="sldNum" sz="quarter" idx="10"/>
          </p:nvPr>
        </p:nvSpPr>
        <p:spPr/>
        <p:txBody>
          <a:bodyPr/>
          <a:lstStyle/>
          <a:p>
            <a:fld id="{CA2D21D1-52E2-420B-B491-CFF6D7BB79FB}"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28303399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E834889-88A1-4E05-BE26-4B8479970F78}"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704463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834889-88A1-4E05-BE26-4B8479970F78}"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13598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834889-88A1-4E05-BE26-4B8479970F78}"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59029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834889-88A1-4E05-BE26-4B8479970F78}"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256959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E834889-88A1-4E05-BE26-4B8479970F78}" type="datetimeFigureOut">
              <a:rPr lang="en-US" smtClean="0"/>
              <a:t>6/8/2023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97822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E834889-88A1-4E05-BE26-4B8479970F78}"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00355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E834889-88A1-4E05-BE26-4B8479970F78}" type="datetimeFigureOut">
              <a:rPr lang="en-US" smtClean="0"/>
              <a:t>6/8/2023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403647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E834889-88A1-4E05-BE26-4B8479970F78}" type="datetimeFigureOut">
              <a:rPr lang="en-US" smtClean="0"/>
              <a:t>6/8/2023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816906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834889-88A1-4E05-BE26-4B8479970F78}" type="datetimeFigureOut">
              <a:rPr lang="en-US" smtClean="0"/>
              <a:t>6/8/2023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1194668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834889-88A1-4E05-BE26-4B8479970F78}"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3269142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834889-88A1-4E05-BE26-4B8479970F78}" type="datetimeFigureOut">
              <a:rPr lang="en-US" smtClean="0"/>
              <a:t>6/8/2023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01D84C-9C77-4038-8AC7-641397FA4931}" type="slidenum">
              <a:rPr lang="en-US" smtClean="0"/>
              <a:t>‹#›</a:t>
            </a:fld>
            <a:endParaRPr lang="en-US"/>
          </a:p>
        </p:txBody>
      </p:sp>
    </p:spTree>
    <p:extLst>
      <p:ext uri="{BB962C8B-B14F-4D97-AF65-F5344CB8AC3E}">
        <p14:creationId xmlns:p14="http://schemas.microsoft.com/office/powerpoint/2010/main" val="2096207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46000">
              <a:schemeClr val="bg1">
                <a:lumMod val="95000"/>
              </a:schemeClr>
            </a:gs>
            <a:gs pos="100000">
              <a:schemeClr val="bg1">
                <a:lumMod val="85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834889-88A1-4E05-BE26-4B8479970F78}" type="datetimeFigureOut">
              <a:rPr lang="en-US" smtClean="0"/>
              <a:t>6/8/2023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01D84C-9C77-4038-8AC7-641397FA4931}" type="slidenum">
              <a:rPr lang="en-US" smtClean="0"/>
              <a:t>‹#›</a:t>
            </a:fld>
            <a:endParaRPr lang="en-US"/>
          </a:p>
        </p:txBody>
      </p:sp>
    </p:spTree>
    <p:extLst>
      <p:ext uri="{BB962C8B-B14F-4D97-AF65-F5344CB8AC3E}">
        <p14:creationId xmlns:p14="http://schemas.microsoft.com/office/powerpoint/2010/main" val="4210688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 Id="rId4" Type="http://schemas.openxmlformats.org/officeDocument/2006/relationships/chart" Target="../charts/chart3.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lidemodel.com/account/plans/?utm_source=free&amp;utm_medium=button&amp;utm_campaign=freetemplate"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hart" Target="../charts/chart6.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52"/>
          <p:cNvSpPr/>
          <p:nvPr/>
        </p:nvSpPr>
        <p:spPr>
          <a:xfrm>
            <a:off x="547687" y="1771238"/>
            <a:ext cx="4525353" cy="2575294"/>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800" b="1" dirty="0">
                <a:latin typeface="Blackadder ITC" panose="04020505051007020D02" pitchFamily="82" charset="0"/>
                <a:cs typeface="Arial" panose="020B0604020202020204" pitchFamily="34" charset="0"/>
              </a:rPr>
              <a:t>FOODAUC</a:t>
            </a:r>
          </a:p>
          <a:p>
            <a:pPr algn="ctr">
              <a:lnSpc>
                <a:spcPct val="150000"/>
              </a:lnSpc>
            </a:pPr>
            <a:r>
              <a:rPr lang="en-US" sz="2800" b="1" dirty="0">
                <a:latin typeface="Blackadder ITC" panose="04020505051007020D02" pitchFamily="82" charset="0"/>
                <a:cs typeface="Arial" panose="020B0604020202020204" pitchFamily="34" charset="0"/>
              </a:rPr>
              <a:t>GROUP 18</a:t>
            </a:r>
          </a:p>
          <a:p>
            <a:pPr algn="ctr">
              <a:lnSpc>
                <a:spcPct val="150000"/>
              </a:lnSpc>
            </a:pPr>
            <a:r>
              <a:rPr lang="en-US" sz="2800" b="1" dirty="0">
                <a:latin typeface="Blackadder ITC" panose="04020505051007020D02" pitchFamily="82" charset="0"/>
                <a:cs typeface="Arial" panose="020B0604020202020204" pitchFamily="34" charset="0"/>
              </a:rPr>
              <a:t>DATABASE</a:t>
            </a:r>
          </a:p>
        </p:txBody>
      </p:sp>
      <p:grpSp>
        <p:nvGrpSpPr>
          <p:cNvPr id="46" name="Group 45"/>
          <p:cNvGrpSpPr/>
          <p:nvPr/>
        </p:nvGrpSpPr>
        <p:grpSpPr>
          <a:xfrm>
            <a:off x="4927600" y="1308100"/>
            <a:ext cx="2247900" cy="4106332"/>
            <a:chOff x="4000500" y="1308100"/>
            <a:chExt cx="2247900" cy="4106332"/>
          </a:xfrm>
        </p:grpSpPr>
        <p:graphicFrame>
          <p:nvGraphicFramePr>
            <p:cNvPr id="6" name="Chart 5"/>
            <p:cNvGraphicFramePr/>
            <p:nvPr>
              <p:extLst>
                <p:ext uri="{D42A27DB-BD31-4B8C-83A1-F6EECF244321}">
                  <p14:modId xmlns:p14="http://schemas.microsoft.com/office/powerpoint/2010/main" val="2479554500"/>
                </p:ext>
              </p:extLst>
            </p:nvPr>
          </p:nvGraphicFramePr>
          <p:xfrm>
            <a:off x="4000500" y="2425699"/>
            <a:ext cx="2247900" cy="2988733"/>
          </p:xfrm>
          <a:graphic>
            <a:graphicData uri="http://schemas.openxmlformats.org/drawingml/2006/chart">
              <c:chart xmlns:c="http://schemas.openxmlformats.org/drawingml/2006/chart" xmlns:r="http://schemas.openxmlformats.org/officeDocument/2006/relationships" r:id="rId2"/>
            </a:graphicData>
          </a:graphic>
        </p:graphicFrame>
        <p:grpSp>
          <p:nvGrpSpPr>
            <p:cNvPr id="42" name="Group 41"/>
            <p:cNvGrpSpPr/>
            <p:nvPr/>
          </p:nvGrpSpPr>
          <p:grpSpPr>
            <a:xfrm>
              <a:off x="4667250" y="1308100"/>
              <a:ext cx="914400" cy="914400"/>
              <a:chOff x="4667250" y="1308100"/>
              <a:chExt cx="914400" cy="914400"/>
            </a:xfrm>
          </p:grpSpPr>
          <p:sp>
            <p:nvSpPr>
              <p:cNvPr id="7" name="Oval 6"/>
              <p:cNvSpPr/>
              <p:nvPr/>
            </p:nvSpPr>
            <p:spPr>
              <a:xfrm>
                <a:off x="4667250" y="1308100"/>
                <a:ext cx="914400" cy="91440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4"/>
              <p:cNvGrpSpPr>
                <a:grpSpLocks noChangeAspect="1"/>
              </p:cNvGrpSpPr>
              <p:nvPr/>
            </p:nvGrpSpPr>
            <p:grpSpPr bwMode="auto">
              <a:xfrm>
                <a:off x="4905923" y="1521832"/>
                <a:ext cx="437055" cy="486936"/>
                <a:chOff x="2161" y="1007"/>
                <a:chExt cx="184" cy="205"/>
              </a:xfrm>
              <a:solidFill>
                <a:schemeClr val="accent1"/>
              </a:solidFill>
            </p:grpSpPr>
            <p:sp>
              <p:nvSpPr>
                <p:cNvPr id="14" name="Freeform 6"/>
                <p:cNvSpPr>
                  <a:spLocks noEditPoints="1"/>
                </p:cNvSpPr>
                <p:nvPr/>
              </p:nvSpPr>
              <p:spPr bwMode="auto">
                <a:xfrm>
                  <a:off x="2161" y="1007"/>
                  <a:ext cx="184" cy="205"/>
                </a:xfrm>
                <a:custGeom>
                  <a:avLst/>
                  <a:gdLst>
                    <a:gd name="T0" fmla="*/ 1178 w 2941"/>
                    <a:gd name="T1" fmla="*/ 1195 h 3277"/>
                    <a:gd name="T2" fmla="*/ 868 w 2941"/>
                    <a:gd name="T3" fmla="*/ 1369 h 3277"/>
                    <a:gd name="T4" fmla="*/ 649 w 2941"/>
                    <a:gd name="T5" fmla="*/ 1643 h 3277"/>
                    <a:gd name="T6" fmla="*/ 548 w 2941"/>
                    <a:gd name="T7" fmla="*/ 1989 h 3277"/>
                    <a:gd name="T8" fmla="*/ 593 w 2941"/>
                    <a:gd name="T9" fmla="*/ 2352 h 3277"/>
                    <a:gd name="T10" fmla="*/ 768 w 2941"/>
                    <a:gd name="T11" fmla="*/ 2659 h 3277"/>
                    <a:gd name="T12" fmla="*/ 1045 w 2941"/>
                    <a:gd name="T13" fmla="*/ 2876 h 3277"/>
                    <a:gd name="T14" fmla="*/ 1394 w 2941"/>
                    <a:gd name="T15" fmla="*/ 2976 h 3277"/>
                    <a:gd name="T16" fmla="*/ 1763 w 2941"/>
                    <a:gd name="T17" fmla="*/ 2932 h 3277"/>
                    <a:gd name="T18" fmla="*/ 2072 w 2941"/>
                    <a:gd name="T19" fmla="*/ 2759 h 3277"/>
                    <a:gd name="T20" fmla="*/ 2292 w 2941"/>
                    <a:gd name="T21" fmla="*/ 2484 h 3277"/>
                    <a:gd name="T22" fmla="*/ 2393 w 2941"/>
                    <a:gd name="T23" fmla="*/ 2139 h 3277"/>
                    <a:gd name="T24" fmla="*/ 2348 w 2941"/>
                    <a:gd name="T25" fmla="*/ 1774 h 3277"/>
                    <a:gd name="T26" fmla="*/ 2172 w 2941"/>
                    <a:gd name="T27" fmla="*/ 1469 h 3277"/>
                    <a:gd name="T28" fmla="*/ 1895 w 2941"/>
                    <a:gd name="T29" fmla="*/ 1251 h 3277"/>
                    <a:gd name="T30" fmla="*/ 1546 w 2941"/>
                    <a:gd name="T31" fmla="*/ 1151 h 3277"/>
                    <a:gd name="T32" fmla="*/ 2799 w 2941"/>
                    <a:gd name="T33" fmla="*/ 9 h 3277"/>
                    <a:gd name="T34" fmla="*/ 2759 w 2941"/>
                    <a:gd name="T35" fmla="*/ 91 h 3277"/>
                    <a:gd name="T36" fmla="*/ 2664 w 2941"/>
                    <a:gd name="T37" fmla="*/ 236 h 3277"/>
                    <a:gd name="T38" fmla="*/ 2503 w 2941"/>
                    <a:gd name="T39" fmla="*/ 411 h 3277"/>
                    <a:gd name="T40" fmla="*/ 2265 w 2941"/>
                    <a:gd name="T41" fmla="*/ 583 h 3277"/>
                    <a:gd name="T42" fmla="*/ 1938 w 2941"/>
                    <a:gd name="T43" fmla="*/ 719 h 3277"/>
                    <a:gd name="T44" fmla="*/ 1607 w 2941"/>
                    <a:gd name="T45" fmla="*/ 962 h 3277"/>
                    <a:gd name="T46" fmla="*/ 2251 w 2941"/>
                    <a:gd name="T47" fmla="*/ 978 h 3277"/>
                    <a:gd name="T48" fmla="*/ 2391 w 2941"/>
                    <a:gd name="T49" fmla="*/ 1067 h 3277"/>
                    <a:gd name="T50" fmla="*/ 2466 w 2941"/>
                    <a:gd name="T51" fmla="*/ 1230 h 3277"/>
                    <a:gd name="T52" fmla="*/ 2512 w 2941"/>
                    <a:gd name="T53" fmla="*/ 1401 h 3277"/>
                    <a:gd name="T54" fmla="*/ 2584 w 2941"/>
                    <a:gd name="T55" fmla="*/ 1665 h 3277"/>
                    <a:gd name="T56" fmla="*/ 2670 w 2941"/>
                    <a:gd name="T57" fmla="*/ 1983 h 3277"/>
                    <a:gd name="T58" fmla="*/ 2758 w 2941"/>
                    <a:gd name="T59" fmla="*/ 2310 h 3277"/>
                    <a:gd name="T60" fmla="*/ 2838 w 2941"/>
                    <a:gd name="T61" fmla="*/ 2605 h 3277"/>
                    <a:gd name="T62" fmla="*/ 2899 w 2941"/>
                    <a:gd name="T63" fmla="*/ 2827 h 3277"/>
                    <a:gd name="T64" fmla="*/ 2928 w 2941"/>
                    <a:gd name="T65" fmla="*/ 2933 h 3277"/>
                    <a:gd name="T66" fmla="*/ 2940 w 2941"/>
                    <a:gd name="T67" fmla="*/ 3031 h 3277"/>
                    <a:gd name="T68" fmla="*/ 2899 w 2941"/>
                    <a:gd name="T69" fmla="*/ 3119 h 3277"/>
                    <a:gd name="T70" fmla="*/ 2777 w 2941"/>
                    <a:gd name="T71" fmla="*/ 3164 h 3277"/>
                    <a:gd name="T72" fmla="*/ 349 w 2941"/>
                    <a:gd name="T73" fmla="*/ 3166 h 3277"/>
                    <a:gd name="T74" fmla="*/ 78 w 2941"/>
                    <a:gd name="T75" fmla="*/ 3144 h 3277"/>
                    <a:gd name="T76" fmla="*/ 8 w 2941"/>
                    <a:gd name="T77" fmla="*/ 3070 h 3277"/>
                    <a:gd name="T78" fmla="*/ 3 w 2941"/>
                    <a:gd name="T79" fmla="*/ 2971 h 3277"/>
                    <a:gd name="T80" fmla="*/ 25 w 2941"/>
                    <a:gd name="T81" fmla="*/ 2885 h 3277"/>
                    <a:gd name="T82" fmla="*/ 74 w 2941"/>
                    <a:gd name="T83" fmla="*/ 2704 h 3277"/>
                    <a:gd name="T84" fmla="*/ 148 w 2941"/>
                    <a:gd name="T85" fmla="*/ 2434 h 3277"/>
                    <a:gd name="T86" fmla="*/ 235 w 2941"/>
                    <a:gd name="T87" fmla="*/ 2115 h 3277"/>
                    <a:gd name="T88" fmla="*/ 323 w 2941"/>
                    <a:gd name="T89" fmla="*/ 1788 h 3277"/>
                    <a:gd name="T90" fmla="*/ 401 w 2941"/>
                    <a:gd name="T91" fmla="*/ 1498 h 3277"/>
                    <a:gd name="T92" fmla="*/ 459 w 2941"/>
                    <a:gd name="T93" fmla="*/ 1284 h 3277"/>
                    <a:gd name="T94" fmla="*/ 509 w 2941"/>
                    <a:gd name="T95" fmla="*/ 1129 h 3277"/>
                    <a:gd name="T96" fmla="*/ 628 w 2941"/>
                    <a:gd name="T97" fmla="*/ 1004 h 3277"/>
                    <a:gd name="T98" fmla="*/ 790 w 2941"/>
                    <a:gd name="T99" fmla="*/ 962 h 3277"/>
                    <a:gd name="T100" fmla="*/ 1120 w 2941"/>
                    <a:gd name="T101" fmla="*/ 767 h 3277"/>
                    <a:gd name="T102" fmla="*/ 755 w 2941"/>
                    <a:gd name="T103" fmla="*/ 673 h 3277"/>
                    <a:gd name="T104" fmla="*/ 483 w 2941"/>
                    <a:gd name="T105" fmla="*/ 525 h 3277"/>
                    <a:gd name="T106" fmla="*/ 291 w 2941"/>
                    <a:gd name="T107" fmla="*/ 355 h 3277"/>
                    <a:gd name="T108" fmla="*/ 167 w 2941"/>
                    <a:gd name="T109" fmla="*/ 192 h 3277"/>
                    <a:gd name="T110" fmla="*/ 100 w 2941"/>
                    <a:gd name="T111" fmla="*/ 64 h 3277"/>
                    <a:gd name="T112" fmla="*/ 76 w 2941"/>
                    <a:gd name="T113" fmla="*/ 2 h 3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941" h="3277">
                      <a:moveTo>
                        <a:pt x="1471" y="1149"/>
                      </a:moveTo>
                      <a:lnTo>
                        <a:pt x="1394" y="1151"/>
                      </a:lnTo>
                      <a:lnTo>
                        <a:pt x="1320" y="1161"/>
                      </a:lnTo>
                      <a:lnTo>
                        <a:pt x="1248" y="1175"/>
                      </a:lnTo>
                      <a:lnTo>
                        <a:pt x="1178" y="1195"/>
                      </a:lnTo>
                      <a:lnTo>
                        <a:pt x="1111" y="1220"/>
                      </a:lnTo>
                      <a:lnTo>
                        <a:pt x="1045" y="1251"/>
                      </a:lnTo>
                      <a:lnTo>
                        <a:pt x="982" y="1285"/>
                      </a:lnTo>
                      <a:lnTo>
                        <a:pt x="924" y="1325"/>
                      </a:lnTo>
                      <a:lnTo>
                        <a:pt x="868" y="1369"/>
                      </a:lnTo>
                      <a:lnTo>
                        <a:pt x="816" y="1416"/>
                      </a:lnTo>
                      <a:lnTo>
                        <a:pt x="768" y="1469"/>
                      </a:lnTo>
                      <a:lnTo>
                        <a:pt x="724" y="1523"/>
                      </a:lnTo>
                      <a:lnTo>
                        <a:pt x="684" y="1582"/>
                      </a:lnTo>
                      <a:lnTo>
                        <a:pt x="649" y="1643"/>
                      </a:lnTo>
                      <a:lnTo>
                        <a:pt x="618" y="1707"/>
                      </a:lnTo>
                      <a:lnTo>
                        <a:pt x="593" y="1774"/>
                      </a:lnTo>
                      <a:lnTo>
                        <a:pt x="572" y="1844"/>
                      </a:lnTo>
                      <a:lnTo>
                        <a:pt x="558" y="1915"/>
                      </a:lnTo>
                      <a:lnTo>
                        <a:pt x="548" y="1989"/>
                      </a:lnTo>
                      <a:lnTo>
                        <a:pt x="545" y="2063"/>
                      </a:lnTo>
                      <a:lnTo>
                        <a:pt x="548" y="2139"/>
                      </a:lnTo>
                      <a:lnTo>
                        <a:pt x="558" y="2212"/>
                      </a:lnTo>
                      <a:lnTo>
                        <a:pt x="572" y="2283"/>
                      </a:lnTo>
                      <a:lnTo>
                        <a:pt x="593" y="2352"/>
                      </a:lnTo>
                      <a:lnTo>
                        <a:pt x="618" y="2420"/>
                      </a:lnTo>
                      <a:lnTo>
                        <a:pt x="649" y="2484"/>
                      </a:lnTo>
                      <a:lnTo>
                        <a:pt x="684" y="2546"/>
                      </a:lnTo>
                      <a:lnTo>
                        <a:pt x="724" y="2604"/>
                      </a:lnTo>
                      <a:lnTo>
                        <a:pt x="768" y="2659"/>
                      </a:lnTo>
                      <a:lnTo>
                        <a:pt x="816" y="2711"/>
                      </a:lnTo>
                      <a:lnTo>
                        <a:pt x="868" y="2759"/>
                      </a:lnTo>
                      <a:lnTo>
                        <a:pt x="924" y="2802"/>
                      </a:lnTo>
                      <a:lnTo>
                        <a:pt x="982" y="2842"/>
                      </a:lnTo>
                      <a:lnTo>
                        <a:pt x="1045" y="2876"/>
                      </a:lnTo>
                      <a:lnTo>
                        <a:pt x="1111" y="2906"/>
                      </a:lnTo>
                      <a:lnTo>
                        <a:pt x="1178" y="2932"/>
                      </a:lnTo>
                      <a:lnTo>
                        <a:pt x="1248" y="2953"/>
                      </a:lnTo>
                      <a:lnTo>
                        <a:pt x="1320" y="2967"/>
                      </a:lnTo>
                      <a:lnTo>
                        <a:pt x="1394" y="2976"/>
                      </a:lnTo>
                      <a:lnTo>
                        <a:pt x="1471" y="2979"/>
                      </a:lnTo>
                      <a:lnTo>
                        <a:pt x="1546" y="2976"/>
                      </a:lnTo>
                      <a:lnTo>
                        <a:pt x="1620" y="2967"/>
                      </a:lnTo>
                      <a:lnTo>
                        <a:pt x="1693" y="2953"/>
                      </a:lnTo>
                      <a:lnTo>
                        <a:pt x="1763" y="2932"/>
                      </a:lnTo>
                      <a:lnTo>
                        <a:pt x="1830" y="2906"/>
                      </a:lnTo>
                      <a:lnTo>
                        <a:pt x="1895" y="2876"/>
                      </a:lnTo>
                      <a:lnTo>
                        <a:pt x="1958" y="2842"/>
                      </a:lnTo>
                      <a:lnTo>
                        <a:pt x="2017" y="2802"/>
                      </a:lnTo>
                      <a:lnTo>
                        <a:pt x="2072" y="2759"/>
                      </a:lnTo>
                      <a:lnTo>
                        <a:pt x="2125" y="2711"/>
                      </a:lnTo>
                      <a:lnTo>
                        <a:pt x="2172" y="2659"/>
                      </a:lnTo>
                      <a:lnTo>
                        <a:pt x="2217" y="2604"/>
                      </a:lnTo>
                      <a:lnTo>
                        <a:pt x="2257" y="2546"/>
                      </a:lnTo>
                      <a:lnTo>
                        <a:pt x="2292" y="2484"/>
                      </a:lnTo>
                      <a:lnTo>
                        <a:pt x="2323" y="2420"/>
                      </a:lnTo>
                      <a:lnTo>
                        <a:pt x="2348" y="2352"/>
                      </a:lnTo>
                      <a:lnTo>
                        <a:pt x="2368" y="2283"/>
                      </a:lnTo>
                      <a:lnTo>
                        <a:pt x="2383" y="2212"/>
                      </a:lnTo>
                      <a:lnTo>
                        <a:pt x="2393" y="2139"/>
                      </a:lnTo>
                      <a:lnTo>
                        <a:pt x="2396" y="2063"/>
                      </a:lnTo>
                      <a:lnTo>
                        <a:pt x="2393" y="1989"/>
                      </a:lnTo>
                      <a:lnTo>
                        <a:pt x="2383" y="1915"/>
                      </a:lnTo>
                      <a:lnTo>
                        <a:pt x="2368" y="1844"/>
                      </a:lnTo>
                      <a:lnTo>
                        <a:pt x="2348" y="1774"/>
                      </a:lnTo>
                      <a:lnTo>
                        <a:pt x="2323" y="1707"/>
                      </a:lnTo>
                      <a:lnTo>
                        <a:pt x="2292" y="1643"/>
                      </a:lnTo>
                      <a:lnTo>
                        <a:pt x="2257" y="1582"/>
                      </a:lnTo>
                      <a:lnTo>
                        <a:pt x="2217" y="1523"/>
                      </a:lnTo>
                      <a:lnTo>
                        <a:pt x="2172" y="1469"/>
                      </a:lnTo>
                      <a:lnTo>
                        <a:pt x="2125" y="1416"/>
                      </a:lnTo>
                      <a:lnTo>
                        <a:pt x="2072" y="1369"/>
                      </a:lnTo>
                      <a:lnTo>
                        <a:pt x="2017" y="1325"/>
                      </a:lnTo>
                      <a:lnTo>
                        <a:pt x="1958" y="1285"/>
                      </a:lnTo>
                      <a:lnTo>
                        <a:pt x="1895" y="1251"/>
                      </a:lnTo>
                      <a:lnTo>
                        <a:pt x="1830" y="1220"/>
                      </a:lnTo>
                      <a:lnTo>
                        <a:pt x="1763" y="1195"/>
                      </a:lnTo>
                      <a:lnTo>
                        <a:pt x="1693" y="1175"/>
                      </a:lnTo>
                      <a:lnTo>
                        <a:pt x="1620" y="1161"/>
                      </a:lnTo>
                      <a:lnTo>
                        <a:pt x="1546" y="1151"/>
                      </a:lnTo>
                      <a:lnTo>
                        <a:pt x="1471" y="1149"/>
                      </a:lnTo>
                      <a:close/>
                      <a:moveTo>
                        <a:pt x="75" y="0"/>
                      </a:moveTo>
                      <a:lnTo>
                        <a:pt x="2802" y="0"/>
                      </a:lnTo>
                      <a:lnTo>
                        <a:pt x="2801" y="2"/>
                      </a:lnTo>
                      <a:lnTo>
                        <a:pt x="2799" y="9"/>
                      </a:lnTo>
                      <a:lnTo>
                        <a:pt x="2795" y="18"/>
                      </a:lnTo>
                      <a:lnTo>
                        <a:pt x="2789" y="32"/>
                      </a:lnTo>
                      <a:lnTo>
                        <a:pt x="2781" y="48"/>
                      </a:lnTo>
                      <a:lnTo>
                        <a:pt x="2771" y="68"/>
                      </a:lnTo>
                      <a:lnTo>
                        <a:pt x="2759" y="91"/>
                      </a:lnTo>
                      <a:lnTo>
                        <a:pt x="2744" y="117"/>
                      </a:lnTo>
                      <a:lnTo>
                        <a:pt x="2728" y="144"/>
                      </a:lnTo>
                      <a:lnTo>
                        <a:pt x="2709" y="173"/>
                      </a:lnTo>
                      <a:lnTo>
                        <a:pt x="2688" y="203"/>
                      </a:lnTo>
                      <a:lnTo>
                        <a:pt x="2664" y="236"/>
                      </a:lnTo>
                      <a:lnTo>
                        <a:pt x="2637" y="269"/>
                      </a:lnTo>
                      <a:lnTo>
                        <a:pt x="2608" y="304"/>
                      </a:lnTo>
                      <a:lnTo>
                        <a:pt x="2576" y="340"/>
                      </a:lnTo>
                      <a:lnTo>
                        <a:pt x="2541" y="375"/>
                      </a:lnTo>
                      <a:lnTo>
                        <a:pt x="2503" y="411"/>
                      </a:lnTo>
                      <a:lnTo>
                        <a:pt x="2461" y="446"/>
                      </a:lnTo>
                      <a:lnTo>
                        <a:pt x="2417" y="482"/>
                      </a:lnTo>
                      <a:lnTo>
                        <a:pt x="2369" y="517"/>
                      </a:lnTo>
                      <a:lnTo>
                        <a:pt x="2319" y="550"/>
                      </a:lnTo>
                      <a:lnTo>
                        <a:pt x="2265" y="583"/>
                      </a:lnTo>
                      <a:lnTo>
                        <a:pt x="2207" y="614"/>
                      </a:lnTo>
                      <a:lnTo>
                        <a:pt x="2146" y="643"/>
                      </a:lnTo>
                      <a:lnTo>
                        <a:pt x="2080" y="671"/>
                      </a:lnTo>
                      <a:lnTo>
                        <a:pt x="2012" y="696"/>
                      </a:lnTo>
                      <a:lnTo>
                        <a:pt x="1938" y="719"/>
                      </a:lnTo>
                      <a:lnTo>
                        <a:pt x="1862" y="739"/>
                      </a:lnTo>
                      <a:lnTo>
                        <a:pt x="1781" y="755"/>
                      </a:lnTo>
                      <a:lnTo>
                        <a:pt x="1696" y="769"/>
                      </a:lnTo>
                      <a:lnTo>
                        <a:pt x="1607" y="779"/>
                      </a:lnTo>
                      <a:lnTo>
                        <a:pt x="1607" y="962"/>
                      </a:lnTo>
                      <a:lnTo>
                        <a:pt x="2114" y="962"/>
                      </a:lnTo>
                      <a:lnTo>
                        <a:pt x="2150" y="962"/>
                      </a:lnTo>
                      <a:lnTo>
                        <a:pt x="2185" y="965"/>
                      </a:lnTo>
                      <a:lnTo>
                        <a:pt x="2218" y="971"/>
                      </a:lnTo>
                      <a:lnTo>
                        <a:pt x="2251" y="978"/>
                      </a:lnTo>
                      <a:lnTo>
                        <a:pt x="2283" y="990"/>
                      </a:lnTo>
                      <a:lnTo>
                        <a:pt x="2312" y="1004"/>
                      </a:lnTo>
                      <a:lnTo>
                        <a:pt x="2340" y="1021"/>
                      </a:lnTo>
                      <a:lnTo>
                        <a:pt x="2366" y="1042"/>
                      </a:lnTo>
                      <a:lnTo>
                        <a:pt x="2391" y="1067"/>
                      </a:lnTo>
                      <a:lnTo>
                        <a:pt x="2412" y="1096"/>
                      </a:lnTo>
                      <a:lnTo>
                        <a:pt x="2431" y="1129"/>
                      </a:lnTo>
                      <a:lnTo>
                        <a:pt x="2448" y="1167"/>
                      </a:lnTo>
                      <a:lnTo>
                        <a:pt x="2460" y="1210"/>
                      </a:lnTo>
                      <a:lnTo>
                        <a:pt x="2466" y="1230"/>
                      </a:lnTo>
                      <a:lnTo>
                        <a:pt x="2473" y="1254"/>
                      </a:lnTo>
                      <a:lnTo>
                        <a:pt x="2481" y="1284"/>
                      </a:lnTo>
                      <a:lnTo>
                        <a:pt x="2490" y="1319"/>
                      </a:lnTo>
                      <a:lnTo>
                        <a:pt x="2501" y="1358"/>
                      </a:lnTo>
                      <a:lnTo>
                        <a:pt x="2512" y="1401"/>
                      </a:lnTo>
                      <a:lnTo>
                        <a:pt x="2525" y="1448"/>
                      </a:lnTo>
                      <a:lnTo>
                        <a:pt x="2539" y="1498"/>
                      </a:lnTo>
                      <a:lnTo>
                        <a:pt x="2553" y="1550"/>
                      </a:lnTo>
                      <a:lnTo>
                        <a:pt x="2568" y="1607"/>
                      </a:lnTo>
                      <a:lnTo>
                        <a:pt x="2584" y="1665"/>
                      </a:lnTo>
                      <a:lnTo>
                        <a:pt x="2600" y="1726"/>
                      </a:lnTo>
                      <a:lnTo>
                        <a:pt x="2617" y="1788"/>
                      </a:lnTo>
                      <a:lnTo>
                        <a:pt x="2634" y="1852"/>
                      </a:lnTo>
                      <a:lnTo>
                        <a:pt x="2652" y="1917"/>
                      </a:lnTo>
                      <a:lnTo>
                        <a:pt x="2670" y="1983"/>
                      </a:lnTo>
                      <a:lnTo>
                        <a:pt x="2688" y="2049"/>
                      </a:lnTo>
                      <a:lnTo>
                        <a:pt x="2705" y="2115"/>
                      </a:lnTo>
                      <a:lnTo>
                        <a:pt x="2723" y="2181"/>
                      </a:lnTo>
                      <a:lnTo>
                        <a:pt x="2741" y="2246"/>
                      </a:lnTo>
                      <a:lnTo>
                        <a:pt x="2758" y="2310"/>
                      </a:lnTo>
                      <a:lnTo>
                        <a:pt x="2776" y="2372"/>
                      </a:lnTo>
                      <a:lnTo>
                        <a:pt x="2792" y="2434"/>
                      </a:lnTo>
                      <a:lnTo>
                        <a:pt x="2808" y="2494"/>
                      </a:lnTo>
                      <a:lnTo>
                        <a:pt x="2824" y="2550"/>
                      </a:lnTo>
                      <a:lnTo>
                        <a:pt x="2838" y="2605"/>
                      </a:lnTo>
                      <a:lnTo>
                        <a:pt x="2852" y="2656"/>
                      </a:lnTo>
                      <a:lnTo>
                        <a:pt x="2866" y="2704"/>
                      </a:lnTo>
                      <a:lnTo>
                        <a:pt x="2878" y="2749"/>
                      </a:lnTo>
                      <a:lnTo>
                        <a:pt x="2889" y="2790"/>
                      </a:lnTo>
                      <a:lnTo>
                        <a:pt x="2899" y="2827"/>
                      </a:lnTo>
                      <a:lnTo>
                        <a:pt x="2907" y="2858"/>
                      </a:lnTo>
                      <a:lnTo>
                        <a:pt x="2915" y="2885"/>
                      </a:lnTo>
                      <a:lnTo>
                        <a:pt x="2921" y="2906"/>
                      </a:lnTo>
                      <a:lnTo>
                        <a:pt x="2925" y="2922"/>
                      </a:lnTo>
                      <a:lnTo>
                        <a:pt x="2928" y="2933"/>
                      </a:lnTo>
                      <a:lnTo>
                        <a:pt x="2934" y="2952"/>
                      </a:lnTo>
                      <a:lnTo>
                        <a:pt x="2937" y="2971"/>
                      </a:lnTo>
                      <a:lnTo>
                        <a:pt x="2940" y="2991"/>
                      </a:lnTo>
                      <a:lnTo>
                        <a:pt x="2941" y="3011"/>
                      </a:lnTo>
                      <a:lnTo>
                        <a:pt x="2940" y="3031"/>
                      </a:lnTo>
                      <a:lnTo>
                        <a:pt x="2937" y="3051"/>
                      </a:lnTo>
                      <a:lnTo>
                        <a:pt x="2932" y="3070"/>
                      </a:lnTo>
                      <a:lnTo>
                        <a:pt x="2923" y="3088"/>
                      </a:lnTo>
                      <a:lnTo>
                        <a:pt x="2912" y="3103"/>
                      </a:lnTo>
                      <a:lnTo>
                        <a:pt x="2899" y="3119"/>
                      </a:lnTo>
                      <a:lnTo>
                        <a:pt x="2882" y="3133"/>
                      </a:lnTo>
                      <a:lnTo>
                        <a:pt x="2862" y="3144"/>
                      </a:lnTo>
                      <a:lnTo>
                        <a:pt x="2837" y="3154"/>
                      </a:lnTo>
                      <a:lnTo>
                        <a:pt x="2809" y="3160"/>
                      </a:lnTo>
                      <a:lnTo>
                        <a:pt x="2777" y="3164"/>
                      </a:lnTo>
                      <a:lnTo>
                        <a:pt x="2740" y="3166"/>
                      </a:lnTo>
                      <a:lnTo>
                        <a:pt x="2565" y="3166"/>
                      </a:lnTo>
                      <a:lnTo>
                        <a:pt x="2565" y="3277"/>
                      </a:lnTo>
                      <a:lnTo>
                        <a:pt x="349" y="3277"/>
                      </a:lnTo>
                      <a:lnTo>
                        <a:pt x="349" y="3166"/>
                      </a:lnTo>
                      <a:lnTo>
                        <a:pt x="200" y="3166"/>
                      </a:lnTo>
                      <a:lnTo>
                        <a:pt x="163" y="3164"/>
                      </a:lnTo>
                      <a:lnTo>
                        <a:pt x="131" y="3160"/>
                      </a:lnTo>
                      <a:lnTo>
                        <a:pt x="103" y="3154"/>
                      </a:lnTo>
                      <a:lnTo>
                        <a:pt x="78" y="3144"/>
                      </a:lnTo>
                      <a:lnTo>
                        <a:pt x="58" y="3133"/>
                      </a:lnTo>
                      <a:lnTo>
                        <a:pt x="41" y="3119"/>
                      </a:lnTo>
                      <a:lnTo>
                        <a:pt x="28" y="3103"/>
                      </a:lnTo>
                      <a:lnTo>
                        <a:pt x="17" y="3088"/>
                      </a:lnTo>
                      <a:lnTo>
                        <a:pt x="8" y="3070"/>
                      </a:lnTo>
                      <a:lnTo>
                        <a:pt x="3" y="3051"/>
                      </a:lnTo>
                      <a:lnTo>
                        <a:pt x="0" y="3031"/>
                      </a:lnTo>
                      <a:lnTo>
                        <a:pt x="0" y="3011"/>
                      </a:lnTo>
                      <a:lnTo>
                        <a:pt x="0" y="2991"/>
                      </a:lnTo>
                      <a:lnTo>
                        <a:pt x="3" y="2971"/>
                      </a:lnTo>
                      <a:lnTo>
                        <a:pt x="7" y="2952"/>
                      </a:lnTo>
                      <a:lnTo>
                        <a:pt x="12" y="2933"/>
                      </a:lnTo>
                      <a:lnTo>
                        <a:pt x="15" y="2922"/>
                      </a:lnTo>
                      <a:lnTo>
                        <a:pt x="19" y="2906"/>
                      </a:lnTo>
                      <a:lnTo>
                        <a:pt x="25" y="2885"/>
                      </a:lnTo>
                      <a:lnTo>
                        <a:pt x="33" y="2858"/>
                      </a:lnTo>
                      <a:lnTo>
                        <a:pt x="41" y="2827"/>
                      </a:lnTo>
                      <a:lnTo>
                        <a:pt x="51" y="2790"/>
                      </a:lnTo>
                      <a:lnTo>
                        <a:pt x="62" y="2749"/>
                      </a:lnTo>
                      <a:lnTo>
                        <a:pt x="74" y="2704"/>
                      </a:lnTo>
                      <a:lnTo>
                        <a:pt x="88" y="2656"/>
                      </a:lnTo>
                      <a:lnTo>
                        <a:pt x="102" y="2605"/>
                      </a:lnTo>
                      <a:lnTo>
                        <a:pt x="116" y="2550"/>
                      </a:lnTo>
                      <a:lnTo>
                        <a:pt x="132" y="2494"/>
                      </a:lnTo>
                      <a:lnTo>
                        <a:pt x="148" y="2434"/>
                      </a:lnTo>
                      <a:lnTo>
                        <a:pt x="165" y="2372"/>
                      </a:lnTo>
                      <a:lnTo>
                        <a:pt x="182" y="2310"/>
                      </a:lnTo>
                      <a:lnTo>
                        <a:pt x="199" y="2246"/>
                      </a:lnTo>
                      <a:lnTo>
                        <a:pt x="217" y="2181"/>
                      </a:lnTo>
                      <a:lnTo>
                        <a:pt x="235" y="2115"/>
                      </a:lnTo>
                      <a:lnTo>
                        <a:pt x="252" y="2049"/>
                      </a:lnTo>
                      <a:lnTo>
                        <a:pt x="270" y="1983"/>
                      </a:lnTo>
                      <a:lnTo>
                        <a:pt x="288" y="1917"/>
                      </a:lnTo>
                      <a:lnTo>
                        <a:pt x="306" y="1852"/>
                      </a:lnTo>
                      <a:lnTo>
                        <a:pt x="323" y="1788"/>
                      </a:lnTo>
                      <a:lnTo>
                        <a:pt x="340" y="1726"/>
                      </a:lnTo>
                      <a:lnTo>
                        <a:pt x="356" y="1665"/>
                      </a:lnTo>
                      <a:lnTo>
                        <a:pt x="372" y="1607"/>
                      </a:lnTo>
                      <a:lnTo>
                        <a:pt x="387" y="1550"/>
                      </a:lnTo>
                      <a:lnTo>
                        <a:pt x="401" y="1498"/>
                      </a:lnTo>
                      <a:lnTo>
                        <a:pt x="415" y="1448"/>
                      </a:lnTo>
                      <a:lnTo>
                        <a:pt x="428" y="1401"/>
                      </a:lnTo>
                      <a:lnTo>
                        <a:pt x="439" y="1358"/>
                      </a:lnTo>
                      <a:lnTo>
                        <a:pt x="450" y="1319"/>
                      </a:lnTo>
                      <a:lnTo>
                        <a:pt x="459" y="1284"/>
                      </a:lnTo>
                      <a:lnTo>
                        <a:pt x="467" y="1254"/>
                      </a:lnTo>
                      <a:lnTo>
                        <a:pt x="474" y="1230"/>
                      </a:lnTo>
                      <a:lnTo>
                        <a:pt x="480" y="1210"/>
                      </a:lnTo>
                      <a:lnTo>
                        <a:pt x="492" y="1167"/>
                      </a:lnTo>
                      <a:lnTo>
                        <a:pt x="509" y="1129"/>
                      </a:lnTo>
                      <a:lnTo>
                        <a:pt x="528" y="1096"/>
                      </a:lnTo>
                      <a:lnTo>
                        <a:pt x="551" y="1067"/>
                      </a:lnTo>
                      <a:lnTo>
                        <a:pt x="574" y="1042"/>
                      </a:lnTo>
                      <a:lnTo>
                        <a:pt x="600" y="1021"/>
                      </a:lnTo>
                      <a:lnTo>
                        <a:pt x="628" y="1004"/>
                      </a:lnTo>
                      <a:lnTo>
                        <a:pt x="657" y="990"/>
                      </a:lnTo>
                      <a:lnTo>
                        <a:pt x="689" y="978"/>
                      </a:lnTo>
                      <a:lnTo>
                        <a:pt x="722" y="971"/>
                      </a:lnTo>
                      <a:lnTo>
                        <a:pt x="756" y="965"/>
                      </a:lnTo>
                      <a:lnTo>
                        <a:pt x="790" y="962"/>
                      </a:lnTo>
                      <a:lnTo>
                        <a:pt x="826" y="962"/>
                      </a:lnTo>
                      <a:lnTo>
                        <a:pt x="1296" y="962"/>
                      </a:lnTo>
                      <a:lnTo>
                        <a:pt x="1296" y="784"/>
                      </a:lnTo>
                      <a:lnTo>
                        <a:pt x="1206" y="777"/>
                      </a:lnTo>
                      <a:lnTo>
                        <a:pt x="1120" y="767"/>
                      </a:lnTo>
                      <a:lnTo>
                        <a:pt x="1040" y="753"/>
                      </a:lnTo>
                      <a:lnTo>
                        <a:pt x="962" y="738"/>
                      </a:lnTo>
                      <a:lnTo>
                        <a:pt x="889" y="718"/>
                      </a:lnTo>
                      <a:lnTo>
                        <a:pt x="820" y="697"/>
                      </a:lnTo>
                      <a:lnTo>
                        <a:pt x="755" y="673"/>
                      </a:lnTo>
                      <a:lnTo>
                        <a:pt x="693" y="646"/>
                      </a:lnTo>
                      <a:lnTo>
                        <a:pt x="636" y="618"/>
                      </a:lnTo>
                      <a:lnTo>
                        <a:pt x="581" y="589"/>
                      </a:lnTo>
                      <a:lnTo>
                        <a:pt x="530" y="557"/>
                      </a:lnTo>
                      <a:lnTo>
                        <a:pt x="483" y="525"/>
                      </a:lnTo>
                      <a:lnTo>
                        <a:pt x="438" y="493"/>
                      </a:lnTo>
                      <a:lnTo>
                        <a:pt x="397" y="458"/>
                      </a:lnTo>
                      <a:lnTo>
                        <a:pt x="359" y="424"/>
                      </a:lnTo>
                      <a:lnTo>
                        <a:pt x="323" y="390"/>
                      </a:lnTo>
                      <a:lnTo>
                        <a:pt x="291" y="355"/>
                      </a:lnTo>
                      <a:lnTo>
                        <a:pt x="261" y="321"/>
                      </a:lnTo>
                      <a:lnTo>
                        <a:pt x="234" y="287"/>
                      </a:lnTo>
                      <a:lnTo>
                        <a:pt x="210" y="255"/>
                      </a:lnTo>
                      <a:lnTo>
                        <a:pt x="187" y="222"/>
                      </a:lnTo>
                      <a:lnTo>
                        <a:pt x="167" y="192"/>
                      </a:lnTo>
                      <a:lnTo>
                        <a:pt x="149" y="163"/>
                      </a:lnTo>
                      <a:lnTo>
                        <a:pt x="134" y="134"/>
                      </a:lnTo>
                      <a:lnTo>
                        <a:pt x="121" y="109"/>
                      </a:lnTo>
                      <a:lnTo>
                        <a:pt x="109" y="85"/>
                      </a:lnTo>
                      <a:lnTo>
                        <a:pt x="100" y="64"/>
                      </a:lnTo>
                      <a:lnTo>
                        <a:pt x="92" y="45"/>
                      </a:lnTo>
                      <a:lnTo>
                        <a:pt x="86" y="30"/>
                      </a:lnTo>
                      <a:lnTo>
                        <a:pt x="80" y="17"/>
                      </a:lnTo>
                      <a:lnTo>
                        <a:pt x="77" y="8"/>
                      </a:lnTo>
                      <a:lnTo>
                        <a:pt x="76" y="2"/>
                      </a:lnTo>
                      <a:lnTo>
                        <a:pt x="7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7"/>
                <p:cNvSpPr>
                  <a:spLocks/>
                </p:cNvSpPr>
                <p:nvPr/>
              </p:nvSpPr>
              <p:spPr bwMode="auto">
                <a:xfrm>
                  <a:off x="2212" y="1107"/>
                  <a:ext cx="8" cy="6"/>
                </a:xfrm>
                <a:custGeom>
                  <a:avLst/>
                  <a:gdLst>
                    <a:gd name="T0" fmla="*/ 28 w 123"/>
                    <a:gd name="T1" fmla="*/ 0 h 105"/>
                    <a:gd name="T2" fmla="*/ 123 w 123"/>
                    <a:gd name="T3" fmla="*/ 66 h 105"/>
                    <a:gd name="T4" fmla="*/ 108 w 123"/>
                    <a:gd name="T5" fmla="*/ 85 h 105"/>
                    <a:gd name="T6" fmla="*/ 93 w 123"/>
                    <a:gd name="T7" fmla="*/ 105 h 105"/>
                    <a:gd name="T8" fmla="*/ 0 w 123"/>
                    <a:gd name="T9" fmla="*/ 39 h 105"/>
                    <a:gd name="T10" fmla="*/ 28 w 123"/>
                    <a:gd name="T11" fmla="*/ 0 h 105"/>
                  </a:gdLst>
                  <a:ahLst/>
                  <a:cxnLst>
                    <a:cxn ang="0">
                      <a:pos x="T0" y="T1"/>
                    </a:cxn>
                    <a:cxn ang="0">
                      <a:pos x="T2" y="T3"/>
                    </a:cxn>
                    <a:cxn ang="0">
                      <a:pos x="T4" y="T5"/>
                    </a:cxn>
                    <a:cxn ang="0">
                      <a:pos x="T6" y="T7"/>
                    </a:cxn>
                    <a:cxn ang="0">
                      <a:pos x="T8" y="T9"/>
                    </a:cxn>
                    <a:cxn ang="0">
                      <a:pos x="T10" y="T11"/>
                    </a:cxn>
                  </a:cxnLst>
                  <a:rect l="0" t="0" r="r" b="b"/>
                  <a:pathLst>
                    <a:path w="123" h="105">
                      <a:moveTo>
                        <a:pt x="28" y="0"/>
                      </a:moveTo>
                      <a:lnTo>
                        <a:pt x="123" y="66"/>
                      </a:lnTo>
                      <a:lnTo>
                        <a:pt x="108" y="85"/>
                      </a:lnTo>
                      <a:lnTo>
                        <a:pt x="93" y="105"/>
                      </a:lnTo>
                      <a:lnTo>
                        <a:pt x="0" y="39"/>
                      </a:lnTo>
                      <a:lnTo>
                        <a:pt x="2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8"/>
                <p:cNvSpPr>
                  <a:spLocks/>
                </p:cNvSpPr>
                <p:nvPr/>
              </p:nvSpPr>
              <p:spPr bwMode="auto">
                <a:xfrm>
                  <a:off x="2230" y="1092"/>
                  <a:ext cx="6" cy="8"/>
                </a:xfrm>
                <a:custGeom>
                  <a:avLst/>
                  <a:gdLst>
                    <a:gd name="T0" fmla="*/ 44 w 96"/>
                    <a:gd name="T1" fmla="*/ 0 h 127"/>
                    <a:gd name="T2" fmla="*/ 96 w 96"/>
                    <a:gd name="T3" fmla="*/ 104 h 127"/>
                    <a:gd name="T4" fmla="*/ 74 w 96"/>
                    <a:gd name="T5" fmla="*/ 114 h 127"/>
                    <a:gd name="T6" fmla="*/ 53 w 96"/>
                    <a:gd name="T7" fmla="*/ 127 h 127"/>
                    <a:gd name="T8" fmla="*/ 0 w 96"/>
                    <a:gd name="T9" fmla="*/ 21 h 127"/>
                    <a:gd name="T10" fmla="*/ 44 w 96"/>
                    <a:gd name="T11" fmla="*/ 0 h 127"/>
                  </a:gdLst>
                  <a:ahLst/>
                  <a:cxnLst>
                    <a:cxn ang="0">
                      <a:pos x="T0" y="T1"/>
                    </a:cxn>
                    <a:cxn ang="0">
                      <a:pos x="T2" y="T3"/>
                    </a:cxn>
                    <a:cxn ang="0">
                      <a:pos x="T4" y="T5"/>
                    </a:cxn>
                    <a:cxn ang="0">
                      <a:pos x="T6" y="T7"/>
                    </a:cxn>
                    <a:cxn ang="0">
                      <a:pos x="T8" y="T9"/>
                    </a:cxn>
                    <a:cxn ang="0">
                      <a:pos x="T10" y="T11"/>
                    </a:cxn>
                  </a:cxnLst>
                  <a:rect l="0" t="0" r="r" b="b"/>
                  <a:pathLst>
                    <a:path w="96" h="127">
                      <a:moveTo>
                        <a:pt x="44" y="0"/>
                      </a:moveTo>
                      <a:lnTo>
                        <a:pt x="96" y="104"/>
                      </a:lnTo>
                      <a:lnTo>
                        <a:pt x="74" y="114"/>
                      </a:lnTo>
                      <a:lnTo>
                        <a:pt x="53" y="127"/>
                      </a:lnTo>
                      <a:lnTo>
                        <a:pt x="0" y="21"/>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9"/>
                <p:cNvSpPr>
                  <a:spLocks/>
                </p:cNvSpPr>
                <p:nvPr/>
              </p:nvSpPr>
              <p:spPr bwMode="auto">
                <a:xfrm>
                  <a:off x="2204" y="1135"/>
                  <a:ext cx="7" cy="3"/>
                </a:xfrm>
                <a:custGeom>
                  <a:avLst/>
                  <a:gdLst>
                    <a:gd name="T0" fmla="*/ 0 w 119"/>
                    <a:gd name="T1" fmla="*/ 0 h 48"/>
                    <a:gd name="T2" fmla="*/ 118 w 119"/>
                    <a:gd name="T3" fmla="*/ 0 h 48"/>
                    <a:gd name="T4" fmla="*/ 117 w 119"/>
                    <a:gd name="T5" fmla="*/ 5 h 48"/>
                    <a:gd name="T6" fmla="*/ 117 w 119"/>
                    <a:gd name="T7" fmla="*/ 10 h 48"/>
                    <a:gd name="T8" fmla="*/ 116 w 119"/>
                    <a:gd name="T9" fmla="*/ 15 h 48"/>
                    <a:gd name="T10" fmla="*/ 118 w 119"/>
                    <a:gd name="T11" fmla="*/ 32 h 48"/>
                    <a:gd name="T12" fmla="*/ 119 w 119"/>
                    <a:gd name="T13" fmla="*/ 48 h 48"/>
                    <a:gd name="T14" fmla="*/ 0 w 119"/>
                    <a:gd name="T15" fmla="*/ 48 h 48"/>
                    <a:gd name="T16" fmla="*/ 0 w 119"/>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9" h="48">
                      <a:moveTo>
                        <a:pt x="0" y="0"/>
                      </a:moveTo>
                      <a:lnTo>
                        <a:pt x="118" y="0"/>
                      </a:lnTo>
                      <a:lnTo>
                        <a:pt x="117" y="5"/>
                      </a:lnTo>
                      <a:lnTo>
                        <a:pt x="117" y="10"/>
                      </a:lnTo>
                      <a:lnTo>
                        <a:pt x="116" y="15"/>
                      </a:lnTo>
                      <a:lnTo>
                        <a:pt x="118" y="32"/>
                      </a:lnTo>
                      <a:lnTo>
                        <a:pt x="119" y="48"/>
                      </a:lnTo>
                      <a:lnTo>
                        <a:pt x="0" y="48"/>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0"/>
                <p:cNvSpPr>
                  <a:spLocks/>
                </p:cNvSpPr>
                <p:nvPr/>
              </p:nvSpPr>
              <p:spPr bwMode="auto">
                <a:xfrm>
                  <a:off x="2289" y="1112"/>
                  <a:ext cx="9" cy="6"/>
                </a:xfrm>
                <a:custGeom>
                  <a:avLst/>
                  <a:gdLst>
                    <a:gd name="T0" fmla="*/ 120 w 144"/>
                    <a:gd name="T1" fmla="*/ 0 h 107"/>
                    <a:gd name="T2" fmla="*/ 144 w 144"/>
                    <a:gd name="T3" fmla="*/ 42 h 107"/>
                    <a:gd name="T4" fmla="*/ 23 w 144"/>
                    <a:gd name="T5" fmla="*/ 107 h 107"/>
                    <a:gd name="T6" fmla="*/ 0 w 144"/>
                    <a:gd name="T7" fmla="*/ 65 h 107"/>
                    <a:gd name="T8" fmla="*/ 120 w 144"/>
                    <a:gd name="T9" fmla="*/ 0 h 107"/>
                  </a:gdLst>
                  <a:ahLst/>
                  <a:cxnLst>
                    <a:cxn ang="0">
                      <a:pos x="T0" y="T1"/>
                    </a:cxn>
                    <a:cxn ang="0">
                      <a:pos x="T2" y="T3"/>
                    </a:cxn>
                    <a:cxn ang="0">
                      <a:pos x="T4" y="T5"/>
                    </a:cxn>
                    <a:cxn ang="0">
                      <a:pos x="T6" y="T7"/>
                    </a:cxn>
                    <a:cxn ang="0">
                      <a:pos x="T8" y="T9"/>
                    </a:cxn>
                  </a:cxnLst>
                  <a:rect l="0" t="0" r="r" b="b"/>
                  <a:pathLst>
                    <a:path w="144" h="107">
                      <a:moveTo>
                        <a:pt x="120" y="0"/>
                      </a:moveTo>
                      <a:lnTo>
                        <a:pt x="144" y="42"/>
                      </a:lnTo>
                      <a:lnTo>
                        <a:pt x="23" y="107"/>
                      </a:lnTo>
                      <a:lnTo>
                        <a:pt x="0" y="65"/>
                      </a:lnTo>
                      <a:lnTo>
                        <a:pt x="12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1"/>
                <p:cNvSpPr>
                  <a:spLocks/>
                </p:cNvSpPr>
                <p:nvPr/>
              </p:nvSpPr>
              <p:spPr bwMode="auto">
                <a:xfrm>
                  <a:off x="2274" y="1094"/>
                  <a:ext cx="7" cy="8"/>
                </a:xfrm>
                <a:custGeom>
                  <a:avLst/>
                  <a:gdLst>
                    <a:gd name="T0" fmla="*/ 68 w 109"/>
                    <a:gd name="T1" fmla="*/ 0 h 134"/>
                    <a:gd name="T2" fmla="*/ 109 w 109"/>
                    <a:gd name="T3" fmla="*/ 24 h 134"/>
                    <a:gd name="T4" fmla="*/ 42 w 109"/>
                    <a:gd name="T5" fmla="*/ 134 h 134"/>
                    <a:gd name="T6" fmla="*/ 22 w 109"/>
                    <a:gd name="T7" fmla="*/ 121 h 134"/>
                    <a:gd name="T8" fmla="*/ 0 w 109"/>
                    <a:gd name="T9" fmla="*/ 110 h 134"/>
                    <a:gd name="T10" fmla="*/ 68 w 109"/>
                    <a:gd name="T11" fmla="*/ 0 h 134"/>
                  </a:gdLst>
                  <a:ahLst/>
                  <a:cxnLst>
                    <a:cxn ang="0">
                      <a:pos x="T0" y="T1"/>
                    </a:cxn>
                    <a:cxn ang="0">
                      <a:pos x="T2" y="T3"/>
                    </a:cxn>
                    <a:cxn ang="0">
                      <a:pos x="T4" y="T5"/>
                    </a:cxn>
                    <a:cxn ang="0">
                      <a:pos x="T6" y="T7"/>
                    </a:cxn>
                    <a:cxn ang="0">
                      <a:pos x="T8" y="T9"/>
                    </a:cxn>
                    <a:cxn ang="0">
                      <a:pos x="T10" y="T11"/>
                    </a:cxn>
                  </a:cxnLst>
                  <a:rect l="0" t="0" r="r" b="b"/>
                  <a:pathLst>
                    <a:path w="109" h="134">
                      <a:moveTo>
                        <a:pt x="68" y="0"/>
                      </a:moveTo>
                      <a:lnTo>
                        <a:pt x="109" y="24"/>
                      </a:lnTo>
                      <a:lnTo>
                        <a:pt x="42" y="134"/>
                      </a:lnTo>
                      <a:lnTo>
                        <a:pt x="22" y="121"/>
                      </a:lnTo>
                      <a:lnTo>
                        <a:pt x="0" y="110"/>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12"/>
                <p:cNvSpPr>
                  <a:spLocks/>
                </p:cNvSpPr>
                <p:nvPr/>
              </p:nvSpPr>
              <p:spPr bwMode="auto">
                <a:xfrm>
                  <a:off x="2252" y="1087"/>
                  <a:ext cx="3" cy="8"/>
                </a:xfrm>
                <a:custGeom>
                  <a:avLst/>
                  <a:gdLst>
                    <a:gd name="T0" fmla="*/ 0 w 49"/>
                    <a:gd name="T1" fmla="*/ 0 h 123"/>
                    <a:gd name="T2" fmla="*/ 49 w 49"/>
                    <a:gd name="T3" fmla="*/ 0 h 123"/>
                    <a:gd name="T4" fmla="*/ 49 w 49"/>
                    <a:gd name="T5" fmla="*/ 123 h 123"/>
                    <a:gd name="T6" fmla="*/ 31 w 49"/>
                    <a:gd name="T7" fmla="*/ 121 h 123"/>
                    <a:gd name="T8" fmla="*/ 11 w 49"/>
                    <a:gd name="T9" fmla="*/ 119 h 123"/>
                    <a:gd name="T10" fmla="*/ 8 w 49"/>
                    <a:gd name="T11" fmla="*/ 119 h 123"/>
                    <a:gd name="T12" fmla="*/ 4 w 49"/>
                    <a:gd name="T13" fmla="*/ 119 h 123"/>
                    <a:gd name="T14" fmla="*/ 0 w 49"/>
                    <a:gd name="T15" fmla="*/ 121 h 123"/>
                    <a:gd name="T16" fmla="*/ 0 w 49"/>
                    <a:gd name="T17" fmla="*/ 0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23">
                      <a:moveTo>
                        <a:pt x="0" y="0"/>
                      </a:moveTo>
                      <a:lnTo>
                        <a:pt x="49" y="0"/>
                      </a:lnTo>
                      <a:lnTo>
                        <a:pt x="49" y="123"/>
                      </a:lnTo>
                      <a:lnTo>
                        <a:pt x="31" y="121"/>
                      </a:lnTo>
                      <a:lnTo>
                        <a:pt x="11" y="119"/>
                      </a:lnTo>
                      <a:lnTo>
                        <a:pt x="8" y="119"/>
                      </a:lnTo>
                      <a:lnTo>
                        <a:pt x="4" y="119"/>
                      </a:lnTo>
                      <a:lnTo>
                        <a:pt x="0" y="121"/>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3"/>
                <p:cNvSpPr>
                  <a:spLocks/>
                </p:cNvSpPr>
                <p:nvPr/>
              </p:nvSpPr>
              <p:spPr bwMode="auto">
                <a:xfrm>
                  <a:off x="2271" y="1172"/>
                  <a:ext cx="6" cy="10"/>
                </a:xfrm>
                <a:custGeom>
                  <a:avLst/>
                  <a:gdLst>
                    <a:gd name="T0" fmla="*/ 41 w 106"/>
                    <a:gd name="T1" fmla="*/ 0 h 149"/>
                    <a:gd name="T2" fmla="*/ 106 w 106"/>
                    <a:gd name="T3" fmla="*/ 128 h 149"/>
                    <a:gd name="T4" fmla="*/ 63 w 106"/>
                    <a:gd name="T5" fmla="*/ 149 h 149"/>
                    <a:gd name="T6" fmla="*/ 0 w 106"/>
                    <a:gd name="T7" fmla="*/ 23 h 149"/>
                    <a:gd name="T8" fmla="*/ 21 w 106"/>
                    <a:gd name="T9" fmla="*/ 12 h 149"/>
                    <a:gd name="T10" fmla="*/ 41 w 106"/>
                    <a:gd name="T11" fmla="*/ 0 h 149"/>
                  </a:gdLst>
                  <a:ahLst/>
                  <a:cxnLst>
                    <a:cxn ang="0">
                      <a:pos x="T0" y="T1"/>
                    </a:cxn>
                    <a:cxn ang="0">
                      <a:pos x="T2" y="T3"/>
                    </a:cxn>
                    <a:cxn ang="0">
                      <a:pos x="T4" y="T5"/>
                    </a:cxn>
                    <a:cxn ang="0">
                      <a:pos x="T6" y="T7"/>
                    </a:cxn>
                    <a:cxn ang="0">
                      <a:pos x="T8" y="T9"/>
                    </a:cxn>
                    <a:cxn ang="0">
                      <a:pos x="T10" y="T11"/>
                    </a:cxn>
                  </a:cxnLst>
                  <a:rect l="0" t="0" r="r" b="b"/>
                  <a:pathLst>
                    <a:path w="106" h="149">
                      <a:moveTo>
                        <a:pt x="41" y="0"/>
                      </a:moveTo>
                      <a:lnTo>
                        <a:pt x="106" y="128"/>
                      </a:lnTo>
                      <a:lnTo>
                        <a:pt x="63" y="149"/>
                      </a:lnTo>
                      <a:lnTo>
                        <a:pt x="0" y="23"/>
                      </a:lnTo>
                      <a:lnTo>
                        <a:pt x="21" y="12"/>
                      </a:lnTo>
                      <a:lnTo>
                        <a:pt x="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4"/>
                <p:cNvSpPr>
                  <a:spLocks/>
                </p:cNvSpPr>
                <p:nvPr/>
              </p:nvSpPr>
              <p:spPr bwMode="auto">
                <a:xfrm>
                  <a:off x="2286" y="1159"/>
                  <a:ext cx="9" cy="8"/>
                </a:xfrm>
                <a:custGeom>
                  <a:avLst/>
                  <a:gdLst>
                    <a:gd name="T0" fmla="*/ 29 w 146"/>
                    <a:gd name="T1" fmla="*/ 0 h 121"/>
                    <a:gd name="T2" fmla="*/ 146 w 146"/>
                    <a:gd name="T3" fmla="*/ 83 h 121"/>
                    <a:gd name="T4" fmla="*/ 119 w 146"/>
                    <a:gd name="T5" fmla="*/ 121 h 121"/>
                    <a:gd name="T6" fmla="*/ 0 w 146"/>
                    <a:gd name="T7" fmla="*/ 38 h 121"/>
                    <a:gd name="T8" fmla="*/ 15 w 146"/>
                    <a:gd name="T9" fmla="*/ 20 h 121"/>
                    <a:gd name="T10" fmla="*/ 29 w 146"/>
                    <a:gd name="T11" fmla="*/ 0 h 121"/>
                  </a:gdLst>
                  <a:ahLst/>
                  <a:cxnLst>
                    <a:cxn ang="0">
                      <a:pos x="T0" y="T1"/>
                    </a:cxn>
                    <a:cxn ang="0">
                      <a:pos x="T2" y="T3"/>
                    </a:cxn>
                    <a:cxn ang="0">
                      <a:pos x="T4" y="T5"/>
                    </a:cxn>
                    <a:cxn ang="0">
                      <a:pos x="T6" y="T7"/>
                    </a:cxn>
                    <a:cxn ang="0">
                      <a:pos x="T8" y="T9"/>
                    </a:cxn>
                    <a:cxn ang="0">
                      <a:pos x="T10" y="T11"/>
                    </a:cxn>
                  </a:cxnLst>
                  <a:rect l="0" t="0" r="r" b="b"/>
                  <a:pathLst>
                    <a:path w="146" h="121">
                      <a:moveTo>
                        <a:pt x="29" y="0"/>
                      </a:moveTo>
                      <a:lnTo>
                        <a:pt x="146" y="83"/>
                      </a:lnTo>
                      <a:lnTo>
                        <a:pt x="119" y="121"/>
                      </a:lnTo>
                      <a:lnTo>
                        <a:pt x="0" y="38"/>
                      </a:lnTo>
                      <a:lnTo>
                        <a:pt x="15" y="20"/>
                      </a:lnTo>
                      <a:lnTo>
                        <a:pt x="2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5"/>
                <p:cNvSpPr>
                  <a:spLocks/>
                </p:cNvSpPr>
                <p:nvPr/>
              </p:nvSpPr>
              <p:spPr bwMode="auto">
                <a:xfrm>
                  <a:off x="2295" y="1135"/>
                  <a:ext cx="9" cy="3"/>
                </a:xfrm>
                <a:custGeom>
                  <a:avLst/>
                  <a:gdLst>
                    <a:gd name="T0" fmla="*/ 2 w 144"/>
                    <a:gd name="T1" fmla="*/ 0 h 48"/>
                    <a:gd name="T2" fmla="*/ 144 w 144"/>
                    <a:gd name="T3" fmla="*/ 0 h 48"/>
                    <a:gd name="T4" fmla="*/ 144 w 144"/>
                    <a:gd name="T5" fmla="*/ 48 h 48"/>
                    <a:gd name="T6" fmla="*/ 0 w 144"/>
                    <a:gd name="T7" fmla="*/ 48 h 48"/>
                    <a:gd name="T8" fmla="*/ 2 w 144"/>
                    <a:gd name="T9" fmla="*/ 32 h 48"/>
                    <a:gd name="T10" fmla="*/ 3 w 144"/>
                    <a:gd name="T11" fmla="*/ 15 h 48"/>
                    <a:gd name="T12" fmla="*/ 3 w 144"/>
                    <a:gd name="T13" fmla="*/ 10 h 48"/>
                    <a:gd name="T14" fmla="*/ 2 w 144"/>
                    <a:gd name="T15" fmla="*/ 5 h 48"/>
                    <a:gd name="T16" fmla="*/ 2 w 144"/>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4" h="48">
                      <a:moveTo>
                        <a:pt x="2" y="0"/>
                      </a:moveTo>
                      <a:lnTo>
                        <a:pt x="144" y="0"/>
                      </a:lnTo>
                      <a:lnTo>
                        <a:pt x="144" y="48"/>
                      </a:lnTo>
                      <a:lnTo>
                        <a:pt x="0" y="48"/>
                      </a:lnTo>
                      <a:lnTo>
                        <a:pt x="2" y="32"/>
                      </a:lnTo>
                      <a:lnTo>
                        <a:pt x="3" y="15"/>
                      </a:lnTo>
                      <a:lnTo>
                        <a:pt x="3" y="10"/>
                      </a:lnTo>
                      <a:lnTo>
                        <a:pt x="2" y="5"/>
                      </a:lnTo>
                      <a:lnTo>
                        <a:pt x="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6"/>
                <p:cNvSpPr>
                  <a:spLocks/>
                </p:cNvSpPr>
                <p:nvPr/>
              </p:nvSpPr>
              <p:spPr bwMode="auto">
                <a:xfrm>
                  <a:off x="2252" y="1177"/>
                  <a:ext cx="3" cy="9"/>
                </a:xfrm>
                <a:custGeom>
                  <a:avLst/>
                  <a:gdLst>
                    <a:gd name="T0" fmla="*/ 49 w 49"/>
                    <a:gd name="T1" fmla="*/ 0 h 140"/>
                    <a:gd name="T2" fmla="*/ 49 w 49"/>
                    <a:gd name="T3" fmla="*/ 140 h 140"/>
                    <a:gd name="T4" fmla="*/ 0 w 49"/>
                    <a:gd name="T5" fmla="*/ 140 h 140"/>
                    <a:gd name="T6" fmla="*/ 0 w 49"/>
                    <a:gd name="T7" fmla="*/ 2 h 140"/>
                    <a:gd name="T8" fmla="*/ 4 w 49"/>
                    <a:gd name="T9" fmla="*/ 3 h 140"/>
                    <a:gd name="T10" fmla="*/ 8 w 49"/>
                    <a:gd name="T11" fmla="*/ 3 h 140"/>
                    <a:gd name="T12" fmla="*/ 11 w 49"/>
                    <a:gd name="T13" fmla="*/ 3 h 140"/>
                    <a:gd name="T14" fmla="*/ 31 w 49"/>
                    <a:gd name="T15" fmla="*/ 2 h 140"/>
                    <a:gd name="T16" fmla="*/ 49 w 49"/>
                    <a:gd name="T17"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40">
                      <a:moveTo>
                        <a:pt x="49" y="0"/>
                      </a:moveTo>
                      <a:lnTo>
                        <a:pt x="49" y="140"/>
                      </a:lnTo>
                      <a:lnTo>
                        <a:pt x="0" y="140"/>
                      </a:lnTo>
                      <a:lnTo>
                        <a:pt x="0" y="2"/>
                      </a:lnTo>
                      <a:lnTo>
                        <a:pt x="4" y="3"/>
                      </a:lnTo>
                      <a:lnTo>
                        <a:pt x="8" y="3"/>
                      </a:lnTo>
                      <a:lnTo>
                        <a:pt x="11" y="3"/>
                      </a:lnTo>
                      <a:lnTo>
                        <a:pt x="31" y="2"/>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7"/>
                <p:cNvSpPr>
                  <a:spLocks/>
                </p:cNvSpPr>
                <p:nvPr/>
              </p:nvSpPr>
              <p:spPr bwMode="auto">
                <a:xfrm>
                  <a:off x="2209" y="1155"/>
                  <a:ext cx="8" cy="7"/>
                </a:xfrm>
                <a:custGeom>
                  <a:avLst/>
                  <a:gdLst>
                    <a:gd name="T0" fmla="*/ 109 w 132"/>
                    <a:gd name="T1" fmla="*/ 0 h 101"/>
                    <a:gd name="T2" fmla="*/ 132 w 132"/>
                    <a:gd name="T3" fmla="*/ 42 h 101"/>
                    <a:gd name="T4" fmla="*/ 23 w 132"/>
                    <a:gd name="T5" fmla="*/ 101 h 101"/>
                    <a:gd name="T6" fmla="*/ 0 w 132"/>
                    <a:gd name="T7" fmla="*/ 59 h 101"/>
                    <a:gd name="T8" fmla="*/ 109 w 132"/>
                    <a:gd name="T9" fmla="*/ 0 h 101"/>
                  </a:gdLst>
                  <a:ahLst/>
                  <a:cxnLst>
                    <a:cxn ang="0">
                      <a:pos x="T0" y="T1"/>
                    </a:cxn>
                    <a:cxn ang="0">
                      <a:pos x="T2" y="T3"/>
                    </a:cxn>
                    <a:cxn ang="0">
                      <a:pos x="T4" y="T5"/>
                    </a:cxn>
                    <a:cxn ang="0">
                      <a:pos x="T6" y="T7"/>
                    </a:cxn>
                    <a:cxn ang="0">
                      <a:pos x="T8" y="T9"/>
                    </a:cxn>
                  </a:cxnLst>
                  <a:rect l="0" t="0" r="r" b="b"/>
                  <a:pathLst>
                    <a:path w="132" h="101">
                      <a:moveTo>
                        <a:pt x="109" y="0"/>
                      </a:moveTo>
                      <a:lnTo>
                        <a:pt x="132" y="42"/>
                      </a:lnTo>
                      <a:lnTo>
                        <a:pt x="23" y="101"/>
                      </a:lnTo>
                      <a:lnTo>
                        <a:pt x="0" y="59"/>
                      </a:lnTo>
                      <a:lnTo>
                        <a:pt x="10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auto">
                <a:xfrm>
                  <a:off x="2227" y="1171"/>
                  <a:ext cx="6" cy="9"/>
                </a:xfrm>
                <a:custGeom>
                  <a:avLst/>
                  <a:gdLst>
                    <a:gd name="T0" fmla="*/ 68 w 110"/>
                    <a:gd name="T1" fmla="*/ 0 h 136"/>
                    <a:gd name="T2" fmla="*/ 89 w 110"/>
                    <a:gd name="T3" fmla="*/ 12 h 136"/>
                    <a:gd name="T4" fmla="*/ 110 w 110"/>
                    <a:gd name="T5" fmla="*/ 23 h 136"/>
                    <a:gd name="T6" fmla="*/ 41 w 110"/>
                    <a:gd name="T7" fmla="*/ 136 h 136"/>
                    <a:gd name="T8" fmla="*/ 0 w 110"/>
                    <a:gd name="T9" fmla="*/ 112 h 136"/>
                    <a:gd name="T10" fmla="*/ 68 w 110"/>
                    <a:gd name="T11" fmla="*/ 0 h 136"/>
                  </a:gdLst>
                  <a:ahLst/>
                  <a:cxnLst>
                    <a:cxn ang="0">
                      <a:pos x="T0" y="T1"/>
                    </a:cxn>
                    <a:cxn ang="0">
                      <a:pos x="T2" y="T3"/>
                    </a:cxn>
                    <a:cxn ang="0">
                      <a:pos x="T4" y="T5"/>
                    </a:cxn>
                    <a:cxn ang="0">
                      <a:pos x="T6" y="T7"/>
                    </a:cxn>
                    <a:cxn ang="0">
                      <a:pos x="T8" y="T9"/>
                    </a:cxn>
                    <a:cxn ang="0">
                      <a:pos x="T10" y="T11"/>
                    </a:cxn>
                  </a:cxnLst>
                  <a:rect l="0" t="0" r="r" b="b"/>
                  <a:pathLst>
                    <a:path w="110" h="136">
                      <a:moveTo>
                        <a:pt x="68" y="0"/>
                      </a:moveTo>
                      <a:lnTo>
                        <a:pt x="89" y="12"/>
                      </a:lnTo>
                      <a:lnTo>
                        <a:pt x="110" y="23"/>
                      </a:lnTo>
                      <a:lnTo>
                        <a:pt x="41" y="136"/>
                      </a:lnTo>
                      <a:lnTo>
                        <a:pt x="0" y="112"/>
                      </a:lnTo>
                      <a:lnTo>
                        <a:pt x="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9"/>
                <p:cNvSpPr>
                  <a:spLocks noEditPoints="1"/>
                </p:cNvSpPr>
                <p:nvPr/>
              </p:nvSpPr>
              <p:spPr bwMode="auto">
                <a:xfrm>
                  <a:off x="2235" y="1125"/>
                  <a:ext cx="28" cy="42"/>
                </a:xfrm>
                <a:custGeom>
                  <a:avLst/>
                  <a:gdLst>
                    <a:gd name="T0" fmla="*/ 298 w 447"/>
                    <a:gd name="T1" fmla="*/ 104 h 671"/>
                    <a:gd name="T2" fmla="*/ 285 w 447"/>
                    <a:gd name="T3" fmla="*/ 106 h 671"/>
                    <a:gd name="T4" fmla="*/ 273 w 447"/>
                    <a:gd name="T5" fmla="*/ 112 h 671"/>
                    <a:gd name="T6" fmla="*/ 264 w 447"/>
                    <a:gd name="T7" fmla="*/ 122 h 671"/>
                    <a:gd name="T8" fmla="*/ 258 w 447"/>
                    <a:gd name="T9" fmla="*/ 133 h 671"/>
                    <a:gd name="T10" fmla="*/ 256 w 447"/>
                    <a:gd name="T11" fmla="*/ 146 h 671"/>
                    <a:gd name="T12" fmla="*/ 258 w 447"/>
                    <a:gd name="T13" fmla="*/ 159 h 671"/>
                    <a:gd name="T14" fmla="*/ 264 w 447"/>
                    <a:gd name="T15" fmla="*/ 171 h 671"/>
                    <a:gd name="T16" fmla="*/ 273 w 447"/>
                    <a:gd name="T17" fmla="*/ 180 h 671"/>
                    <a:gd name="T18" fmla="*/ 285 w 447"/>
                    <a:gd name="T19" fmla="*/ 186 h 671"/>
                    <a:gd name="T20" fmla="*/ 298 w 447"/>
                    <a:gd name="T21" fmla="*/ 189 h 671"/>
                    <a:gd name="T22" fmla="*/ 312 w 447"/>
                    <a:gd name="T23" fmla="*/ 186 h 671"/>
                    <a:gd name="T24" fmla="*/ 324 w 447"/>
                    <a:gd name="T25" fmla="*/ 180 h 671"/>
                    <a:gd name="T26" fmla="*/ 332 w 447"/>
                    <a:gd name="T27" fmla="*/ 171 h 671"/>
                    <a:gd name="T28" fmla="*/ 339 w 447"/>
                    <a:gd name="T29" fmla="*/ 159 h 671"/>
                    <a:gd name="T30" fmla="*/ 341 w 447"/>
                    <a:gd name="T31" fmla="*/ 146 h 671"/>
                    <a:gd name="T32" fmla="*/ 339 w 447"/>
                    <a:gd name="T33" fmla="*/ 133 h 671"/>
                    <a:gd name="T34" fmla="*/ 332 w 447"/>
                    <a:gd name="T35" fmla="*/ 122 h 671"/>
                    <a:gd name="T36" fmla="*/ 324 w 447"/>
                    <a:gd name="T37" fmla="*/ 112 h 671"/>
                    <a:gd name="T38" fmla="*/ 312 w 447"/>
                    <a:gd name="T39" fmla="*/ 106 h 671"/>
                    <a:gd name="T40" fmla="*/ 298 w 447"/>
                    <a:gd name="T41" fmla="*/ 104 h 671"/>
                    <a:gd name="T42" fmla="*/ 298 w 447"/>
                    <a:gd name="T43" fmla="*/ 0 h 671"/>
                    <a:gd name="T44" fmla="*/ 328 w 447"/>
                    <a:gd name="T45" fmla="*/ 2 h 671"/>
                    <a:gd name="T46" fmla="*/ 356 w 447"/>
                    <a:gd name="T47" fmla="*/ 12 h 671"/>
                    <a:gd name="T48" fmla="*/ 381 w 447"/>
                    <a:gd name="T49" fmla="*/ 25 h 671"/>
                    <a:gd name="T50" fmla="*/ 403 w 447"/>
                    <a:gd name="T51" fmla="*/ 43 h 671"/>
                    <a:gd name="T52" fmla="*/ 421 w 447"/>
                    <a:gd name="T53" fmla="*/ 64 h 671"/>
                    <a:gd name="T54" fmla="*/ 435 w 447"/>
                    <a:gd name="T55" fmla="*/ 89 h 671"/>
                    <a:gd name="T56" fmla="*/ 443 w 447"/>
                    <a:gd name="T57" fmla="*/ 116 h 671"/>
                    <a:gd name="T58" fmla="*/ 447 w 447"/>
                    <a:gd name="T59" fmla="*/ 146 h 671"/>
                    <a:gd name="T60" fmla="*/ 443 w 447"/>
                    <a:gd name="T61" fmla="*/ 176 h 671"/>
                    <a:gd name="T62" fmla="*/ 435 w 447"/>
                    <a:gd name="T63" fmla="*/ 203 h 671"/>
                    <a:gd name="T64" fmla="*/ 421 w 447"/>
                    <a:gd name="T65" fmla="*/ 227 h 671"/>
                    <a:gd name="T66" fmla="*/ 403 w 447"/>
                    <a:gd name="T67" fmla="*/ 249 h 671"/>
                    <a:gd name="T68" fmla="*/ 381 w 447"/>
                    <a:gd name="T69" fmla="*/ 267 h 671"/>
                    <a:gd name="T70" fmla="*/ 356 w 447"/>
                    <a:gd name="T71" fmla="*/ 281 h 671"/>
                    <a:gd name="T72" fmla="*/ 328 w 447"/>
                    <a:gd name="T73" fmla="*/ 289 h 671"/>
                    <a:gd name="T74" fmla="*/ 298 w 447"/>
                    <a:gd name="T75" fmla="*/ 292 h 671"/>
                    <a:gd name="T76" fmla="*/ 284 w 447"/>
                    <a:gd name="T77" fmla="*/ 290 h 671"/>
                    <a:gd name="T78" fmla="*/ 270 w 447"/>
                    <a:gd name="T79" fmla="*/ 287 h 671"/>
                    <a:gd name="T80" fmla="*/ 37 w 447"/>
                    <a:gd name="T81" fmla="*/ 671 h 671"/>
                    <a:gd name="T82" fmla="*/ 0 w 447"/>
                    <a:gd name="T83" fmla="*/ 650 h 671"/>
                    <a:gd name="T84" fmla="*/ 207 w 447"/>
                    <a:gd name="T85" fmla="*/ 259 h 671"/>
                    <a:gd name="T86" fmla="*/ 188 w 447"/>
                    <a:gd name="T87" fmla="*/ 241 h 671"/>
                    <a:gd name="T88" fmla="*/ 172 w 447"/>
                    <a:gd name="T89" fmla="*/ 221 h 671"/>
                    <a:gd name="T90" fmla="*/ 161 w 447"/>
                    <a:gd name="T91" fmla="*/ 198 h 671"/>
                    <a:gd name="T92" fmla="*/ 153 w 447"/>
                    <a:gd name="T93" fmla="*/ 173 h 671"/>
                    <a:gd name="T94" fmla="*/ 150 w 447"/>
                    <a:gd name="T95" fmla="*/ 146 h 671"/>
                    <a:gd name="T96" fmla="*/ 153 w 447"/>
                    <a:gd name="T97" fmla="*/ 116 h 671"/>
                    <a:gd name="T98" fmla="*/ 162 w 447"/>
                    <a:gd name="T99" fmla="*/ 89 h 671"/>
                    <a:gd name="T100" fmla="*/ 176 w 447"/>
                    <a:gd name="T101" fmla="*/ 64 h 671"/>
                    <a:gd name="T102" fmla="*/ 194 w 447"/>
                    <a:gd name="T103" fmla="*/ 43 h 671"/>
                    <a:gd name="T104" fmla="*/ 216 w 447"/>
                    <a:gd name="T105" fmla="*/ 25 h 671"/>
                    <a:gd name="T106" fmla="*/ 240 w 447"/>
                    <a:gd name="T107" fmla="*/ 12 h 671"/>
                    <a:gd name="T108" fmla="*/ 269 w 447"/>
                    <a:gd name="T109" fmla="*/ 2 h 671"/>
                    <a:gd name="T110" fmla="*/ 298 w 447"/>
                    <a:gd name="T111" fmla="*/ 0 h 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47" h="671">
                      <a:moveTo>
                        <a:pt x="298" y="104"/>
                      </a:moveTo>
                      <a:lnTo>
                        <a:pt x="285" y="106"/>
                      </a:lnTo>
                      <a:lnTo>
                        <a:pt x="273" y="112"/>
                      </a:lnTo>
                      <a:lnTo>
                        <a:pt x="264" y="122"/>
                      </a:lnTo>
                      <a:lnTo>
                        <a:pt x="258" y="133"/>
                      </a:lnTo>
                      <a:lnTo>
                        <a:pt x="256" y="146"/>
                      </a:lnTo>
                      <a:lnTo>
                        <a:pt x="258" y="159"/>
                      </a:lnTo>
                      <a:lnTo>
                        <a:pt x="264" y="171"/>
                      </a:lnTo>
                      <a:lnTo>
                        <a:pt x="273" y="180"/>
                      </a:lnTo>
                      <a:lnTo>
                        <a:pt x="285" y="186"/>
                      </a:lnTo>
                      <a:lnTo>
                        <a:pt x="298" y="189"/>
                      </a:lnTo>
                      <a:lnTo>
                        <a:pt x="312" y="186"/>
                      </a:lnTo>
                      <a:lnTo>
                        <a:pt x="324" y="180"/>
                      </a:lnTo>
                      <a:lnTo>
                        <a:pt x="332" y="171"/>
                      </a:lnTo>
                      <a:lnTo>
                        <a:pt x="339" y="159"/>
                      </a:lnTo>
                      <a:lnTo>
                        <a:pt x="341" y="146"/>
                      </a:lnTo>
                      <a:lnTo>
                        <a:pt x="339" y="133"/>
                      </a:lnTo>
                      <a:lnTo>
                        <a:pt x="332" y="122"/>
                      </a:lnTo>
                      <a:lnTo>
                        <a:pt x="324" y="112"/>
                      </a:lnTo>
                      <a:lnTo>
                        <a:pt x="312" y="106"/>
                      </a:lnTo>
                      <a:lnTo>
                        <a:pt x="298" y="104"/>
                      </a:lnTo>
                      <a:close/>
                      <a:moveTo>
                        <a:pt x="298" y="0"/>
                      </a:moveTo>
                      <a:lnTo>
                        <a:pt x="328" y="2"/>
                      </a:lnTo>
                      <a:lnTo>
                        <a:pt x="356" y="12"/>
                      </a:lnTo>
                      <a:lnTo>
                        <a:pt x="381" y="25"/>
                      </a:lnTo>
                      <a:lnTo>
                        <a:pt x="403" y="43"/>
                      </a:lnTo>
                      <a:lnTo>
                        <a:pt x="421" y="64"/>
                      </a:lnTo>
                      <a:lnTo>
                        <a:pt x="435" y="89"/>
                      </a:lnTo>
                      <a:lnTo>
                        <a:pt x="443" y="116"/>
                      </a:lnTo>
                      <a:lnTo>
                        <a:pt x="447" y="146"/>
                      </a:lnTo>
                      <a:lnTo>
                        <a:pt x="443" y="176"/>
                      </a:lnTo>
                      <a:lnTo>
                        <a:pt x="435" y="203"/>
                      </a:lnTo>
                      <a:lnTo>
                        <a:pt x="421" y="227"/>
                      </a:lnTo>
                      <a:lnTo>
                        <a:pt x="403" y="249"/>
                      </a:lnTo>
                      <a:lnTo>
                        <a:pt x="381" y="267"/>
                      </a:lnTo>
                      <a:lnTo>
                        <a:pt x="356" y="281"/>
                      </a:lnTo>
                      <a:lnTo>
                        <a:pt x="328" y="289"/>
                      </a:lnTo>
                      <a:lnTo>
                        <a:pt x="298" y="292"/>
                      </a:lnTo>
                      <a:lnTo>
                        <a:pt x="284" y="290"/>
                      </a:lnTo>
                      <a:lnTo>
                        <a:pt x="270" y="287"/>
                      </a:lnTo>
                      <a:lnTo>
                        <a:pt x="37" y="671"/>
                      </a:lnTo>
                      <a:lnTo>
                        <a:pt x="0" y="650"/>
                      </a:lnTo>
                      <a:lnTo>
                        <a:pt x="207" y="259"/>
                      </a:lnTo>
                      <a:lnTo>
                        <a:pt x="188" y="241"/>
                      </a:lnTo>
                      <a:lnTo>
                        <a:pt x="172" y="221"/>
                      </a:lnTo>
                      <a:lnTo>
                        <a:pt x="161" y="198"/>
                      </a:lnTo>
                      <a:lnTo>
                        <a:pt x="153" y="173"/>
                      </a:lnTo>
                      <a:lnTo>
                        <a:pt x="150" y="146"/>
                      </a:lnTo>
                      <a:lnTo>
                        <a:pt x="153" y="116"/>
                      </a:lnTo>
                      <a:lnTo>
                        <a:pt x="162" y="89"/>
                      </a:lnTo>
                      <a:lnTo>
                        <a:pt x="176" y="64"/>
                      </a:lnTo>
                      <a:lnTo>
                        <a:pt x="194" y="43"/>
                      </a:lnTo>
                      <a:lnTo>
                        <a:pt x="216" y="25"/>
                      </a:lnTo>
                      <a:lnTo>
                        <a:pt x="240" y="12"/>
                      </a:lnTo>
                      <a:lnTo>
                        <a:pt x="269" y="2"/>
                      </a:lnTo>
                      <a:lnTo>
                        <a:pt x="29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47" name="Group 46"/>
          <p:cNvGrpSpPr/>
          <p:nvPr/>
        </p:nvGrpSpPr>
        <p:grpSpPr>
          <a:xfrm>
            <a:off x="7219950" y="1308100"/>
            <a:ext cx="2247900" cy="4106333"/>
            <a:chOff x="6502400" y="1308100"/>
            <a:chExt cx="2247900" cy="4106333"/>
          </a:xfrm>
        </p:grpSpPr>
        <p:graphicFrame>
          <p:nvGraphicFramePr>
            <p:cNvPr id="4" name="Chart 3"/>
            <p:cNvGraphicFramePr/>
            <p:nvPr>
              <p:extLst>
                <p:ext uri="{D42A27DB-BD31-4B8C-83A1-F6EECF244321}">
                  <p14:modId xmlns:p14="http://schemas.microsoft.com/office/powerpoint/2010/main" val="426245212"/>
                </p:ext>
              </p:extLst>
            </p:nvPr>
          </p:nvGraphicFramePr>
          <p:xfrm>
            <a:off x="6502400" y="2425700"/>
            <a:ext cx="2247900" cy="2988733"/>
          </p:xfrm>
          <a:graphic>
            <a:graphicData uri="http://schemas.openxmlformats.org/drawingml/2006/chart">
              <c:chart xmlns:c="http://schemas.openxmlformats.org/drawingml/2006/chart" xmlns:r="http://schemas.openxmlformats.org/officeDocument/2006/relationships" r:id="rId3"/>
            </a:graphicData>
          </a:graphic>
        </p:graphicFrame>
        <p:grpSp>
          <p:nvGrpSpPr>
            <p:cNvPr id="43" name="Group 42"/>
            <p:cNvGrpSpPr/>
            <p:nvPr/>
          </p:nvGrpSpPr>
          <p:grpSpPr>
            <a:xfrm>
              <a:off x="7169150" y="1308100"/>
              <a:ext cx="914400" cy="914400"/>
              <a:chOff x="7169150" y="1308100"/>
              <a:chExt cx="914400" cy="914400"/>
            </a:xfrm>
          </p:grpSpPr>
          <p:sp>
            <p:nvSpPr>
              <p:cNvPr id="8" name="Oval 7"/>
              <p:cNvSpPr/>
              <p:nvPr/>
            </p:nvSpPr>
            <p:spPr>
              <a:xfrm>
                <a:off x="7169150" y="1308100"/>
                <a:ext cx="914400" cy="914400"/>
              </a:xfrm>
              <a:prstGeom prst="ellipse">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24"/>
              <p:cNvSpPr>
                <a:spLocks noEditPoints="1"/>
              </p:cNvSpPr>
              <p:nvPr/>
            </p:nvSpPr>
            <p:spPr bwMode="auto">
              <a:xfrm>
                <a:off x="7371556" y="1522877"/>
                <a:ext cx="509588" cy="506413"/>
              </a:xfrm>
              <a:custGeom>
                <a:avLst/>
                <a:gdLst>
                  <a:gd name="T0" fmla="*/ 1582 w 3628"/>
                  <a:gd name="T1" fmla="*/ 2173 h 3641"/>
                  <a:gd name="T2" fmla="*/ 1539 w 3628"/>
                  <a:gd name="T3" fmla="*/ 2454 h 3641"/>
                  <a:gd name="T4" fmla="*/ 1257 w 3628"/>
                  <a:gd name="T5" fmla="*/ 2497 h 3641"/>
                  <a:gd name="T6" fmla="*/ 1129 w 3628"/>
                  <a:gd name="T7" fmla="*/ 2245 h 3641"/>
                  <a:gd name="T8" fmla="*/ 1329 w 3628"/>
                  <a:gd name="T9" fmla="*/ 2048 h 3641"/>
                  <a:gd name="T10" fmla="*/ 1011 w 3628"/>
                  <a:gd name="T11" fmla="*/ 1760 h 3641"/>
                  <a:gd name="T12" fmla="*/ 743 w 3628"/>
                  <a:gd name="T13" fmla="*/ 2156 h 3641"/>
                  <a:gd name="T14" fmla="*/ 839 w 3628"/>
                  <a:gd name="T15" fmla="*/ 2638 h 3641"/>
                  <a:gd name="T16" fmla="*/ 1240 w 3628"/>
                  <a:gd name="T17" fmla="*/ 2904 h 3641"/>
                  <a:gd name="T18" fmla="*/ 1724 w 3628"/>
                  <a:gd name="T19" fmla="*/ 2809 h 3641"/>
                  <a:gd name="T20" fmla="*/ 1992 w 3628"/>
                  <a:gd name="T21" fmla="*/ 2411 h 3641"/>
                  <a:gd name="T22" fmla="*/ 1896 w 3628"/>
                  <a:gd name="T23" fmla="*/ 1931 h 3641"/>
                  <a:gd name="T24" fmla="*/ 1496 w 3628"/>
                  <a:gd name="T25" fmla="*/ 1665 h 3641"/>
                  <a:gd name="T26" fmla="*/ 1561 w 3628"/>
                  <a:gd name="T27" fmla="*/ 968 h 3641"/>
                  <a:gd name="T28" fmla="*/ 2018 w 3628"/>
                  <a:gd name="T29" fmla="*/ 1340 h 3641"/>
                  <a:gd name="T30" fmla="*/ 2426 w 3628"/>
                  <a:gd name="T31" fmla="*/ 1422 h 3641"/>
                  <a:gd name="T32" fmla="*/ 2356 w 3628"/>
                  <a:gd name="T33" fmla="*/ 1693 h 3641"/>
                  <a:gd name="T34" fmla="*/ 2711 w 3628"/>
                  <a:gd name="T35" fmla="*/ 2093 h 3641"/>
                  <a:gd name="T36" fmla="*/ 2694 w 3628"/>
                  <a:gd name="T37" fmla="*/ 2484 h 3641"/>
                  <a:gd name="T38" fmla="*/ 2322 w 3628"/>
                  <a:gd name="T39" fmla="*/ 2953 h 3641"/>
                  <a:gd name="T40" fmla="*/ 2228 w 3628"/>
                  <a:gd name="T41" fmla="*/ 3347 h 3641"/>
                  <a:gd name="T42" fmla="*/ 1963 w 3628"/>
                  <a:gd name="T43" fmla="*/ 3288 h 3641"/>
                  <a:gd name="T44" fmla="*/ 1552 w 3628"/>
                  <a:gd name="T45" fmla="*/ 3617 h 3641"/>
                  <a:gd name="T46" fmla="*/ 1160 w 3628"/>
                  <a:gd name="T47" fmla="*/ 3601 h 3641"/>
                  <a:gd name="T48" fmla="*/ 681 w 3628"/>
                  <a:gd name="T49" fmla="*/ 3239 h 3641"/>
                  <a:gd name="T50" fmla="*/ 289 w 3628"/>
                  <a:gd name="T51" fmla="*/ 3141 h 3641"/>
                  <a:gd name="T52" fmla="*/ 350 w 3628"/>
                  <a:gd name="T53" fmla="*/ 2878 h 3641"/>
                  <a:gd name="T54" fmla="*/ 25 w 3628"/>
                  <a:gd name="T55" fmla="*/ 2475 h 3641"/>
                  <a:gd name="T56" fmla="*/ 41 w 3628"/>
                  <a:gd name="T57" fmla="*/ 2085 h 3641"/>
                  <a:gd name="T58" fmla="*/ 409 w 3628"/>
                  <a:gd name="T59" fmla="*/ 1626 h 3641"/>
                  <a:gd name="T60" fmla="*/ 498 w 3628"/>
                  <a:gd name="T61" fmla="*/ 1227 h 3641"/>
                  <a:gd name="T62" fmla="*/ 842 w 3628"/>
                  <a:gd name="T63" fmla="*/ 1258 h 3641"/>
                  <a:gd name="T64" fmla="*/ 1181 w 3628"/>
                  <a:gd name="T65" fmla="*/ 939 h 3641"/>
                  <a:gd name="T66" fmla="*/ 2984 w 3628"/>
                  <a:gd name="T67" fmla="*/ 676 h 3641"/>
                  <a:gd name="T68" fmla="*/ 2945 w 3628"/>
                  <a:gd name="T69" fmla="*/ 865 h 3641"/>
                  <a:gd name="T70" fmla="*/ 2753 w 3628"/>
                  <a:gd name="T71" fmla="*/ 826 h 3641"/>
                  <a:gd name="T72" fmla="*/ 2793 w 3628"/>
                  <a:gd name="T73" fmla="*/ 636 h 3641"/>
                  <a:gd name="T74" fmla="*/ 2693 w 3628"/>
                  <a:gd name="T75" fmla="*/ 435 h 3641"/>
                  <a:gd name="T76" fmla="*/ 2507 w 3628"/>
                  <a:gd name="T77" fmla="*/ 711 h 3641"/>
                  <a:gd name="T78" fmla="*/ 2633 w 3628"/>
                  <a:gd name="T79" fmla="*/ 1026 h 3641"/>
                  <a:gd name="T80" fmla="*/ 2960 w 3628"/>
                  <a:gd name="T81" fmla="*/ 1101 h 3641"/>
                  <a:gd name="T82" fmla="*/ 3211 w 3628"/>
                  <a:gd name="T83" fmla="*/ 874 h 3641"/>
                  <a:gd name="T84" fmla="*/ 3164 w 3628"/>
                  <a:gd name="T85" fmla="*/ 539 h 3641"/>
                  <a:gd name="T86" fmla="*/ 2865 w 3628"/>
                  <a:gd name="T87" fmla="*/ 389 h 3641"/>
                  <a:gd name="T88" fmla="*/ 2943 w 3628"/>
                  <a:gd name="T89" fmla="*/ 102 h 3641"/>
                  <a:gd name="T90" fmla="*/ 3258 w 3628"/>
                  <a:gd name="T91" fmla="*/ 79 h 3641"/>
                  <a:gd name="T92" fmla="*/ 3397 w 3628"/>
                  <a:gd name="T93" fmla="*/ 357 h 3641"/>
                  <a:gd name="T94" fmla="*/ 3628 w 3628"/>
                  <a:gd name="T95" fmla="*/ 554 h 3641"/>
                  <a:gd name="T96" fmla="*/ 3528 w 3628"/>
                  <a:gd name="T97" fmla="*/ 848 h 3641"/>
                  <a:gd name="T98" fmla="*/ 3544 w 3628"/>
                  <a:gd name="T99" fmla="*/ 1146 h 3641"/>
                  <a:gd name="T100" fmla="*/ 3267 w 3628"/>
                  <a:gd name="T101" fmla="*/ 1289 h 3641"/>
                  <a:gd name="T102" fmla="*/ 3064 w 3628"/>
                  <a:gd name="T103" fmla="*/ 1505 h 3641"/>
                  <a:gd name="T104" fmla="*/ 2766 w 3628"/>
                  <a:gd name="T105" fmla="*/ 1413 h 3641"/>
                  <a:gd name="T106" fmla="*/ 2467 w 3628"/>
                  <a:gd name="T107" fmla="*/ 1424 h 3641"/>
                  <a:gd name="T108" fmla="*/ 2329 w 3628"/>
                  <a:gd name="T109" fmla="*/ 1149 h 3641"/>
                  <a:gd name="T110" fmla="*/ 2109 w 3628"/>
                  <a:gd name="T111" fmla="*/ 948 h 3641"/>
                  <a:gd name="T112" fmla="*/ 2208 w 3628"/>
                  <a:gd name="T113" fmla="*/ 658 h 3641"/>
                  <a:gd name="T114" fmla="*/ 2189 w 3628"/>
                  <a:gd name="T115" fmla="*/ 360 h 3641"/>
                  <a:gd name="T116" fmla="*/ 2469 w 3628"/>
                  <a:gd name="T117" fmla="*/ 227 h 3641"/>
                  <a:gd name="T118" fmla="*/ 2665 w 3628"/>
                  <a:gd name="T119" fmla="*/ 0 h 3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628" h="3641">
                    <a:moveTo>
                      <a:pt x="1367" y="2044"/>
                    </a:moveTo>
                    <a:lnTo>
                      <a:pt x="1407" y="2048"/>
                    </a:lnTo>
                    <a:lnTo>
                      <a:pt x="1444" y="2057"/>
                    </a:lnTo>
                    <a:lnTo>
                      <a:pt x="1479" y="2072"/>
                    </a:lnTo>
                    <a:lnTo>
                      <a:pt x="1510" y="2091"/>
                    </a:lnTo>
                    <a:lnTo>
                      <a:pt x="1539" y="2115"/>
                    </a:lnTo>
                    <a:lnTo>
                      <a:pt x="1563" y="2143"/>
                    </a:lnTo>
                    <a:lnTo>
                      <a:pt x="1582" y="2173"/>
                    </a:lnTo>
                    <a:lnTo>
                      <a:pt x="1597" y="2209"/>
                    </a:lnTo>
                    <a:lnTo>
                      <a:pt x="1606" y="2245"/>
                    </a:lnTo>
                    <a:lnTo>
                      <a:pt x="1609" y="2284"/>
                    </a:lnTo>
                    <a:lnTo>
                      <a:pt x="1606" y="2323"/>
                    </a:lnTo>
                    <a:lnTo>
                      <a:pt x="1597" y="2360"/>
                    </a:lnTo>
                    <a:lnTo>
                      <a:pt x="1582" y="2394"/>
                    </a:lnTo>
                    <a:lnTo>
                      <a:pt x="1563" y="2426"/>
                    </a:lnTo>
                    <a:lnTo>
                      <a:pt x="1539" y="2454"/>
                    </a:lnTo>
                    <a:lnTo>
                      <a:pt x="1510" y="2478"/>
                    </a:lnTo>
                    <a:lnTo>
                      <a:pt x="1479" y="2497"/>
                    </a:lnTo>
                    <a:lnTo>
                      <a:pt x="1444" y="2512"/>
                    </a:lnTo>
                    <a:lnTo>
                      <a:pt x="1407" y="2521"/>
                    </a:lnTo>
                    <a:lnTo>
                      <a:pt x="1367" y="2525"/>
                    </a:lnTo>
                    <a:lnTo>
                      <a:pt x="1329" y="2521"/>
                    </a:lnTo>
                    <a:lnTo>
                      <a:pt x="1291" y="2512"/>
                    </a:lnTo>
                    <a:lnTo>
                      <a:pt x="1257" y="2497"/>
                    </a:lnTo>
                    <a:lnTo>
                      <a:pt x="1225" y="2478"/>
                    </a:lnTo>
                    <a:lnTo>
                      <a:pt x="1197" y="2454"/>
                    </a:lnTo>
                    <a:lnTo>
                      <a:pt x="1172" y="2426"/>
                    </a:lnTo>
                    <a:lnTo>
                      <a:pt x="1153" y="2394"/>
                    </a:lnTo>
                    <a:lnTo>
                      <a:pt x="1138" y="2360"/>
                    </a:lnTo>
                    <a:lnTo>
                      <a:pt x="1129" y="2323"/>
                    </a:lnTo>
                    <a:lnTo>
                      <a:pt x="1125" y="2284"/>
                    </a:lnTo>
                    <a:lnTo>
                      <a:pt x="1129" y="2245"/>
                    </a:lnTo>
                    <a:lnTo>
                      <a:pt x="1138" y="2209"/>
                    </a:lnTo>
                    <a:lnTo>
                      <a:pt x="1153" y="2173"/>
                    </a:lnTo>
                    <a:lnTo>
                      <a:pt x="1172" y="2143"/>
                    </a:lnTo>
                    <a:lnTo>
                      <a:pt x="1197" y="2115"/>
                    </a:lnTo>
                    <a:lnTo>
                      <a:pt x="1225" y="2091"/>
                    </a:lnTo>
                    <a:lnTo>
                      <a:pt x="1257" y="2072"/>
                    </a:lnTo>
                    <a:lnTo>
                      <a:pt x="1291" y="2057"/>
                    </a:lnTo>
                    <a:lnTo>
                      <a:pt x="1329" y="2048"/>
                    </a:lnTo>
                    <a:lnTo>
                      <a:pt x="1367" y="2044"/>
                    </a:lnTo>
                    <a:close/>
                    <a:moveTo>
                      <a:pt x="1367" y="1652"/>
                    </a:moveTo>
                    <a:lnTo>
                      <a:pt x="1302" y="1656"/>
                    </a:lnTo>
                    <a:lnTo>
                      <a:pt x="1240" y="1665"/>
                    </a:lnTo>
                    <a:lnTo>
                      <a:pt x="1178" y="1681"/>
                    </a:lnTo>
                    <a:lnTo>
                      <a:pt x="1120" y="1702"/>
                    </a:lnTo>
                    <a:lnTo>
                      <a:pt x="1064" y="1728"/>
                    </a:lnTo>
                    <a:lnTo>
                      <a:pt x="1011" y="1760"/>
                    </a:lnTo>
                    <a:lnTo>
                      <a:pt x="962" y="1796"/>
                    </a:lnTo>
                    <a:lnTo>
                      <a:pt x="916" y="1837"/>
                    </a:lnTo>
                    <a:lnTo>
                      <a:pt x="875" y="1882"/>
                    </a:lnTo>
                    <a:lnTo>
                      <a:pt x="839" y="1931"/>
                    </a:lnTo>
                    <a:lnTo>
                      <a:pt x="807" y="1983"/>
                    </a:lnTo>
                    <a:lnTo>
                      <a:pt x="781" y="2039"/>
                    </a:lnTo>
                    <a:lnTo>
                      <a:pt x="759" y="2096"/>
                    </a:lnTo>
                    <a:lnTo>
                      <a:pt x="743" y="2156"/>
                    </a:lnTo>
                    <a:lnTo>
                      <a:pt x="734" y="2220"/>
                    </a:lnTo>
                    <a:lnTo>
                      <a:pt x="730" y="2284"/>
                    </a:lnTo>
                    <a:lnTo>
                      <a:pt x="734" y="2349"/>
                    </a:lnTo>
                    <a:lnTo>
                      <a:pt x="743" y="2411"/>
                    </a:lnTo>
                    <a:lnTo>
                      <a:pt x="759" y="2473"/>
                    </a:lnTo>
                    <a:lnTo>
                      <a:pt x="781" y="2530"/>
                    </a:lnTo>
                    <a:lnTo>
                      <a:pt x="807" y="2586"/>
                    </a:lnTo>
                    <a:lnTo>
                      <a:pt x="839" y="2638"/>
                    </a:lnTo>
                    <a:lnTo>
                      <a:pt x="875" y="2687"/>
                    </a:lnTo>
                    <a:lnTo>
                      <a:pt x="916" y="2731"/>
                    </a:lnTo>
                    <a:lnTo>
                      <a:pt x="962" y="2772"/>
                    </a:lnTo>
                    <a:lnTo>
                      <a:pt x="1011" y="2809"/>
                    </a:lnTo>
                    <a:lnTo>
                      <a:pt x="1064" y="2841"/>
                    </a:lnTo>
                    <a:lnTo>
                      <a:pt x="1120" y="2867"/>
                    </a:lnTo>
                    <a:lnTo>
                      <a:pt x="1178" y="2888"/>
                    </a:lnTo>
                    <a:lnTo>
                      <a:pt x="1240" y="2904"/>
                    </a:lnTo>
                    <a:lnTo>
                      <a:pt x="1302" y="2913"/>
                    </a:lnTo>
                    <a:lnTo>
                      <a:pt x="1367" y="2917"/>
                    </a:lnTo>
                    <a:lnTo>
                      <a:pt x="1432" y="2913"/>
                    </a:lnTo>
                    <a:lnTo>
                      <a:pt x="1496" y="2904"/>
                    </a:lnTo>
                    <a:lnTo>
                      <a:pt x="1557" y="2888"/>
                    </a:lnTo>
                    <a:lnTo>
                      <a:pt x="1616" y="2867"/>
                    </a:lnTo>
                    <a:lnTo>
                      <a:pt x="1671" y="2841"/>
                    </a:lnTo>
                    <a:lnTo>
                      <a:pt x="1724" y="2809"/>
                    </a:lnTo>
                    <a:lnTo>
                      <a:pt x="1773" y="2772"/>
                    </a:lnTo>
                    <a:lnTo>
                      <a:pt x="1818" y="2731"/>
                    </a:lnTo>
                    <a:lnTo>
                      <a:pt x="1859" y="2687"/>
                    </a:lnTo>
                    <a:lnTo>
                      <a:pt x="1896" y="2638"/>
                    </a:lnTo>
                    <a:lnTo>
                      <a:pt x="1928" y="2586"/>
                    </a:lnTo>
                    <a:lnTo>
                      <a:pt x="1955" y="2530"/>
                    </a:lnTo>
                    <a:lnTo>
                      <a:pt x="1976" y="2473"/>
                    </a:lnTo>
                    <a:lnTo>
                      <a:pt x="1992" y="2411"/>
                    </a:lnTo>
                    <a:lnTo>
                      <a:pt x="2002" y="2349"/>
                    </a:lnTo>
                    <a:lnTo>
                      <a:pt x="2004" y="2284"/>
                    </a:lnTo>
                    <a:lnTo>
                      <a:pt x="2002" y="2220"/>
                    </a:lnTo>
                    <a:lnTo>
                      <a:pt x="1992" y="2156"/>
                    </a:lnTo>
                    <a:lnTo>
                      <a:pt x="1976" y="2096"/>
                    </a:lnTo>
                    <a:lnTo>
                      <a:pt x="1955" y="2039"/>
                    </a:lnTo>
                    <a:lnTo>
                      <a:pt x="1928" y="1983"/>
                    </a:lnTo>
                    <a:lnTo>
                      <a:pt x="1896" y="1931"/>
                    </a:lnTo>
                    <a:lnTo>
                      <a:pt x="1859" y="1882"/>
                    </a:lnTo>
                    <a:lnTo>
                      <a:pt x="1818" y="1837"/>
                    </a:lnTo>
                    <a:lnTo>
                      <a:pt x="1773" y="1796"/>
                    </a:lnTo>
                    <a:lnTo>
                      <a:pt x="1724" y="1760"/>
                    </a:lnTo>
                    <a:lnTo>
                      <a:pt x="1671" y="1728"/>
                    </a:lnTo>
                    <a:lnTo>
                      <a:pt x="1616" y="1702"/>
                    </a:lnTo>
                    <a:lnTo>
                      <a:pt x="1557" y="1681"/>
                    </a:lnTo>
                    <a:lnTo>
                      <a:pt x="1496" y="1665"/>
                    </a:lnTo>
                    <a:lnTo>
                      <a:pt x="1432" y="1656"/>
                    </a:lnTo>
                    <a:lnTo>
                      <a:pt x="1367" y="1652"/>
                    </a:lnTo>
                    <a:close/>
                    <a:moveTo>
                      <a:pt x="1217" y="927"/>
                    </a:moveTo>
                    <a:lnTo>
                      <a:pt x="1503" y="927"/>
                    </a:lnTo>
                    <a:lnTo>
                      <a:pt x="1523" y="931"/>
                    </a:lnTo>
                    <a:lnTo>
                      <a:pt x="1540" y="939"/>
                    </a:lnTo>
                    <a:lnTo>
                      <a:pt x="1552" y="952"/>
                    </a:lnTo>
                    <a:lnTo>
                      <a:pt x="1561" y="968"/>
                    </a:lnTo>
                    <a:lnTo>
                      <a:pt x="1564" y="988"/>
                    </a:lnTo>
                    <a:lnTo>
                      <a:pt x="1564" y="1156"/>
                    </a:lnTo>
                    <a:lnTo>
                      <a:pt x="1645" y="1173"/>
                    </a:lnTo>
                    <a:lnTo>
                      <a:pt x="1724" y="1196"/>
                    </a:lnTo>
                    <a:lnTo>
                      <a:pt x="1800" y="1224"/>
                    </a:lnTo>
                    <a:lnTo>
                      <a:pt x="1875" y="1257"/>
                    </a:lnTo>
                    <a:lnTo>
                      <a:pt x="1947" y="1297"/>
                    </a:lnTo>
                    <a:lnTo>
                      <a:pt x="2018" y="1340"/>
                    </a:lnTo>
                    <a:lnTo>
                      <a:pt x="2137" y="1222"/>
                    </a:lnTo>
                    <a:lnTo>
                      <a:pt x="2150" y="1212"/>
                    </a:lnTo>
                    <a:lnTo>
                      <a:pt x="2164" y="1206"/>
                    </a:lnTo>
                    <a:lnTo>
                      <a:pt x="2180" y="1204"/>
                    </a:lnTo>
                    <a:lnTo>
                      <a:pt x="2195" y="1206"/>
                    </a:lnTo>
                    <a:lnTo>
                      <a:pt x="2210" y="1212"/>
                    </a:lnTo>
                    <a:lnTo>
                      <a:pt x="2222" y="1222"/>
                    </a:lnTo>
                    <a:lnTo>
                      <a:pt x="2426" y="1422"/>
                    </a:lnTo>
                    <a:lnTo>
                      <a:pt x="2436" y="1435"/>
                    </a:lnTo>
                    <a:lnTo>
                      <a:pt x="2442" y="1450"/>
                    </a:lnTo>
                    <a:lnTo>
                      <a:pt x="2444" y="1466"/>
                    </a:lnTo>
                    <a:lnTo>
                      <a:pt x="2442" y="1480"/>
                    </a:lnTo>
                    <a:lnTo>
                      <a:pt x="2436" y="1495"/>
                    </a:lnTo>
                    <a:lnTo>
                      <a:pt x="2426" y="1507"/>
                    </a:lnTo>
                    <a:lnTo>
                      <a:pt x="2309" y="1623"/>
                    </a:lnTo>
                    <a:lnTo>
                      <a:pt x="2356" y="1693"/>
                    </a:lnTo>
                    <a:lnTo>
                      <a:pt x="2397" y="1766"/>
                    </a:lnTo>
                    <a:lnTo>
                      <a:pt x="2434" y="1842"/>
                    </a:lnTo>
                    <a:lnTo>
                      <a:pt x="2463" y="1920"/>
                    </a:lnTo>
                    <a:lnTo>
                      <a:pt x="2488" y="2000"/>
                    </a:lnTo>
                    <a:lnTo>
                      <a:pt x="2507" y="2082"/>
                    </a:lnTo>
                    <a:lnTo>
                      <a:pt x="2674" y="2082"/>
                    </a:lnTo>
                    <a:lnTo>
                      <a:pt x="2694" y="2085"/>
                    </a:lnTo>
                    <a:lnTo>
                      <a:pt x="2711" y="2093"/>
                    </a:lnTo>
                    <a:lnTo>
                      <a:pt x="2724" y="2107"/>
                    </a:lnTo>
                    <a:lnTo>
                      <a:pt x="2733" y="2123"/>
                    </a:lnTo>
                    <a:lnTo>
                      <a:pt x="2735" y="2142"/>
                    </a:lnTo>
                    <a:lnTo>
                      <a:pt x="2735" y="2426"/>
                    </a:lnTo>
                    <a:lnTo>
                      <a:pt x="2732" y="2445"/>
                    </a:lnTo>
                    <a:lnTo>
                      <a:pt x="2724" y="2462"/>
                    </a:lnTo>
                    <a:lnTo>
                      <a:pt x="2710" y="2475"/>
                    </a:lnTo>
                    <a:lnTo>
                      <a:pt x="2694" y="2484"/>
                    </a:lnTo>
                    <a:lnTo>
                      <a:pt x="2674" y="2487"/>
                    </a:lnTo>
                    <a:lnTo>
                      <a:pt x="2512" y="2487"/>
                    </a:lnTo>
                    <a:lnTo>
                      <a:pt x="2495" y="2569"/>
                    </a:lnTo>
                    <a:lnTo>
                      <a:pt x="2472" y="2650"/>
                    </a:lnTo>
                    <a:lnTo>
                      <a:pt x="2443" y="2730"/>
                    </a:lnTo>
                    <a:lnTo>
                      <a:pt x="2408" y="2807"/>
                    </a:lnTo>
                    <a:lnTo>
                      <a:pt x="2367" y="2881"/>
                    </a:lnTo>
                    <a:lnTo>
                      <a:pt x="2322" y="2953"/>
                    </a:lnTo>
                    <a:lnTo>
                      <a:pt x="2431" y="3060"/>
                    </a:lnTo>
                    <a:lnTo>
                      <a:pt x="2440" y="3074"/>
                    </a:lnTo>
                    <a:lnTo>
                      <a:pt x="2447" y="3088"/>
                    </a:lnTo>
                    <a:lnTo>
                      <a:pt x="2448" y="3103"/>
                    </a:lnTo>
                    <a:lnTo>
                      <a:pt x="2447" y="3118"/>
                    </a:lnTo>
                    <a:lnTo>
                      <a:pt x="2440" y="3133"/>
                    </a:lnTo>
                    <a:lnTo>
                      <a:pt x="2431" y="3145"/>
                    </a:lnTo>
                    <a:lnTo>
                      <a:pt x="2228" y="3347"/>
                    </a:lnTo>
                    <a:lnTo>
                      <a:pt x="2216" y="3356"/>
                    </a:lnTo>
                    <a:lnTo>
                      <a:pt x="2201" y="3362"/>
                    </a:lnTo>
                    <a:lnTo>
                      <a:pt x="2186" y="3364"/>
                    </a:lnTo>
                    <a:lnTo>
                      <a:pt x="2170" y="3362"/>
                    </a:lnTo>
                    <a:lnTo>
                      <a:pt x="2155" y="3356"/>
                    </a:lnTo>
                    <a:lnTo>
                      <a:pt x="2142" y="3347"/>
                    </a:lnTo>
                    <a:lnTo>
                      <a:pt x="2036" y="3241"/>
                    </a:lnTo>
                    <a:lnTo>
                      <a:pt x="1963" y="3288"/>
                    </a:lnTo>
                    <a:lnTo>
                      <a:pt x="1889" y="3330"/>
                    </a:lnTo>
                    <a:lnTo>
                      <a:pt x="1810" y="3365"/>
                    </a:lnTo>
                    <a:lnTo>
                      <a:pt x="1730" y="3396"/>
                    </a:lnTo>
                    <a:lnTo>
                      <a:pt x="1648" y="3419"/>
                    </a:lnTo>
                    <a:lnTo>
                      <a:pt x="1564" y="3438"/>
                    </a:lnTo>
                    <a:lnTo>
                      <a:pt x="1564" y="3581"/>
                    </a:lnTo>
                    <a:lnTo>
                      <a:pt x="1561" y="3601"/>
                    </a:lnTo>
                    <a:lnTo>
                      <a:pt x="1552" y="3617"/>
                    </a:lnTo>
                    <a:lnTo>
                      <a:pt x="1540" y="3629"/>
                    </a:lnTo>
                    <a:lnTo>
                      <a:pt x="1523" y="3638"/>
                    </a:lnTo>
                    <a:lnTo>
                      <a:pt x="1503" y="3641"/>
                    </a:lnTo>
                    <a:lnTo>
                      <a:pt x="1217" y="3641"/>
                    </a:lnTo>
                    <a:lnTo>
                      <a:pt x="1197" y="3638"/>
                    </a:lnTo>
                    <a:lnTo>
                      <a:pt x="1181" y="3629"/>
                    </a:lnTo>
                    <a:lnTo>
                      <a:pt x="1168" y="3617"/>
                    </a:lnTo>
                    <a:lnTo>
                      <a:pt x="1160" y="3601"/>
                    </a:lnTo>
                    <a:lnTo>
                      <a:pt x="1156" y="3581"/>
                    </a:lnTo>
                    <a:lnTo>
                      <a:pt x="1156" y="3438"/>
                    </a:lnTo>
                    <a:lnTo>
                      <a:pt x="1072" y="3419"/>
                    </a:lnTo>
                    <a:lnTo>
                      <a:pt x="988" y="3395"/>
                    </a:lnTo>
                    <a:lnTo>
                      <a:pt x="907" y="3365"/>
                    </a:lnTo>
                    <a:lnTo>
                      <a:pt x="829" y="3329"/>
                    </a:lnTo>
                    <a:lnTo>
                      <a:pt x="753" y="3287"/>
                    </a:lnTo>
                    <a:lnTo>
                      <a:pt x="681" y="3239"/>
                    </a:lnTo>
                    <a:lnTo>
                      <a:pt x="577" y="3342"/>
                    </a:lnTo>
                    <a:lnTo>
                      <a:pt x="565" y="3352"/>
                    </a:lnTo>
                    <a:lnTo>
                      <a:pt x="550" y="3357"/>
                    </a:lnTo>
                    <a:lnTo>
                      <a:pt x="535" y="3359"/>
                    </a:lnTo>
                    <a:lnTo>
                      <a:pt x="519" y="3357"/>
                    </a:lnTo>
                    <a:lnTo>
                      <a:pt x="504" y="3352"/>
                    </a:lnTo>
                    <a:lnTo>
                      <a:pt x="492" y="3342"/>
                    </a:lnTo>
                    <a:lnTo>
                      <a:pt x="289" y="3141"/>
                    </a:lnTo>
                    <a:lnTo>
                      <a:pt x="280" y="3127"/>
                    </a:lnTo>
                    <a:lnTo>
                      <a:pt x="273" y="3114"/>
                    </a:lnTo>
                    <a:lnTo>
                      <a:pt x="272" y="3098"/>
                    </a:lnTo>
                    <a:lnTo>
                      <a:pt x="273" y="3083"/>
                    </a:lnTo>
                    <a:lnTo>
                      <a:pt x="280" y="3068"/>
                    </a:lnTo>
                    <a:lnTo>
                      <a:pt x="289" y="3056"/>
                    </a:lnTo>
                    <a:lnTo>
                      <a:pt x="396" y="2949"/>
                    </a:lnTo>
                    <a:lnTo>
                      <a:pt x="350" y="2878"/>
                    </a:lnTo>
                    <a:lnTo>
                      <a:pt x="310" y="2804"/>
                    </a:lnTo>
                    <a:lnTo>
                      <a:pt x="276" y="2727"/>
                    </a:lnTo>
                    <a:lnTo>
                      <a:pt x="248" y="2649"/>
                    </a:lnTo>
                    <a:lnTo>
                      <a:pt x="225" y="2569"/>
                    </a:lnTo>
                    <a:lnTo>
                      <a:pt x="208" y="2487"/>
                    </a:lnTo>
                    <a:lnTo>
                      <a:pt x="60" y="2487"/>
                    </a:lnTo>
                    <a:lnTo>
                      <a:pt x="41" y="2484"/>
                    </a:lnTo>
                    <a:lnTo>
                      <a:pt x="25" y="2475"/>
                    </a:lnTo>
                    <a:lnTo>
                      <a:pt x="11" y="2462"/>
                    </a:lnTo>
                    <a:lnTo>
                      <a:pt x="3" y="2445"/>
                    </a:lnTo>
                    <a:lnTo>
                      <a:pt x="0" y="2427"/>
                    </a:lnTo>
                    <a:lnTo>
                      <a:pt x="0" y="2142"/>
                    </a:lnTo>
                    <a:lnTo>
                      <a:pt x="3" y="2123"/>
                    </a:lnTo>
                    <a:lnTo>
                      <a:pt x="11" y="2107"/>
                    </a:lnTo>
                    <a:lnTo>
                      <a:pt x="25" y="2093"/>
                    </a:lnTo>
                    <a:lnTo>
                      <a:pt x="41" y="2085"/>
                    </a:lnTo>
                    <a:lnTo>
                      <a:pt x="60" y="2082"/>
                    </a:lnTo>
                    <a:lnTo>
                      <a:pt x="213" y="2082"/>
                    </a:lnTo>
                    <a:lnTo>
                      <a:pt x="232" y="2000"/>
                    </a:lnTo>
                    <a:lnTo>
                      <a:pt x="256" y="1921"/>
                    </a:lnTo>
                    <a:lnTo>
                      <a:pt x="286" y="1844"/>
                    </a:lnTo>
                    <a:lnTo>
                      <a:pt x="322" y="1768"/>
                    </a:lnTo>
                    <a:lnTo>
                      <a:pt x="362" y="1695"/>
                    </a:lnTo>
                    <a:lnTo>
                      <a:pt x="409" y="1626"/>
                    </a:lnTo>
                    <a:lnTo>
                      <a:pt x="294" y="1513"/>
                    </a:lnTo>
                    <a:lnTo>
                      <a:pt x="284" y="1501"/>
                    </a:lnTo>
                    <a:lnTo>
                      <a:pt x="278" y="1486"/>
                    </a:lnTo>
                    <a:lnTo>
                      <a:pt x="276" y="1470"/>
                    </a:lnTo>
                    <a:lnTo>
                      <a:pt x="278" y="1455"/>
                    </a:lnTo>
                    <a:lnTo>
                      <a:pt x="284" y="1441"/>
                    </a:lnTo>
                    <a:lnTo>
                      <a:pt x="294" y="1428"/>
                    </a:lnTo>
                    <a:lnTo>
                      <a:pt x="498" y="1227"/>
                    </a:lnTo>
                    <a:lnTo>
                      <a:pt x="512" y="1215"/>
                    </a:lnTo>
                    <a:lnTo>
                      <a:pt x="531" y="1210"/>
                    </a:lnTo>
                    <a:lnTo>
                      <a:pt x="549" y="1210"/>
                    </a:lnTo>
                    <a:lnTo>
                      <a:pt x="567" y="1215"/>
                    </a:lnTo>
                    <a:lnTo>
                      <a:pt x="583" y="1227"/>
                    </a:lnTo>
                    <a:lnTo>
                      <a:pt x="700" y="1342"/>
                    </a:lnTo>
                    <a:lnTo>
                      <a:pt x="769" y="1298"/>
                    </a:lnTo>
                    <a:lnTo>
                      <a:pt x="842" y="1258"/>
                    </a:lnTo>
                    <a:lnTo>
                      <a:pt x="918" y="1224"/>
                    </a:lnTo>
                    <a:lnTo>
                      <a:pt x="995" y="1196"/>
                    </a:lnTo>
                    <a:lnTo>
                      <a:pt x="1075" y="1173"/>
                    </a:lnTo>
                    <a:lnTo>
                      <a:pt x="1156" y="1156"/>
                    </a:lnTo>
                    <a:lnTo>
                      <a:pt x="1156" y="988"/>
                    </a:lnTo>
                    <a:lnTo>
                      <a:pt x="1160" y="968"/>
                    </a:lnTo>
                    <a:lnTo>
                      <a:pt x="1168" y="952"/>
                    </a:lnTo>
                    <a:lnTo>
                      <a:pt x="1181" y="939"/>
                    </a:lnTo>
                    <a:lnTo>
                      <a:pt x="1197" y="931"/>
                    </a:lnTo>
                    <a:lnTo>
                      <a:pt x="1217" y="927"/>
                    </a:lnTo>
                    <a:close/>
                    <a:moveTo>
                      <a:pt x="2872" y="614"/>
                    </a:moveTo>
                    <a:lnTo>
                      <a:pt x="2898" y="617"/>
                    </a:lnTo>
                    <a:lnTo>
                      <a:pt x="2923" y="625"/>
                    </a:lnTo>
                    <a:lnTo>
                      <a:pt x="2947" y="638"/>
                    </a:lnTo>
                    <a:lnTo>
                      <a:pt x="2968" y="654"/>
                    </a:lnTo>
                    <a:lnTo>
                      <a:pt x="2984" y="676"/>
                    </a:lnTo>
                    <a:lnTo>
                      <a:pt x="2997" y="700"/>
                    </a:lnTo>
                    <a:lnTo>
                      <a:pt x="3004" y="727"/>
                    </a:lnTo>
                    <a:lnTo>
                      <a:pt x="3007" y="753"/>
                    </a:lnTo>
                    <a:lnTo>
                      <a:pt x="3003" y="780"/>
                    </a:lnTo>
                    <a:lnTo>
                      <a:pt x="2995" y="805"/>
                    </a:lnTo>
                    <a:lnTo>
                      <a:pt x="2983" y="828"/>
                    </a:lnTo>
                    <a:lnTo>
                      <a:pt x="2966" y="848"/>
                    </a:lnTo>
                    <a:lnTo>
                      <a:pt x="2945" y="865"/>
                    </a:lnTo>
                    <a:lnTo>
                      <a:pt x="2920" y="878"/>
                    </a:lnTo>
                    <a:lnTo>
                      <a:pt x="2892" y="886"/>
                    </a:lnTo>
                    <a:lnTo>
                      <a:pt x="2866" y="888"/>
                    </a:lnTo>
                    <a:lnTo>
                      <a:pt x="2839" y="884"/>
                    </a:lnTo>
                    <a:lnTo>
                      <a:pt x="2814" y="877"/>
                    </a:lnTo>
                    <a:lnTo>
                      <a:pt x="2791" y="864"/>
                    </a:lnTo>
                    <a:lnTo>
                      <a:pt x="2770" y="847"/>
                    </a:lnTo>
                    <a:lnTo>
                      <a:pt x="2753" y="826"/>
                    </a:lnTo>
                    <a:lnTo>
                      <a:pt x="2741" y="802"/>
                    </a:lnTo>
                    <a:lnTo>
                      <a:pt x="2733" y="775"/>
                    </a:lnTo>
                    <a:lnTo>
                      <a:pt x="2730" y="747"/>
                    </a:lnTo>
                    <a:lnTo>
                      <a:pt x="2734" y="721"/>
                    </a:lnTo>
                    <a:lnTo>
                      <a:pt x="2742" y="696"/>
                    </a:lnTo>
                    <a:lnTo>
                      <a:pt x="2754" y="674"/>
                    </a:lnTo>
                    <a:lnTo>
                      <a:pt x="2771" y="653"/>
                    </a:lnTo>
                    <a:lnTo>
                      <a:pt x="2793" y="636"/>
                    </a:lnTo>
                    <a:lnTo>
                      <a:pt x="2818" y="624"/>
                    </a:lnTo>
                    <a:lnTo>
                      <a:pt x="2845" y="616"/>
                    </a:lnTo>
                    <a:lnTo>
                      <a:pt x="2872" y="614"/>
                    </a:lnTo>
                    <a:close/>
                    <a:moveTo>
                      <a:pt x="2865" y="389"/>
                    </a:moveTo>
                    <a:lnTo>
                      <a:pt x="2822" y="393"/>
                    </a:lnTo>
                    <a:lnTo>
                      <a:pt x="2777" y="401"/>
                    </a:lnTo>
                    <a:lnTo>
                      <a:pt x="2734" y="415"/>
                    </a:lnTo>
                    <a:lnTo>
                      <a:pt x="2693" y="435"/>
                    </a:lnTo>
                    <a:lnTo>
                      <a:pt x="2655" y="459"/>
                    </a:lnTo>
                    <a:lnTo>
                      <a:pt x="2621" y="486"/>
                    </a:lnTo>
                    <a:lnTo>
                      <a:pt x="2591" y="517"/>
                    </a:lnTo>
                    <a:lnTo>
                      <a:pt x="2565" y="551"/>
                    </a:lnTo>
                    <a:lnTo>
                      <a:pt x="2543" y="589"/>
                    </a:lnTo>
                    <a:lnTo>
                      <a:pt x="2526" y="627"/>
                    </a:lnTo>
                    <a:lnTo>
                      <a:pt x="2515" y="668"/>
                    </a:lnTo>
                    <a:lnTo>
                      <a:pt x="2507" y="711"/>
                    </a:lnTo>
                    <a:lnTo>
                      <a:pt x="2504" y="754"/>
                    </a:lnTo>
                    <a:lnTo>
                      <a:pt x="2508" y="797"/>
                    </a:lnTo>
                    <a:lnTo>
                      <a:pt x="2516" y="841"/>
                    </a:lnTo>
                    <a:lnTo>
                      <a:pt x="2531" y="884"/>
                    </a:lnTo>
                    <a:lnTo>
                      <a:pt x="2550" y="925"/>
                    </a:lnTo>
                    <a:lnTo>
                      <a:pt x="2574" y="963"/>
                    </a:lnTo>
                    <a:lnTo>
                      <a:pt x="2601" y="997"/>
                    </a:lnTo>
                    <a:lnTo>
                      <a:pt x="2633" y="1026"/>
                    </a:lnTo>
                    <a:lnTo>
                      <a:pt x="2668" y="1052"/>
                    </a:lnTo>
                    <a:lnTo>
                      <a:pt x="2705" y="1074"/>
                    </a:lnTo>
                    <a:lnTo>
                      <a:pt x="2744" y="1091"/>
                    </a:lnTo>
                    <a:lnTo>
                      <a:pt x="2786" y="1103"/>
                    </a:lnTo>
                    <a:lnTo>
                      <a:pt x="2829" y="1110"/>
                    </a:lnTo>
                    <a:lnTo>
                      <a:pt x="2872" y="1112"/>
                    </a:lnTo>
                    <a:lnTo>
                      <a:pt x="2916" y="1109"/>
                    </a:lnTo>
                    <a:lnTo>
                      <a:pt x="2960" y="1101"/>
                    </a:lnTo>
                    <a:lnTo>
                      <a:pt x="3003" y="1086"/>
                    </a:lnTo>
                    <a:lnTo>
                      <a:pt x="3044" y="1067"/>
                    </a:lnTo>
                    <a:lnTo>
                      <a:pt x="3082" y="1043"/>
                    </a:lnTo>
                    <a:lnTo>
                      <a:pt x="3116" y="1016"/>
                    </a:lnTo>
                    <a:lnTo>
                      <a:pt x="3147" y="984"/>
                    </a:lnTo>
                    <a:lnTo>
                      <a:pt x="3172" y="950"/>
                    </a:lnTo>
                    <a:lnTo>
                      <a:pt x="3194" y="913"/>
                    </a:lnTo>
                    <a:lnTo>
                      <a:pt x="3211" y="874"/>
                    </a:lnTo>
                    <a:lnTo>
                      <a:pt x="3224" y="832"/>
                    </a:lnTo>
                    <a:lnTo>
                      <a:pt x="3230" y="790"/>
                    </a:lnTo>
                    <a:lnTo>
                      <a:pt x="3233" y="747"/>
                    </a:lnTo>
                    <a:lnTo>
                      <a:pt x="3230" y="704"/>
                    </a:lnTo>
                    <a:lnTo>
                      <a:pt x="3221" y="660"/>
                    </a:lnTo>
                    <a:lnTo>
                      <a:pt x="3208" y="617"/>
                    </a:lnTo>
                    <a:lnTo>
                      <a:pt x="3188" y="576"/>
                    </a:lnTo>
                    <a:lnTo>
                      <a:pt x="3164" y="539"/>
                    </a:lnTo>
                    <a:lnTo>
                      <a:pt x="3136" y="505"/>
                    </a:lnTo>
                    <a:lnTo>
                      <a:pt x="3104" y="476"/>
                    </a:lnTo>
                    <a:lnTo>
                      <a:pt x="3069" y="449"/>
                    </a:lnTo>
                    <a:lnTo>
                      <a:pt x="3032" y="428"/>
                    </a:lnTo>
                    <a:lnTo>
                      <a:pt x="2993" y="411"/>
                    </a:lnTo>
                    <a:lnTo>
                      <a:pt x="2952" y="398"/>
                    </a:lnTo>
                    <a:lnTo>
                      <a:pt x="2908" y="392"/>
                    </a:lnTo>
                    <a:lnTo>
                      <a:pt x="2865" y="389"/>
                    </a:lnTo>
                    <a:close/>
                    <a:moveTo>
                      <a:pt x="2665" y="0"/>
                    </a:moveTo>
                    <a:lnTo>
                      <a:pt x="2679" y="2"/>
                    </a:lnTo>
                    <a:lnTo>
                      <a:pt x="2689" y="9"/>
                    </a:lnTo>
                    <a:lnTo>
                      <a:pt x="2697" y="21"/>
                    </a:lnTo>
                    <a:lnTo>
                      <a:pt x="2733" y="111"/>
                    </a:lnTo>
                    <a:lnTo>
                      <a:pt x="2802" y="101"/>
                    </a:lnTo>
                    <a:lnTo>
                      <a:pt x="2873" y="97"/>
                    </a:lnTo>
                    <a:lnTo>
                      <a:pt x="2943" y="102"/>
                    </a:lnTo>
                    <a:lnTo>
                      <a:pt x="3013" y="113"/>
                    </a:lnTo>
                    <a:lnTo>
                      <a:pt x="3051" y="25"/>
                    </a:lnTo>
                    <a:lnTo>
                      <a:pt x="3059" y="13"/>
                    </a:lnTo>
                    <a:lnTo>
                      <a:pt x="3071" y="7"/>
                    </a:lnTo>
                    <a:lnTo>
                      <a:pt x="3083" y="4"/>
                    </a:lnTo>
                    <a:lnTo>
                      <a:pt x="3097" y="7"/>
                    </a:lnTo>
                    <a:lnTo>
                      <a:pt x="3247" y="71"/>
                    </a:lnTo>
                    <a:lnTo>
                      <a:pt x="3258" y="79"/>
                    </a:lnTo>
                    <a:lnTo>
                      <a:pt x="3266" y="90"/>
                    </a:lnTo>
                    <a:lnTo>
                      <a:pt x="3268" y="104"/>
                    </a:lnTo>
                    <a:lnTo>
                      <a:pt x="3266" y="116"/>
                    </a:lnTo>
                    <a:lnTo>
                      <a:pt x="3228" y="203"/>
                    </a:lnTo>
                    <a:lnTo>
                      <a:pt x="3275" y="235"/>
                    </a:lnTo>
                    <a:lnTo>
                      <a:pt x="3319" y="273"/>
                    </a:lnTo>
                    <a:lnTo>
                      <a:pt x="3360" y="314"/>
                    </a:lnTo>
                    <a:lnTo>
                      <a:pt x="3397" y="357"/>
                    </a:lnTo>
                    <a:lnTo>
                      <a:pt x="3431" y="404"/>
                    </a:lnTo>
                    <a:lnTo>
                      <a:pt x="3519" y="369"/>
                    </a:lnTo>
                    <a:lnTo>
                      <a:pt x="3533" y="367"/>
                    </a:lnTo>
                    <a:lnTo>
                      <a:pt x="3547" y="370"/>
                    </a:lnTo>
                    <a:lnTo>
                      <a:pt x="3557" y="377"/>
                    </a:lnTo>
                    <a:lnTo>
                      <a:pt x="3565" y="388"/>
                    </a:lnTo>
                    <a:lnTo>
                      <a:pt x="3625" y="540"/>
                    </a:lnTo>
                    <a:lnTo>
                      <a:pt x="3628" y="554"/>
                    </a:lnTo>
                    <a:lnTo>
                      <a:pt x="3624" y="566"/>
                    </a:lnTo>
                    <a:lnTo>
                      <a:pt x="3617" y="576"/>
                    </a:lnTo>
                    <a:lnTo>
                      <a:pt x="3606" y="584"/>
                    </a:lnTo>
                    <a:lnTo>
                      <a:pt x="3519" y="618"/>
                    </a:lnTo>
                    <a:lnTo>
                      <a:pt x="3529" y="675"/>
                    </a:lnTo>
                    <a:lnTo>
                      <a:pt x="3534" y="733"/>
                    </a:lnTo>
                    <a:lnTo>
                      <a:pt x="3534" y="790"/>
                    </a:lnTo>
                    <a:lnTo>
                      <a:pt x="3528" y="848"/>
                    </a:lnTo>
                    <a:lnTo>
                      <a:pt x="3518" y="906"/>
                    </a:lnTo>
                    <a:lnTo>
                      <a:pt x="3599" y="940"/>
                    </a:lnTo>
                    <a:lnTo>
                      <a:pt x="3610" y="948"/>
                    </a:lnTo>
                    <a:lnTo>
                      <a:pt x="3617" y="959"/>
                    </a:lnTo>
                    <a:lnTo>
                      <a:pt x="3620" y="972"/>
                    </a:lnTo>
                    <a:lnTo>
                      <a:pt x="3616" y="985"/>
                    </a:lnTo>
                    <a:lnTo>
                      <a:pt x="3552" y="1135"/>
                    </a:lnTo>
                    <a:lnTo>
                      <a:pt x="3544" y="1146"/>
                    </a:lnTo>
                    <a:lnTo>
                      <a:pt x="3533" y="1153"/>
                    </a:lnTo>
                    <a:lnTo>
                      <a:pt x="3519" y="1155"/>
                    </a:lnTo>
                    <a:lnTo>
                      <a:pt x="3507" y="1153"/>
                    </a:lnTo>
                    <a:lnTo>
                      <a:pt x="3427" y="1119"/>
                    </a:lnTo>
                    <a:lnTo>
                      <a:pt x="3392" y="1166"/>
                    </a:lnTo>
                    <a:lnTo>
                      <a:pt x="3355" y="1211"/>
                    </a:lnTo>
                    <a:lnTo>
                      <a:pt x="3313" y="1251"/>
                    </a:lnTo>
                    <a:lnTo>
                      <a:pt x="3267" y="1289"/>
                    </a:lnTo>
                    <a:lnTo>
                      <a:pt x="3219" y="1322"/>
                    </a:lnTo>
                    <a:lnTo>
                      <a:pt x="3249" y="1399"/>
                    </a:lnTo>
                    <a:lnTo>
                      <a:pt x="3252" y="1411"/>
                    </a:lnTo>
                    <a:lnTo>
                      <a:pt x="3249" y="1425"/>
                    </a:lnTo>
                    <a:lnTo>
                      <a:pt x="3242" y="1435"/>
                    </a:lnTo>
                    <a:lnTo>
                      <a:pt x="3229" y="1443"/>
                    </a:lnTo>
                    <a:lnTo>
                      <a:pt x="3077" y="1503"/>
                    </a:lnTo>
                    <a:lnTo>
                      <a:pt x="3064" y="1505"/>
                    </a:lnTo>
                    <a:lnTo>
                      <a:pt x="3051" y="1503"/>
                    </a:lnTo>
                    <a:lnTo>
                      <a:pt x="3040" y="1495"/>
                    </a:lnTo>
                    <a:lnTo>
                      <a:pt x="3033" y="1484"/>
                    </a:lnTo>
                    <a:lnTo>
                      <a:pt x="3002" y="1408"/>
                    </a:lnTo>
                    <a:lnTo>
                      <a:pt x="2943" y="1417"/>
                    </a:lnTo>
                    <a:lnTo>
                      <a:pt x="2883" y="1420"/>
                    </a:lnTo>
                    <a:lnTo>
                      <a:pt x="2825" y="1419"/>
                    </a:lnTo>
                    <a:lnTo>
                      <a:pt x="2766" y="1413"/>
                    </a:lnTo>
                    <a:lnTo>
                      <a:pt x="2708" y="1402"/>
                    </a:lnTo>
                    <a:lnTo>
                      <a:pt x="2674" y="1478"/>
                    </a:lnTo>
                    <a:lnTo>
                      <a:pt x="2666" y="1489"/>
                    </a:lnTo>
                    <a:lnTo>
                      <a:pt x="2655" y="1496"/>
                    </a:lnTo>
                    <a:lnTo>
                      <a:pt x="2642" y="1498"/>
                    </a:lnTo>
                    <a:lnTo>
                      <a:pt x="2629" y="1496"/>
                    </a:lnTo>
                    <a:lnTo>
                      <a:pt x="2478" y="1432"/>
                    </a:lnTo>
                    <a:lnTo>
                      <a:pt x="2467" y="1424"/>
                    </a:lnTo>
                    <a:lnTo>
                      <a:pt x="2460" y="1412"/>
                    </a:lnTo>
                    <a:lnTo>
                      <a:pt x="2458" y="1400"/>
                    </a:lnTo>
                    <a:lnTo>
                      <a:pt x="2460" y="1386"/>
                    </a:lnTo>
                    <a:lnTo>
                      <a:pt x="2494" y="1308"/>
                    </a:lnTo>
                    <a:lnTo>
                      <a:pt x="2447" y="1273"/>
                    </a:lnTo>
                    <a:lnTo>
                      <a:pt x="2404" y="1236"/>
                    </a:lnTo>
                    <a:lnTo>
                      <a:pt x="2364" y="1194"/>
                    </a:lnTo>
                    <a:lnTo>
                      <a:pt x="2329" y="1149"/>
                    </a:lnTo>
                    <a:lnTo>
                      <a:pt x="2297" y="1101"/>
                    </a:lnTo>
                    <a:lnTo>
                      <a:pt x="2218" y="1133"/>
                    </a:lnTo>
                    <a:lnTo>
                      <a:pt x="2204" y="1135"/>
                    </a:lnTo>
                    <a:lnTo>
                      <a:pt x="2192" y="1131"/>
                    </a:lnTo>
                    <a:lnTo>
                      <a:pt x="2180" y="1125"/>
                    </a:lnTo>
                    <a:lnTo>
                      <a:pt x="2173" y="1113"/>
                    </a:lnTo>
                    <a:lnTo>
                      <a:pt x="2113" y="961"/>
                    </a:lnTo>
                    <a:lnTo>
                      <a:pt x="2109" y="948"/>
                    </a:lnTo>
                    <a:lnTo>
                      <a:pt x="2113" y="935"/>
                    </a:lnTo>
                    <a:lnTo>
                      <a:pt x="2120" y="924"/>
                    </a:lnTo>
                    <a:lnTo>
                      <a:pt x="2131" y="917"/>
                    </a:lnTo>
                    <a:lnTo>
                      <a:pt x="2212" y="886"/>
                    </a:lnTo>
                    <a:lnTo>
                      <a:pt x="2204" y="829"/>
                    </a:lnTo>
                    <a:lnTo>
                      <a:pt x="2201" y="772"/>
                    </a:lnTo>
                    <a:lnTo>
                      <a:pt x="2202" y="715"/>
                    </a:lnTo>
                    <a:lnTo>
                      <a:pt x="2208" y="658"/>
                    </a:lnTo>
                    <a:lnTo>
                      <a:pt x="2219" y="602"/>
                    </a:lnTo>
                    <a:lnTo>
                      <a:pt x="2134" y="566"/>
                    </a:lnTo>
                    <a:lnTo>
                      <a:pt x="2123" y="558"/>
                    </a:lnTo>
                    <a:lnTo>
                      <a:pt x="2116" y="547"/>
                    </a:lnTo>
                    <a:lnTo>
                      <a:pt x="2114" y="534"/>
                    </a:lnTo>
                    <a:lnTo>
                      <a:pt x="2116" y="521"/>
                    </a:lnTo>
                    <a:lnTo>
                      <a:pt x="2181" y="371"/>
                    </a:lnTo>
                    <a:lnTo>
                      <a:pt x="2189" y="360"/>
                    </a:lnTo>
                    <a:lnTo>
                      <a:pt x="2201" y="353"/>
                    </a:lnTo>
                    <a:lnTo>
                      <a:pt x="2213" y="351"/>
                    </a:lnTo>
                    <a:lnTo>
                      <a:pt x="2227" y="353"/>
                    </a:lnTo>
                    <a:lnTo>
                      <a:pt x="2314" y="391"/>
                    </a:lnTo>
                    <a:lnTo>
                      <a:pt x="2347" y="345"/>
                    </a:lnTo>
                    <a:lnTo>
                      <a:pt x="2384" y="302"/>
                    </a:lnTo>
                    <a:lnTo>
                      <a:pt x="2426" y="264"/>
                    </a:lnTo>
                    <a:lnTo>
                      <a:pt x="2469" y="227"/>
                    </a:lnTo>
                    <a:lnTo>
                      <a:pt x="2516" y="196"/>
                    </a:lnTo>
                    <a:lnTo>
                      <a:pt x="2480" y="106"/>
                    </a:lnTo>
                    <a:lnTo>
                      <a:pt x="2478" y="93"/>
                    </a:lnTo>
                    <a:lnTo>
                      <a:pt x="2480" y="80"/>
                    </a:lnTo>
                    <a:lnTo>
                      <a:pt x="2488" y="69"/>
                    </a:lnTo>
                    <a:lnTo>
                      <a:pt x="2500" y="62"/>
                    </a:lnTo>
                    <a:lnTo>
                      <a:pt x="2652" y="2"/>
                    </a:lnTo>
                    <a:lnTo>
                      <a:pt x="2665" y="0"/>
                    </a:lnTo>
                    <a:lnTo>
                      <a:pt x="2665" y="0"/>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nvGrpSpPr>
          <p:cNvPr id="48" name="Group 47"/>
          <p:cNvGrpSpPr/>
          <p:nvPr/>
        </p:nvGrpSpPr>
        <p:grpSpPr>
          <a:xfrm>
            <a:off x="9512300" y="1308100"/>
            <a:ext cx="2247900" cy="4106332"/>
            <a:chOff x="9004300" y="1308100"/>
            <a:chExt cx="2247900" cy="4106332"/>
          </a:xfrm>
        </p:grpSpPr>
        <p:graphicFrame>
          <p:nvGraphicFramePr>
            <p:cNvPr id="5" name="Chart 4"/>
            <p:cNvGraphicFramePr/>
            <p:nvPr>
              <p:extLst>
                <p:ext uri="{D42A27DB-BD31-4B8C-83A1-F6EECF244321}">
                  <p14:modId xmlns:p14="http://schemas.microsoft.com/office/powerpoint/2010/main" val="747588405"/>
                </p:ext>
              </p:extLst>
            </p:nvPr>
          </p:nvGraphicFramePr>
          <p:xfrm>
            <a:off x="9004300" y="2425699"/>
            <a:ext cx="2247900" cy="2988733"/>
          </p:xfrm>
          <a:graphic>
            <a:graphicData uri="http://schemas.openxmlformats.org/drawingml/2006/chart">
              <c:chart xmlns:c="http://schemas.openxmlformats.org/drawingml/2006/chart" xmlns:r="http://schemas.openxmlformats.org/officeDocument/2006/relationships" r:id="rId4"/>
            </a:graphicData>
          </a:graphic>
        </p:graphicFrame>
        <p:grpSp>
          <p:nvGrpSpPr>
            <p:cNvPr id="44" name="Group 43"/>
            <p:cNvGrpSpPr/>
            <p:nvPr/>
          </p:nvGrpSpPr>
          <p:grpSpPr>
            <a:xfrm>
              <a:off x="9671050" y="1308100"/>
              <a:ext cx="914400" cy="914400"/>
              <a:chOff x="9671050" y="1308100"/>
              <a:chExt cx="914400" cy="914400"/>
            </a:xfrm>
          </p:grpSpPr>
          <p:sp>
            <p:nvSpPr>
              <p:cNvPr id="9" name="Oval 8"/>
              <p:cNvSpPr/>
              <p:nvPr/>
            </p:nvSpPr>
            <p:spPr>
              <a:xfrm>
                <a:off x="9671050" y="1308100"/>
                <a:ext cx="914400" cy="91440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27"/>
              <p:cNvGrpSpPr>
                <a:grpSpLocks noChangeAspect="1"/>
              </p:cNvGrpSpPr>
              <p:nvPr/>
            </p:nvGrpSpPr>
            <p:grpSpPr bwMode="auto">
              <a:xfrm>
                <a:off x="9910763" y="1571278"/>
                <a:ext cx="434975" cy="388044"/>
                <a:chOff x="912" y="789"/>
                <a:chExt cx="380" cy="339"/>
              </a:xfrm>
              <a:solidFill>
                <a:schemeClr val="accent3"/>
              </a:solidFill>
            </p:grpSpPr>
            <p:sp>
              <p:nvSpPr>
                <p:cNvPr id="37" name="Freeform 29"/>
                <p:cNvSpPr>
                  <a:spLocks noEditPoints="1"/>
                </p:cNvSpPr>
                <p:nvPr/>
              </p:nvSpPr>
              <p:spPr bwMode="auto">
                <a:xfrm>
                  <a:off x="971" y="790"/>
                  <a:ext cx="264" cy="335"/>
                </a:xfrm>
                <a:custGeom>
                  <a:avLst/>
                  <a:gdLst>
                    <a:gd name="T0" fmla="*/ 1585 w 2376"/>
                    <a:gd name="T1" fmla="*/ 2445 h 3012"/>
                    <a:gd name="T2" fmla="*/ 1542 w 2376"/>
                    <a:gd name="T3" fmla="*/ 2463 h 3012"/>
                    <a:gd name="T4" fmla="*/ 1510 w 2376"/>
                    <a:gd name="T5" fmla="*/ 2494 h 3012"/>
                    <a:gd name="T6" fmla="*/ 1493 w 2376"/>
                    <a:gd name="T7" fmla="*/ 2535 h 3012"/>
                    <a:gd name="T8" fmla="*/ 1491 w 2376"/>
                    <a:gd name="T9" fmla="*/ 2580 h 3012"/>
                    <a:gd name="T10" fmla="*/ 1509 w 2376"/>
                    <a:gd name="T11" fmla="*/ 2623 h 3012"/>
                    <a:gd name="T12" fmla="*/ 1541 w 2376"/>
                    <a:gd name="T13" fmla="*/ 2655 h 3012"/>
                    <a:gd name="T14" fmla="*/ 1580 w 2376"/>
                    <a:gd name="T15" fmla="*/ 2672 h 3012"/>
                    <a:gd name="T16" fmla="*/ 1626 w 2376"/>
                    <a:gd name="T17" fmla="*/ 2673 h 3012"/>
                    <a:gd name="T18" fmla="*/ 1668 w 2376"/>
                    <a:gd name="T19" fmla="*/ 2656 h 3012"/>
                    <a:gd name="T20" fmla="*/ 1700 w 2376"/>
                    <a:gd name="T21" fmla="*/ 2624 h 3012"/>
                    <a:gd name="T22" fmla="*/ 1718 w 2376"/>
                    <a:gd name="T23" fmla="*/ 2583 h 3012"/>
                    <a:gd name="T24" fmla="*/ 1718 w 2376"/>
                    <a:gd name="T25" fmla="*/ 2539 h 3012"/>
                    <a:gd name="T26" fmla="*/ 1701 w 2376"/>
                    <a:gd name="T27" fmla="*/ 2496 h 3012"/>
                    <a:gd name="T28" fmla="*/ 1670 w 2376"/>
                    <a:gd name="T29" fmla="*/ 2463 h 3012"/>
                    <a:gd name="T30" fmla="*/ 1629 w 2376"/>
                    <a:gd name="T31" fmla="*/ 2446 h 3012"/>
                    <a:gd name="T32" fmla="*/ 1276 w 2376"/>
                    <a:gd name="T33" fmla="*/ 334 h 3012"/>
                    <a:gd name="T34" fmla="*/ 332 w 2376"/>
                    <a:gd name="T35" fmla="*/ 712 h 3012"/>
                    <a:gd name="T36" fmla="*/ 308 w 2376"/>
                    <a:gd name="T37" fmla="*/ 732 h 3012"/>
                    <a:gd name="T38" fmla="*/ 301 w 2376"/>
                    <a:gd name="T39" fmla="*/ 761 h 3012"/>
                    <a:gd name="T40" fmla="*/ 976 w 2376"/>
                    <a:gd name="T41" fmla="*/ 2460 h 3012"/>
                    <a:gd name="T42" fmla="*/ 996 w 2376"/>
                    <a:gd name="T43" fmla="*/ 2483 h 3012"/>
                    <a:gd name="T44" fmla="*/ 1025 w 2376"/>
                    <a:gd name="T45" fmla="*/ 2491 h 3012"/>
                    <a:gd name="T46" fmla="*/ 1969 w 2376"/>
                    <a:gd name="T47" fmla="*/ 2114 h 3012"/>
                    <a:gd name="T48" fmla="*/ 1993 w 2376"/>
                    <a:gd name="T49" fmla="*/ 2093 h 3012"/>
                    <a:gd name="T50" fmla="*/ 2000 w 2376"/>
                    <a:gd name="T51" fmla="*/ 2063 h 3012"/>
                    <a:gd name="T52" fmla="*/ 1325 w 2376"/>
                    <a:gd name="T53" fmla="*/ 365 h 3012"/>
                    <a:gd name="T54" fmla="*/ 1305 w 2376"/>
                    <a:gd name="T55" fmla="*/ 341 h 3012"/>
                    <a:gd name="T56" fmla="*/ 1276 w 2376"/>
                    <a:gd name="T57" fmla="*/ 334 h 3012"/>
                    <a:gd name="T58" fmla="*/ 1339 w 2376"/>
                    <a:gd name="T59" fmla="*/ 1 h 3012"/>
                    <a:gd name="T60" fmla="*/ 1393 w 2376"/>
                    <a:gd name="T61" fmla="*/ 15 h 3012"/>
                    <a:gd name="T62" fmla="*/ 1440 w 2376"/>
                    <a:gd name="T63" fmla="*/ 44 h 3012"/>
                    <a:gd name="T64" fmla="*/ 1478 w 2376"/>
                    <a:gd name="T65" fmla="*/ 88 h 3012"/>
                    <a:gd name="T66" fmla="*/ 2363 w 2376"/>
                    <a:gd name="T67" fmla="*/ 2300 h 3012"/>
                    <a:gd name="T68" fmla="*/ 2376 w 2376"/>
                    <a:gd name="T69" fmla="*/ 2358 h 3012"/>
                    <a:gd name="T70" fmla="*/ 2371 w 2376"/>
                    <a:gd name="T71" fmla="*/ 2414 h 3012"/>
                    <a:gd name="T72" fmla="*/ 2349 w 2376"/>
                    <a:gd name="T73" fmla="*/ 2466 h 3012"/>
                    <a:gd name="T74" fmla="*/ 2311 w 2376"/>
                    <a:gd name="T75" fmla="*/ 2509 h 3012"/>
                    <a:gd name="T76" fmla="*/ 2262 w 2376"/>
                    <a:gd name="T77" fmla="*/ 2539 h 3012"/>
                    <a:gd name="T78" fmla="*/ 1095 w 2376"/>
                    <a:gd name="T79" fmla="*/ 3008 h 3012"/>
                    <a:gd name="T80" fmla="*/ 1037 w 2376"/>
                    <a:gd name="T81" fmla="*/ 3012 h 3012"/>
                    <a:gd name="T82" fmla="*/ 982 w 2376"/>
                    <a:gd name="T83" fmla="*/ 2997 h 3012"/>
                    <a:gd name="T84" fmla="*/ 935 w 2376"/>
                    <a:gd name="T85" fmla="*/ 2968 h 3012"/>
                    <a:gd name="T86" fmla="*/ 899 w 2376"/>
                    <a:gd name="T87" fmla="*/ 2924 h 3012"/>
                    <a:gd name="T88" fmla="*/ 13 w 2376"/>
                    <a:gd name="T89" fmla="*/ 712 h 3012"/>
                    <a:gd name="T90" fmla="*/ 0 w 2376"/>
                    <a:gd name="T91" fmla="*/ 655 h 3012"/>
                    <a:gd name="T92" fmla="*/ 5 w 2376"/>
                    <a:gd name="T93" fmla="*/ 598 h 3012"/>
                    <a:gd name="T94" fmla="*/ 27 w 2376"/>
                    <a:gd name="T95" fmla="*/ 546 h 3012"/>
                    <a:gd name="T96" fmla="*/ 64 w 2376"/>
                    <a:gd name="T97" fmla="*/ 503 h 3012"/>
                    <a:gd name="T98" fmla="*/ 114 w 2376"/>
                    <a:gd name="T99" fmla="*/ 473 h 3012"/>
                    <a:gd name="T100" fmla="*/ 1282 w 2376"/>
                    <a:gd name="T101" fmla="*/ 4 h 30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376" h="3012">
                      <a:moveTo>
                        <a:pt x="1607" y="2443"/>
                      </a:moveTo>
                      <a:lnTo>
                        <a:pt x="1585" y="2445"/>
                      </a:lnTo>
                      <a:lnTo>
                        <a:pt x="1563" y="2452"/>
                      </a:lnTo>
                      <a:lnTo>
                        <a:pt x="1542" y="2463"/>
                      </a:lnTo>
                      <a:lnTo>
                        <a:pt x="1524" y="2477"/>
                      </a:lnTo>
                      <a:lnTo>
                        <a:pt x="1510" y="2494"/>
                      </a:lnTo>
                      <a:lnTo>
                        <a:pt x="1500" y="2514"/>
                      </a:lnTo>
                      <a:lnTo>
                        <a:pt x="1493" y="2535"/>
                      </a:lnTo>
                      <a:lnTo>
                        <a:pt x="1490" y="2557"/>
                      </a:lnTo>
                      <a:lnTo>
                        <a:pt x="1491" y="2580"/>
                      </a:lnTo>
                      <a:lnTo>
                        <a:pt x="1499" y="2602"/>
                      </a:lnTo>
                      <a:lnTo>
                        <a:pt x="1509" y="2623"/>
                      </a:lnTo>
                      <a:lnTo>
                        <a:pt x="1524" y="2640"/>
                      </a:lnTo>
                      <a:lnTo>
                        <a:pt x="1541" y="2655"/>
                      </a:lnTo>
                      <a:lnTo>
                        <a:pt x="1560" y="2666"/>
                      </a:lnTo>
                      <a:lnTo>
                        <a:pt x="1580" y="2672"/>
                      </a:lnTo>
                      <a:lnTo>
                        <a:pt x="1602" y="2675"/>
                      </a:lnTo>
                      <a:lnTo>
                        <a:pt x="1626" y="2673"/>
                      </a:lnTo>
                      <a:lnTo>
                        <a:pt x="1648" y="2667"/>
                      </a:lnTo>
                      <a:lnTo>
                        <a:pt x="1668" y="2656"/>
                      </a:lnTo>
                      <a:lnTo>
                        <a:pt x="1686" y="2641"/>
                      </a:lnTo>
                      <a:lnTo>
                        <a:pt x="1700" y="2624"/>
                      </a:lnTo>
                      <a:lnTo>
                        <a:pt x="1710" y="2604"/>
                      </a:lnTo>
                      <a:lnTo>
                        <a:pt x="1718" y="2583"/>
                      </a:lnTo>
                      <a:lnTo>
                        <a:pt x="1720" y="2561"/>
                      </a:lnTo>
                      <a:lnTo>
                        <a:pt x="1718" y="2539"/>
                      </a:lnTo>
                      <a:lnTo>
                        <a:pt x="1711" y="2516"/>
                      </a:lnTo>
                      <a:lnTo>
                        <a:pt x="1701" y="2496"/>
                      </a:lnTo>
                      <a:lnTo>
                        <a:pt x="1686" y="2478"/>
                      </a:lnTo>
                      <a:lnTo>
                        <a:pt x="1670" y="2463"/>
                      </a:lnTo>
                      <a:lnTo>
                        <a:pt x="1650" y="2453"/>
                      </a:lnTo>
                      <a:lnTo>
                        <a:pt x="1629" y="2446"/>
                      </a:lnTo>
                      <a:lnTo>
                        <a:pt x="1607" y="2443"/>
                      </a:lnTo>
                      <a:close/>
                      <a:moveTo>
                        <a:pt x="1276" y="334"/>
                      </a:moveTo>
                      <a:lnTo>
                        <a:pt x="1260" y="337"/>
                      </a:lnTo>
                      <a:lnTo>
                        <a:pt x="332" y="712"/>
                      </a:lnTo>
                      <a:lnTo>
                        <a:pt x="319" y="720"/>
                      </a:lnTo>
                      <a:lnTo>
                        <a:pt x="308" y="732"/>
                      </a:lnTo>
                      <a:lnTo>
                        <a:pt x="303" y="746"/>
                      </a:lnTo>
                      <a:lnTo>
                        <a:pt x="301" y="761"/>
                      </a:lnTo>
                      <a:lnTo>
                        <a:pt x="305" y="777"/>
                      </a:lnTo>
                      <a:lnTo>
                        <a:pt x="976" y="2460"/>
                      </a:lnTo>
                      <a:lnTo>
                        <a:pt x="985" y="2474"/>
                      </a:lnTo>
                      <a:lnTo>
                        <a:pt x="996" y="2483"/>
                      </a:lnTo>
                      <a:lnTo>
                        <a:pt x="1010" y="2490"/>
                      </a:lnTo>
                      <a:lnTo>
                        <a:pt x="1025" y="2491"/>
                      </a:lnTo>
                      <a:lnTo>
                        <a:pt x="1041" y="2488"/>
                      </a:lnTo>
                      <a:lnTo>
                        <a:pt x="1969" y="2114"/>
                      </a:lnTo>
                      <a:lnTo>
                        <a:pt x="1983" y="2105"/>
                      </a:lnTo>
                      <a:lnTo>
                        <a:pt x="1993" y="2093"/>
                      </a:lnTo>
                      <a:lnTo>
                        <a:pt x="1998" y="2079"/>
                      </a:lnTo>
                      <a:lnTo>
                        <a:pt x="2000" y="2063"/>
                      </a:lnTo>
                      <a:lnTo>
                        <a:pt x="1997" y="2047"/>
                      </a:lnTo>
                      <a:lnTo>
                        <a:pt x="1325" y="365"/>
                      </a:lnTo>
                      <a:lnTo>
                        <a:pt x="1317" y="352"/>
                      </a:lnTo>
                      <a:lnTo>
                        <a:pt x="1305" y="341"/>
                      </a:lnTo>
                      <a:lnTo>
                        <a:pt x="1290" y="335"/>
                      </a:lnTo>
                      <a:lnTo>
                        <a:pt x="1276" y="334"/>
                      </a:lnTo>
                      <a:close/>
                      <a:moveTo>
                        <a:pt x="1310" y="0"/>
                      </a:moveTo>
                      <a:lnTo>
                        <a:pt x="1339" y="1"/>
                      </a:lnTo>
                      <a:lnTo>
                        <a:pt x="1367" y="5"/>
                      </a:lnTo>
                      <a:lnTo>
                        <a:pt x="1393" y="15"/>
                      </a:lnTo>
                      <a:lnTo>
                        <a:pt x="1418" y="27"/>
                      </a:lnTo>
                      <a:lnTo>
                        <a:pt x="1440" y="44"/>
                      </a:lnTo>
                      <a:lnTo>
                        <a:pt x="1461" y="65"/>
                      </a:lnTo>
                      <a:lnTo>
                        <a:pt x="1478" y="88"/>
                      </a:lnTo>
                      <a:lnTo>
                        <a:pt x="1490" y="115"/>
                      </a:lnTo>
                      <a:lnTo>
                        <a:pt x="2363" y="2300"/>
                      </a:lnTo>
                      <a:lnTo>
                        <a:pt x="2372" y="2329"/>
                      </a:lnTo>
                      <a:lnTo>
                        <a:pt x="2376" y="2358"/>
                      </a:lnTo>
                      <a:lnTo>
                        <a:pt x="2375" y="2386"/>
                      </a:lnTo>
                      <a:lnTo>
                        <a:pt x="2371" y="2414"/>
                      </a:lnTo>
                      <a:lnTo>
                        <a:pt x="2362" y="2441"/>
                      </a:lnTo>
                      <a:lnTo>
                        <a:pt x="2349" y="2466"/>
                      </a:lnTo>
                      <a:lnTo>
                        <a:pt x="2332" y="2489"/>
                      </a:lnTo>
                      <a:lnTo>
                        <a:pt x="2311" y="2509"/>
                      </a:lnTo>
                      <a:lnTo>
                        <a:pt x="2288" y="2527"/>
                      </a:lnTo>
                      <a:lnTo>
                        <a:pt x="2262" y="2539"/>
                      </a:lnTo>
                      <a:lnTo>
                        <a:pt x="1123" y="2999"/>
                      </a:lnTo>
                      <a:lnTo>
                        <a:pt x="1095" y="3008"/>
                      </a:lnTo>
                      <a:lnTo>
                        <a:pt x="1065" y="3012"/>
                      </a:lnTo>
                      <a:lnTo>
                        <a:pt x="1037" y="3012"/>
                      </a:lnTo>
                      <a:lnTo>
                        <a:pt x="1010" y="3007"/>
                      </a:lnTo>
                      <a:lnTo>
                        <a:pt x="982" y="2997"/>
                      </a:lnTo>
                      <a:lnTo>
                        <a:pt x="958" y="2985"/>
                      </a:lnTo>
                      <a:lnTo>
                        <a:pt x="935" y="2968"/>
                      </a:lnTo>
                      <a:lnTo>
                        <a:pt x="915" y="2948"/>
                      </a:lnTo>
                      <a:lnTo>
                        <a:pt x="899" y="2924"/>
                      </a:lnTo>
                      <a:lnTo>
                        <a:pt x="885" y="2897"/>
                      </a:lnTo>
                      <a:lnTo>
                        <a:pt x="13" y="712"/>
                      </a:lnTo>
                      <a:lnTo>
                        <a:pt x="4" y="683"/>
                      </a:lnTo>
                      <a:lnTo>
                        <a:pt x="0" y="655"/>
                      </a:lnTo>
                      <a:lnTo>
                        <a:pt x="0" y="625"/>
                      </a:lnTo>
                      <a:lnTo>
                        <a:pt x="5" y="598"/>
                      </a:lnTo>
                      <a:lnTo>
                        <a:pt x="14" y="572"/>
                      </a:lnTo>
                      <a:lnTo>
                        <a:pt x="27" y="546"/>
                      </a:lnTo>
                      <a:lnTo>
                        <a:pt x="44" y="523"/>
                      </a:lnTo>
                      <a:lnTo>
                        <a:pt x="64" y="503"/>
                      </a:lnTo>
                      <a:lnTo>
                        <a:pt x="87" y="486"/>
                      </a:lnTo>
                      <a:lnTo>
                        <a:pt x="114" y="473"/>
                      </a:lnTo>
                      <a:lnTo>
                        <a:pt x="1253" y="14"/>
                      </a:lnTo>
                      <a:lnTo>
                        <a:pt x="1282" y="4"/>
                      </a:lnTo>
                      <a:lnTo>
                        <a:pt x="131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0"/>
                <p:cNvSpPr>
                  <a:spLocks/>
                </p:cNvSpPr>
                <p:nvPr/>
              </p:nvSpPr>
              <p:spPr bwMode="auto">
                <a:xfrm>
                  <a:off x="940" y="816"/>
                  <a:ext cx="57" cy="67"/>
                </a:xfrm>
                <a:custGeom>
                  <a:avLst/>
                  <a:gdLst>
                    <a:gd name="T0" fmla="*/ 443 w 511"/>
                    <a:gd name="T1" fmla="*/ 0 h 595"/>
                    <a:gd name="T2" fmla="*/ 458 w 511"/>
                    <a:gd name="T3" fmla="*/ 1 h 595"/>
                    <a:gd name="T4" fmla="*/ 474 w 511"/>
                    <a:gd name="T5" fmla="*/ 5 h 595"/>
                    <a:gd name="T6" fmla="*/ 488 w 511"/>
                    <a:gd name="T7" fmla="*/ 13 h 595"/>
                    <a:gd name="T8" fmla="*/ 499 w 511"/>
                    <a:gd name="T9" fmla="*/ 25 h 595"/>
                    <a:gd name="T10" fmla="*/ 506 w 511"/>
                    <a:gd name="T11" fmla="*/ 40 h 595"/>
                    <a:gd name="T12" fmla="*/ 511 w 511"/>
                    <a:gd name="T13" fmla="*/ 58 h 595"/>
                    <a:gd name="T14" fmla="*/ 511 w 511"/>
                    <a:gd name="T15" fmla="*/ 74 h 595"/>
                    <a:gd name="T16" fmla="*/ 505 w 511"/>
                    <a:gd name="T17" fmla="*/ 90 h 595"/>
                    <a:gd name="T18" fmla="*/ 497 w 511"/>
                    <a:gd name="T19" fmla="*/ 104 h 595"/>
                    <a:gd name="T20" fmla="*/ 485 w 511"/>
                    <a:gd name="T21" fmla="*/ 114 h 595"/>
                    <a:gd name="T22" fmla="*/ 471 w 511"/>
                    <a:gd name="T23" fmla="*/ 123 h 595"/>
                    <a:gd name="T24" fmla="*/ 454 w 511"/>
                    <a:gd name="T25" fmla="*/ 126 h 595"/>
                    <a:gd name="T26" fmla="*/ 413 w 511"/>
                    <a:gd name="T27" fmla="*/ 132 h 595"/>
                    <a:gd name="T28" fmla="*/ 374 w 511"/>
                    <a:gd name="T29" fmla="*/ 143 h 595"/>
                    <a:gd name="T30" fmla="*/ 337 w 511"/>
                    <a:gd name="T31" fmla="*/ 159 h 595"/>
                    <a:gd name="T32" fmla="*/ 301 w 511"/>
                    <a:gd name="T33" fmla="*/ 178 h 595"/>
                    <a:gd name="T34" fmla="*/ 268 w 511"/>
                    <a:gd name="T35" fmla="*/ 201 h 595"/>
                    <a:gd name="T36" fmla="*/ 237 w 511"/>
                    <a:gd name="T37" fmla="*/ 227 h 595"/>
                    <a:gd name="T38" fmla="*/ 209 w 511"/>
                    <a:gd name="T39" fmla="*/ 258 h 595"/>
                    <a:gd name="T40" fmla="*/ 185 w 511"/>
                    <a:gd name="T41" fmla="*/ 291 h 595"/>
                    <a:gd name="T42" fmla="*/ 164 w 511"/>
                    <a:gd name="T43" fmla="*/ 327 h 595"/>
                    <a:gd name="T44" fmla="*/ 148 w 511"/>
                    <a:gd name="T45" fmla="*/ 364 h 595"/>
                    <a:gd name="T46" fmla="*/ 137 w 511"/>
                    <a:gd name="T47" fmla="*/ 403 h 595"/>
                    <a:gd name="T48" fmla="*/ 129 w 511"/>
                    <a:gd name="T49" fmla="*/ 443 h 595"/>
                    <a:gd name="T50" fmla="*/ 126 w 511"/>
                    <a:gd name="T51" fmla="*/ 484 h 595"/>
                    <a:gd name="T52" fmla="*/ 128 w 511"/>
                    <a:gd name="T53" fmla="*/ 525 h 595"/>
                    <a:gd name="T54" fmla="*/ 127 w 511"/>
                    <a:gd name="T55" fmla="*/ 542 h 595"/>
                    <a:gd name="T56" fmla="*/ 123 w 511"/>
                    <a:gd name="T57" fmla="*/ 558 h 595"/>
                    <a:gd name="T58" fmla="*/ 114 w 511"/>
                    <a:gd name="T59" fmla="*/ 572 h 595"/>
                    <a:gd name="T60" fmla="*/ 102 w 511"/>
                    <a:gd name="T61" fmla="*/ 583 h 595"/>
                    <a:gd name="T62" fmla="*/ 88 w 511"/>
                    <a:gd name="T63" fmla="*/ 591 h 595"/>
                    <a:gd name="T64" fmla="*/ 71 w 511"/>
                    <a:gd name="T65" fmla="*/ 595 h 595"/>
                    <a:gd name="T66" fmla="*/ 54 w 511"/>
                    <a:gd name="T67" fmla="*/ 594 h 595"/>
                    <a:gd name="T68" fmla="*/ 39 w 511"/>
                    <a:gd name="T69" fmla="*/ 588 h 595"/>
                    <a:gd name="T70" fmla="*/ 25 w 511"/>
                    <a:gd name="T71" fmla="*/ 580 h 595"/>
                    <a:gd name="T72" fmla="*/ 14 w 511"/>
                    <a:gd name="T73" fmla="*/ 568 h 595"/>
                    <a:gd name="T74" fmla="*/ 6 w 511"/>
                    <a:gd name="T75" fmla="*/ 554 h 595"/>
                    <a:gd name="T76" fmla="*/ 2 w 511"/>
                    <a:gd name="T77" fmla="*/ 537 h 595"/>
                    <a:gd name="T78" fmla="*/ 0 w 511"/>
                    <a:gd name="T79" fmla="*/ 484 h 595"/>
                    <a:gd name="T80" fmla="*/ 3 w 511"/>
                    <a:gd name="T81" fmla="*/ 431 h 595"/>
                    <a:gd name="T82" fmla="*/ 12 w 511"/>
                    <a:gd name="T83" fmla="*/ 380 h 595"/>
                    <a:gd name="T84" fmla="*/ 26 w 511"/>
                    <a:gd name="T85" fmla="*/ 331 h 595"/>
                    <a:gd name="T86" fmla="*/ 45 w 511"/>
                    <a:gd name="T87" fmla="*/ 284 h 595"/>
                    <a:gd name="T88" fmla="*/ 69 w 511"/>
                    <a:gd name="T89" fmla="*/ 239 h 595"/>
                    <a:gd name="T90" fmla="*/ 96 w 511"/>
                    <a:gd name="T91" fmla="*/ 197 h 595"/>
                    <a:gd name="T92" fmla="*/ 128 w 511"/>
                    <a:gd name="T93" fmla="*/ 158 h 595"/>
                    <a:gd name="T94" fmla="*/ 164 w 511"/>
                    <a:gd name="T95" fmla="*/ 123 h 595"/>
                    <a:gd name="T96" fmla="*/ 203 w 511"/>
                    <a:gd name="T97" fmla="*/ 91 h 595"/>
                    <a:gd name="T98" fmla="*/ 246 w 511"/>
                    <a:gd name="T99" fmla="*/ 63 h 595"/>
                    <a:gd name="T100" fmla="*/ 291 w 511"/>
                    <a:gd name="T101" fmla="*/ 40 h 595"/>
                    <a:gd name="T102" fmla="*/ 339 w 511"/>
                    <a:gd name="T103" fmla="*/ 22 h 595"/>
                    <a:gd name="T104" fmla="*/ 389 w 511"/>
                    <a:gd name="T105" fmla="*/ 8 h 595"/>
                    <a:gd name="T106" fmla="*/ 443 w 511"/>
                    <a:gd name="T107" fmla="*/ 0 h 5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1" h="595">
                      <a:moveTo>
                        <a:pt x="443" y="0"/>
                      </a:moveTo>
                      <a:lnTo>
                        <a:pt x="458" y="1"/>
                      </a:lnTo>
                      <a:lnTo>
                        <a:pt x="474" y="5"/>
                      </a:lnTo>
                      <a:lnTo>
                        <a:pt x="488" y="13"/>
                      </a:lnTo>
                      <a:lnTo>
                        <a:pt x="499" y="25"/>
                      </a:lnTo>
                      <a:lnTo>
                        <a:pt x="506" y="40"/>
                      </a:lnTo>
                      <a:lnTo>
                        <a:pt x="511" y="58"/>
                      </a:lnTo>
                      <a:lnTo>
                        <a:pt x="511" y="74"/>
                      </a:lnTo>
                      <a:lnTo>
                        <a:pt x="505" y="90"/>
                      </a:lnTo>
                      <a:lnTo>
                        <a:pt x="497" y="104"/>
                      </a:lnTo>
                      <a:lnTo>
                        <a:pt x="485" y="114"/>
                      </a:lnTo>
                      <a:lnTo>
                        <a:pt x="471" y="123"/>
                      </a:lnTo>
                      <a:lnTo>
                        <a:pt x="454" y="126"/>
                      </a:lnTo>
                      <a:lnTo>
                        <a:pt x="413" y="132"/>
                      </a:lnTo>
                      <a:lnTo>
                        <a:pt x="374" y="143"/>
                      </a:lnTo>
                      <a:lnTo>
                        <a:pt x="337" y="159"/>
                      </a:lnTo>
                      <a:lnTo>
                        <a:pt x="301" y="178"/>
                      </a:lnTo>
                      <a:lnTo>
                        <a:pt x="268" y="201"/>
                      </a:lnTo>
                      <a:lnTo>
                        <a:pt x="237" y="227"/>
                      </a:lnTo>
                      <a:lnTo>
                        <a:pt x="209" y="258"/>
                      </a:lnTo>
                      <a:lnTo>
                        <a:pt x="185" y="291"/>
                      </a:lnTo>
                      <a:lnTo>
                        <a:pt x="164" y="327"/>
                      </a:lnTo>
                      <a:lnTo>
                        <a:pt x="148" y="364"/>
                      </a:lnTo>
                      <a:lnTo>
                        <a:pt x="137" y="403"/>
                      </a:lnTo>
                      <a:lnTo>
                        <a:pt x="129" y="443"/>
                      </a:lnTo>
                      <a:lnTo>
                        <a:pt x="126" y="484"/>
                      </a:lnTo>
                      <a:lnTo>
                        <a:pt x="128" y="525"/>
                      </a:lnTo>
                      <a:lnTo>
                        <a:pt x="127" y="542"/>
                      </a:lnTo>
                      <a:lnTo>
                        <a:pt x="123" y="558"/>
                      </a:lnTo>
                      <a:lnTo>
                        <a:pt x="114" y="572"/>
                      </a:lnTo>
                      <a:lnTo>
                        <a:pt x="102" y="583"/>
                      </a:lnTo>
                      <a:lnTo>
                        <a:pt x="88" y="591"/>
                      </a:lnTo>
                      <a:lnTo>
                        <a:pt x="71" y="595"/>
                      </a:lnTo>
                      <a:lnTo>
                        <a:pt x="54" y="594"/>
                      </a:lnTo>
                      <a:lnTo>
                        <a:pt x="39" y="588"/>
                      </a:lnTo>
                      <a:lnTo>
                        <a:pt x="25" y="580"/>
                      </a:lnTo>
                      <a:lnTo>
                        <a:pt x="14" y="568"/>
                      </a:lnTo>
                      <a:lnTo>
                        <a:pt x="6" y="554"/>
                      </a:lnTo>
                      <a:lnTo>
                        <a:pt x="2" y="537"/>
                      </a:lnTo>
                      <a:lnTo>
                        <a:pt x="0" y="484"/>
                      </a:lnTo>
                      <a:lnTo>
                        <a:pt x="3" y="431"/>
                      </a:lnTo>
                      <a:lnTo>
                        <a:pt x="12" y="380"/>
                      </a:lnTo>
                      <a:lnTo>
                        <a:pt x="26" y="331"/>
                      </a:lnTo>
                      <a:lnTo>
                        <a:pt x="45" y="284"/>
                      </a:lnTo>
                      <a:lnTo>
                        <a:pt x="69" y="239"/>
                      </a:lnTo>
                      <a:lnTo>
                        <a:pt x="96" y="197"/>
                      </a:lnTo>
                      <a:lnTo>
                        <a:pt x="128" y="158"/>
                      </a:lnTo>
                      <a:lnTo>
                        <a:pt x="164" y="123"/>
                      </a:lnTo>
                      <a:lnTo>
                        <a:pt x="203" y="91"/>
                      </a:lnTo>
                      <a:lnTo>
                        <a:pt x="246" y="63"/>
                      </a:lnTo>
                      <a:lnTo>
                        <a:pt x="291" y="40"/>
                      </a:lnTo>
                      <a:lnTo>
                        <a:pt x="339" y="22"/>
                      </a:lnTo>
                      <a:lnTo>
                        <a:pt x="389" y="8"/>
                      </a:lnTo>
                      <a:lnTo>
                        <a:pt x="44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1"/>
                <p:cNvSpPr>
                  <a:spLocks/>
                </p:cNvSpPr>
                <p:nvPr/>
              </p:nvSpPr>
              <p:spPr bwMode="auto">
                <a:xfrm>
                  <a:off x="912" y="789"/>
                  <a:ext cx="81" cy="95"/>
                </a:xfrm>
                <a:custGeom>
                  <a:avLst/>
                  <a:gdLst>
                    <a:gd name="T0" fmla="*/ 661 w 730"/>
                    <a:gd name="T1" fmla="*/ 0 h 861"/>
                    <a:gd name="T2" fmla="*/ 678 w 730"/>
                    <a:gd name="T3" fmla="*/ 1 h 861"/>
                    <a:gd name="T4" fmla="*/ 692 w 730"/>
                    <a:gd name="T5" fmla="*/ 5 h 861"/>
                    <a:gd name="T6" fmla="*/ 706 w 730"/>
                    <a:gd name="T7" fmla="*/ 14 h 861"/>
                    <a:gd name="T8" fmla="*/ 717 w 730"/>
                    <a:gd name="T9" fmla="*/ 25 h 861"/>
                    <a:gd name="T10" fmla="*/ 726 w 730"/>
                    <a:gd name="T11" fmla="*/ 40 h 861"/>
                    <a:gd name="T12" fmla="*/ 728 w 730"/>
                    <a:gd name="T13" fmla="*/ 48 h 861"/>
                    <a:gd name="T14" fmla="*/ 730 w 730"/>
                    <a:gd name="T15" fmla="*/ 58 h 861"/>
                    <a:gd name="T16" fmla="*/ 729 w 730"/>
                    <a:gd name="T17" fmla="*/ 75 h 861"/>
                    <a:gd name="T18" fmla="*/ 724 w 730"/>
                    <a:gd name="T19" fmla="*/ 91 h 861"/>
                    <a:gd name="T20" fmla="*/ 715 w 730"/>
                    <a:gd name="T21" fmla="*/ 104 h 861"/>
                    <a:gd name="T22" fmla="*/ 704 w 730"/>
                    <a:gd name="T23" fmla="*/ 115 h 861"/>
                    <a:gd name="T24" fmla="*/ 689 w 730"/>
                    <a:gd name="T25" fmla="*/ 123 h 861"/>
                    <a:gd name="T26" fmla="*/ 673 w 730"/>
                    <a:gd name="T27" fmla="*/ 126 h 861"/>
                    <a:gd name="T28" fmla="*/ 612 w 730"/>
                    <a:gd name="T29" fmla="*/ 136 h 861"/>
                    <a:gd name="T30" fmla="*/ 553 w 730"/>
                    <a:gd name="T31" fmla="*/ 151 h 861"/>
                    <a:gd name="T32" fmla="*/ 496 w 730"/>
                    <a:gd name="T33" fmla="*/ 172 h 861"/>
                    <a:gd name="T34" fmla="*/ 443 w 730"/>
                    <a:gd name="T35" fmla="*/ 197 h 861"/>
                    <a:gd name="T36" fmla="*/ 393 w 730"/>
                    <a:gd name="T37" fmla="*/ 229 h 861"/>
                    <a:gd name="T38" fmla="*/ 347 w 730"/>
                    <a:gd name="T39" fmla="*/ 263 h 861"/>
                    <a:gd name="T40" fmla="*/ 304 w 730"/>
                    <a:gd name="T41" fmla="*/ 302 h 861"/>
                    <a:gd name="T42" fmla="*/ 265 w 730"/>
                    <a:gd name="T43" fmla="*/ 345 h 861"/>
                    <a:gd name="T44" fmla="*/ 229 w 730"/>
                    <a:gd name="T45" fmla="*/ 393 h 861"/>
                    <a:gd name="T46" fmla="*/ 200 w 730"/>
                    <a:gd name="T47" fmla="*/ 442 h 861"/>
                    <a:gd name="T48" fmla="*/ 174 w 730"/>
                    <a:gd name="T49" fmla="*/ 496 h 861"/>
                    <a:gd name="T50" fmla="*/ 154 w 730"/>
                    <a:gd name="T51" fmla="*/ 551 h 861"/>
                    <a:gd name="T52" fmla="*/ 139 w 730"/>
                    <a:gd name="T53" fmla="*/ 609 h 861"/>
                    <a:gd name="T54" fmla="*/ 130 w 730"/>
                    <a:gd name="T55" fmla="*/ 668 h 861"/>
                    <a:gd name="T56" fmla="*/ 127 w 730"/>
                    <a:gd name="T57" fmla="*/ 729 h 861"/>
                    <a:gd name="T58" fmla="*/ 129 w 730"/>
                    <a:gd name="T59" fmla="*/ 791 h 861"/>
                    <a:gd name="T60" fmla="*/ 129 w 730"/>
                    <a:gd name="T61" fmla="*/ 808 h 861"/>
                    <a:gd name="T62" fmla="*/ 124 w 730"/>
                    <a:gd name="T63" fmla="*/ 824 h 861"/>
                    <a:gd name="T64" fmla="*/ 115 w 730"/>
                    <a:gd name="T65" fmla="*/ 838 h 861"/>
                    <a:gd name="T66" fmla="*/ 103 w 730"/>
                    <a:gd name="T67" fmla="*/ 849 h 861"/>
                    <a:gd name="T68" fmla="*/ 88 w 730"/>
                    <a:gd name="T69" fmla="*/ 857 h 861"/>
                    <a:gd name="T70" fmla="*/ 72 w 730"/>
                    <a:gd name="T71" fmla="*/ 861 h 861"/>
                    <a:gd name="T72" fmla="*/ 56 w 730"/>
                    <a:gd name="T73" fmla="*/ 859 h 861"/>
                    <a:gd name="T74" fmla="*/ 41 w 730"/>
                    <a:gd name="T75" fmla="*/ 855 h 861"/>
                    <a:gd name="T76" fmla="*/ 26 w 730"/>
                    <a:gd name="T77" fmla="*/ 846 h 861"/>
                    <a:gd name="T78" fmla="*/ 16 w 730"/>
                    <a:gd name="T79" fmla="*/ 834 h 861"/>
                    <a:gd name="T80" fmla="*/ 7 w 730"/>
                    <a:gd name="T81" fmla="*/ 820 h 861"/>
                    <a:gd name="T82" fmla="*/ 3 w 730"/>
                    <a:gd name="T83" fmla="*/ 804 h 861"/>
                    <a:gd name="T84" fmla="*/ 0 w 730"/>
                    <a:gd name="T85" fmla="*/ 740 h 861"/>
                    <a:gd name="T86" fmla="*/ 0 w 730"/>
                    <a:gd name="T87" fmla="*/ 737 h 861"/>
                    <a:gd name="T88" fmla="*/ 2 w 730"/>
                    <a:gd name="T89" fmla="*/ 674 h 861"/>
                    <a:gd name="T90" fmla="*/ 9 w 730"/>
                    <a:gd name="T91" fmla="*/ 611 h 861"/>
                    <a:gd name="T92" fmla="*/ 23 w 730"/>
                    <a:gd name="T93" fmla="*/ 549 h 861"/>
                    <a:gd name="T94" fmla="*/ 42 w 730"/>
                    <a:gd name="T95" fmla="*/ 488 h 861"/>
                    <a:gd name="T96" fmla="*/ 65 w 730"/>
                    <a:gd name="T97" fmla="*/ 429 h 861"/>
                    <a:gd name="T98" fmla="*/ 94 w 730"/>
                    <a:gd name="T99" fmla="*/ 372 h 861"/>
                    <a:gd name="T100" fmla="*/ 128 w 730"/>
                    <a:gd name="T101" fmla="*/ 317 h 861"/>
                    <a:gd name="T102" fmla="*/ 167 w 730"/>
                    <a:gd name="T103" fmla="*/ 265 h 861"/>
                    <a:gd name="T104" fmla="*/ 211 w 730"/>
                    <a:gd name="T105" fmla="*/ 217 h 861"/>
                    <a:gd name="T106" fmla="*/ 258 w 730"/>
                    <a:gd name="T107" fmla="*/ 173 h 861"/>
                    <a:gd name="T108" fmla="*/ 307 w 730"/>
                    <a:gd name="T109" fmla="*/ 134 h 861"/>
                    <a:gd name="T110" fmla="*/ 360 w 730"/>
                    <a:gd name="T111" fmla="*/ 99 h 861"/>
                    <a:gd name="T112" fmla="*/ 416 w 730"/>
                    <a:gd name="T113" fmla="*/ 68 h 861"/>
                    <a:gd name="T114" fmla="*/ 474 w 730"/>
                    <a:gd name="T115" fmla="*/ 44 h 861"/>
                    <a:gd name="T116" fmla="*/ 534 w 730"/>
                    <a:gd name="T117" fmla="*/ 24 h 861"/>
                    <a:gd name="T118" fmla="*/ 597 w 730"/>
                    <a:gd name="T119" fmla="*/ 10 h 861"/>
                    <a:gd name="T120" fmla="*/ 661 w 730"/>
                    <a:gd name="T121" fmla="*/ 0 h 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730" h="861">
                      <a:moveTo>
                        <a:pt x="661" y="0"/>
                      </a:moveTo>
                      <a:lnTo>
                        <a:pt x="678" y="1"/>
                      </a:lnTo>
                      <a:lnTo>
                        <a:pt x="692" y="5"/>
                      </a:lnTo>
                      <a:lnTo>
                        <a:pt x="706" y="14"/>
                      </a:lnTo>
                      <a:lnTo>
                        <a:pt x="717" y="25"/>
                      </a:lnTo>
                      <a:lnTo>
                        <a:pt x="726" y="40"/>
                      </a:lnTo>
                      <a:lnTo>
                        <a:pt x="728" y="48"/>
                      </a:lnTo>
                      <a:lnTo>
                        <a:pt x="730" y="58"/>
                      </a:lnTo>
                      <a:lnTo>
                        <a:pt x="729" y="75"/>
                      </a:lnTo>
                      <a:lnTo>
                        <a:pt x="724" y="91"/>
                      </a:lnTo>
                      <a:lnTo>
                        <a:pt x="715" y="104"/>
                      </a:lnTo>
                      <a:lnTo>
                        <a:pt x="704" y="115"/>
                      </a:lnTo>
                      <a:lnTo>
                        <a:pt x="689" y="123"/>
                      </a:lnTo>
                      <a:lnTo>
                        <a:pt x="673" y="126"/>
                      </a:lnTo>
                      <a:lnTo>
                        <a:pt x="612" y="136"/>
                      </a:lnTo>
                      <a:lnTo>
                        <a:pt x="553" y="151"/>
                      </a:lnTo>
                      <a:lnTo>
                        <a:pt x="496" y="172"/>
                      </a:lnTo>
                      <a:lnTo>
                        <a:pt x="443" y="197"/>
                      </a:lnTo>
                      <a:lnTo>
                        <a:pt x="393" y="229"/>
                      </a:lnTo>
                      <a:lnTo>
                        <a:pt x="347" y="263"/>
                      </a:lnTo>
                      <a:lnTo>
                        <a:pt x="304" y="302"/>
                      </a:lnTo>
                      <a:lnTo>
                        <a:pt x="265" y="345"/>
                      </a:lnTo>
                      <a:lnTo>
                        <a:pt x="229" y="393"/>
                      </a:lnTo>
                      <a:lnTo>
                        <a:pt x="200" y="442"/>
                      </a:lnTo>
                      <a:lnTo>
                        <a:pt x="174" y="496"/>
                      </a:lnTo>
                      <a:lnTo>
                        <a:pt x="154" y="551"/>
                      </a:lnTo>
                      <a:lnTo>
                        <a:pt x="139" y="609"/>
                      </a:lnTo>
                      <a:lnTo>
                        <a:pt x="130" y="668"/>
                      </a:lnTo>
                      <a:lnTo>
                        <a:pt x="127" y="729"/>
                      </a:lnTo>
                      <a:lnTo>
                        <a:pt x="129" y="791"/>
                      </a:lnTo>
                      <a:lnTo>
                        <a:pt x="129" y="808"/>
                      </a:lnTo>
                      <a:lnTo>
                        <a:pt x="124" y="824"/>
                      </a:lnTo>
                      <a:lnTo>
                        <a:pt x="115" y="838"/>
                      </a:lnTo>
                      <a:lnTo>
                        <a:pt x="103" y="849"/>
                      </a:lnTo>
                      <a:lnTo>
                        <a:pt x="88" y="857"/>
                      </a:lnTo>
                      <a:lnTo>
                        <a:pt x="72" y="861"/>
                      </a:lnTo>
                      <a:lnTo>
                        <a:pt x="56" y="859"/>
                      </a:lnTo>
                      <a:lnTo>
                        <a:pt x="41" y="855"/>
                      </a:lnTo>
                      <a:lnTo>
                        <a:pt x="26" y="846"/>
                      </a:lnTo>
                      <a:lnTo>
                        <a:pt x="16" y="834"/>
                      </a:lnTo>
                      <a:lnTo>
                        <a:pt x="7" y="820"/>
                      </a:lnTo>
                      <a:lnTo>
                        <a:pt x="3" y="804"/>
                      </a:lnTo>
                      <a:lnTo>
                        <a:pt x="0" y="740"/>
                      </a:lnTo>
                      <a:lnTo>
                        <a:pt x="0" y="737"/>
                      </a:lnTo>
                      <a:lnTo>
                        <a:pt x="2" y="674"/>
                      </a:lnTo>
                      <a:lnTo>
                        <a:pt x="9" y="611"/>
                      </a:lnTo>
                      <a:lnTo>
                        <a:pt x="23" y="549"/>
                      </a:lnTo>
                      <a:lnTo>
                        <a:pt x="42" y="488"/>
                      </a:lnTo>
                      <a:lnTo>
                        <a:pt x="65" y="429"/>
                      </a:lnTo>
                      <a:lnTo>
                        <a:pt x="94" y="372"/>
                      </a:lnTo>
                      <a:lnTo>
                        <a:pt x="128" y="317"/>
                      </a:lnTo>
                      <a:lnTo>
                        <a:pt x="167" y="265"/>
                      </a:lnTo>
                      <a:lnTo>
                        <a:pt x="211" y="217"/>
                      </a:lnTo>
                      <a:lnTo>
                        <a:pt x="258" y="173"/>
                      </a:lnTo>
                      <a:lnTo>
                        <a:pt x="307" y="134"/>
                      </a:lnTo>
                      <a:lnTo>
                        <a:pt x="360" y="99"/>
                      </a:lnTo>
                      <a:lnTo>
                        <a:pt x="416" y="68"/>
                      </a:lnTo>
                      <a:lnTo>
                        <a:pt x="474" y="44"/>
                      </a:lnTo>
                      <a:lnTo>
                        <a:pt x="534" y="24"/>
                      </a:lnTo>
                      <a:lnTo>
                        <a:pt x="597" y="10"/>
                      </a:lnTo>
                      <a:lnTo>
                        <a:pt x="66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2"/>
                <p:cNvSpPr>
                  <a:spLocks/>
                </p:cNvSpPr>
                <p:nvPr/>
              </p:nvSpPr>
              <p:spPr bwMode="auto">
                <a:xfrm>
                  <a:off x="1213" y="1029"/>
                  <a:ext cx="50" cy="72"/>
                </a:xfrm>
                <a:custGeom>
                  <a:avLst/>
                  <a:gdLst>
                    <a:gd name="T0" fmla="*/ 377 w 452"/>
                    <a:gd name="T1" fmla="*/ 0 h 646"/>
                    <a:gd name="T2" fmla="*/ 394 w 452"/>
                    <a:gd name="T3" fmla="*/ 4 h 646"/>
                    <a:gd name="T4" fmla="*/ 409 w 452"/>
                    <a:gd name="T5" fmla="*/ 10 h 646"/>
                    <a:gd name="T6" fmla="*/ 421 w 452"/>
                    <a:gd name="T7" fmla="*/ 20 h 646"/>
                    <a:gd name="T8" fmla="*/ 431 w 452"/>
                    <a:gd name="T9" fmla="*/ 33 h 646"/>
                    <a:gd name="T10" fmla="*/ 437 w 452"/>
                    <a:gd name="T11" fmla="*/ 49 h 646"/>
                    <a:gd name="T12" fmla="*/ 447 w 452"/>
                    <a:gd name="T13" fmla="*/ 102 h 646"/>
                    <a:gd name="T14" fmla="*/ 452 w 452"/>
                    <a:gd name="T15" fmla="*/ 154 h 646"/>
                    <a:gd name="T16" fmla="*/ 450 w 452"/>
                    <a:gd name="T17" fmla="*/ 206 h 646"/>
                    <a:gd name="T18" fmla="*/ 443 w 452"/>
                    <a:gd name="T19" fmla="*/ 256 h 646"/>
                    <a:gd name="T20" fmla="*/ 432 w 452"/>
                    <a:gd name="T21" fmla="*/ 306 h 646"/>
                    <a:gd name="T22" fmla="*/ 415 w 452"/>
                    <a:gd name="T23" fmla="*/ 354 h 646"/>
                    <a:gd name="T24" fmla="*/ 393 w 452"/>
                    <a:gd name="T25" fmla="*/ 400 h 646"/>
                    <a:gd name="T26" fmla="*/ 367 w 452"/>
                    <a:gd name="T27" fmla="*/ 443 h 646"/>
                    <a:gd name="T28" fmla="*/ 338 w 452"/>
                    <a:gd name="T29" fmla="*/ 483 h 646"/>
                    <a:gd name="T30" fmla="*/ 303 w 452"/>
                    <a:gd name="T31" fmla="*/ 520 h 646"/>
                    <a:gd name="T32" fmla="*/ 265 w 452"/>
                    <a:gd name="T33" fmla="*/ 553 h 646"/>
                    <a:gd name="T34" fmla="*/ 223 w 452"/>
                    <a:gd name="T35" fmla="*/ 583 h 646"/>
                    <a:gd name="T36" fmla="*/ 178 w 452"/>
                    <a:gd name="T37" fmla="*/ 608 h 646"/>
                    <a:gd name="T38" fmla="*/ 130 w 452"/>
                    <a:gd name="T39" fmla="*/ 629 h 646"/>
                    <a:gd name="T40" fmla="*/ 79 w 452"/>
                    <a:gd name="T41" fmla="*/ 645 h 646"/>
                    <a:gd name="T42" fmla="*/ 63 w 452"/>
                    <a:gd name="T43" fmla="*/ 646 h 646"/>
                    <a:gd name="T44" fmla="*/ 46 w 452"/>
                    <a:gd name="T45" fmla="*/ 644 h 646"/>
                    <a:gd name="T46" fmla="*/ 32 w 452"/>
                    <a:gd name="T47" fmla="*/ 638 h 646"/>
                    <a:gd name="T48" fmla="*/ 19 w 452"/>
                    <a:gd name="T49" fmla="*/ 628 h 646"/>
                    <a:gd name="T50" fmla="*/ 10 w 452"/>
                    <a:gd name="T51" fmla="*/ 616 h 646"/>
                    <a:gd name="T52" fmla="*/ 6 w 452"/>
                    <a:gd name="T53" fmla="*/ 607 h 646"/>
                    <a:gd name="T54" fmla="*/ 2 w 452"/>
                    <a:gd name="T55" fmla="*/ 599 h 646"/>
                    <a:gd name="T56" fmla="*/ 0 w 452"/>
                    <a:gd name="T57" fmla="*/ 582 h 646"/>
                    <a:gd name="T58" fmla="*/ 3 w 452"/>
                    <a:gd name="T59" fmla="*/ 565 h 646"/>
                    <a:gd name="T60" fmla="*/ 10 w 452"/>
                    <a:gd name="T61" fmla="*/ 550 h 646"/>
                    <a:gd name="T62" fmla="*/ 20 w 452"/>
                    <a:gd name="T63" fmla="*/ 538 h 646"/>
                    <a:gd name="T64" fmla="*/ 33 w 452"/>
                    <a:gd name="T65" fmla="*/ 528 h 646"/>
                    <a:gd name="T66" fmla="*/ 48 w 452"/>
                    <a:gd name="T67" fmla="*/ 522 h 646"/>
                    <a:gd name="T68" fmla="*/ 88 w 452"/>
                    <a:gd name="T69" fmla="*/ 509 h 646"/>
                    <a:gd name="T70" fmla="*/ 126 w 452"/>
                    <a:gd name="T71" fmla="*/ 493 h 646"/>
                    <a:gd name="T72" fmla="*/ 161 w 452"/>
                    <a:gd name="T73" fmla="*/ 472 h 646"/>
                    <a:gd name="T74" fmla="*/ 193 w 452"/>
                    <a:gd name="T75" fmla="*/ 449 h 646"/>
                    <a:gd name="T76" fmla="*/ 223 w 452"/>
                    <a:gd name="T77" fmla="*/ 421 h 646"/>
                    <a:gd name="T78" fmla="*/ 250 w 452"/>
                    <a:gd name="T79" fmla="*/ 390 h 646"/>
                    <a:gd name="T80" fmla="*/ 273 w 452"/>
                    <a:gd name="T81" fmla="*/ 355 h 646"/>
                    <a:gd name="T82" fmla="*/ 292 w 452"/>
                    <a:gd name="T83" fmla="*/ 319 h 646"/>
                    <a:gd name="T84" fmla="*/ 307 w 452"/>
                    <a:gd name="T85" fmla="*/ 281 h 646"/>
                    <a:gd name="T86" fmla="*/ 318 w 452"/>
                    <a:gd name="T87" fmla="*/ 242 h 646"/>
                    <a:gd name="T88" fmla="*/ 324 w 452"/>
                    <a:gd name="T89" fmla="*/ 202 h 646"/>
                    <a:gd name="T90" fmla="*/ 325 w 452"/>
                    <a:gd name="T91" fmla="*/ 161 h 646"/>
                    <a:gd name="T92" fmla="*/ 322 w 452"/>
                    <a:gd name="T93" fmla="*/ 121 h 646"/>
                    <a:gd name="T94" fmla="*/ 314 w 452"/>
                    <a:gd name="T95" fmla="*/ 79 h 646"/>
                    <a:gd name="T96" fmla="*/ 312 w 452"/>
                    <a:gd name="T97" fmla="*/ 63 h 646"/>
                    <a:gd name="T98" fmla="*/ 316 w 452"/>
                    <a:gd name="T99" fmla="*/ 47 h 646"/>
                    <a:gd name="T100" fmla="*/ 322 w 452"/>
                    <a:gd name="T101" fmla="*/ 31 h 646"/>
                    <a:gd name="T102" fmla="*/ 332 w 452"/>
                    <a:gd name="T103" fmla="*/ 18 h 646"/>
                    <a:gd name="T104" fmla="*/ 346 w 452"/>
                    <a:gd name="T105" fmla="*/ 9 h 646"/>
                    <a:gd name="T106" fmla="*/ 361 w 452"/>
                    <a:gd name="T107" fmla="*/ 3 h 646"/>
                    <a:gd name="T108" fmla="*/ 377 w 452"/>
                    <a:gd name="T109" fmla="*/ 0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52" h="646">
                      <a:moveTo>
                        <a:pt x="377" y="0"/>
                      </a:moveTo>
                      <a:lnTo>
                        <a:pt x="394" y="4"/>
                      </a:lnTo>
                      <a:lnTo>
                        <a:pt x="409" y="10"/>
                      </a:lnTo>
                      <a:lnTo>
                        <a:pt x="421" y="20"/>
                      </a:lnTo>
                      <a:lnTo>
                        <a:pt x="431" y="33"/>
                      </a:lnTo>
                      <a:lnTo>
                        <a:pt x="437" y="49"/>
                      </a:lnTo>
                      <a:lnTo>
                        <a:pt x="447" y="102"/>
                      </a:lnTo>
                      <a:lnTo>
                        <a:pt x="452" y="154"/>
                      </a:lnTo>
                      <a:lnTo>
                        <a:pt x="450" y="206"/>
                      </a:lnTo>
                      <a:lnTo>
                        <a:pt x="443" y="256"/>
                      </a:lnTo>
                      <a:lnTo>
                        <a:pt x="432" y="306"/>
                      </a:lnTo>
                      <a:lnTo>
                        <a:pt x="415" y="354"/>
                      </a:lnTo>
                      <a:lnTo>
                        <a:pt x="393" y="400"/>
                      </a:lnTo>
                      <a:lnTo>
                        <a:pt x="367" y="443"/>
                      </a:lnTo>
                      <a:lnTo>
                        <a:pt x="338" y="483"/>
                      </a:lnTo>
                      <a:lnTo>
                        <a:pt x="303" y="520"/>
                      </a:lnTo>
                      <a:lnTo>
                        <a:pt x="265" y="553"/>
                      </a:lnTo>
                      <a:lnTo>
                        <a:pt x="223" y="583"/>
                      </a:lnTo>
                      <a:lnTo>
                        <a:pt x="178" y="608"/>
                      </a:lnTo>
                      <a:lnTo>
                        <a:pt x="130" y="629"/>
                      </a:lnTo>
                      <a:lnTo>
                        <a:pt x="79" y="645"/>
                      </a:lnTo>
                      <a:lnTo>
                        <a:pt x="63" y="646"/>
                      </a:lnTo>
                      <a:lnTo>
                        <a:pt x="46" y="644"/>
                      </a:lnTo>
                      <a:lnTo>
                        <a:pt x="32" y="638"/>
                      </a:lnTo>
                      <a:lnTo>
                        <a:pt x="19" y="628"/>
                      </a:lnTo>
                      <a:lnTo>
                        <a:pt x="10" y="616"/>
                      </a:lnTo>
                      <a:lnTo>
                        <a:pt x="6" y="607"/>
                      </a:lnTo>
                      <a:lnTo>
                        <a:pt x="2" y="599"/>
                      </a:lnTo>
                      <a:lnTo>
                        <a:pt x="0" y="582"/>
                      </a:lnTo>
                      <a:lnTo>
                        <a:pt x="3" y="565"/>
                      </a:lnTo>
                      <a:lnTo>
                        <a:pt x="10" y="550"/>
                      </a:lnTo>
                      <a:lnTo>
                        <a:pt x="20" y="538"/>
                      </a:lnTo>
                      <a:lnTo>
                        <a:pt x="33" y="528"/>
                      </a:lnTo>
                      <a:lnTo>
                        <a:pt x="48" y="522"/>
                      </a:lnTo>
                      <a:lnTo>
                        <a:pt x="88" y="509"/>
                      </a:lnTo>
                      <a:lnTo>
                        <a:pt x="126" y="493"/>
                      </a:lnTo>
                      <a:lnTo>
                        <a:pt x="161" y="472"/>
                      </a:lnTo>
                      <a:lnTo>
                        <a:pt x="193" y="449"/>
                      </a:lnTo>
                      <a:lnTo>
                        <a:pt x="223" y="421"/>
                      </a:lnTo>
                      <a:lnTo>
                        <a:pt x="250" y="390"/>
                      </a:lnTo>
                      <a:lnTo>
                        <a:pt x="273" y="355"/>
                      </a:lnTo>
                      <a:lnTo>
                        <a:pt x="292" y="319"/>
                      </a:lnTo>
                      <a:lnTo>
                        <a:pt x="307" y="281"/>
                      </a:lnTo>
                      <a:lnTo>
                        <a:pt x="318" y="242"/>
                      </a:lnTo>
                      <a:lnTo>
                        <a:pt x="324" y="202"/>
                      </a:lnTo>
                      <a:lnTo>
                        <a:pt x="325" y="161"/>
                      </a:lnTo>
                      <a:lnTo>
                        <a:pt x="322" y="121"/>
                      </a:lnTo>
                      <a:lnTo>
                        <a:pt x="314" y="79"/>
                      </a:lnTo>
                      <a:lnTo>
                        <a:pt x="312" y="63"/>
                      </a:lnTo>
                      <a:lnTo>
                        <a:pt x="316" y="47"/>
                      </a:lnTo>
                      <a:lnTo>
                        <a:pt x="322" y="31"/>
                      </a:lnTo>
                      <a:lnTo>
                        <a:pt x="332" y="18"/>
                      </a:lnTo>
                      <a:lnTo>
                        <a:pt x="346" y="9"/>
                      </a:lnTo>
                      <a:lnTo>
                        <a:pt x="361" y="3"/>
                      </a:lnTo>
                      <a:lnTo>
                        <a:pt x="37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Freeform 33"/>
                <p:cNvSpPr>
                  <a:spLocks/>
                </p:cNvSpPr>
                <p:nvPr/>
              </p:nvSpPr>
              <p:spPr bwMode="auto">
                <a:xfrm>
                  <a:off x="1221" y="1023"/>
                  <a:ext cx="71" cy="105"/>
                </a:xfrm>
                <a:custGeom>
                  <a:avLst/>
                  <a:gdLst>
                    <a:gd name="T0" fmla="*/ 553 w 634"/>
                    <a:gd name="T1" fmla="*/ 0 h 940"/>
                    <a:gd name="T2" fmla="*/ 569 w 634"/>
                    <a:gd name="T3" fmla="*/ 3 h 940"/>
                    <a:gd name="T4" fmla="*/ 584 w 634"/>
                    <a:gd name="T5" fmla="*/ 9 h 940"/>
                    <a:gd name="T6" fmla="*/ 597 w 634"/>
                    <a:gd name="T7" fmla="*/ 20 h 940"/>
                    <a:gd name="T8" fmla="*/ 607 w 634"/>
                    <a:gd name="T9" fmla="*/ 32 h 940"/>
                    <a:gd name="T10" fmla="*/ 613 w 634"/>
                    <a:gd name="T11" fmla="*/ 48 h 940"/>
                    <a:gd name="T12" fmla="*/ 626 w 634"/>
                    <a:gd name="T13" fmla="*/ 111 h 940"/>
                    <a:gd name="T14" fmla="*/ 632 w 634"/>
                    <a:gd name="T15" fmla="*/ 176 h 940"/>
                    <a:gd name="T16" fmla="*/ 634 w 634"/>
                    <a:gd name="T17" fmla="*/ 240 h 940"/>
                    <a:gd name="T18" fmla="*/ 630 w 634"/>
                    <a:gd name="T19" fmla="*/ 303 h 940"/>
                    <a:gd name="T20" fmla="*/ 621 w 634"/>
                    <a:gd name="T21" fmla="*/ 366 h 940"/>
                    <a:gd name="T22" fmla="*/ 606 w 634"/>
                    <a:gd name="T23" fmla="*/ 427 h 940"/>
                    <a:gd name="T24" fmla="*/ 585 w 634"/>
                    <a:gd name="T25" fmla="*/ 488 h 940"/>
                    <a:gd name="T26" fmla="*/ 560 w 634"/>
                    <a:gd name="T27" fmla="*/ 547 h 940"/>
                    <a:gd name="T28" fmla="*/ 528 w 634"/>
                    <a:gd name="T29" fmla="*/ 604 h 940"/>
                    <a:gd name="T30" fmla="*/ 493 w 634"/>
                    <a:gd name="T31" fmla="*/ 659 h 940"/>
                    <a:gd name="T32" fmla="*/ 452 w 634"/>
                    <a:gd name="T33" fmla="*/ 710 h 940"/>
                    <a:gd name="T34" fmla="*/ 409 w 634"/>
                    <a:gd name="T35" fmla="*/ 756 h 940"/>
                    <a:gd name="T36" fmla="*/ 361 w 634"/>
                    <a:gd name="T37" fmla="*/ 797 h 940"/>
                    <a:gd name="T38" fmla="*/ 311 w 634"/>
                    <a:gd name="T39" fmla="*/ 835 h 940"/>
                    <a:gd name="T40" fmla="*/ 256 w 634"/>
                    <a:gd name="T41" fmla="*/ 869 h 940"/>
                    <a:gd name="T42" fmla="*/ 200 w 634"/>
                    <a:gd name="T43" fmla="*/ 897 h 940"/>
                    <a:gd name="T44" fmla="*/ 140 w 634"/>
                    <a:gd name="T45" fmla="*/ 920 h 940"/>
                    <a:gd name="T46" fmla="*/ 78 w 634"/>
                    <a:gd name="T47" fmla="*/ 938 h 940"/>
                    <a:gd name="T48" fmla="*/ 61 w 634"/>
                    <a:gd name="T49" fmla="*/ 940 h 940"/>
                    <a:gd name="T50" fmla="*/ 46 w 634"/>
                    <a:gd name="T51" fmla="*/ 938 h 940"/>
                    <a:gd name="T52" fmla="*/ 31 w 634"/>
                    <a:gd name="T53" fmla="*/ 932 h 940"/>
                    <a:gd name="T54" fmla="*/ 17 w 634"/>
                    <a:gd name="T55" fmla="*/ 921 h 940"/>
                    <a:gd name="T56" fmla="*/ 8 w 634"/>
                    <a:gd name="T57" fmla="*/ 909 h 940"/>
                    <a:gd name="T58" fmla="*/ 4 w 634"/>
                    <a:gd name="T59" fmla="*/ 900 h 940"/>
                    <a:gd name="T60" fmla="*/ 2 w 634"/>
                    <a:gd name="T61" fmla="*/ 892 h 940"/>
                    <a:gd name="T62" fmla="*/ 0 w 634"/>
                    <a:gd name="T63" fmla="*/ 875 h 940"/>
                    <a:gd name="T64" fmla="*/ 3 w 634"/>
                    <a:gd name="T65" fmla="*/ 858 h 940"/>
                    <a:gd name="T66" fmla="*/ 9 w 634"/>
                    <a:gd name="T67" fmla="*/ 843 h 940"/>
                    <a:gd name="T68" fmla="*/ 18 w 634"/>
                    <a:gd name="T69" fmla="*/ 831 h 940"/>
                    <a:gd name="T70" fmla="*/ 32 w 634"/>
                    <a:gd name="T71" fmla="*/ 821 h 940"/>
                    <a:gd name="T72" fmla="*/ 48 w 634"/>
                    <a:gd name="T73" fmla="*/ 815 h 940"/>
                    <a:gd name="T74" fmla="*/ 103 w 634"/>
                    <a:gd name="T75" fmla="*/ 798 h 940"/>
                    <a:gd name="T76" fmla="*/ 157 w 634"/>
                    <a:gd name="T77" fmla="*/ 777 h 940"/>
                    <a:gd name="T78" fmla="*/ 206 w 634"/>
                    <a:gd name="T79" fmla="*/ 751 h 940"/>
                    <a:gd name="T80" fmla="*/ 253 w 634"/>
                    <a:gd name="T81" fmla="*/ 720 h 940"/>
                    <a:gd name="T82" fmla="*/ 297 w 634"/>
                    <a:gd name="T83" fmla="*/ 685 h 940"/>
                    <a:gd name="T84" fmla="*/ 337 w 634"/>
                    <a:gd name="T85" fmla="*/ 648 h 940"/>
                    <a:gd name="T86" fmla="*/ 373 w 634"/>
                    <a:gd name="T87" fmla="*/ 606 h 940"/>
                    <a:gd name="T88" fmla="*/ 406 w 634"/>
                    <a:gd name="T89" fmla="*/ 562 h 940"/>
                    <a:gd name="T90" fmla="*/ 434 w 634"/>
                    <a:gd name="T91" fmla="*/ 515 h 940"/>
                    <a:gd name="T92" fmla="*/ 458 w 634"/>
                    <a:gd name="T93" fmla="*/ 465 h 940"/>
                    <a:gd name="T94" fmla="*/ 477 w 634"/>
                    <a:gd name="T95" fmla="*/ 414 h 940"/>
                    <a:gd name="T96" fmla="*/ 492 w 634"/>
                    <a:gd name="T97" fmla="*/ 361 h 940"/>
                    <a:gd name="T98" fmla="*/ 502 w 634"/>
                    <a:gd name="T99" fmla="*/ 306 h 940"/>
                    <a:gd name="T100" fmla="*/ 508 w 634"/>
                    <a:gd name="T101" fmla="*/ 250 h 940"/>
                    <a:gd name="T102" fmla="*/ 508 w 634"/>
                    <a:gd name="T103" fmla="*/ 194 h 940"/>
                    <a:gd name="T104" fmla="*/ 501 w 634"/>
                    <a:gd name="T105" fmla="*/ 136 h 940"/>
                    <a:gd name="T106" fmla="*/ 490 w 634"/>
                    <a:gd name="T107" fmla="*/ 79 h 940"/>
                    <a:gd name="T108" fmla="*/ 489 w 634"/>
                    <a:gd name="T109" fmla="*/ 62 h 940"/>
                    <a:gd name="T110" fmla="*/ 491 w 634"/>
                    <a:gd name="T111" fmla="*/ 46 h 940"/>
                    <a:gd name="T112" fmla="*/ 497 w 634"/>
                    <a:gd name="T113" fmla="*/ 30 h 940"/>
                    <a:gd name="T114" fmla="*/ 508 w 634"/>
                    <a:gd name="T115" fmla="*/ 18 h 940"/>
                    <a:gd name="T116" fmla="*/ 521 w 634"/>
                    <a:gd name="T117" fmla="*/ 8 h 940"/>
                    <a:gd name="T118" fmla="*/ 537 w 634"/>
                    <a:gd name="T119" fmla="*/ 2 h 940"/>
                    <a:gd name="T120" fmla="*/ 553 w 634"/>
                    <a:gd name="T121" fmla="*/ 0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634" h="940">
                      <a:moveTo>
                        <a:pt x="553" y="0"/>
                      </a:moveTo>
                      <a:lnTo>
                        <a:pt x="569" y="3"/>
                      </a:lnTo>
                      <a:lnTo>
                        <a:pt x="584" y="9"/>
                      </a:lnTo>
                      <a:lnTo>
                        <a:pt x="597" y="20"/>
                      </a:lnTo>
                      <a:lnTo>
                        <a:pt x="607" y="32"/>
                      </a:lnTo>
                      <a:lnTo>
                        <a:pt x="613" y="48"/>
                      </a:lnTo>
                      <a:lnTo>
                        <a:pt x="626" y="111"/>
                      </a:lnTo>
                      <a:lnTo>
                        <a:pt x="632" y="176"/>
                      </a:lnTo>
                      <a:lnTo>
                        <a:pt x="634" y="240"/>
                      </a:lnTo>
                      <a:lnTo>
                        <a:pt x="630" y="303"/>
                      </a:lnTo>
                      <a:lnTo>
                        <a:pt x="621" y="366"/>
                      </a:lnTo>
                      <a:lnTo>
                        <a:pt x="606" y="427"/>
                      </a:lnTo>
                      <a:lnTo>
                        <a:pt x="585" y="488"/>
                      </a:lnTo>
                      <a:lnTo>
                        <a:pt x="560" y="547"/>
                      </a:lnTo>
                      <a:lnTo>
                        <a:pt x="528" y="604"/>
                      </a:lnTo>
                      <a:lnTo>
                        <a:pt x="493" y="659"/>
                      </a:lnTo>
                      <a:lnTo>
                        <a:pt x="452" y="710"/>
                      </a:lnTo>
                      <a:lnTo>
                        <a:pt x="409" y="756"/>
                      </a:lnTo>
                      <a:lnTo>
                        <a:pt x="361" y="797"/>
                      </a:lnTo>
                      <a:lnTo>
                        <a:pt x="311" y="835"/>
                      </a:lnTo>
                      <a:lnTo>
                        <a:pt x="256" y="869"/>
                      </a:lnTo>
                      <a:lnTo>
                        <a:pt x="200" y="897"/>
                      </a:lnTo>
                      <a:lnTo>
                        <a:pt x="140" y="920"/>
                      </a:lnTo>
                      <a:lnTo>
                        <a:pt x="78" y="938"/>
                      </a:lnTo>
                      <a:lnTo>
                        <a:pt x="61" y="940"/>
                      </a:lnTo>
                      <a:lnTo>
                        <a:pt x="46" y="938"/>
                      </a:lnTo>
                      <a:lnTo>
                        <a:pt x="31" y="932"/>
                      </a:lnTo>
                      <a:lnTo>
                        <a:pt x="17" y="921"/>
                      </a:lnTo>
                      <a:lnTo>
                        <a:pt x="8" y="909"/>
                      </a:lnTo>
                      <a:lnTo>
                        <a:pt x="4" y="900"/>
                      </a:lnTo>
                      <a:lnTo>
                        <a:pt x="2" y="892"/>
                      </a:lnTo>
                      <a:lnTo>
                        <a:pt x="0" y="875"/>
                      </a:lnTo>
                      <a:lnTo>
                        <a:pt x="3" y="858"/>
                      </a:lnTo>
                      <a:lnTo>
                        <a:pt x="9" y="843"/>
                      </a:lnTo>
                      <a:lnTo>
                        <a:pt x="18" y="831"/>
                      </a:lnTo>
                      <a:lnTo>
                        <a:pt x="32" y="821"/>
                      </a:lnTo>
                      <a:lnTo>
                        <a:pt x="48" y="815"/>
                      </a:lnTo>
                      <a:lnTo>
                        <a:pt x="103" y="798"/>
                      </a:lnTo>
                      <a:lnTo>
                        <a:pt x="157" y="777"/>
                      </a:lnTo>
                      <a:lnTo>
                        <a:pt x="206" y="751"/>
                      </a:lnTo>
                      <a:lnTo>
                        <a:pt x="253" y="720"/>
                      </a:lnTo>
                      <a:lnTo>
                        <a:pt x="297" y="685"/>
                      </a:lnTo>
                      <a:lnTo>
                        <a:pt x="337" y="648"/>
                      </a:lnTo>
                      <a:lnTo>
                        <a:pt x="373" y="606"/>
                      </a:lnTo>
                      <a:lnTo>
                        <a:pt x="406" y="562"/>
                      </a:lnTo>
                      <a:lnTo>
                        <a:pt x="434" y="515"/>
                      </a:lnTo>
                      <a:lnTo>
                        <a:pt x="458" y="465"/>
                      </a:lnTo>
                      <a:lnTo>
                        <a:pt x="477" y="414"/>
                      </a:lnTo>
                      <a:lnTo>
                        <a:pt x="492" y="361"/>
                      </a:lnTo>
                      <a:lnTo>
                        <a:pt x="502" y="306"/>
                      </a:lnTo>
                      <a:lnTo>
                        <a:pt x="508" y="250"/>
                      </a:lnTo>
                      <a:lnTo>
                        <a:pt x="508" y="194"/>
                      </a:lnTo>
                      <a:lnTo>
                        <a:pt x="501" y="136"/>
                      </a:lnTo>
                      <a:lnTo>
                        <a:pt x="490" y="79"/>
                      </a:lnTo>
                      <a:lnTo>
                        <a:pt x="489" y="62"/>
                      </a:lnTo>
                      <a:lnTo>
                        <a:pt x="491" y="46"/>
                      </a:lnTo>
                      <a:lnTo>
                        <a:pt x="497" y="30"/>
                      </a:lnTo>
                      <a:lnTo>
                        <a:pt x="508" y="18"/>
                      </a:lnTo>
                      <a:lnTo>
                        <a:pt x="521" y="8"/>
                      </a:lnTo>
                      <a:lnTo>
                        <a:pt x="537" y="2"/>
                      </a:lnTo>
                      <a:lnTo>
                        <a:pt x="55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grpSp>
      <p:grpSp>
        <p:nvGrpSpPr>
          <p:cNvPr id="49" name="Group 36"/>
          <p:cNvGrpSpPr>
            <a:grpSpLocks noChangeAspect="1"/>
          </p:cNvGrpSpPr>
          <p:nvPr/>
        </p:nvGrpSpPr>
        <p:grpSpPr bwMode="auto">
          <a:xfrm>
            <a:off x="404812" y="1593047"/>
            <a:ext cx="4846241" cy="3734603"/>
            <a:chOff x="255" y="1263"/>
            <a:chExt cx="2716" cy="2093"/>
          </a:xfrm>
        </p:grpSpPr>
        <p:sp>
          <p:nvSpPr>
            <p:cNvPr id="51" name="Freeform 37"/>
            <p:cNvSpPr>
              <a:spLocks/>
            </p:cNvSpPr>
            <p:nvPr/>
          </p:nvSpPr>
          <p:spPr bwMode="auto">
            <a:xfrm>
              <a:off x="1162" y="2963"/>
              <a:ext cx="908" cy="393"/>
            </a:xfrm>
            <a:custGeom>
              <a:avLst/>
              <a:gdLst>
                <a:gd name="T0" fmla="*/ 432 w 453"/>
                <a:gd name="T1" fmla="*/ 171 h 196"/>
                <a:gd name="T2" fmla="*/ 396 w 453"/>
                <a:gd name="T3" fmla="*/ 138 h 196"/>
                <a:gd name="T4" fmla="*/ 379 w 453"/>
                <a:gd name="T5" fmla="*/ 110 h 196"/>
                <a:gd name="T6" fmla="*/ 369 w 453"/>
                <a:gd name="T7" fmla="*/ 0 h 196"/>
                <a:gd name="T8" fmla="*/ 84 w 453"/>
                <a:gd name="T9" fmla="*/ 0 h 196"/>
                <a:gd name="T10" fmla="*/ 74 w 453"/>
                <a:gd name="T11" fmla="*/ 110 h 196"/>
                <a:gd name="T12" fmla="*/ 58 w 453"/>
                <a:gd name="T13" fmla="*/ 139 h 196"/>
                <a:gd name="T14" fmla="*/ 21 w 453"/>
                <a:gd name="T15" fmla="*/ 172 h 196"/>
                <a:gd name="T16" fmla="*/ 32 w 453"/>
                <a:gd name="T17" fmla="*/ 191 h 196"/>
                <a:gd name="T18" fmla="*/ 196 w 453"/>
                <a:gd name="T19" fmla="*/ 196 h 196"/>
                <a:gd name="T20" fmla="*/ 257 w 453"/>
                <a:gd name="T21" fmla="*/ 196 h 196"/>
                <a:gd name="T22" fmla="*/ 422 w 453"/>
                <a:gd name="T23" fmla="*/ 191 h 196"/>
                <a:gd name="T24" fmla="*/ 432 w 453"/>
                <a:gd name="T25" fmla="*/ 17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3" h="196">
                  <a:moveTo>
                    <a:pt x="432" y="171"/>
                  </a:moveTo>
                  <a:cubicBezTo>
                    <a:pt x="432" y="171"/>
                    <a:pt x="409" y="151"/>
                    <a:pt x="396" y="138"/>
                  </a:cubicBezTo>
                  <a:cubicBezTo>
                    <a:pt x="383" y="125"/>
                    <a:pt x="379" y="110"/>
                    <a:pt x="379" y="110"/>
                  </a:cubicBezTo>
                  <a:cubicBezTo>
                    <a:pt x="369" y="0"/>
                    <a:pt x="369" y="0"/>
                    <a:pt x="369" y="0"/>
                  </a:cubicBezTo>
                  <a:cubicBezTo>
                    <a:pt x="84" y="0"/>
                    <a:pt x="84" y="0"/>
                    <a:pt x="84" y="0"/>
                  </a:cubicBezTo>
                  <a:cubicBezTo>
                    <a:pt x="74" y="110"/>
                    <a:pt x="74" y="110"/>
                    <a:pt x="74" y="110"/>
                  </a:cubicBezTo>
                  <a:cubicBezTo>
                    <a:pt x="74" y="110"/>
                    <a:pt x="70" y="126"/>
                    <a:pt x="58" y="139"/>
                  </a:cubicBezTo>
                  <a:cubicBezTo>
                    <a:pt x="45" y="152"/>
                    <a:pt x="21" y="172"/>
                    <a:pt x="21" y="172"/>
                  </a:cubicBezTo>
                  <a:cubicBezTo>
                    <a:pt x="21" y="172"/>
                    <a:pt x="0" y="187"/>
                    <a:pt x="32" y="191"/>
                  </a:cubicBezTo>
                  <a:cubicBezTo>
                    <a:pt x="50" y="194"/>
                    <a:pt x="131" y="196"/>
                    <a:pt x="196" y="196"/>
                  </a:cubicBezTo>
                  <a:cubicBezTo>
                    <a:pt x="257" y="196"/>
                    <a:pt x="257" y="196"/>
                    <a:pt x="257" y="196"/>
                  </a:cubicBezTo>
                  <a:cubicBezTo>
                    <a:pt x="324" y="196"/>
                    <a:pt x="403" y="194"/>
                    <a:pt x="422" y="191"/>
                  </a:cubicBezTo>
                  <a:cubicBezTo>
                    <a:pt x="453" y="186"/>
                    <a:pt x="432" y="171"/>
                    <a:pt x="432" y="17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38"/>
            <p:cNvSpPr>
              <a:spLocks noEditPoints="1"/>
            </p:cNvSpPr>
            <p:nvPr/>
          </p:nvSpPr>
          <p:spPr bwMode="auto">
            <a:xfrm>
              <a:off x="255" y="1263"/>
              <a:ext cx="2716" cy="1660"/>
            </a:xfrm>
            <a:custGeom>
              <a:avLst/>
              <a:gdLst>
                <a:gd name="T0" fmla="*/ 1323 w 1356"/>
                <a:gd name="T1" fmla="*/ 0 h 828"/>
                <a:gd name="T2" fmla="*/ 35 w 1356"/>
                <a:gd name="T3" fmla="*/ 0 h 828"/>
                <a:gd name="T4" fmla="*/ 0 w 1356"/>
                <a:gd name="T5" fmla="*/ 36 h 828"/>
                <a:gd name="T6" fmla="*/ 0 w 1356"/>
                <a:gd name="T7" fmla="*/ 792 h 828"/>
                <a:gd name="T8" fmla="*/ 35 w 1356"/>
                <a:gd name="T9" fmla="*/ 828 h 828"/>
                <a:gd name="T10" fmla="*/ 512 w 1356"/>
                <a:gd name="T11" fmla="*/ 828 h 828"/>
                <a:gd name="T12" fmla="*/ 539 w 1356"/>
                <a:gd name="T13" fmla="*/ 828 h 828"/>
                <a:gd name="T14" fmla="*/ 820 w 1356"/>
                <a:gd name="T15" fmla="*/ 828 h 828"/>
                <a:gd name="T16" fmla="*/ 849 w 1356"/>
                <a:gd name="T17" fmla="*/ 828 h 828"/>
                <a:gd name="T18" fmla="*/ 1323 w 1356"/>
                <a:gd name="T19" fmla="*/ 828 h 828"/>
                <a:gd name="T20" fmla="*/ 1356 w 1356"/>
                <a:gd name="T21" fmla="*/ 792 h 828"/>
                <a:gd name="T22" fmla="*/ 1356 w 1356"/>
                <a:gd name="T23" fmla="*/ 36 h 828"/>
                <a:gd name="T24" fmla="*/ 1323 w 1356"/>
                <a:gd name="T25" fmla="*/ 0 h 828"/>
                <a:gd name="T26" fmla="*/ 1300 w 1356"/>
                <a:gd name="T27" fmla="*/ 768 h 828"/>
                <a:gd name="T28" fmla="*/ 52 w 1356"/>
                <a:gd name="T29" fmla="*/ 768 h 828"/>
                <a:gd name="T30" fmla="*/ 52 w 1356"/>
                <a:gd name="T31" fmla="*/ 60 h 828"/>
                <a:gd name="T32" fmla="*/ 1300 w 1356"/>
                <a:gd name="T33" fmla="*/ 60 h 828"/>
                <a:gd name="T34" fmla="*/ 1300 w 1356"/>
                <a:gd name="T35" fmla="*/ 76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6" h="828">
                  <a:moveTo>
                    <a:pt x="1323" y="0"/>
                  </a:moveTo>
                  <a:cubicBezTo>
                    <a:pt x="35" y="0"/>
                    <a:pt x="35" y="0"/>
                    <a:pt x="35" y="0"/>
                  </a:cubicBezTo>
                  <a:cubicBezTo>
                    <a:pt x="16" y="0"/>
                    <a:pt x="0" y="17"/>
                    <a:pt x="0" y="36"/>
                  </a:cubicBezTo>
                  <a:cubicBezTo>
                    <a:pt x="0" y="792"/>
                    <a:pt x="0" y="792"/>
                    <a:pt x="0" y="792"/>
                  </a:cubicBezTo>
                  <a:cubicBezTo>
                    <a:pt x="0" y="811"/>
                    <a:pt x="16" y="828"/>
                    <a:pt x="35" y="828"/>
                  </a:cubicBezTo>
                  <a:cubicBezTo>
                    <a:pt x="512" y="828"/>
                    <a:pt x="512" y="828"/>
                    <a:pt x="512" y="828"/>
                  </a:cubicBezTo>
                  <a:cubicBezTo>
                    <a:pt x="539" y="828"/>
                    <a:pt x="539" y="828"/>
                    <a:pt x="539" y="828"/>
                  </a:cubicBezTo>
                  <a:cubicBezTo>
                    <a:pt x="820" y="828"/>
                    <a:pt x="820" y="828"/>
                    <a:pt x="820" y="828"/>
                  </a:cubicBezTo>
                  <a:cubicBezTo>
                    <a:pt x="849" y="828"/>
                    <a:pt x="849" y="828"/>
                    <a:pt x="849" y="828"/>
                  </a:cubicBezTo>
                  <a:cubicBezTo>
                    <a:pt x="1323" y="828"/>
                    <a:pt x="1323" y="828"/>
                    <a:pt x="1323" y="828"/>
                  </a:cubicBezTo>
                  <a:cubicBezTo>
                    <a:pt x="1342" y="828"/>
                    <a:pt x="1356" y="811"/>
                    <a:pt x="1356" y="792"/>
                  </a:cubicBezTo>
                  <a:cubicBezTo>
                    <a:pt x="1356" y="36"/>
                    <a:pt x="1356" y="36"/>
                    <a:pt x="1356" y="36"/>
                  </a:cubicBezTo>
                  <a:cubicBezTo>
                    <a:pt x="1356" y="17"/>
                    <a:pt x="1342" y="0"/>
                    <a:pt x="1323" y="0"/>
                  </a:cubicBezTo>
                  <a:close/>
                  <a:moveTo>
                    <a:pt x="1300" y="768"/>
                  </a:moveTo>
                  <a:cubicBezTo>
                    <a:pt x="52" y="768"/>
                    <a:pt x="52" y="768"/>
                    <a:pt x="52" y="768"/>
                  </a:cubicBezTo>
                  <a:cubicBezTo>
                    <a:pt x="52" y="60"/>
                    <a:pt x="52" y="60"/>
                    <a:pt x="52" y="60"/>
                  </a:cubicBezTo>
                  <a:cubicBezTo>
                    <a:pt x="1300" y="60"/>
                    <a:pt x="1300" y="60"/>
                    <a:pt x="1300" y="60"/>
                  </a:cubicBezTo>
                  <a:lnTo>
                    <a:pt x="1300" y="76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12" name="Group 11"/>
          <p:cNvGrpSpPr/>
          <p:nvPr/>
        </p:nvGrpSpPr>
        <p:grpSpPr>
          <a:xfrm>
            <a:off x="0" y="6434667"/>
            <a:ext cx="12192000" cy="423333"/>
            <a:chOff x="0" y="6434667"/>
            <a:chExt cx="12192000" cy="423333"/>
          </a:xfrm>
        </p:grpSpPr>
        <p:sp>
          <p:nvSpPr>
            <p:cNvPr id="10" name="Rectangle 9"/>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0189" y="6461667"/>
              <a:ext cx="2995629" cy="369332"/>
            </a:xfrm>
            <a:prstGeom prst="rect">
              <a:avLst/>
            </a:prstGeom>
            <a:noFill/>
          </p:spPr>
          <p:txBody>
            <a:bodyPr wrap="square" rtlCol="0">
              <a:spAutoFit/>
            </a:bodyPr>
            <a:lstStyle/>
            <a:p>
              <a:r>
                <a:rPr lang="en-US" b="1" dirty="0">
                  <a:solidFill>
                    <a:schemeClr val="bg1"/>
                  </a:solidFill>
                  <a:latin typeface="Arial Narrow" panose="020B0606020202030204" pitchFamily="34" charset="0"/>
                </a:rPr>
                <a:t>Group 18</a:t>
              </a:r>
            </a:p>
          </p:txBody>
        </p:sp>
      </p:grpSp>
    </p:spTree>
    <p:extLst>
      <p:ext uri="{BB962C8B-B14F-4D97-AF65-F5344CB8AC3E}">
        <p14:creationId xmlns:p14="http://schemas.microsoft.com/office/powerpoint/2010/main" val="2724454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6" name="Group 395"/>
          <p:cNvGrpSpPr/>
          <p:nvPr/>
        </p:nvGrpSpPr>
        <p:grpSpPr>
          <a:xfrm>
            <a:off x="0" y="6434667"/>
            <a:ext cx="12192000" cy="423333"/>
            <a:chOff x="0" y="6434667"/>
            <a:chExt cx="12192000" cy="423333"/>
          </a:xfrm>
        </p:grpSpPr>
        <p:sp>
          <p:nvSpPr>
            <p:cNvPr id="397" name="Rectangle 396"/>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TextBox 397"/>
            <p:cNvSpPr txBox="1"/>
            <p:nvPr/>
          </p:nvSpPr>
          <p:spPr>
            <a:xfrm>
              <a:off x="80189" y="6461667"/>
              <a:ext cx="2995629" cy="369332"/>
            </a:xfrm>
            <a:prstGeom prst="rect">
              <a:avLst/>
            </a:prstGeom>
            <a:noFill/>
          </p:spPr>
          <p:txBody>
            <a:bodyPr wrap="square" rtlCol="0">
              <a:spAutoFit/>
            </a:bodyPr>
            <a:lstStyle/>
            <a:p>
              <a:r>
                <a:rPr lang="en-US" b="1" dirty="0">
                  <a:solidFill>
                    <a:schemeClr val="bg1"/>
                  </a:solidFill>
                  <a:latin typeface="Arial Narrow" panose="020B0606020202030204" pitchFamily="34" charset="0"/>
                </a:rPr>
                <a:t>Group 18</a:t>
              </a:r>
            </a:p>
          </p:txBody>
        </p:sp>
      </p:grpSp>
      <p:sp>
        <p:nvSpPr>
          <p:cNvPr id="395" name="TextBox 394">
            <a:extLst>
              <a:ext uri="{FF2B5EF4-FFF2-40B4-BE49-F238E27FC236}">
                <a16:creationId xmlns:a16="http://schemas.microsoft.com/office/drawing/2014/main" id="{8B56AD45-5CA7-41FA-BA36-B094B3F1ABD7}"/>
              </a:ext>
            </a:extLst>
          </p:cNvPr>
          <p:cNvSpPr txBox="1"/>
          <p:nvPr/>
        </p:nvSpPr>
        <p:spPr>
          <a:xfrm>
            <a:off x="62629" y="2444280"/>
            <a:ext cx="5170917" cy="1477328"/>
          </a:xfrm>
          <a:prstGeom prst="rect">
            <a:avLst/>
          </a:prstGeom>
          <a:noFill/>
        </p:spPr>
        <p:txBody>
          <a:bodyPr wrap="square" rtlCol="0">
            <a:spAutoFit/>
          </a:bodyPr>
          <a:lstStyle/>
          <a:p>
            <a:pPr marL="596900" indent="-229235" algn="just"/>
            <a:r>
              <a:rPr lang="en-US" sz="1800" dirty="0">
                <a:solidFill>
                  <a:srgbClr val="202124"/>
                </a:solidFill>
                <a:effectLst/>
                <a:latin typeface="Times New Roman" panose="02020603050405020304" pitchFamily="18" charset="0"/>
                <a:ea typeface="Times New Roman" panose="02020603050405020304" pitchFamily="18" charset="0"/>
              </a:rPr>
              <a:t>    Physical schema is </a:t>
            </a:r>
            <a:r>
              <a:rPr lang="en-US" sz="1800" dirty="0">
                <a:solidFill>
                  <a:srgbClr val="040C28"/>
                </a:solidFill>
                <a:effectLst/>
                <a:latin typeface="Times New Roman" panose="02020603050405020304" pitchFamily="18" charset="0"/>
                <a:ea typeface="Times New Roman" panose="02020603050405020304" pitchFamily="18" charset="0"/>
              </a:rPr>
              <a:t>a term used in data management to describe how data is to be represented and stored (files, indices, et al.)</a:t>
            </a:r>
            <a:r>
              <a:rPr lang="en-US" sz="1800" dirty="0">
                <a:solidFill>
                  <a:srgbClr val="202124"/>
                </a:solidFill>
                <a:effectLst/>
                <a:latin typeface="Times New Roman" panose="02020603050405020304" pitchFamily="18" charset="0"/>
                <a:ea typeface="Times New Roman" panose="02020603050405020304" pitchFamily="18" charset="0"/>
              </a:rPr>
              <a:t> </a:t>
            </a:r>
            <a:r>
              <a:rPr lang="en-US" sz="1800" dirty="0">
                <a:solidFill>
                  <a:srgbClr val="040C28"/>
                </a:solidFill>
                <a:effectLst/>
                <a:latin typeface="Times New Roman" panose="02020603050405020304" pitchFamily="18" charset="0"/>
                <a:ea typeface="Times New Roman" panose="02020603050405020304" pitchFamily="18" charset="0"/>
              </a:rPr>
              <a:t>in secondary storage using a particular database management system (DBMS).</a:t>
            </a:r>
            <a:endParaRPr lang="en-US" sz="1800" dirty="0">
              <a:effectLst/>
              <a:latin typeface="Times New Roman" panose="02020603050405020304" pitchFamily="18" charset="0"/>
              <a:ea typeface="Times New Roman" panose="02020603050405020304" pitchFamily="18" charset="0"/>
            </a:endParaRPr>
          </a:p>
        </p:txBody>
      </p:sp>
      <p:pic>
        <p:nvPicPr>
          <p:cNvPr id="400" name="Picture 399">
            <a:extLst>
              <a:ext uri="{FF2B5EF4-FFF2-40B4-BE49-F238E27FC236}">
                <a16:creationId xmlns:a16="http://schemas.microsoft.com/office/drawing/2014/main" id="{259B192B-BFA5-4A82-B155-4FC1CAB92DA5}"/>
              </a:ext>
            </a:extLst>
          </p:cNvPr>
          <p:cNvPicPr/>
          <p:nvPr/>
        </p:nvPicPr>
        <p:blipFill>
          <a:blip r:embed="rId2">
            <a:extLst>
              <a:ext uri="{28A0092B-C50C-407E-A947-70E740481C1C}">
                <a14:useLocalDpi xmlns:a14="http://schemas.microsoft.com/office/drawing/2010/main" val="0"/>
              </a:ext>
            </a:extLst>
          </a:blip>
          <a:srcRect/>
          <a:stretch/>
        </p:blipFill>
        <p:spPr bwMode="auto">
          <a:xfrm>
            <a:off x="5581727" y="804790"/>
            <a:ext cx="6216934" cy="449959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01" name="TextBox 400">
            <a:extLst>
              <a:ext uri="{FF2B5EF4-FFF2-40B4-BE49-F238E27FC236}">
                <a16:creationId xmlns:a16="http://schemas.microsoft.com/office/drawing/2014/main" id="{F00F7BE4-85A4-4E58-BE85-7045F31C958D}"/>
              </a:ext>
            </a:extLst>
          </p:cNvPr>
          <p:cNvSpPr txBox="1"/>
          <p:nvPr/>
        </p:nvSpPr>
        <p:spPr>
          <a:xfrm>
            <a:off x="-162143" y="1678615"/>
            <a:ext cx="5057486" cy="738664"/>
          </a:xfrm>
          <a:prstGeom prst="rect">
            <a:avLst/>
          </a:prstGeom>
          <a:noFill/>
        </p:spPr>
        <p:txBody>
          <a:bodyPr wrap="square" rtlCol="0">
            <a:spAutoFit/>
          </a:bodyPr>
          <a:lstStyle/>
          <a:p>
            <a:pPr algn="ctr"/>
            <a:r>
              <a:rPr lang="en-US" sz="2400" b="1" dirty="0">
                <a:solidFill>
                  <a:srgbClr val="4D5156"/>
                </a:solidFill>
                <a:effectLst/>
                <a:latin typeface="Times New Roman" panose="02020603050405020304" pitchFamily="18" charset="0"/>
                <a:ea typeface="Times New Roman" panose="02020603050405020304" pitchFamily="18" charset="0"/>
              </a:rPr>
              <a:t>Physical schema</a:t>
            </a:r>
            <a:endParaRPr lang="en-US" sz="2400" b="1" dirty="0">
              <a:effectLst/>
              <a:latin typeface="Times New Roman" panose="02020603050405020304" pitchFamily="18" charset="0"/>
              <a:ea typeface="Times New Roman" panose="02020603050405020304" pitchFamily="18" charset="0"/>
            </a:endParaRPr>
          </a:p>
          <a:p>
            <a:pPr algn="just"/>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1414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6" name="Group 395"/>
          <p:cNvGrpSpPr/>
          <p:nvPr/>
        </p:nvGrpSpPr>
        <p:grpSpPr>
          <a:xfrm>
            <a:off x="0" y="6434667"/>
            <a:ext cx="12192000" cy="423333"/>
            <a:chOff x="0" y="6434667"/>
            <a:chExt cx="12192000" cy="423333"/>
          </a:xfrm>
        </p:grpSpPr>
        <p:sp>
          <p:nvSpPr>
            <p:cNvPr id="397" name="Rectangle 396"/>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TextBox 397"/>
            <p:cNvSpPr txBox="1"/>
            <p:nvPr/>
          </p:nvSpPr>
          <p:spPr>
            <a:xfrm>
              <a:off x="80189" y="6461667"/>
              <a:ext cx="2995629" cy="369332"/>
            </a:xfrm>
            <a:prstGeom prst="rect">
              <a:avLst/>
            </a:prstGeom>
            <a:noFill/>
          </p:spPr>
          <p:txBody>
            <a:bodyPr wrap="square" rtlCol="0">
              <a:spAutoFit/>
            </a:bodyPr>
            <a:lstStyle/>
            <a:p>
              <a:r>
                <a:rPr lang="en-US" b="1" dirty="0">
                  <a:solidFill>
                    <a:schemeClr val="bg1"/>
                  </a:solidFill>
                  <a:latin typeface="Arial Narrow" panose="020B0606020202030204" pitchFamily="34" charset="0"/>
                </a:rPr>
                <a:t>Group 18</a:t>
              </a:r>
            </a:p>
          </p:txBody>
        </p:sp>
      </p:grpSp>
      <p:sp>
        <p:nvSpPr>
          <p:cNvPr id="395" name="TextBox 394">
            <a:extLst>
              <a:ext uri="{FF2B5EF4-FFF2-40B4-BE49-F238E27FC236}">
                <a16:creationId xmlns:a16="http://schemas.microsoft.com/office/drawing/2014/main" id="{8B56AD45-5CA7-41FA-BA36-B094B3F1ABD7}"/>
              </a:ext>
            </a:extLst>
          </p:cNvPr>
          <p:cNvSpPr txBox="1"/>
          <p:nvPr/>
        </p:nvSpPr>
        <p:spPr>
          <a:xfrm>
            <a:off x="62629" y="2444280"/>
            <a:ext cx="5170917" cy="1477328"/>
          </a:xfrm>
          <a:prstGeom prst="rect">
            <a:avLst/>
          </a:prstGeom>
          <a:noFill/>
        </p:spPr>
        <p:txBody>
          <a:bodyPr wrap="square" rtlCol="0">
            <a:spAutoFit/>
          </a:bodyPr>
          <a:lstStyle/>
          <a:p>
            <a:pPr marL="596900" indent="-229235" algn="just"/>
            <a:r>
              <a:rPr lang="en-US" sz="1800" dirty="0">
                <a:solidFill>
                  <a:srgbClr val="202124"/>
                </a:solidFill>
                <a:effectLst/>
                <a:latin typeface="Times New Roman" panose="02020603050405020304" pitchFamily="18" charset="0"/>
                <a:ea typeface="Times New Roman" panose="02020603050405020304" pitchFamily="18" charset="0"/>
              </a:rPr>
              <a:t>    Our database is implemented on  cloud server called cloud </a:t>
            </a:r>
            <a:r>
              <a:rPr lang="en-US" sz="1800" dirty="0" err="1">
                <a:solidFill>
                  <a:srgbClr val="202124"/>
                </a:solidFill>
                <a:effectLst/>
                <a:latin typeface="Times New Roman" panose="02020603050405020304" pitchFamily="18" charset="0"/>
                <a:ea typeface="Times New Roman" panose="02020603050405020304" pitchFamily="18" charset="0"/>
              </a:rPr>
              <a:t>firestore</a:t>
            </a:r>
            <a:r>
              <a:rPr lang="en-US" sz="1800" dirty="0">
                <a:solidFill>
                  <a:srgbClr val="202124"/>
                </a:solidFill>
                <a:effectLst/>
                <a:latin typeface="Times New Roman" panose="02020603050405020304" pitchFamily="18" charset="0"/>
                <a:ea typeface="Times New Roman" panose="02020603050405020304" pitchFamily="18" charset="0"/>
              </a:rPr>
              <a:t> </a:t>
            </a:r>
          </a:p>
          <a:p>
            <a:pPr marL="596900" indent="-229235" algn="just"/>
            <a:r>
              <a:rPr lang="en-US" dirty="0">
                <a:solidFill>
                  <a:srgbClr val="202124"/>
                </a:solidFill>
                <a:latin typeface="Times New Roman" panose="02020603050405020304" pitchFamily="18" charset="0"/>
                <a:ea typeface="Times New Roman" panose="02020603050405020304" pitchFamily="18" charset="0"/>
              </a:rPr>
              <a:t>    The processes is n integration process.</a:t>
            </a:r>
          </a:p>
          <a:p>
            <a:pPr marL="596900" indent="-229235" algn="just"/>
            <a:r>
              <a:rPr lang="en-US" dirty="0">
                <a:solidFill>
                  <a:srgbClr val="202124"/>
                </a:solidFill>
                <a:latin typeface="Times New Roman" panose="02020603050405020304" pitchFamily="18" charset="0"/>
                <a:ea typeface="Times New Roman" panose="02020603050405020304" pitchFamily="18" charset="0"/>
              </a:rPr>
              <a:t>     Tables created in collections. Also specify constrains.</a:t>
            </a:r>
            <a:endParaRPr lang="en-US" sz="1800" dirty="0">
              <a:effectLst/>
              <a:latin typeface="Times New Roman" panose="02020603050405020304" pitchFamily="18" charset="0"/>
              <a:ea typeface="Times New Roman" panose="02020603050405020304" pitchFamily="18" charset="0"/>
            </a:endParaRPr>
          </a:p>
        </p:txBody>
      </p:sp>
      <p:pic>
        <p:nvPicPr>
          <p:cNvPr id="400" name="Picture 399">
            <a:extLst>
              <a:ext uri="{FF2B5EF4-FFF2-40B4-BE49-F238E27FC236}">
                <a16:creationId xmlns:a16="http://schemas.microsoft.com/office/drawing/2014/main" id="{259B192B-BFA5-4A82-B155-4FC1CAB92DA5}"/>
              </a:ext>
            </a:extLst>
          </p:cNvPr>
          <p:cNvPicPr/>
          <p:nvPr/>
        </p:nvPicPr>
        <p:blipFill>
          <a:blip r:embed="rId2">
            <a:extLst>
              <a:ext uri="{28A0092B-C50C-407E-A947-70E740481C1C}">
                <a14:useLocalDpi xmlns:a14="http://schemas.microsoft.com/office/drawing/2010/main" val="0"/>
              </a:ext>
            </a:extLst>
          </a:blip>
          <a:srcRect l="22278" r="22278"/>
          <a:stretch/>
        </p:blipFill>
        <p:spPr bwMode="auto">
          <a:xfrm>
            <a:off x="5569201" y="767212"/>
            <a:ext cx="6216934" cy="4499590"/>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401" name="TextBox 400">
            <a:extLst>
              <a:ext uri="{FF2B5EF4-FFF2-40B4-BE49-F238E27FC236}">
                <a16:creationId xmlns:a16="http://schemas.microsoft.com/office/drawing/2014/main" id="{F00F7BE4-85A4-4E58-BE85-7045F31C958D}"/>
              </a:ext>
            </a:extLst>
          </p:cNvPr>
          <p:cNvSpPr txBox="1"/>
          <p:nvPr/>
        </p:nvSpPr>
        <p:spPr>
          <a:xfrm>
            <a:off x="0" y="1509805"/>
            <a:ext cx="5057486" cy="738664"/>
          </a:xfrm>
          <a:prstGeom prst="rect">
            <a:avLst/>
          </a:prstGeom>
          <a:noFill/>
        </p:spPr>
        <p:txBody>
          <a:bodyPr wrap="square" rtlCol="0">
            <a:spAutoFit/>
          </a:bodyPr>
          <a:lstStyle/>
          <a:p>
            <a:pPr algn="ctr"/>
            <a:r>
              <a:rPr lang="en-US" sz="2400" b="1" dirty="0">
                <a:solidFill>
                  <a:srgbClr val="4D5156"/>
                </a:solidFill>
                <a:effectLst/>
                <a:latin typeface="Times New Roman" panose="02020603050405020304" pitchFamily="18" charset="0"/>
                <a:ea typeface="Times New Roman" panose="02020603050405020304" pitchFamily="18" charset="0"/>
              </a:rPr>
              <a:t>Implementation </a:t>
            </a:r>
            <a:endParaRPr lang="en-US" sz="2400" b="1" dirty="0">
              <a:effectLst/>
              <a:latin typeface="Times New Roman" panose="02020603050405020304" pitchFamily="18" charset="0"/>
              <a:ea typeface="Times New Roman" panose="02020603050405020304" pitchFamily="18" charset="0"/>
            </a:endParaRPr>
          </a:p>
          <a:p>
            <a:pPr algn="just"/>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83959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588" y="-126609"/>
            <a:ext cx="12188825" cy="6869804"/>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s-UY" sz="2399">
              <a:solidFill>
                <a:prstClr val="white"/>
              </a:solidFill>
            </a:endParaRPr>
          </a:p>
        </p:txBody>
      </p:sp>
      <p:sp>
        <p:nvSpPr>
          <p:cNvPr id="20" name="Up Ribbon 19"/>
          <p:cNvSpPr/>
          <p:nvPr/>
        </p:nvSpPr>
        <p:spPr>
          <a:xfrm>
            <a:off x="6171614" y="1841491"/>
            <a:ext cx="5589692" cy="1368579"/>
          </a:xfrm>
          <a:prstGeom prst="ribbon2">
            <a:avLst>
              <a:gd name="adj1" fmla="val 16667"/>
              <a:gd name="adj2" fmla="val 75000"/>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s-UY" sz="2399">
              <a:solidFill>
                <a:prstClr val="white"/>
              </a:solidFill>
            </a:endParaRPr>
          </a:p>
        </p:txBody>
      </p:sp>
      <p:sp>
        <p:nvSpPr>
          <p:cNvPr id="14" name="Rounded Rectangle 13">
            <a:hlinkClick r:id="rId3"/>
          </p:cNvPr>
          <p:cNvSpPr/>
          <p:nvPr/>
        </p:nvSpPr>
        <p:spPr>
          <a:xfrm>
            <a:off x="7467243" y="4650732"/>
            <a:ext cx="2839082" cy="609441"/>
          </a:xfrm>
          <a:prstGeom prst="roundRect">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US" sz="2399" b="1" dirty="0">
                <a:solidFill>
                  <a:prstClr val="white"/>
                </a:solidFill>
              </a:rPr>
              <a:t>FOODAUC</a:t>
            </a:r>
            <a:endParaRPr lang="es-UY" sz="2399" b="1" dirty="0">
              <a:solidFill>
                <a:prstClr val="white"/>
              </a:solidFill>
            </a:endParaRPr>
          </a:p>
        </p:txBody>
      </p:sp>
      <p:sp>
        <p:nvSpPr>
          <p:cNvPr id="17" name="Freeform 19"/>
          <p:cNvSpPr>
            <a:spLocks noChangeAspect="1" noEditPoints="1"/>
          </p:cNvSpPr>
          <p:nvPr/>
        </p:nvSpPr>
        <p:spPr bwMode="auto">
          <a:xfrm rot="7401880">
            <a:off x="10479107" y="4034841"/>
            <a:ext cx="1844195" cy="742757"/>
          </a:xfrm>
          <a:custGeom>
            <a:avLst/>
            <a:gdLst>
              <a:gd name="T0" fmla="*/ 715 w 868"/>
              <a:gd name="T1" fmla="*/ 128 h 351"/>
              <a:gd name="T2" fmla="*/ 363 w 868"/>
              <a:gd name="T3" fmla="*/ 50 h 351"/>
              <a:gd name="T4" fmla="*/ 226 w 868"/>
              <a:gd name="T5" fmla="*/ 94 h 351"/>
              <a:gd name="T6" fmla="*/ 155 w 868"/>
              <a:gd name="T7" fmla="*/ 112 h 351"/>
              <a:gd name="T8" fmla="*/ 111 w 868"/>
              <a:gd name="T9" fmla="*/ 138 h 351"/>
              <a:gd name="T10" fmla="*/ 85 w 868"/>
              <a:gd name="T11" fmla="*/ 163 h 351"/>
              <a:gd name="T12" fmla="*/ 104 w 868"/>
              <a:gd name="T13" fmla="*/ 185 h 351"/>
              <a:gd name="T14" fmla="*/ 69 w 868"/>
              <a:gd name="T15" fmla="*/ 174 h 351"/>
              <a:gd name="T16" fmla="*/ 92 w 868"/>
              <a:gd name="T17" fmla="*/ 203 h 351"/>
              <a:gd name="T18" fmla="*/ 66 w 868"/>
              <a:gd name="T19" fmla="*/ 192 h 351"/>
              <a:gd name="T20" fmla="*/ 75 w 868"/>
              <a:gd name="T21" fmla="*/ 207 h 351"/>
              <a:gd name="T22" fmla="*/ 72 w 868"/>
              <a:gd name="T23" fmla="*/ 224 h 351"/>
              <a:gd name="T24" fmla="*/ 64 w 868"/>
              <a:gd name="T25" fmla="*/ 228 h 351"/>
              <a:gd name="T26" fmla="*/ 29 w 868"/>
              <a:gd name="T27" fmla="*/ 217 h 351"/>
              <a:gd name="T28" fmla="*/ 31 w 868"/>
              <a:gd name="T29" fmla="*/ 228 h 351"/>
              <a:gd name="T30" fmla="*/ 53 w 868"/>
              <a:gd name="T31" fmla="*/ 253 h 351"/>
              <a:gd name="T32" fmla="*/ 36 w 868"/>
              <a:gd name="T33" fmla="*/ 257 h 351"/>
              <a:gd name="T34" fmla="*/ 774 w 868"/>
              <a:gd name="T35" fmla="*/ 258 h 351"/>
              <a:gd name="T36" fmla="*/ 640 w 868"/>
              <a:gd name="T37" fmla="*/ 136 h 351"/>
              <a:gd name="T38" fmla="*/ 376 w 868"/>
              <a:gd name="T39" fmla="*/ 47 h 351"/>
              <a:gd name="T40" fmla="*/ 235 w 868"/>
              <a:gd name="T41" fmla="*/ 76 h 351"/>
              <a:gd name="T42" fmla="*/ 221 w 868"/>
              <a:gd name="T43" fmla="*/ 70 h 351"/>
              <a:gd name="T44" fmla="*/ 180 w 868"/>
              <a:gd name="T45" fmla="*/ 89 h 351"/>
              <a:gd name="T46" fmla="*/ 168 w 868"/>
              <a:gd name="T47" fmla="*/ 110 h 351"/>
              <a:gd name="T48" fmla="*/ 140 w 868"/>
              <a:gd name="T49" fmla="*/ 145 h 351"/>
              <a:gd name="T50" fmla="*/ 81 w 868"/>
              <a:gd name="T51" fmla="*/ 192 h 351"/>
              <a:gd name="T52" fmla="*/ 126 w 868"/>
              <a:gd name="T53" fmla="*/ 134 h 351"/>
              <a:gd name="T54" fmla="*/ 253 w 868"/>
              <a:gd name="T55" fmla="*/ 36 h 351"/>
              <a:gd name="T56" fmla="*/ 399 w 868"/>
              <a:gd name="T57" fmla="*/ 2 h 351"/>
              <a:gd name="T58" fmla="*/ 510 w 868"/>
              <a:gd name="T59" fmla="*/ 14 h 351"/>
              <a:gd name="T60" fmla="*/ 732 w 868"/>
              <a:gd name="T61" fmla="*/ 145 h 351"/>
              <a:gd name="T62" fmla="*/ 794 w 868"/>
              <a:gd name="T63" fmla="*/ 260 h 351"/>
              <a:gd name="T64" fmla="*/ 787 w 868"/>
              <a:gd name="T65" fmla="*/ 222 h 351"/>
              <a:gd name="T66" fmla="*/ 721 w 868"/>
              <a:gd name="T67" fmla="*/ 150 h 351"/>
              <a:gd name="T68" fmla="*/ 533 w 868"/>
              <a:gd name="T69" fmla="*/ 22 h 351"/>
              <a:gd name="T70" fmla="*/ 380 w 868"/>
              <a:gd name="T71" fmla="*/ 47 h 351"/>
              <a:gd name="T72" fmla="*/ 307 w 868"/>
              <a:gd name="T73" fmla="*/ 53 h 351"/>
              <a:gd name="T74" fmla="*/ 281 w 868"/>
              <a:gd name="T75" fmla="*/ 47 h 351"/>
              <a:gd name="T76" fmla="*/ 242 w 868"/>
              <a:gd name="T77" fmla="*/ 43 h 351"/>
              <a:gd name="T78" fmla="*/ 222 w 868"/>
              <a:gd name="T79" fmla="*/ 51 h 351"/>
              <a:gd name="T80" fmla="*/ 197 w 868"/>
              <a:gd name="T81" fmla="*/ 73 h 351"/>
              <a:gd name="T82" fmla="*/ 164 w 868"/>
              <a:gd name="T83" fmla="*/ 99 h 351"/>
              <a:gd name="T84" fmla="*/ 142 w 868"/>
              <a:gd name="T85" fmla="*/ 117 h 351"/>
              <a:gd name="T86" fmla="*/ 141 w 868"/>
              <a:gd name="T87" fmla="*/ 138 h 351"/>
              <a:gd name="T88" fmla="*/ 124 w 868"/>
              <a:gd name="T89" fmla="*/ 129 h 351"/>
              <a:gd name="T90" fmla="*/ 113 w 868"/>
              <a:gd name="T91" fmla="*/ 142 h 351"/>
              <a:gd name="T92" fmla="*/ 337 w 868"/>
              <a:gd name="T93" fmla="*/ 9 h 351"/>
              <a:gd name="T94" fmla="*/ 168 w 868"/>
              <a:gd name="T95" fmla="*/ 125 h 351"/>
              <a:gd name="T96" fmla="*/ 197 w 868"/>
              <a:gd name="T97" fmla="*/ 105 h 351"/>
              <a:gd name="T98" fmla="*/ 131 w 868"/>
              <a:gd name="T99" fmla="*/ 159 h 351"/>
              <a:gd name="T100" fmla="*/ 88 w 868"/>
              <a:gd name="T101" fmla="*/ 171 h 351"/>
              <a:gd name="T102" fmla="*/ 85 w 868"/>
              <a:gd name="T103" fmla="*/ 191 h 351"/>
              <a:gd name="T104" fmla="*/ 79 w 868"/>
              <a:gd name="T105" fmla="*/ 215 h 351"/>
              <a:gd name="T106" fmla="*/ 48 w 868"/>
              <a:gd name="T107" fmla="*/ 193 h 351"/>
              <a:gd name="T108" fmla="*/ 64 w 868"/>
              <a:gd name="T109" fmla="*/ 238 h 351"/>
              <a:gd name="T110" fmla="*/ 17 w 868"/>
              <a:gd name="T111" fmla="*/ 235 h 351"/>
              <a:gd name="T112" fmla="*/ 87 w 868"/>
              <a:gd name="T113" fmla="*/ 158 h 351"/>
              <a:gd name="T114" fmla="*/ 865 w 868"/>
              <a:gd name="T115" fmla="*/ 172 h 351"/>
              <a:gd name="T116" fmla="*/ 859 w 868"/>
              <a:gd name="T117" fmla="*/ 117 h 351"/>
              <a:gd name="T118" fmla="*/ 782 w 868"/>
              <a:gd name="T119" fmla="*/ 277 h 351"/>
              <a:gd name="T120" fmla="*/ 841 w 868"/>
              <a:gd name="T121" fmla="*/ 164 h 351"/>
              <a:gd name="T122" fmla="*/ 861 w 868"/>
              <a:gd name="T123" fmla="*/ 201 h 351"/>
              <a:gd name="T124" fmla="*/ 666 w 868"/>
              <a:gd name="T125" fmla="*/ 296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868" h="351">
                <a:moveTo>
                  <a:pt x="813" y="278"/>
                </a:moveTo>
                <a:cubicBezTo>
                  <a:pt x="812" y="276"/>
                  <a:pt x="811" y="275"/>
                  <a:pt x="812" y="275"/>
                </a:cubicBezTo>
                <a:cubicBezTo>
                  <a:pt x="813" y="277"/>
                  <a:pt x="813" y="278"/>
                  <a:pt x="813" y="278"/>
                </a:cubicBezTo>
                <a:close/>
                <a:moveTo>
                  <a:pt x="812" y="266"/>
                </a:moveTo>
                <a:cubicBezTo>
                  <a:pt x="813" y="269"/>
                  <a:pt x="814" y="269"/>
                  <a:pt x="814" y="271"/>
                </a:cubicBezTo>
                <a:cubicBezTo>
                  <a:pt x="813" y="267"/>
                  <a:pt x="813" y="271"/>
                  <a:pt x="813" y="270"/>
                </a:cubicBezTo>
                <a:cubicBezTo>
                  <a:pt x="815" y="276"/>
                  <a:pt x="814" y="270"/>
                  <a:pt x="815" y="272"/>
                </a:cubicBezTo>
                <a:cubicBezTo>
                  <a:pt x="814" y="268"/>
                  <a:pt x="813" y="267"/>
                  <a:pt x="812" y="266"/>
                </a:cubicBezTo>
                <a:close/>
                <a:moveTo>
                  <a:pt x="781" y="282"/>
                </a:moveTo>
                <a:cubicBezTo>
                  <a:pt x="782" y="285"/>
                  <a:pt x="783" y="285"/>
                  <a:pt x="784" y="284"/>
                </a:cubicBezTo>
                <a:cubicBezTo>
                  <a:pt x="782" y="282"/>
                  <a:pt x="782" y="282"/>
                  <a:pt x="781" y="282"/>
                </a:cubicBezTo>
                <a:close/>
                <a:moveTo>
                  <a:pt x="798" y="267"/>
                </a:moveTo>
                <a:cubicBezTo>
                  <a:pt x="798" y="268"/>
                  <a:pt x="801" y="272"/>
                  <a:pt x="801" y="272"/>
                </a:cubicBezTo>
                <a:cubicBezTo>
                  <a:pt x="801" y="269"/>
                  <a:pt x="799" y="267"/>
                  <a:pt x="798" y="267"/>
                </a:cubicBezTo>
                <a:close/>
                <a:moveTo>
                  <a:pt x="791" y="270"/>
                </a:moveTo>
                <a:cubicBezTo>
                  <a:pt x="791" y="272"/>
                  <a:pt x="793" y="275"/>
                  <a:pt x="793" y="276"/>
                </a:cubicBezTo>
                <a:cubicBezTo>
                  <a:pt x="793" y="274"/>
                  <a:pt x="791" y="271"/>
                  <a:pt x="791" y="270"/>
                </a:cubicBezTo>
                <a:close/>
                <a:moveTo>
                  <a:pt x="789" y="269"/>
                </a:moveTo>
                <a:cubicBezTo>
                  <a:pt x="788" y="269"/>
                  <a:pt x="791" y="272"/>
                  <a:pt x="790" y="273"/>
                </a:cubicBezTo>
                <a:cubicBezTo>
                  <a:pt x="789" y="270"/>
                  <a:pt x="788" y="270"/>
                  <a:pt x="787" y="270"/>
                </a:cubicBezTo>
                <a:cubicBezTo>
                  <a:pt x="789" y="273"/>
                  <a:pt x="790" y="274"/>
                  <a:pt x="791" y="276"/>
                </a:cubicBezTo>
                <a:cubicBezTo>
                  <a:pt x="792" y="276"/>
                  <a:pt x="792" y="274"/>
                  <a:pt x="793" y="276"/>
                </a:cubicBezTo>
                <a:cubicBezTo>
                  <a:pt x="792" y="273"/>
                  <a:pt x="791" y="272"/>
                  <a:pt x="789" y="269"/>
                </a:cubicBezTo>
                <a:close/>
                <a:moveTo>
                  <a:pt x="801" y="266"/>
                </a:moveTo>
                <a:cubicBezTo>
                  <a:pt x="800" y="266"/>
                  <a:pt x="800" y="268"/>
                  <a:pt x="801" y="271"/>
                </a:cubicBezTo>
                <a:cubicBezTo>
                  <a:pt x="802" y="271"/>
                  <a:pt x="801" y="267"/>
                  <a:pt x="801" y="266"/>
                </a:cubicBezTo>
                <a:close/>
                <a:moveTo>
                  <a:pt x="799" y="270"/>
                </a:moveTo>
                <a:cubicBezTo>
                  <a:pt x="799" y="270"/>
                  <a:pt x="798" y="270"/>
                  <a:pt x="798" y="269"/>
                </a:cubicBezTo>
                <a:cubicBezTo>
                  <a:pt x="797" y="269"/>
                  <a:pt x="797" y="270"/>
                  <a:pt x="798" y="272"/>
                </a:cubicBezTo>
                <a:cubicBezTo>
                  <a:pt x="798" y="271"/>
                  <a:pt x="800" y="273"/>
                  <a:pt x="799" y="270"/>
                </a:cubicBezTo>
                <a:close/>
                <a:moveTo>
                  <a:pt x="770" y="269"/>
                </a:moveTo>
                <a:cubicBezTo>
                  <a:pt x="771" y="271"/>
                  <a:pt x="772" y="272"/>
                  <a:pt x="773" y="272"/>
                </a:cubicBezTo>
                <a:cubicBezTo>
                  <a:pt x="772" y="270"/>
                  <a:pt x="771" y="269"/>
                  <a:pt x="770" y="269"/>
                </a:cubicBezTo>
                <a:close/>
                <a:moveTo>
                  <a:pt x="807" y="248"/>
                </a:moveTo>
                <a:cubicBezTo>
                  <a:pt x="808" y="250"/>
                  <a:pt x="810" y="253"/>
                  <a:pt x="810" y="252"/>
                </a:cubicBezTo>
                <a:cubicBezTo>
                  <a:pt x="809" y="249"/>
                  <a:pt x="808" y="247"/>
                  <a:pt x="807" y="248"/>
                </a:cubicBezTo>
                <a:close/>
                <a:moveTo>
                  <a:pt x="802" y="246"/>
                </a:moveTo>
                <a:cubicBezTo>
                  <a:pt x="803" y="247"/>
                  <a:pt x="803" y="248"/>
                  <a:pt x="804" y="251"/>
                </a:cubicBezTo>
                <a:cubicBezTo>
                  <a:pt x="805" y="251"/>
                  <a:pt x="803" y="245"/>
                  <a:pt x="802" y="246"/>
                </a:cubicBezTo>
                <a:close/>
                <a:moveTo>
                  <a:pt x="805" y="245"/>
                </a:moveTo>
                <a:cubicBezTo>
                  <a:pt x="803" y="240"/>
                  <a:pt x="804" y="239"/>
                  <a:pt x="802" y="235"/>
                </a:cubicBezTo>
                <a:cubicBezTo>
                  <a:pt x="800" y="234"/>
                  <a:pt x="796" y="236"/>
                  <a:pt x="801" y="245"/>
                </a:cubicBezTo>
                <a:cubicBezTo>
                  <a:pt x="801" y="242"/>
                  <a:pt x="806" y="248"/>
                  <a:pt x="805" y="245"/>
                </a:cubicBezTo>
                <a:close/>
                <a:moveTo>
                  <a:pt x="759" y="246"/>
                </a:moveTo>
                <a:cubicBezTo>
                  <a:pt x="759" y="247"/>
                  <a:pt x="758" y="246"/>
                  <a:pt x="758" y="246"/>
                </a:cubicBezTo>
                <a:cubicBezTo>
                  <a:pt x="759" y="248"/>
                  <a:pt x="760" y="248"/>
                  <a:pt x="759" y="248"/>
                </a:cubicBezTo>
                <a:cubicBezTo>
                  <a:pt x="760" y="250"/>
                  <a:pt x="760" y="250"/>
                  <a:pt x="761" y="250"/>
                </a:cubicBezTo>
                <a:cubicBezTo>
                  <a:pt x="759" y="248"/>
                  <a:pt x="760" y="248"/>
                  <a:pt x="759" y="246"/>
                </a:cubicBezTo>
                <a:close/>
                <a:moveTo>
                  <a:pt x="766" y="178"/>
                </a:moveTo>
                <a:cubicBezTo>
                  <a:pt x="766" y="178"/>
                  <a:pt x="766" y="178"/>
                  <a:pt x="767" y="180"/>
                </a:cubicBezTo>
                <a:cubicBezTo>
                  <a:pt x="767" y="180"/>
                  <a:pt x="768" y="181"/>
                  <a:pt x="768" y="181"/>
                </a:cubicBezTo>
                <a:cubicBezTo>
                  <a:pt x="767" y="179"/>
                  <a:pt x="768" y="180"/>
                  <a:pt x="766" y="178"/>
                </a:cubicBezTo>
                <a:close/>
                <a:moveTo>
                  <a:pt x="756" y="167"/>
                </a:moveTo>
                <a:cubicBezTo>
                  <a:pt x="757" y="168"/>
                  <a:pt x="758" y="169"/>
                  <a:pt x="757" y="169"/>
                </a:cubicBezTo>
                <a:cubicBezTo>
                  <a:pt x="762" y="175"/>
                  <a:pt x="758" y="167"/>
                  <a:pt x="756" y="167"/>
                </a:cubicBezTo>
                <a:close/>
                <a:moveTo>
                  <a:pt x="713" y="128"/>
                </a:moveTo>
                <a:cubicBezTo>
                  <a:pt x="713" y="127"/>
                  <a:pt x="714" y="127"/>
                  <a:pt x="715" y="128"/>
                </a:cubicBezTo>
                <a:cubicBezTo>
                  <a:pt x="712" y="125"/>
                  <a:pt x="710" y="125"/>
                  <a:pt x="713" y="128"/>
                </a:cubicBezTo>
                <a:close/>
                <a:moveTo>
                  <a:pt x="640" y="70"/>
                </a:moveTo>
                <a:cubicBezTo>
                  <a:pt x="634" y="64"/>
                  <a:pt x="636" y="68"/>
                  <a:pt x="640" y="70"/>
                </a:cubicBezTo>
                <a:close/>
                <a:moveTo>
                  <a:pt x="545" y="23"/>
                </a:moveTo>
                <a:cubicBezTo>
                  <a:pt x="544" y="24"/>
                  <a:pt x="548" y="25"/>
                  <a:pt x="549" y="24"/>
                </a:cubicBezTo>
                <a:cubicBezTo>
                  <a:pt x="546" y="24"/>
                  <a:pt x="547" y="24"/>
                  <a:pt x="545" y="23"/>
                </a:cubicBezTo>
                <a:close/>
                <a:moveTo>
                  <a:pt x="539" y="20"/>
                </a:moveTo>
                <a:cubicBezTo>
                  <a:pt x="539" y="20"/>
                  <a:pt x="538" y="20"/>
                  <a:pt x="538" y="20"/>
                </a:cubicBezTo>
                <a:cubicBezTo>
                  <a:pt x="540" y="21"/>
                  <a:pt x="543" y="22"/>
                  <a:pt x="543" y="21"/>
                </a:cubicBezTo>
                <a:cubicBezTo>
                  <a:pt x="540" y="20"/>
                  <a:pt x="540" y="21"/>
                  <a:pt x="539" y="20"/>
                </a:cubicBezTo>
                <a:close/>
                <a:moveTo>
                  <a:pt x="530" y="17"/>
                </a:moveTo>
                <a:cubicBezTo>
                  <a:pt x="529" y="18"/>
                  <a:pt x="534" y="19"/>
                  <a:pt x="534" y="18"/>
                </a:cubicBezTo>
                <a:lnTo>
                  <a:pt x="530" y="17"/>
                </a:lnTo>
                <a:close/>
                <a:moveTo>
                  <a:pt x="524" y="16"/>
                </a:moveTo>
                <a:cubicBezTo>
                  <a:pt x="524" y="16"/>
                  <a:pt x="522" y="16"/>
                  <a:pt x="522" y="17"/>
                </a:cubicBezTo>
                <a:cubicBezTo>
                  <a:pt x="524" y="17"/>
                  <a:pt x="527" y="18"/>
                  <a:pt x="529" y="18"/>
                </a:cubicBezTo>
                <a:cubicBezTo>
                  <a:pt x="528" y="17"/>
                  <a:pt x="526" y="17"/>
                  <a:pt x="524" y="16"/>
                </a:cubicBezTo>
                <a:close/>
                <a:moveTo>
                  <a:pt x="498" y="10"/>
                </a:moveTo>
                <a:cubicBezTo>
                  <a:pt x="501" y="10"/>
                  <a:pt x="502" y="10"/>
                  <a:pt x="503" y="10"/>
                </a:cubicBezTo>
                <a:cubicBezTo>
                  <a:pt x="502" y="10"/>
                  <a:pt x="498" y="9"/>
                  <a:pt x="498" y="10"/>
                </a:cubicBezTo>
                <a:close/>
                <a:moveTo>
                  <a:pt x="467" y="7"/>
                </a:moveTo>
                <a:cubicBezTo>
                  <a:pt x="468" y="7"/>
                  <a:pt x="473" y="8"/>
                  <a:pt x="473" y="7"/>
                </a:cubicBezTo>
                <a:cubicBezTo>
                  <a:pt x="470" y="7"/>
                  <a:pt x="467" y="6"/>
                  <a:pt x="467" y="7"/>
                </a:cubicBezTo>
                <a:close/>
                <a:moveTo>
                  <a:pt x="443" y="52"/>
                </a:moveTo>
                <a:cubicBezTo>
                  <a:pt x="443" y="52"/>
                  <a:pt x="443" y="52"/>
                  <a:pt x="443" y="53"/>
                </a:cubicBezTo>
                <a:cubicBezTo>
                  <a:pt x="445" y="53"/>
                  <a:pt x="444" y="54"/>
                  <a:pt x="447" y="54"/>
                </a:cubicBezTo>
                <a:cubicBezTo>
                  <a:pt x="446" y="53"/>
                  <a:pt x="446" y="53"/>
                  <a:pt x="448" y="53"/>
                </a:cubicBezTo>
                <a:cubicBezTo>
                  <a:pt x="447" y="52"/>
                  <a:pt x="446" y="52"/>
                  <a:pt x="443" y="52"/>
                </a:cubicBezTo>
                <a:close/>
                <a:moveTo>
                  <a:pt x="435" y="51"/>
                </a:moveTo>
                <a:cubicBezTo>
                  <a:pt x="435" y="52"/>
                  <a:pt x="430" y="51"/>
                  <a:pt x="431" y="51"/>
                </a:cubicBezTo>
                <a:cubicBezTo>
                  <a:pt x="432" y="51"/>
                  <a:pt x="436" y="52"/>
                  <a:pt x="437" y="52"/>
                </a:cubicBezTo>
                <a:cubicBezTo>
                  <a:pt x="435" y="52"/>
                  <a:pt x="437" y="51"/>
                  <a:pt x="435" y="51"/>
                </a:cubicBezTo>
                <a:close/>
                <a:moveTo>
                  <a:pt x="402" y="50"/>
                </a:moveTo>
                <a:cubicBezTo>
                  <a:pt x="404" y="50"/>
                  <a:pt x="406" y="50"/>
                  <a:pt x="406" y="49"/>
                </a:cubicBezTo>
                <a:cubicBezTo>
                  <a:pt x="404" y="49"/>
                  <a:pt x="402" y="49"/>
                  <a:pt x="402" y="50"/>
                </a:cubicBezTo>
                <a:close/>
                <a:moveTo>
                  <a:pt x="391" y="1"/>
                </a:moveTo>
                <a:cubicBezTo>
                  <a:pt x="391" y="2"/>
                  <a:pt x="395" y="2"/>
                  <a:pt x="397" y="2"/>
                </a:cubicBezTo>
                <a:cubicBezTo>
                  <a:pt x="397" y="2"/>
                  <a:pt x="395" y="2"/>
                  <a:pt x="395" y="3"/>
                </a:cubicBezTo>
                <a:cubicBezTo>
                  <a:pt x="396" y="3"/>
                  <a:pt x="397" y="3"/>
                  <a:pt x="398" y="3"/>
                </a:cubicBezTo>
                <a:cubicBezTo>
                  <a:pt x="397" y="2"/>
                  <a:pt x="401" y="4"/>
                  <a:pt x="402" y="3"/>
                </a:cubicBezTo>
                <a:cubicBezTo>
                  <a:pt x="400" y="2"/>
                  <a:pt x="396" y="3"/>
                  <a:pt x="399" y="2"/>
                </a:cubicBezTo>
                <a:cubicBezTo>
                  <a:pt x="393" y="2"/>
                  <a:pt x="395" y="1"/>
                  <a:pt x="391" y="1"/>
                </a:cubicBezTo>
                <a:close/>
                <a:moveTo>
                  <a:pt x="394" y="3"/>
                </a:moveTo>
                <a:cubicBezTo>
                  <a:pt x="391" y="3"/>
                  <a:pt x="389" y="3"/>
                  <a:pt x="388" y="3"/>
                </a:cubicBezTo>
                <a:cubicBezTo>
                  <a:pt x="391" y="3"/>
                  <a:pt x="394" y="4"/>
                  <a:pt x="395" y="3"/>
                </a:cubicBezTo>
                <a:cubicBezTo>
                  <a:pt x="394" y="3"/>
                  <a:pt x="394" y="3"/>
                  <a:pt x="394" y="3"/>
                </a:cubicBezTo>
                <a:close/>
                <a:moveTo>
                  <a:pt x="384" y="2"/>
                </a:moveTo>
                <a:cubicBezTo>
                  <a:pt x="386" y="2"/>
                  <a:pt x="388" y="2"/>
                  <a:pt x="389" y="2"/>
                </a:cubicBezTo>
                <a:cubicBezTo>
                  <a:pt x="387" y="2"/>
                  <a:pt x="384" y="2"/>
                  <a:pt x="384" y="2"/>
                </a:cubicBezTo>
                <a:close/>
                <a:moveTo>
                  <a:pt x="371" y="5"/>
                </a:moveTo>
                <a:cubicBezTo>
                  <a:pt x="370" y="6"/>
                  <a:pt x="367" y="6"/>
                  <a:pt x="365" y="6"/>
                </a:cubicBezTo>
                <a:cubicBezTo>
                  <a:pt x="367" y="7"/>
                  <a:pt x="377" y="6"/>
                  <a:pt x="377" y="5"/>
                </a:cubicBezTo>
                <a:cubicBezTo>
                  <a:pt x="374" y="5"/>
                  <a:pt x="374" y="5"/>
                  <a:pt x="371" y="5"/>
                </a:cubicBezTo>
                <a:close/>
                <a:moveTo>
                  <a:pt x="364" y="51"/>
                </a:moveTo>
                <a:cubicBezTo>
                  <a:pt x="364" y="52"/>
                  <a:pt x="367" y="51"/>
                  <a:pt x="370" y="51"/>
                </a:cubicBezTo>
                <a:cubicBezTo>
                  <a:pt x="370" y="51"/>
                  <a:pt x="366" y="51"/>
                  <a:pt x="364" y="51"/>
                </a:cubicBezTo>
                <a:close/>
                <a:moveTo>
                  <a:pt x="363" y="50"/>
                </a:moveTo>
                <a:cubicBezTo>
                  <a:pt x="365" y="49"/>
                  <a:pt x="366" y="49"/>
                  <a:pt x="367" y="49"/>
                </a:cubicBezTo>
                <a:cubicBezTo>
                  <a:pt x="365" y="48"/>
                  <a:pt x="363" y="49"/>
                  <a:pt x="363" y="50"/>
                </a:cubicBezTo>
                <a:close/>
                <a:moveTo>
                  <a:pt x="326" y="13"/>
                </a:moveTo>
                <a:cubicBezTo>
                  <a:pt x="327" y="12"/>
                  <a:pt x="332" y="11"/>
                  <a:pt x="333" y="11"/>
                </a:cubicBezTo>
                <a:cubicBezTo>
                  <a:pt x="329" y="11"/>
                  <a:pt x="328" y="12"/>
                  <a:pt x="326" y="13"/>
                </a:cubicBezTo>
                <a:close/>
                <a:moveTo>
                  <a:pt x="321" y="10"/>
                </a:moveTo>
                <a:cubicBezTo>
                  <a:pt x="322" y="11"/>
                  <a:pt x="325" y="10"/>
                  <a:pt x="329" y="9"/>
                </a:cubicBezTo>
                <a:cubicBezTo>
                  <a:pt x="329" y="9"/>
                  <a:pt x="329" y="9"/>
                  <a:pt x="328" y="9"/>
                </a:cubicBezTo>
                <a:cubicBezTo>
                  <a:pt x="326" y="10"/>
                  <a:pt x="323" y="10"/>
                  <a:pt x="321" y="10"/>
                </a:cubicBezTo>
                <a:close/>
                <a:moveTo>
                  <a:pt x="322" y="58"/>
                </a:moveTo>
                <a:cubicBezTo>
                  <a:pt x="323" y="58"/>
                  <a:pt x="326" y="58"/>
                  <a:pt x="328" y="58"/>
                </a:cubicBezTo>
                <a:cubicBezTo>
                  <a:pt x="327" y="57"/>
                  <a:pt x="325" y="57"/>
                  <a:pt x="322" y="58"/>
                </a:cubicBezTo>
                <a:close/>
                <a:moveTo>
                  <a:pt x="313" y="59"/>
                </a:moveTo>
                <a:cubicBezTo>
                  <a:pt x="314" y="60"/>
                  <a:pt x="309" y="60"/>
                  <a:pt x="309" y="61"/>
                </a:cubicBezTo>
                <a:cubicBezTo>
                  <a:pt x="311" y="61"/>
                  <a:pt x="312" y="61"/>
                  <a:pt x="316" y="60"/>
                </a:cubicBezTo>
                <a:cubicBezTo>
                  <a:pt x="315" y="60"/>
                  <a:pt x="316" y="59"/>
                  <a:pt x="313" y="59"/>
                </a:cubicBezTo>
                <a:close/>
                <a:moveTo>
                  <a:pt x="286" y="24"/>
                </a:moveTo>
                <a:cubicBezTo>
                  <a:pt x="286" y="24"/>
                  <a:pt x="280" y="25"/>
                  <a:pt x="280" y="26"/>
                </a:cubicBezTo>
                <a:cubicBezTo>
                  <a:pt x="281" y="26"/>
                  <a:pt x="280" y="26"/>
                  <a:pt x="281" y="26"/>
                </a:cubicBezTo>
                <a:cubicBezTo>
                  <a:pt x="282" y="26"/>
                  <a:pt x="284" y="25"/>
                  <a:pt x="285" y="24"/>
                </a:cubicBezTo>
                <a:cubicBezTo>
                  <a:pt x="285" y="25"/>
                  <a:pt x="286" y="25"/>
                  <a:pt x="287" y="25"/>
                </a:cubicBezTo>
                <a:cubicBezTo>
                  <a:pt x="290" y="24"/>
                  <a:pt x="290" y="24"/>
                  <a:pt x="294" y="23"/>
                </a:cubicBezTo>
                <a:cubicBezTo>
                  <a:pt x="293" y="22"/>
                  <a:pt x="293" y="22"/>
                  <a:pt x="293" y="22"/>
                </a:cubicBezTo>
                <a:cubicBezTo>
                  <a:pt x="290" y="23"/>
                  <a:pt x="288" y="23"/>
                  <a:pt x="286" y="24"/>
                </a:cubicBezTo>
                <a:close/>
                <a:moveTo>
                  <a:pt x="287" y="68"/>
                </a:moveTo>
                <a:cubicBezTo>
                  <a:pt x="289" y="67"/>
                  <a:pt x="289" y="67"/>
                  <a:pt x="289" y="66"/>
                </a:cubicBezTo>
                <a:cubicBezTo>
                  <a:pt x="287" y="67"/>
                  <a:pt x="287" y="67"/>
                  <a:pt x="287" y="68"/>
                </a:cubicBezTo>
                <a:close/>
                <a:moveTo>
                  <a:pt x="237" y="80"/>
                </a:moveTo>
                <a:cubicBezTo>
                  <a:pt x="236" y="81"/>
                  <a:pt x="235" y="83"/>
                  <a:pt x="230" y="86"/>
                </a:cubicBezTo>
                <a:cubicBezTo>
                  <a:pt x="227" y="86"/>
                  <a:pt x="224" y="88"/>
                  <a:pt x="221" y="89"/>
                </a:cubicBezTo>
                <a:cubicBezTo>
                  <a:pt x="221" y="89"/>
                  <a:pt x="221" y="90"/>
                  <a:pt x="220" y="91"/>
                </a:cubicBezTo>
                <a:cubicBezTo>
                  <a:pt x="219" y="91"/>
                  <a:pt x="215" y="92"/>
                  <a:pt x="215" y="93"/>
                </a:cubicBezTo>
                <a:cubicBezTo>
                  <a:pt x="217" y="93"/>
                  <a:pt x="218" y="93"/>
                  <a:pt x="220" y="92"/>
                </a:cubicBezTo>
                <a:cubicBezTo>
                  <a:pt x="222" y="91"/>
                  <a:pt x="219" y="91"/>
                  <a:pt x="221" y="90"/>
                </a:cubicBezTo>
                <a:cubicBezTo>
                  <a:pt x="227" y="88"/>
                  <a:pt x="233" y="84"/>
                  <a:pt x="238" y="81"/>
                </a:cubicBezTo>
                <a:cubicBezTo>
                  <a:pt x="237" y="81"/>
                  <a:pt x="237" y="81"/>
                  <a:pt x="236" y="81"/>
                </a:cubicBezTo>
                <a:cubicBezTo>
                  <a:pt x="239" y="80"/>
                  <a:pt x="241" y="79"/>
                  <a:pt x="242" y="78"/>
                </a:cubicBezTo>
                <a:cubicBezTo>
                  <a:pt x="239" y="79"/>
                  <a:pt x="238" y="79"/>
                  <a:pt x="237" y="80"/>
                </a:cubicBezTo>
                <a:close/>
                <a:moveTo>
                  <a:pt x="228" y="79"/>
                </a:moveTo>
                <a:cubicBezTo>
                  <a:pt x="228" y="80"/>
                  <a:pt x="230" y="79"/>
                  <a:pt x="228" y="80"/>
                </a:cubicBezTo>
                <a:cubicBezTo>
                  <a:pt x="228" y="80"/>
                  <a:pt x="224" y="82"/>
                  <a:pt x="224" y="81"/>
                </a:cubicBezTo>
                <a:cubicBezTo>
                  <a:pt x="219" y="84"/>
                  <a:pt x="214" y="86"/>
                  <a:pt x="212" y="89"/>
                </a:cubicBezTo>
                <a:cubicBezTo>
                  <a:pt x="217" y="86"/>
                  <a:pt x="220" y="83"/>
                  <a:pt x="224" y="82"/>
                </a:cubicBezTo>
                <a:cubicBezTo>
                  <a:pt x="224" y="82"/>
                  <a:pt x="222" y="83"/>
                  <a:pt x="223" y="83"/>
                </a:cubicBezTo>
                <a:cubicBezTo>
                  <a:pt x="226" y="82"/>
                  <a:pt x="228" y="80"/>
                  <a:pt x="232" y="79"/>
                </a:cubicBezTo>
                <a:cubicBezTo>
                  <a:pt x="231" y="78"/>
                  <a:pt x="231" y="78"/>
                  <a:pt x="228" y="79"/>
                </a:cubicBezTo>
                <a:close/>
                <a:moveTo>
                  <a:pt x="209" y="55"/>
                </a:moveTo>
                <a:cubicBezTo>
                  <a:pt x="212" y="54"/>
                  <a:pt x="215" y="52"/>
                  <a:pt x="216" y="50"/>
                </a:cubicBezTo>
                <a:cubicBezTo>
                  <a:pt x="212" y="52"/>
                  <a:pt x="211" y="53"/>
                  <a:pt x="209" y="55"/>
                </a:cubicBezTo>
                <a:close/>
                <a:moveTo>
                  <a:pt x="220" y="66"/>
                </a:moveTo>
                <a:cubicBezTo>
                  <a:pt x="223" y="64"/>
                  <a:pt x="220" y="67"/>
                  <a:pt x="223" y="65"/>
                </a:cubicBezTo>
                <a:cubicBezTo>
                  <a:pt x="224" y="64"/>
                  <a:pt x="223" y="65"/>
                  <a:pt x="223" y="64"/>
                </a:cubicBezTo>
                <a:cubicBezTo>
                  <a:pt x="222" y="65"/>
                  <a:pt x="220" y="65"/>
                  <a:pt x="220" y="66"/>
                </a:cubicBezTo>
                <a:close/>
                <a:moveTo>
                  <a:pt x="217" y="67"/>
                </a:moveTo>
                <a:cubicBezTo>
                  <a:pt x="214" y="69"/>
                  <a:pt x="216" y="70"/>
                  <a:pt x="219" y="67"/>
                </a:cubicBezTo>
                <a:cubicBezTo>
                  <a:pt x="214" y="69"/>
                  <a:pt x="222" y="65"/>
                  <a:pt x="217" y="67"/>
                </a:cubicBezTo>
                <a:close/>
                <a:moveTo>
                  <a:pt x="226" y="94"/>
                </a:moveTo>
                <a:cubicBezTo>
                  <a:pt x="225" y="94"/>
                  <a:pt x="224" y="95"/>
                  <a:pt x="224" y="96"/>
                </a:cubicBezTo>
                <a:cubicBezTo>
                  <a:pt x="226" y="94"/>
                  <a:pt x="226" y="95"/>
                  <a:pt x="228" y="94"/>
                </a:cubicBezTo>
                <a:cubicBezTo>
                  <a:pt x="228" y="93"/>
                  <a:pt x="227" y="94"/>
                  <a:pt x="226" y="94"/>
                </a:cubicBezTo>
                <a:close/>
                <a:moveTo>
                  <a:pt x="216" y="80"/>
                </a:moveTo>
                <a:cubicBezTo>
                  <a:pt x="215" y="80"/>
                  <a:pt x="213" y="82"/>
                  <a:pt x="211" y="82"/>
                </a:cubicBezTo>
                <a:cubicBezTo>
                  <a:pt x="211" y="83"/>
                  <a:pt x="214" y="82"/>
                  <a:pt x="216" y="80"/>
                </a:cubicBezTo>
                <a:close/>
                <a:moveTo>
                  <a:pt x="206" y="79"/>
                </a:moveTo>
                <a:cubicBezTo>
                  <a:pt x="206" y="79"/>
                  <a:pt x="208" y="78"/>
                  <a:pt x="207" y="79"/>
                </a:cubicBezTo>
                <a:cubicBezTo>
                  <a:pt x="209" y="77"/>
                  <a:pt x="210" y="78"/>
                  <a:pt x="212" y="75"/>
                </a:cubicBezTo>
                <a:cubicBezTo>
                  <a:pt x="210" y="76"/>
                  <a:pt x="208" y="77"/>
                  <a:pt x="206" y="79"/>
                </a:cubicBezTo>
                <a:close/>
                <a:moveTo>
                  <a:pt x="192" y="65"/>
                </a:moveTo>
                <a:cubicBezTo>
                  <a:pt x="191" y="66"/>
                  <a:pt x="190" y="67"/>
                  <a:pt x="190" y="67"/>
                </a:cubicBezTo>
                <a:cubicBezTo>
                  <a:pt x="193" y="65"/>
                  <a:pt x="197" y="64"/>
                  <a:pt x="198" y="63"/>
                </a:cubicBezTo>
                <a:cubicBezTo>
                  <a:pt x="194" y="64"/>
                  <a:pt x="195" y="64"/>
                  <a:pt x="192" y="65"/>
                </a:cubicBezTo>
                <a:close/>
                <a:moveTo>
                  <a:pt x="208" y="90"/>
                </a:moveTo>
                <a:cubicBezTo>
                  <a:pt x="207" y="91"/>
                  <a:pt x="206" y="91"/>
                  <a:pt x="206" y="92"/>
                </a:cubicBezTo>
                <a:cubicBezTo>
                  <a:pt x="207" y="91"/>
                  <a:pt x="206" y="93"/>
                  <a:pt x="209" y="91"/>
                </a:cubicBezTo>
                <a:cubicBezTo>
                  <a:pt x="210" y="90"/>
                  <a:pt x="208" y="91"/>
                  <a:pt x="208" y="90"/>
                </a:cubicBezTo>
                <a:close/>
                <a:moveTo>
                  <a:pt x="207" y="101"/>
                </a:moveTo>
                <a:cubicBezTo>
                  <a:pt x="208" y="101"/>
                  <a:pt x="212" y="98"/>
                  <a:pt x="214" y="97"/>
                </a:cubicBezTo>
                <a:cubicBezTo>
                  <a:pt x="211" y="99"/>
                  <a:pt x="207" y="101"/>
                  <a:pt x="207" y="101"/>
                </a:cubicBezTo>
                <a:close/>
                <a:moveTo>
                  <a:pt x="190" y="86"/>
                </a:moveTo>
                <a:cubicBezTo>
                  <a:pt x="191" y="85"/>
                  <a:pt x="196" y="82"/>
                  <a:pt x="196" y="82"/>
                </a:cubicBezTo>
                <a:cubicBezTo>
                  <a:pt x="194" y="83"/>
                  <a:pt x="192" y="85"/>
                  <a:pt x="190" y="86"/>
                </a:cubicBezTo>
                <a:close/>
                <a:moveTo>
                  <a:pt x="198" y="111"/>
                </a:moveTo>
                <a:cubicBezTo>
                  <a:pt x="199" y="112"/>
                  <a:pt x="204" y="109"/>
                  <a:pt x="205" y="107"/>
                </a:cubicBezTo>
                <a:cubicBezTo>
                  <a:pt x="203" y="109"/>
                  <a:pt x="201" y="110"/>
                  <a:pt x="198" y="111"/>
                </a:cubicBezTo>
                <a:close/>
                <a:moveTo>
                  <a:pt x="185" y="86"/>
                </a:moveTo>
                <a:cubicBezTo>
                  <a:pt x="185" y="86"/>
                  <a:pt x="189" y="84"/>
                  <a:pt x="188" y="84"/>
                </a:cubicBezTo>
                <a:cubicBezTo>
                  <a:pt x="184" y="85"/>
                  <a:pt x="184" y="87"/>
                  <a:pt x="183" y="89"/>
                </a:cubicBezTo>
                <a:cubicBezTo>
                  <a:pt x="184" y="88"/>
                  <a:pt x="184" y="88"/>
                  <a:pt x="184" y="88"/>
                </a:cubicBezTo>
                <a:cubicBezTo>
                  <a:pt x="187" y="87"/>
                  <a:pt x="190" y="84"/>
                  <a:pt x="188" y="84"/>
                </a:cubicBezTo>
                <a:cubicBezTo>
                  <a:pt x="188" y="84"/>
                  <a:pt x="186" y="86"/>
                  <a:pt x="185" y="86"/>
                </a:cubicBezTo>
                <a:close/>
                <a:moveTo>
                  <a:pt x="175" y="77"/>
                </a:moveTo>
                <a:cubicBezTo>
                  <a:pt x="177" y="75"/>
                  <a:pt x="182" y="73"/>
                  <a:pt x="180" y="73"/>
                </a:cubicBezTo>
                <a:cubicBezTo>
                  <a:pt x="179" y="75"/>
                  <a:pt x="174" y="76"/>
                  <a:pt x="175" y="77"/>
                </a:cubicBezTo>
                <a:close/>
                <a:moveTo>
                  <a:pt x="186" y="115"/>
                </a:moveTo>
                <a:cubicBezTo>
                  <a:pt x="187" y="115"/>
                  <a:pt x="191" y="112"/>
                  <a:pt x="191" y="111"/>
                </a:cubicBezTo>
                <a:cubicBezTo>
                  <a:pt x="190" y="112"/>
                  <a:pt x="187" y="113"/>
                  <a:pt x="186" y="115"/>
                </a:cubicBezTo>
                <a:close/>
                <a:moveTo>
                  <a:pt x="177" y="93"/>
                </a:moveTo>
                <a:cubicBezTo>
                  <a:pt x="170" y="97"/>
                  <a:pt x="177" y="95"/>
                  <a:pt x="177" y="93"/>
                </a:cubicBezTo>
                <a:close/>
                <a:moveTo>
                  <a:pt x="183" y="114"/>
                </a:moveTo>
                <a:cubicBezTo>
                  <a:pt x="185" y="113"/>
                  <a:pt x="188" y="111"/>
                  <a:pt x="188" y="110"/>
                </a:cubicBezTo>
                <a:cubicBezTo>
                  <a:pt x="185" y="112"/>
                  <a:pt x="184" y="113"/>
                  <a:pt x="183" y="114"/>
                </a:cubicBezTo>
                <a:close/>
                <a:moveTo>
                  <a:pt x="158" y="89"/>
                </a:moveTo>
                <a:cubicBezTo>
                  <a:pt x="160" y="88"/>
                  <a:pt x="165" y="84"/>
                  <a:pt x="163" y="85"/>
                </a:cubicBezTo>
                <a:cubicBezTo>
                  <a:pt x="163" y="85"/>
                  <a:pt x="157" y="89"/>
                  <a:pt x="158" y="89"/>
                </a:cubicBezTo>
                <a:close/>
                <a:moveTo>
                  <a:pt x="166" y="104"/>
                </a:moveTo>
                <a:cubicBezTo>
                  <a:pt x="168" y="103"/>
                  <a:pt x="170" y="102"/>
                  <a:pt x="171" y="101"/>
                </a:cubicBezTo>
                <a:cubicBezTo>
                  <a:pt x="169" y="103"/>
                  <a:pt x="166" y="103"/>
                  <a:pt x="166" y="104"/>
                </a:cubicBezTo>
                <a:close/>
                <a:moveTo>
                  <a:pt x="172" y="122"/>
                </a:moveTo>
                <a:cubicBezTo>
                  <a:pt x="172" y="122"/>
                  <a:pt x="176" y="120"/>
                  <a:pt x="176" y="120"/>
                </a:cubicBezTo>
                <a:cubicBezTo>
                  <a:pt x="175" y="120"/>
                  <a:pt x="175" y="120"/>
                  <a:pt x="172" y="122"/>
                </a:cubicBezTo>
                <a:close/>
                <a:moveTo>
                  <a:pt x="142" y="97"/>
                </a:moveTo>
                <a:cubicBezTo>
                  <a:pt x="145" y="95"/>
                  <a:pt x="147" y="93"/>
                  <a:pt x="148" y="92"/>
                </a:cubicBezTo>
                <a:cubicBezTo>
                  <a:pt x="146" y="93"/>
                  <a:pt x="142" y="96"/>
                  <a:pt x="142" y="97"/>
                </a:cubicBezTo>
                <a:close/>
                <a:moveTo>
                  <a:pt x="155" y="112"/>
                </a:moveTo>
                <a:cubicBezTo>
                  <a:pt x="155" y="112"/>
                  <a:pt x="156" y="111"/>
                  <a:pt x="156" y="111"/>
                </a:cubicBezTo>
                <a:cubicBezTo>
                  <a:pt x="155" y="112"/>
                  <a:pt x="156" y="112"/>
                  <a:pt x="157" y="111"/>
                </a:cubicBezTo>
                <a:cubicBezTo>
                  <a:pt x="157" y="111"/>
                  <a:pt x="158" y="110"/>
                  <a:pt x="158" y="109"/>
                </a:cubicBezTo>
                <a:cubicBezTo>
                  <a:pt x="157" y="110"/>
                  <a:pt x="155" y="111"/>
                  <a:pt x="155" y="112"/>
                </a:cubicBezTo>
                <a:close/>
                <a:moveTo>
                  <a:pt x="164" y="129"/>
                </a:moveTo>
                <a:cubicBezTo>
                  <a:pt x="165" y="128"/>
                  <a:pt x="170" y="125"/>
                  <a:pt x="169" y="124"/>
                </a:cubicBezTo>
                <a:cubicBezTo>
                  <a:pt x="167" y="126"/>
                  <a:pt x="165" y="127"/>
                  <a:pt x="164" y="129"/>
                </a:cubicBezTo>
                <a:close/>
                <a:moveTo>
                  <a:pt x="153" y="112"/>
                </a:moveTo>
                <a:cubicBezTo>
                  <a:pt x="155" y="111"/>
                  <a:pt x="158" y="109"/>
                  <a:pt x="157" y="109"/>
                </a:cubicBezTo>
                <a:cubicBezTo>
                  <a:pt x="154" y="110"/>
                  <a:pt x="154" y="111"/>
                  <a:pt x="153" y="112"/>
                </a:cubicBezTo>
                <a:close/>
                <a:moveTo>
                  <a:pt x="164" y="125"/>
                </a:moveTo>
                <a:cubicBezTo>
                  <a:pt x="165" y="124"/>
                  <a:pt x="167" y="122"/>
                  <a:pt x="167" y="122"/>
                </a:cubicBezTo>
                <a:cubicBezTo>
                  <a:pt x="166" y="122"/>
                  <a:pt x="162" y="125"/>
                  <a:pt x="164" y="125"/>
                </a:cubicBezTo>
                <a:close/>
                <a:moveTo>
                  <a:pt x="162" y="131"/>
                </a:moveTo>
                <a:cubicBezTo>
                  <a:pt x="162" y="131"/>
                  <a:pt x="161" y="132"/>
                  <a:pt x="161" y="133"/>
                </a:cubicBezTo>
                <a:cubicBezTo>
                  <a:pt x="164" y="130"/>
                  <a:pt x="164" y="130"/>
                  <a:pt x="164" y="130"/>
                </a:cubicBezTo>
                <a:cubicBezTo>
                  <a:pt x="162" y="131"/>
                  <a:pt x="170" y="126"/>
                  <a:pt x="167" y="127"/>
                </a:cubicBezTo>
                <a:cubicBezTo>
                  <a:pt x="165" y="129"/>
                  <a:pt x="163" y="130"/>
                  <a:pt x="162" y="131"/>
                </a:cubicBezTo>
                <a:close/>
                <a:moveTo>
                  <a:pt x="153" y="115"/>
                </a:moveTo>
                <a:cubicBezTo>
                  <a:pt x="153" y="115"/>
                  <a:pt x="154" y="114"/>
                  <a:pt x="153" y="114"/>
                </a:cubicBezTo>
                <a:cubicBezTo>
                  <a:pt x="149" y="118"/>
                  <a:pt x="155" y="114"/>
                  <a:pt x="153" y="116"/>
                </a:cubicBezTo>
                <a:cubicBezTo>
                  <a:pt x="155" y="115"/>
                  <a:pt x="155" y="115"/>
                  <a:pt x="155" y="115"/>
                </a:cubicBezTo>
                <a:cubicBezTo>
                  <a:pt x="155" y="115"/>
                  <a:pt x="155" y="114"/>
                  <a:pt x="155" y="114"/>
                </a:cubicBezTo>
                <a:cubicBezTo>
                  <a:pt x="154" y="115"/>
                  <a:pt x="153" y="115"/>
                  <a:pt x="153" y="115"/>
                </a:cubicBezTo>
                <a:close/>
                <a:moveTo>
                  <a:pt x="132" y="105"/>
                </a:moveTo>
                <a:cubicBezTo>
                  <a:pt x="135" y="103"/>
                  <a:pt x="140" y="99"/>
                  <a:pt x="140" y="98"/>
                </a:cubicBezTo>
                <a:cubicBezTo>
                  <a:pt x="136" y="101"/>
                  <a:pt x="133" y="104"/>
                  <a:pt x="132" y="105"/>
                </a:cubicBezTo>
                <a:close/>
                <a:moveTo>
                  <a:pt x="158" y="134"/>
                </a:moveTo>
                <a:cubicBezTo>
                  <a:pt x="159" y="132"/>
                  <a:pt x="163" y="130"/>
                  <a:pt x="163" y="130"/>
                </a:cubicBezTo>
                <a:cubicBezTo>
                  <a:pt x="161" y="131"/>
                  <a:pt x="157" y="133"/>
                  <a:pt x="158" y="134"/>
                </a:cubicBezTo>
                <a:close/>
                <a:moveTo>
                  <a:pt x="149" y="141"/>
                </a:moveTo>
                <a:cubicBezTo>
                  <a:pt x="151" y="141"/>
                  <a:pt x="153" y="139"/>
                  <a:pt x="153" y="138"/>
                </a:cubicBezTo>
                <a:cubicBezTo>
                  <a:pt x="154" y="138"/>
                  <a:pt x="157" y="136"/>
                  <a:pt x="158" y="135"/>
                </a:cubicBezTo>
                <a:cubicBezTo>
                  <a:pt x="155" y="136"/>
                  <a:pt x="151" y="139"/>
                  <a:pt x="149" y="141"/>
                </a:cubicBezTo>
                <a:close/>
                <a:moveTo>
                  <a:pt x="132" y="110"/>
                </a:moveTo>
                <a:cubicBezTo>
                  <a:pt x="132" y="108"/>
                  <a:pt x="128" y="112"/>
                  <a:pt x="127" y="113"/>
                </a:cubicBezTo>
                <a:cubicBezTo>
                  <a:pt x="126" y="114"/>
                  <a:pt x="128" y="114"/>
                  <a:pt x="129" y="112"/>
                </a:cubicBezTo>
                <a:cubicBezTo>
                  <a:pt x="129" y="111"/>
                  <a:pt x="131" y="110"/>
                  <a:pt x="131" y="110"/>
                </a:cubicBezTo>
                <a:cubicBezTo>
                  <a:pt x="131" y="110"/>
                  <a:pt x="131" y="110"/>
                  <a:pt x="132" y="110"/>
                </a:cubicBezTo>
                <a:close/>
                <a:moveTo>
                  <a:pt x="137" y="153"/>
                </a:moveTo>
                <a:cubicBezTo>
                  <a:pt x="139" y="150"/>
                  <a:pt x="143" y="148"/>
                  <a:pt x="143" y="147"/>
                </a:cubicBezTo>
                <a:cubicBezTo>
                  <a:pt x="140" y="149"/>
                  <a:pt x="138" y="151"/>
                  <a:pt x="137" y="153"/>
                </a:cubicBezTo>
                <a:close/>
                <a:moveTo>
                  <a:pt x="105" y="131"/>
                </a:moveTo>
                <a:cubicBezTo>
                  <a:pt x="110" y="128"/>
                  <a:pt x="114" y="123"/>
                  <a:pt x="118" y="120"/>
                </a:cubicBezTo>
                <a:cubicBezTo>
                  <a:pt x="117" y="119"/>
                  <a:pt x="117" y="119"/>
                  <a:pt x="117" y="119"/>
                </a:cubicBezTo>
                <a:cubicBezTo>
                  <a:pt x="113" y="123"/>
                  <a:pt x="107" y="128"/>
                  <a:pt x="105" y="131"/>
                </a:cubicBezTo>
                <a:close/>
                <a:moveTo>
                  <a:pt x="144" y="153"/>
                </a:moveTo>
                <a:cubicBezTo>
                  <a:pt x="144" y="154"/>
                  <a:pt x="143" y="155"/>
                  <a:pt x="143" y="155"/>
                </a:cubicBezTo>
                <a:cubicBezTo>
                  <a:pt x="146" y="153"/>
                  <a:pt x="146" y="153"/>
                  <a:pt x="146" y="153"/>
                </a:cubicBezTo>
                <a:cubicBezTo>
                  <a:pt x="145" y="153"/>
                  <a:pt x="146" y="152"/>
                  <a:pt x="144" y="153"/>
                </a:cubicBezTo>
                <a:close/>
                <a:moveTo>
                  <a:pt x="124" y="137"/>
                </a:moveTo>
                <a:cubicBezTo>
                  <a:pt x="125" y="137"/>
                  <a:pt x="126" y="136"/>
                  <a:pt x="126" y="136"/>
                </a:cubicBezTo>
                <a:cubicBezTo>
                  <a:pt x="125" y="136"/>
                  <a:pt x="123" y="138"/>
                  <a:pt x="122" y="139"/>
                </a:cubicBezTo>
                <a:cubicBezTo>
                  <a:pt x="121" y="140"/>
                  <a:pt x="121" y="140"/>
                  <a:pt x="122" y="140"/>
                </a:cubicBezTo>
                <a:cubicBezTo>
                  <a:pt x="124" y="138"/>
                  <a:pt x="123" y="138"/>
                  <a:pt x="124" y="137"/>
                </a:cubicBezTo>
                <a:close/>
                <a:moveTo>
                  <a:pt x="112" y="136"/>
                </a:moveTo>
                <a:cubicBezTo>
                  <a:pt x="109" y="139"/>
                  <a:pt x="114" y="135"/>
                  <a:pt x="111" y="138"/>
                </a:cubicBezTo>
                <a:cubicBezTo>
                  <a:pt x="113" y="136"/>
                  <a:pt x="113" y="136"/>
                  <a:pt x="115" y="135"/>
                </a:cubicBezTo>
                <a:cubicBezTo>
                  <a:pt x="115" y="135"/>
                  <a:pt x="116" y="134"/>
                  <a:pt x="115" y="134"/>
                </a:cubicBezTo>
                <a:cubicBezTo>
                  <a:pt x="113" y="136"/>
                  <a:pt x="114" y="134"/>
                  <a:pt x="112" y="136"/>
                </a:cubicBezTo>
                <a:close/>
                <a:moveTo>
                  <a:pt x="125" y="156"/>
                </a:moveTo>
                <a:cubicBezTo>
                  <a:pt x="126" y="156"/>
                  <a:pt x="128" y="154"/>
                  <a:pt x="129" y="152"/>
                </a:cubicBezTo>
                <a:cubicBezTo>
                  <a:pt x="128" y="153"/>
                  <a:pt x="126" y="154"/>
                  <a:pt x="125" y="156"/>
                </a:cubicBezTo>
                <a:close/>
                <a:moveTo>
                  <a:pt x="113" y="150"/>
                </a:moveTo>
                <a:cubicBezTo>
                  <a:pt x="117" y="147"/>
                  <a:pt x="116" y="148"/>
                  <a:pt x="120" y="145"/>
                </a:cubicBezTo>
                <a:cubicBezTo>
                  <a:pt x="118" y="145"/>
                  <a:pt x="121" y="143"/>
                  <a:pt x="120" y="143"/>
                </a:cubicBezTo>
                <a:cubicBezTo>
                  <a:pt x="119" y="145"/>
                  <a:pt x="113" y="149"/>
                  <a:pt x="113" y="150"/>
                </a:cubicBezTo>
                <a:close/>
                <a:moveTo>
                  <a:pt x="112" y="138"/>
                </a:moveTo>
                <a:cubicBezTo>
                  <a:pt x="110" y="140"/>
                  <a:pt x="110" y="138"/>
                  <a:pt x="108" y="140"/>
                </a:cubicBezTo>
                <a:cubicBezTo>
                  <a:pt x="107" y="142"/>
                  <a:pt x="109" y="140"/>
                  <a:pt x="110" y="141"/>
                </a:cubicBezTo>
                <a:cubicBezTo>
                  <a:pt x="111" y="140"/>
                  <a:pt x="114" y="137"/>
                  <a:pt x="112" y="138"/>
                </a:cubicBezTo>
                <a:close/>
                <a:moveTo>
                  <a:pt x="96" y="141"/>
                </a:moveTo>
                <a:cubicBezTo>
                  <a:pt x="99" y="138"/>
                  <a:pt x="99" y="138"/>
                  <a:pt x="99" y="138"/>
                </a:cubicBezTo>
                <a:cubicBezTo>
                  <a:pt x="98" y="137"/>
                  <a:pt x="98" y="137"/>
                  <a:pt x="98" y="137"/>
                </a:cubicBezTo>
                <a:cubicBezTo>
                  <a:pt x="96" y="139"/>
                  <a:pt x="97" y="139"/>
                  <a:pt x="96" y="141"/>
                </a:cubicBezTo>
                <a:close/>
                <a:moveTo>
                  <a:pt x="119" y="170"/>
                </a:moveTo>
                <a:cubicBezTo>
                  <a:pt x="119" y="171"/>
                  <a:pt x="120" y="168"/>
                  <a:pt x="120" y="169"/>
                </a:cubicBezTo>
                <a:cubicBezTo>
                  <a:pt x="121" y="168"/>
                  <a:pt x="125" y="165"/>
                  <a:pt x="123" y="166"/>
                </a:cubicBezTo>
                <a:cubicBezTo>
                  <a:pt x="121" y="168"/>
                  <a:pt x="121" y="168"/>
                  <a:pt x="119" y="170"/>
                </a:cubicBezTo>
                <a:close/>
                <a:moveTo>
                  <a:pt x="111" y="161"/>
                </a:moveTo>
                <a:cubicBezTo>
                  <a:pt x="113" y="159"/>
                  <a:pt x="114" y="159"/>
                  <a:pt x="115" y="158"/>
                </a:cubicBezTo>
                <a:cubicBezTo>
                  <a:pt x="114" y="158"/>
                  <a:pt x="115" y="157"/>
                  <a:pt x="114" y="157"/>
                </a:cubicBezTo>
                <a:cubicBezTo>
                  <a:pt x="113" y="159"/>
                  <a:pt x="111" y="160"/>
                  <a:pt x="111" y="161"/>
                </a:cubicBezTo>
                <a:close/>
                <a:moveTo>
                  <a:pt x="85" y="151"/>
                </a:moveTo>
                <a:cubicBezTo>
                  <a:pt x="83" y="153"/>
                  <a:pt x="82" y="154"/>
                  <a:pt x="81" y="155"/>
                </a:cubicBezTo>
                <a:cubicBezTo>
                  <a:pt x="81" y="156"/>
                  <a:pt x="81" y="156"/>
                  <a:pt x="81" y="156"/>
                </a:cubicBezTo>
                <a:cubicBezTo>
                  <a:pt x="81" y="156"/>
                  <a:pt x="81" y="156"/>
                  <a:pt x="81" y="156"/>
                </a:cubicBezTo>
                <a:cubicBezTo>
                  <a:pt x="82" y="156"/>
                  <a:pt x="82" y="156"/>
                  <a:pt x="82" y="156"/>
                </a:cubicBezTo>
                <a:cubicBezTo>
                  <a:pt x="83" y="155"/>
                  <a:pt x="83" y="155"/>
                  <a:pt x="83" y="155"/>
                </a:cubicBezTo>
                <a:cubicBezTo>
                  <a:pt x="84" y="154"/>
                  <a:pt x="85" y="152"/>
                  <a:pt x="86" y="151"/>
                </a:cubicBezTo>
                <a:cubicBezTo>
                  <a:pt x="89" y="149"/>
                  <a:pt x="91" y="146"/>
                  <a:pt x="93" y="143"/>
                </a:cubicBezTo>
                <a:cubicBezTo>
                  <a:pt x="90" y="146"/>
                  <a:pt x="87" y="149"/>
                  <a:pt x="85" y="151"/>
                </a:cubicBezTo>
                <a:close/>
                <a:moveTo>
                  <a:pt x="88" y="156"/>
                </a:moveTo>
                <a:cubicBezTo>
                  <a:pt x="90" y="154"/>
                  <a:pt x="91" y="154"/>
                  <a:pt x="93" y="152"/>
                </a:cubicBezTo>
                <a:cubicBezTo>
                  <a:pt x="93" y="151"/>
                  <a:pt x="93" y="150"/>
                  <a:pt x="94" y="149"/>
                </a:cubicBezTo>
                <a:cubicBezTo>
                  <a:pt x="91" y="152"/>
                  <a:pt x="87" y="156"/>
                  <a:pt x="88" y="156"/>
                </a:cubicBezTo>
                <a:close/>
                <a:moveTo>
                  <a:pt x="86" y="154"/>
                </a:moveTo>
                <a:cubicBezTo>
                  <a:pt x="88" y="153"/>
                  <a:pt x="87" y="154"/>
                  <a:pt x="89" y="152"/>
                </a:cubicBezTo>
                <a:cubicBezTo>
                  <a:pt x="89" y="152"/>
                  <a:pt x="89" y="152"/>
                  <a:pt x="90" y="151"/>
                </a:cubicBezTo>
                <a:cubicBezTo>
                  <a:pt x="89" y="151"/>
                  <a:pt x="89" y="151"/>
                  <a:pt x="90" y="151"/>
                </a:cubicBezTo>
                <a:cubicBezTo>
                  <a:pt x="90" y="150"/>
                  <a:pt x="90" y="150"/>
                  <a:pt x="90" y="150"/>
                </a:cubicBezTo>
                <a:cubicBezTo>
                  <a:pt x="89" y="152"/>
                  <a:pt x="86" y="154"/>
                  <a:pt x="86" y="154"/>
                </a:cubicBezTo>
                <a:close/>
                <a:moveTo>
                  <a:pt x="96" y="160"/>
                </a:moveTo>
                <a:cubicBezTo>
                  <a:pt x="96" y="161"/>
                  <a:pt x="94" y="163"/>
                  <a:pt x="94" y="164"/>
                </a:cubicBezTo>
                <a:cubicBezTo>
                  <a:pt x="96" y="162"/>
                  <a:pt x="96" y="161"/>
                  <a:pt x="98" y="160"/>
                </a:cubicBezTo>
                <a:cubicBezTo>
                  <a:pt x="97" y="159"/>
                  <a:pt x="97" y="160"/>
                  <a:pt x="96" y="160"/>
                </a:cubicBezTo>
                <a:close/>
                <a:moveTo>
                  <a:pt x="95" y="158"/>
                </a:moveTo>
                <a:cubicBezTo>
                  <a:pt x="95" y="158"/>
                  <a:pt x="95" y="158"/>
                  <a:pt x="95" y="158"/>
                </a:cubicBezTo>
                <a:cubicBezTo>
                  <a:pt x="93" y="159"/>
                  <a:pt x="94" y="159"/>
                  <a:pt x="92" y="160"/>
                </a:cubicBezTo>
                <a:cubicBezTo>
                  <a:pt x="93" y="161"/>
                  <a:pt x="93" y="161"/>
                  <a:pt x="93" y="161"/>
                </a:cubicBezTo>
                <a:cubicBezTo>
                  <a:pt x="94" y="159"/>
                  <a:pt x="94" y="160"/>
                  <a:pt x="95" y="158"/>
                </a:cubicBezTo>
                <a:close/>
                <a:moveTo>
                  <a:pt x="85" y="163"/>
                </a:moveTo>
                <a:cubicBezTo>
                  <a:pt x="86" y="162"/>
                  <a:pt x="86" y="162"/>
                  <a:pt x="86" y="162"/>
                </a:cubicBezTo>
                <a:cubicBezTo>
                  <a:pt x="86" y="162"/>
                  <a:pt x="85" y="162"/>
                  <a:pt x="85" y="163"/>
                </a:cubicBezTo>
                <a:close/>
                <a:moveTo>
                  <a:pt x="91" y="167"/>
                </a:moveTo>
                <a:cubicBezTo>
                  <a:pt x="91" y="167"/>
                  <a:pt x="91" y="167"/>
                  <a:pt x="91" y="168"/>
                </a:cubicBezTo>
                <a:cubicBezTo>
                  <a:pt x="92" y="168"/>
                  <a:pt x="92" y="168"/>
                  <a:pt x="92" y="167"/>
                </a:cubicBezTo>
                <a:cubicBezTo>
                  <a:pt x="92" y="167"/>
                  <a:pt x="92" y="167"/>
                  <a:pt x="92" y="167"/>
                </a:cubicBezTo>
                <a:cubicBezTo>
                  <a:pt x="92" y="167"/>
                  <a:pt x="91" y="166"/>
                  <a:pt x="91" y="167"/>
                </a:cubicBezTo>
                <a:close/>
                <a:moveTo>
                  <a:pt x="101" y="179"/>
                </a:moveTo>
                <a:cubicBezTo>
                  <a:pt x="101" y="179"/>
                  <a:pt x="101" y="179"/>
                  <a:pt x="102" y="180"/>
                </a:cubicBezTo>
                <a:cubicBezTo>
                  <a:pt x="102" y="179"/>
                  <a:pt x="102" y="178"/>
                  <a:pt x="103" y="178"/>
                </a:cubicBezTo>
                <a:cubicBezTo>
                  <a:pt x="103" y="178"/>
                  <a:pt x="103" y="178"/>
                  <a:pt x="103" y="177"/>
                </a:cubicBezTo>
                <a:cubicBezTo>
                  <a:pt x="102" y="178"/>
                  <a:pt x="102" y="178"/>
                  <a:pt x="101" y="179"/>
                </a:cubicBezTo>
                <a:close/>
                <a:moveTo>
                  <a:pt x="111" y="187"/>
                </a:moveTo>
                <a:cubicBezTo>
                  <a:pt x="111" y="188"/>
                  <a:pt x="112" y="187"/>
                  <a:pt x="112" y="187"/>
                </a:cubicBezTo>
                <a:cubicBezTo>
                  <a:pt x="111" y="187"/>
                  <a:pt x="112" y="187"/>
                  <a:pt x="112" y="186"/>
                </a:cubicBezTo>
                <a:cubicBezTo>
                  <a:pt x="111" y="186"/>
                  <a:pt x="112" y="187"/>
                  <a:pt x="111" y="187"/>
                </a:cubicBezTo>
                <a:close/>
                <a:moveTo>
                  <a:pt x="100" y="178"/>
                </a:moveTo>
                <a:cubicBezTo>
                  <a:pt x="100" y="179"/>
                  <a:pt x="101" y="179"/>
                  <a:pt x="101" y="178"/>
                </a:cubicBezTo>
                <a:cubicBezTo>
                  <a:pt x="101" y="178"/>
                  <a:pt x="101" y="178"/>
                  <a:pt x="101" y="178"/>
                </a:cubicBezTo>
                <a:cubicBezTo>
                  <a:pt x="101" y="178"/>
                  <a:pt x="101" y="178"/>
                  <a:pt x="101" y="178"/>
                </a:cubicBezTo>
                <a:cubicBezTo>
                  <a:pt x="101" y="178"/>
                  <a:pt x="100" y="178"/>
                  <a:pt x="100" y="178"/>
                </a:cubicBezTo>
                <a:close/>
                <a:moveTo>
                  <a:pt x="101" y="180"/>
                </a:moveTo>
                <a:cubicBezTo>
                  <a:pt x="101" y="179"/>
                  <a:pt x="101" y="181"/>
                  <a:pt x="102" y="180"/>
                </a:cubicBezTo>
                <a:cubicBezTo>
                  <a:pt x="102" y="180"/>
                  <a:pt x="101" y="179"/>
                  <a:pt x="101" y="179"/>
                </a:cubicBezTo>
                <a:cubicBezTo>
                  <a:pt x="101" y="179"/>
                  <a:pt x="100" y="180"/>
                  <a:pt x="101" y="180"/>
                </a:cubicBezTo>
                <a:close/>
                <a:moveTo>
                  <a:pt x="76" y="157"/>
                </a:moveTo>
                <a:cubicBezTo>
                  <a:pt x="76" y="157"/>
                  <a:pt x="77" y="156"/>
                  <a:pt x="76" y="156"/>
                </a:cubicBezTo>
                <a:cubicBezTo>
                  <a:pt x="76" y="156"/>
                  <a:pt x="76" y="157"/>
                  <a:pt x="76" y="157"/>
                </a:cubicBezTo>
                <a:close/>
                <a:moveTo>
                  <a:pt x="99" y="179"/>
                </a:moveTo>
                <a:cubicBezTo>
                  <a:pt x="99" y="178"/>
                  <a:pt x="100" y="180"/>
                  <a:pt x="100" y="179"/>
                </a:cubicBezTo>
                <a:cubicBezTo>
                  <a:pt x="99" y="179"/>
                  <a:pt x="100" y="179"/>
                  <a:pt x="100" y="178"/>
                </a:cubicBezTo>
                <a:cubicBezTo>
                  <a:pt x="100" y="178"/>
                  <a:pt x="99" y="179"/>
                  <a:pt x="99" y="179"/>
                </a:cubicBezTo>
                <a:close/>
                <a:moveTo>
                  <a:pt x="104" y="186"/>
                </a:moveTo>
                <a:cubicBezTo>
                  <a:pt x="105" y="185"/>
                  <a:pt x="105" y="185"/>
                  <a:pt x="105" y="185"/>
                </a:cubicBezTo>
                <a:cubicBezTo>
                  <a:pt x="105" y="184"/>
                  <a:pt x="104" y="185"/>
                  <a:pt x="104" y="186"/>
                </a:cubicBezTo>
                <a:close/>
                <a:moveTo>
                  <a:pt x="100" y="181"/>
                </a:moveTo>
                <a:cubicBezTo>
                  <a:pt x="100" y="181"/>
                  <a:pt x="100" y="181"/>
                  <a:pt x="100" y="181"/>
                </a:cubicBezTo>
                <a:cubicBezTo>
                  <a:pt x="100" y="181"/>
                  <a:pt x="100" y="181"/>
                  <a:pt x="100" y="181"/>
                </a:cubicBezTo>
                <a:cubicBezTo>
                  <a:pt x="100" y="181"/>
                  <a:pt x="101" y="181"/>
                  <a:pt x="101" y="181"/>
                </a:cubicBezTo>
                <a:cubicBezTo>
                  <a:pt x="100" y="181"/>
                  <a:pt x="100" y="180"/>
                  <a:pt x="100" y="181"/>
                </a:cubicBezTo>
                <a:close/>
                <a:moveTo>
                  <a:pt x="108" y="192"/>
                </a:moveTo>
                <a:cubicBezTo>
                  <a:pt x="108" y="191"/>
                  <a:pt x="109" y="190"/>
                  <a:pt x="109" y="190"/>
                </a:cubicBezTo>
                <a:cubicBezTo>
                  <a:pt x="108" y="191"/>
                  <a:pt x="107" y="191"/>
                  <a:pt x="108" y="192"/>
                </a:cubicBezTo>
                <a:close/>
                <a:moveTo>
                  <a:pt x="76" y="161"/>
                </a:moveTo>
                <a:cubicBezTo>
                  <a:pt x="76" y="161"/>
                  <a:pt x="77" y="162"/>
                  <a:pt x="77" y="161"/>
                </a:cubicBezTo>
                <a:cubicBezTo>
                  <a:pt x="77" y="161"/>
                  <a:pt x="77" y="161"/>
                  <a:pt x="77" y="161"/>
                </a:cubicBezTo>
                <a:cubicBezTo>
                  <a:pt x="77" y="161"/>
                  <a:pt x="78" y="161"/>
                  <a:pt x="77" y="161"/>
                </a:cubicBezTo>
                <a:cubicBezTo>
                  <a:pt x="77" y="161"/>
                  <a:pt x="77" y="161"/>
                  <a:pt x="76" y="161"/>
                </a:cubicBezTo>
                <a:close/>
                <a:moveTo>
                  <a:pt x="99" y="182"/>
                </a:moveTo>
                <a:cubicBezTo>
                  <a:pt x="99" y="182"/>
                  <a:pt x="99" y="182"/>
                  <a:pt x="99" y="182"/>
                </a:cubicBezTo>
                <a:cubicBezTo>
                  <a:pt x="100" y="182"/>
                  <a:pt x="100" y="182"/>
                  <a:pt x="100" y="181"/>
                </a:cubicBezTo>
                <a:cubicBezTo>
                  <a:pt x="99" y="181"/>
                  <a:pt x="99" y="182"/>
                  <a:pt x="99" y="182"/>
                </a:cubicBezTo>
                <a:close/>
                <a:moveTo>
                  <a:pt x="102" y="184"/>
                </a:moveTo>
                <a:cubicBezTo>
                  <a:pt x="102" y="184"/>
                  <a:pt x="102" y="185"/>
                  <a:pt x="102" y="185"/>
                </a:cubicBezTo>
                <a:cubicBezTo>
                  <a:pt x="102" y="185"/>
                  <a:pt x="102" y="185"/>
                  <a:pt x="102" y="185"/>
                </a:cubicBezTo>
                <a:cubicBezTo>
                  <a:pt x="102" y="185"/>
                  <a:pt x="103" y="185"/>
                  <a:pt x="103" y="184"/>
                </a:cubicBezTo>
                <a:cubicBezTo>
                  <a:pt x="103" y="185"/>
                  <a:pt x="102" y="184"/>
                  <a:pt x="102" y="184"/>
                </a:cubicBezTo>
                <a:close/>
                <a:moveTo>
                  <a:pt x="103" y="187"/>
                </a:moveTo>
                <a:cubicBezTo>
                  <a:pt x="104" y="186"/>
                  <a:pt x="104" y="186"/>
                  <a:pt x="104" y="185"/>
                </a:cubicBezTo>
                <a:cubicBezTo>
                  <a:pt x="104" y="186"/>
                  <a:pt x="103" y="186"/>
                  <a:pt x="103" y="187"/>
                </a:cubicBezTo>
                <a:close/>
                <a:moveTo>
                  <a:pt x="99" y="185"/>
                </a:moveTo>
                <a:cubicBezTo>
                  <a:pt x="99" y="185"/>
                  <a:pt x="100" y="185"/>
                  <a:pt x="100" y="185"/>
                </a:cubicBezTo>
                <a:cubicBezTo>
                  <a:pt x="100" y="185"/>
                  <a:pt x="101" y="185"/>
                  <a:pt x="101" y="186"/>
                </a:cubicBezTo>
                <a:cubicBezTo>
                  <a:pt x="102" y="186"/>
                  <a:pt x="100" y="184"/>
                  <a:pt x="102" y="184"/>
                </a:cubicBezTo>
                <a:cubicBezTo>
                  <a:pt x="101" y="184"/>
                  <a:pt x="101" y="184"/>
                  <a:pt x="101" y="183"/>
                </a:cubicBezTo>
                <a:cubicBezTo>
                  <a:pt x="100" y="184"/>
                  <a:pt x="99" y="184"/>
                  <a:pt x="99" y="185"/>
                </a:cubicBezTo>
                <a:close/>
                <a:moveTo>
                  <a:pt x="84" y="169"/>
                </a:moveTo>
                <a:cubicBezTo>
                  <a:pt x="84" y="169"/>
                  <a:pt x="85" y="169"/>
                  <a:pt x="85" y="168"/>
                </a:cubicBezTo>
                <a:cubicBezTo>
                  <a:pt x="85" y="169"/>
                  <a:pt x="84" y="169"/>
                  <a:pt x="84" y="169"/>
                </a:cubicBezTo>
                <a:close/>
                <a:moveTo>
                  <a:pt x="97" y="181"/>
                </a:moveTo>
                <a:cubicBezTo>
                  <a:pt x="98" y="181"/>
                  <a:pt x="97" y="182"/>
                  <a:pt x="98" y="182"/>
                </a:cubicBezTo>
                <a:cubicBezTo>
                  <a:pt x="98" y="181"/>
                  <a:pt x="98" y="181"/>
                  <a:pt x="98" y="181"/>
                </a:cubicBezTo>
                <a:cubicBezTo>
                  <a:pt x="98" y="181"/>
                  <a:pt x="98" y="181"/>
                  <a:pt x="97" y="181"/>
                </a:cubicBezTo>
                <a:close/>
                <a:moveTo>
                  <a:pt x="105" y="194"/>
                </a:moveTo>
                <a:cubicBezTo>
                  <a:pt x="106" y="194"/>
                  <a:pt x="106" y="192"/>
                  <a:pt x="107" y="192"/>
                </a:cubicBezTo>
                <a:cubicBezTo>
                  <a:pt x="107" y="192"/>
                  <a:pt x="107" y="192"/>
                  <a:pt x="107" y="192"/>
                </a:cubicBezTo>
                <a:cubicBezTo>
                  <a:pt x="106" y="192"/>
                  <a:pt x="105" y="193"/>
                  <a:pt x="105" y="194"/>
                </a:cubicBezTo>
                <a:close/>
                <a:moveTo>
                  <a:pt x="91" y="184"/>
                </a:moveTo>
                <a:cubicBezTo>
                  <a:pt x="92" y="184"/>
                  <a:pt x="91" y="185"/>
                  <a:pt x="91" y="185"/>
                </a:cubicBezTo>
                <a:cubicBezTo>
                  <a:pt x="92" y="185"/>
                  <a:pt x="92" y="184"/>
                  <a:pt x="93" y="184"/>
                </a:cubicBezTo>
                <a:cubicBezTo>
                  <a:pt x="92" y="184"/>
                  <a:pt x="92" y="184"/>
                  <a:pt x="92" y="183"/>
                </a:cubicBezTo>
                <a:cubicBezTo>
                  <a:pt x="92" y="184"/>
                  <a:pt x="92" y="184"/>
                  <a:pt x="91" y="184"/>
                </a:cubicBezTo>
                <a:close/>
                <a:moveTo>
                  <a:pt x="72" y="169"/>
                </a:moveTo>
                <a:cubicBezTo>
                  <a:pt x="73" y="170"/>
                  <a:pt x="73" y="170"/>
                  <a:pt x="73" y="170"/>
                </a:cubicBezTo>
                <a:cubicBezTo>
                  <a:pt x="73" y="169"/>
                  <a:pt x="75" y="168"/>
                  <a:pt x="74" y="167"/>
                </a:cubicBezTo>
                <a:cubicBezTo>
                  <a:pt x="73" y="168"/>
                  <a:pt x="73" y="169"/>
                  <a:pt x="72" y="169"/>
                </a:cubicBezTo>
                <a:close/>
                <a:moveTo>
                  <a:pt x="74" y="170"/>
                </a:moveTo>
                <a:cubicBezTo>
                  <a:pt x="75" y="170"/>
                  <a:pt x="76" y="169"/>
                  <a:pt x="76" y="168"/>
                </a:cubicBezTo>
                <a:cubicBezTo>
                  <a:pt x="75" y="169"/>
                  <a:pt x="74" y="170"/>
                  <a:pt x="74" y="170"/>
                </a:cubicBezTo>
                <a:close/>
                <a:moveTo>
                  <a:pt x="88" y="184"/>
                </a:moveTo>
                <a:cubicBezTo>
                  <a:pt x="89" y="185"/>
                  <a:pt x="89" y="185"/>
                  <a:pt x="89" y="185"/>
                </a:cubicBezTo>
                <a:cubicBezTo>
                  <a:pt x="90" y="184"/>
                  <a:pt x="90" y="184"/>
                  <a:pt x="90" y="183"/>
                </a:cubicBezTo>
                <a:cubicBezTo>
                  <a:pt x="90" y="183"/>
                  <a:pt x="89" y="184"/>
                  <a:pt x="88" y="184"/>
                </a:cubicBezTo>
                <a:close/>
                <a:moveTo>
                  <a:pt x="71" y="168"/>
                </a:moveTo>
                <a:cubicBezTo>
                  <a:pt x="71" y="168"/>
                  <a:pt x="71" y="167"/>
                  <a:pt x="71" y="167"/>
                </a:cubicBezTo>
                <a:cubicBezTo>
                  <a:pt x="71" y="167"/>
                  <a:pt x="71" y="168"/>
                  <a:pt x="71" y="168"/>
                </a:cubicBezTo>
                <a:close/>
                <a:moveTo>
                  <a:pt x="89" y="187"/>
                </a:moveTo>
                <a:cubicBezTo>
                  <a:pt x="90" y="188"/>
                  <a:pt x="90" y="187"/>
                  <a:pt x="90" y="187"/>
                </a:cubicBezTo>
                <a:cubicBezTo>
                  <a:pt x="91" y="187"/>
                  <a:pt x="91" y="186"/>
                  <a:pt x="91" y="186"/>
                </a:cubicBezTo>
                <a:cubicBezTo>
                  <a:pt x="90" y="186"/>
                  <a:pt x="90" y="187"/>
                  <a:pt x="89" y="186"/>
                </a:cubicBezTo>
                <a:cubicBezTo>
                  <a:pt x="89" y="186"/>
                  <a:pt x="90" y="187"/>
                  <a:pt x="89" y="187"/>
                </a:cubicBezTo>
                <a:close/>
                <a:moveTo>
                  <a:pt x="84" y="182"/>
                </a:moveTo>
                <a:cubicBezTo>
                  <a:pt x="84" y="182"/>
                  <a:pt x="85" y="180"/>
                  <a:pt x="84" y="180"/>
                </a:cubicBezTo>
                <a:cubicBezTo>
                  <a:pt x="84" y="181"/>
                  <a:pt x="83" y="181"/>
                  <a:pt x="84" y="182"/>
                </a:cubicBezTo>
                <a:close/>
                <a:moveTo>
                  <a:pt x="72" y="173"/>
                </a:moveTo>
                <a:cubicBezTo>
                  <a:pt x="72" y="173"/>
                  <a:pt x="73" y="173"/>
                  <a:pt x="73" y="173"/>
                </a:cubicBezTo>
                <a:cubicBezTo>
                  <a:pt x="73" y="173"/>
                  <a:pt x="73" y="173"/>
                  <a:pt x="73" y="172"/>
                </a:cubicBezTo>
                <a:cubicBezTo>
                  <a:pt x="72" y="172"/>
                  <a:pt x="75" y="172"/>
                  <a:pt x="74" y="171"/>
                </a:cubicBezTo>
                <a:cubicBezTo>
                  <a:pt x="73" y="171"/>
                  <a:pt x="73" y="172"/>
                  <a:pt x="72" y="173"/>
                </a:cubicBezTo>
                <a:close/>
                <a:moveTo>
                  <a:pt x="97" y="197"/>
                </a:moveTo>
                <a:cubicBezTo>
                  <a:pt x="98" y="196"/>
                  <a:pt x="99" y="195"/>
                  <a:pt x="99" y="194"/>
                </a:cubicBezTo>
                <a:cubicBezTo>
                  <a:pt x="99" y="195"/>
                  <a:pt x="97" y="195"/>
                  <a:pt x="97" y="197"/>
                </a:cubicBezTo>
                <a:close/>
                <a:moveTo>
                  <a:pt x="69" y="174"/>
                </a:moveTo>
                <a:cubicBezTo>
                  <a:pt x="70" y="173"/>
                  <a:pt x="71" y="172"/>
                  <a:pt x="72" y="171"/>
                </a:cubicBezTo>
                <a:cubicBezTo>
                  <a:pt x="72" y="170"/>
                  <a:pt x="72" y="170"/>
                  <a:pt x="72" y="170"/>
                </a:cubicBezTo>
                <a:cubicBezTo>
                  <a:pt x="71" y="172"/>
                  <a:pt x="69" y="172"/>
                  <a:pt x="69" y="174"/>
                </a:cubicBezTo>
                <a:close/>
                <a:moveTo>
                  <a:pt x="91" y="189"/>
                </a:moveTo>
                <a:cubicBezTo>
                  <a:pt x="91" y="189"/>
                  <a:pt x="92" y="189"/>
                  <a:pt x="91" y="188"/>
                </a:cubicBezTo>
                <a:cubicBezTo>
                  <a:pt x="91" y="189"/>
                  <a:pt x="90" y="189"/>
                  <a:pt x="91" y="189"/>
                </a:cubicBezTo>
                <a:close/>
                <a:moveTo>
                  <a:pt x="69" y="171"/>
                </a:moveTo>
                <a:cubicBezTo>
                  <a:pt x="69" y="170"/>
                  <a:pt x="70" y="169"/>
                  <a:pt x="70" y="169"/>
                </a:cubicBezTo>
                <a:cubicBezTo>
                  <a:pt x="69" y="169"/>
                  <a:pt x="68" y="170"/>
                  <a:pt x="69" y="171"/>
                </a:cubicBezTo>
                <a:close/>
                <a:moveTo>
                  <a:pt x="67" y="172"/>
                </a:moveTo>
                <a:cubicBezTo>
                  <a:pt x="68" y="173"/>
                  <a:pt x="68" y="172"/>
                  <a:pt x="68" y="171"/>
                </a:cubicBezTo>
                <a:lnTo>
                  <a:pt x="67" y="172"/>
                </a:lnTo>
                <a:close/>
                <a:moveTo>
                  <a:pt x="96" y="198"/>
                </a:moveTo>
                <a:cubicBezTo>
                  <a:pt x="97" y="198"/>
                  <a:pt x="97" y="197"/>
                  <a:pt x="97" y="197"/>
                </a:cubicBezTo>
                <a:cubicBezTo>
                  <a:pt x="96" y="197"/>
                  <a:pt x="96" y="198"/>
                  <a:pt x="96" y="198"/>
                </a:cubicBezTo>
                <a:close/>
                <a:moveTo>
                  <a:pt x="75" y="181"/>
                </a:moveTo>
                <a:cubicBezTo>
                  <a:pt x="76" y="181"/>
                  <a:pt x="77" y="180"/>
                  <a:pt x="76" y="180"/>
                </a:cubicBezTo>
                <a:cubicBezTo>
                  <a:pt x="76" y="180"/>
                  <a:pt x="75" y="181"/>
                  <a:pt x="75" y="181"/>
                </a:cubicBezTo>
                <a:close/>
                <a:moveTo>
                  <a:pt x="90" y="195"/>
                </a:moveTo>
                <a:cubicBezTo>
                  <a:pt x="91" y="196"/>
                  <a:pt x="91" y="194"/>
                  <a:pt x="92" y="194"/>
                </a:cubicBezTo>
                <a:cubicBezTo>
                  <a:pt x="92" y="194"/>
                  <a:pt x="92" y="194"/>
                  <a:pt x="91" y="193"/>
                </a:cubicBezTo>
                <a:cubicBezTo>
                  <a:pt x="91" y="194"/>
                  <a:pt x="91" y="195"/>
                  <a:pt x="90" y="195"/>
                </a:cubicBezTo>
                <a:close/>
                <a:moveTo>
                  <a:pt x="65" y="173"/>
                </a:moveTo>
                <a:cubicBezTo>
                  <a:pt x="66" y="173"/>
                  <a:pt x="66" y="172"/>
                  <a:pt x="66" y="172"/>
                </a:cubicBezTo>
                <a:cubicBezTo>
                  <a:pt x="66" y="172"/>
                  <a:pt x="65" y="173"/>
                  <a:pt x="65" y="173"/>
                </a:cubicBezTo>
                <a:close/>
                <a:moveTo>
                  <a:pt x="67" y="176"/>
                </a:moveTo>
                <a:cubicBezTo>
                  <a:pt x="68" y="177"/>
                  <a:pt x="69" y="175"/>
                  <a:pt x="68" y="175"/>
                </a:cubicBezTo>
                <a:cubicBezTo>
                  <a:pt x="68" y="176"/>
                  <a:pt x="67" y="176"/>
                  <a:pt x="67" y="176"/>
                </a:cubicBezTo>
                <a:close/>
                <a:moveTo>
                  <a:pt x="70" y="178"/>
                </a:moveTo>
                <a:cubicBezTo>
                  <a:pt x="70" y="179"/>
                  <a:pt x="70" y="178"/>
                  <a:pt x="70" y="177"/>
                </a:cubicBezTo>
                <a:cubicBezTo>
                  <a:pt x="70" y="177"/>
                  <a:pt x="70" y="178"/>
                  <a:pt x="70" y="178"/>
                </a:cubicBezTo>
                <a:close/>
                <a:moveTo>
                  <a:pt x="88" y="196"/>
                </a:moveTo>
                <a:cubicBezTo>
                  <a:pt x="89" y="196"/>
                  <a:pt x="90" y="195"/>
                  <a:pt x="89" y="194"/>
                </a:cubicBezTo>
                <a:cubicBezTo>
                  <a:pt x="89" y="196"/>
                  <a:pt x="87" y="195"/>
                  <a:pt x="88" y="196"/>
                </a:cubicBezTo>
                <a:close/>
                <a:moveTo>
                  <a:pt x="63" y="174"/>
                </a:moveTo>
                <a:cubicBezTo>
                  <a:pt x="63" y="174"/>
                  <a:pt x="63" y="174"/>
                  <a:pt x="63" y="174"/>
                </a:cubicBezTo>
                <a:cubicBezTo>
                  <a:pt x="64" y="174"/>
                  <a:pt x="64" y="173"/>
                  <a:pt x="64" y="172"/>
                </a:cubicBezTo>
                <a:cubicBezTo>
                  <a:pt x="64" y="172"/>
                  <a:pt x="64" y="173"/>
                  <a:pt x="63" y="174"/>
                </a:cubicBezTo>
                <a:close/>
                <a:moveTo>
                  <a:pt x="87" y="195"/>
                </a:moveTo>
                <a:cubicBezTo>
                  <a:pt x="87" y="194"/>
                  <a:pt x="87" y="194"/>
                  <a:pt x="88" y="194"/>
                </a:cubicBezTo>
                <a:cubicBezTo>
                  <a:pt x="87" y="193"/>
                  <a:pt x="87" y="193"/>
                  <a:pt x="87" y="193"/>
                </a:cubicBezTo>
                <a:cubicBezTo>
                  <a:pt x="87" y="194"/>
                  <a:pt x="86" y="194"/>
                  <a:pt x="87" y="195"/>
                </a:cubicBezTo>
                <a:close/>
                <a:moveTo>
                  <a:pt x="89" y="196"/>
                </a:moveTo>
                <a:cubicBezTo>
                  <a:pt x="89" y="196"/>
                  <a:pt x="90" y="197"/>
                  <a:pt x="90" y="197"/>
                </a:cubicBezTo>
                <a:cubicBezTo>
                  <a:pt x="90" y="196"/>
                  <a:pt x="90" y="196"/>
                  <a:pt x="89" y="196"/>
                </a:cubicBezTo>
                <a:close/>
                <a:moveTo>
                  <a:pt x="70" y="180"/>
                </a:moveTo>
                <a:cubicBezTo>
                  <a:pt x="70" y="180"/>
                  <a:pt x="70" y="180"/>
                  <a:pt x="70" y="179"/>
                </a:cubicBezTo>
                <a:cubicBezTo>
                  <a:pt x="70" y="179"/>
                  <a:pt x="69" y="179"/>
                  <a:pt x="69" y="180"/>
                </a:cubicBezTo>
                <a:cubicBezTo>
                  <a:pt x="69" y="180"/>
                  <a:pt x="69" y="180"/>
                  <a:pt x="70" y="180"/>
                </a:cubicBezTo>
                <a:close/>
                <a:moveTo>
                  <a:pt x="63" y="175"/>
                </a:moveTo>
                <a:cubicBezTo>
                  <a:pt x="62" y="175"/>
                  <a:pt x="61" y="176"/>
                  <a:pt x="61" y="177"/>
                </a:cubicBezTo>
                <a:cubicBezTo>
                  <a:pt x="62" y="177"/>
                  <a:pt x="63" y="175"/>
                  <a:pt x="63" y="174"/>
                </a:cubicBezTo>
                <a:cubicBezTo>
                  <a:pt x="63" y="174"/>
                  <a:pt x="63" y="175"/>
                  <a:pt x="63" y="175"/>
                </a:cubicBezTo>
                <a:close/>
                <a:moveTo>
                  <a:pt x="88" y="201"/>
                </a:moveTo>
                <a:cubicBezTo>
                  <a:pt x="88" y="202"/>
                  <a:pt x="88" y="202"/>
                  <a:pt x="89" y="202"/>
                </a:cubicBezTo>
                <a:cubicBezTo>
                  <a:pt x="89" y="201"/>
                  <a:pt x="89" y="201"/>
                  <a:pt x="90" y="200"/>
                </a:cubicBezTo>
                <a:cubicBezTo>
                  <a:pt x="90" y="200"/>
                  <a:pt x="90" y="200"/>
                  <a:pt x="90" y="199"/>
                </a:cubicBezTo>
                <a:cubicBezTo>
                  <a:pt x="90" y="199"/>
                  <a:pt x="90" y="199"/>
                  <a:pt x="90" y="199"/>
                </a:cubicBezTo>
                <a:cubicBezTo>
                  <a:pt x="89" y="200"/>
                  <a:pt x="89" y="201"/>
                  <a:pt x="88" y="201"/>
                </a:cubicBezTo>
                <a:close/>
                <a:moveTo>
                  <a:pt x="92" y="203"/>
                </a:moveTo>
                <a:cubicBezTo>
                  <a:pt x="92" y="203"/>
                  <a:pt x="93" y="202"/>
                  <a:pt x="93" y="202"/>
                </a:cubicBezTo>
                <a:cubicBezTo>
                  <a:pt x="92" y="202"/>
                  <a:pt x="92" y="202"/>
                  <a:pt x="92" y="203"/>
                </a:cubicBezTo>
                <a:close/>
                <a:moveTo>
                  <a:pt x="62" y="177"/>
                </a:moveTo>
                <a:cubicBezTo>
                  <a:pt x="62" y="177"/>
                  <a:pt x="63" y="177"/>
                  <a:pt x="63" y="176"/>
                </a:cubicBezTo>
                <a:cubicBezTo>
                  <a:pt x="62" y="176"/>
                  <a:pt x="62" y="177"/>
                  <a:pt x="62" y="177"/>
                </a:cubicBezTo>
                <a:close/>
                <a:moveTo>
                  <a:pt x="62" y="177"/>
                </a:moveTo>
                <a:cubicBezTo>
                  <a:pt x="62" y="178"/>
                  <a:pt x="63" y="178"/>
                  <a:pt x="63" y="178"/>
                </a:cubicBezTo>
                <a:cubicBezTo>
                  <a:pt x="63" y="177"/>
                  <a:pt x="63" y="177"/>
                  <a:pt x="62" y="177"/>
                </a:cubicBezTo>
                <a:close/>
                <a:moveTo>
                  <a:pt x="90" y="205"/>
                </a:moveTo>
                <a:cubicBezTo>
                  <a:pt x="90" y="205"/>
                  <a:pt x="92" y="204"/>
                  <a:pt x="91" y="203"/>
                </a:cubicBezTo>
                <a:cubicBezTo>
                  <a:pt x="91" y="203"/>
                  <a:pt x="90" y="204"/>
                  <a:pt x="90" y="205"/>
                </a:cubicBezTo>
                <a:close/>
                <a:moveTo>
                  <a:pt x="89" y="203"/>
                </a:moveTo>
                <a:cubicBezTo>
                  <a:pt x="90" y="204"/>
                  <a:pt x="91" y="202"/>
                  <a:pt x="90" y="202"/>
                </a:cubicBezTo>
                <a:cubicBezTo>
                  <a:pt x="90" y="203"/>
                  <a:pt x="90" y="203"/>
                  <a:pt x="89" y="203"/>
                </a:cubicBezTo>
                <a:close/>
                <a:moveTo>
                  <a:pt x="78" y="193"/>
                </a:moveTo>
                <a:cubicBezTo>
                  <a:pt x="76" y="194"/>
                  <a:pt x="79" y="195"/>
                  <a:pt x="78" y="196"/>
                </a:cubicBezTo>
                <a:cubicBezTo>
                  <a:pt x="79" y="196"/>
                  <a:pt x="80" y="194"/>
                  <a:pt x="80" y="194"/>
                </a:cubicBezTo>
                <a:cubicBezTo>
                  <a:pt x="79" y="195"/>
                  <a:pt x="78" y="194"/>
                  <a:pt x="78" y="193"/>
                </a:cubicBezTo>
                <a:close/>
                <a:moveTo>
                  <a:pt x="70" y="188"/>
                </a:moveTo>
                <a:cubicBezTo>
                  <a:pt x="69" y="188"/>
                  <a:pt x="70" y="188"/>
                  <a:pt x="69" y="188"/>
                </a:cubicBezTo>
                <a:cubicBezTo>
                  <a:pt x="69" y="189"/>
                  <a:pt x="67" y="189"/>
                  <a:pt x="68" y="190"/>
                </a:cubicBezTo>
                <a:cubicBezTo>
                  <a:pt x="68" y="189"/>
                  <a:pt x="70" y="190"/>
                  <a:pt x="70" y="188"/>
                </a:cubicBezTo>
                <a:cubicBezTo>
                  <a:pt x="70" y="188"/>
                  <a:pt x="70" y="188"/>
                  <a:pt x="70" y="188"/>
                </a:cubicBezTo>
                <a:close/>
                <a:moveTo>
                  <a:pt x="66" y="185"/>
                </a:moveTo>
                <a:cubicBezTo>
                  <a:pt x="65" y="185"/>
                  <a:pt x="65" y="185"/>
                  <a:pt x="66" y="186"/>
                </a:cubicBezTo>
                <a:cubicBezTo>
                  <a:pt x="66" y="185"/>
                  <a:pt x="66" y="184"/>
                  <a:pt x="66" y="185"/>
                </a:cubicBezTo>
                <a:close/>
                <a:moveTo>
                  <a:pt x="79" y="199"/>
                </a:moveTo>
                <a:cubicBezTo>
                  <a:pt x="80" y="199"/>
                  <a:pt x="81" y="198"/>
                  <a:pt x="81" y="198"/>
                </a:cubicBezTo>
                <a:cubicBezTo>
                  <a:pt x="80" y="198"/>
                  <a:pt x="79" y="199"/>
                  <a:pt x="79" y="199"/>
                </a:cubicBezTo>
                <a:close/>
                <a:moveTo>
                  <a:pt x="84" y="202"/>
                </a:moveTo>
                <a:cubicBezTo>
                  <a:pt x="85" y="202"/>
                  <a:pt x="85" y="201"/>
                  <a:pt x="85" y="201"/>
                </a:cubicBezTo>
                <a:cubicBezTo>
                  <a:pt x="84" y="201"/>
                  <a:pt x="84" y="202"/>
                  <a:pt x="84" y="202"/>
                </a:cubicBezTo>
                <a:close/>
                <a:moveTo>
                  <a:pt x="58" y="182"/>
                </a:moveTo>
                <a:cubicBezTo>
                  <a:pt x="58" y="183"/>
                  <a:pt x="60" y="181"/>
                  <a:pt x="59" y="181"/>
                </a:cubicBezTo>
                <a:cubicBezTo>
                  <a:pt x="59" y="181"/>
                  <a:pt x="57" y="182"/>
                  <a:pt x="58" y="182"/>
                </a:cubicBezTo>
                <a:close/>
                <a:moveTo>
                  <a:pt x="76" y="197"/>
                </a:moveTo>
                <a:cubicBezTo>
                  <a:pt x="77" y="198"/>
                  <a:pt x="78" y="196"/>
                  <a:pt x="77" y="197"/>
                </a:cubicBezTo>
                <a:cubicBezTo>
                  <a:pt x="77" y="197"/>
                  <a:pt x="76" y="197"/>
                  <a:pt x="76" y="197"/>
                </a:cubicBezTo>
                <a:close/>
                <a:moveTo>
                  <a:pt x="68" y="191"/>
                </a:moveTo>
                <a:cubicBezTo>
                  <a:pt x="68" y="191"/>
                  <a:pt x="68" y="191"/>
                  <a:pt x="69" y="191"/>
                </a:cubicBezTo>
                <a:cubicBezTo>
                  <a:pt x="68" y="191"/>
                  <a:pt x="69" y="190"/>
                  <a:pt x="69" y="190"/>
                </a:cubicBezTo>
                <a:cubicBezTo>
                  <a:pt x="68" y="190"/>
                  <a:pt x="68" y="191"/>
                  <a:pt x="68" y="191"/>
                </a:cubicBezTo>
                <a:close/>
                <a:moveTo>
                  <a:pt x="69" y="194"/>
                </a:moveTo>
                <a:cubicBezTo>
                  <a:pt x="70" y="195"/>
                  <a:pt x="70" y="194"/>
                  <a:pt x="71" y="194"/>
                </a:cubicBezTo>
                <a:cubicBezTo>
                  <a:pt x="70" y="193"/>
                  <a:pt x="71" y="193"/>
                  <a:pt x="70" y="193"/>
                </a:cubicBezTo>
                <a:cubicBezTo>
                  <a:pt x="70" y="193"/>
                  <a:pt x="70" y="194"/>
                  <a:pt x="69" y="194"/>
                </a:cubicBezTo>
                <a:close/>
                <a:moveTo>
                  <a:pt x="64" y="195"/>
                </a:moveTo>
                <a:cubicBezTo>
                  <a:pt x="64" y="194"/>
                  <a:pt x="64" y="195"/>
                  <a:pt x="64" y="194"/>
                </a:cubicBezTo>
                <a:cubicBezTo>
                  <a:pt x="65" y="193"/>
                  <a:pt x="65" y="191"/>
                  <a:pt x="67" y="190"/>
                </a:cubicBezTo>
                <a:cubicBezTo>
                  <a:pt x="67" y="191"/>
                  <a:pt x="67" y="192"/>
                  <a:pt x="68" y="191"/>
                </a:cubicBezTo>
                <a:cubicBezTo>
                  <a:pt x="67" y="193"/>
                  <a:pt x="66" y="194"/>
                  <a:pt x="65" y="195"/>
                </a:cubicBezTo>
                <a:cubicBezTo>
                  <a:pt x="65" y="194"/>
                  <a:pt x="66" y="194"/>
                  <a:pt x="66" y="193"/>
                </a:cubicBezTo>
                <a:cubicBezTo>
                  <a:pt x="65" y="192"/>
                  <a:pt x="65" y="195"/>
                  <a:pt x="64" y="195"/>
                </a:cubicBezTo>
                <a:cubicBezTo>
                  <a:pt x="64" y="195"/>
                  <a:pt x="64" y="195"/>
                  <a:pt x="64" y="195"/>
                </a:cubicBezTo>
                <a:close/>
                <a:moveTo>
                  <a:pt x="66" y="192"/>
                </a:moveTo>
                <a:cubicBezTo>
                  <a:pt x="66" y="192"/>
                  <a:pt x="68" y="192"/>
                  <a:pt x="67" y="191"/>
                </a:cubicBezTo>
                <a:cubicBezTo>
                  <a:pt x="67" y="192"/>
                  <a:pt x="66" y="192"/>
                  <a:pt x="66" y="192"/>
                </a:cubicBezTo>
                <a:close/>
                <a:moveTo>
                  <a:pt x="68" y="196"/>
                </a:moveTo>
                <a:cubicBezTo>
                  <a:pt x="69" y="196"/>
                  <a:pt x="69" y="195"/>
                  <a:pt x="69" y="195"/>
                </a:cubicBezTo>
                <a:cubicBezTo>
                  <a:pt x="69" y="195"/>
                  <a:pt x="68" y="196"/>
                  <a:pt x="68" y="196"/>
                </a:cubicBezTo>
                <a:close/>
                <a:moveTo>
                  <a:pt x="81" y="205"/>
                </a:moveTo>
                <a:cubicBezTo>
                  <a:pt x="81" y="206"/>
                  <a:pt x="80" y="206"/>
                  <a:pt x="80" y="207"/>
                </a:cubicBezTo>
                <a:cubicBezTo>
                  <a:pt x="81" y="207"/>
                  <a:pt x="81" y="206"/>
                  <a:pt x="81" y="205"/>
                </a:cubicBezTo>
                <a:close/>
                <a:moveTo>
                  <a:pt x="85" y="210"/>
                </a:moveTo>
                <a:cubicBezTo>
                  <a:pt x="85" y="211"/>
                  <a:pt x="84" y="211"/>
                  <a:pt x="84" y="213"/>
                </a:cubicBezTo>
                <a:cubicBezTo>
                  <a:pt x="84" y="212"/>
                  <a:pt x="87" y="210"/>
                  <a:pt x="86" y="210"/>
                </a:cubicBezTo>
                <a:cubicBezTo>
                  <a:pt x="86" y="210"/>
                  <a:pt x="85" y="210"/>
                  <a:pt x="85" y="210"/>
                </a:cubicBezTo>
                <a:close/>
                <a:moveTo>
                  <a:pt x="81" y="210"/>
                </a:moveTo>
                <a:cubicBezTo>
                  <a:pt x="82" y="210"/>
                  <a:pt x="83" y="209"/>
                  <a:pt x="83" y="207"/>
                </a:cubicBezTo>
                <a:cubicBezTo>
                  <a:pt x="82" y="208"/>
                  <a:pt x="81" y="209"/>
                  <a:pt x="81" y="210"/>
                </a:cubicBezTo>
                <a:close/>
                <a:moveTo>
                  <a:pt x="67" y="196"/>
                </a:moveTo>
                <a:cubicBezTo>
                  <a:pt x="67" y="195"/>
                  <a:pt x="67" y="195"/>
                  <a:pt x="67" y="195"/>
                </a:cubicBezTo>
                <a:cubicBezTo>
                  <a:pt x="66" y="194"/>
                  <a:pt x="67" y="195"/>
                  <a:pt x="67" y="196"/>
                </a:cubicBezTo>
                <a:close/>
                <a:moveTo>
                  <a:pt x="54" y="186"/>
                </a:moveTo>
                <a:cubicBezTo>
                  <a:pt x="55" y="186"/>
                  <a:pt x="55" y="186"/>
                  <a:pt x="55" y="186"/>
                </a:cubicBezTo>
                <a:cubicBezTo>
                  <a:pt x="55" y="186"/>
                  <a:pt x="55" y="187"/>
                  <a:pt x="55" y="187"/>
                </a:cubicBezTo>
                <a:cubicBezTo>
                  <a:pt x="56" y="186"/>
                  <a:pt x="55" y="186"/>
                  <a:pt x="55" y="186"/>
                </a:cubicBezTo>
                <a:cubicBezTo>
                  <a:pt x="55" y="185"/>
                  <a:pt x="55" y="186"/>
                  <a:pt x="54" y="186"/>
                </a:cubicBezTo>
                <a:cubicBezTo>
                  <a:pt x="54" y="186"/>
                  <a:pt x="54" y="186"/>
                  <a:pt x="54" y="186"/>
                </a:cubicBezTo>
                <a:close/>
                <a:moveTo>
                  <a:pt x="63" y="194"/>
                </a:moveTo>
                <a:cubicBezTo>
                  <a:pt x="63" y="194"/>
                  <a:pt x="64" y="194"/>
                  <a:pt x="64" y="193"/>
                </a:cubicBezTo>
                <a:cubicBezTo>
                  <a:pt x="63" y="193"/>
                  <a:pt x="62" y="194"/>
                  <a:pt x="63" y="194"/>
                </a:cubicBezTo>
                <a:close/>
                <a:moveTo>
                  <a:pt x="68" y="198"/>
                </a:moveTo>
                <a:cubicBezTo>
                  <a:pt x="68" y="197"/>
                  <a:pt x="68" y="197"/>
                  <a:pt x="68" y="197"/>
                </a:cubicBezTo>
                <a:cubicBezTo>
                  <a:pt x="68" y="197"/>
                  <a:pt x="67" y="198"/>
                  <a:pt x="68" y="198"/>
                </a:cubicBezTo>
                <a:close/>
                <a:moveTo>
                  <a:pt x="68" y="200"/>
                </a:moveTo>
                <a:cubicBezTo>
                  <a:pt x="69" y="201"/>
                  <a:pt x="69" y="200"/>
                  <a:pt x="70" y="200"/>
                </a:cubicBezTo>
                <a:cubicBezTo>
                  <a:pt x="70" y="200"/>
                  <a:pt x="70" y="199"/>
                  <a:pt x="70" y="199"/>
                </a:cubicBezTo>
                <a:cubicBezTo>
                  <a:pt x="70" y="199"/>
                  <a:pt x="70" y="199"/>
                  <a:pt x="70" y="198"/>
                </a:cubicBezTo>
                <a:cubicBezTo>
                  <a:pt x="69" y="199"/>
                  <a:pt x="69" y="200"/>
                  <a:pt x="68" y="200"/>
                </a:cubicBezTo>
                <a:close/>
                <a:moveTo>
                  <a:pt x="53" y="186"/>
                </a:moveTo>
                <a:cubicBezTo>
                  <a:pt x="53" y="185"/>
                  <a:pt x="54" y="185"/>
                  <a:pt x="53" y="184"/>
                </a:cubicBezTo>
                <a:cubicBezTo>
                  <a:pt x="53" y="184"/>
                  <a:pt x="53" y="185"/>
                  <a:pt x="53" y="186"/>
                </a:cubicBezTo>
                <a:close/>
                <a:moveTo>
                  <a:pt x="66" y="197"/>
                </a:moveTo>
                <a:cubicBezTo>
                  <a:pt x="67" y="196"/>
                  <a:pt x="66" y="197"/>
                  <a:pt x="66" y="196"/>
                </a:cubicBezTo>
                <a:cubicBezTo>
                  <a:pt x="66" y="196"/>
                  <a:pt x="66" y="197"/>
                  <a:pt x="66" y="197"/>
                </a:cubicBezTo>
                <a:close/>
                <a:moveTo>
                  <a:pt x="71" y="202"/>
                </a:moveTo>
                <a:cubicBezTo>
                  <a:pt x="71" y="202"/>
                  <a:pt x="72" y="202"/>
                  <a:pt x="72" y="201"/>
                </a:cubicBezTo>
                <a:cubicBezTo>
                  <a:pt x="71" y="201"/>
                  <a:pt x="70" y="202"/>
                  <a:pt x="71" y="202"/>
                </a:cubicBezTo>
                <a:close/>
                <a:moveTo>
                  <a:pt x="60" y="193"/>
                </a:moveTo>
                <a:cubicBezTo>
                  <a:pt x="61" y="193"/>
                  <a:pt x="61" y="193"/>
                  <a:pt x="61" y="194"/>
                </a:cubicBezTo>
                <a:cubicBezTo>
                  <a:pt x="61" y="193"/>
                  <a:pt x="61" y="194"/>
                  <a:pt x="61" y="194"/>
                </a:cubicBezTo>
                <a:cubicBezTo>
                  <a:pt x="61" y="194"/>
                  <a:pt x="62" y="193"/>
                  <a:pt x="61" y="193"/>
                </a:cubicBezTo>
                <a:cubicBezTo>
                  <a:pt x="61" y="193"/>
                  <a:pt x="61" y="193"/>
                  <a:pt x="60" y="193"/>
                </a:cubicBezTo>
                <a:close/>
                <a:moveTo>
                  <a:pt x="54" y="191"/>
                </a:moveTo>
                <a:cubicBezTo>
                  <a:pt x="55" y="191"/>
                  <a:pt x="56" y="190"/>
                  <a:pt x="56" y="189"/>
                </a:cubicBezTo>
                <a:cubicBezTo>
                  <a:pt x="55" y="189"/>
                  <a:pt x="54" y="190"/>
                  <a:pt x="54" y="191"/>
                </a:cubicBezTo>
                <a:close/>
                <a:moveTo>
                  <a:pt x="76" y="210"/>
                </a:moveTo>
                <a:cubicBezTo>
                  <a:pt x="77" y="209"/>
                  <a:pt x="78" y="209"/>
                  <a:pt x="78" y="208"/>
                </a:cubicBezTo>
                <a:cubicBezTo>
                  <a:pt x="78" y="208"/>
                  <a:pt x="76" y="210"/>
                  <a:pt x="76" y="210"/>
                </a:cubicBezTo>
                <a:close/>
                <a:moveTo>
                  <a:pt x="75" y="208"/>
                </a:moveTo>
                <a:cubicBezTo>
                  <a:pt x="75" y="208"/>
                  <a:pt x="75" y="208"/>
                  <a:pt x="75" y="208"/>
                </a:cubicBezTo>
                <a:cubicBezTo>
                  <a:pt x="75" y="208"/>
                  <a:pt x="75" y="207"/>
                  <a:pt x="75" y="207"/>
                </a:cubicBezTo>
                <a:cubicBezTo>
                  <a:pt x="75" y="207"/>
                  <a:pt x="75" y="207"/>
                  <a:pt x="75" y="207"/>
                </a:cubicBezTo>
                <a:cubicBezTo>
                  <a:pt x="74" y="207"/>
                  <a:pt x="75" y="207"/>
                  <a:pt x="74" y="208"/>
                </a:cubicBezTo>
                <a:lnTo>
                  <a:pt x="75" y="208"/>
                </a:lnTo>
                <a:close/>
                <a:moveTo>
                  <a:pt x="74" y="206"/>
                </a:moveTo>
                <a:cubicBezTo>
                  <a:pt x="73" y="207"/>
                  <a:pt x="73" y="205"/>
                  <a:pt x="73" y="206"/>
                </a:cubicBezTo>
                <a:cubicBezTo>
                  <a:pt x="73" y="206"/>
                  <a:pt x="72" y="207"/>
                  <a:pt x="73" y="207"/>
                </a:cubicBezTo>
                <a:cubicBezTo>
                  <a:pt x="73" y="207"/>
                  <a:pt x="73" y="207"/>
                  <a:pt x="73" y="207"/>
                </a:cubicBezTo>
                <a:cubicBezTo>
                  <a:pt x="73" y="207"/>
                  <a:pt x="73" y="207"/>
                  <a:pt x="73" y="207"/>
                </a:cubicBezTo>
                <a:cubicBezTo>
                  <a:pt x="74" y="207"/>
                  <a:pt x="74" y="206"/>
                  <a:pt x="74" y="206"/>
                </a:cubicBezTo>
                <a:close/>
                <a:moveTo>
                  <a:pt x="50" y="189"/>
                </a:moveTo>
                <a:cubicBezTo>
                  <a:pt x="51" y="190"/>
                  <a:pt x="52" y="189"/>
                  <a:pt x="51" y="188"/>
                </a:cubicBezTo>
                <a:cubicBezTo>
                  <a:pt x="51" y="189"/>
                  <a:pt x="51" y="189"/>
                  <a:pt x="50" y="189"/>
                </a:cubicBezTo>
                <a:close/>
                <a:moveTo>
                  <a:pt x="53" y="192"/>
                </a:moveTo>
                <a:cubicBezTo>
                  <a:pt x="54" y="193"/>
                  <a:pt x="54" y="192"/>
                  <a:pt x="54" y="192"/>
                </a:cubicBezTo>
                <a:cubicBezTo>
                  <a:pt x="54" y="192"/>
                  <a:pt x="54" y="191"/>
                  <a:pt x="54" y="191"/>
                </a:cubicBezTo>
                <a:lnTo>
                  <a:pt x="53" y="192"/>
                </a:lnTo>
                <a:close/>
                <a:moveTo>
                  <a:pt x="73" y="209"/>
                </a:moveTo>
                <a:cubicBezTo>
                  <a:pt x="73" y="209"/>
                  <a:pt x="73" y="210"/>
                  <a:pt x="73" y="209"/>
                </a:cubicBezTo>
                <a:cubicBezTo>
                  <a:pt x="73" y="209"/>
                  <a:pt x="74" y="210"/>
                  <a:pt x="74" y="209"/>
                </a:cubicBezTo>
                <a:cubicBezTo>
                  <a:pt x="74" y="209"/>
                  <a:pt x="74" y="208"/>
                  <a:pt x="74" y="208"/>
                </a:cubicBezTo>
                <a:cubicBezTo>
                  <a:pt x="73" y="209"/>
                  <a:pt x="73" y="208"/>
                  <a:pt x="73" y="208"/>
                </a:cubicBezTo>
                <a:cubicBezTo>
                  <a:pt x="73" y="208"/>
                  <a:pt x="73" y="209"/>
                  <a:pt x="73" y="209"/>
                </a:cubicBezTo>
                <a:cubicBezTo>
                  <a:pt x="73" y="209"/>
                  <a:pt x="73" y="209"/>
                  <a:pt x="73" y="209"/>
                </a:cubicBezTo>
                <a:close/>
                <a:moveTo>
                  <a:pt x="49" y="190"/>
                </a:moveTo>
                <a:cubicBezTo>
                  <a:pt x="49" y="190"/>
                  <a:pt x="50" y="189"/>
                  <a:pt x="50" y="189"/>
                </a:cubicBezTo>
                <a:cubicBezTo>
                  <a:pt x="50" y="189"/>
                  <a:pt x="49" y="190"/>
                  <a:pt x="49" y="190"/>
                </a:cubicBezTo>
                <a:close/>
                <a:moveTo>
                  <a:pt x="52" y="194"/>
                </a:moveTo>
                <a:cubicBezTo>
                  <a:pt x="53" y="194"/>
                  <a:pt x="54" y="193"/>
                  <a:pt x="53" y="192"/>
                </a:cubicBezTo>
                <a:cubicBezTo>
                  <a:pt x="53" y="193"/>
                  <a:pt x="52" y="193"/>
                  <a:pt x="52" y="194"/>
                </a:cubicBezTo>
                <a:close/>
                <a:moveTo>
                  <a:pt x="66" y="205"/>
                </a:moveTo>
                <a:cubicBezTo>
                  <a:pt x="66" y="205"/>
                  <a:pt x="67" y="204"/>
                  <a:pt x="67" y="204"/>
                </a:cubicBezTo>
                <a:cubicBezTo>
                  <a:pt x="67" y="204"/>
                  <a:pt x="67" y="204"/>
                  <a:pt x="67" y="204"/>
                </a:cubicBezTo>
                <a:cubicBezTo>
                  <a:pt x="67" y="204"/>
                  <a:pt x="66" y="205"/>
                  <a:pt x="66" y="205"/>
                </a:cubicBezTo>
                <a:close/>
                <a:moveTo>
                  <a:pt x="58" y="198"/>
                </a:moveTo>
                <a:cubicBezTo>
                  <a:pt x="57" y="198"/>
                  <a:pt x="57" y="197"/>
                  <a:pt x="57" y="197"/>
                </a:cubicBezTo>
                <a:cubicBezTo>
                  <a:pt x="56" y="197"/>
                  <a:pt x="57" y="198"/>
                  <a:pt x="58" y="198"/>
                </a:cubicBezTo>
                <a:close/>
                <a:moveTo>
                  <a:pt x="50" y="197"/>
                </a:moveTo>
                <a:cubicBezTo>
                  <a:pt x="51" y="196"/>
                  <a:pt x="51" y="195"/>
                  <a:pt x="52" y="195"/>
                </a:cubicBezTo>
                <a:cubicBezTo>
                  <a:pt x="52" y="194"/>
                  <a:pt x="52" y="194"/>
                  <a:pt x="52" y="194"/>
                </a:cubicBezTo>
                <a:cubicBezTo>
                  <a:pt x="51" y="195"/>
                  <a:pt x="50" y="196"/>
                  <a:pt x="50" y="197"/>
                </a:cubicBezTo>
                <a:close/>
                <a:moveTo>
                  <a:pt x="79" y="218"/>
                </a:moveTo>
                <a:cubicBezTo>
                  <a:pt x="80" y="219"/>
                  <a:pt x="80" y="218"/>
                  <a:pt x="80" y="218"/>
                </a:cubicBezTo>
                <a:cubicBezTo>
                  <a:pt x="80" y="218"/>
                  <a:pt x="80" y="218"/>
                  <a:pt x="79" y="218"/>
                </a:cubicBezTo>
                <a:close/>
                <a:moveTo>
                  <a:pt x="45" y="192"/>
                </a:moveTo>
                <a:cubicBezTo>
                  <a:pt x="45" y="192"/>
                  <a:pt x="47" y="192"/>
                  <a:pt x="46" y="191"/>
                </a:cubicBezTo>
                <a:cubicBezTo>
                  <a:pt x="46" y="192"/>
                  <a:pt x="45" y="191"/>
                  <a:pt x="45" y="192"/>
                </a:cubicBezTo>
                <a:close/>
                <a:moveTo>
                  <a:pt x="42" y="196"/>
                </a:moveTo>
                <a:cubicBezTo>
                  <a:pt x="44" y="196"/>
                  <a:pt x="43" y="194"/>
                  <a:pt x="45" y="193"/>
                </a:cubicBezTo>
                <a:cubicBezTo>
                  <a:pt x="44" y="193"/>
                  <a:pt x="44" y="193"/>
                  <a:pt x="44" y="193"/>
                </a:cubicBezTo>
                <a:cubicBezTo>
                  <a:pt x="44" y="194"/>
                  <a:pt x="42" y="194"/>
                  <a:pt x="42" y="196"/>
                </a:cubicBezTo>
                <a:close/>
                <a:moveTo>
                  <a:pt x="49" y="199"/>
                </a:moveTo>
                <a:cubicBezTo>
                  <a:pt x="49" y="198"/>
                  <a:pt x="50" y="198"/>
                  <a:pt x="49" y="197"/>
                </a:cubicBezTo>
                <a:cubicBezTo>
                  <a:pt x="49" y="198"/>
                  <a:pt x="48" y="198"/>
                  <a:pt x="49" y="199"/>
                </a:cubicBezTo>
                <a:close/>
                <a:moveTo>
                  <a:pt x="67" y="214"/>
                </a:moveTo>
                <a:cubicBezTo>
                  <a:pt x="67" y="214"/>
                  <a:pt x="66" y="215"/>
                  <a:pt x="67" y="215"/>
                </a:cubicBezTo>
                <a:cubicBezTo>
                  <a:pt x="66" y="214"/>
                  <a:pt x="68" y="214"/>
                  <a:pt x="68" y="214"/>
                </a:cubicBezTo>
                <a:cubicBezTo>
                  <a:pt x="67" y="214"/>
                  <a:pt x="67" y="214"/>
                  <a:pt x="67" y="214"/>
                </a:cubicBezTo>
                <a:close/>
                <a:moveTo>
                  <a:pt x="72" y="224"/>
                </a:moveTo>
                <a:cubicBezTo>
                  <a:pt x="72" y="224"/>
                  <a:pt x="74" y="222"/>
                  <a:pt x="74" y="221"/>
                </a:cubicBezTo>
                <a:cubicBezTo>
                  <a:pt x="74" y="222"/>
                  <a:pt x="72" y="224"/>
                  <a:pt x="72" y="224"/>
                </a:cubicBezTo>
                <a:close/>
                <a:moveTo>
                  <a:pt x="59" y="212"/>
                </a:moveTo>
                <a:cubicBezTo>
                  <a:pt x="59" y="211"/>
                  <a:pt x="61" y="211"/>
                  <a:pt x="61" y="211"/>
                </a:cubicBezTo>
                <a:cubicBezTo>
                  <a:pt x="60" y="211"/>
                  <a:pt x="59" y="211"/>
                  <a:pt x="59" y="212"/>
                </a:cubicBezTo>
                <a:close/>
                <a:moveTo>
                  <a:pt x="71" y="219"/>
                </a:moveTo>
                <a:cubicBezTo>
                  <a:pt x="71" y="219"/>
                  <a:pt x="70" y="219"/>
                  <a:pt x="70" y="218"/>
                </a:cubicBezTo>
                <a:cubicBezTo>
                  <a:pt x="70" y="219"/>
                  <a:pt x="70" y="219"/>
                  <a:pt x="71" y="219"/>
                </a:cubicBezTo>
                <a:close/>
                <a:moveTo>
                  <a:pt x="41" y="197"/>
                </a:moveTo>
                <a:cubicBezTo>
                  <a:pt x="42" y="198"/>
                  <a:pt x="42" y="197"/>
                  <a:pt x="42" y="196"/>
                </a:cubicBezTo>
                <a:cubicBezTo>
                  <a:pt x="42" y="196"/>
                  <a:pt x="42" y="196"/>
                  <a:pt x="41" y="197"/>
                </a:cubicBezTo>
                <a:close/>
                <a:moveTo>
                  <a:pt x="57" y="214"/>
                </a:moveTo>
                <a:cubicBezTo>
                  <a:pt x="57" y="214"/>
                  <a:pt x="57" y="214"/>
                  <a:pt x="57" y="215"/>
                </a:cubicBezTo>
                <a:cubicBezTo>
                  <a:pt x="58" y="214"/>
                  <a:pt x="58" y="214"/>
                  <a:pt x="58" y="213"/>
                </a:cubicBezTo>
                <a:cubicBezTo>
                  <a:pt x="58" y="214"/>
                  <a:pt x="58" y="214"/>
                  <a:pt x="57" y="214"/>
                </a:cubicBezTo>
                <a:close/>
                <a:moveTo>
                  <a:pt x="62" y="219"/>
                </a:moveTo>
                <a:cubicBezTo>
                  <a:pt x="62" y="218"/>
                  <a:pt x="62" y="218"/>
                  <a:pt x="62" y="218"/>
                </a:cubicBezTo>
                <a:cubicBezTo>
                  <a:pt x="61" y="218"/>
                  <a:pt x="61" y="218"/>
                  <a:pt x="62" y="219"/>
                </a:cubicBezTo>
                <a:close/>
                <a:moveTo>
                  <a:pt x="62" y="219"/>
                </a:moveTo>
                <a:cubicBezTo>
                  <a:pt x="62" y="220"/>
                  <a:pt x="63" y="220"/>
                  <a:pt x="63" y="220"/>
                </a:cubicBezTo>
                <a:cubicBezTo>
                  <a:pt x="63" y="220"/>
                  <a:pt x="62" y="219"/>
                  <a:pt x="62" y="219"/>
                </a:cubicBezTo>
                <a:close/>
                <a:moveTo>
                  <a:pt x="43" y="206"/>
                </a:moveTo>
                <a:cubicBezTo>
                  <a:pt x="43" y="205"/>
                  <a:pt x="44" y="204"/>
                  <a:pt x="43" y="204"/>
                </a:cubicBezTo>
                <a:cubicBezTo>
                  <a:pt x="42" y="205"/>
                  <a:pt x="42" y="205"/>
                  <a:pt x="43" y="206"/>
                </a:cubicBezTo>
                <a:close/>
                <a:moveTo>
                  <a:pt x="59" y="218"/>
                </a:moveTo>
                <a:cubicBezTo>
                  <a:pt x="60" y="219"/>
                  <a:pt x="60" y="218"/>
                  <a:pt x="60" y="217"/>
                </a:cubicBezTo>
                <a:cubicBezTo>
                  <a:pt x="60" y="217"/>
                  <a:pt x="59" y="218"/>
                  <a:pt x="59" y="218"/>
                </a:cubicBezTo>
                <a:close/>
                <a:moveTo>
                  <a:pt x="57" y="218"/>
                </a:moveTo>
                <a:cubicBezTo>
                  <a:pt x="57" y="217"/>
                  <a:pt x="58" y="217"/>
                  <a:pt x="58" y="216"/>
                </a:cubicBezTo>
                <a:cubicBezTo>
                  <a:pt x="58" y="216"/>
                  <a:pt x="57" y="217"/>
                  <a:pt x="57" y="218"/>
                </a:cubicBezTo>
                <a:close/>
                <a:moveTo>
                  <a:pt x="64" y="226"/>
                </a:moveTo>
                <a:cubicBezTo>
                  <a:pt x="65" y="225"/>
                  <a:pt x="66" y="225"/>
                  <a:pt x="66" y="224"/>
                </a:cubicBezTo>
                <a:cubicBezTo>
                  <a:pt x="66" y="224"/>
                  <a:pt x="66" y="224"/>
                  <a:pt x="66" y="223"/>
                </a:cubicBezTo>
                <a:cubicBezTo>
                  <a:pt x="65" y="224"/>
                  <a:pt x="64" y="225"/>
                  <a:pt x="64" y="226"/>
                </a:cubicBezTo>
                <a:close/>
                <a:moveTo>
                  <a:pt x="49" y="214"/>
                </a:moveTo>
                <a:cubicBezTo>
                  <a:pt x="50" y="214"/>
                  <a:pt x="51" y="213"/>
                  <a:pt x="51" y="212"/>
                </a:cubicBezTo>
                <a:cubicBezTo>
                  <a:pt x="50" y="213"/>
                  <a:pt x="49" y="213"/>
                  <a:pt x="49" y="214"/>
                </a:cubicBezTo>
                <a:close/>
                <a:moveTo>
                  <a:pt x="57" y="221"/>
                </a:moveTo>
                <a:cubicBezTo>
                  <a:pt x="58" y="220"/>
                  <a:pt x="59" y="220"/>
                  <a:pt x="59" y="219"/>
                </a:cubicBezTo>
                <a:cubicBezTo>
                  <a:pt x="58" y="219"/>
                  <a:pt x="56" y="220"/>
                  <a:pt x="57" y="221"/>
                </a:cubicBezTo>
                <a:close/>
                <a:moveTo>
                  <a:pt x="41" y="208"/>
                </a:moveTo>
                <a:cubicBezTo>
                  <a:pt x="41" y="208"/>
                  <a:pt x="41" y="207"/>
                  <a:pt x="41" y="207"/>
                </a:cubicBezTo>
                <a:cubicBezTo>
                  <a:pt x="41" y="207"/>
                  <a:pt x="40" y="208"/>
                  <a:pt x="41" y="208"/>
                </a:cubicBezTo>
                <a:close/>
                <a:moveTo>
                  <a:pt x="62" y="226"/>
                </a:moveTo>
                <a:cubicBezTo>
                  <a:pt x="62" y="225"/>
                  <a:pt x="63" y="225"/>
                  <a:pt x="62" y="224"/>
                </a:cubicBezTo>
                <a:cubicBezTo>
                  <a:pt x="62" y="225"/>
                  <a:pt x="61" y="225"/>
                  <a:pt x="62" y="226"/>
                </a:cubicBezTo>
                <a:close/>
                <a:moveTo>
                  <a:pt x="53" y="219"/>
                </a:moveTo>
                <a:cubicBezTo>
                  <a:pt x="54" y="219"/>
                  <a:pt x="54" y="220"/>
                  <a:pt x="55" y="219"/>
                </a:cubicBezTo>
                <a:cubicBezTo>
                  <a:pt x="54" y="219"/>
                  <a:pt x="54" y="218"/>
                  <a:pt x="53" y="219"/>
                </a:cubicBezTo>
                <a:close/>
                <a:moveTo>
                  <a:pt x="68" y="232"/>
                </a:moveTo>
                <a:cubicBezTo>
                  <a:pt x="69" y="233"/>
                  <a:pt x="70" y="231"/>
                  <a:pt x="69" y="231"/>
                </a:cubicBezTo>
                <a:cubicBezTo>
                  <a:pt x="69" y="231"/>
                  <a:pt x="69" y="232"/>
                  <a:pt x="68" y="232"/>
                </a:cubicBezTo>
                <a:close/>
                <a:moveTo>
                  <a:pt x="55" y="224"/>
                </a:moveTo>
                <a:cubicBezTo>
                  <a:pt x="56" y="223"/>
                  <a:pt x="57" y="222"/>
                  <a:pt x="57" y="221"/>
                </a:cubicBezTo>
                <a:cubicBezTo>
                  <a:pt x="56" y="222"/>
                  <a:pt x="56" y="223"/>
                  <a:pt x="55" y="224"/>
                </a:cubicBezTo>
                <a:close/>
                <a:moveTo>
                  <a:pt x="62" y="228"/>
                </a:moveTo>
                <a:cubicBezTo>
                  <a:pt x="63" y="228"/>
                  <a:pt x="63" y="228"/>
                  <a:pt x="64" y="228"/>
                </a:cubicBezTo>
                <a:cubicBezTo>
                  <a:pt x="63" y="227"/>
                  <a:pt x="64" y="227"/>
                  <a:pt x="63" y="226"/>
                </a:cubicBezTo>
                <a:cubicBezTo>
                  <a:pt x="63" y="227"/>
                  <a:pt x="62" y="228"/>
                  <a:pt x="62" y="228"/>
                </a:cubicBezTo>
                <a:close/>
                <a:moveTo>
                  <a:pt x="53" y="220"/>
                </a:moveTo>
                <a:cubicBezTo>
                  <a:pt x="53" y="220"/>
                  <a:pt x="54" y="219"/>
                  <a:pt x="53" y="219"/>
                </a:cubicBezTo>
                <a:cubicBezTo>
                  <a:pt x="52" y="221"/>
                  <a:pt x="51" y="222"/>
                  <a:pt x="53" y="220"/>
                </a:cubicBezTo>
                <a:close/>
                <a:moveTo>
                  <a:pt x="47" y="216"/>
                </a:moveTo>
                <a:cubicBezTo>
                  <a:pt x="47" y="217"/>
                  <a:pt x="46" y="217"/>
                  <a:pt x="47" y="218"/>
                </a:cubicBezTo>
                <a:cubicBezTo>
                  <a:pt x="47" y="217"/>
                  <a:pt x="47" y="217"/>
                  <a:pt x="48" y="217"/>
                </a:cubicBezTo>
                <a:cubicBezTo>
                  <a:pt x="48" y="216"/>
                  <a:pt x="48" y="216"/>
                  <a:pt x="47" y="216"/>
                </a:cubicBezTo>
                <a:close/>
                <a:moveTo>
                  <a:pt x="59" y="227"/>
                </a:moveTo>
                <a:cubicBezTo>
                  <a:pt x="59" y="227"/>
                  <a:pt x="59" y="227"/>
                  <a:pt x="59" y="228"/>
                </a:cubicBezTo>
                <a:cubicBezTo>
                  <a:pt x="59" y="227"/>
                  <a:pt x="60" y="227"/>
                  <a:pt x="60" y="226"/>
                </a:cubicBezTo>
                <a:cubicBezTo>
                  <a:pt x="60" y="227"/>
                  <a:pt x="59" y="226"/>
                  <a:pt x="59" y="227"/>
                </a:cubicBezTo>
                <a:close/>
                <a:moveTo>
                  <a:pt x="57" y="227"/>
                </a:moveTo>
                <a:cubicBezTo>
                  <a:pt x="57" y="227"/>
                  <a:pt x="59" y="226"/>
                  <a:pt x="58" y="226"/>
                </a:cubicBezTo>
                <a:cubicBezTo>
                  <a:pt x="58" y="226"/>
                  <a:pt x="57" y="226"/>
                  <a:pt x="57" y="227"/>
                </a:cubicBezTo>
                <a:close/>
                <a:moveTo>
                  <a:pt x="51" y="223"/>
                </a:moveTo>
                <a:cubicBezTo>
                  <a:pt x="51" y="222"/>
                  <a:pt x="52" y="222"/>
                  <a:pt x="52" y="221"/>
                </a:cubicBezTo>
                <a:cubicBezTo>
                  <a:pt x="51" y="222"/>
                  <a:pt x="51" y="222"/>
                  <a:pt x="51" y="223"/>
                </a:cubicBezTo>
                <a:close/>
                <a:moveTo>
                  <a:pt x="33" y="211"/>
                </a:moveTo>
                <a:cubicBezTo>
                  <a:pt x="34" y="212"/>
                  <a:pt x="35" y="210"/>
                  <a:pt x="35" y="209"/>
                </a:cubicBezTo>
                <a:cubicBezTo>
                  <a:pt x="34" y="210"/>
                  <a:pt x="34" y="211"/>
                  <a:pt x="33" y="211"/>
                </a:cubicBezTo>
                <a:close/>
                <a:moveTo>
                  <a:pt x="40" y="214"/>
                </a:moveTo>
                <a:cubicBezTo>
                  <a:pt x="40" y="214"/>
                  <a:pt x="41" y="214"/>
                  <a:pt x="40" y="213"/>
                </a:cubicBezTo>
                <a:cubicBezTo>
                  <a:pt x="40" y="213"/>
                  <a:pt x="39" y="214"/>
                  <a:pt x="40" y="214"/>
                </a:cubicBezTo>
                <a:close/>
                <a:moveTo>
                  <a:pt x="35" y="215"/>
                </a:moveTo>
                <a:cubicBezTo>
                  <a:pt x="36" y="215"/>
                  <a:pt x="37" y="214"/>
                  <a:pt x="37" y="213"/>
                </a:cubicBezTo>
                <a:cubicBezTo>
                  <a:pt x="36" y="214"/>
                  <a:pt x="35" y="215"/>
                  <a:pt x="35" y="215"/>
                </a:cubicBezTo>
                <a:close/>
                <a:moveTo>
                  <a:pt x="48" y="223"/>
                </a:moveTo>
                <a:cubicBezTo>
                  <a:pt x="49" y="223"/>
                  <a:pt x="49" y="222"/>
                  <a:pt x="48" y="222"/>
                </a:cubicBezTo>
                <a:cubicBezTo>
                  <a:pt x="48" y="222"/>
                  <a:pt x="48" y="223"/>
                  <a:pt x="48" y="223"/>
                </a:cubicBezTo>
                <a:close/>
                <a:moveTo>
                  <a:pt x="38" y="217"/>
                </a:moveTo>
                <a:cubicBezTo>
                  <a:pt x="38" y="217"/>
                  <a:pt x="39" y="216"/>
                  <a:pt x="39" y="215"/>
                </a:cubicBezTo>
                <a:lnTo>
                  <a:pt x="38" y="217"/>
                </a:lnTo>
                <a:close/>
                <a:moveTo>
                  <a:pt x="43" y="223"/>
                </a:moveTo>
                <a:cubicBezTo>
                  <a:pt x="43" y="223"/>
                  <a:pt x="45" y="222"/>
                  <a:pt x="44" y="221"/>
                </a:cubicBezTo>
                <a:cubicBezTo>
                  <a:pt x="44" y="222"/>
                  <a:pt x="42" y="223"/>
                  <a:pt x="43" y="223"/>
                </a:cubicBezTo>
                <a:close/>
                <a:moveTo>
                  <a:pt x="62" y="237"/>
                </a:moveTo>
                <a:cubicBezTo>
                  <a:pt x="62" y="237"/>
                  <a:pt x="63" y="236"/>
                  <a:pt x="62" y="235"/>
                </a:cubicBezTo>
                <a:cubicBezTo>
                  <a:pt x="62" y="236"/>
                  <a:pt x="61" y="237"/>
                  <a:pt x="62" y="237"/>
                </a:cubicBezTo>
                <a:close/>
                <a:moveTo>
                  <a:pt x="30" y="213"/>
                </a:moveTo>
                <a:cubicBezTo>
                  <a:pt x="30" y="212"/>
                  <a:pt x="31" y="212"/>
                  <a:pt x="30" y="211"/>
                </a:cubicBezTo>
                <a:cubicBezTo>
                  <a:pt x="30" y="212"/>
                  <a:pt x="29" y="212"/>
                  <a:pt x="30" y="213"/>
                </a:cubicBezTo>
                <a:close/>
                <a:moveTo>
                  <a:pt x="49" y="228"/>
                </a:moveTo>
                <a:cubicBezTo>
                  <a:pt x="50" y="229"/>
                  <a:pt x="50" y="227"/>
                  <a:pt x="50" y="228"/>
                </a:cubicBezTo>
                <a:cubicBezTo>
                  <a:pt x="51" y="227"/>
                  <a:pt x="51" y="227"/>
                  <a:pt x="51" y="227"/>
                </a:cubicBezTo>
                <a:cubicBezTo>
                  <a:pt x="51" y="227"/>
                  <a:pt x="51" y="227"/>
                  <a:pt x="51" y="227"/>
                </a:cubicBezTo>
                <a:cubicBezTo>
                  <a:pt x="50" y="228"/>
                  <a:pt x="49" y="227"/>
                  <a:pt x="49" y="228"/>
                </a:cubicBezTo>
                <a:close/>
                <a:moveTo>
                  <a:pt x="44" y="225"/>
                </a:moveTo>
                <a:cubicBezTo>
                  <a:pt x="44" y="224"/>
                  <a:pt x="45" y="224"/>
                  <a:pt x="44" y="223"/>
                </a:cubicBezTo>
                <a:cubicBezTo>
                  <a:pt x="44" y="224"/>
                  <a:pt x="44" y="224"/>
                  <a:pt x="44" y="225"/>
                </a:cubicBezTo>
                <a:close/>
                <a:moveTo>
                  <a:pt x="64" y="238"/>
                </a:moveTo>
                <a:cubicBezTo>
                  <a:pt x="63" y="238"/>
                  <a:pt x="63" y="239"/>
                  <a:pt x="63" y="239"/>
                </a:cubicBezTo>
                <a:cubicBezTo>
                  <a:pt x="64" y="239"/>
                  <a:pt x="64" y="239"/>
                  <a:pt x="64" y="238"/>
                </a:cubicBezTo>
                <a:close/>
                <a:moveTo>
                  <a:pt x="29" y="217"/>
                </a:moveTo>
                <a:cubicBezTo>
                  <a:pt x="30" y="217"/>
                  <a:pt x="30" y="216"/>
                  <a:pt x="30" y="215"/>
                </a:cubicBezTo>
                <a:cubicBezTo>
                  <a:pt x="30" y="216"/>
                  <a:pt x="29" y="216"/>
                  <a:pt x="29" y="217"/>
                </a:cubicBezTo>
                <a:close/>
                <a:moveTo>
                  <a:pt x="55" y="237"/>
                </a:moveTo>
                <a:cubicBezTo>
                  <a:pt x="55" y="236"/>
                  <a:pt x="56" y="236"/>
                  <a:pt x="56" y="235"/>
                </a:cubicBezTo>
                <a:cubicBezTo>
                  <a:pt x="55" y="235"/>
                  <a:pt x="55" y="236"/>
                  <a:pt x="55" y="237"/>
                </a:cubicBezTo>
                <a:close/>
                <a:moveTo>
                  <a:pt x="47" y="231"/>
                </a:moveTo>
                <a:cubicBezTo>
                  <a:pt x="47" y="232"/>
                  <a:pt x="48" y="230"/>
                  <a:pt x="48" y="230"/>
                </a:cubicBezTo>
                <a:cubicBezTo>
                  <a:pt x="47" y="230"/>
                  <a:pt x="47" y="230"/>
                  <a:pt x="47" y="231"/>
                </a:cubicBezTo>
                <a:close/>
                <a:moveTo>
                  <a:pt x="61" y="240"/>
                </a:moveTo>
                <a:cubicBezTo>
                  <a:pt x="62" y="240"/>
                  <a:pt x="61" y="240"/>
                  <a:pt x="61" y="239"/>
                </a:cubicBezTo>
                <a:cubicBezTo>
                  <a:pt x="61" y="240"/>
                  <a:pt x="61" y="240"/>
                  <a:pt x="61" y="240"/>
                </a:cubicBezTo>
                <a:close/>
                <a:moveTo>
                  <a:pt x="34" y="223"/>
                </a:moveTo>
                <a:cubicBezTo>
                  <a:pt x="34" y="222"/>
                  <a:pt x="35" y="222"/>
                  <a:pt x="35" y="221"/>
                </a:cubicBezTo>
                <a:cubicBezTo>
                  <a:pt x="34" y="221"/>
                  <a:pt x="33" y="222"/>
                  <a:pt x="34" y="223"/>
                </a:cubicBezTo>
                <a:close/>
                <a:moveTo>
                  <a:pt x="26" y="217"/>
                </a:moveTo>
                <a:cubicBezTo>
                  <a:pt x="26" y="217"/>
                  <a:pt x="27" y="217"/>
                  <a:pt x="26" y="216"/>
                </a:cubicBezTo>
                <a:cubicBezTo>
                  <a:pt x="26" y="217"/>
                  <a:pt x="26" y="217"/>
                  <a:pt x="26" y="217"/>
                </a:cubicBezTo>
                <a:close/>
                <a:moveTo>
                  <a:pt x="32" y="222"/>
                </a:moveTo>
                <a:cubicBezTo>
                  <a:pt x="33" y="222"/>
                  <a:pt x="33" y="222"/>
                  <a:pt x="33" y="221"/>
                </a:cubicBezTo>
                <a:cubicBezTo>
                  <a:pt x="32" y="221"/>
                  <a:pt x="32" y="222"/>
                  <a:pt x="32" y="222"/>
                </a:cubicBezTo>
                <a:close/>
                <a:moveTo>
                  <a:pt x="27" y="218"/>
                </a:moveTo>
                <a:cubicBezTo>
                  <a:pt x="27" y="219"/>
                  <a:pt x="26" y="220"/>
                  <a:pt x="27" y="221"/>
                </a:cubicBezTo>
                <a:cubicBezTo>
                  <a:pt x="27" y="220"/>
                  <a:pt x="27" y="220"/>
                  <a:pt x="28" y="219"/>
                </a:cubicBezTo>
                <a:cubicBezTo>
                  <a:pt x="28" y="219"/>
                  <a:pt x="28" y="218"/>
                  <a:pt x="27" y="218"/>
                </a:cubicBezTo>
                <a:close/>
                <a:moveTo>
                  <a:pt x="32" y="225"/>
                </a:moveTo>
                <a:cubicBezTo>
                  <a:pt x="33" y="224"/>
                  <a:pt x="33" y="224"/>
                  <a:pt x="34" y="223"/>
                </a:cubicBezTo>
                <a:cubicBezTo>
                  <a:pt x="33" y="223"/>
                  <a:pt x="33" y="223"/>
                  <a:pt x="33" y="223"/>
                </a:cubicBezTo>
                <a:cubicBezTo>
                  <a:pt x="32" y="223"/>
                  <a:pt x="32" y="224"/>
                  <a:pt x="32" y="225"/>
                </a:cubicBezTo>
                <a:close/>
                <a:moveTo>
                  <a:pt x="23" y="221"/>
                </a:moveTo>
                <a:cubicBezTo>
                  <a:pt x="24" y="220"/>
                  <a:pt x="25" y="219"/>
                  <a:pt x="26" y="217"/>
                </a:cubicBezTo>
                <a:cubicBezTo>
                  <a:pt x="25" y="219"/>
                  <a:pt x="24" y="220"/>
                  <a:pt x="23" y="221"/>
                </a:cubicBezTo>
                <a:close/>
                <a:moveTo>
                  <a:pt x="57" y="242"/>
                </a:moveTo>
                <a:cubicBezTo>
                  <a:pt x="58" y="243"/>
                  <a:pt x="58" y="243"/>
                  <a:pt x="58" y="243"/>
                </a:cubicBezTo>
                <a:cubicBezTo>
                  <a:pt x="59" y="243"/>
                  <a:pt x="58" y="242"/>
                  <a:pt x="58" y="241"/>
                </a:cubicBezTo>
                <a:lnTo>
                  <a:pt x="57" y="242"/>
                </a:lnTo>
                <a:close/>
                <a:moveTo>
                  <a:pt x="25" y="220"/>
                </a:moveTo>
                <a:cubicBezTo>
                  <a:pt x="26" y="220"/>
                  <a:pt x="26" y="219"/>
                  <a:pt x="26" y="218"/>
                </a:cubicBezTo>
                <a:cubicBezTo>
                  <a:pt x="26" y="218"/>
                  <a:pt x="25" y="219"/>
                  <a:pt x="25" y="220"/>
                </a:cubicBezTo>
                <a:close/>
                <a:moveTo>
                  <a:pt x="44" y="234"/>
                </a:moveTo>
                <a:cubicBezTo>
                  <a:pt x="44" y="234"/>
                  <a:pt x="45" y="233"/>
                  <a:pt x="45" y="233"/>
                </a:cubicBezTo>
                <a:cubicBezTo>
                  <a:pt x="44" y="233"/>
                  <a:pt x="43" y="233"/>
                  <a:pt x="44" y="234"/>
                </a:cubicBezTo>
                <a:close/>
                <a:moveTo>
                  <a:pt x="49" y="243"/>
                </a:moveTo>
                <a:cubicBezTo>
                  <a:pt x="50" y="242"/>
                  <a:pt x="52" y="240"/>
                  <a:pt x="52" y="239"/>
                </a:cubicBezTo>
                <a:cubicBezTo>
                  <a:pt x="51" y="241"/>
                  <a:pt x="49" y="241"/>
                  <a:pt x="49" y="243"/>
                </a:cubicBezTo>
                <a:close/>
                <a:moveTo>
                  <a:pt x="31" y="225"/>
                </a:moveTo>
                <a:cubicBezTo>
                  <a:pt x="32" y="225"/>
                  <a:pt x="31" y="226"/>
                  <a:pt x="31" y="226"/>
                </a:cubicBezTo>
                <a:cubicBezTo>
                  <a:pt x="32" y="226"/>
                  <a:pt x="32" y="226"/>
                  <a:pt x="32" y="225"/>
                </a:cubicBezTo>
                <a:cubicBezTo>
                  <a:pt x="32" y="225"/>
                  <a:pt x="32" y="225"/>
                  <a:pt x="31" y="225"/>
                </a:cubicBezTo>
                <a:close/>
                <a:moveTo>
                  <a:pt x="42" y="242"/>
                </a:moveTo>
                <a:cubicBezTo>
                  <a:pt x="43" y="241"/>
                  <a:pt x="45" y="239"/>
                  <a:pt x="46" y="236"/>
                </a:cubicBezTo>
                <a:cubicBezTo>
                  <a:pt x="46" y="237"/>
                  <a:pt x="46" y="238"/>
                  <a:pt x="47" y="237"/>
                </a:cubicBezTo>
                <a:cubicBezTo>
                  <a:pt x="47" y="236"/>
                  <a:pt x="46" y="236"/>
                  <a:pt x="46" y="235"/>
                </a:cubicBezTo>
                <a:cubicBezTo>
                  <a:pt x="45" y="238"/>
                  <a:pt x="42" y="240"/>
                  <a:pt x="42" y="242"/>
                </a:cubicBezTo>
                <a:close/>
                <a:moveTo>
                  <a:pt x="23" y="220"/>
                </a:moveTo>
                <a:cubicBezTo>
                  <a:pt x="23" y="220"/>
                  <a:pt x="22" y="220"/>
                  <a:pt x="23" y="219"/>
                </a:cubicBezTo>
                <a:cubicBezTo>
                  <a:pt x="22" y="219"/>
                  <a:pt x="22" y="219"/>
                  <a:pt x="22" y="219"/>
                </a:cubicBezTo>
                <a:cubicBezTo>
                  <a:pt x="22" y="219"/>
                  <a:pt x="22" y="221"/>
                  <a:pt x="23" y="220"/>
                </a:cubicBezTo>
                <a:close/>
                <a:moveTo>
                  <a:pt x="30" y="227"/>
                </a:moveTo>
                <a:cubicBezTo>
                  <a:pt x="30" y="227"/>
                  <a:pt x="30" y="227"/>
                  <a:pt x="31" y="228"/>
                </a:cubicBezTo>
                <a:cubicBezTo>
                  <a:pt x="31" y="227"/>
                  <a:pt x="31" y="227"/>
                  <a:pt x="31" y="227"/>
                </a:cubicBezTo>
                <a:cubicBezTo>
                  <a:pt x="31" y="226"/>
                  <a:pt x="32" y="227"/>
                  <a:pt x="31" y="226"/>
                </a:cubicBezTo>
                <a:cubicBezTo>
                  <a:pt x="31" y="226"/>
                  <a:pt x="31" y="226"/>
                  <a:pt x="30" y="227"/>
                </a:cubicBezTo>
                <a:close/>
                <a:moveTo>
                  <a:pt x="31" y="230"/>
                </a:moveTo>
                <a:cubicBezTo>
                  <a:pt x="32" y="229"/>
                  <a:pt x="33" y="228"/>
                  <a:pt x="33" y="228"/>
                </a:cubicBezTo>
                <a:cubicBezTo>
                  <a:pt x="32" y="228"/>
                  <a:pt x="31" y="229"/>
                  <a:pt x="31" y="230"/>
                </a:cubicBezTo>
                <a:close/>
                <a:moveTo>
                  <a:pt x="57" y="246"/>
                </a:moveTo>
                <a:cubicBezTo>
                  <a:pt x="57" y="246"/>
                  <a:pt x="57" y="246"/>
                  <a:pt x="58" y="246"/>
                </a:cubicBezTo>
                <a:cubicBezTo>
                  <a:pt x="57" y="246"/>
                  <a:pt x="57" y="246"/>
                  <a:pt x="57" y="246"/>
                </a:cubicBezTo>
                <a:close/>
                <a:moveTo>
                  <a:pt x="21" y="224"/>
                </a:moveTo>
                <a:cubicBezTo>
                  <a:pt x="22" y="224"/>
                  <a:pt x="22" y="223"/>
                  <a:pt x="22" y="223"/>
                </a:cubicBezTo>
                <a:cubicBezTo>
                  <a:pt x="22" y="223"/>
                  <a:pt x="21" y="224"/>
                  <a:pt x="21" y="224"/>
                </a:cubicBezTo>
                <a:close/>
                <a:moveTo>
                  <a:pt x="52" y="249"/>
                </a:moveTo>
                <a:cubicBezTo>
                  <a:pt x="52" y="249"/>
                  <a:pt x="52" y="249"/>
                  <a:pt x="51" y="249"/>
                </a:cubicBezTo>
                <a:cubicBezTo>
                  <a:pt x="52" y="250"/>
                  <a:pt x="52" y="249"/>
                  <a:pt x="52" y="250"/>
                </a:cubicBezTo>
                <a:cubicBezTo>
                  <a:pt x="53" y="248"/>
                  <a:pt x="53" y="248"/>
                  <a:pt x="54" y="247"/>
                </a:cubicBezTo>
                <a:cubicBezTo>
                  <a:pt x="53" y="247"/>
                  <a:pt x="52" y="248"/>
                  <a:pt x="52" y="249"/>
                </a:cubicBezTo>
                <a:close/>
                <a:moveTo>
                  <a:pt x="29" y="230"/>
                </a:moveTo>
                <a:cubicBezTo>
                  <a:pt x="29" y="230"/>
                  <a:pt x="29" y="230"/>
                  <a:pt x="29" y="230"/>
                </a:cubicBezTo>
                <a:cubicBezTo>
                  <a:pt x="29" y="229"/>
                  <a:pt x="28" y="230"/>
                  <a:pt x="29" y="230"/>
                </a:cubicBezTo>
                <a:close/>
                <a:moveTo>
                  <a:pt x="54" y="249"/>
                </a:moveTo>
                <a:cubicBezTo>
                  <a:pt x="55" y="250"/>
                  <a:pt x="54" y="251"/>
                  <a:pt x="55" y="250"/>
                </a:cubicBezTo>
                <a:cubicBezTo>
                  <a:pt x="56" y="251"/>
                  <a:pt x="55" y="250"/>
                  <a:pt x="55" y="251"/>
                </a:cubicBezTo>
                <a:cubicBezTo>
                  <a:pt x="56" y="251"/>
                  <a:pt x="56" y="250"/>
                  <a:pt x="56" y="250"/>
                </a:cubicBezTo>
                <a:cubicBezTo>
                  <a:pt x="55" y="249"/>
                  <a:pt x="55" y="249"/>
                  <a:pt x="54" y="249"/>
                </a:cubicBezTo>
                <a:close/>
                <a:moveTo>
                  <a:pt x="47" y="245"/>
                </a:moveTo>
                <a:cubicBezTo>
                  <a:pt x="47" y="246"/>
                  <a:pt x="46" y="246"/>
                  <a:pt x="47" y="246"/>
                </a:cubicBezTo>
                <a:cubicBezTo>
                  <a:pt x="48" y="245"/>
                  <a:pt x="48" y="245"/>
                  <a:pt x="48" y="245"/>
                </a:cubicBezTo>
                <a:cubicBezTo>
                  <a:pt x="48" y="245"/>
                  <a:pt x="47" y="245"/>
                  <a:pt x="47" y="245"/>
                </a:cubicBezTo>
                <a:close/>
                <a:moveTo>
                  <a:pt x="28" y="231"/>
                </a:moveTo>
                <a:cubicBezTo>
                  <a:pt x="28" y="232"/>
                  <a:pt x="27" y="232"/>
                  <a:pt x="27" y="233"/>
                </a:cubicBezTo>
                <a:cubicBezTo>
                  <a:pt x="28" y="232"/>
                  <a:pt x="28" y="231"/>
                  <a:pt x="28" y="231"/>
                </a:cubicBezTo>
                <a:cubicBezTo>
                  <a:pt x="28" y="231"/>
                  <a:pt x="28" y="230"/>
                  <a:pt x="28" y="231"/>
                </a:cubicBezTo>
                <a:close/>
                <a:moveTo>
                  <a:pt x="28" y="235"/>
                </a:moveTo>
                <a:cubicBezTo>
                  <a:pt x="29" y="234"/>
                  <a:pt x="30" y="233"/>
                  <a:pt x="29" y="232"/>
                </a:cubicBezTo>
                <a:cubicBezTo>
                  <a:pt x="29" y="233"/>
                  <a:pt x="29" y="234"/>
                  <a:pt x="28" y="235"/>
                </a:cubicBezTo>
                <a:close/>
                <a:moveTo>
                  <a:pt x="48" y="247"/>
                </a:moveTo>
                <a:cubicBezTo>
                  <a:pt x="48" y="248"/>
                  <a:pt x="49" y="248"/>
                  <a:pt x="49" y="248"/>
                </a:cubicBezTo>
                <a:cubicBezTo>
                  <a:pt x="49" y="248"/>
                  <a:pt x="49" y="248"/>
                  <a:pt x="49" y="248"/>
                </a:cubicBezTo>
                <a:cubicBezTo>
                  <a:pt x="49" y="248"/>
                  <a:pt x="49" y="247"/>
                  <a:pt x="48" y="247"/>
                </a:cubicBezTo>
                <a:close/>
                <a:moveTo>
                  <a:pt x="17" y="226"/>
                </a:moveTo>
                <a:cubicBezTo>
                  <a:pt x="17" y="226"/>
                  <a:pt x="17" y="227"/>
                  <a:pt x="17" y="227"/>
                </a:cubicBezTo>
                <a:cubicBezTo>
                  <a:pt x="17" y="226"/>
                  <a:pt x="18" y="227"/>
                  <a:pt x="18" y="227"/>
                </a:cubicBezTo>
                <a:cubicBezTo>
                  <a:pt x="18" y="226"/>
                  <a:pt x="17" y="226"/>
                  <a:pt x="17" y="225"/>
                </a:cubicBezTo>
                <a:lnTo>
                  <a:pt x="17" y="226"/>
                </a:lnTo>
                <a:close/>
                <a:moveTo>
                  <a:pt x="41" y="244"/>
                </a:moveTo>
                <a:cubicBezTo>
                  <a:pt x="41" y="244"/>
                  <a:pt x="42" y="243"/>
                  <a:pt x="41" y="243"/>
                </a:cubicBezTo>
                <a:cubicBezTo>
                  <a:pt x="40" y="245"/>
                  <a:pt x="39" y="245"/>
                  <a:pt x="41" y="244"/>
                </a:cubicBezTo>
                <a:close/>
                <a:moveTo>
                  <a:pt x="50" y="252"/>
                </a:moveTo>
                <a:cubicBezTo>
                  <a:pt x="50" y="251"/>
                  <a:pt x="51" y="252"/>
                  <a:pt x="51" y="252"/>
                </a:cubicBezTo>
                <a:cubicBezTo>
                  <a:pt x="50" y="252"/>
                  <a:pt x="51" y="251"/>
                  <a:pt x="51" y="250"/>
                </a:cubicBezTo>
                <a:cubicBezTo>
                  <a:pt x="51" y="252"/>
                  <a:pt x="49" y="251"/>
                  <a:pt x="50" y="252"/>
                </a:cubicBezTo>
                <a:close/>
                <a:moveTo>
                  <a:pt x="42" y="245"/>
                </a:moveTo>
                <a:cubicBezTo>
                  <a:pt x="42" y="246"/>
                  <a:pt x="42" y="246"/>
                  <a:pt x="43" y="246"/>
                </a:cubicBezTo>
                <a:cubicBezTo>
                  <a:pt x="43" y="245"/>
                  <a:pt x="42" y="245"/>
                  <a:pt x="42" y="245"/>
                </a:cubicBezTo>
                <a:close/>
                <a:moveTo>
                  <a:pt x="53" y="255"/>
                </a:moveTo>
                <a:cubicBezTo>
                  <a:pt x="53" y="254"/>
                  <a:pt x="54" y="254"/>
                  <a:pt x="53" y="253"/>
                </a:cubicBezTo>
                <a:cubicBezTo>
                  <a:pt x="53" y="254"/>
                  <a:pt x="52" y="254"/>
                  <a:pt x="53" y="255"/>
                </a:cubicBezTo>
                <a:close/>
                <a:moveTo>
                  <a:pt x="40" y="247"/>
                </a:moveTo>
                <a:cubicBezTo>
                  <a:pt x="41" y="247"/>
                  <a:pt x="42" y="246"/>
                  <a:pt x="41" y="246"/>
                </a:cubicBezTo>
                <a:lnTo>
                  <a:pt x="40" y="247"/>
                </a:lnTo>
                <a:close/>
                <a:moveTo>
                  <a:pt x="43" y="248"/>
                </a:moveTo>
                <a:cubicBezTo>
                  <a:pt x="44" y="249"/>
                  <a:pt x="44" y="249"/>
                  <a:pt x="44" y="249"/>
                </a:cubicBezTo>
                <a:cubicBezTo>
                  <a:pt x="44" y="248"/>
                  <a:pt x="43" y="248"/>
                  <a:pt x="43" y="248"/>
                </a:cubicBezTo>
                <a:close/>
                <a:moveTo>
                  <a:pt x="15" y="234"/>
                </a:moveTo>
                <a:cubicBezTo>
                  <a:pt x="15" y="233"/>
                  <a:pt x="15" y="233"/>
                  <a:pt x="15" y="232"/>
                </a:cubicBezTo>
                <a:cubicBezTo>
                  <a:pt x="15" y="233"/>
                  <a:pt x="15" y="233"/>
                  <a:pt x="15" y="233"/>
                </a:cubicBezTo>
                <a:cubicBezTo>
                  <a:pt x="16" y="234"/>
                  <a:pt x="16" y="234"/>
                  <a:pt x="16" y="234"/>
                </a:cubicBezTo>
                <a:cubicBezTo>
                  <a:pt x="17" y="232"/>
                  <a:pt x="17" y="233"/>
                  <a:pt x="18" y="231"/>
                </a:cubicBezTo>
                <a:cubicBezTo>
                  <a:pt x="18" y="231"/>
                  <a:pt x="17" y="231"/>
                  <a:pt x="17" y="230"/>
                </a:cubicBezTo>
                <a:cubicBezTo>
                  <a:pt x="17" y="230"/>
                  <a:pt x="17" y="231"/>
                  <a:pt x="17" y="230"/>
                </a:cubicBezTo>
                <a:cubicBezTo>
                  <a:pt x="17" y="232"/>
                  <a:pt x="16" y="232"/>
                  <a:pt x="15" y="234"/>
                </a:cubicBezTo>
                <a:close/>
                <a:moveTo>
                  <a:pt x="51" y="255"/>
                </a:moveTo>
                <a:cubicBezTo>
                  <a:pt x="51" y="256"/>
                  <a:pt x="50" y="257"/>
                  <a:pt x="51" y="257"/>
                </a:cubicBezTo>
                <a:cubicBezTo>
                  <a:pt x="51" y="256"/>
                  <a:pt x="52" y="256"/>
                  <a:pt x="52" y="255"/>
                </a:cubicBezTo>
                <a:cubicBezTo>
                  <a:pt x="51" y="255"/>
                  <a:pt x="51" y="255"/>
                  <a:pt x="51" y="255"/>
                </a:cubicBezTo>
                <a:close/>
                <a:moveTo>
                  <a:pt x="20" y="235"/>
                </a:moveTo>
                <a:cubicBezTo>
                  <a:pt x="19" y="235"/>
                  <a:pt x="19" y="236"/>
                  <a:pt x="19" y="236"/>
                </a:cubicBezTo>
                <a:cubicBezTo>
                  <a:pt x="20" y="236"/>
                  <a:pt x="20" y="236"/>
                  <a:pt x="20" y="236"/>
                </a:cubicBezTo>
                <a:cubicBezTo>
                  <a:pt x="20" y="236"/>
                  <a:pt x="21" y="235"/>
                  <a:pt x="21" y="235"/>
                </a:cubicBezTo>
                <a:cubicBezTo>
                  <a:pt x="20" y="235"/>
                  <a:pt x="20" y="236"/>
                  <a:pt x="20" y="235"/>
                </a:cubicBezTo>
                <a:close/>
                <a:moveTo>
                  <a:pt x="21" y="238"/>
                </a:moveTo>
                <a:cubicBezTo>
                  <a:pt x="21" y="237"/>
                  <a:pt x="22" y="237"/>
                  <a:pt x="22" y="236"/>
                </a:cubicBezTo>
                <a:cubicBezTo>
                  <a:pt x="21" y="236"/>
                  <a:pt x="21" y="237"/>
                  <a:pt x="21" y="238"/>
                </a:cubicBezTo>
                <a:close/>
                <a:moveTo>
                  <a:pt x="17" y="236"/>
                </a:moveTo>
                <a:cubicBezTo>
                  <a:pt x="18" y="236"/>
                  <a:pt x="18" y="235"/>
                  <a:pt x="18" y="235"/>
                </a:cubicBezTo>
                <a:cubicBezTo>
                  <a:pt x="18" y="235"/>
                  <a:pt x="17" y="236"/>
                  <a:pt x="17" y="236"/>
                </a:cubicBezTo>
                <a:close/>
                <a:moveTo>
                  <a:pt x="23" y="243"/>
                </a:moveTo>
                <a:cubicBezTo>
                  <a:pt x="24" y="243"/>
                  <a:pt x="25" y="241"/>
                  <a:pt x="26" y="240"/>
                </a:cubicBezTo>
                <a:cubicBezTo>
                  <a:pt x="25" y="240"/>
                  <a:pt x="25" y="240"/>
                  <a:pt x="25" y="240"/>
                </a:cubicBezTo>
                <a:cubicBezTo>
                  <a:pt x="24" y="241"/>
                  <a:pt x="24" y="242"/>
                  <a:pt x="23" y="243"/>
                </a:cubicBezTo>
                <a:close/>
                <a:moveTo>
                  <a:pt x="17" y="238"/>
                </a:moveTo>
                <a:cubicBezTo>
                  <a:pt x="17" y="237"/>
                  <a:pt x="18" y="237"/>
                  <a:pt x="18" y="236"/>
                </a:cubicBezTo>
                <a:cubicBezTo>
                  <a:pt x="17" y="236"/>
                  <a:pt x="16" y="237"/>
                  <a:pt x="17" y="238"/>
                </a:cubicBezTo>
                <a:close/>
                <a:moveTo>
                  <a:pt x="35" y="251"/>
                </a:moveTo>
                <a:cubicBezTo>
                  <a:pt x="35" y="252"/>
                  <a:pt x="36" y="250"/>
                  <a:pt x="36" y="250"/>
                </a:cubicBezTo>
                <a:lnTo>
                  <a:pt x="35" y="251"/>
                </a:lnTo>
                <a:close/>
                <a:moveTo>
                  <a:pt x="38" y="255"/>
                </a:moveTo>
                <a:cubicBezTo>
                  <a:pt x="39" y="254"/>
                  <a:pt x="39" y="254"/>
                  <a:pt x="39" y="254"/>
                </a:cubicBezTo>
                <a:cubicBezTo>
                  <a:pt x="39" y="254"/>
                  <a:pt x="38" y="254"/>
                  <a:pt x="38" y="255"/>
                </a:cubicBezTo>
                <a:close/>
                <a:moveTo>
                  <a:pt x="12" y="236"/>
                </a:moveTo>
                <a:cubicBezTo>
                  <a:pt x="12" y="236"/>
                  <a:pt x="12" y="237"/>
                  <a:pt x="12" y="237"/>
                </a:cubicBezTo>
                <a:cubicBezTo>
                  <a:pt x="13" y="236"/>
                  <a:pt x="13" y="236"/>
                  <a:pt x="13" y="236"/>
                </a:cubicBezTo>
                <a:cubicBezTo>
                  <a:pt x="13" y="236"/>
                  <a:pt x="12" y="236"/>
                  <a:pt x="12" y="236"/>
                </a:cubicBezTo>
                <a:close/>
                <a:moveTo>
                  <a:pt x="38" y="253"/>
                </a:moveTo>
                <a:cubicBezTo>
                  <a:pt x="36" y="252"/>
                  <a:pt x="36" y="252"/>
                  <a:pt x="36" y="252"/>
                </a:cubicBezTo>
                <a:cubicBezTo>
                  <a:pt x="36" y="253"/>
                  <a:pt x="37" y="254"/>
                  <a:pt x="38" y="253"/>
                </a:cubicBezTo>
                <a:close/>
                <a:moveTo>
                  <a:pt x="12" y="239"/>
                </a:moveTo>
                <a:cubicBezTo>
                  <a:pt x="13" y="238"/>
                  <a:pt x="13" y="238"/>
                  <a:pt x="13" y="238"/>
                </a:cubicBezTo>
                <a:cubicBezTo>
                  <a:pt x="13" y="238"/>
                  <a:pt x="13" y="239"/>
                  <a:pt x="13" y="238"/>
                </a:cubicBezTo>
                <a:cubicBezTo>
                  <a:pt x="12" y="238"/>
                  <a:pt x="14" y="237"/>
                  <a:pt x="13" y="237"/>
                </a:cubicBezTo>
                <a:cubicBezTo>
                  <a:pt x="12" y="237"/>
                  <a:pt x="12" y="238"/>
                  <a:pt x="12" y="239"/>
                </a:cubicBezTo>
                <a:close/>
                <a:moveTo>
                  <a:pt x="35" y="256"/>
                </a:moveTo>
                <a:cubicBezTo>
                  <a:pt x="35" y="256"/>
                  <a:pt x="36" y="257"/>
                  <a:pt x="36" y="257"/>
                </a:cubicBezTo>
                <a:cubicBezTo>
                  <a:pt x="36" y="256"/>
                  <a:pt x="35" y="256"/>
                  <a:pt x="35" y="256"/>
                </a:cubicBezTo>
                <a:close/>
                <a:moveTo>
                  <a:pt x="27" y="255"/>
                </a:moveTo>
                <a:cubicBezTo>
                  <a:pt x="27" y="255"/>
                  <a:pt x="28" y="254"/>
                  <a:pt x="28" y="254"/>
                </a:cubicBezTo>
                <a:cubicBezTo>
                  <a:pt x="27" y="254"/>
                  <a:pt x="27" y="254"/>
                  <a:pt x="27" y="255"/>
                </a:cubicBezTo>
                <a:close/>
                <a:moveTo>
                  <a:pt x="8" y="244"/>
                </a:moveTo>
                <a:cubicBezTo>
                  <a:pt x="7" y="244"/>
                  <a:pt x="7" y="244"/>
                  <a:pt x="7" y="244"/>
                </a:cubicBezTo>
                <a:cubicBezTo>
                  <a:pt x="8" y="245"/>
                  <a:pt x="8" y="243"/>
                  <a:pt x="7" y="243"/>
                </a:cubicBezTo>
                <a:cubicBezTo>
                  <a:pt x="7" y="243"/>
                  <a:pt x="7" y="243"/>
                  <a:pt x="8" y="244"/>
                </a:cubicBezTo>
                <a:close/>
                <a:moveTo>
                  <a:pt x="6" y="247"/>
                </a:moveTo>
                <a:cubicBezTo>
                  <a:pt x="7" y="248"/>
                  <a:pt x="9" y="244"/>
                  <a:pt x="8" y="244"/>
                </a:cubicBezTo>
                <a:cubicBezTo>
                  <a:pt x="7" y="245"/>
                  <a:pt x="7" y="246"/>
                  <a:pt x="6" y="247"/>
                </a:cubicBezTo>
                <a:close/>
                <a:moveTo>
                  <a:pt x="11" y="248"/>
                </a:moveTo>
                <a:cubicBezTo>
                  <a:pt x="12" y="248"/>
                  <a:pt x="12" y="247"/>
                  <a:pt x="11" y="247"/>
                </a:cubicBezTo>
                <a:cubicBezTo>
                  <a:pt x="11" y="247"/>
                  <a:pt x="11" y="248"/>
                  <a:pt x="11" y="248"/>
                </a:cubicBezTo>
                <a:close/>
                <a:moveTo>
                  <a:pt x="32" y="264"/>
                </a:moveTo>
                <a:cubicBezTo>
                  <a:pt x="33" y="264"/>
                  <a:pt x="33" y="264"/>
                  <a:pt x="33" y="263"/>
                </a:cubicBezTo>
                <a:cubicBezTo>
                  <a:pt x="32" y="263"/>
                  <a:pt x="32" y="263"/>
                  <a:pt x="32" y="264"/>
                </a:cubicBezTo>
                <a:close/>
                <a:moveTo>
                  <a:pt x="10" y="250"/>
                </a:moveTo>
                <a:cubicBezTo>
                  <a:pt x="10" y="250"/>
                  <a:pt x="11" y="249"/>
                  <a:pt x="11" y="249"/>
                </a:cubicBezTo>
                <a:cubicBezTo>
                  <a:pt x="10" y="248"/>
                  <a:pt x="10" y="248"/>
                  <a:pt x="10" y="248"/>
                </a:cubicBezTo>
                <a:cubicBezTo>
                  <a:pt x="10" y="249"/>
                  <a:pt x="9" y="249"/>
                  <a:pt x="10" y="250"/>
                </a:cubicBezTo>
                <a:close/>
                <a:moveTo>
                  <a:pt x="7" y="252"/>
                </a:moveTo>
                <a:cubicBezTo>
                  <a:pt x="7" y="251"/>
                  <a:pt x="9" y="249"/>
                  <a:pt x="8" y="248"/>
                </a:cubicBezTo>
                <a:cubicBezTo>
                  <a:pt x="8" y="249"/>
                  <a:pt x="6" y="251"/>
                  <a:pt x="7" y="252"/>
                </a:cubicBezTo>
                <a:close/>
                <a:moveTo>
                  <a:pt x="3" y="247"/>
                </a:moveTo>
                <a:cubicBezTo>
                  <a:pt x="3" y="246"/>
                  <a:pt x="4" y="246"/>
                  <a:pt x="4" y="246"/>
                </a:cubicBezTo>
                <a:cubicBezTo>
                  <a:pt x="3" y="246"/>
                  <a:pt x="2" y="246"/>
                  <a:pt x="3" y="247"/>
                </a:cubicBezTo>
                <a:close/>
                <a:moveTo>
                  <a:pt x="0" y="255"/>
                </a:moveTo>
                <a:cubicBezTo>
                  <a:pt x="1" y="253"/>
                  <a:pt x="3" y="253"/>
                  <a:pt x="2" y="251"/>
                </a:cubicBezTo>
                <a:cubicBezTo>
                  <a:pt x="2" y="253"/>
                  <a:pt x="0" y="254"/>
                  <a:pt x="0" y="255"/>
                </a:cubicBezTo>
                <a:close/>
                <a:moveTo>
                  <a:pt x="30" y="271"/>
                </a:moveTo>
                <a:cubicBezTo>
                  <a:pt x="30" y="271"/>
                  <a:pt x="31" y="271"/>
                  <a:pt x="31" y="271"/>
                </a:cubicBezTo>
                <a:cubicBezTo>
                  <a:pt x="31" y="271"/>
                  <a:pt x="30" y="270"/>
                  <a:pt x="30" y="271"/>
                </a:cubicBezTo>
                <a:close/>
                <a:moveTo>
                  <a:pt x="34" y="274"/>
                </a:moveTo>
                <a:cubicBezTo>
                  <a:pt x="35" y="275"/>
                  <a:pt x="34" y="275"/>
                  <a:pt x="35" y="275"/>
                </a:cubicBezTo>
                <a:cubicBezTo>
                  <a:pt x="36" y="275"/>
                  <a:pt x="35" y="275"/>
                  <a:pt x="35" y="274"/>
                </a:cubicBezTo>
                <a:cubicBezTo>
                  <a:pt x="35" y="274"/>
                  <a:pt x="35" y="274"/>
                  <a:pt x="34" y="274"/>
                </a:cubicBezTo>
                <a:close/>
                <a:moveTo>
                  <a:pt x="3" y="254"/>
                </a:moveTo>
                <a:cubicBezTo>
                  <a:pt x="2" y="254"/>
                  <a:pt x="2" y="254"/>
                  <a:pt x="2" y="253"/>
                </a:cubicBezTo>
                <a:cubicBezTo>
                  <a:pt x="2" y="254"/>
                  <a:pt x="2" y="254"/>
                  <a:pt x="2" y="254"/>
                </a:cubicBezTo>
                <a:cubicBezTo>
                  <a:pt x="2" y="254"/>
                  <a:pt x="4" y="254"/>
                  <a:pt x="3" y="253"/>
                </a:cubicBezTo>
                <a:lnTo>
                  <a:pt x="3" y="254"/>
                </a:lnTo>
                <a:close/>
                <a:moveTo>
                  <a:pt x="27" y="271"/>
                </a:moveTo>
                <a:cubicBezTo>
                  <a:pt x="27" y="271"/>
                  <a:pt x="27" y="272"/>
                  <a:pt x="28" y="271"/>
                </a:cubicBezTo>
                <a:cubicBezTo>
                  <a:pt x="28" y="271"/>
                  <a:pt x="27" y="270"/>
                  <a:pt x="27" y="271"/>
                </a:cubicBezTo>
                <a:close/>
                <a:moveTo>
                  <a:pt x="31" y="278"/>
                </a:moveTo>
                <a:cubicBezTo>
                  <a:pt x="31" y="277"/>
                  <a:pt x="30" y="277"/>
                  <a:pt x="30" y="276"/>
                </a:cubicBezTo>
                <a:cubicBezTo>
                  <a:pt x="30" y="277"/>
                  <a:pt x="31" y="277"/>
                  <a:pt x="31" y="278"/>
                </a:cubicBezTo>
                <a:close/>
                <a:moveTo>
                  <a:pt x="31" y="281"/>
                </a:moveTo>
                <a:cubicBezTo>
                  <a:pt x="32" y="281"/>
                  <a:pt x="32" y="281"/>
                  <a:pt x="32" y="281"/>
                </a:cubicBezTo>
                <a:cubicBezTo>
                  <a:pt x="32" y="280"/>
                  <a:pt x="32" y="280"/>
                  <a:pt x="33" y="280"/>
                </a:cubicBezTo>
                <a:cubicBezTo>
                  <a:pt x="33" y="280"/>
                  <a:pt x="33" y="279"/>
                  <a:pt x="33" y="279"/>
                </a:cubicBezTo>
                <a:cubicBezTo>
                  <a:pt x="32" y="280"/>
                  <a:pt x="32" y="281"/>
                  <a:pt x="31" y="281"/>
                </a:cubicBezTo>
                <a:close/>
                <a:moveTo>
                  <a:pt x="782" y="255"/>
                </a:moveTo>
                <a:cubicBezTo>
                  <a:pt x="781" y="255"/>
                  <a:pt x="779" y="253"/>
                  <a:pt x="779" y="256"/>
                </a:cubicBezTo>
                <a:cubicBezTo>
                  <a:pt x="781" y="259"/>
                  <a:pt x="782" y="261"/>
                  <a:pt x="783" y="263"/>
                </a:cubicBezTo>
                <a:cubicBezTo>
                  <a:pt x="781" y="263"/>
                  <a:pt x="777" y="259"/>
                  <a:pt x="774" y="258"/>
                </a:cubicBezTo>
                <a:cubicBezTo>
                  <a:pt x="775" y="259"/>
                  <a:pt x="777" y="263"/>
                  <a:pt x="778" y="264"/>
                </a:cubicBezTo>
                <a:cubicBezTo>
                  <a:pt x="779" y="267"/>
                  <a:pt x="779" y="268"/>
                  <a:pt x="780" y="271"/>
                </a:cubicBezTo>
                <a:cubicBezTo>
                  <a:pt x="779" y="271"/>
                  <a:pt x="779" y="271"/>
                  <a:pt x="779" y="272"/>
                </a:cubicBezTo>
                <a:cubicBezTo>
                  <a:pt x="776" y="269"/>
                  <a:pt x="775" y="267"/>
                  <a:pt x="772" y="264"/>
                </a:cubicBezTo>
                <a:cubicBezTo>
                  <a:pt x="771" y="262"/>
                  <a:pt x="772" y="262"/>
                  <a:pt x="771" y="260"/>
                </a:cubicBezTo>
                <a:cubicBezTo>
                  <a:pt x="770" y="259"/>
                  <a:pt x="767" y="254"/>
                  <a:pt x="766" y="252"/>
                </a:cubicBezTo>
                <a:cubicBezTo>
                  <a:pt x="766" y="254"/>
                  <a:pt x="763" y="249"/>
                  <a:pt x="762" y="246"/>
                </a:cubicBezTo>
                <a:cubicBezTo>
                  <a:pt x="763" y="250"/>
                  <a:pt x="761" y="249"/>
                  <a:pt x="764" y="255"/>
                </a:cubicBezTo>
                <a:cubicBezTo>
                  <a:pt x="763" y="252"/>
                  <a:pt x="764" y="254"/>
                  <a:pt x="765" y="256"/>
                </a:cubicBezTo>
                <a:cubicBezTo>
                  <a:pt x="765" y="257"/>
                  <a:pt x="765" y="255"/>
                  <a:pt x="765" y="255"/>
                </a:cubicBezTo>
                <a:cubicBezTo>
                  <a:pt x="766" y="256"/>
                  <a:pt x="766" y="257"/>
                  <a:pt x="766" y="258"/>
                </a:cubicBezTo>
                <a:cubicBezTo>
                  <a:pt x="767" y="259"/>
                  <a:pt x="768" y="260"/>
                  <a:pt x="770" y="260"/>
                </a:cubicBezTo>
                <a:cubicBezTo>
                  <a:pt x="770" y="262"/>
                  <a:pt x="771" y="264"/>
                  <a:pt x="772" y="267"/>
                </a:cubicBezTo>
                <a:cubicBezTo>
                  <a:pt x="771" y="267"/>
                  <a:pt x="768" y="261"/>
                  <a:pt x="769" y="264"/>
                </a:cubicBezTo>
                <a:cubicBezTo>
                  <a:pt x="768" y="262"/>
                  <a:pt x="766" y="259"/>
                  <a:pt x="766" y="260"/>
                </a:cubicBezTo>
                <a:cubicBezTo>
                  <a:pt x="766" y="259"/>
                  <a:pt x="764" y="256"/>
                  <a:pt x="764" y="255"/>
                </a:cubicBezTo>
                <a:cubicBezTo>
                  <a:pt x="763" y="254"/>
                  <a:pt x="762" y="254"/>
                  <a:pt x="761" y="253"/>
                </a:cubicBezTo>
                <a:cubicBezTo>
                  <a:pt x="761" y="252"/>
                  <a:pt x="762" y="253"/>
                  <a:pt x="762" y="252"/>
                </a:cubicBezTo>
                <a:cubicBezTo>
                  <a:pt x="762" y="251"/>
                  <a:pt x="761" y="249"/>
                  <a:pt x="761" y="249"/>
                </a:cubicBezTo>
                <a:cubicBezTo>
                  <a:pt x="757" y="243"/>
                  <a:pt x="757" y="246"/>
                  <a:pt x="752" y="241"/>
                </a:cubicBezTo>
                <a:cubicBezTo>
                  <a:pt x="752" y="241"/>
                  <a:pt x="755" y="244"/>
                  <a:pt x="755" y="245"/>
                </a:cubicBezTo>
                <a:cubicBezTo>
                  <a:pt x="755" y="246"/>
                  <a:pt x="755" y="245"/>
                  <a:pt x="755" y="244"/>
                </a:cubicBezTo>
                <a:cubicBezTo>
                  <a:pt x="755" y="244"/>
                  <a:pt x="755" y="246"/>
                  <a:pt x="756" y="246"/>
                </a:cubicBezTo>
                <a:cubicBezTo>
                  <a:pt x="757" y="248"/>
                  <a:pt x="756" y="247"/>
                  <a:pt x="757" y="249"/>
                </a:cubicBezTo>
                <a:cubicBezTo>
                  <a:pt x="755" y="246"/>
                  <a:pt x="755" y="248"/>
                  <a:pt x="753" y="248"/>
                </a:cubicBezTo>
                <a:cubicBezTo>
                  <a:pt x="752" y="245"/>
                  <a:pt x="751" y="244"/>
                  <a:pt x="750" y="245"/>
                </a:cubicBezTo>
                <a:cubicBezTo>
                  <a:pt x="748" y="242"/>
                  <a:pt x="747" y="243"/>
                  <a:pt x="745" y="239"/>
                </a:cubicBezTo>
                <a:cubicBezTo>
                  <a:pt x="744" y="239"/>
                  <a:pt x="744" y="239"/>
                  <a:pt x="744" y="239"/>
                </a:cubicBezTo>
                <a:cubicBezTo>
                  <a:pt x="743" y="237"/>
                  <a:pt x="741" y="236"/>
                  <a:pt x="739" y="233"/>
                </a:cubicBezTo>
                <a:cubicBezTo>
                  <a:pt x="739" y="232"/>
                  <a:pt x="739" y="231"/>
                  <a:pt x="740" y="231"/>
                </a:cubicBezTo>
                <a:cubicBezTo>
                  <a:pt x="741" y="233"/>
                  <a:pt x="741" y="234"/>
                  <a:pt x="742" y="234"/>
                </a:cubicBezTo>
                <a:cubicBezTo>
                  <a:pt x="742" y="234"/>
                  <a:pt x="741" y="231"/>
                  <a:pt x="743" y="234"/>
                </a:cubicBezTo>
                <a:cubicBezTo>
                  <a:pt x="743" y="233"/>
                  <a:pt x="742" y="232"/>
                  <a:pt x="741" y="231"/>
                </a:cubicBezTo>
                <a:cubicBezTo>
                  <a:pt x="740" y="230"/>
                  <a:pt x="741" y="231"/>
                  <a:pt x="740" y="231"/>
                </a:cubicBezTo>
                <a:cubicBezTo>
                  <a:pt x="739" y="227"/>
                  <a:pt x="737" y="229"/>
                  <a:pt x="736" y="226"/>
                </a:cubicBezTo>
                <a:cubicBezTo>
                  <a:pt x="736" y="227"/>
                  <a:pt x="735" y="226"/>
                  <a:pt x="733" y="224"/>
                </a:cubicBezTo>
                <a:cubicBezTo>
                  <a:pt x="734" y="226"/>
                  <a:pt x="737" y="229"/>
                  <a:pt x="738" y="231"/>
                </a:cubicBezTo>
                <a:cubicBezTo>
                  <a:pt x="735" y="229"/>
                  <a:pt x="728" y="217"/>
                  <a:pt x="726" y="218"/>
                </a:cubicBezTo>
                <a:cubicBezTo>
                  <a:pt x="724" y="215"/>
                  <a:pt x="723" y="213"/>
                  <a:pt x="721" y="210"/>
                </a:cubicBezTo>
                <a:cubicBezTo>
                  <a:pt x="715" y="205"/>
                  <a:pt x="707" y="195"/>
                  <a:pt x="698" y="186"/>
                </a:cubicBezTo>
                <a:cubicBezTo>
                  <a:pt x="698" y="186"/>
                  <a:pt x="701" y="188"/>
                  <a:pt x="700" y="188"/>
                </a:cubicBezTo>
                <a:cubicBezTo>
                  <a:pt x="696" y="184"/>
                  <a:pt x="693" y="182"/>
                  <a:pt x="688" y="177"/>
                </a:cubicBezTo>
                <a:cubicBezTo>
                  <a:pt x="689" y="178"/>
                  <a:pt x="690" y="178"/>
                  <a:pt x="690" y="177"/>
                </a:cubicBezTo>
                <a:cubicBezTo>
                  <a:pt x="689" y="176"/>
                  <a:pt x="689" y="176"/>
                  <a:pt x="689" y="176"/>
                </a:cubicBezTo>
                <a:cubicBezTo>
                  <a:pt x="687" y="174"/>
                  <a:pt x="689" y="177"/>
                  <a:pt x="688" y="177"/>
                </a:cubicBezTo>
                <a:cubicBezTo>
                  <a:pt x="686" y="175"/>
                  <a:pt x="687" y="175"/>
                  <a:pt x="686" y="174"/>
                </a:cubicBezTo>
                <a:cubicBezTo>
                  <a:pt x="684" y="172"/>
                  <a:pt x="686" y="174"/>
                  <a:pt x="684" y="173"/>
                </a:cubicBezTo>
                <a:cubicBezTo>
                  <a:pt x="683" y="172"/>
                  <a:pt x="682" y="169"/>
                  <a:pt x="681" y="170"/>
                </a:cubicBezTo>
                <a:cubicBezTo>
                  <a:pt x="680" y="169"/>
                  <a:pt x="681" y="169"/>
                  <a:pt x="681" y="169"/>
                </a:cubicBezTo>
                <a:cubicBezTo>
                  <a:pt x="680" y="168"/>
                  <a:pt x="679" y="168"/>
                  <a:pt x="678" y="168"/>
                </a:cubicBezTo>
                <a:cubicBezTo>
                  <a:pt x="676" y="165"/>
                  <a:pt x="672" y="163"/>
                  <a:pt x="672" y="161"/>
                </a:cubicBezTo>
                <a:cubicBezTo>
                  <a:pt x="670" y="160"/>
                  <a:pt x="662" y="154"/>
                  <a:pt x="657" y="149"/>
                </a:cubicBezTo>
                <a:cubicBezTo>
                  <a:pt x="660" y="152"/>
                  <a:pt x="654" y="146"/>
                  <a:pt x="654" y="146"/>
                </a:cubicBezTo>
                <a:cubicBezTo>
                  <a:pt x="653" y="145"/>
                  <a:pt x="653" y="145"/>
                  <a:pt x="652" y="145"/>
                </a:cubicBezTo>
                <a:cubicBezTo>
                  <a:pt x="648" y="142"/>
                  <a:pt x="644" y="139"/>
                  <a:pt x="645" y="138"/>
                </a:cubicBezTo>
                <a:cubicBezTo>
                  <a:pt x="641" y="135"/>
                  <a:pt x="641" y="135"/>
                  <a:pt x="641" y="135"/>
                </a:cubicBezTo>
                <a:cubicBezTo>
                  <a:pt x="642" y="137"/>
                  <a:pt x="641" y="136"/>
                  <a:pt x="640" y="136"/>
                </a:cubicBezTo>
                <a:cubicBezTo>
                  <a:pt x="637" y="133"/>
                  <a:pt x="636" y="133"/>
                  <a:pt x="633" y="130"/>
                </a:cubicBezTo>
                <a:cubicBezTo>
                  <a:pt x="633" y="130"/>
                  <a:pt x="632" y="129"/>
                  <a:pt x="633" y="129"/>
                </a:cubicBezTo>
                <a:cubicBezTo>
                  <a:pt x="629" y="126"/>
                  <a:pt x="631" y="129"/>
                  <a:pt x="629" y="128"/>
                </a:cubicBezTo>
                <a:cubicBezTo>
                  <a:pt x="628" y="126"/>
                  <a:pt x="625" y="124"/>
                  <a:pt x="622" y="123"/>
                </a:cubicBezTo>
                <a:cubicBezTo>
                  <a:pt x="626" y="124"/>
                  <a:pt x="620" y="120"/>
                  <a:pt x="618" y="120"/>
                </a:cubicBezTo>
                <a:cubicBezTo>
                  <a:pt x="618" y="120"/>
                  <a:pt x="620" y="122"/>
                  <a:pt x="621" y="122"/>
                </a:cubicBezTo>
                <a:cubicBezTo>
                  <a:pt x="623" y="124"/>
                  <a:pt x="615" y="119"/>
                  <a:pt x="617" y="119"/>
                </a:cubicBezTo>
                <a:cubicBezTo>
                  <a:pt x="614" y="117"/>
                  <a:pt x="614" y="117"/>
                  <a:pt x="614" y="117"/>
                </a:cubicBezTo>
                <a:cubicBezTo>
                  <a:pt x="613" y="116"/>
                  <a:pt x="614" y="118"/>
                  <a:pt x="611" y="116"/>
                </a:cubicBezTo>
                <a:cubicBezTo>
                  <a:pt x="611" y="116"/>
                  <a:pt x="613" y="116"/>
                  <a:pt x="612" y="115"/>
                </a:cubicBezTo>
                <a:cubicBezTo>
                  <a:pt x="610" y="114"/>
                  <a:pt x="612" y="116"/>
                  <a:pt x="610" y="115"/>
                </a:cubicBezTo>
                <a:cubicBezTo>
                  <a:pt x="607" y="112"/>
                  <a:pt x="602" y="111"/>
                  <a:pt x="596" y="106"/>
                </a:cubicBezTo>
                <a:cubicBezTo>
                  <a:pt x="596" y="106"/>
                  <a:pt x="595" y="106"/>
                  <a:pt x="595" y="105"/>
                </a:cubicBezTo>
                <a:cubicBezTo>
                  <a:pt x="594" y="105"/>
                  <a:pt x="594" y="105"/>
                  <a:pt x="594" y="106"/>
                </a:cubicBezTo>
                <a:cubicBezTo>
                  <a:pt x="587" y="101"/>
                  <a:pt x="583" y="99"/>
                  <a:pt x="576" y="95"/>
                </a:cubicBezTo>
                <a:cubicBezTo>
                  <a:pt x="573" y="94"/>
                  <a:pt x="576" y="96"/>
                  <a:pt x="575" y="96"/>
                </a:cubicBezTo>
                <a:cubicBezTo>
                  <a:pt x="575" y="95"/>
                  <a:pt x="571" y="94"/>
                  <a:pt x="571" y="94"/>
                </a:cubicBezTo>
                <a:cubicBezTo>
                  <a:pt x="568" y="92"/>
                  <a:pt x="566" y="90"/>
                  <a:pt x="562" y="88"/>
                </a:cubicBezTo>
                <a:cubicBezTo>
                  <a:pt x="555" y="85"/>
                  <a:pt x="548" y="82"/>
                  <a:pt x="540" y="79"/>
                </a:cubicBezTo>
                <a:cubicBezTo>
                  <a:pt x="540" y="78"/>
                  <a:pt x="540" y="78"/>
                  <a:pt x="540" y="78"/>
                </a:cubicBezTo>
                <a:cubicBezTo>
                  <a:pt x="537" y="77"/>
                  <a:pt x="535" y="76"/>
                  <a:pt x="533" y="75"/>
                </a:cubicBezTo>
                <a:cubicBezTo>
                  <a:pt x="530" y="74"/>
                  <a:pt x="529" y="74"/>
                  <a:pt x="526" y="73"/>
                </a:cubicBezTo>
                <a:cubicBezTo>
                  <a:pt x="526" y="72"/>
                  <a:pt x="526" y="72"/>
                  <a:pt x="526" y="72"/>
                </a:cubicBezTo>
                <a:cubicBezTo>
                  <a:pt x="521" y="71"/>
                  <a:pt x="517" y="70"/>
                  <a:pt x="514" y="68"/>
                </a:cubicBezTo>
                <a:cubicBezTo>
                  <a:pt x="510" y="68"/>
                  <a:pt x="504" y="65"/>
                  <a:pt x="502" y="64"/>
                </a:cubicBezTo>
                <a:cubicBezTo>
                  <a:pt x="500" y="63"/>
                  <a:pt x="502" y="65"/>
                  <a:pt x="502" y="65"/>
                </a:cubicBezTo>
                <a:cubicBezTo>
                  <a:pt x="497" y="64"/>
                  <a:pt x="493" y="62"/>
                  <a:pt x="488" y="60"/>
                </a:cubicBezTo>
                <a:cubicBezTo>
                  <a:pt x="485" y="60"/>
                  <a:pt x="481" y="60"/>
                  <a:pt x="480" y="59"/>
                </a:cubicBezTo>
                <a:cubicBezTo>
                  <a:pt x="483" y="59"/>
                  <a:pt x="485" y="60"/>
                  <a:pt x="484" y="59"/>
                </a:cubicBezTo>
                <a:cubicBezTo>
                  <a:pt x="482" y="58"/>
                  <a:pt x="480" y="59"/>
                  <a:pt x="480" y="58"/>
                </a:cubicBezTo>
                <a:cubicBezTo>
                  <a:pt x="479" y="58"/>
                  <a:pt x="479" y="58"/>
                  <a:pt x="479" y="59"/>
                </a:cubicBezTo>
                <a:cubicBezTo>
                  <a:pt x="474" y="58"/>
                  <a:pt x="470" y="57"/>
                  <a:pt x="468" y="56"/>
                </a:cubicBezTo>
                <a:cubicBezTo>
                  <a:pt x="466" y="56"/>
                  <a:pt x="469" y="57"/>
                  <a:pt x="464" y="56"/>
                </a:cubicBezTo>
                <a:cubicBezTo>
                  <a:pt x="465" y="55"/>
                  <a:pt x="461" y="54"/>
                  <a:pt x="459" y="54"/>
                </a:cubicBezTo>
                <a:cubicBezTo>
                  <a:pt x="459" y="54"/>
                  <a:pt x="459" y="54"/>
                  <a:pt x="458" y="54"/>
                </a:cubicBezTo>
                <a:cubicBezTo>
                  <a:pt x="458" y="54"/>
                  <a:pt x="459" y="54"/>
                  <a:pt x="461" y="54"/>
                </a:cubicBezTo>
                <a:cubicBezTo>
                  <a:pt x="461" y="53"/>
                  <a:pt x="460" y="53"/>
                  <a:pt x="458" y="53"/>
                </a:cubicBezTo>
                <a:cubicBezTo>
                  <a:pt x="457" y="53"/>
                  <a:pt x="456" y="53"/>
                  <a:pt x="456" y="54"/>
                </a:cubicBezTo>
                <a:cubicBezTo>
                  <a:pt x="453" y="53"/>
                  <a:pt x="452" y="52"/>
                  <a:pt x="450" y="52"/>
                </a:cubicBezTo>
                <a:cubicBezTo>
                  <a:pt x="448" y="51"/>
                  <a:pt x="451" y="52"/>
                  <a:pt x="450" y="52"/>
                </a:cubicBezTo>
                <a:cubicBezTo>
                  <a:pt x="442" y="51"/>
                  <a:pt x="434" y="51"/>
                  <a:pt x="428" y="49"/>
                </a:cubicBezTo>
                <a:cubicBezTo>
                  <a:pt x="426" y="49"/>
                  <a:pt x="429" y="50"/>
                  <a:pt x="427" y="50"/>
                </a:cubicBezTo>
                <a:cubicBezTo>
                  <a:pt x="424" y="50"/>
                  <a:pt x="424" y="49"/>
                  <a:pt x="426" y="49"/>
                </a:cubicBezTo>
                <a:cubicBezTo>
                  <a:pt x="426" y="48"/>
                  <a:pt x="425" y="49"/>
                  <a:pt x="423" y="48"/>
                </a:cubicBezTo>
                <a:cubicBezTo>
                  <a:pt x="423" y="49"/>
                  <a:pt x="423" y="49"/>
                  <a:pt x="423" y="49"/>
                </a:cubicBezTo>
                <a:cubicBezTo>
                  <a:pt x="416" y="48"/>
                  <a:pt x="410" y="48"/>
                  <a:pt x="402" y="48"/>
                </a:cubicBezTo>
                <a:cubicBezTo>
                  <a:pt x="404" y="47"/>
                  <a:pt x="401" y="47"/>
                  <a:pt x="397" y="47"/>
                </a:cubicBezTo>
                <a:cubicBezTo>
                  <a:pt x="397" y="46"/>
                  <a:pt x="397" y="46"/>
                  <a:pt x="397" y="46"/>
                </a:cubicBezTo>
                <a:cubicBezTo>
                  <a:pt x="394" y="47"/>
                  <a:pt x="393" y="46"/>
                  <a:pt x="391" y="46"/>
                </a:cubicBezTo>
                <a:cubicBezTo>
                  <a:pt x="389" y="46"/>
                  <a:pt x="395" y="47"/>
                  <a:pt x="393" y="48"/>
                </a:cubicBezTo>
                <a:cubicBezTo>
                  <a:pt x="390" y="47"/>
                  <a:pt x="390" y="47"/>
                  <a:pt x="388" y="47"/>
                </a:cubicBezTo>
                <a:cubicBezTo>
                  <a:pt x="386" y="47"/>
                  <a:pt x="388" y="47"/>
                  <a:pt x="388" y="48"/>
                </a:cubicBezTo>
                <a:cubicBezTo>
                  <a:pt x="385" y="48"/>
                  <a:pt x="385" y="47"/>
                  <a:pt x="382" y="48"/>
                </a:cubicBezTo>
                <a:cubicBezTo>
                  <a:pt x="382" y="47"/>
                  <a:pt x="383" y="47"/>
                  <a:pt x="384" y="47"/>
                </a:cubicBezTo>
                <a:cubicBezTo>
                  <a:pt x="383" y="47"/>
                  <a:pt x="380" y="48"/>
                  <a:pt x="380" y="47"/>
                </a:cubicBezTo>
                <a:cubicBezTo>
                  <a:pt x="379" y="47"/>
                  <a:pt x="380" y="48"/>
                  <a:pt x="377" y="48"/>
                </a:cubicBezTo>
                <a:cubicBezTo>
                  <a:pt x="376" y="47"/>
                  <a:pt x="377" y="47"/>
                  <a:pt x="376" y="47"/>
                </a:cubicBezTo>
                <a:cubicBezTo>
                  <a:pt x="375" y="47"/>
                  <a:pt x="371" y="48"/>
                  <a:pt x="375" y="48"/>
                </a:cubicBezTo>
                <a:cubicBezTo>
                  <a:pt x="374" y="48"/>
                  <a:pt x="373" y="49"/>
                  <a:pt x="371" y="49"/>
                </a:cubicBezTo>
                <a:cubicBezTo>
                  <a:pt x="372" y="48"/>
                  <a:pt x="370" y="48"/>
                  <a:pt x="371" y="47"/>
                </a:cubicBezTo>
                <a:cubicBezTo>
                  <a:pt x="370" y="47"/>
                  <a:pt x="367" y="48"/>
                  <a:pt x="368" y="47"/>
                </a:cubicBezTo>
                <a:cubicBezTo>
                  <a:pt x="365" y="48"/>
                  <a:pt x="363" y="48"/>
                  <a:pt x="361" y="48"/>
                </a:cubicBezTo>
                <a:cubicBezTo>
                  <a:pt x="361" y="47"/>
                  <a:pt x="362" y="47"/>
                  <a:pt x="363" y="47"/>
                </a:cubicBezTo>
                <a:cubicBezTo>
                  <a:pt x="363" y="47"/>
                  <a:pt x="361" y="47"/>
                  <a:pt x="359" y="47"/>
                </a:cubicBezTo>
                <a:cubicBezTo>
                  <a:pt x="358" y="48"/>
                  <a:pt x="355" y="48"/>
                  <a:pt x="351" y="48"/>
                </a:cubicBezTo>
                <a:cubicBezTo>
                  <a:pt x="351" y="49"/>
                  <a:pt x="354" y="48"/>
                  <a:pt x="354" y="49"/>
                </a:cubicBezTo>
                <a:cubicBezTo>
                  <a:pt x="350" y="50"/>
                  <a:pt x="351" y="49"/>
                  <a:pt x="348" y="49"/>
                </a:cubicBezTo>
                <a:cubicBezTo>
                  <a:pt x="350" y="50"/>
                  <a:pt x="344" y="50"/>
                  <a:pt x="342" y="50"/>
                </a:cubicBezTo>
                <a:cubicBezTo>
                  <a:pt x="340" y="50"/>
                  <a:pt x="343" y="50"/>
                  <a:pt x="341" y="51"/>
                </a:cubicBezTo>
                <a:cubicBezTo>
                  <a:pt x="336" y="52"/>
                  <a:pt x="334" y="52"/>
                  <a:pt x="332" y="51"/>
                </a:cubicBezTo>
                <a:cubicBezTo>
                  <a:pt x="334" y="50"/>
                  <a:pt x="335" y="51"/>
                  <a:pt x="335" y="51"/>
                </a:cubicBezTo>
                <a:cubicBezTo>
                  <a:pt x="336" y="51"/>
                  <a:pt x="336" y="51"/>
                  <a:pt x="336" y="51"/>
                </a:cubicBezTo>
                <a:cubicBezTo>
                  <a:pt x="336" y="50"/>
                  <a:pt x="334" y="51"/>
                  <a:pt x="335" y="50"/>
                </a:cubicBezTo>
                <a:cubicBezTo>
                  <a:pt x="331" y="51"/>
                  <a:pt x="331" y="51"/>
                  <a:pt x="331" y="52"/>
                </a:cubicBezTo>
                <a:cubicBezTo>
                  <a:pt x="330" y="51"/>
                  <a:pt x="326" y="51"/>
                  <a:pt x="326" y="52"/>
                </a:cubicBezTo>
                <a:cubicBezTo>
                  <a:pt x="323" y="53"/>
                  <a:pt x="325" y="52"/>
                  <a:pt x="326" y="51"/>
                </a:cubicBezTo>
                <a:cubicBezTo>
                  <a:pt x="326" y="51"/>
                  <a:pt x="322" y="52"/>
                  <a:pt x="321" y="53"/>
                </a:cubicBezTo>
                <a:cubicBezTo>
                  <a:pt x="321" y="53"/>
                  <a:pt x="322" y="53"/>
                  <a:pt x="323" y="53"/>
                </a:cubicBezTo>
                <a:cubicBezTo>
                  <a:pt x="321" y="53"/>
                  <a:pt x="315" y="54"/>
                  <a:pt x="316" y="55"/>
                </a:cubicBezTo>
                <a:cubicBezTo>
                  <a:pt x="314" y="56"/>
                  <a:pt x="314" y="55"/>
                  <a:pt x="312" y="55"/>
                </a:cubicBezTo>
                <a:cubicBezTo>
                  <a:pt x="313" y="55"/>
                  <a:pt x="314" y="54"/>
                  <a:pt x="315" y="54"/>
                </a:cubicBezTo>
                <a:cubicBezTo>
                  <a:pt x="317" y="53"/>
                  <a:pt x="317" y="53"/>
                  <a:pt x="320" y="52"/>
                </a:cubicBezTo>
                <a:cubicBezTo>
                  <a:pt x="319" y="52"/>
                  <a:pt x="314" y="54"/>
                  <a:pt x="313" y="54"/>
                </a:cubicBezTo>
                <a:cubicBezTo>
                  <a:pt x="310" y="54"/>
                  <a:pt x="314" y="54"/>
                  <a:pt x="312" y="55"/>
                </a:cubicBezTo>
                <a:cubicBezTo>
                  <a:pt x="308" y="56"/>
                  <a:pt x="308" y="56"/>
                  <a:pt x="304" y="57"/>
                </a:cubicBezTo>
                <a:cubicBezTo>
                  <a:pt x="305" y="57"/>
                  <a:pt x="307" y="57"/>
                  <a:pt x="307" y="56"/>
                </a:cubicBezTo>
                <a:cubicBezTo>
                  <a:pt x="305" y="56"/>
                  <a:pt x="302" y="58"/>
                  <a:pt x="302" y="58"/>
                </a:cubicBezTo>
                <a:cubicBezTo>
                  <a:pt x="299" y="59"/>
                  <a:pt x="304" y="57"/>
                  <a:pt x="301" y="58"/>
                </a:cubicBezTo>
                <a:cubicBezTo>
                  <a:pt x="301" y="57"/>
                  <a:pt x="304" y="57"/>
                  <a:pt x="303" y="57"/>
                </a:cubicBezTo>
                <a:cubicBezTo>
                  <a:pt x="303" y="57"/>
                  <a:pt x="298" y="58"/>
                  <a:pt x="297" y="58"/>
                </a:cubicBezTo>
                <a:cubicBezTo>
                  <a:pt x="298" y="59"/>
                  <a:pt x="301" y="57"/>
                  <a:pt x="301" y="58"/>
                </a:cubicBezTo>
                <a:cubicBezTo>
                  <a:pt x="296" y="59"/>
                  <a:pt x="295" y="60"/>
                  <a:pt x="292" y="60"/>
                </a:cubicBezTo>
                <a:cubicBezTo>
                  <a:pt x="290" y="61"/>
                  <a:pt x="289" y="61"/>
                  <a:pt x="289" y="62"/>
                </a:cubicBezTo>
                <a:cubicBezTo>
                  <a:pt x="288" y="62"/>
                  <a:pt x="283" y="62"/>
                  <a:pt x="283" y="63"/>
                </a:cubicBezTo>
                <a:cubicBezTo>
                  <a:pt x="279" y="65"/>
                  <a:pt x="279" y="64"/>
                  <a:pt x="276" y="65"/>
                </a:cubicBezTo>
                <a:cubicBezTo>
                  <a:pt x="274" y="66"/>
                  <a:pt x="277" y="66"/>
                  <a:pt x="276" y="66"/>
                </a:cubicBezTo>
                <a:cubicBezTo>
                  <a:pt x="273" y="67"/>
                  <a:pt x="273" y="67"/>
                  <a:pt x="273" y="67"/>
                </a:cubicBezTo>
                <a:cubicBezTo>
                  <a:pt x="275" y="65"/>
                  <a:pt x="264" y="71"/>
                  <a:pt x="260" y="71"/>
                </a:cubicBezTo>
                <a:cubicBezTo>
                  <a:pt x="259" y="72"/>
                  <a:pt x="259" y="72"/>
                  <a:pt x="259" y="73"/>
                </a:cubicBezTo>
                <a:cubicBezTo>
                  <a:pt x="257" y="73"/>
                  <a:pt x="254" y="74"/>
                  <a:pt x="253" y="75"/>
                </a:cubicBezTo>
                <a:cubicBezTo>
                  <a:pt x="253" y="75"/>
                  <a:pt x="253" y="75"/>
                  <a:pt x="253" y="74"/>
                </a:cubicBezTo>
                <a:cubicBezTo>
                  <a:pt x="248" y="77"/>
                  <a:pt x="246" y="78"/>
                  <a:pt x="239" y="81"/>
                </a:cubicBezTo>
                <a:cubicBezTo>
                  <a:pt x="240" y="80"/>
                  <a:pt x="244" y="78"/>
                  <a:pt x="245" y="78"/>
                </a:cubicBezTo>
                <a:cubicBezTo>
                  <a:pt x="244" y="78"/>
                  <a:pt x="244" y="76"/>
                  <a:pt x="243" y="77"/>
                </a:cubicBezTo>
                <a:cubicBezTo>
                  <a:pt x="243" y="77"/>
                  <a:pt x="242" y="76"/>
                  <a:pt x="243" y="75"/>
                </a:cubicBezTo>
                <a:cubicBezTo>
                  <a:pt x="244" y="75"/>
                  <a:pt x="244" y="75"/>
                  <a:pt x="245" y="75"/>
                </a:cubicBezTo>
                <a:cubicBezTo>
                  <a:pt x="247" y="74"/>
                  <a:pt x="243" y="74"/>
                  <a:pt x="246" y="73"/>
                </a:cubicBezTo>
                <a:cubicBezTo>
                  <a:pt x="245" y="73"/>
                  <a:pt x="244" y="74"/>
                  <a:pt x="243" y="75"/>
                </a:cubicBezTo>
                <a:cubicBezTo>
                  <a:pt x="243" y="73"/>
                  <a:pt x="250" y="71"/>
                  <a:pt x="252" y="71"/>
                </a:cubicBezTo>
                <a:cubicBezTo>
                  <a:pt x="254" y="70"/>
                  <a:pt x="251" y="70"/>
                  <a:pt x="254" y="69"/>
                </a:cubicBezTo>
                <a:cubicBezTo>
                  <a:pt x="247" y="70"/>
                  <a:pt x="242" y="74"/>
                  <a:pt x="237" y="76"/>
                </a:cubicBezTo>
                <a:cubicBezTo>
                  <a:pt x="236" y="76"/>
                  <a:pt x="237" y="76"/>
                  <a:pt x="237" y="76"/>
                </a:cubicBezTo>
                <a:cubicBezTo>
                  <a:pt x="235" y="77"/>
                  <a:pt x="233" y="78"/>
                  <a:pt x="233" y="78"/>
                </a:cubicBezTo>
                <a:cubicBezTo>
                  <a:pt x="234" y="77"/>
                  <a:pt x="235" y="77"/>
                  <a:pt x="235" y="76"/>
                </a:cubicBezTo>
                <a:cubicBezTo>
                  <a:pt x="232" y="77"/>
                  <a:pt x="234" y="77"/>
                  <a:pt x="231" y="78"/>
                </a:cubicBezTo>
                <a:cubicBezTo>
                  <a:pt x="229" y="78"/>
                  <a:pt x="231" y="77"/>
                  <a:pt x="227" y="79"/>
                </a:cubicBezTo>
                <a:cubicBezTo>
                  <a:pt x="227" y="78"/>
                  <a:pt x="230" y="77"/>
                  <a:pt x="231" y="76"/>
                </a:cubicBezTo>
                <a:cubicBezTo>
                  <a:pt x="229" y="77"/>
                  <a:pt x="228" y="77"/>
                  <a:pt x="224" y="79"/>
                </a:cubicBezTo>
                <a:cubicBezTo>
                  <a:pt x="227" y="76"/>
                  <a:pt x="236" y="73"/>
                  <a:pt x="233" y="72"/>
                </a:cubicBezTo>
                <a:cubicBezTo>
                  <a:pt x="233" y="72"/>
                  <a:pt x="231" y="72"/>
                  <a:pt x="231" y="72"/>
                </a:cubicBezTo>
                <a:cubicBezTo>
                  <a:pt x="229" y="73"/>
                  <a:pt x="233" y="72"/>
                  <a:pt x="230" y="73"/>
                </a:cubicBezTo>
                <a:cubicBezTo>
                  <a:pt x="230" y="73"/>
                  <a:pt x="232" y="73"/>
                  <a:pt x="232" y="73"/>
                </a:cubicBezTo>
                <a:cubicBezTo>
                  <a:pt x="227" y="76"/>
                  <a:pt x="222" y="80"/>
                  <a:pt x="219" y="80"/>
                </a:cubicBezTo>
                <a:cubicBezTo>
                  <a:pt x="223" y="79"/>
                  <a:pt x="216" y="80"/>
                  <a:pt x="222" y="77"/>
                </a:cubicBezTo>
                <a:cubicBezTo>
                  <a:pt x="221" y="76"/>
                  <a:pt x="216" y="78"/>
                  <a:pt x="218" y="76"/>
                </a:cubicBezTo>
                <a:cubicBezTo>
                  <a:pt x="217" y="77"/>
                  <a:pt x="210" y="80"/>
                  <a:pt x="210" y="82"/>
                </a:cubicBezTo>
                <a:cubicBezTo>
                  <a:pt x="205" y="84"/>
                  <a:pt x="210" y="81"/>
                  <a:pt x="203" y="85"/>
                </a:cubicBezTo>
                <a:cubicBezTo>
                  <a:pt x="207" y="83"/>
                  <a:pt x="205" y="85"/>
                  <a:pt x="206" y="85"/>
                </a:cubicBezTo>
                <a:cubicBezTo>
                  <a:pt x="203" y="87"/>
                  <a:pt x="205" y="85"/>
                  <a:pt x="204" y="85"/>
                </a:cubicBezTo>
                <a:cubicBezTo>
                  <a:pt x="202" y="86"/>
                  <a:pt x="201" y="88"/>
                  <a:pt x="199" y="88"/>
                </a:cubicBezTo>
                <a:cubicBezTo>
                  <a:pt x="199" y="89"/>
                  <a:pt x="199" y="89"/>
                  <a:pt x="198" y="89"/>
                </a:cubicBezTo>
                <a:cubicBezTo>
                  <a:pt x="200" y="89"/>
                  <a:pt x="202" y="86"/>
                  <a:pt x="203" y="86"/>
                </a:cubicBezTo>
                <a:cubicBezTo>
                  <a:pt x="204" y="87"/>
                  <a:pt x="202" y="88"/>
                  <a:pt x="201" y="88"/>
                </a:cubicBezTo>
                <a:cubicBezTo>
                  <a:pt x="201" y="89"/>
                  <a:pt x="205" y="87"/>
                  <a:pt x="202" y="89"/>
                </a:cubicBezTo>
                <a:cubicBezTo>
                  <a:pt x="202" y="89"/>
                  <a:pt x="204" y="88"/>
                  <a:pt x="205" y="87"/>
                </a:cubicBezTo>
                <a:cubicBezTo>
                  <a:pt x="203" y="89"/>
                  <a:pt x="198" y="91"/>
                  <a:pt x="198" y="92"/>
                </a:cubicBezTo>
                <a:cubicBezTo>
                  <a:pt x="198" y="92"/>
                  <a:pt x="198" y="91"/>
                  <a:pt x="195" y="93"/>
                </a:cubicBezTo>
                <a:cubicBezTo>
                  <a:pt x="195" y="92"/>
                  <a:pt x="196" y="92"/>
                  <a:pt x="197" y="91"/>
                </a:cubicBezTo>
                <a:cubicBezTo>
                  <a:pt x="196" y="91"/>
                  <a:pt x="194" y="92"/>
                  <a:pt x="192" y="94"/>
                </a:cubicBezTo>
                <a:cubicBezTo>
                  <a:pt x="191" y="94"/>
                  <a:pt x="190" y="94"/>
                  <a:pt x="190" y="93"/>
                </a:cubicBezTo>
                <a:cubicBezTo>
                  <a:pt x="187" y="95"/>
                  <a:pt x="190" y="94"/>
                  <a:pt x="187" y="96"/>
                </a:cubicBezTo>
                <a:cubicBezTo>
                  <a:pt x="189" y="94"/>
                  <a:pt x="184" y="97"/>
                  <a:pt x="184" y="96"/>
                </a:cubicBezTo>
                <a:cubicBezTo>
                  <a:pt x="182" y="98"/>
                  <a:pt x="180" y="99"/>
                  <a:pt x="179" y="100"/>
                </a:cubicBezTo>
                <a:cubicBezTo>
                  <a:pt x="179" y="99"/>
                  <a:pt x="179" y="98"/>
                  <a:pt x="181" y="98"/>
                </a:cubicBezTo>
                <a:cubicBezTo>
                  <a:pt x="184" y="96"/>
                  <a:pt x="180" y="98"/>
                  <a:pt x="180" y="97"/>
                </a:cubicBezTo>
                <a:cubicBezTo>
                  <a:pt x="184" y="95"/>
                  <a:pt x="186" y="93"/>
                  <a:pt x="191" y="90"/>
                </a:cubicBezTo>
                <a:cubicBezTo>
                  <a:pt x="188" y="92"/>
                  <a:pt x="189" y="92"/>
                  <a:pt x="192" y="90"/>
                </a:cubicBezTo>
                <a:cubicBezTo>
                  <a:pt x="194" y="88"/>
                  <a:pt x="194" y="88"/>
                  <a:pt x="198" y="86"/>
                </a:cubicBezTo>
                <a:cubicBezTo>
                  <a:pt x="200" y="85"/>
                  <a:pt x="196" y="86"/>
                  <a:pt x="200" y="84"/>
                </a:cubicBezTo>
                <a:cubicBezTo>
                  <a:pt x="199" y="85"/>
                  <a:pt x="204" y="82"/>
                  <a:pt x="204" y="84"/>
                </a:cubicBezTo>
                <a:cubicBezTo>
                  <a:pt x="204" y="84"/>
                  <a:pt x="206" y="83"/>
                  <a:pt x="208" y="82"/>
                </a:cubicBezTo>
                <a:cubicBezTo>
                  <a:pt x="208" y="81"/>
                  <a:pt x="209" y="81"/>
                  <a:pt x="209" y="81"/>
                </a:cubicBezTo>
                <a:cubicBezTo>
                  <a:pt x="209" y="80"/>
                  <a:pt x="205" y="82"/>
                  <a:pt x="207" y="82"/>
                </a:cubicBezTo>
                <a:cubicBezTo>
                  <a:pt x="205" y="83"/>
                  <a:pt x="203" y="84"/>
                  <a:pt x="203" y="83"/>
                </a:cubicBezTo>
                <a:cubicBezTo>
                  <a:pt x="206" y="81"/>
                  <a:pt x="206" y="81"/>
                  <a:pt x="206" y="81"/>
                </a:cubicBezTo>
                <a:cubicBezTo>
                  <a:pt x="206" y="81"/>
                  <a:pt x="205" y="82"/>
                  <a:pt x="206" y="82"/>
                </a:cubicBezTo>
                <a:cubicBezTo>
                  <a:pt x="208" y="81"/>
                  <a:pt x="207" y="81"/>
                  <a:pt x="207" y="80"/>
                </a:cubicBezTo>
                <a:cubicBezTo>
                  <a:pt x="208" y="79"/>
                  <a:pt x="209" y="80"/>
                  <a:pt x="210" y="79"/>
                </a:cubicBezTo>
                <a:cubicBezTo>
                  <a:pt x="212" y="78"/>
                  <a:pt x="209" y="81"/>
                  <a:pt x="213" y="79"/>
                </a:cubicBezTo>
                <a:cubicBezTo>
                  <a:pt x="215" y="78"/>
                  <a:pt x="214" y="77"/>
                  <a:pt x="216" y="77"/>
                </a:cubicBezTo>
                <a:cubicBezTo>
                  <a:pt x="218" y="75"/>
                  <a:pt x="218" y="73"/>
                  <a:pt x="217" y="73"/>
                </a:cubicBezTo>
                <a:cubicBezTo>
                  <a:pt x="216" y="74"/>
                  <a:pt x="216" y="74"/>
                  <a:pt x="213" y="75"/>
                </a:cubicBezTo>
                <a:cubicBezTo>
                  <a:pt x="213" y="74"/>
                  <a:pt x="213" y="74"/>
                  <a:pt x="213" y="74"/>
                </a:cubicBezTo>
                <a:cubicBezTo>
                  <a:pt x="219" y="70"/>
                  <a:pt x="218" y="72"/>
                  <a:pt x="221" y="70"/>
                </a:cubicBezTo>
                <a:cubicBezTo>
                  <a:pt x="222" y="70"/>
                  <a:pt x="220" y="71"/>
                  <a:pt x="219" y="72"/>
                </a:cubicBezTo>
                <a:cubicBezTo>
                  <a:pt x="218" y="73"/>
                  <a:pt x="221" y="71"/>
                  <a:pt x="219" y="73"/>
                </a:cubicBezTo>
                <a:cubicBezTo>
                  <a:pt x="219" y="73"/>
                  <a:pt x="223" y="71"/>
                  <a:pt x="222" y="72"/>
                </a:cubicBezTo>
                <a:cubicBezTo>
                  <a:pt x="224" y="71"/>
                  <a:pt x="221" y="72"/>
                  <a:pt x="221" y="71"/>
                </a:cubicBezTo>
                <a:cubicBezTo>
                  <a:pt x="224" y="70"/>
                  <a:pt x="221" y="70"/>
                  <a:pt x="224" y="68"/>
                </a:cubicBezTo>
                <a:cubicBezTo>
                  <a:pt x="224" y="68"/>
                  <a:pt x="224" y="68"/>
                  <a:pt x="224" y="68"/>
                </a:cubicBezTo>
                <a:cubicBezTo>
                  <a:pt x="223" y="68"/>
                  <a:pt x="223" y="69"/>
                  <a:pt x="221" y="70"/>
                </a:cubicBezTo>
                <a:cubicBezTo>
                  <a:pt x="224" y="66"/>
                  <a:pt x="231" y="66"/>
                  <a:pt x="235" y="63"/>
                </a:cubicBezTo>
                <a:cubicBezTo>
                  <a:pt x="234" y="63"/>
                  <a:pt x="233" y="64"/>
                  <a:pt x="234" y="62"/>
                </a:cubicBezTo>
                <a:cubicBezTo>
                  <a:pt x="231" y="63"/>
                  <a:pt x="234" y="63"/>
                  <a:pt x="231" y="64"/>
                </a:cubicBezTo>
                <a:cubicBezTo>
                  <a:pt x="233" y="63"/>
                  <a:pt x="232" y="63"/>
                  <a:pt x="234" y="61"/>
                </a:cubicBezTo>
                <a:cubicBezTo>
                  <a:pt x="236" y="60"/>
                  <a:pt x="235" y="61"/>
                  <a:pt x="234" y="61"/>
                </a:cubicBezTo>
                <a:cubicBezTo>
                  <a:pt x="235" y="61"/>
                  <a:pt x="236" y="61"/>
                  <a:pt x="236" y="62"/>
                </a:cubicBezTo>
                <a:cubicBezTo>
                  <a:pt x="239" y="60"/>
                  <a:pt x="239" y="60"/>
                  <a:pt x="241" y="59"/>
                </a:cubicBezTo>
                <a:cubicBezTo>
                  <a:pt x="240" y="60"/>
                  <a:pt x="244" y="58"/>
                  <a:pt x="245" y="58"/>
                </a:cubicBezTo>
                <a:cubicBezTo>
                  <a:pt x="248" y="57"/>
                  <a:pt x="244" y="57"/>
                  <a:pt x="247" y="57"/>
                </a:cubicBezTo>
                <a:cubicBezTo>
                  <a:pt x="249" y="55"/>
                  <a:pt x="249" y="56"/>
                  <a:pt x="249" y="56"/>
                </a:cubicBezTo>
                <a:cubicBezTo>
                  <a:pt x="248" y="58"/>
                  <a:pt x="246" y="58"/>
                  <a:pt x="244" y="59"/>
                </a:cubicBezTo>
                <a:cubicBezTo>
                  <a:pt x="245" y="59"/>
                  <a:pt x="246" y="59"/>
                  <a:pt x="244" y="61"/>
                </a:cubicBezTo>
                <a:cubicBezTo>
                  <a:pt x="244" y="61"/>
                  <a:pt x="245" y="60"/>
                  <a:pt x="245" y="61"/>
                </a:cubicBezTo>
                <a:cubicBezTo>
                  <a:pt x="245" y="60"/>
                  <a:pt x="245" y="60"/>
                  <a:pt x="246" y="59"/>
                </a:cubicBezTo>
                <a:cubicBezTo>
                  <a:pt x="247" y="59"/>
                  <a:pt x="248" y="59"/>
                  <a:pt x="248" y="59"/>
                </a:cubicBezTo>
                <a:cubicBezTo>
                  <a:pt x="250" y="58"/>
                  <a:pt x="245" y="59"/>
                  <a:pt x="246" y="59"/>
                </a:cubicBezTo>
                <a:cubicBezTo>
                  <a:pt x="248" y="57"/>
                  <a:pt x="253" y="56"/>
                  <a:pt x="253" y="55"/>
                </a:cubicBezTo>
                <a:cubicBezTo>
                  <a:pt x="255" y="54"/>
                  <a:pt x="255" y="55"/>
                  <a:pt x="257" y="55"/>
                </a:cubicBezTo>
                <a:cubicBezTo>
                  <a:pt x="257" y="54"/>
                  <a:pt x="264" y="50"/>
                  <a:pt x="267" y="50"/>
                </a:cubicBezTo>
                <a:cubicBezTo>
                  <a:pt x="271" y="49"/>
                  <a:pt x="268" y="48"/>
                  <a:pt x="268" y="48"/>
                </a:cubicBezTo>
                <a:cubicBezTo>
                  <a:pt x="266" y="49"/>
                  <a:pt x="263" y="49"/>
                  <a:pt x="263" y="50"/>
                </a:cubicBezTo>
                <a:cubicBezTo>
                  <a:pt x="263" y="50"/>
                  <a:pt x="265" y="50"/>
                  <a:pt x="266" y="49"/>
                </a:cubicBezTo>
                <a:cubicBezTo>
                  <a:pt x="263" y="51"/>
                  <a:pt x="256" y="53"/>
                  <a:pt x="253" y="55"/>
                </a:cubicBezTo>
                <a:cubicBezTo>
                  <a:pt x="253" y="54"/>
                  <a:pt x="252" y="54"/>
                  <a:pt x="254" y="53"/>
                </a:cubicBezTo>
                <a:cubicBezTo>
                  <a:pt x="256" y="52"/>
                  <a:pt x="258" y="52"/>
                  <a:pt x="258" y="51"/>
                </a:cubicBezTo>
                <a:cubicBezTo>
                  <a:pt x="261" y="50"/>
                  <a:pt x="259" y="52"/>
                  <a:pt x="257" y="52"/>
                </a:cubicBezTo>
                <a:cubicBezTo>
                  <a:pt x="261" y="51"/>
                  <a:pt x="263" y="49"/>
                  <a:pt x="267" y="48"/>
                </a:cubicBezTo>
                <a:cubicBezTo>
                  <a:pt x="262" y="49"/>
                  <a:pt x="253" y="52"/>
                  <a:pt x="247" y="55"/>
                </a:cubicBezTo>
                <a:cubicBezTo>
                  <a:pt x="244" y="56"/>
                  <a:pt x="242" y="56"/>
                  <a:pt x="242" y="55"/>
                </a:cubicBezTo>
                <a:cubicBezTo>
                  <a:pt x="240" y="56"/>
                  <a:pt x="242" y="56"/>
                  <a:pt x="242" y="57"/>
                </a:cubicBezTo>
                <a:cubicBezTo>
                  <a:pt x="240" y="57"/>
                  <a:pt x="241" y="58"/>
                  <a:pt x="239" y="58"/>
                </a:cubicBezTo>
                <a:cubicBezTo>
                  <a:pt x="238" y="58"/>
                  <a:pt x="240" y="57"/>
                  <a:pt x="239" y="57"/>
                </a:cubicBezTo>
                <a:cubicBezTo>
                  <a:pt x="238" y="57"/>
                  <a:pt x="236" y="58"/>
                  <a:pt x="234" y="59"/>
                </a:cubicBezTo>
                <a:cubicBezTo>
                  <a:pt x="233" y="60"/>
                  <a:pt x="235" y="59"/>
                  <a:pt x="234" y="60"/>
                </a:cubicBezTo>
                <a:cubicBezTo>
                  <a:pt x="236" y="59"/>
                  <a:pt x="235" y="59"/>
                  <a:pt x="235" y="59"/>
                </a:cubicBezTo>
                <a:cubicBezTo>
                  <a:pt x="237" y="57"/>
                  <a:pt x="237" y="58"/>
                  <a:pt x="239" y="58"/>
                </a:cubicBezTo>
                <a:cubicBezTo>
                  <a:pt x="238" y="59"/>
                  <a:pt x="227" y="63"/>
                  <a:pt x="229" y="64"/>
                </a:cubicBezTo>
                <a:cubicBezTo>
                  <a:pt x="228" y="64"/>
                  <a:pt x="227" y="64"/>
                  <a:pt x="226" y="64"/>
                </a:cubicBezTo>
                <a:cubicBezTo>
                  <a:pt x="229" y="61"/>
                  <a:pt x="225" y="63"/>
                  <a:pt x="223" y="62"/>
                </a:cubicBezTo>
                <a:cubicBezTo>
                  <a:pt x="222" y="63"/>
                  <a:pt x="222" y="63"/>
                  <a:pt x="220" y="64"/>
                </a:cubicBezTo>
                <a:cubicBezTo>
                  <a:pt x="220" y="64"/>
                  <a:pt x="221" y="63"/>
                  <a:pt x="221" y="63"/>
                </a:cubicBezTo>
                <a:cubicBezTo>
                  <a:pt x="216" y="65"/>
                  <a:pt x="222" y="64"/>
                  <a:pt x="217" y="66"/>
                </a:cubicBezTo>
                <a:cubicBezTo>
                  <a:pt x="217" y="65"/>
                  <a:pt x="218" y="65"/>
                  <a:pt x="218" y="64"/>
                </a:cubicBezTo>
                <a:cubicBezTo>
                  <a:pt x="213" y="68"/>
                  <a:pt x="214" y="68"/>
                  <a:pt x="210" y="70"/>
                </a:cubicBezTo>
                <a:cubicBezTo>
                  <a:pt x="209" y="69"/>
                  <a:pt x="209" y="69"/>
                  <a:pt x="209" y="69"/>
                </a:cubicBezTo>
                <a:cubicBezTo>
                  <a:pt x="209" y="69"/>
                  <a:pt x="207" y="71"/>
                  <a:pt x="205" y="72"/>
                </a:cubicBezTo>
                <a:cubicBezTo>
                  <a:pt x="205" y="72"/>
                  <a:pt x="207" y="72"/>
                  <a:pt x="204" y="74"/>
                </a:cubicBezTo>
                <a:cubicBezTo>
                  <a:pt x="204" y="73"/>
                  <a:pt x="205" y="72"/>
                  <a:pt x="203" y="73"/>
                </a:cubicBezTo>
                <a:cubicBezTo>
                  <a:pt x="201" y="75"/>
                  <a:pt x="199" y="76"/>
                  <a:pt x="198" y="77"/>
                </a:cubicBezTo>
                <a:cubicBezTo>
                  <a:pt x="199" y="76"/>
                  <a:pt x="202" y="75"/>
                  <a:pt x="198" y="78"/>
                </a:cubicBezTo>
                <a:cubicBezTo>
                  <a:pt x="199" y="78"/>
                  <a:pt x="201" y="77"/>
                  <a:pt x="203" y="75"/>
                </a:cubicBezTo>
                <a:cubicBezTo>
                  <a:pt x="203" y="76"/>
                  <a:pt x="196" y="80"/>
                  <a:pt x="194" y="81"/>
                </a:cubicBezTo>
                <a:cubicBezTo>
                  <a:pt x="197" y="79"/>
                  <a:pt x="196" y="79"/>
                  <a:pt x="197" y="77"/>
                </a:cubicBezTo>
                <a:cubicBezTo>
                  <a:pt x="194" y="79"/>
                  <a:pt x="195" y="78"/>
                  <a:pt x="192" y="80"/>
                </a:cubicBezTo>
                <a:cubicBezTo>
                  <a:pt x="191" y="80"/>
                  <a:pt x="192" y="80"/>
                  <a:pt x="192" y="81"/>
                </a:cubicBezTo>
                <a:cubicBezTo>
                  <a:pt x="187" y="83"/>
                  <a:pt x="184" y="85"/>
                  <a:pt x="179" y="89"/>
                </a:cubicBezTo>
                <a:cubicBezTo>
                  <a:pt x="179" y="89"/>
                  <a:pt x="180" y="89"/>
                  <a:pt x="180" y="89"/>
                </a:cubicBezTo>
                <a:cubicBezTo>
                  <a:pt x="181" y="88"/>
                  <a:pt x="181" y="88"/>
                  <a:pt x="183" y="87"/>
                </a:cubicBezTo>
                <a:cubicBezTo>
                  <a:pt x="182" y="88"/>
                  <a:pt x="182" y="89"/>
                  <a:pt x="182" y="90"/>
                </a:cubicBezTo>
                <a:cubicBezTo>
                  <a:pt x="179" y="91"/>
                  <a:pt x="178" y="93"/>
                  <a:pt x="177" y="92"/>
                </a:cubicBezTo>
                <a:cubicBezTo>
                  <a:pt x="176" y="94"/>
                  <a:pt x="174" y="95"/>
                  <a:pt x="172" y="96"/>
                </a:cubicBezTo>
                <a:cubicBezTo>
                  <a:pt x="171" y="96"/>
                  <a:pt x="173" y="94"/>
                  <a:pt x="173" y="94"/>
                </a:cubicBezTo>
                <a:cubicBezTo>
                  <a:pt x="169" y="96"/>
                  <a:pt x="172" y="96"/>
                  <a:pt x="171" y="97"/>
                </a:cubicBezTo>
                <a:cubicBezTo>
                  <a:pt x="171" y="97"/>
                  <a:pt x="172" y="96"/>
                  <a:pt x="173" y="95"/>
                </a:cubicBezTo>
                <a:cubicBezTo>
                  <a:pt x="173" y="96"/>
                  <a:pt x="169" y="100"/>
                  <a:pt x="173" y="97"/>
                </a:cubicBezTo>
                <a:cubicBezTo>
                  <a:pt x="171" y="99"/>
                  <a:pt x="166" y="102"/>
                  <a:pt x="166" y="101"/>
                </a:cubicBezTo>
                <a:cubicBezTo>
                  <a:pt x="169" y="98"/>
                  <a:pt x="167" y="98"/>
                  <a:pt x="169" y="97"/>
                </a:cubicBezTo>
                <a:cubicBezTo>
                  <a:pt x="168" y="96"/>
                  <a:pt x="165" y="99"/>
                  <a:pt x="163" y="101"/>
                </a:cubicBezTo>
                <a:cubicBezTo>
                  <a:pt x="163" y="101"/>
                  <a:pt x="162" y="101"/>
                  <a:pt x="162" y="101"/>
                </a:cubicBezTo>
                <a:cubicBezTo>
                  <a:pt x="162" y="101"/>
                  <a:pt x="163" y="100"/>
                  <a:pt x="163" y="100"/>
                </a:cubicBezTo>
                <a:cubicBezTo>
                  <a:pt x="163" y="100"/>
                  <a:pt x="162" y="100"/>
                  <a:pt x="161" y="101"/>
                </a:cubicBezTo>
                <a:cubicBezTo>
                  <a:pt x="162" y="102"/>
                  <a:pt x="162" y="102"/>
                  <a:pt x="158" y="102"/>
                </a:cubicBezTo>
                <a:cubicBezTo>
                  <a:pt x="157" y="104"/>
                  <a:pt x="161" y="102"/>
                  <a:pt x="157" y="105"/>
                </a:cubicBezTo>
                <a:cubicBezTo>
                  <a:pt x="157" y="104"/>
                  <a:pt x="155" y="105"/>
                  <a:pt x="154" y="106"/>
                </a:cubicBezTo>
                <a:cubicBezTo>
                  <a:pt x="157" y="105"/>
                  <a:pt x="154" y="107"/>
                  <a:pt x="154" y="107"/>
                </a:cubicBezTo>
                <a:cubicBezTo>
                  <a:pt x="152" y="109"/>
                  <a:pt x="153" y="108"/>
                  <a:pt x="151" y="109"/>
                </a:cubicBezTo>
                <a:cubicBezTo>
                  <a:pt x="151" y="109"/>
                  <a:pt x="153" y="108"/>
                  <a:pt x="152" y="108"/>
                </a:cubicBezTo>
                <a:cubicBezTo>
                  <a:pt x="152" y="108"/>
                  <a:pt x="152" y="108"/>
                  <a:pt x="151" y="108"/>
                </a:cubicBezTo>
                <a:cubicBezTo>
                  <a:pt x="150" y="109"/>
                  <a:pt x="151" y="109"/>
                  <a:pt x="150" y="110"/>
                </a:cubicBezTo>
                <a:cubicBezTo>
                  <a:pt x="150" y="111"/>
                  <a:pt x="153" y="108"/>
                  <a:pt x="150" y="111"/>
                </a:cubicBezTo>
                <a:cubicBezTo>
                  <a:pt x="151" y="111"/>
                  <a:pt x="154" y="109"/>
                  <a:pt x="154" y="108"/>
                </a:cubicBezTo>
                <a:cubicBezTo>
                  <a:pt x="154" y="109"/>
                  <a:pt x="156" y="108"/>
                  <a:pt x="156" y="108"/>
                </a:cubicBezTo>
                <a:cubicBezTo>
                  <a:pt x="154" y="110"/>
                  <a:pt x="154" y="109"/>
                  <a:pt x="153" y="110"/>
                </a:cubicBezTo>
                <a:cubicBezTo>
                  <a:pt x="152" y="111"/>
                  <a:pt x="149" y="113"/>
                  <a:pt x="149" y="114"/>
                </a:cubicBezTo>
                <a:cubicBezTo>
                  <a:pt x="150" y="113"/>
                  <a:pt x="153" y="110"/>
                  <a:pt x="154" y="111"/>
                </a:cubicBezTo>
                <a:cubicBezTo>
                  <a:pt x="151" y="113"/>
                  <a:pt x="152" y="113"/>
                  <a:pt x="153" y="113"/>
                </a:cubicBezTo>
                <a:cubicBezTo>
                  <a:pt x="153" y="113"/>
                  <a:pt x="152" y="113"/>
                  <a:pt x="152" y="113"/>
                </a:cubicBezTo>
                <a:cubicBezTo>
                  <a:pt x="152" y="113"/>
                  <a:pt x="152" y="114"/>
                  <a:pt x="152" y="114"/>
                </a:cubicBezTo>
                <a:cubicBezTo>
                  <a:pt x="150" y="114"/>
                  <a:pt x="153" y="111"/>
                  <a:pt x="149" y="114"/>
                </a:cubicBezTo>
                <a:cubicBezTo>
                  <a:pt x="149" y="116"/>
                  <a:pt x="146" y="119"/>
                  <a:pt x="150" y="117"/>
                </a:cubicBezTo>
                <a:cubicBezTo>
                  <a:pt x="149" y="118"/>
                  <a:pt x="149" y="118"/>
                  <a:pt x="149" y="118"/>
                </a:cubicBezTo>
                <a:cubicBezTo>
                  <a:pt x="147" y="120"/>
                  <a:pt x="146" y="119"/>
                  <a:pt x="147" y="118"/>
                </a:cubicBezTo>
                <a:cubicBezTo>
                  <a:pt x="144" y="118"/>
                  <a:pt x="140" y="124"/>
                  <a:pt x="138" y="124"/>
                </a:cubicBezTo>
                <a:cubicBezTo>
                  <a:pt x="139" y="124"/>
                  <a:pt x="136" y="126"/>
                  <a:pt x="136" y="127"/>
                </a:cubicBezTo>
                <a:cubicBezTo>
                  <a:pt x="137" y="127"/>
                  <a:pt x="140" y="125"/>
                  <a:pt x="143" y="122"/>
                </a:cubicBezTo>
                <a:cubicBezTo>
                  <a:pt x="143" y="122"/>
                  <a:pt x="143" y="122"/>
                  <a:pt x="143" y="122"/>
                </a:cubicBezTo>
                <a:cubicBezTo>
                  <a:pt x="144" y="121"/>
                  <a:pt x="142" y="123"/>
                  <a:pt x="144" y="123"/>
                </a:cubicBezTo>
                <a:cubicBezTo>
                  <a:pt x="142" y="122"/>
                  <a:pt x="139" y="127"/>
                  <a:pt x="138" y="126"/>
                </a:cubicBezTo>
                <a:cubicBezTo>
                  <a:pt x="135" y="128"/>
                  <a:pt x="135" y="129"/>
                  <a:pt x="134" y="130"/>
                </a:cubicBezTo>
                <a:cubicBezTo>
                  <a:pt x="137" y="129"/>
                  <a:pt x="137" y="128"/>
                  <a:pt x="139" y="127"/>
                </a:cubicBezTo>
                <a:cubicBezTo>
                  <a:pt x="139" y="128"/>
                  <a:pt x="140" y="127"/>
                  <a:pt x="139" y="128"/>
                </a:cubicBezTo>
                <a:cubicBezTo>
                  <a:pt x="140" y="128"/>
                  <a:pt x="141" y="127"/>
                  <a:pt x="141" y="127"/>
                </a:cubicBezTo>
                <a:cubicBezTo>
                  <a:pt x="142" y="126"/>
                  <a:pt x="142" y="126"/>
                  <a:pt x="142" y="126"/>
                </a:cubicBezTo>
                <a:cubicBezTo>
                  <a:pt x="143" y="125"/>
                  <a:pt x="144" y="125"/>
                  <a:pt x="146" y="123"/>
                </a:cubicBezTo>
                <a:cubicBezTo>
                  <a:pt x="147" y="121"/>
                  <a:pt x="151" y="120"/>
                  <a:pt x="154" y="116"/>
                </a:cubicBezTo>
                <a:cubicBezTo>
                  <a:pt x="159" y="114"/>
                  <a:pt x="160" y="110"/>
                  <a:pt x="162" y="111"/>
                </a:cubicBezTo>
                <a:cubicBezTo>
                  <a:pt x="165" y="107"/>
                  <a:pt x="169" y="106"/>
                  <a:pt x="173" y="103"/>
                </a:cubicBezTo>
                <a:cubicBezTo>
                  <a:pt x="175" y="101"/>
                  <a:pt x="172" y="103"/>
                  <a:pt x="174" y="102"/>
                </a:cubicBezTo>
                <a:cubicBezTo>
                  <a:pt x="175" y="101"/>
                  <a:pt x="176" y="101"/>
                  <a:pt x="178" y="100"/>
                </a:cubicBezTo>
                <a:cubicBezTo>
                  <a:pt x="174" y="104"/>
                  <a:pt x="169" y="106"/>
                  <a:pt x="163" y="111"/>
                </a:cubicBezTo>
                <a:cubicBezTo>
                  <a:pt x="166" y="111"/>
                  <a:pt x="178" y="99"/>
                  <a:pt x="183" y="98"/>
                </a:cubicBezTo>
                <a:cubicBezTo>
                  <a:pt x="183" y="98"/>
                  <a:pt x="180" y="101"/>
                  <a:pt x="183" y="99"/>
                </a:cubicBezTo>
                <a:cubicBezTo>
                  <a:pt x="183" y="100"/>
                  <a:pt x="177" y="103"/>
                  <a:pt x="177" y="104"/>
                </a:cubicBezTo>
                <a:cubicBezTo>
                  <a:pt x="173" y="106"/>
                  <a:pt x="172" y="108"/>
                  <a:pt x="168" y="110"/>
                </a:cubicBezTo>
                <a:cubicBezTo>
                  <a:pt x="168" y="111"/>
                  <a:pt x="168" y="111"/>
                  <a:pt x="168" y="111"/>
                </a:cubicBezTo>
                <a:cubicBezTo>
                  <a:pt x="170" y="109"/>
                  <a:pt x="173" y="108"/>
                  <a:pt x="176" y="106"/>
                </a:cubicBezTo>
                <a:cubicBezTo>
                  <a:pt x="175" y="107"/>
                  <a:pt x="175" y="107"/>
                  <a:pt x="176" y="107"/>
                </a:cubicBezTo>
                <a:cubicBezTo>
                  <a:pt x="173" y="109"/>
                  <a:pt x="173" y="109"/>
                  <a:pt x="169" y="112"/>
                </a:cubicBezTo>
                <a:cubicBezTo>
                  <a:pt x="168" y="112"/>
                  <a:pt x="168" y="112"/>
                  <a:pt x="168" y="112"/>
                </a:cubicBezTo>
                <a:cubicBezTo>
                  <a:pt x="166" y="114"/>
                  <a:pt x="163" y="116"/>
                  <a:pt x="159" y="119"/>
                </a:cubicBezTo>
                <a:cubicBezTo>
                  <a:pt x="160" y="120"/>
                  <a:pt x="165" y="115"/>
                  <a:pt x="166" y="114"/>
                </a:cubicBezTo>
                <a:cubicBezTo>
                  <a:pt x="167" y="114"/>
                  <a:pt x="166" y="114"/>
                  <a:pt x="166" y="114"/>
                </a:cubicBezTo>
                <a:cubicBezTo>
                  <a:pt x="164" y="116"/>
                  <a:pt x="168" y="113"/>
                  <a:pt x="168" y="114"/>
                </a:cubicBezTo>
                <a:cubicBezTo>
                  <a:pt x="169" y="112"/>
                  <a:pt x="172" y="111"/>
                  <a:pt x="175" y="108"/>
                </a:cubicBezTo>
                <a:cubicBezTo>
                  <a:pt x="175" y="109"/>
                  <a:pt x="174" y="110"/>
                  <a:pt x="174" y="110"/>
                </a:cubicBezTo>
                <a:cubicBezTo>
                  <a:pt x="176" y="108"/>
                  <a:pt x="181" y="104"/>
                  <a:pt x="183" y="104"/>
                </a:cubicBezTo>
                <a:cubicBezTo>
                  <a:pt x="185" y="102"/>
                  <a:pt x="189" y="100"/>
                  <a:pt x="190" y="98"/>
                </a:cubicBezTo>
                <a:cubicBezTo>
                  <a:pt x="191" y="98"/>
                  <a:pt x="196" y="95"/>
                  <a:pt x="199" y="93"/>
                </a:cubicBezTo>
                <a:cubicBezTo>
                  <a:pt x="199" y="93"/>
                  <a:pt x="198" y="94"/>
                  <a:pt x="198" y="94"/>
                </a:cubicBezTo>
                <a:cubicBezTo>
                  <a:pt x="203" y="90"/>
                  <a:pt x="208" y="88"/>
                  <a:pt x="215" y="83"/>
                </a:cubicBezTo>
                <a:cubicBezTo>
                  <a:pt x="214" y="84"/>
                  <a:pt x="214" y="85"/>
                  <a:pt x="215" y="84"/>
                </a:cubicBezTo>
                <a:cubicBezTo>
                  <a:pt x="218" y="83"/>
                  <a:pt x="214" y="85"/>
                  <a:pt x="215" y="85"/>
                </a:cubicBezTo>
                <a:cubicBezTo>
                  <a:pt x="212" y="86"/>
                  <a:pt x="211" y="87"/>
                  <a:pt x="208" y="88"/>
                </a:cubicBezTo>
                <a:cubicBezTo>
                  <a:pt x="206" y="89"/>
                  <a:pt x="209" y="88"/>
                  <a:pt x="209" y="89"/>
                </a:cubicBezTo>
                <a:cubicBezTo>
                  <a:pt x="204" y="91"/>
                  <a:pt x="202" y="93"/>
                  <a:pt x="200" y="95"/>
                </a:cubicBezTo>
                <a:cubicBezTo>
                  <a:pt x="198" y="95"/>
                  <a:pt x="196" y="97"/>
                  <a:pt x="194" y="98"/>
                </a:cubicBezTo>
                <a:cubicBezTo>
                  <a:pt x="193" y="99"/>
                  <a:pt x="193" y="99"/>
                  <a:pt x="193" y="99"/>
                </a:cubicBezTo>
                <a:cubicBezTo>
                  <a:pt x="190" y="100"/>
                  <a:pt x="188" y="102"/>
                  <a:pt x="184" y="105"/>
                </a:cubicBezTo>
                <a:cubicBezTo>
                  <a:pt x="184" y="104"/>
                  <a:pt x="184" y="104"/>
                  <a:pt x="184" y="104"/>
                </a:cubicBezTo>
                <a:cubicBezTo>
                  <a:pt x="183" y="105"/>
                  <a:pt x="182" y="106"/>
                  <a:pt x="182" y="106"/>
                </a:cubicBezTo>
                <a:cubicBezTo>
                  <a:pt x="182" y="106"/>
                  <a:pt x="175" y="111"/>
                  <a:pt x="170" y="115"/>
                </a:cubicBezTo>
                <a:cubicBezTo>
                  <a:pt x="170" y="115"/>
                  <a:pt x="170" y="115"/>
                  <a:pt x="170" y="115"/>
                </a:cubicBezTo>
                <a:cubicBezTo>
                  <a:pt x="164" y="119"/>
                  <a:pt x="167" y="119"/>
                  <a:pt x="161" y="123"/>
                </a:cubicBezTo>
                <a:cubicBezTo>
                  <a:pt x="162" y="123"/>
                  <a:pt x="161" y="124"/>
                  <a:pt x="162" y="123"/>
                </a:cubicBezTo>
                <a:cubicBezTo>
                  <a:pt x="161" y="124"/>
                  <a:pt x="156" y="128"/>
                  <a:pt x="156" y="128"/>
                </a:cubicBezTo>
                <a:cubicBezTo>
                  <a:pt x="155" y="128"/>
                  <a:pt x="156" y="129"/>
                  <a:pt x="155" y="130"/>
                </a:cubicBezTo>
                <a:cubicBezTo>
                  <a:pt x="152" y="130"/>
                  <a:pt x="154" y="128"/>
                  <a:pt x="154" y="127"/>
                </a:cubicBezTo>
                <a:cubicBezTo>
                  <a:pt x="151" y="129"/>
                  <a:pt x="154" y="128"/>
                  <a:pt x="151" y="131"/>
                </a:cubicBezTo>
                <a:cubicBezTo>
                  <a:pt x="151" y="131"/>
                  <a:pt x="152" y="130"/>
                  <a:pt x="152" y="131"/>
                </a:cubicBezTo>
                <a:cubicBezTo>
                  <a:pt x="149" y="133"/>
                  <a:pt x="150" y="133"/>
                  <a:pt x="148" y="135"/>
                </a:cubicBezTo>
                <a:cubicBezTo>
                  <a:pt x="146" y="136"/>
                  <a:pt x="146" y="137"/>
                  <a:pt x="145" y="138"/>
                </a:cubicBezTo>
                <a:cubicBezTo>
                  <a:pt x="145" y="137"/>
                  <a:pt x="145" y="137"/>
                  <a:pt x="142" y="139"/>
                </a:cubicBezTo>
                <a:cubicBezTo>
                  <a:pt x="140" y="141"/>
                  <a:pt x="144" y="138"/>
                  <a:pt x="143" y="139"/>
                </a:cubicBezTo>
                <a:cubicBezTo>
                  <a:pt x="142" y="140"/>
                  <a:pt x="139" y="142"/>
                  <a:pt x="141" y="141"/>
                </a:cubicBezTo>
                <a:cubicBezTo>
                  <a:pt x="141" y="141"/>
                  <a:pt x="139" y="143"/>
                  <a:pt x="139" y="142"/>
                </a:cubicBezTo>
                <a:cubicBezTo>
                  <a:pt x="138" y="144"/>
                  <a:pt x="137" y="145"/>
                  <a:pt x="135" y="148"/>
                </a:cubicBezTo>
                <a:cubicBezTo>
                  <a:pt x="139" y="145"/>
                  <a:pt x="143" y="141"/>
                  <a:pt x="147" y="137"/>
                </a:cubicBezTo>
                <a:cubicBezTo>
                  <a:pt x="149" y="137"/>
                  <a:pt x="147" y="138"/>
                  <a:pt x="149" y="137"/>
                </a:cubicBezTo>
                <a:cubicBezTo>
                  <a:pt x="151" y="135"/>
                  <a:pt x="151" y="135"/>
                  <a:pt x="151" y="134"/>
                </a:cubicBezTo>
                <a:cubicBezTo>
                  <a:pt x="154" y="132"/>
                  <a:pt x="152" y="134"/>
                  <a:pt x="151" y="135"/>
                </a:cubicBezTo>
                <a:cubicBezTo>
                  <a:pt x="152" y="135"/>
                  <a:pt x="154" y="133"/>
                  <a:pt x="156" y="132"/>
                </a:cubicBezTo>
                <a:cubicBezTo>
                  <a:pt x="153" y="132"/>
                  <a:pt x="159" y="128"/>
                  <a:pt x="161" y="127"/>
                </a:cubicBezTo>
                <a:cubicBezTo>
                  <a:pt x="163" y="125"/>
                  <a:pt x="159" y="129"/>
                  <a:pt x="157" y="130"/>
                </a:cubicBezTo>
                <a:cubicBezTo>
                  <a:pt x="159" y="130"/>
                  <a:pt x="156" y="132"/>
                  <a:pt x="156" y="133"/>
                </a:cubicBezTo>
                <a:cubicBezTo>
                  <a:pt x="155" y="134"/>
                  <a:pt x="150" y="138"/>
                  <a:pt x="150" y="139"/>
                </a:cubicBezTo>
                <a:cubicBezTo>
                  <a:pt x="148" y="140"/>
                  <a:pt x="146" y="141"/>
                  <a:pt x="145" y="143"/>
                </a:cubicBezTo>
                <a:cubicBezTo>
                  <a:pt x="144" y="143"/>
                  <a:pt x="145" y="143"/>
                  <a:pt x="145" y="142"/>
                </a:cubicBezTo>
                <a:cubicBezTo>
                  <a:pt x="144" y="145"/>
                  <a:pt x="143" y="144"/>
                  <a:pt x="141" y="145"/>
                </a:cubicBezTo>
                <a:cubicBezTo>
                  <a:pt x="139" y="147"/>
                  <a:pt x="142" y="145"/>
                  <a:pt x="142" y="146"/>
                </a:cubicBezTo>
                <a:cubicBezTo>
                  <a:pt x="140" y="147"/>
                  <a:pt x="141" y="147"/>
                  <a:pt x="139" y="148"/>
                </a:cubicBezTo>
                <a:cubicBezTo>
                  <a:pt x="138" y="148"/>
                  <a:pt x="138" y="147"/>
                  <a:pt x="140" y="145"/>
                </a:cubicBezTo>
                <a:cubicBezTo>
                  <a:pt x="140" y="145"/>
                  <a:pt x="139" y="145"/>
                  <a:pt x="139" y="145"/>
                </a:cubicBezTo>
                <a:cubicBezTo>
                  <a:pt x="137" y="148"/>
                  <a:pt x="135" y="150"/>
                  <a:pt x="136" y="151"/>
                </a:cubicBezTo>
                <a:cubicBezTo>
                  <a:pt x="134" y="153"/>
                  <a:pt x="135" y="151"/>
                  <a:pt x="133" y="152"/>
                </a:cubicBezTo>
                <a:cubicBezTo>
                  <a:pt x="133" y="153"/>
                  <a:pt x="134" y="153"/>
                  <a:pt x="131" y="156"/>
                </a:cubicBezTo>
                <a:cubicBezTo>
                  <a:pt x="131" y="155"/>
                  <a:pt x="131" y="155"/>
                  <a:pt x="130" y="155"/>
                </a:cubicBezTo>
                <a:cubicBezTo>
                  <a:pt x="130" y="156"/>
                  <a:pt x="129" y="157"/>
                  <a:pt x="129" y="158"/>
                </a:cubicBezTo>
                <a:cubicBezTo>
                  <a:pt x="125" y="161"/>
                  <a:pt x="122" y="164"/>
                  <a:pt x="119" y="167"/>
                </a:cubicBezTo>
                <a:cubicBezTo>
                  <a:pt x="118" y="168"/>
                  <a:pt x="118" y="168"/>
                  <a:pt x="118" y="168"/>
                </a:cubicBezTo>
                <a:cubicBezTo>
                  <a:pt x="116" y="169"/>
                  <a:pt x="117" y="169"/>
                  <a:pt x="115" y="171"/>
                </a:cubicBezTo>
                <a:cubicBezTo>
                  <a:pt x="113" y="171"/>
                  <a:pt x="111" y="174"/>
                  <a:pt x="109" y="175"/>
                </a:cubicBezTo>
                <a:cubicBezTo>
                  <a:pt x="110" y="174"/>
                  <a:pt x="110" y="174"/>
                  <a:pt x="110" y="173"/>
                </a:cubicBezTo>
                <a:cubicBezTo>
                  <a:pt x="114" y="170"/>
                  <a:pt x="118" y="163"/>
                  <a:pt x="121" y="162"/>
                </a:cubicBezTo>
                <a:cubicBezTo>
                  <a:pt x="125" y="157"/>
                  <a:pt x="129" y="153"/>
                  <a:pt x="133" y="151"/>
                </a:cubicBezTo>
                <a:cubicBezTo>
                  <a:pt x="134" y="150"/>
                  <a:pt x="134" y="149"/>
                  <a:pt x="134" y="149"/>
                </a:cubicBezTo>
                <a:cubicBezTo>
                  <a:pt x="134" y="148"/>
                  <a:pt x="130" y="152"/>
                  <a:pt x="130" y="150"/>
                </a:cubicBezTo>
                <a:cubicBezTo>
                  <a:pt x="131" y="150"/>
                  <a:pt x="131" y="150"/>
                  <a:pt x="131" y="150"/>
                </a:cubicBezTo>
                <a:cubicBezTo>
                  <a:pt x="133" y="149"/>
                  <a:pt x="133" y="148"/>
                  <a:pt x="135" y="147"/>
                </a:cubicBezTo>
                <a:cubicBezTo>
                  <a:pt x="126" y="153"/>
                  <a:pt x="125" y="155"/>
                  <a:pt x="119" y="161"/>
                </a:cubicBezTo>
                <a:cubicBezTo>
                  <a:pt x="118" y="160"/>
                  <a:pt x="122" y="157"/>
                  <a:pt x="123" y="155"/>
                </a:cubicBezTo>
                <a:cubicBezTo>
                  <a:pt x="121" y="157"/>
                  <a:pt x="123" y="155"/>
                  <a:pt x="121" y="156"/>
                </a:cubicBezTo>
                <a:cubicBezTo>
                  <a:pt x="121" y="155"/>
                  <a:pt x="123" y="153"/>
                  <a:pt x="123" y="153"/>
                </a:cubicBezTo>
                <a:cubicBezTo>
                  <a:pt x="125" y="151"/>
                  <a:pt x="125" y="153"/>
                  <a:pt x="123" y="155"/>
                </a:cubicBezTo>
                <a:cubicBezTo>
                  <a:pt x="123" y="155"/>
                  <a:pt x="127" y="151"/>
                  <a:pt x="125" y="153"/>
                </a:cubicBezTo>
                <a:cubicBezTo>
                  <a:pt x="128" y="151"/>
                  <a:pt x="128" y="151"/>
                  <a:pt x="131" y="148"/>
                </a:cubicBezTo>
                <a:cubicBezTo>
                  <a:pt x="132" y="145"/>
                  <a:pt x="130" y="145"/>
                  <a:pt x="125" y="149"/>
                </a:cubicBezTo>
                <a:cubicBezTo>
                  <a:pt x="120" y="156"/>
                  <a:pt x="111" y="162"/>
                  <a:pt x="106" y="170"/>
                </a:cubicBezTo>
                <a:cubicBezTo>
                  <a:pt x="104" y="170"/>
                  <a:pt x="103" y="171"/>
                  <a:pt x="102" y="172"/>
                </a:cubicBezTo>
                <a:cubicBezTo>
                  <a:pt x="101" y="173"/>
                  <a:pt x="100" y="174"/>
                  <a:pt x="100" y="174"/>
                </a:cubicBezTo>
                <a:cubicBezTo>
                  <a:pt x="100" y="175"/>
                  <a:pt x="100" y="175"/>
                  <a:pt x="99" y="176"/>
                </a:cubicBezTo>
                <a:cubicBezTo>
                  <a:pt x="100" y="176"/>
                  <a:pt x="100" y="176"/>
                  <a:pt x="100" y="175"/>
                </a:cubicBezTo>
                <a:cubicBezTo>
                  <a:pt x="101" y="176"/>
                  <a:pt x="99" y="176"/>
                  <a:pt x="100" y="177"/>
                </a:cubicBezTo>
                <a:cubicBezTo>
                  <a:pt x="99" y="176"/>
                  <a:pt x="98" y="175"/>
                  <a:pt x="97" y="175"/>
                </a:cubicBezTo>
                <a:cubicBezTo>
                  <a:pt x="97" y="175"/>
                  <a:pt x="97" y="176"/>
                  <a:pt x="97" y="176"/>
                </a:cubicBezTo>
                <a:cubicBezTo>
                  <a:pt x="97" y="175"/>
                  <a:pt x="96" y="177"/>
                  <a:pt x="96" y="176"/>
                </a:cubicBezTo>
                <a:cubicBezTo>
                  <a:pt x="97" y="175"/>
                  <a:pt x="97" y="174"/>
                  <a:pt x="98" y="175"/>
                </a:cubicBezTo>
                <a:cubicBezTo>
                  <a:pt x="98" y="174"/>
                  <a:pt x="97" y="174"/>
                  <a:pt x="98" y="174"/>
                </a:cubicBezTo>
                <a:cubicBezTo>
                  <a:pt x="97" y="173"/>
                  <a:pt x="96" y="175"/>
                  <a:pt x="95" y="176"/>
                </a:cubicBezTo>
                <a:cubicBezTo>
                  <a:pt x="95" y="176"/>
                  <a:pt x="95" y="177"/>
                  <a:pt x="94" y="177"/>
                </a:cubicBezTo>
                <a:cubicBezTo>
                  <a:pt x="95" y="178"/>
                  <a:pt x="95" y="177"/>
                  <a:pt x="96" y="177"/>
                </a:cubicBezTo>
                <a:cubicBezTo>
                  <a:pt x="95" y="178"/>
                  <a:pt x="95" y="178"/>
                  <a:pt x="94" y="178"/>
                </a:cubicBezTo>
                <a:cubicBezTo>
                  <a:pt x="94" y="179"/>
                  <a:pt x="95" y="179"/>
                  <a:pt x="95" y="179"/>
                </a:cubicBezTo>
                <a:cubicBezTo>
                  <a:pt x="94" y="179"/>
                  <a:pt x="92" y="179"/>
                  <a:pt x="92" y="180"/>
                </a:cubicBezTo>
                <a:cubicBezTo>
                  <a:pt x="92" y="180"/>
                  <a:pt x="92" y="180"/>
                  <a:pt x="93" y="180"/>
                </a:cubicBezTo>
                <a:cubicBezTo>
                  <a:pt x="93" y="180"/>
                  <a:pt x="93" y="181"/>
                  <a:pt x="93" y="181"/>
                </a:cubicBezTo>
                <a:cubicBezTo>
                  <a:pt x="92" y="181"/>
                  <a:pt x="92" y="180"/>
                  <a:pt x="92" y="181"/>
                </a:cubicBezTo>
                <a:cubicBezTo>
                  <a:pt x="91" y="181"/>
                  <a:pt x="92" y="181"/>
                  <a:pt x="92" y="181"/>
                </a:cubicBezTo>
                <a:cubicBezTo>
                  <a:pt x="92" y="182"/>
                  <a:pt x="91" y="181"/>
                  <a:pt x="91" y="182"/>
                </a:cubicBezTo>
                <a:cubicBezTo>
                  <a:pt x="90" y="182"/>
                  <a:pt x="90" y="183"/>
                  <a:pt x="89" y="183"/>
                </a:cubicBezTo>
                <a:cubicBezTo>
                  <a:pt x="89" y="183"/>
                  <a:pt x="90" y="182"/>
                  <a:pt x="90" y="183"/>
                </a:cubicBezTo>
                <a:cubicBezTo>
                  <a:pt x="89" y="183"/>
                  <a:pt x="89" y="183"/>
                  <a:pt x="88" y="183"/>
                </a:cubicBezTo>
                <a:cubicBezTo>
                  <a:pt x="87" y="184"/>
                  <a:pt x="88" y="184"/>
                  <a:pt x="88" y="184"/>
                </a:cubicBezTo>
                <a:cubicBezTo>
                  <a:pt x="87" y="184"/>
                  <a:pt x="87" y="186"/>
                  <a:pt x="86" y="186"/>
                </a:cubicBezTo>
                <a:cubicBezTo>
                  <a:pt x="86" y="186"/>
                  <a:pt x="86" y="186"/>
                  <a:pt x="86" y="186"/>
                </a:cubicBezTo>
                <a:cubicBezTo>
                  <a:pt x="86" y="186"/>
                  <a:pt x="86" y="186"/>
                  <a:pt x="85" y="186"/>
                </a:cubicBezTo>
                <a:cubicBezTo>
                  <a:pt x="85" y="186"/>
                  <a:pt x="86" y="186"/>
                  <a:pt x="86" y="186"/>
                </a:cubicBezTo>
                <a:cubicBezTo>
                  <a:pt x="84" y="188"/>
                  <a:pt x="83" y="190"/>
                  <a:pt x="81" y="192"/>
                </a:cubicBezTo>
                <a:cubicBezTo>
                  <a:pt x="81" y="192"/>
                  <a:pt x="81" y="192"/>
                  <a:pt x="81" y="192"/>
                </a:cubicBezTo>
                <a:cubicBezTo>
                  <a:pt x="81" y="193"/>
                  <a:pt x="82" y="192"/>
                  <a:pt x="81" y="193"/>
                </a:cubicBezTo>
                <a:cubicBezTo>
                  <a:pt x="81" y="193"/>
                  <a:pt x="81" y="193"/>
                  <a:pt x="81" y="193"/>
                </a:cubicBezTo>
                <a:cubicBezTo>
                  <a:pt x="80" y="193"/>
                  <a:pt x="80" y="194"/>
                  <a:pt x="80" y="193"/>
                </a:cubicBezTo>
                <a:cubicBezTo>
                  <a:pt x="79" y="193"/>
                  <a:pt x="81" y="192"/>
                  <a:pt x="80" y="192"/>
                </a:cubicBezTo>
                <a:cubicBezTo>
                  <a:pt x="80" y="191"/>
                  <a:pt x="80" y="192"/>
                  <a:pt x="80" y="192"/>
                </a:cubicBezTo>
                <a:cubicBezTo>
                  <a:pt x="79" y="191"/>
                  <a:pt x="80" y="191"/>
                  <a:pt x="81" y="190"/>
                </a:cubicBezTo>
                <a:cubicBezTo>
                  <a:pt x="81" y="191"/>
                  <a:pt x="80" y="191"/>
                  <a:pt x="81" y="191"/>
                </a:cubicBezTo>
                <a:cubicBezTo>
                  <a:pt x="81" y="191"/>
                  <a:pt x="82" y="191"/>
                  <a:pt x="82" y="190"/>
                </a:cubicBezTo>
                <a:cubicBezTo>
                  <a:pt x="82" y="190"/>
                  <a:pt x="81" y="191"/>
                  <a:pt x="81" y="190"/>
                </a:cubicBezTo>
                <a:cubicBezTo>
                  <a:pt x="81" y="189"/>
                  <a:pt x="82" y="190"/>
                  <a:pt x="82" y="190"/>
                </a:cubicBezTo>
                <a:cubicBezTo>
                  <a:pt x="83" y="189"/>
                  <a:pt x="82" y="189"/>
                  <a:pt x="81" y="189"/>
                </a:cubicBezTo>
                <a:cubicBezTo>
                  <a:pt x="81" y="189"/>
                  <a:pt x="81" y="190"/>
                  <a:pt x="81" y="190"/>
                </a:cubicBezTo>
                <a:cubicBezTo>
                  <a:pt x="80" y="190"/>
                  <a:pt x="82" y="188"/>
                  <a:pt x="82" y="188"/>
                </a:cubicBezTo>
                <a:cubicBezTo>
                  <a:pt x="83" y="188"/>
                  <a:pt x="82" y="189"/>
                  <a:pt x="82" y="189"/>
                </a:cubicBezTo>
                <a:cubicBezTo>
                  <a:pt x="83" y="189"/>
                  <a:pt x="83" y="188"/>
                  <a:pt x="83" y="189"/>
                </a:cubicBezTo>
                <a:cubicBezTo>
                  <a:pt x="83" y="188"/>
                  <a:pt x="83" y="188"/>
                  <a:pt x="83" y="187"/>
                </a:cubicBezTo>
                <a:cubicBezTo>
                  <a:pt x="86" y="183"/>
                  <a:pt x="86" y="183"/>
                  <a:pt x="86" y="183"/>
                </a:cubicBezTo>
                <a:cubicBezTo>
                  <a:pt x="86" y="184"/>
                  <a:pt x="86" y="183"/>
                  <a:pt x="87" y="184"/>
                </a:cubicBezTo>
                <a:cubicBezTo>
                  <a:pt x="87" y="183"/>
                  <a:pt x="87" y="183"/>
                  <a:pt x="86" y="183"/>
                </a:cubicBezTo>
                <a:cubicBezTo>
                  <a:pt x="87" y="183"/>
                  <a:pt x="86" y="182"/>
                  <a:pt x="87" y="182"/>
                </a:cubicBezTo>
                <a:cubicBezTo>
                  <a:pt x="87" y="182"/>
                  <a:pt x="87" y="182"/>
                  <a:pt x="87" y="183"/>
                </a:cubicBezTo>
                <a:cubicBezTo>
                  <a:pt x="88" y="182"/>
                  <a:pt x="87" y="182"/>
                  <a:pt x="87" y="182"/>
                </a:cubicBezTo>
                <a:cubicBezTo>
                  <a:pt x="89" y="179"/>
                  <a:pt x="92" y="175"/>
                  <a:pt x="95" y="172"/>
                </a:cubicBezTo>
                <a:cubicBezTo>
                  <a:pt x="95" y="172"/>
                  <a:pt x="95" y="172"/>
                  <a:pt x="95" y="172"/>
                </a:cubicBezTo>
                <a:cubicBezTo>
                  <a:pt x="95" y="172"/>
                  <a:pt x="95" y="171"/>
                  <a:pt x="95" y="171"/>
                </a:cubicBezTo>
                <a:cubicBezTo>
                  <a:pt x="95" y="170"/>
                  <a:pt x="95" y="171"/>
                  <a:pt x="95" y="171"/>
                </a:cubicBezTo>
                <a:cubicBezTo>
                  <a:pt x="95" y="171"/>
                  <a:pt x="95" y="171"/>
                  <a:pt x="95" y="170"/>
                </a:cubicBezTo>
                <a:cubicBezTo>
                  <a:pt x="94" y="170"/>
                  <a:pt x="94" y="170"/>
                  <a:pt x="94" y="171"/>
                </a:cubicBezTo>
                <a:cubicBezTo>
                  <a:pt x="93" y="170"/>
                  <a:pt x="94" y="169"/>
                  <a:pt x="95" y="169"/>
                </a:cubicBezTo>
                <a:cubicBezTo>
                  <a:pt x="95" y="169"/>
                  <a:pt x="94" y="169"/>
                  <a:pt x="95" y="170"/>
                </a:cubicBezTo>
                <a:cubicBezTo>
                  <a:pt x="95" y="170"/>
                  <a:pt x="95" y="169"/>
                  <a:pt x="95" y="169"/>
                </a:cubicBezTo>
                <a:cubicBezTo>
                  <a:pt x="96" y="170"/>
                  <a:pt x="95" y="170"/>
                  <a:pt x="95" y="170"/>
                </a:cubicBezTo>
                <a:cubicBezTo>
                  <a:pt x="96" y="170"/>
                  <a:pt x="96" y="170"/>
                  <a:pt x="96" y="170"/>
                </a:cubicBezTo>
                <a:cubicBezTo>
                  <a:pt x="96" y="168"/>
                  <a:pt x="103" y="164"/>
                  <a:pt x="102" y="163"/>
                </a:cubicBezTo>
                <a:cubicBezTo>
                  <a:pt x="105" y="161"/>
                  <a:pt x="102" y="163"/>
                  <a:pt x="105" y="161"/>
                </a:cubicBezTo>
                <a:cubicBezTo>
                  <a:pt x="107" y="157"/>
                  <a:pt x="113" y="152"/>
                  <a:pt x="118" y="147"/>
                </a:cubicBezTo>
                <a:cubicBezTo>
                  <a:pt x="116" y="151"/>
                  <a:pt x="121" y="145"/>
                  <a:pt x="123" y="143"/>
                </a:cubicBezTo>
                <a:cubicBezTo>
                  <a:pt x="123" y="143"/>
                  <a:pt x="123" y="143"/>
                  <a:pt x="123" y="143"/>
                </a:cubicBezTo>
                <a:cubicBezTo>
                  <a:pt x="124" y="142"/>
                  <a:pt x="124" y="143"/>
                  <a:pt x="126" y="141"/>
                </a:cubicBezTo>
                <a:cubicBezTo>
                  <a:pt x="124" y="141"/>
                  <a:pt x="130" y="137"/>
                  <a:pt x="128" y="138"/>
                </a:cubicBezTo>
                <a:cubicBezTo>
                  <a:pt x="129" y="136"/>
                  <a:pt x="131" y="136"/>
                  <a:pt x="131" y="136"/>
                </a:cubicBezTo>
                <a:cubicBezTo>
                  <a:pt x="132" y="135"/>
                  <a:pt x="131" y="135"/>
                  <a:pt x="131" y="135"/>
                </a:cubicBezTo>
                <a:cubicBezTo>
                  <a:pt x="133" y="134"/>
                  <a:pt x="133" y="133"/>
                  <a:pt x="136" y="131"/>
                </a:cubicBezTo>
                <a:cubicBezTo>
                  <a:pt x="135" y="132"/>
                  <a:pt x="136" y="132"/>
                  <a:pt x="137" y="131"/>
                </a:cubicBezTo>
                <a:cubicBezTo>
                  <a:pt x="141" y="128"/>
                  <a:pt x="136" y="130"/>
                  <a:pt x="139" y="128"/>
                </a:cubicBezTo>
                <a:cubicBezTo>
                  <a:pt x="138" y="128"/>
                  <a:pt x="136" y="130"/>
                  <a:pt x="135" y="130"/>
                </a:cubicBezTo>
                <a:cubicBezTo>
                  <a:pt x="134" y="131"/>
                  <a:pt x="134" y="132"/>
                  <a:pt x="134" y="132"/>
                </a:cubicBezTo>
                <a:cubicBezTo>
                  <a:pt x="130" y="134"/>
                  <a:pt x="128" y="137"/>
                  <a:pt x="123" y="141"/>
                </a:cubicBezTo>
                <a:cubicBezTo>
                  <a:pt x="122" y="141"/>
                  <a:pt x="121" y="143"/>
                  <a:pt x="122" y="141"/>
                </a:cubicBezTo>
                <a:cubicBezTo>
                  <a:pt x="121" y="142"/>
                  <a:pt x="120" y="143"/>
                  <a:pt x="117" y="145"/>
                </a:cubicBezTo>
                <a:cubicBezTo>
                  <a:pt x="121" y="141"/>
                  <a:pt x="127" y="135"/>
                  <a:pt x="130" y="134"/>
                </a:cubicBezTo>
                <a:cubicBezTo>
                  <a:pt x="131" y="133"/>
                  <a:pt x="130" y="132"/>
                  <a:pt x="131" y="132"/>
                </a:cubicBezTo>
                <a:cubicBezTo>
                  <a:pt x="129" y="133"/>
                  <a:pt x="130" y="133"/>
                  <a:pt x="128" y="135"/>
                </a:cubicBezTo>
                <a:cubicBezTo>
                  <a:pt x="131" y="131"/>
                  <a:pt x="126" y="134"/>
                  <a:pt x="127" y="132"/>
                </a:cubicBezTo>
                <a:cubicBezTo>
                  <a:pt x="125" y="133"/>
                  <a:pt x="125" y="133"/>
                  <a:pt x="125" y="133"/>
                </a:cubicBezTo>
                <a:cubicBezTo>
                  <a:pt x="124" y="134"/>
                  <a:pt x="127" y="133"/>
                  <a:pt x="125" y="135"/>
                </a:cubicBezTo>
                <a:cubicBezTo>
                  <a:pt x="126" y="134"/>
                  <a:pt x="126" y="134"/>
                  <a:pt x="126" y="134"/>
                </a:cubicBezTo>
                <a:cubicBezTo>
                  <a:pt x="113" y="146"/>
                  <a:pt x="113" y="146"/>
                  <a:pt x="113" y="146"/>
                </a:cubicBezTo>
                <a:cubicBezTo>
                  <a:pt x="112" y="146"/>
                  <a:pt x="112" y="146"/>
                  <a:pt x="113" y="145"/>
                </a:cubicBezTo>
                <a:cubicBezTo>
                  <a:pt x="111" y="147"/>
                  <a:pt x="111" y="147"/>
                  <a:pt x="111" y="147"/>
                </a:cubicBezTo>
                <a:cubicBezTo>
                  <a:pt x="111" y="148"/>
                  <a:pt x="112" y="146"/>
                  <a:pt x="113" y="146"/>
                </a:cubicBezTo>
                <a:cubicBezTo>
                  <a:pt x="113" y="147"/>
                  <a:pt x="111" y="147"/>
                  <a:pt x="110" y="148"/>
                </a:cubicBezTo>
                <a:cubicBezTo>
                  <a:pt x="106" y="153"/>
                  <a:pt x="106" y="153"/>
                  <a:pt x="106" y="153"/>
                </a:cubicBezTo>
                <a:cubicBezTo>
                  <a:pt x="106" y="150"/>
                  <a:pt x="103" y="155"/>
                  <a:pt x="100" y="157"/>
                </a:cubicBezTo>
                <a:cubicBezTo>
                  <a:pt x="101" y="156"/>
                  <a:pt x="104" y="154"/>
                  <a:pt x="104" y="152"/>
                </a:cubicBezTo>
                <a:cubicBezTo>
                  <a:pt x="108" y="149"/>
                  <a:pt x="109" y="148"/>
                  <a:pt x="111" y="145"/>
                </a:cubicBezTo>
                <a:cubicBezTo>
                  <a:pt x="110" y="145"/>
                  <a:pt x="109" y="147"/>
                  <a:pt x="108" y="148"/>
                </a:cubicBezTo>
                <a:cubicBezTo>
                  <a:pt x="108" y="145"/>
                  <a:pt x="106" y="148"/>
                  <a:pt x="103" y="152"/>
                </a:cubicBezTo>
                <a:cubicBezTo>
                  <a:pt x="105" y="150"/>
                  <a:pt x="103" y="150"/>
                  <a:pt x="101" y="151"/>
                </a:cubicBezTo>
                <a:cubicBezTo>
                  <a:pt x="103" y="149"/>
                  <a:pt x="103" y="149"/>
                  <a:pt x="104" y="149"/>
                </a:cubicBezTo>
                <a:cubicBezTo>
                  <a:pt x="105" y="148"/>
                  <a:pt x="105" y="147"/>
                  <a:pt x="107" y="145"/>
                </a:cubicBezTo>
                <a:cubicBezTo>
                  <a:pt x="108" y="144"/>
                  <a:pt x="108" y="146"/>
                  <a:pt x="109" y="144"/>
                </a:cubicBezTo>
                <a:cubicBezTo>
                  <a:pt x="111" y="142"/>
                  <a:pt x="109" y="141"/>
                  <a:pt x="113" y="139"/>
                </a:cubicBezTo>
                <a:cubicBezTo>
                  <a:pt x="113" y="139"/>
                  <a:pt x="111" y="141"/>
                  <a:pt x="111" y="141"/>
                </a:cubicBezTo>
                <a:cubicBezTo>
                  <a:pt x="114" y="139"/>
                  <a:pt x="114" y="138"/>
                  <a:pt x="113" y="138"/>
                </a:cubicBezTo>
                <a:cubicBezTo>
                  <a:pt x="115" y="136"/>
                  <a:pt x="115" y="137"/>
                  <a:pt x="115" y="137"/>
                </a:cubicBezTo>
                <a:cubicBezTo>
                  <a:pt x="115" y="136"/>
                  <a:pt x="118" y="134"/>
                  <a:pt x="118" y="133"/>
                </a:cubicBezTo>
                <a:cubicBezTo>
                  <a:pt x="118" y="133"/>
                  <a:pt x="116" y="134"/>
                  <a:pt x="115" y="135"/>
                </a:cubicBezTo>
                <a:cubicBezTo>
                  <a:pt x="116" y="134"/>
                  <a:pt x="116" y="134"/>
                  <a:pt x="117" y="132"/>
                </a:cubicBezTo>
                <a:cubicBezTo>
                  <a:pt x="115" y="134"/>
                  <a:pt x="115" y="134"/>
                  <a:pt x="116" y="132"/>
                </a:cubicBezTo>
                <a:cubicBezTo>
                  <a:pt x="115" y="132"/>
                  <a:pt x="115" y="132"/>
                  <a:pt x="115" y="132"/>
                </a:cubicBezTo>
                <a:cubicBezTo>
                  <a:pt x="114" y="133"/>
                  <a:pt x="113" y="134"/>
                  <a:pt x="112" y="135"/>
                </a:cubicBezTo>
                <a:cubicBezTo>
                  <a:pt x="111" y="136"/>
                  <a:pt x="112" y="134"/>
                  <a:pt x="109" y="137"/>
                </a:cubicBezTo>
                <a:cubicBezTo>
                  <a:pt x="111" y="135"/>
                  <a:pt x="109" y="136"/>
                  <a:pt x="110" y="134"/>
                </a:cubicBezTo>
                <a:cubicBezTo>
                  <a:pt x="112" y="133"/>
                  <a:pt x="110" y="133"/>
                  <a:pt x="111" y="133"/>
                </a:cubicBezTo>
                <a:cubicBezTo>
                  <a:pt x="112" y="131"/>
                  <a:pt x="115" y="128"/>
                  <a:pt x="116" y="127"/>
                </a:cubicBezTo>
                <a:cubicBezTo>
                  <a:pt x="118" y="126"/>
                  <a:pt x="119" y="125"/>
                  <a:pt x="120" y="126"/>
                </a:cubicBezTo>
                <a:cubicBezTo>
                  <a:pt x="121" y="125"/>
                  <a:pt x="121" y="124"/>
                  <a:pt x="121" y="124"/>
                </a:cubicBezTo>
                <a:cubicBezTo>
                  <a:pt x="121" y="124"/>
                  <a:pt x="119" y="125"/>
                  <a:pt x="119" y="124"/>
                </a:cubicBezTo>
                <a:cubicBezTo>
                  <a:pt x="122" y="121"/>
                  <a:pt x="125" y="119"/>
                  <a:pt x="126" y="117"/>
                </a:cubicBezTo>
                <a:cubicBezTo>
                  <a:pt x="127" y="116"/>
                  <a:pt x="127" y="116"/>
                  <a:pt x="128" y="116"/>
                </a:cubicBezTo>
                <a:cubicBezTo>
                  <a:pt x="142" y="104"/>
                  <a:pt x="148" y="99"/>
                  <a:pt x="162" y="88"/>
                </a:cubicBezTo>
                <a:cubicBezTo>
                  <a:pt x="163" y="89"/>
                  <a:pt x="163" y="89"/>
                  <a:pt x="164" y="88"/>
                </a:cubicBezTo>
                <a:cubicBezTo>
                  <a:pt x="166" y="86"/>
                  <a:pt x="163" y="88"/>
                  <a:pt x="163" y="88"/>
                </a:cubicBezTo>
                <a:cubicBezTo>
                  <a:pt x="175" y="79"/>
                  <a:pt x="184" y="73"/>
                  <a:pt x="197" y="65"/>
                </a:cubicBezTo>
                <a:cubicBezTo>
                  <a:pt x="197" y="65"/>
                  <a:pt x="196" y="65"/>
                  <a:pt x="195" y="66"/>
                </a:cubicBezTo>
                <a:cubicBezTo>
                  <a:pt x="196" y="65"/>
                  <a:pt x="197" y="65"/>
                  <a:pt x="199" y="63"/>
                </a:cubicBezTo>
                <a:cubicBezTo>
                  <a:pt x="199" y="64"/>
                  <a:pt x="199" y="64"/>
                  <a:pt x="201" y="63"/>
                </a:cubicBezTo>
                <a:cubicBezTo>
                  <a:pt x="202" y="63"/>
                  <a:pt x="201" y="62"/>
                  <a:pt x="201" y="62"/>
                </a:cubicBezTo>
                <a:cubicBezTo>
                  <a:pt x="203" y="61"/>
                  <a:pt x="203" y="61"/>
                  <a:pt x="203" y="62"/>
                </a:cubicBezTo>
                <a:cubicBezTo>
                  <a:pt x="207" y="60"/>
                  <a:pt x="211" y="58"/>
                  <a:pt x="214" y="56"/>
                </a:cubicBezTo>
                <a:cubicBezTo>
                  <a:pt x="213" y="56"/>
                  <a:pt x="212" y="57"/>
                  <a:pt x="210" y="57"/>
                </a:cubicBezTo>
                <a:cubicBezTo>
                  <a:pt x="214" y="54"/>
                  <a:pt x="214" y="57"/>
                  <a:pt x="222" y="53"/>
                </a:cubicBezTo>
                <a:cubicBezTo>
                  <a:pt x="222" y="52"/>
                  <a:pt x="218" y="54"/>
                  <a:pt x="217" y="54"/>
                </a:cubicBezTo>
                <a:cubicBezTo>
                  <a:pt x="219" y="52"/>
                  <a:pt x="216" y="54"/>
                  <a:pt x="216" y="53"/>
                </a:cubicBezTo>
                <a:cubicBezTo>
                  <a:pt x="215" y="53"/>
                  <a:pt x="214" y="54"/>
                  <a:pt x="214" y="54"/>
                </a:cubicBezTo>
                <a:cubicBezTo>
                  <a:pt x="212" y="54"/>
                  <a:pt x="215" y="53"/>
                  <a:pt x="210" y="56"/>
                </a:cubicBezTo>
                <a:cubicBezTo>
                  <a:pt x="211" y="54"/>
                  <a:pt x="217" y="52"/>
                  <a:pt x="219" y="50"/>
                </a:cubicBezTo>
                <a:cubicBezTo>
                  <a:pt x="220" y="50"/>
                  <a:pt x="219" y="51"/>
                  <a:pt x="221" y="50"/>
                </a:cubicBezTo>
                <a:cubicBezTo>
                  <a:pt x="227" y="46"/>
                  <a:pt x="237" y="41"/>
                  <a:pt x="245" y="39"/>
                </a:cubicBezTo>
                <a:cubicBezTo>
                  <a:pt x="246" y="40"/>
                  <a:pt x="242" y="40"/>
                  <a:pt x="241" y="41"/>
                </a:cubicBezTo>
                <a:cubicBezTo>
                  <a:pt x="242" y="41"/>
                  <a:pt x="244" y="40"/>
                  <a:pt x="245" y="40"/>
                </a:cubicBezTo>
                <a:cubicBezTo>
                  <a:pt x="247" y="39"/>
                  <a:pt x="249" y="39"/>
                  <a:pt x="254" y="37"/>
                </a:cubicBezTo>
                <a:cubicBezTo>
                  <a:pt x="252" y="37"/>
                  <a:pt x="247" y="38"/>
                  <a:pt x="253" y="36"/>
                </a:cubicBezTo>
                <a:cubicBezTo>
                  <a:pt x="252" y="36"/>
                  <a:pt x="250" y="37"/>
                  <a:pt x="251" y="36"/>
                </a:cubicBezTo>
                <a:cubicBezTo>
                  <a:pt x="252" y="36"/>
                  <a:pt x="254" y="35"/>
                  <a:pt x="255" y="35"/>
                </a:cubicBezTo>
                <a:cubicBezTo>
                  <a:pt x="257" y="35"/>
                  <a:pt x="255" y="34"/>
                  <a:pt x="258" y="33"/>
                </a:cubicBezTo>
                <a:cubicBezTo>
                  <a:pt x="259" y="34"/>
                  <a:pt x="259" y="34"/>
                  <a:pt x="259" y="34"/>
                </a:cubicBezTo>
                <a:cubicBezTo>
                  <a:pt x="263" y="32"/>
                  <a:pt x="265" y="32"/>
                  <a:pt x="267" y="31"/>
                </a:cubicBezTo>
                <a:cubicBezTo>
                  <a:pt x="273" y="28"/>
                  <a:pt x="273" y="30"/>
                  <a:pt x="279" y="27"/>
                </a:cubicBezTo>
                <a:cubicBezTo>
                  <a:pt x="280" y="27"/>
                  <a:pt x="279" y="27"/>
                  <a:pt x="279" y="28"/>
                </a:cubicBezTo>
                <a:cubicBezTo>
                  <a:pt x="282" y="27"/>
                  <a:pt x="285" y="26"/>
                  <a:pt x="285" y="25"/>
                </a:cubicBezTo>
                <a:cubicBezTo>
                  <a:pt x="288" y="26"/>
                  <a:pt x="294" y="23"/>
                  <a:pt x="301" y="22"/>
                </a:cubicBezTo>
                <a:cubicBezTo>
                  <a:pt x="301" y="21"/>
                  <a:pt x="301" y="21"/>
                  <a:pt x="301" y="21"/>
                </a:cubicBezTo>
                <a:cubicBezTo>
                  <a:pt x="301" y="21"/>
                  <a:pt x="297" y="22"/>
                  <a:pt x="296" y="22"/>
                </a:cubicBezTo>
                <a:cubicBezTo>
                  <a:pt x="298" y="21"/>
                  <a:pt x="297" y="22"/>
                  <a:pt x="298" y="21"/>
                </a:cubicBezTo>
                <a:cubicBezTo>
                  <a:pt x="301" y="20"/>
                  <a:pt x="301" y="20"/>
                  <a:pt x="301" y="20"/>
                </a:cubicBezTo>
                <a:cubicBezTo>
                  <a:pt x="301" y="20"/>
                  <a:pt x="297" y="21"/>
                  <a:pt x="297" y="21"/>
                </a:cubicBezTo>
                <a:cubicBezTo>
                  <a:pt x="300" y="19"/>
                  <a:pt x="301" y="19"/>
                  <a:pt x="305" y="18"/>
                </a:cubicBezTo>
                <a:cubicBezTo>
                  <a:pt x="305" y="19"/>
                  <a:pt x="307" y="18"/>
                  <a:pt x="306" y="19"/>
                </a:cubicBezTo>
                <a:cubicBezTo>
                  <a:pt x="308" y="18"/>
                  <a:pt x="309" y="17"/>
                  <a:pt x="309" y="18"/>
                </a:cubicBezTo>
                <a:cubicBezTo>
                  <a:pt x="316" y="16"/>
                  <a:pt x="316" y="16"/>
                  <a:pt x="322" y="15"/>
                </a:cubicBezTo>
                <a:cubicBezTo>
                  <a:pt x="325" y="15"/>
                  <a:pt x="325" y="14"/>
                  <a:pt x="327" y="13"/>
                </a:cubicBezTo>
                <a:cubicBezTo>
                  <a:pt x="329" y="12"/>
                  <a:pt x="329" y="13"/>
                  <a:pt x="330" y="13"/>
                </a:cubicBezTo>
                <a:cubicBezTo>
                  <a:pt x="332" y="13"/>
                  <a:pt x="332" y="12"/>
                  <a:pt x="334" y="12"/>
                </a:cubicBezTo>
                <a:cubicBezTo>
                  <a:pt x="336" y="12"/>
                  <a:pt x="338" y="11"/>
                  <a:pt x="338" y="12"/>
                </a:cubicBezTo>
                <a:cubicBezTo>
                  <a:pt x="337" y="12"/>
                  <a:pt x="338" y="12"/>
                  <a:pt x="337" y="12"/>
                </a:cubicBezTo>
                <a:cubicBezTo>
                  <a:pt x="337" y="12"/>
                  <a:pt x="336" y="12"/>
                  <a:pt x="336" y="12"/>
                </a:cubicBezTo>
                <a:cubicBezTo>
                  <a:pt x="336" y="13"/>
                  <a:pt x="340" y="11"/>
                  <a:pt x="341" y="12"/>
                </a:cubicBezTo>
                <a:cubicBezTo>
                  <a:pt x="343" y="12"/>
                  <a:pt x="337" y="12"/>
                  <a:pt x="340" y="11"/>
                </a:cubicBezTo>
                <a:cubicBezTo>
                  <a:pt x="342" y="11"/>
                  <a:pt x="342" y="11"/>
                  <a:pt x="342" y="11"/>
                </a:cubicBezTo>
                <a:cubicBezTo>
                  <a:pt x="344" y="11"/>
                  <a:pt x="344" y="11"/>
                  <a:pt x="345" y="11"/>
                </a:cubicBezTo>
                <a:cubicBezTo>
                  <a:pt x="346" y="10"/>
                  <a:pt x="340" y="11"/>
                  <a:pt x="342" y="10"/>
                </a:cubicBezTo>
                <a:cubicBezTo>
                  <a:pt x="347" y="10"/>
                  <a:pt x="347" y="10"/>
                  <a:pt x="347" y="10"/>
                </a:cubicBezTo>
                <a:cubicBezTo>
                  <a:pt x="347" y="9"/>
                  <a:pt x="347" y="9"/>
                  <a:pt x="345" y="9"/>
                </a:cubicBezTo>
                <a:cubicBezTo>
                  <a:pt x="349" y="8"/>
                  <a:pt x="350" y="10"/>
                  <a:pt x="354" y="10"/>
                </a:cubicBezTo>
                <a:cubicBezTo>
                  <a:pt x="356" y="10"/>
                  <a:pt x="358" y="9"/>
                  <a:pt x="360" y="9"/>
                </a:cubicBezTo>
                <a:cubicBezTo>
                  <a:pt x="361" y="9"/>
                  <a:pt x="359" y="9"/>
                  <a:pt x="361" y="9"/>
                </a:cubicBezTo>
                <a:cubicBezTo>
                  <a:pt x="360" y="9"/>
                  <a:pt x="359" y="9"/>
                  <a:pt x="358" y="9"/>
                </a:cubicBezTo>
                <a:cubicBezTo>
                  <a:pt x="355" y="8"/>
                  <a:pt x="363" y="8"/>
                  <a:pt x="360" y="8"/>
                </a:cubicBezTo>
                <a:cubicBezTo>
                  <a:pt x="361" y="7"/>
                  <a:pt x="362" y="9"/>
                  <a:pt x="364" y="8"/>
                </a:cubicBezTo>
                <a:cubicBezTo>
                  <a:pt x="367" y="8"/>
                  <a:pt x="362" y="8"/>
                  <a:pt x="363" y="7"/>
                </a:cubicBezTo>
                <a:cubicBezTo>
                  <a:pt x="364" y="7"/>
                  <a:pt x="365" y="7"/>
                  <a:pt x="365" y="7"/>
                </a:cubicBezTo>
                <a:cubicBezTo>
                  <a:pt x="366" y="7"/>
                  <a:pt x="367" y="8"/>
                  <a:pt x="367" y="8"/>
                </a:cubicBezTo>
                <a:cubicBezTo>
                  <a:pt x="367" y="9"/>
                  <a:pt x="370" y="8"/>
                  <a:pt x="371" y="9"/>
                </a:cubicBezTo>
                <a:cubicBezTo>
                  <a:pt x="374" y="8"/>
                  <a:pt x="371" y="8"/>
                  <a:pt x="372" y="8"/>
                </a:cubicBezTo>
                <a:cubicBezTo>
                  <a:pt x="372" y="7"/>
                  <a:pt x="371" y="8"/>
                  <a:pt x="371" y="8"/>
                </a:cubicBezTo>
                <a:cubicBezTo>
                  <a:pt x="371" y="7"/>
                  <a:pt x="379" y="9"/>
                  <a:pt x="381" y="7"/>
                </a:cubicBezTo>
                <a:cubicBezTo>
                  <a:pt x="384" y="7"/>
                  <a:pt x="386" y="8"/>
                  <a:pt x="390" y="7"/>
                </a:cubicBezTo>
                <a:cubicBezTo>
                  <a:pt x="390" y="7"/>
                  <a:pt x="389" y="7"/>
                  <a:pt x="390" y="7"/>
                </a:cubicBezTo>
                <a:cubicBezTo>
                  <a:pt x="387" y="6"/>
                  <a:pt x="389" y="6"/>
                  <a:pt x="386" y="5"/>
                </a:cubicBezTo>
                <a:cubicBezTo>
                  <a:pt x="388" y="6"/>
                  <a:pt x="389" y="7"/>
                  <a:pt x="391" y="6"/>
                </a:cubicBezTo>
                <a:cubicBezTo>
                  <a:pt x="392" y="6"/>
                  <a:pt x="392" y="7"/>
                  <a:pt x="394" y="7"/>
                </a:cubicBezTo>
                <a:cubicBezTo>
                  <a:pt x="395" y="7"/>
                  <a:pt x="395" y="6"/>
                  <a:pt x="395" y="6"/>
                </a:cubicBezTo>
                <a:cubicBezTo>
                  <a:pt x="396" y="6"/>
                  <a:pt x="399" y="6"/>
                  <a:pt x="397" y="6"/>
                </a:cubicBezTo>
                <a:cubicBezTo>
                  <a:pt x="401" y="5"/>
                  <a:pt x="402" y="7"/>
                  <a:pt x="401" y="7"/>
                </a:cubicBezTo>
                <a:cubicBezTo>
                  <a:pt x="408" y="7"/>
                  <a:pt x="400" y="5"/>
                  <a:pt x="400" y="4"/>
                </a:cubicBezTo>
                <a:cubicBezTo>
                  <a:pt x="402" y="5"/>
                  <a:pt x="404" y="4"/>
                  <a:pt x="401" y="4"/>
                </a:cubicBezTo>
                <a:cubicBezTo>
                  <a:pt x="406" y="3"/>
                  <a:pt x="402" y="5"/>
                  <a:pt x="407" y="5"/>
                </a:cubicBezTo>
                <a:cubicBezTo>
                  <a:pt x="411" y="4"/>
                  <a:pt x="406" y="3"/>
                  <a:pt x="410" y="3"/>
                </a:cubicBezTo>
                <a:cubicBezTo>
                  <a:pt x="408" y="2"/>
                  <a:pt x="400" y="3"/>
                  <a:pt x="399" y="2"/>
                </a:cubicBezTo>
                <a:cubicBezTo>
                  <a:pt x="400" y="1"/>
                  <a:pt x="404" y="2"/>
                  <a:pt x="404" y="2"/>
                </a:cubicBezTo>
                <a:cubicBezTo>
                  <a:pt x="407" y="2"/>
                  <a:pt x="407" y="1"/>
                  <a:pt x="412" y="2"/>
                </a:cubicBezTo>
                <a:cubicBezTo>
                  <a:pt x="411" y="2"/>
                  <a:pt x="413" y="2"/>
                  <a:pt x="412" y="3"/>
                </a:cubicBezTo>
                <a:cubicBezTo>
                  <a:pt x="415" y="3"/>
                  <a:pt x="415" y="1"/>
                  <a:pt x="419" y="1"/>
                </a:cubicBezTo>
                <a:cubicBezTo>
                  <a:pt x="417" y="2"/>
                  <a:pt x="416" y="2"/>
                  <a:pt x="421" y="2"/>
                </a:cubicBezTo>
                <a:cubicBezTo>
                  <a:pt x="420" y="3"/>
                  <a:pt x="417" y="3"/>
                  <a:pt x="417" y="2"/>
                </a:cubicBezTo>
                <a:cubicBezTo>
                  <a:pt x="416" y="2"/>
                  <a:pt x="416" y="3"/>
                  <a:pt x="415" y="3"/>
                </a:cubicBezTo>
                <a:cubicBezTo>
                  <a:pt x="414" y="3"/>
                  <a:pt x="417" y="3"/>
                  <a:pt x="417" y="4"/>
                </a:cubicBezTo>
                <a:cubicBezTo>
                  <a:pt x="419" y="4"/>
                  <a:pt x="418" y="3"/>
                  <a:pt x="416" y="3"/>
                </a:cubicBezTo>
                <a:cubicBezTo>
                  <a:pt x="417" y="3"/>
                  <a:pt x="421" y="3"/>
                  <a:pt x="421" y="4"/>
                </a:cubicBezTo>
                <a:cubicBezTo>
                  <a:pt x="418" y="4"/>
                  <a:pt x="427" y="5"/>
                  <a:pt x="424" y="5"/>
                </a:cubicBezTo>
                <a:cubicBezTo>
                  <a:pt x="427" y="5"/>
                  <a:pt x="427" y="6"/>
                  <a:pt x="430" y="6"/>
                </a:cubicBezTo>
                <a:cubicBezTo>
                  <a:pt x="426" y="5"/>
                  <a:pt x="427" y="5"/>
                  <a:pt x="425" y="4"/>
                </a:cubicBezTo>
                <a:cubicBezTo>
                  <a:pt x="426" y="4"/>
                  <a:pt x="428" y="4"/>
                  <a:pt x="430" y="4"/>
                </a:cubicBezTo>
                <a:cubicBezTo>
                  <a:pt x="427" y="4"/>
                  <a:pt x="430" y="4"/>
                  <a:pt x="428" y="4"/>
                </a:cubicBezTo>
                <a:cubicBezTo>
                  <a:pt x="429" y="5"/>
                  <a:pt x="432" y="5"/>
                  <a:pt x="433" y="5"/>
                </a:cubicBezTo>
                <a:cubicBezTo>
                  <a:pt x="434" y="5"/>
                  <a:pt x="431" y="5"/>
                  <a:pt x="431" y="4"/>
                </a:cubicBezTo>
                <a:cubicBezTo>
                  <a:pt x="432" y="4"/>
                  <a:pt x="438" y="5"/>
                  <a:pt x="438" y="5"/>
                </a:cubicBezTo>
                <a:cubicBezTo>
                  <a:pt x="442" y="6"/>
                  <a:pt x="445" y="6"/>
                  <a:pt x="453" y="7"/>
                </a:cubicBezTo>
                <a:cubicBezTo>
                  <a:pt x="453" y="7"/>
                  <a:pt x="452" y="7"/>
                  <a:pt x="451" y="7"/>
                </a:cubicBezTo>
                <a:cubicBezTo>
                  <a:pt x="451" y="7"/>
                  <a:pt x="453" y="7"/>
                  <a:pt x="453" y="7"/>
                </a:cubicBezTo>
                <a:cubicBezTo>
                  <a:pt x="452" y="8"/>
                  <a:pt x="450" y="7"/>
                  <a:pt x="447" y="6"/>
                </a:cubicBezTo>
                <a:cubicBezTo>
                  <a:pt x="447" y="7"/>
                  <a:pt x="447" y="7"/>
                  <a:pt x="447" y="7"/>
                </a:cubicBezTo>
                <a:cubicBezTo>
                  <a:pt x="448" y="7"/>
                  <a:pt x="453" y="8"/>
                  <a:pt x="453" y="9"/>
                </a:cubicBezTo>
                <a:cubicBezTo>
                  <a:pt x="454" y="8"/>
                  <a:pt x="456" y="7"/>
                  <a:pt x="453" y="6"/>
                </a:cubicBezTo>
                <a:cubicBezTo>
                  <a:pt x="454" y="6"/>
                  <a:pt x="457" y="7"/>
                  <a:pt x="455" y="6"/>
                </a:cubicBezTo>
                <a:cubicBezTo>
                  <a:pt x="456" y="6"/>
                  <a:pt x="458" y="7"/>
                  <a:pt x="460" y="7"/>
                </a:cubicBezTo>
                <a:cubicBezTo>
                  <a:pt x="460" y="7"/>
                  <a:pt x="459" y="7"/>
                  <a:pt x="458" y="6"/>
                </a:cubicBezTo>
                <a:cubicBezTo>
                  <a:pt x="460" y="6"/>
                  <a:pt x="465" y="7"/>
                  <a:pt x="465" y="6"/>
                </a:cubicBezTo>
                <a:cubicBezTo>
                  <a:pt x="466" y="7"/>
                  <a:pt x="466" y="7"/>
                  <a:pt x="465" y="7"/>
                </a:cubicBezTo>
                <a:cubicBezTo>
                  <a:pt x="466" y="7"/>
                  <a:pt x="469" y="8"/>
                  <a:pt x="468" y="8"/>
                </a:cubicBezTo>
                <a:cubicBezTo>
                  <a:pt x="466" y="8"/>
                  <a:pt x="466" y="8"/>
                  <a:pt x="463" y="7"/>
                </a:cubicBezTo>
                <a:cubicBezTo>
                  <a:pt x="463" y="8"/>
                  <a:pt x="464" y="8"/>
                  <a:pt x="464" y="8"/>
                </a:cubicBezTo>
                <a:cubicBezTo>
                  <a:pt x="468" y="9"/>
                  <a:pt x="467" y="8"/>
                  <a:pt x="470" y="9"/>
                </a:cubicBezTo>
                <a:cubicBezTo>
                  <a:pt x="470" y="8"/>
                  <a:pt x="473" y="8"/>
                  <a:pt x="477" y="9"/>
                </a:cubicBezTo>
                <a:cubicBezTo>
                  <a:pt x="476" y="10"/>
                  <a:pt x="474" y="9"/>
                  <a:pt x="471" y="9"/>
                </a:cubicBezTo>
                <a:cubicBezTo>
                  <a:pt x="472" y="9"/>
                  <a:pt x="472" y="10"/>
                  <a:pt x="472" y="10"/>
                </a:cubicBezTo>
                <a:cubicBezTo>
                  <a:pt x="473" y="10"/>
                  <a:pt x="475" y="10"/>
                  <a:pt x="476" y="10"/>
                </a:cubicBezTo>
                <a:cubicBezTo>
                  <a:pt x="478" y="10"/>
                  <a:pt x="478" y="11"/>
                  <a:pt x="478" y="11"/>
                </a:cubicBezTo>
                <a:cubicBezTo>
                  <a:pt x="479" y="11"/>
                  <a:pt x="481" y="11"/>
                  <a:pt x="483" y="12"/>
                </a:cubicBezTo>
                <a:cubicBezTo>
                  <a:pt x="483" y="11"/>
                  <a:pt x="484" y="11"/>
                  <a:pt x="482" y="11"/>
                </a:cubicBezTo>
                <a:cubicBezTo>
                  <a:pt x="483" y="10"/>
                  <a:pt x="485" y="11"/>
                  <a:pt x="484" y="12"/>
                </a:cubicBezTo>
                <a:cubicBezTo>
                  <a:pt x="485" y="12"/>
                  <a:pt x="486" y="11"/>
                  <a:pt x="487" y="12"/>
                </a:cubicBezTo>
                <a:cubicBezTo>
                  <a:pt x="487" y="12"/>
                  <a:pt x="485" y="10"/>
                  <a:pt x="490" y="11"/>
                </a:cubicBezTo>
                <a:cubicBezTo>
                  <a:pt x="490" y="10"/>
                  <a:pt x="485" y="10"/>
                  <a:pt x="484" y="9"/>
                </a:cubicBezTo>
                <a:cubicBezTo>
                  <a:pt x="482" y="9"/>
                  <a:pt x="481" y="9"/>
                  <a:pt x="482" y="9"/>
                </a:cubicBezTo>
                <a:cubicBezTo>
                  <a:pt x="480" y="9"/>
                  <a:pt x="481" y="9"/>
                  <a:pt x="478" y="8"/>
                </a:cubicBezTo>
                <a:cubicBezTo>
                  <a:pt x="478" y="8"/>
                  <a:pt x="482" y="9"/>
                  <a:pt x="481" y="7"/>
                </a:cubicBezTo>
                <a:cubicBezTo>
                  <a:pt x="484" y="8"/>
                  <a:pt x="482" y="8"/>
                  <a:pt x="482" y="8"/>
                </a:cubicBezTo>
                <a:cubicBezTo>
                  <a:pt x="486" y="9"/>
                  <a:pt x="486" y="9"/>
                  <a:pt x="489" y="9"/>
                </a:cubicBezTo>
                <a:cubicBezTo>
                  <a:pt x="489" y="9"/>
                  <a:pt x="487" y="9"/>
                  <a:pt x="487" y="8"/>
                </a:cubicBezTo>
                <a:cubicBezTo>
                  <a:pt x="491" y="9"/>
                  <a:pt x="493" y="10"/>
                  <a:pt x="496" y="11"/>
                </a:cubicBezTo>
                <a:cubicBezTo>
                  <a:pt x="495" y="11"/>
                  <a:pt x="495" y="10"/>
                  <a:pt x="495" y="11"/>
                </a:cubicBezTo>
                <a:cubicBezTo>
                  <a:pt x="496" y="11"/>
                  <a:pt x="499" y="12"/>
                  <a:pt x="499" y="11"/>
                </a:cubicBezTo>
                <a:cubicBezTo>
                  <a:pt x="500" y="12"/>
                  <a:pt x="500" y="12"/>
                  <a:pt x="501" y="13"/>
                </a:cubicBezTo>
                <a:cubicBezTo>
                  <a:pt x="505" y="13"/>
                  <a:pt x="510" y="15"/>
                  <a:pt x="512" y="16"/>
                </a:cubicBezTo>
                <a:cubicBezTo>
                  <a:pt x="514" y="17"/>
                  <a:pt x="512" y="15"/>
                  <a:pt x="510" y="14"/>
                </a:cubicBezTo>
                <a:cubicBezTo>
                  <a:pt x="510" y="14"/>
                  <a:pt x="516" y="16"/>
                  <a:pt x="514" y="16"/>
                </a:cubicBezTo>
                <a:cubicBezTo>
                  <a:pt x="516" y="17"/>
                  <a:pt x="519" y="18"/>
                  <a:pt x="520" y="18"/>
                </a:cubicBezTo>
                <a:cubicBezTo>
                  <a:pt x="519" y="17"/>
                  <a:pt x="518" y="17"/>
                  <a:pt x="517" y="17"/>
                </a:cubicBezTo>
                <a:cubicBezTo>
                  <a:pt x="520" y="17"/>
                  <a:pt x="527" y="19"/>
                  <a:pt x="532" y="21"/>
                </a:cubicBezTo>
                <a:cubicBezTo>
                  <a:pt x="529" y="19"/>
                  <a:pt x="537" y="22"/>
                  <a:pt x="537" y="22"/>
                </a:cubicBezTo>
                <a:cubicBezTo>
                  <a:pt x="539" y="22"/>
                  <a:pt x="538" y="23"/>
                  <a:pt x="540" y="23"/>
                </a:cubicBezTo>
                <a:cubicBezTo>
                  <a:pt x="539" y="23"/>
                  <a:pt x="538" y="23"/>
                  <a:pt x="536" y="22"/>
                </a:cubicBezTo>
                <a:cubicBezTo>
                  <a:pt x="536" y="23"/>
                  <a:pt x="543" y="25"/>
                  <a:pt x="545" y="25"/>
                </a:cubicBezTo>
                <a:cubicBezTo>
                  <a:pt x="545" y="25"/>
                  <a:pt x="542" y="25"/>
                  <a:pt x="540" y="24"/>
                </a:cubicBezTo>
                <a:cubicBezTo>
                  <a:pt x="543" y="24"/>
                  <a:pt x="547" y="25"/>
                  <a:pt x="551" y="27"/>
                </a:cubicBezTo>
                <a:cubicBezTo>
                  <a:pt x="551" y="27"/>
                  <a:pt x="550" y="27"/>
                  <a:pt x="552" y="28"/>
                </a:cubicBezTo>
                <a:cubicBezTo>
                  <a:pt x="551" y="28"/>
                  <a:pt x="549" y="26"/>
                  <a:pt x="549" y="27"/>
                </a:cubicBezTo>
                <a:cubicBezTo>
                  <a:pt x="550" y="28"/>
                  <a:pt x="552" y="28"/>
                  <a:pt x="552" y="29"/>
                </a:cubicBezTo>
                <a:cubicBezTo>
                  <a:pt x="554" y="30"/>
                  <a:pt x="550" y="28"/>
                  <a:pt x="551" y="29"/>
                </a:cubicBezTo>
                <a:cubicBezTo>
                  <a:pt x="555" y="29"/>
                  <a:pt x="555" y="30"/>
                  <a:pt x="558" y="30"/>
                </a:cubicBezTo>
                <a:cubicBezTo>
                  <a:pt x="562" y="32"/>
                  <a:pt x="569" y="34"/>
                  <a:pt x="569" y="35"/>
                </a:cubicBezTo>
                <a:cubicBezTo>
                  <a:pt x="571" y="36"/>
                  <a:pt x="570" y="35"/>
                  <a:pt x="571" y="35"/>
                </a:cubicBezTo>
                <a:cubicBezTo>
                  <a:pt x="572" y="36"/>
                  <a:pt x="575" y="37"/>
                  <a:pt x="573" y="37"/>
                </a:cubicBezTo>
                <a:cubicBezTo>
                  <a:pt x="575" y="38"/>
                  <a:pt x="575" y="38"/>
                  <a:pt x="577" y="39"/>
                </a:cubicBezTo>
                <a:cubicBezTo>
                  <a:pt x="577" y="39"/>
                  <a:pt x="575" y="39"/>
                  <a:pt x="576" y="39"/>
                </a:cubicBezTo>
                <a:cubicBezTo>
                  <a:pt x="578" y="40"/>
                  <a:pt x="578" y="39"/>
                  <a:pt x="579" y="39"/>
                </a:cubicBezTo>
                <a:cubicBezTo>
                  <a:pt x="579" y="38"/>
                  <a:pt x="576" y="38"/>
                  <a:pt x="576" y="38"/>
                </a:cubicBezTo>
                <a:cubicBezTo>
                  <a:pt x="576" y="37"/>
                  <a:pt x="580" y="39"/>
                  <a:pt x="579" y="39"/>
                </a:cubicBezTo>
                <a:cubicBezTo>
                  <a:pt x="581" y="40"/>
                  <a:pt x="581" y="40"/>
                  <a:pt x="583" y="40"/>
                </a:cubicBezTo>
                <a:cubicBezTo>
                  <a:pt x="586" y="42"/>
                  <a:pt x="586" y="42"/>
                  <a:pt x="589" y="44"/>
                </a:cubicBezTo>
                <a:cubicBezTo>
                  <a:pt x="587" y="43"/>
                  <a:pt x="587" y="42"/>
                  <a:pt x="586" y="42"/>
                </a:cubicBezTo>
                <a:cubicBezTo>
                  <a:pt x="585" y="40"/>
                  <a:pt x="593" y="44"/>
                  <a:pt x="594" y="45"/>
                </a:cubicBezTo>
                <a:cubicBezTo>
                  <a:pt x="594" y="45"/>
                  <a:pt x="591" y="43"/>
                  <a:pt x="590" y="43"/>
                </a:cubicBezTo>
                <a:cubicBezTo>
                  <a:pt x="592" y="45"/>
                  <a:pt x="596" y="46"/>
                  <a:pt x="598" y="48"/>
                </a:cubicBezTo>
                <a:cubicBezTo>
                  <a:pt x="600" y="49"/>
                  <a:pt x="597" y="46"/>
                  <a:pt x="599" y="47"/>
                </a:cubicBezTo>
                <a:cubicBezTo>
                  <a:pt x="600" y="48"/>
                  <a:pt x="601" y="49"/>
                  <a:pt x="603" y="50"/>
                </a:cubicBezTo>
                <a:cubicBezTo>
                  <a:pt x="603" y="50"/>
                  <a:pt x="606" y="52"/>
                  <a:pt x="606" y="51"/>
                </a:cubicBezTo>
                <a:cubicBezTo>
                  <a:pt x="612" y="54"/>
                  <a:pt x="615" y="56"/>
                  <a:pt x="620" y="59"/>
                </a:cubicBezTo>
                <a:cubicBezTo>
                  <a:pt x="619" y="58"/>
                  <a:pt x="619" y="59"/>
                  <a:pt x="619" y="59"/>
                </a:cubicBezTo>
                <a:cubicBezTo>
                  <a:pt x="624" y="60"/>
                  <a:pt x="634" y="67"/>
                  <a:pt x="640" y="71"/>
                </a:cubicBezTo>
                <a:cubicBezTo>
                  <a:pt x="642" y="72"/>
                  <a:pt x="641" y="71"/>
                  <a:pt x="643" y="73"/>
                </a:cubicBezTo>
                <a:cubicBezTo>
                  <a:pt x="643" y="73"/>
                  <a:pt x="643" y="73"/>
                  <a:pt x="644" y="73"/>
                </a:cubicBezTo>
                <a:cubicBezTo>
                  <a:pt x="644" y="73"/>
                  <a:pt x="643" y="72"/>
                  <a:pt x="642" y="72"/>
                </a:cubicBezTo>
                <a:cubicBezTo>
                  <a:pt x="645" y="73"/>
                  <a:pt x="651" y="78"/>
                  <a:pt x="653" y="78"/>
                </a:cubicBezTo>
                <a:cubicBezTo>
                  <a:pt x="655" y="80"/>
                  <a:pt x="658" y="83"/>
                  <a:pt x="661" y="84"/>
                </a:cubicBezTo>
                <a:cubicBezTo>
                  <a:pt x="665" y="87"/>
                  <a:pt x="675" y="94"/>
                  <a:pt x="680" y="98"/>
                </a:cubicBezTo>
                <a:cubicBezTo>
                  <a:pt x="680" y="98"/>
                  <a:pt x="679" y="97"/>
                  <a:pt x="679" y="98"/>
                </a:cubicBezTo>
                <a:cubicBezTo>
                  <a:pt x="681" y="99"/>
                  <a:pt x="682" y="100"/>
                  <a:pt x="684" y="102"/>
                </a:cubicBezTo>
                <a:cubicBezTo>
                  <a:pt x="685" y="102"/>
                  <a:pt x="683" y="101"/>
                  <a:pt x="684" y="101"/>
                </a:cubicBezTo>
                <a:cubicBezTo>
                  <a:pt x="688" y="104"/>
                  <a:pt x="693" y="109"/>
                  <a:pt x="699" y="114"/>
                </a:cubicBezTo>
                <a:cubicBezTo>
                  <a:pt x="698" y="114"/>
                  <a:pt x="698" y="114"/>
                  <a:pt x="699" y="115"/>
                </a:cubicBezTo>
                <a:cubicBezTo>
                  <a:pt x="701" y="117"/>
                  <a:pt x="702" y="118"/>
                  <a:pt x="703" y="118"/>
                </a:cubicBezTo>
                <a:cubicBezTo>
                  <a:pt x="705" y="120"/>
                  <a:pt x="704" y="119"/>
                  <a:pt x="705" y="120"/>
                </a:cubicBezTo>
                <a:cubicBezTo>
                  <a:pt x="707" y="122"/>
                  <a:pt x="704" y="119"/>
                  <a:pt x="705" y="119"/>
                </a:cubicBezTo>
                <a:cubicBezTo>
                  <a:pt x="707" y="121"/>
                  <a:pt x="707" y="121"/>
                  <a:pt x="709" y="123"/>
                </a:cubicBezTo>
                <a:cubicBezTo>
                  <a:pt x="705" y="121"/>
                  <a:pt x="715" y="129"/>
                  <a:pt x="718" y="132"/>
                </a:cubicBezTo>
                <a:cubicBezTo>
                  <a:pt x="716" y="131"/>
                  <a:pt x="717" y="131"/>
                  <a:pt x="716" y="129"/>
                </a:cubicBezTo>
                <a:cubicBezTo>
                  <a:pt x="716" y="129"/>
                  <a:pt x="717" y="130"/>
                  <a:pt x="717" y="130"/>
                </a:cubicBezTo>
                <a:cubicBezTo>
                  <a:pt x="722" y="135"/>
                  <a:pt x="722" y="134"/>
                  <a:pt x="723" y="137"/>
                </a:cubicBezTo>
                <a:cubicBezTo>
                  <a:pt x="724" y="138"/>
                  <a:pt x="723" y="136"/>
                  <a:pt x="724" y="136"/>
                </a:cubicBezTo>
                <a:cubicBezTo>
                  <a:pt x="727" y="139"/>
                  <a:pt x="727" y="140"/>
                  <a:pt x="728" y="141"/>
                </a:cubicBezTo>
                <a:cubicBezTo>
                  <a:pt x="729" y="142"/>
                  <a:pt x="732" y="144"/>
                  <a:pt x="732" y="145"/>
                </a:cubicBezTo>
                <a:cubicBezTo>
                  <a:pt x="732" y="146"/>
                  <a:pt x="735" y="148"/>
                  <a:pt x="734" y="148"/>
                </a:cubicBezTo>
                <a:cubicBezTo>
                  <a:pt x="736" y="149"/>
                  <a:pt x="736" y="149"/>
                  <a:pt x="737" y="150"/>
                </a:cubicBezTo>
                <a:cubicBezTo>
                  <a:pt x="738" y="150"/>
                  <a:pt x="735" y="148"/>
                  <a:pt x="734" y="147"/>
                </a:cubicBezTo>
                <a:cubicBezTo>
                  <a:pt x="736" y="147"/>
                  <a:pt x="734" y="144"/>
                  <a:pt x="736" y="144"/>
                </a:cubicBezTo>
                <a:cubicBezTo>
                  <a:pt x="739" y="150"/>
                  <a:pt x="741" y="155"/>
                  <a:pt x="745" y="161"/>
                </a:cubicBezTo>
                <a:cubicBezTo>
                  <a:pt x="747" y="163"/>
                  <a:pt x="742" y="157"/>
                  <a:pt x="747" y="162"/>
                </a:cubicBezTo>
                <a:cubicBezTo>
                  <a:pt x="747" y="161"/>
                  <a:pt x="745" y="159"/>
                  <a:pt x="746" y="160"/>
                </a:cubicBezTo>
                <a:cubicBezTo>
                  <a:pt x="744" y="157"/>
                  <a:pt x="744" y="158"/>
                  <a:pt x="743" y="156"/>
                </a:cubicBezTo>
                <a:cubicBezTo>
                  <a:pt x="743" y="156"/>
                  <a:pt x="745" y="158"/>
                  <a:pt x="746" y="159"/>
                </a:cubicBezTo>
                <a:cubicBezTo>
                  <a:pt x="746" y="159"/>
                  <a:pt x="745" y="156"/>
                  <a:pt x="747" y="158"/>
                </a:cubicBezTo>
                <a:cubicBezTo>
                  <a:pt x="746" y="156"/>
                  <a:pt x="744" y="153"/>
                  <a:pt x="745" y="154"/>
                </a:cubicBezTo>
                <a:cubicBezTo>
                  <a:pt x="747" y="156"/>
                  <a:pt x="748" y="158"/>
                  <a:pt x="749" y="159"/>
                </a:cubicBezTo>
                <a:cubicBezTo>
                  <a:pt x="749" y="160"/>
                  <a:pt x="752" y="165"/>
                  <a:pt x="750" y="164"/>
                </a:cubicBezTo>
                <a:cubicBezTo>
                  <a:pt x="752" y="166"/>
                  <a:pt x="751" y="167"/>
                  <a:pt x="751" y="167"/>
                </a:cubicBezTo>
                <a:cubicBezTo>
                  <a:pt x="753" y="170"/>
                  <a:pt x="756" y="173"/>
                  <a:pt x="757" y="174"/>
                </a:cubicBezTo>
                <a:cubicBezTo>
                  <a:pt x="757" y="173"/>
                  <a:pt x="755" y="172"/>
                  <a:pt x="754" y="170"/>
                </a:cubicBezTo>
                <a:cubicBezTo>
                  <a:pt x="754" y="168"/>
                  <a:pt x="759" y="172"/>
                  <a:pt x="756" y="168"/>
                </a:cubicBezTo>
                <a:cubicBezTo>
                  <a:pt x="757" y="169"/>
                  <a:pt x="757" y="170"/>
                  <a:pt x="759" y="173"/>
                </a:cubicBezTo>
                <a:cubicBezTo>
                  <a:pt x="759" y="174"/>
                  <a:pt x="757" y="173"/>
                  <a:pt x="760" y="177"/>
                </a:cubicBezTo>
                <a:cubicBezTo>
                  <a:pt x="759" y="176"/>
                  <a:pt x="759" y="175"/>
                  <a:pt x="758" y="175"/>
                </a:cubicBezTo>
                <a:cubicBezTo>
                  <a:pt x="760" y="177"/>
                  <a:pt x="760" y="179"/>
                  <a:pt x="762" y="181"/>
                </a:cubicBezTo>
                <a:cubicBezTo>
                  <a:pt x="762" y="182"/>
                  <a:pt x="762" y="181"/>
                  <a:pt x="764" y="182"/>
                </a:cubicBezTo>
                <a:cubicBezTo>
                  <a:pt x="765" y="184"/>
                  <a:pt x="766" y="187"/>
                  <a:pt x="767" y="186"/>
                </a:cubicBezTo>
                <a:cubicBezTo>
                  <a:pt x="768" y="186"/>
                  <a:pt x="765" y="183"/>
                  <a:pt x="764" y="182"/>
                </a:cubicBezTo>
                <a:cubicBezTo>
                  <a:pt x="762" y="178"/>
                  <a:pt x="767" y="183"/>
                  <a:pt x="764" y="178"/>
                </a:cubicBezTo>
                <a:cubicBezTo>
                  <a:pt x="766" y="180"/>
                  <a:pt x="766" y="181"/>
                  <a:pt x="766" y="179"/>
                </a:cubicBezTo>
                <a:cubicBezTo>
                  <a:pt x="767" y="180"/>
                  <a:pt x="768" y="181"/>
                  <a:pt x="768" y="181"/>
                </a:cubicBezTo>
                <a:cubicBezTo>
                  <a:pt x="770" y="185"/>
                  <a:pt x="768" y="190"/>
                  <a:pt x="774" y="194"/>
                </a:cubicBezTo>
                <a:cubicBezTo>
                  <a:pt x="773" y="192"/>
                  <a:pt x="774" y="192"/>
                  <a:pt x="776" y="194"/>
                </a:cubicBezTo>
                <a:cubicBezTo>
                  <a:pt x="775" y="192"/>
                  <a:pt x="774" y="188"/>
                  <a:pt x="776" y="190"/>
                </a:cubicBezTo>
                <a:cubicBezTo>
                  <a:pt x="782" y="200"/>
                  <a:pt x="774" y="198"/>
                  <a:pt x="781" y="209"/>
                </a:cubicBezTo>
                <a:cubicBezTo>
                  <a:pt x="782" y="211"/>
                  <a:pt x="782" y="210"/>
                  <a:pt x="784" y="211"/>
                </a:cubicBezTo>
                <a:cubicBezTo>
                  <a:pt x="782" y="207"/>
                  <a:pt x="785" y="207"/>
                  <a:pt x="785" y="203"/>
                </a:cubicBezTo>
                <a:cubicBezTo>
                  <a:pt x="789" y="210"/>
                  <a:pt x="784" y="206"/>
                  <a:pt x="788" y="212"/>
                </a:cubicBezTo>
                <a:cubicBezTo>
                  <a:pt x="786" y="212"/>
                  <a:pt x="788" y="216"/>
                  <a:pt x="786" y="217"/>
                </a:cubicBezTo>
                <a:cubicBezTo>
                  <a:pt x="787" y="218"/>
                  <a:pt x="788" y="218"/>
                  <a:pt x="789" y="220"/>
                </a:cubicBezTo>
                <a:cubicBezTo>
                  <a:pt x="788" y="220"/>
                  <a:pt x="787" y="218"/>
                  <a:pt x="787" y="219"/>
                </a:cubicBezTo>
                <a:cubicBezTo>
                  <a:pt x="788" y="221"/>
                  <a:pt x="789" y="223"/>
                  <a:pt x="791" y="226"/>
                </a:cubicBezTo>
                <a:cubicBezTo>
                  <a:pt x="793" y="227"/>
                  <a:pt x="790" y="222"/>
                  <a:pt x="793" y="224"/>
                </a:cubicBezTo>
                <a:cubicBezTo>
                  <a:pt x="792" y="220"/>
                  <a:pt x="793" y="220"/>
                  <a:pt x="795" y="221"/>
                </a:cubicBezTo>
                <a:cubicBezTo>
                  <a:pt x="798" y="227"/>
                  <a:pt x="796" y="231"/>
                  <a:pt x="795" y="230"/>
                </a:cubicBezTo>
                <a:cubicBezTo>
                  <a:pt x="795" y="231"/>
                  <a:pt x="796" y="233"/>
                  <a:pt x="796" y="234"/>
                </a:cubicBezTo>
                <a:cubicBezTo>
                  <a:pt x="793" y="231"/>
                  <a:pt x="796" y="239"/>
                  <a:pt x="792" y="235"/>
                </a:cubicBezTo>
                <a:cubicBezTo>
                  <a:pt x="794" y="238"/>
                  <a:pt x="793" y="237"/>
                  <a:pt x="792" y="236"/>
                </a:cubicBezTo>
                <a:cubicBezTo>
                  <a:pt x="794" y="240"/>
                  <a:pt x="794" y="243"/>
                  <a:pt x="797" y="248"/>
                </a:cubicBezTo>
                <a:cubicBezTo>
                  <a:pt x="797" y="246"/>
                  <a:pt x="797" y="245"/>
                  <a:pt x="799" y="248"/>
                </a:cubicBezTo>
                <a:cubicBezTo>
                  <a:pt x="799" y="247"/>
                  <a:pt x="798" y="246"/>
                  <a:pt x="798" y="245"/>
                </a:cubicBezTo>
                <a:cubicBezTo>
                  <a:pt x="798" y="244"/>
                  <a:pt x="799" y="247"/>
                  <a:pt x="800" y="247"/>
                </a:cubicBezTo>
                <a:cubicBezTo>
                  <a:pt x="800" y="246"/>
                  <a:pt x="799" y="246"/>
                  <a:pt x="798" y="244"/>
                </a:cubicBezTo>
                <a:cubicBezTo>
                  <a:pt x="799" y="244"/>
                  <a:pt x="800" y="246"/>
                  <a:pt x="800" y="246"/>
                </a:cubicBezTo>
                <a:cubicBezTo>
                  <a:pt x="802" y="250"/>
                  <a:pt x="800" y="249"/>
                  <a:pt x="801" y="252"/>
                </a:cubicBezTo>
                <a:cubicBezTo>
                  <a:pt x="799" y="250"/>
                  <a:pt x="800" y="252"/>
                  <a:pt x="799" y="251"/>
                </a:cubicBezTo>
                <a:cubicBezTo>
                  <a:pt x="800" y="252"/>
                  <a:pt x="801" y="254"/>
                  <a:pt x="802" y="256"/>
                </a:cubicBezTo>
                <a:cubicBezTo>
                  <a:pt x="800" y="254"/>
                  <a:pt x="800" y="256"/>
                  <a:pt x="799" y="255"/>
                </a:cubicBezTo>
                <a:cubicBezTo>
                  <a:pt x="799" y="256"/>
                  <a:pt x="800" y="257"/>
                  <a:pt x="800" y="258"/>
                </a:cubicBezTo>
                <a:cubicBezTo>
                  <a:pt x="798" y="257"/>
                  <a:pt x="797" y="261"/>
                  <a:pt x="794" y="257"/>
                </a:cubicBezTo>
                <a:cubicBezTo>
                  <a:pt x="794" y="258"/>
                  <a:pt x="795" y="260"/>
                  <a:pt x="794" y="260"/>
                </a:cubicBezTo>
                <a:cubicBezTo>
                  <a:pt x="792" y="255"/>
                  <a:pt x="791" y="256"/>
                  <a:pt x="790" y="256"/>
                </a:cubicBezTo>
                <a:cubicBezTo>
                  <a:pt x="792" y="259"/>
                  <a:pt x="794" y="261"/>
                  <a:pt x="795" y="265"/>
                </a:cubicBezTo>
                <a:cubicBezTo>
                  <a:pt x="793" y="262"/>
                  <a:pt x="795" y="266"/>
                  <a:pt x="793" y="262"/>
                </a:cubicBezTo>
                <a:cubicBezTo>
                  <a:pt x="792" y="267"/>
                  <a:pt x="790" y="268"/>
                  <a:pt x="787" y="266"/>
                </a:cubicBezTo>
                <a:cubicBezTo>
                  <a:pt x="786" y="263"/>
                  <a:pt x="784" y="260"/>
                  <a:pt x="784" y="259"/>
                </a:cubicBezTo>
                <a:cubicBezTo>
                  <a:pt x="784" y="258"/>
                  <a:pt x="783" y="258"/>
                  <a:pt x="783" y="257"/>
                </a:cubicBezTo>
                <a:cubicBezTo>
                  <a:pt x="783" y="257"/>
                  <a:pt x="783" y="258"/>
                  <a:pt x="784" y="259"/>
                </a:cubicBezTo>
                <a:cubicBezTo>
                  <a:pt x="783" y="258"/>
                  <a:pt x="782" y="256"/>
                  <a:pt x="782" y="255"/>
                </a:cubicBezTo>
                <a:close/>
                <a:moveTo>
                  <a:pt x="340" y="50"/>
                </a:moveTo>
                <a:cubicBezTo>
                  <a:pt x="338" y="51"/>
                  <a:pt x="336" y="51"/>
                  <a:pt x="336" y="51"/>
                </a:cubicBezTo>
                <a:cubicBezTo>
                  <a:pt x="338" y="51"/>
                  <a:pt x="340" y="51"/>
                  <a:pt x="340" y="50"/>
                </a:cubicBezTo>
                <a:close/>
                <a:moveTo>
                  <a:pt x="236" y="74"/>
                </a:moveTo>
                <a:cubicBezTo>
                  <a:pt x="236" y="74"/>
                  <a:pt x="235" y="75"/>
                  <a:pt x="235" y="74"/>
                </a:cubicBezTo>
                <a:cubicBezTo>
                  <a:pt x="234" y="75"/>
                  <a:pt x="233" y="75"/>
                  <a:pt x="233" y="76"/>
                </a:cubicBezTo>
                <a:cubicBezTo>
                  <a:pt x="236" y="75"/>
                  <a:pt x="230" y="77"/>
                  <a:pt x="232" y="77"/>
                </a:cubicBezTo>
                <a:cubicBezTo>
                  <a:pt x="234" y="76"/>
                  <a:pt x="235" y="75"/>
                  <a:pt x="236" y="74"/>
                </a:cubicBezTo>
                <a:close/>
                <a:moveTo>
                  <a:pt x="231" y="76"/>
                </a:moveTo>
                <a:cubicBezTo>
                  <a:pt x="232" y="75"/>
                  <a:pt x="233" y="76"/>
                  <a:pt x="234" y="74"/>
                </a:cubicBezTo>
                <a:cubicBezTo>
                  <a:pt x="234" y="75"/>
                  <a:pt x="236" y="72"/>
                  <a:pt x="237" y="71"/>
                </a:cubicBezTo>
                <a:cubicBezTo>
                  <a:pt x="233" y="73"/>
                  <a:pt x="233" y="74"/>
                  <a:pt x="231" y="76"/>
                </a:cubicBezTo>
                <a:close/>
                <a:moveTo>
                  <a:pt x="162" y="116"/>
                </a:moveTo>
                <a:cubicBezTo>
                  <a:pt x="164" y="115"/>
                  <a:pt x="164" y="115"/>
                  <a:pt x="164" y="115"/>
                </a:cubicBezTo>
                <a:cubicBezTo>
                  <a:pt x="162" y="115"/>
                  <a:pt x="165" y="114"/>
                  <a:pt x="167" y="112"/>
                </a:cubicBezTo>
                <a:cubicBezTo>
                  <a:pt x="165" y="113"/>
                  <a:pt x="164" y="114"/>
                  <a:pt x="164" y="114"/>
                </a:cubicBezTo>
                <a:cubicBezTo>
                  <a:pt x="167" y="111"/>
                  <a:pt x="164" y="113"/>
                  <a:pt x="165" y="111"/>
                </a:cubicBezTo>
                <a:cubicBezTo>
                  <a:pt x="164" y="112"/>
                  <a:pt x="162" y="113"/>
                  <a:pt x="162" y="114"/>
                </a:cubicBezTo>
                <a:cubicBezTo>
                  <a:pt x="168" y="110"/>
                  <a:pt x="160" y="115"/>
                  <a:pt x="162" y="114"/>
                </a:cubicBezTo>
                <a:cubicBezTo>
                  <a:pt x="166" y="112"/>
                  <a:pt x="161" y="116"/>
                  <a:pt x="162" y="116"/>
                </a:cubicBezTo>
                <a:close/>
                <a:moveTo>
                  <a:pt x="132" y="113"/>
                </a:moveTo>
                <a:cubicBezTo>
                  <a:pt x="134" y="112"/>
                  <a:pt x="135" y="111"/>
                  <a:pt x="134" y="111"/>
                </a:cubicBezTo>
                <a:cubicBezTo>
                  <a:pt x="132" y="113"/>
                  <a:pt x="132" y="113"/>
                  <a:pt x="132" y="113"/>
                </a:cubicBezTo>
                <a:close/>
                <a:moveTo>
                  <a:pt x="788" y="254"/>
                </a:moveTo>
                <a:cubicBezTo>
                  <a:pt x="788" y="256"/>
                  <a:pt x="790" y="259"/>
                  <a:pt x="791" y="260"/>
                </a:cubicBezTo>
                <a:cubicBezTo>
                  <a:pt x="790" y="258"/>
                  <a:pt x="789" y="255"/>
                  <a:pt x="788" y="254"/>
                </a:cubicBezTo>
                <a:close/>
                <a:moveTo>
                  <a:pt x="792" y="242"/>
                </a:moveTo>
                <a:cubicBezTo>
                  <a:pt x="793" y="245"/>
                  <a:pt x="794" y="247"/>
                  <a:pt x="796" y="250"/>
                </a:cubicBezTo>
                <a:cubicBezTo>
                  <a:pt x="797" y="249"/>
                  <a:pt x="792" y="240"/>
                  <a:pt x="790" y="237"/>
                </a:cubicBezTo>
                <a:cubicBezTo>
                  <a:pt x="790" y="239"/>
                  <a:pt x="794" y="244"/>
                  <a:pt x="795" y="246"/>
                </a:cubicBezTo>
                <a:cubicBezTo>
                  <a:pt x="794" y="246"/>
                  <a:pt x="793" y="243"/>
                  <a:pt x="792" y="242"/>
                </a:cubicBezTo>
                <a:close/>
                <a:moveTo>
                  <a:pt x="787" y="245"/>
                </a:moveTo>
                <a:cubicBezTo>
                  <a:pt x="787" y="245"/>
                  <a:pt x="787" y="247"/>
                  <a:pt x="786" y="246"/>
                </a:cubicBezTo>
                <a:cubicBezTo>
                  <a:pt x="788" y="248"/>
                  <a:pt x="789" y="252"/>
                  <a:pt x="790" y="253"/>
                </a:cubicBezTo>
                <a:cubicBezTo>
                  <a:pt x="789" y="250"/>
                  <a:pt x="788" y="247"/>
                  <a:pt x="787" y="245"/>
                </a:cubicBezTo>
                <a:close/>
                <a:moveTo>
                  <a:pt x="779" y="256"/>
                </a:moveTo>
                <a:cubicBezTo>
                  <a:pt x="779" y="256"/>
                  <a:pt x="776" y="252"/>
                  <a:pt x="777" y="255"/>
                </a:cubicBezTo>
                <a:cubicBezTo>
                  <a:pt x="778" y="255"/>
                  <a:pt x="778" y="255"/>
                  <a:pt x="779" y="257"/>
                </a:cubicBezTo>
                <a:cubicBezTo>
                  <a:pt x="779" y="258"/>
                  <a:pt x="779" y="258"/>
                  <a:pt x="779" y="258"/>
                </a:cubicBezTo>
                <a:cubicBezTo>
                  <a:pt x="780" y="258"/>
                  <a:pt x="780" y="258"/>
                  <a:pt x="779" y="256"/>
                </a:cubicBezTo>
                <a:close/>
                <a:moveTo>
                  <a:pt x="785" y="244"/>
                </a:moveTo>
                <a:cubicBezTo>
                  <a:pt x="787" y="249"/>
                  <a:pt x="783" y="241"/>
                  <a:pt x="784" y="244"/>
                </a:cubicBezTo>
                <a:cubicBezTo>
                  <a:pt x="786" y="246"/>
                  <a:pt x="784" y="246"/>
                  <a:pt x="785" y="247"/>
                </a:cubicBezTo>
                <a:cubicBezTo>
                  <a:pt x="785" y="246"/>
                  <a:pt x="787" y="249"/>
                  <a:pt x="787" y="249"/>
                </a:cubicBezTo>
                <a:cubicBezTo>
                  <a:pt x="786" y="247"/>
                  <a:pt x="786" y="245"/>
                  <a:pt x="785" y="244"/>
                </a:cubicBezTo>
                <a:close/>
                <a:moveTo>
                  <a:pt x="789" y="230"/>
                </a:moveTo>
                <a:cubicBezTo>
                  <a:pt x="790" y="231"/>
                  <a:pt x="791" y="232"/>
                  <a:pt x="792" y="233"/>
                </a:cubicBezTo>
                <a:cubicBezTo>
                  <a:pt x="790" y="230"/>
                  <a:pt x="789" y="228"/>
                  <a:pt x="790" y="229"/>
                </a:cubicBezTo>
                <a:cubicBezTo>
                  <a:pt x="788" y="225"/>
                  <a:pt x="789" y="224"/>
                  <a:pt x="787" y="222"/>
                </a:cubicBezTo>
                <a:cubicBezTo>
                  <a:pt x="787" y="222"/>
                  <a:pt x="787" y="224"/>
                  <a:pt x="786" y="224"/>
                </a:cubicBezTo>
                <a:cubicBezTo>
                  <a:pt x="788" y="225"/>
                  <a:pt x="788" y="226"/>
                  <a:pt x="789" y="227"/>
                </a:cubicBezTo>
                <a:cubicBezTo>
                  <a:pt x="789" y="228"/>
                  <a:pt x="789" y="229"/>
                  <a:pt x="789" y="229"/>
                </a:cubicBezTo>
                <a:cubicBezTo>
                  <a:pt x="788" y="226"/>
                  <a:pt x="787" y="226"/>
                  <a:pt x="785" y="224"/>
                </a:cubicBezTo>
                <a:cubicBezTo>
                  <a:pt x="787" y="227"/>
                  <a:pt x="786" y="227"/>
                  <a:pt x="785" y="226"/>
                </a:cubicBezTo>
                <a:cubicBezTo>
                  <a:pt x="787" y="230"/>
                  <a:pt x="786" y="228"/>
                  <a:pt x="787" y="231"/>
                </a:cubicBezTo>
                <a:cubicBezTo>
                  <a:pt x="788" y="231"/>
                  <a:pt x="789" y="234"/>
                  <a:pt x="790" y="235"/>
                </a:cubicBezTo>
                <a:cubicBezTo>
                  <a:pt x="790" y="235"/>
                  <a:pt x="792" y="237"/>
                  <a:pt x="791" y="235"/>
                </a:cubicBezTo>
                <a:cubicBezTo>
                  <a:pt x="790" y="235"/>
                  <a:pt x="790" y="233"/>
                  <a:pt x="789" y="232"/>
                </a:cubicBezTo>
                <a:cubicBezTo>
                  <a:pt x="789" y="232"/>
                  <a:pt x="790" y="235"/>
                  <a:pt x="789" y="233"/>
                </a:cubicBezTo>
                <a:cubicBezTo>
                  <a:pt x="789" y="233"/>
                  <a:pt x="787" y="230"/>
                  <a:pt x="788" y="230"/>
                </a:cubicBezTo>
                <a:cubicBezTo>
                  <a:pt x="789" y="232"/>
                  <a:pt x="790" y="234"/>
                  <a:pt x="792" y="235"/>
                </a:cubicBezTo>
                <a:cubicBezTo>
                  <a:pt x="791" y="234"/>
                  <a:pt x="789" y="231"/>
                  <a:pt x="789" y="230"/>
                </a:cubicBezTo>
                <a:close/>
                <a:moveTo>
                  <a:pt x="788" y="235"/>
                </a:moveTo>
                <a:cubicBezTo>
                  <a:pt x="788" y="233"/>
                  <a:pt x="786" y="229"/>
                  <a:pt x="785" y="229"/>
                </a:cubicBezTo>
                <a:cubicBezTo>
                  <a:pt x="787" y="231"/>
                  <a:pt x="787" y="234"/>
                  <a:pt x="788" y="235"/>
                </a:cubicBezTo>
                <a:close/>
                <a:moveTo>
                  <a:pt x="756" y="236"/>
                </a:moveTo>
                <a:cubicBezTo>
                  <a:pt x="755" y="236"/>
                  <a:pt x="757" y="239"/>
                  <a:pt x="758" y="240"/>
                </a:cubicBezTo>
                <a:cubicBezTo>
                  <a:pt x="760" y="241"/>
                  <a:pt x="759" y="242"/>
                  <a:pt x="760" y="244"/>
                </a:cubicBezTo>
                <a:cubicBezTo>
                  <a:pt x="760" y="243"/>
                  <a:pt x="762" y="245"/>
                  <a:pt x="761" y="242"/>
                </a:cubicBezTo>
                <a:cubicBezTo>
                  <a:pt x="759" y="241"/>
                  <a:pt x="759" y="241"/>
                  <a:pt x="756" y="236"/>
                </a:cubicBezTo>
                <a:close/>
                <a:moveTo>
                  <a:pt x="780" y="220"/>
                </a:moveTo>
                <a:cubicBezTo>
                  <a:pt x="781" y="222"/>
                  <a:pt x="781" y="223"/>
                  <a:pt x="782" y="225"/>
                </a:cubicBezTo>
                <a:cubicBezTo>
                  <a:pt x="783" y="226"/>
                  <a:pt x="784" y="227"/>
                  <a:pt x="785" y="228"/>
                </a:cubicBezTo>
                <a:cubicBezTo>
                  <a:pt x="783" y="225"/>
                  <a:pt x="782" y="222"/>
                  <a:pt x="780" y="220"/>
                </a:cubicBezTo>
                <a:close/>
                <a:moveTo>
                  <a:pt x="787" y="219"/>
                </a:moveTo>
                <a:cubicBezTo>
                  <a:pt x="786" y="219"/>
                  <a:pt x="786" y="220"/>
                  <a:pt x="787" y="221"/>
                </a:cubicBezTo>
                <a:cubicBezTo>
                  <a:pt x="787" y="221"/>
                  <a:pt x="789" y="225"/>
                  <a:pt x="789" y="223"/>
                </a:cubicBezTo>
                <a:cubicBezTo>
                  <a:pt x="787" y="221"/>
                  <a:pt x="787" y="220"/>
                  <a:pt x="787" y="219"/>
                </a:cubicBezTo>
                <a:close/>
                <a:moveTo>
                  <a:pt x="781" y="226"/>
                </a:moveTo>
                <a:cubicBezTo>
                  <a:pt x="781" y="227"/>
                  <a:pt x="780" y="223"/>
                  <a:pt x="779" y="224"/>
                </a:cubicBezTo>
                <a:cubicBezTo>
                  <a:pt x="780" y="224"/>
                  <a:pt x="780" y="225"/>
                  <a:pt x="779" y="225"/>
                </a:cubicBezTo>
                <a:cubicBezTo>
                  <a:pt x="781" y="228"/>
                  <a:pt x="783" y="228"/>
                  <a:pt x="781" y="226"/>
                </a:cubicBezTo>
                <a:close/>
                <a:moveTo>
                  <a:pt x="760" y="233"/>
                </a:moveTo>
                <a:cubicBezTo>
                  <a:pt x="761" y="237"/>
                  <a:pt x="756" y="230"/>
                  <a:pt x="756" y="233"/>
                </a:cubicBezTo>
                <a:cubicBezTo>
                  <a:pt x="758" y="234"/>
                  <a:pt x="760" y="235"/>
                  <a:pt x="762" y="237"/>
                </a:cubicBezTo>
                <a:cubicBezTo>
                  <a:pt x="761" y="235"/>
                  <a:pt x="761" y="233"/>
                  <a:pt x="760" y="233"/>
                </a:cubicBezTo>
                <a:close/>
                <a:moveTo>
                  <a:pt x="754" y="232"/>
                </a:moveTo>
                <a:cubicBezTo>
                  <a:pt x="755" y="231"/>
                  <a:pt x="756" y="235"/>
                  <a:pt x="757" y="236"/>
                </a:cubicBezTo>
                <a:cubicBezTo>
                  <a:pt x="757" y="234"/>
                  <a:pt x="753" y="229"/>
                  <a:pt x="754" y="232"/>
                </a:cubicBezTo>
                <a:close/>
                <a:moveTo>
                  <a:pt x="747" y="236"/>
                </a:moveTo>
                <a:cubicBezTo>
                  <a:pt x="746" y="236"/>
                  <a:pt x="748" y="238"/>
                  <a:pt x="748" y="239"/>
                </a:cubicBezTo>
                <a:cubicBezTo>
                  <a:pt x="749" y="239"/>
                  <a:pt x="749" y="240"/>
                  <a:pt x="749" y="239"/>
                </a:cubicBezTo>
                <a:cubicBezTo>
                  <a:pt x="748" y="239"/>
                  <a:pt x="748" y="237"/>
                  <a:pt x="747" y="236"/>
                </a:cubicBezTo>
                <a:close/>
                <a:moveTo>
                  <a:pt x="753" y="170"/>
                </a:moveTo>
                <a:cubicBezTo>
                  <a:pt x="752" y="170"/>
                  <a:pt x="752" y="170"/>
                  <a:pt x="753" y="172"/>
                </a:cubicBezTo>
                <a:cubicBezTo>
                  <a:pt x="754" y="172"/>
                  <a:pt x="755" y="172"/>
                  <a:pt x="756" y="173"/>
                </a:cubicBezTo>
                <a:cubicBezTo>
                  <a:pt x="754" y="172"/>
                  <a:pt x="753" y="171"/>
                  <a:pt x="753" y="170"/>
                </a:cubicBezTo>
                <a:close/>
                <a:moveTo>
                  <a:pt x="747" y="163"/>
                </a:moveTo>
                <a:cubicBezTo>
                  <a:pt x="746" y="162"/>
                  <a:pt x="745" y="163"/>
                  <a:pt x="746" y="165"/>
                </a:cubicBezTo>
                <a:cubicBezTo>
                  <a:pt x="746" y="164"/>
                  <a:pt x="749" y="168"/>
                  <a:pt x="749" y="167"/>
                </a:cubicBezTo>
                <a:cubicBezTo>
                  <a:pt x="746" y="163"/>
                  <a:pt x="748" y="165"/>
                  <a:pt x="747" y="163"/>
                </a:cubicBezTo>
                <a:close/>
                <a:moveTo>
                  <a:pt x="726" y="156"/>
                </a:moveTo>
                <a:cubicBezTo>
                  <a:pt x="725" y="156"/>
                  <a:pt x="728" y="159"/>
                  <a:pt x="729" y="160"/>
                </a:cubicBezTo>
                <a:cubicBezTo>
                  <a:pt x="730" y="160"/>
                  <a:pt x="728" y="158"/>
                  <a:pt x="726" y="156"/>
                </a:cubicBezTo>
                <a:close/>
                <a:moveTo>
                  <a:pt x="723" y="152"/>
                </a:moveTo>
                <a:cubicBezTo>
                  <a:pt x="722" y="152"/>
                  <a:pt x="721" y="151"/>
                  <a:pt x="721" y="150"/>
                </a:cubicBezTo>
                <a:cubicBezTo>
                  <a:pt x="720" y="150"/>
                  <a:pt x="720" y="151"/>
                  <a:pt x="721" y="152"/>
                </a:cubicBezTo>
                <a:cubicBezTo>
                  <a:pt x="722" y="151"/>
                  <a:pt x="725" y="155"/>
                  <a:pt x="724" y="153"/>
                </a:cubicBezTo>
                <a:cubicBezTo>
                  <a:pt x="723" y="153"/>
                  <a:pt x="723" y="153"/>
                  <a:pt x="723" y="152"/>
                </a:cubicBezTo>
                <a:close/>
                <a:moveTo>
                  <a:pt x="726" y="146"/>
                </a:moveTo>
                <a:cubicBezTo>
                  <a:pt x="727" y="147"/>
                  <a:pt x="726" y="147"/>
                  <a:pt x="728" y="149"/>
                </a:cubicBezTo>
                <a:cubicBezTo>
                  <a:pt x="729" y="150"/>
                  <a:pt x="727" y="147"/>
                  <a:pt x="726" y="146"/>
                </a:cubicBezTo>
                <a:close/>
                <a:moveTo>
                  <a:pt x="717" y="154"/>
                </a:moveTo>
                <a:cubicBezTo>
                  <a:pt x="718" y="156"/>
                  <a:pt x="715" y="152"/>
                  <a:pt x="714" y="152"/>
                </a:cubicBezTo>
                <a:cubicBezTo>
                  <a:pt x="714" y="153"/>
                  <a:pt x="716" y="154"/>
                  <a:pt x="717" y="156"/>
                </a:cubicBezTo>
                <a:cubicBezTo>
                  <a:pt x="718" y="156"/>
                  <a:pt x="718" y="155"/>
                  <a:pt x="717" y="154"/>
                </a:cubicBezTo>
                <a:close/>
                <a:moveTo>
                  <a:pt x="723" y="138"/>
                </a:moveTo>
                <a:cubicBezTo>
                  <a:pt x="726" y="140"/>
                  <a:pt x="727" y="142"/>
                  <a:pt x="728" y="143"/>
                </a:cubicBezTo>
                <a:cubicBezTo>
                  <a:pt x="727" y="141"/>
                  <a:pt x="725" y="139"/>
                  <a:pt x="723" y="138"/>
                </a:cubicBezTo>
                <a:close/>
                <a:moveTo>
                  <a:pt x="723" y="139"/>
                </a:moveTo>
                <a:cubicBezTo>
                  <a:pt x="723" y="138"/>
                  <a:pt x="722" y="137"/>
                  <a:pt x="721" y="137"/>
                </a:cubicBezTo>
                <a:cubicBezTo>
                  <a:pt x="720" y="136"/>
                  <a:pt x="720" y="136"/>
                  <a:pt x="720" y="137"/>
                </a:cubicBezTo>
                <a:cubicBezTo>
                  <a:pt x="721" y="139"/>
                  <a:pt x="722" y="140"/>
                  <a:pt x="723" y="141"/>
                </a:cubicBezTo>
                <a:cubicBezTo>
                  <a:pt x="722" y="139"/>
                  <a:pt x="720" y="138"/>
                  <a:pt x="721" y="137"/>
                </a:cubicBezTo>
                <a:cubicBezTo>
                  <a:pt x="723" y="139"/>
                  <a:pt x="724" y="140"/>
                  <a:pt x="725" y="140"/>
                </a:cubicBezTo>
                <a:cubicBezTo>
                  <a:pt x="724" y="139"/>
                  <a:pt x="724" y="139"/>
                  <a:pt x="723" y="139"/>
                </a:cubicBezTo>
                <a:close/>
                <a:moveTo>
                  <a:pt x="722" y="140"/>
                </a:moveTo>
                <a:cubicBezTo>
                  <a:pt x="719" y="137"/>
                  <a:pt x="719" y="137"/>
                  <a:pt x="719" y="137"/>
                </a:cubicBezTo>
                <a:cubicBezTo>
                  <a:pt x="718" y="137"/>
                  <a:pt x="720" y="140"/>
                  <a:pt x="721" y="141"/>
                </a:cubicBezTo>
                <a:cubicBezTo>
                  <a:pt x="722" y="141"/>
                  <a:pt x="722" y="141"/>
                  <a:pt x="722" y="140"/>
                </a:cubicBezTo>
                <a:close/>
                <a:moveTo>
                  <a:pt x="721" y="134"/>
                </a:moveTo>
                <a:cubicBezTo>
                  <a:pt x="720" y="134"/>
                  <a:pt x="719" y="134"/>
                  <a:pt x="719" y="134"/>
                </a:cubicBezTo>
                <a:cubicBezTo>
                  <a:pt x="723" y="138"/>
                  <a:pt x="724" y="137"/>
                  <a:pt x="721" y="134"/>
                </a:cubicBezTo>
                <a:close/>
                <a:moveTo>
                  <a:pt x="714" y="136"/>
                </a:moveTo>
                <a:cubicBezTo>
                  <a:pt x="715" y="135"/>
                  <a:pt x="715" y="135"/>
                  <a:pt x="714" y="134"/>
                </a:cubicBezTo>
                <a:cubicBezTo>
                  <a:pt x="713" y="133"/>
                  <a:pt x="712" y="134"/>
                  <a:pt x="714" y="136"/>
                </a:cubicBezTo>
                <a:close/>
                <a:moveTo>
                  <a:pt x="697" y="113"/>
                </a:moveTo>
                <a:cubicBezTo>
                  <a:pt x="698" y="114"/>
                  <a:pt x="698" y="113"/>
                  <a:pt x="697" y="113"/>
                </a:cubicBezTo>
                <a:cubicBezTo>
                  <a:pt x="696" y="113"/>
                  <a:pt x="694" y="110"/>
                  <a:pt x="693" y="110"/>
                </a:cubicBezTo>
                <a:cubicBezTo>
                  <a:pt x="695" y="112"/>
                  <a:pt x="698" y="116"/>
                  <a:pt x="700" y="117"/>
                </a:cubicBezTo>
                <a:cubicBezTo>
                  <a:pt x="699" y="116"/>
                  <a:pt x="696" y="113"/>
                  <a:pt x="697" y="113"/>
                </a:cubicBezTo>
                <a:close/>
                <a:moveTo>
                  <a:pt x="662" y="153"/>
                </a:moveTo>
                <a:cubicBezTo>
                  <a:pt x="663" y="154"/>
                  <a:pt x="665" y="156"/>
                  <a:pt x="666" y="156"/>
                </a:cubicBezTo>
                <a:cubicBezTo>
                  <a:pt x="665" y="155"/>
                  <a:pt x="663" y="152"/>
                  <a:pt x="662" y="153"/>
                </a:cubicBezTo>
                <a:close/>
                <a:moveTo>
                  <a:pt x="685" y="103"/>
                </a:moveTo>
                <a:cubicBezTo>
                  <a:pt x="687" y="104"/>
                  <a:pt x="686" y="104"/>
                  <a:pt x="687" y="105"/>
                </a:cubicBezTo>
                <a:cubicBezTo>
                  <a:pt x="688" y="106"/>
                  <a:pt x="689" y="106"/>
                  <a:pt x="689" y="106"/>
                </a:cubicBezTo>
                <a:cubicBezTo>
                  <a:pt x="688" y="105"/>
                  <a:pt x="687" y="103"/>
                  <a:pt x="685" y="103"/>
                </a:cubicBezTo>
                <a:close/>
                <a:moveTo>
                  <a:pt x="599" y="49"/>
                </a:moveTo>
                <a:cubicBezTo>
                  <a:pt x="600" y="50"/>
                  <a:pt x="603" y="51"/>
                  <a:pt x="603" y="50"/>
                </a:cubicBezTo>
                <a:cubicBezTo>
                  <a:pt x="600" y="49"/>
                  <a:pt x="601" y="50"/>
                  <a:pt x="599" y="49"/>
                </a:cubicBezTo>
                <a:close/>
                <a:moveTo>
                  <a:pt x="579" y="43"/>
                </a:moveTo>
                <a:cubicBezTo>
                  <a:pt x="579" y="42"/>
                  <a:pt x="584" y="44"/>
                  <a:pt x="581" y="43"/>
                </a:cubicBezTo>
                <a:cubicBezTo>
                  <a:pt x="581" y="43"/>
                  <a:pt x="576" y="41"/>
                  <a:pt x="579" y="43"/>
                </a:cubicBezTo>
                <a:close/>
                <a:moveTo>
                  <a:pt x="568" y="37"/>
                </a:moveTo>
                <a:cubicBezTo>
                  <a:pt x="568" y="36"/>
                  <a:pt x="570" y="37"/>
                  <a:pt x="571" y="38"/>
                </a:cubicBezTo>
                <a:cubicBezTo>
                  <a:pt x="573" y="38"/>
                  <a:pt x="568" y="36"/>
                  <a:pt x="567" y="36"/>
                </a:cubicBezTo>
                <a:cubicBezTo>
                  <a:pt x="570" y="37"/>
                  <a:pt x="565" y="36"/>
                  <a:pt x="568" y="37"/>
                </a:cubicBezTo>
                <a:close/>
                <a:moveTo>
                  <a:pt x="562" y="33"/>
                </a:moveTo>
                <a:cubicBezTo>
                  <a:pt x="563" y="34"/>
                  <a:pt x="563" y="33"/>
                  <a:pt x="565" y="33"/>
                </a:cubicBezTo>
                <a:cubicBezTo>
                  <a:pt x="567" y="35"/>
                  <a:pt x="567" y="35"/>
                  <a:pt x="567" y="35"/>
                </a:cubicBezTo>
                <a:cubicBezTo>
                  <a:pt x="570" y="35"/>
                  <a:pt x="558" y="30"/>
                  <a:pt x="562" y="33"/>
                </a:cubicBezTo>
                <a:close/>
                <a:moveTo>
                  <a:pt x="533" y="22"/>
                </a:moveTo>
                <a:cubicBezTo>
                  <a:pt x="531" y="22"/>
                  <a:pt x="527" y="19"/>
                  <a:pt x="523" y="19"/>
                </a:cubicBezTo>
                <a:cubicBezTo>
                  <a:pt x="524" y="20"/>
                  <a:pt x="519" y="18"/>
                  <a:pt x="519" y="19"/>
                </a:cubicBezTo>
                <a:cubicBezTo>
                  <a:pt x="522" y="20"/>
                  <a:pt x="520" y="20"/>
                  <a:pt x="524" y="21"/>
                </a:cubicBezTo>
                <a:cubicBezTo>
                  <a:pt x="522" y="19"/>
                  <a:pt x="526" y="20"/>
                  <a:pt x="528" y="20"/>
                </a:cubicBezTo>
                <a:cubicBezTo>
                  <a:pt x="529" y="21"/>
                  <a:pt x="532" y="22"/>
                  <a:pt x="535" y="23"/>
                </a:cubicBezTo>
                <a:cubicBezTo>
                  <a:pt x="534" y="23"/>
                  <a:pt x="535" y="22"/>
                  <a:pt x="533" y="22"/>
                </a:cubicBezTo>
                <a:close/>
                <a:moveTo>
                  <a:pt x="513" y="21"/>
                </a:moveTo>
                <a:cubicBezTo>
                  <a:pt x="515" y="21"/>
                  <a:pt x="520" y="24"/>
                  <a:pt x="520" y="23"/>
                </a:cubicBezTo>
                <a:cubicBezTo>
                  <a:pt x="516" y="22"/>
                  <a:pt x="514" y="21"/>
                  <a:pt x="513" y="21"/>
                </a:cubicBezTo>
                <a:close/>
                <a:moveTo>
                  <a:pt x="499" y="13"/>
                </a:moveTo>
                <a:cubicBezTo>
                  <a:pt x="501" y="14"/>
                  <a:pt x="499" y="14"/>
                  <a:pt x="502" y="15"/>
                </a:cubicBezTo>
                <a:cubicBezTo>
                  <a:pt x="501" y="14"/>
                  <a:pt x="504" y="14"/>
                  <a:pt x="502" y="14"/>
                </a:cubicBezTo>
                <a:cubicBezTo>
                  <a:pt x="502" y="14"/>
                  <a:pt x="499" y="13"/>
                  <a:pt x="499" y="13"/>
                </a:cubicBezTo>
                <a:close/>
                <a:moveTo>
                  <a:pt x="497" y="13"/>
                </a:moveTo>
                <a:cubicBezTo>
                  <a:pt x="502" y="15"/>
                  <a:pt x="497" y="14"/>
                  <a:pt x="497" y="15"/>
                </a:cubicBezTo>
                <a:cubicBezTo>
                  <a:pt x="499" y="15"/>
                  <a:pt x="500" y="16"/>
                  <a:pt x="501" y="16"/>
                </a:cubicBezTo>
                <a:cubicBezTo>
                  <a:pt x="500" y="15"/>
                  <a:pt x="499" y="13"/>
                  <a:pt x="497" y="13"/>
                </a:cubicBezTo>
                <a:close/>
                <a:moveTo>
                  <a:pt x="494" y="15"/>
                </a:moveTo>
                <a:cubicBezTo>
                  <a:pt x="494" y="14"/>
                  <a:pt x="496" y="15"/>
                  <a:pt x="496" y="14"/>
                </a:cubicBezTo>
                <a:cubicBezTo>
                  <a:pt x="492" y="13"/>
                  <a:pt x="493" y="14"/>
                  <a:pt x="494" y="15"/>
                </a:cubicBezTo>
                <a:close/>
                <a:moveTo>
                  <a:pt x="441" y="7"/>
                </a:moveTo>
                <a:cubicBezTo>
                  <a:pt x="441" y="7"/>
                  <a:pt x="443" y="7"/>
                  <a:pt x="445" y="7"/>
                </a:cubicBezTo>
                <a:cubicBezTo>
                  <a:pt x="444" y="7"/>
                  <a:pt x="445" y="7"/>
                  <a:pt x="444" y="7"/>
                </a:cubicBezTo>
                <a:cubicBezTo>
                  <a:pt x="444" y="7"/>
                  <a:pt x="439" y="7"/>
                  <a:pt x="441" y="7"/>
                </a:cubicBezTo>
                <a:close/>
                <a:moveTo>
                  <a:pt x="436" y="6"/>
                </a:moveTo>
                <a:cubicBezTo>
                  <a:pt x="433" y="6"/>
                  <a:pt x="434" y="5"/>
                  <a:pt x="431" y="6"/>
                </a:cubicBezTo>
                <a:cubicBezTo>
                  <a:pt x="431" y="6"/>
                  <a:pt x="433" y="6"/>
                  <a:pt x="432" y="7"/>
                </a:cubicBezTo>
                <a:cubicBezTo>
                  <a:pt x="434" y="7"/>
                  <a:pt x="436" y="8"/>
                  <a:pt x="437" y="7"/>
                </a:cubicBezTo>
                <a:cubicBezTo>
                  <a:pt x="432" y="7"/>
                  <a:pt x="433" y="6"/>
                  <a:pt x="436" y="6"/>
                </a:cubicBezTo>
                <a:close/>
                <a:moveTo>
                  <a:pt x="424" y="8"/>
                </a:moveTo>
                <a:cubicBezTo>
                  <a:pt x="420" y="7"/>
                  <a:pt x="426" y="6"/>
                  <a:pt x="421" y="7"/>
                </a:cubicBezTo>
                <a:cubicBezTo>
                  <a:pt x="423" y="7"/>
                  <a:pt x="420" y="8"/>
                  <a:pt x="424" y="8"/>
                </a:cubicBezTo>
                <a:close/>
                <a:moveTo>
                  <a:pt x="415" y="4"/>
                </a:moveTo>
                <a:cubicBezTo>
                  <a:pt x="415" y="4"/>
                  <a:pt x="414" y="4"/>
                  <a:pt x="413" y="4"/>
                </a:cubicBezTo>
                <a:cubicBezTo>
                  <a:pt x="415" y="4"/>
                  <a:pt x="417" y="5"/>
                  <a:pt x="420" y="5"/>
                </a:cubicBezTo>
                <a:cubicBezTo>
                  <a:pt x="420" y="4"/>
                  <a:pt x="417" y="4"/>
                  <a:pt x="415" y="4"/>
                </a:cubicBezTo>
                <a:close/>
                <a:moveTo>
                  <a:pt x="417" y="5"/>
                </a:moveTo>
                <a:cubicBezTo>
                  <a:pt x="417" y="6"/>
                  <a:pt x="414" y="6"/>
                  <a:pt x="412" y="5"/>
                </a:cubicBezTo>
                <a:cubicBezTo>
                  <a:pt x="412" y="6"/>
                  <a:pt x="415" y="6"/>
                  <a:pt x="416" y="7"/>
                </a:cubicBezTo>
                <a:cubicBezTo>
                  <a:pt x="416" y="7"/>
                  <a:pt x="417" y="7"/>
                  <a:pt x="418" y="7"/>
                </a:cubicBezTo>
                <a:cubicBezTo>
                  <a:pt x="413" y="6"/>
                  <a:pt x="418" y="6"/>
                  <a:pt x="419" y="6"/>
                </a:cubicBezTo>
                <a:cubicBezTo>
                  <a:pt x="419" y="6"/>
                  <a:pt x="419" y="5"/>
                  <a:pt x="417" y="5"/>
                </a:cubicBezTo>
                <a:close/>
                <a:moveTo>
                  <a:pt x="412" y="4"/>
                </a:moveTo>
                <a:cubicBezTo>
                  <a:pt x="409" y="4"/>
                  <a:pt x="409" y="5"/>
                  <a:pt x="410" y="5"/>
                </a:cubicBezTo>
                <a:cubicBezTo>
                  <a:pt x="409" y="4"/>
                  <a:pt x="414" y="5"/>
                  <a:pt x="413" y="5"/>
                </a:cubicBezTo>
                <a:cubicBezTo>
                  <a:pt x="410" y="4"/>
                  <a:pt x="413" y="4"/>
                  <a:pt x="412" y="4"/>
                </a:cubicBezTo>
                <a:close/>
                <a:moveTo>
                  <a:pt x="409" y="5"/>
                </a:moveTo>
                <a:cubicBezTo>
                  <a:pt x="405" y="5"/>
                  <a:pt x="405" y="5"/>
                  <a:pt x="405" y="5"/>
                </a:cubicBezTo>
                <a:cubicBezTo>
                  <a:pt x="404" y="6"/>
                  <a:pt x="408" y="6"/>
                  <a:pt x="407" y="7"/>
                </a:cubicBezTo>
                <a:cubicBezTo>
                  <a:pt x="409" y="7"/>
                  <a:pt x="409" y="7"/>
                  <a:pt x="412" y="8"/>
                </a:cubicBezTo>
                <a:cubicBezTo>
                  <a:pt x="411" y="7"/>
                  <a:pt x="404" y="6"/>
                  <a:pt x="409" y="5"/>
                </a:cubicBezTo>
                <a:close/>
                <a:moveTo>
                  <a:pt x="391" y="7"/>
                </a:moveTo>
                <a:cubicBezTo>
                  <a:pt x="393" y="7"/>
                  <a:pt x="395" y="7"/>
                  <a:pt x="397" y="7"/>
                </a:cubicBezTo>
                <a:cubicBezTo>
                  <a:pt x="397" y="7"/>
                  <a:pt x="397" y="7"/>
                  <a:pt x="397" y="7"/>
                </a:cubicBezTo>
                <a:cubicBezTo>
                  <a:pt x="395" y="7"/>
                  <a:pt x="393" y="7"/>
                  <a:pt x="391" y="7"/>
                </a:cubicBezTo>
                <a:close/>
                <a:moveTo>
                  <a:pt x="376" y="46"/>
                </a:moveTo>
                <a:cubicBezTo>
                  <a:pt x="376" y="47"/>
                  <a:pt x="379" y="47"/>
                  <a:pt x="380" y="47"/>
                </a:cubicBezTo>
                <a:cubicBezTo>
                  <a:pt x="378" y="47"/>
                  <a:pt x="378" y="46"/>
                  <a:pt x="376" y="46"/>
                </a:cubicBezTo>
                <a:close/>
                <a:moveTo>
                  <a:pt x="354" y="47"/>
                </a:moveTo>
                <a:cubicBezTo>
                  <a:pt x="353" y="48"/>
                  <a:pt x="359" y="47"/>
                  <a:pt x="359" y="47"/>
                </a:cubicBezTo>
                <a:cubicBezTo>
                  <a:pt x="357" y="47"/>
                  <a:pt x="357" y="46"/>
                  <a:pt x="354" y="47"/>
                </a:cubicBezTo>
                <a:close/>
                <a:moveTo>
                  <a:pt x="323" y="15"/>
                </a:moveTo>
                <a:cubicBezTo>
                  <a:pt x="323" y="16"/>
                  <a:pt x="322" y="16"/>
                  <a:pt x="324" y="16"/>
                </a:cubicBezTo>
                <a:cubicBezTo>
                  <a:pt x="326" y="16"/>
                  <a:pt x="326" y="15"/>
                  <a:pt x="323" y="15"/>
                </a:cubicBezTo>
                <a:close/>
                <a:moveTo>
                  <a:pt x="325" y="47"/>
                </a:moveTo>
                <a:cubicBezTo>
                  <a:pt x="324" y="48"/>
                  <a:pt x="328" y="47"/>
                  <a:pt x="329" y="46"/>
                </a:cubicBezTo>
                <a:cubicBezTo>
                  <a:pt x="327" y="47"/>
                  <a:pt x="327" y="46"/>
                  <a:pt x="325" y="47"/>
                </a:cubicBezTo>
                <a:close/>
                <a:moveTo>
                  <a:pt x="321" y="51"/>
                </a:moveTo>
                <a:cubicBezTo>
                  <a:pt x="324" y="50"/>
                  <a:pt x="323" y="50"/>
                  <a:pt x="321" y="51"/>
                </a:cubicBezTo>
                <a:cubicBezTo>
                  <a:pt x="323" y="51"/>
                  <a:pt x="325" y="50"/>
                  <a:pt x="327" y="50"/>
                </a:cubicBezTo>
                <a:cubicBezTo>
                  <a:pt x="328" y="50"/>
                  <a:pt x="328" y="49"/>
                  <a:pt x="328" y="49"/>
                </a:cubicBezTo>
                <a:cubicBezTo>
                  <a:pt x="325" y="50"/>
                  <a:pt x="321" y="49"/>
                  <a:pt x="321" y="51"/>
                </a:cubicBezTo>
                <a:close/>
                <a:moveTo>
                  <a:pt x="316" y="18"/>
                </a:moveTo>
                <a:cubicBezTo>
                  <a:pt x="319" y="17"/>
                  <a:pt x="317" y="18"/>
                  <a:pt x="320" y="18"/>
                </a:cubicBezTo>
                <a:cubicBezTo>
                  <a:pt x="319" y="17"/>
                  <a:pt x="321" y="17"/>
                  <a:pt x="321" y="16"/>
                </a:cubicBezTo>
                <a:cubicBezTo>
                  <a:pt x="318" y="17"/>
                  <a:pt x="319" y="17"/>
                  <a:pt x="317" y="17"/>
                </a:cubicBezTo>
                <a:cubicBezTo>
                  <a:pt x="317" y="17"/>
                  <a:pt x="317" y="17"/>
                  <a:pt x="316" y="18"/>
                </a:cubicBezTo>
                <a:close/>
                <a:moveTo>
                  <a:pt x="311" y="35"/>
                </a:moveTo>
                <a:cubicBezTo>
                  <a:pt x="312" y="34"/>
                  <a:pt x="316" y="34"/>
                  <a:pt x="315" y="34"/>
                </a:cubicBezTo>
                <a:cubicBezTo>
                  <a:pt x="314" y="34"/>
                  <a:pt x="308" y="35"/>
                  <a:pt x="311" y="35"/>
                </a:cubicBezTo>
                <a:close/>
                <a:moveTo>
                  <a:pt x="314" y="49"/>
                </a:moveTo>
                <a:cubicBezTo>
                  <a:pt x="314" y="50"/>
                  <a:pt x="318" y="49"/>
                  <a:pt x="318" y="49"/>
                </a:cubicBezTo>
                <a:lnTo>
                  <a:pt x="314" y="49"/>
                </a:lnTo>
                <a:close/>
                <a:moveTo>
                  <a:pt x="308" y="47"/>
                </a:moveTo>
                <a:cubicBezTo>
                  <a:pt x="308" y="48"/>
                  <a:pt x="314" y="46"/>
                  <a:pt x="315" y="46"/>
                </a:cubicBezTo>
                <a:cubicBezTo>
                  <a:pt x="315" y="46"/>
                  <a:pt x="315" y="45"/>
                  <a:pt x="316" y="45"/>
                </a:cubicBezTo>
                <a:cubicBezTo>
                  <a:pt x="313" y="46"/>
                  <a:pt x="309" y="47"/>
                  <a:pt x="308" y="47"/>
                </a:cubicBezTo>
                <a:close/>
                <a:moveTo>
                  <a:pt x="302" y="21"/>
                </a:moveTo>
                <a:cubicBezTo>
                  <a:pt x="305" y="21"/>
                  <a:pt x="305" y="20"/>
                  <a:pt x="306" y="20"/>
                </a:cubicBezTo>
                <a:cubicBezTo>
                  <a:pt x="306" y="19"/>
                  <a:pt x="307" y="19"/>
                  <a:pt x="307" y="19"/>
                </a:cubicBezTo>
                <a:cubicBezTo>
                  <a:pt x="304" y="20"/>
                  <a:pt x="303" y="20"/>
                  <a:pt x="302" y="21"/>
                </a:cubicBezTo>
                <a:close/>
                <a:moveTo>
                  <a:pt x="314" y="52"/>
                </a:moveTo>
                <a:cubicBezTo>
                  <a:pt x="313" y="52"/>
                  <a:pt x="311" y="53"/>
                  <a:pt x="311" y="53"/>
                </a:cubicBezTo>
                <a:cubicBezTo>
                  <a:pt x="314" y="52"/>
                  <a:pt x="313" y="53"/>
                  <a:pt x="315" y="52"/>
                </a:cubicBezTo>
                <a:cubicBezTo>
                  <a:pt x="315" y="52"/>
                  <a:pt x="315" y="52"/>
                  <a:pt x="314" y="52"/>
                </a:cubicBezTo>
                <a:close/>
                <a:moveTo>
                  <a:pt x="309" y="42"/>
                </a:moveTo>
                <a:cubicBezTo>
                  <a:pt x="307" y="43"/>
                  <a:pt x="305" y="43"/>
                  <a:pt x="304" y="44"/>
                </a:cubicBezTo>
                <a:cubicBezTo>
                  <a:pt x="306" y="44"/>
                  <a:pt x="309" y="43"/>
                  <a:pt x="310" y="42"/>
                </a:cubicBezTo>
                <a:cubicBezTo>
                  <a:pt x="310" y="42"/>
                  <a:pt x="310" y="41"/>
                  <a:pt x="309" y="41"/>
                </a:cubicBezTo>
                <a:lnTo>
                  <a:pt x="309" y="42"/>
                </a:lnTo>
                <a:close/>
                <a:moveTo>
                  <a:pt x="306" y="49"/>
                </a:moveTo>
                <a:cubicBezTo>
                  <a:pt x="308" y="49"/>
                  <a:pt x="309" y="49"/>
                  <a:pt x="310" y="49"/>
                </a:cubicBezTo>
                <a:cubicBezTo>
                  <a:pt x="310" y="48"/>
                  <a:pt x="310" y="48"/>
                  <a:pt x="311" y="48"/>
                </a:cubicBezTo>
                <a:cubicBezTo>
                  <a:pt x="311" y="48"/>
                  <a:pt x="311" y="48"/>
                  <a:pt x="311" y="48"/>
                </a:cubicBezTo>
                <a:cubicBezTo>
                  <a:pt x="308" y="49"/>
                  <a:pt x="307" y="48"/>
                  <a:pt x="306" y="49"/>
                </a:cubicBezTo>
                <a:close/>
                <a:moveTo>
                  <a:pt x="306" y="51"/>
                </a:moveTo>
                <a:cubicBezTo>
                  <a:pt x="307" y="51"/>
                  <a:pt x="308" y="50"/>
                  <a:pt x="309" y="50"/>
                </a:cubicBezTo>
                <a:cubicBezTo>
                  <a:pt x="310" y="50"/>
                  <a:pt x="310" y="50"/>
                  <a:pt x="310" y="50"/>
                </a:cubicBezTo>
                <a:cubicBezTo>
                  <a:pt x="310" y="50"/>
                  <a:pt x="310" y="50"/>
                  <a:pt x="310" y="50"/>
                </a:cubicBezTo>
                <a:cubicBezTo>
                  <a:pt x="307" y="50"/>
                  <a:pt x="304" y="51"/>
                  <a:pt x="306" y="51"/>
                </a:cubicBezTo>
                <a:close/>
                <a:moveTo>
                  <a:pt x="307" y="53"/>
                </a:moveTo>
                <a:cubicBezTo>
                  <a:pt x="309" y="53"/>
                  <a:pt x="306" y="54"/>
                  <a:pt x="306" y="54"/>
                </a:cubicBezTo>
                <a:cubicBezTo>
                  <a:pt x="309" y="54"/>
                  <a:pt x="310" y="53"/>
                  <a:pt x="311" y="52"/>
                </a:cubicBezTo>
                <a:cubicBezTo>
                  <a:pt x="310" y="52"/>
                  <a:pt x="308" y="53"/>
                  <a:pt x="307" y="53"/>
                </a:cubicBezTo>
                <a:close/>
                <a:moveTo>
                  <a:pt x="308" y="54"/>
                </a:moveTo>
                <a:cubicBezTo>
                  <a:pt x="305" y="55"/>
                  <a:pt x="306" y="55"/>
                  <a:pt x="305" y="56"/>
                </a:cubicBezTo>
                <a:cubicBezTo>
                  <a:pt x="308" y="55"/>
                  <a:pt x="309" y="56"/>
                  <a:pt x="310" y="55"/>
                </a:cubicBezTo>
                <a:cubicBezTo>
                  <a:pt x="308" y="55"/>
                  <a:pt x="308" y="55"/>
                  <a:pt x="308" y="54"/>
                </a:cubicBezTo>
                <a:close/>
                <a:moveTo>
                  <a:pt x="302" y="38"/>
                </a:moveTo>
                <a:cubicBezTo>
                  <a:pt x="300" y="39"/>
                  <a:pt x="300" y="39"/>
                  <a:pt x="300" y="40"/>
                </a:cubicBezTo>
                <a:cubicBezTo>
                  <a:pt x="303" y="39"/>
                  <a:pt x="303" y="39"/>
                  <a:pt x="302" y="38"/>
                </a:cubicBezTo>
                <a:close/>
                <a:moveTo>
                  <a:pt x="301" y="46"/>
                </a:moveTo>
                <a:cubicBezTo>
                  <a:pt x="300" y="47"/>
                  <a:pt x="300" y="47"/>
                  <a:pt x="299" y="47"/>
                </a:cubicBezTo>
                <a:cubicBezTo>
                  <a:pt x="299" y="47"/>
                  <a:pt x="297" y="48"/>
                  <a:pt x="299" y="48"/>
                </a:cubicBezTo>
                <a:cubicBezTo>
                  <a:pt x="300" y="47"/>
                  <a:pt x="305" y="45"/>
                  <a:pt x="302" y="46"/>
                </a:cubicBezTo>
                <a:cubicBezTo>
                  <a:pt x="302" y="46"/>
                  <a:pt x="301" y="46"/>
                  <a:pt x="301" y="46"/>
                </a:cubicBezTo>
                <a:close/>
                <a:moveTo>
                  <a:pt x="300" y="51"/>
                </a:moveTo>
                <a:cubicBezTo>
                  <a:pt x="300" y="51"/>
                  <a:pt x="303" y="50"/>
                  <a:pt x="303" y="50"/>
                </a:cubicBezTo>
                <a:cubicBezTo>
                  <a:pt x="301" y="50"/>
                  <a:pt x="297" y="52"/>
                  <a:pt x="300" y="51"/>
                </a:cubicBezTo>
                <a:close/>
                <a:moveTo>
                  <a:pt x="296" y="41"/>
                </a:moveTo>
                <a:cubicBezTo>
                  <a:pt x="296" y="40"/>
                  <a:pt x="297" y="40"/>
                  <a:pt x="297" y="40"/>
                </a:cubicBezTo>
                <a:cubicBezTo>
                  <a:pt x="294" y="40"/>
                  <a:pt x="293" y="42"/>
                  <a:pt x="296" y="41"/>
                </a:cubicBezTo>
                <a:close/>
                <a:moveTo>
                  <a:pt x="295" y="49"/>
                </a:moveTo>
                <a:cubicBezTo>
                  <a:pt x="293" y="50"/>
                  <a:pt x="294" y="51"/>
                  <a:pt x="297" y="51"/>
                </a:cubicBezTo>
                <a:cubicBezTo>
                  <a:pt x="298" y="50"/>
                  <a:pt x="294" y="50"/>
                  <a:pt x="297" y="49"/>
                </a:cubicBezTo>
                <a:cubicBezTo>
                  <a:pt x="296" y="49"/>
                  <a:pt x="296" y="49"/>
                  <a:pt x="295" y="49"/>
                </a:cubicBezTo>
                <a:close/>
                <a:moveTo>
                  <a:pt x="296" y="54"/>
                </a:moveTo>
                <a:cubicBezTo>
                  <a:pt x="296" y="55"/>
                  <a:pt x="294" y="55"/>
                  <a:pt x="294" y="55"/>
                </a:cubicBezTo>
                <a:cubicBezTo>
                  <a:pt x="294" y="56"/>
                  <a:pt x="294" y="56"/>
                  <a:pt x="295" y="57"/>
                </a:cubicBezTo>
                <a:cubicBezTo>
                  <a:pt x="293" y="57"/>
                  <a:pt x="293" y="57"/>
                  <a:pt x="293" y="57"/>
                </a:cubicBezTo>
                <a:cubicBezTo>
                  <a:pt x="293" y="58"/>
                  <a:pt x="293" y="58"/>
                  <a:pt x="292" y="58"/>
                </a:cubicBezTo>
                <a:cubicBezTo>
                  <a:pt x="294" y="58"/>
                  <a:pt x="294" y="58"/>
                  <a:pt x="295" y="58"/>
                </a:cubicBezTo>
                <a:cubicBezTo>
                  <a:pt x="293" y="58"/>
                  <a:pt x="293" y="57"/>
                  <a:pt x="297" y="57"/>
                </a:cubicBezTo>
                <a:cubicBezTo>
                  <a:pt x="297" y="56"/>
                  <a:pt x="295" y="56"/>
                  <a:pt x="295" y="56"/>
                </a:cubicBezTo>
                <a:cubicBezTo>
                  <a:pt x="295" y="55"/>
                  <a:pt x="299" y="54"/>
                  <a:pt x="298" y="54"/>
                </a:cubicBezTo>
                <a:cubicBezTo>
                  <a:pt x="297" y="55"/>
                  <a:pt x="297" y="54"/>
                  <a:pt x="296" y="54"/>
                </a:cubicBezTo>
                <a:close/>
                <a:moveTo>
                  <a:pt x="286" y="51"/>
                </a:moveTo>
                <a:cubicBezTo>
                  <a:pt x="286" y="52"/>
                  <a:pt x="282" y="52"/>
                  <a:pt x="282" y="53"/>
                </a:cubicBezTo>
                <a:cubicBezTo>
                  <a:pt x="285" y="52"/>
                  <a:pt x="292" y="51"/>
                  <a:pt x="293" y="49"/>
                </a:cubicBezTo>
                <a:cubicBezTo>
                  <a:pt x="289" y="50"/>
                  <a:pt x="289" y="51"/>
                  <a:pt x="286" y="51"/>
                </a:cubicBezTo>
                <a:close/>
                <a:moveTo>
                  <a:pt x="287" y="58"/>
                </a:moveTo>
                <a:cubicBezTo>
                  <a:pt x="291" y="56"/>
                  <a:pt x="292" y="55"/>
                  <a:pt x="293" y="54"/>
                </a:cubicBezTo>
                <a:cubicBezTo>
                  <a:pt x="288" y="56"/>
                  <a:pt x="290" y="56"/>
                  <a:pt x="287" y="58"/>
                </a:cubicBezTo>
                <a:close/>
                <a:moveTo>
                  <a:pt x="286" y="51"/>
                </a:moveTo>
                <a:cubicBezTo>
                  <a:pt x="288" y="50"/>
                  <a:pt x="291" y="49"/>
                  <a:pt x="291" y="48"/>
                </a:cubicBezTo>
                <a:cubicBezTo>
                  <a:pt x="289" y="49"/>
                  <a:pt x="285" y="51"/>
                  <a:pt x="286" y="51"/>
                </a:cubicBezTo>
                <a:close/>
                <a:moveTo>
                  <a:pt x="288" y="60"/>
                </a:moveTo>
                <a:cubicBezTo>
                  <a:pt x="289" y="60"/>
                  <a:pt x="294" y="59"/>
                  <a:pt x="294" y="59"/>
                </a:cubicBezTo>
                <a:cubicBezTo>
                  <a:pt x="293" y="59"/>
                  <a:pt x="289" y="59"/>
                  <a:pt x="288" y="60"/>
                </a:cubicBezTo>
                <a:close/>
                <a:moveTo>
                  <a:pt x="283" y="27"/>
                </a:moveTo>
                <a:cubicBezTo>
                  <a:pt x="276" y="29"/>
                  <a:pt x="276" y="29"/>
                  <a:pt x="276" y="29"/>
                </a:cubicBezTo>
                <a:cubicBezTo>
                  <a:pt x="277" y="30"/>
                  <a:pt x="274" y="30"/>
                  <a:pt x="274" y="31"/>
                </a:cubicBezTo>
                <a:cubicBezTo>
                  <a:pt x="278" y="29"/>
                  <a:pt x="276" y="29"/>
                  <a:pt x="281" y="28"/>
                </a:cubicBezTo>
                <a:cubicBezTo>
                  <a:pt x="281" y="28"/>
                  <a:pt x="279" y="29"/>
                  <a:pt x="280" y="29"/>
                </a:cubicBezTo>
                <a:cubicBezTo>
                  <a:pt x="282" y="28"/>
                  <a:pt x="282" y="29"/>
                  <a:pt x="284" y="28"/>
                </a:cubicBezTo>
                <a:cubicBezTo>
                  <a:pt x="285" y="27"/>
                  <a:pt x="281" y="28"/>
                  <a:pt x="283" y="27"/>
                </a:cubicBezTo>
                <a:close/>
                <a:moveTo>
                  <a:pt x="291" y="52"/>
                </a:moveTo>
                <a:cubicBezTo>
                  <a:pt x="291" y="51"/>
                  <a:pt x="289" y="52"/>
                  <a:pt x="291" y="51"/>
                </a:cubicBezTo>
                <a:cubicBezTo>
                  <a:pt x="285" y="53"/>
                  <a:pt x="289" y="53"/>
                  <a:pt x="291" y="52"/>
                </a:cubicBezTo>
                <a:close/>
                <a:moveTo>
                  <a:pt x="282" y="46"/>
                </a:moveTo>
                <a:cubicBezTo>
                  <a:pt x="282" y="46"/>
                  <a:pt x="281" y="46"/>
                  <a:pt x="281" y="47"/>
                </a:cubicBezTo>
                <a:cubicBezTo>
                  <a:pt x="283" y="46"/>
                  <a:pt x="285" y="46"/>
                  <a:pt x="286" y="45"/>
                </a:cubicBezTo>
                <a:cubicBezTo>
                  <a:pt x="284" y="45"/>
                  <a:pt x="284" y="45"/>
                  <a:pt x="282" y="46"/>
                </a:cubicBezTo>
                <a:close/>
                <a:moveTo>
                  <a:pt x="275" y="46"/>
                </a:moveTo>
                <a:cubicBezTo>
                  <a:pt x="277" y="46"/>
                  <a:pt x="280" y="44"/>
                  <a:pt x="281" y="44"/>
                </a:cubicBezTo>
                <a:cubicBezTo>
                  <a:pt x="282" y="44"/>
                  <a:pt x="286" y="42"/>
                  <a:pt x="284" y="42"/>
                </a:cubicBezTo>
                <a:cubicBezTo>
                  <a:pt x="283" y="43"/>
                  <a:pt x="276" y="45"/>
                  <a:pt x="275" y="46"/>
                </a:cubicBezTo>
                <a:close/>
                <a:moveTo>
                  <a:pt x="284" y="57"/>
                </a:moveTo>
                <a:cubicBezTo>
                  <a:pt x="285" y="56"/>
                  <a:pt x="283" y="55"/>
                  <a:pt x="287" y="54"/>
                </a:cubicBezTo>
                <a:cubicBezTo>
                  <a:pt x="288" y="53"/>
                  <a:pt x="286" y="54"/>
                  <a:pt x="285" y="54"/>
                </a:cubicBezTo>
                <a:cubicBezTo>
                  <a:pt x="284" y="55"/>
                  <a:pt x="285" y="55"/>
                  <a:pt x="283" y="56"/>
                </a:cubicBezTo>
                <a:cubicBezTo>
                  <a:pt x="282" y="56"/>
                  <a:pt x="285" y="56"/>
                  <a:pt x="281" y="57"/>
                </a:cubicBezTo>
                <a:cubicBezTo>
                  <a:pt x="281" y="58"/>
                  <a:pt x="283" y="57"/>
                  <a:pt x="284" y="57"/>
                </a:cubicBezTo>
                <a:cubicBezTo>
                  <a:pt x="283" y="57"/>
                  <a:pt x="283" y="57"/>
                  <a:pt x="284" y="57"/>
                </a:cubicBezTo>
                <a:close/>
                <a:moveTo>
                  <a:pt x="279" y="43"/>
                </a:moveTo>
                <a:cubicBezTo>
                  <a:pt x="279" y="43"/>
                  <a:pt x="279" y="43"/>
                  <a:pt x="280" y="43"/>
                </a:cubicBezTo>
                <a:cubicBezTo>
                  <a:pt x="280" y="43"/>
                  <a:pt x="283" y="42"/>
                  <a:pt x="283" y="42"/>
                </a:cubicBezTo>
                <a:cubicBezTo>
                  <a:pt x="281" y="42"/>
                  <a:pt x="281" y="42"/>
                  <a:pt x="279" y="43"/>
                </a:cubicBezTo>
                <a:close/>
                <a:moveTo>
                  <a:pt x="273" y="49"/>
                </a:moveTo>
                <a:cubicBezTo>
                  <a:pt x="277" y="47"/>
                  <a:pt x="276" y="49"/>
                  <a:pt x="277" y="48"/>
                </a:cubicBezTo>
                <a:cubicBezTo>
                  <a:pt x="278" y="48"/>
                  <a:pt x="278" y="48"/>
                  <a:pt x="278" y="47"/>
                </a:cubicBezTo>
                <a:cubicBezTo>
                  <a:pt x="276" y="48"/>
                  <a:pt x="274" y="48"/>
                  <a:pt x="273" y="49"/>
                </a:cubicBezTo>
                <a:close/>
                <a:moveTo>
                  <a:pt x="274" y="62"/>
                </a:moveTo>
                <a:cubicBezTo>
                  <a:pt x="273" y="62"/>
                  <a:pt x="272" y="63"/>
                  <a:pt x="272" y="63"/>
                </a:cubicBezTo>
                <a:cubicBezTo>
                  <a:pt x="273" y="62"/>
                  <a:pt x="274" y="63"/>
                  <a:pt x="275" y="62"/>
                </a:cubicBezTo>
                <a:cubicBezTo>
                  <a:pt x="274" y="62"/>
                  <a:pt x="281" y="60"/>
                  <a:pt x="282" y="59"/>
                </a:cubicBezTo>
                <a:cubicBezTo>
                  <a:pt x="281" y="60"/>
                  <a:pt x="280" y="60"/>
                  <a:pt x="280" y="60"/>
                </a:cubicBezTo>
                <a:cubicBezTo>
                  <a:pt x="279" y="60"/>
                  <a:pt x="280" y="59"/>
                  <a:pt x="278" y="59"/>
                </a:cubicBezTo>
                <a:cubicBezTo>
                  <a:pt x="279" y="60"/>
                  <a:pt x="277" y="60"/>
                  <a:pt x="275" y="61"/>
                </a:cubicBezTo>
                <a:cubicBezTo>
                  <a:pt x="276" y="61"/>
                  <a:pt x="275" y="61"/>
                  <a:pt x="274" y="62"/>
                </a:cubicBezTo>
                <a:close/>
                <a:moveTo>
                  <a:pt x="270" y="48"/>
                </a:moveTo>
                <a:cubicBezTo>
                  <a:pt x="270" y="49"/>
                  <a:pt x="273" y="48"/>
                  <a:pt x="276" y="47"/>
                </a:cubicBezTo>
                <a:cubicBezTo>
                  <a:pt x="273" y="47"/>
                  <a:pt x="273" y="46"/>
                  <a:pt x="271" y="47"/>
                </a:cubicBezTo>
                <a:cubicBezTo>
                  <a:pt x="272" y="47"/>
                  <a:pt x="274" y="47"/>
                  <a:pt x="270" y="48"/>
                </a:cubicBezTo>
                <a:close/>
                <a:moveTo>
                  <a:pt x="276" y="60"/>
                </a:moveTo>
                <a:cubicBezTo>
                  <a:pt x="276" y="60"/>
                  <a:pt x="277" y="59"/>
                  <a:pt x="276" y="59"/>
                </a:cubicBezTo>
                <a:cubicBezTo>
                  <a:pt x="270" y="61"/>
                  <a:pt x="269" y="62"/>
                  <a:pt x="276" y="60"/>
                </a:cubicBezTo>
                <a:close/>
                <a:moveTo>
                  <a:pt x="264" y="34"/>
                </a:moveTo>
                <a:cubicBezTo>
                  <a:pt x="262" y="34"/>
                  <a:pt x="261" y="35"/>
                  <a:pt x="261" y="35"/>
                </a:cubicBezTo>
                <a:cubicBezTo>
                  <a:pt x="263" y="35"/>
                  <a:pt x="265" y="34"/>
                  <a:pt x="265" y="34"/>
                </a:cubicBezTo>
                <a:cubicBezTo>
                  <a:pt x="264" y="34"/>
                  <a:pt x="264" y="34"/>
                  <a:pt x="264" y="34"/>
                </a:cubicBezTo>
                <a:close/>
                <a:moveTo>
                  <a:pt x="248" y="40"/>
                </a:moveTo>
                <a:cubicBezTo>
                  <a:pt x="250" y="40"/>
                  <a:pt x="247" y="41"/>
                  <a:pt x="248" y="41"/>
                </a:cubicBezTo>
                <a:cubicBezTo>
                  <a:pt x="251" y="40"/>
                  <a:pt x="250" y="40"/>
                  <a:pt x="252" y="39"/>
                </a:cubicBezTo>
                <a:cubicBezTo>
                  <a:pt x="252" y="39"/>
                  <a:pt x="252" y="40"/>
                  <a:pt x="253" y="39"/>
                </a:cubicBezTo>
                <a:cubicBezTo>
                  <a:pt x="254" y="39"/>
                  <a:pt x="253" y="39"/>
                  <a:pt x="254" y="38"/>
                </a:cubicBezTo>
                <a:cubicBezTo>
                  <a:pt x="257" y="37"/>
                  <a:pt x="256" y="38"/>
                  <a:pt x="259" y="36"/>
                </a:cubicBezTo>
                <a:cubicBezTo>
                  <a:pt x="260" y="36"/>
                  <a:pt x="260" y="36"/>
                  <a:pt x="260" y="35"/>
                </a:cubicBezTo>
                <a:cubicBezTo>
                  <a:pt x="258" y="36"/>
                  <a:pt x="258" y="36"/>
                  <a:pt x="256" y="36"/>
                </a:cubicBezTo>
                <a:cubicBezTo>
                  <a:pt x="258" y="36"/>
                  <a:pt x="253" y="38"/>
                  <a:pt x="254" y="37"/>
                </a:cubicBezTo>
                <a:cubicBezTo>
                  <a:pt x="251" y="38"/>
                  <a:pt x="252" y="39"/>
                  <a:pt x="250" y="40"/>
                </a:cubicBezTo>
                <a:cubicBezTo>
                  <a:pt x="250" y="39"/>
                  <a:pt x="251" y="39"/>
                  <a:pt x="250" y="39"/>
                </a:cubicBezTo>
                <a:cubicBezTo>
                  <a:pt x="245" y="41"/>
                  <a:pt x="242" y="42"/>
                  <a:pt x="238" y="44"/>
                </a:cubicBezTo>
                <a:cubicBezTo>
                  <a:pt x="237" y="45"/>
                  <a:pt x="241" y="44"/>
                  <a:pt x="239" y="45"/>
                </a:cubicBezTo>
                <a:cubicBezTo>
                  <a:pt x="235" y="46"/>
                  <a:pt x="238" y="43"/>
                  <a:pt x="235" y="45"/>
                </a:cubicBezTo>
                <a:cubicBezTo>
                  <a:pt x="236" y="45"/>
                  <a:pt x="236" y="46"/>
                  <a:pt x="238" y="45"/>
                </a:cubicBezTo>
                <a:cubicBezTo>
                  <a:pt x="239" y="44"/>
                  <a:pt x="241" y="44"/>
                  <a:pt x="242" y="44"/>
                </a:cubicBezTo>
                <a:cubicBezTo>
                  <a:pt x="243" y="43"/>
                  <a:pt x="241" y="44"/>
                  <a:pt x="242" y="43"/>
                </a:cubicBezTo>
                <a:cubicBezTo>
                  <a:pt x="245" y="42"/>
                  <a:pt x="246" y="41"/>
                  <a:pt x="248" y="40"/>
                </a:cubicBezTo>
                <a:close/>
                <a:moveTo>
                  <a:pt x="253" y="56"/>
                </a:moveTo>
                <a:cubicBezTo>
                  <a:pt x="253" y="57"/>
                  <a:pt x="253" y="57"/>
                  <a:pt x="254" y="57"/>
                </a:cubicBezTo>
                <a:cubicBezTo>
                  <a:pt x="257" y="55"/>
                  <a:pt x="256" y="56"/>
                  <a:pt x="258" y="55"/>
                </a:cubicBezTo>
                <a:cubicBezTo>
                  <a:pt x="258" y="55"/>
                  <a:pt x="263" y="53"/>
                  <a:pt x="264" y="52"/>
                </a:cubicBezTo>
                <a:cubicBezTo>
                  <a:pt x="260" y="53"/>
                  <a:pt x="255" y="56"/>
                  <a:pt x="253" y="56"/>
                </a:cubicBezTo>
                <a:close/>
                <a:moveTo>
                  <a:pt x="264" y="64"/>
                </a:moveTo>
                <a:cubicBezTo>
                  <a:pt x="267" y="64"/>
                  <a:pt x="264" y="65"/>
                  <a:pt x="263" y="65"/>
                </a:cubicBezTo>
                <a:cubicBezTo>
                  <a:pt x="263" y="66"/>
                  <a:pt x="263" y="66"/>
                  <a:pt x="264" y="66"/>
                </a:cubicBezTo>
                <a:cubicBezTo>
                  <a:pt x="264" y="65"/>
                  <a:pt x="265" y="66"/>
                  <a:pt x="267" y="65"/>
                </a:cubicBezTo>
                <a:cubicBezTo>
                  <a:pt x="268" y="64"/>
                  <a:pt x="268" y="64"/>
                  <a:pt x="268" y="63"/>
                </a:cubicBezTo>
                <a:cubicBezTo>
                  <a:pt x="267" y="64"/>
                  <a:pt x="265" y="63"/>
                  <a:pt x="264" y="64"/>
                </a:cubicBezTo>
                <a:close/>
                <a:moveTo>
                  <a:pt x="261" y="65"/>
                </a:moveTo>
                <a:cubicBezTo>
                  <a:pt x="261" y="65"/>
                  <a:pt x="261" y="65"/>
                  <a:pt x="261" y="65"/>
                </a:cubicBezTo>
                <a:cubicBezTo>
                  <a:pt x="263" y="65"/>
                  <a:pt x="266" y="63"/>
                  <a:pt x="264" y="63"/>
                </a:cubicBezTo>
                <a:cubicBezTo>
                  <a:pt x="264" y="64"/>
                  <a:pt x="263" y="64"/>
                  <a:pt x="261" y="65"/>
                </a:cubicBezTo>
                <a:close/>
                <a:moveTo>
                  <a:pt x="253" y="68"/>
                </a:moveTo>
                <a:cubicBezTo>
                  <a:pt x="255" y="68"/>
                  <a:pt x="258" y="67"/>
                  <a:pt x="259" y="67"/>
                </a:cubicBezTo>
                <a:cubicBezTo>
                  <a:pt x="258" y="67"/>
                  <a:pt x="261" y="66"/>
                  <a:pt x="260" y="66"/>
                </a:cubicBezTo>
                <a:cubicBezTo>
                  <a:pt x="257" y="67"/>
                  <a:pt x="256" y="67"/>
                  <a:pt x="253" y="68"/>
                </a:cubicBezTo>
                <a:close/>
                <a:moveTo>
                  <a:pt x="256" y="64"/>
                </a:moveTo>
                <a:cubicBezTo>
                  <a:pt x="258" y="64"/>
                  <a:pt x="255" y="65"/>
                  <a:pt x="257" y="65"/>
                </a:cubicBezTo>
                <a:cubicBezTo>
                  <a:pt x="258" y="64"/>
                  <a:pt x="257" y="64"/>
                  <a:pt x="258" y="63"/>
                </a:cubicBezTo>
                <a:lnTo>
                  <a:pt x="256" y="64"/>
                </a:lnTo>
                <a:close/>
                <a:moveTo>
                  <a:pt x="249" y="75"/>
                </a:moveTo>
                <a:cubicBezTo>
                  <a:pt x="249" y="75"/>
                  <a:pt x="249" y="75"/>
                  <a:pt x="248" y="75"/>
                </a:cubicBezTo>
                <a:cubicBezTo>
                  <a:pt x="247" y="75"/>
                  <a:pt x="250" y="73"/>
                  <a:pt x="247" y="74"/>
                </a:cubicBezTo>
                <a:cubicBezTo>
                  <a:pt x="250" y="74"/>
                  <a:pt x="243" y="77"/>
                  <a:pt x="246" y="77"/>
                </a:cubicBezTo>
                <a:cubicBezTo>
                  <a:pt x="246" y="77"/>
                  <a:pt x="247" y="76"/>
                  <a:pt x="247" y="76"/>
                </a:cubicBezTo>
                <a:cubicBezTo>
                  <a:pt x="246" y="77"/>
                  <a:pt x="246" y="77"/>
                  <a:pt x="247" y="77"/>
                </a:cubicBezTo>
                <a:cubicBezTo>
                  <a:pt x="249" y="75"/>
                  <a:pt x="255" y="74"/>
                  <a:pt x="257" y="72"/>
                </a:cubicBezTo>
                <a:cubicBezTo>
                  <a:pt x="255" y="72"/>
                  <a:pt x="252" y="74"/>
                  <a:pt x="249" y="75"/>
                </a:cubicBezTo>
                <a:close/>
                <a:moveTo>
                  <a:pt x="248" y="62"/>
                </a:moveTo>
                <a:cubicBezTo>
                  <a:pt x="250" y="61"/>
                  <a:pt x="251" y="61"/>
                  <a:pt x="251" y="60"/>
                </a:cubicBezTo>
                <a:cubicBezTo>
                  <a:pt x="249" y="61"/>
                  <a:pt x="248" y="62"/>
                  <a:pt x="248" y="62"/>
                </a:cubicBezTo>
                <a:close/>
                <a:moveTo>
                  <a:pt x="246" y="67"/>
                </a:moveTo>
                <a:cubicBezTo>
                  <a:pt x="243" y="68"/>
                  <a:pt x="245" y="69"/>
                  <a:pt x="248" y="68"/>
                </a:cubicBezTo>
                <a:cubicBezTo>
                  <a:pt x="248" y="67"/>
                  <a:pt x="246" y="68"/>
                  <a:pt x="246" y="67"/>
                </a:cubicBezTo>
                <a:close/>
                <a:moveTo>
                  <a:pt x="244" y="65"/>
                </a:moveTo>
                <a:cubicBezTo>
                  <a:pt x="243" y="65"/>
                  <a:pt x="245" y="64"/>
                  <a:pt x="245" y="63"/>
                </a:cubicBezTo>
                <a:cubicBezTo>
                  <a:pt x="242" y="64"/>
                  <a:pt x="242" y="66"/>
                  <a:pt x="244" y="65"/>
                </a:cubicBezTo>
                <a:close/>
                <a:moveTo>
                  <a:pt x="241" y="72"/>
                </a:moveTo>
                <a:cubicBezTo>
                  <a:pt x="241" y="72"/>
                  <a:pt x="241" y="71"/>
                  <a:pt x="240" y="71"/>
                </a:cubicBezTo>
                <a:cubicBezTo>
                  <a:pt x="240" y="72"/>
                  <a:pt x="239" y="72"/>
                  <a:pt x="239" y="72"/>
                </a:cubicBezTo>
                <a:cubicBezTo>
                  <a:pt x="239" y="72"/>
                  <a:pt x="238" y="73"/>
                  <a:pt x="238" y="73"/>
                </a:cubicBezTo>
                <a:cubicBezTo>
                  <a:pt x="242" y="71"/>
                  <a:pt x="237" y="74"/>
                  <a:pt x="239" y="74"/>
                </a:cubicBezTo>
                <a:cubicBezTo>
                  <a:pt x="243" y="71"/>
                  <a:pt x="246" y="72"/>
                  <a:pt x="248" y="70"/>
                </a:cubicBezTo>
                <a:cubicBezTo>
                  <a:pt x="245" y="70"/>
                  <a:pt x="241" y="73"/>
                  <a:pt x="239" y="73"/>
                </a:cubicBezTo>
                <a:cubicBezTo>
                  <a:pt x="239" y="73"/>
                  <a:pt x="240" y="72"/>
                  <a:pt x="241" y="72"/>
                </a:cubicBezTo>
                <a:close/>
                <a:moveTo>
                  <a:pt x="239" y="71"/>
                </a:moveTo>
                <a:cubicBezTo>
                  <a:pt x="236" y="72"/>
                  <a:pt x="237" y="73"/>
                  <a:pt x="236" y="74"/>
                </a:cubicBezTo>
                <a:cubicBezTo>
                  <a:pt x="238" y="73"/>
                  <a:pt x="239" y="72"/>
                  <a:pt x="239" y="71"/>
                </a:cubicBezTo>
                <a:close/>
                <a:moveTo>
                  <a:pt x="226" y="49"/>
                </a:moveTo>
                <a:cubicBezTo>
                  <a:pt x="226" y="48"/>
                  <a:pt x="225" y="49"/>
                  <a:pt x="227" y="47"/>
                </a:cubicBezTo>
                <a:cubicBezTo>
                  <a:pt x="225" y="49"/>
                  <a:pt x="222" y="49"/>
                  <a:pt x="221" y="51"/>
                </a:cubicBezTo>
                <a:cubicBezTo>
                  <a:pt x="225" y="49"/>
                  <a:pt x="224" y="50"/>
                  <a:pt x="226" y="50"/>
                </a:cubicBezTo>
                <a:cubicBezTo>
                  <a:pt x="224" y="51"/>
                  <a:pt x="224" y="51"/>
                  <a:pt x="222" y="51"/>
                </a:cubicBezTo>
                <a:cubicBezTo>
                  <a:pt x="223" y="52"/>
                  <a:pt x="227" y="50"/>
                  <a:pt x="230" y="49"/>
                </a:cubicBezTo>
                <a:cubicBezTo>
                  <a:pt x="230" y="48"/>
                  <a:pt x="230" y="48"/>
                  <a:pt x="231" y="47"/>
                </a:cubicBezTo>
                <a:cubicBezTo>
                  <a:pt x="231" y="47"/>
                  <a:pt x="231" y="48"/>
                  <a:pt x="233" y="47"/>
                </a:cubicBezTo>
                <a:cubicBezTo>
                  <a:pt x="233" y="46"/>
                  <a:pt x="233" y="46"/>
                  <a:pt x="233" y="46"/>
                </a:cubicBezTo>
                <a:cubicBezTo>
                  <a:pt x="229" y="48"/>
                  <a:pt x="228" y="48"/>
                  <a:pt x="226" y="49"/>
                </a:cubicBezTo>
                <a:close/>
                <a:moveTo>
                  <a:pt x="235" y="57"/>
                </a:moveTo>
                <a:cubicBezTo>
                  <a:pt x="233" y="58"/>
                  <a:pt x="231" y="59"/>
                  <a:pt x="230" y="59"/>
                </a:cubicBezTo>
                <a:cubicBezTo>
                  <a:pt x="228" y="60"/>
                  <a:pt x="231" y="59"/>
                  <a:pt x="232" y="59"/>
                </a:cubicBezTo>
                <a:cubicBezTo>
                  <a:pt x="232" y="59"/>
                  <a:pt x="231" y="59"/>
                  <a:pt x="233" y="58"/>
                </a:cubicBezTo>
                <a:cubicBezTo>
                  <a:pt x="233" y="58"/>
                  <a:pt x="233" y="59"/>
                  <a:pt x="232" y="59"/>
                </a:cubicBezTo>
                <a:cubicBezTo>
                  <a:pt x="234" y="58"/>
                  <a:pt x="236" y="58"/>
                  <a:pt x="236" y="57"/>
                </a:cubicBezTo>
                <a:cubicBezTo>
                  <a:pt x="235" y="57"/>
                  <a:pt x="235" y="57"/>
                  <a:pt x="235" y="57"/>
                </a:cubicBezTo>
                <a:close/>
                <a:moveTo>
                  <a:pt x="235" y="64"/>
                </a:moveTo>
                <a:cubicBezTo>
                  <a:pt x="237" y="63"/>
                  <a:pt x="235" y="65"/>
                  <a:pt x="235" y="65"/>
                </a:cubicBezTo>
                <a:cubicBezTo>
                  <a:pt x="238" y="64"/>
                  <a:pt x="238" y="64"/>
                  <a:pt x="238" y="63"/>
                </a:cubicBezTo>
                <a:cubicBezTo>
                  <a:pt x="237" y="64"/>
                  <a:pt x="235" y="64"/>
                  <a:pt x="235" y="64"/>
                </a:cubicBezTo>
                <a:close/>
                <a:moveTo>
                  <a:pt x="230" y="61"/>
                </a:moveTo>
                <a:cubicBezTo>
                  <a:pt x="230" y="61"/>
                  <a:pt x="228" y="63"/>
                  <a:pt x="231" y="62"/>
                </a:cubicBezTo>
                <a:cubicBezTo>
                  <a:pt x="230" y="62"/>
                  <a:pt x="232" y="60"/>
                  <a:pt x="232" y="60"/>
                </a:cubicBezTo>
                <a:cubicBezTo>
                  <a:pt x="231" y="60"/>
                  <a:pt x="230" y="61"/>
                  <a:pt x="230" y="61"/>
                </a:cubicBezTo>
                <a:close/>
                <a:moveTo>
                  <a:pt x="227" y="61"/>
                </a:moveTo>
                <a:cubicBezTo>
                  <a:pt x="227" y="62"/>
                  <a:pt x="227" y="62"/>
                  <a:pt x="227" y="62"/>
                </a:cubicBezTo>
                <a:cubicBezTo>
                  <a:pt x="228" y="61"/>
                  <a:pt x="229" y="60"/>
                  <a:pt x="230" y="60"/>
                </a:cubicBezTo>
                <a:cubicBezTo>
                  <a:pt x="230" y="60"/>
                  <a:pt x="229" y="60"/>
                  <a:pt x="227" y="61"/>
                </a:cubicBezTo>
                <a:close/>
                <a:moveTo>
                  <a:pt x="225" y="71"/>
                </a:moveTo>
                <a:cubicBezTo>
                  <a:pt x="228" y="69"/>
                  <a:pt x="229" y="68"/>
                  <a:pt x="232" y="66"/>
                </a:cubicBezTo>
                <a:cubicBezTo>
                  <a:pt x="230" y="67"/>
                  <a:pt x="232" y="66"/>
                  <a:pt x="232" y="65"/>
                </a:cubicBezTo>
                <a:cubicBezTo>
                  <a:pt x="230" y="67"/>
                  <a:pt x="226" y="67"/>
                  <a:pt x="226" y="68"/>
                </a:cubicBezTo>
                <a:cubicBezTo>
                  <a:pt x="227" y="69"/>
                  <a:pt x="228" y="67"/>
                  <a:pt x="230" y="67"/>
                </a:cubicBezTo>
                <a:cubicBezTo>
                  <a:pt x="230" y="67"/>
                  <a:pt x="231" y="67"/>
                  <a:pt x="231" y="67"/>
                </a:cubicBezTo>
                <a:cubicBezTo>
                  <a:pt x="228" y="69"/>
                  <a:pt x="225" y="70"/>
                  <a:pt x="225" y="71"/>
                </a:cubicBezTo>
                <a:close/>
                <a:moveTo>
                  <a:pt x="228" y="73"/>
                </a:moveTo>
                <a:cubicBezTo>
                  <a:pt x="228" y="73"/>
                  <a:pt x="228" y="72"/>
                  <a:pt x="226" y="73"/>
                </a:cubicBezTo>
                <a:cubicBezTo>
                  <a:pt x="227" y="74"/>
                  <a:pt x="227" y="74"/>
                  <a:pt x="227" y="74"/>
                </a:cubicBezTo>
                <a:cubicBezTo>
                  <a:pt x="228" y="73"/>
                  <a:pt x="231" y="72"/>
                  <a:pt x="230" y="72"/>
                </a:cubicBezTo>
                <a:lnTo>
                  <a:pt x="228" y="73"/>
                </a:lnTo>
                <a:close/>
                <a:moveTo>
                  <a:pt x="221" y="77"/>
                </a:moveTo>
                <a:cubicBezTo>
                  <a:pt x="221" y="77"/>
                  <a:pt x="224" y="76"/>
                  <a:pt x="225" y="76"/>
                </a:cubicBezTo>
                <a:cubicBezTo>
                  <a:pt x="224" y="77"/>
                  <a:pt x="222" y="78"/>
                  <a:pt x="221" y="79"/>
                </a:cubicBezTo>
                <a:cubicBezTo>
                  <a:pt x="223" y="78"/>
                  <a:pt x="225" y="77"/>
                  <a:pt x="227" y="76"/>
                </a:cubicBezTo>
                <a:cubicBezTo>
                  <a:pt x="228" y="75"/>
                  <a:pt x="227" y="75"/>
                  <a:pt x="226" y="74"/>
                </a:cubicBezTo>
                <a:cubicBezTo>
                  <a:pt x="224" y="75"/>
                  <a:pt x="223" y="76"/>
                  <a:pt x="222" y="77"/>
                </a:cubicBezTo>
                <a:cubicBezTo>
                  <a:pt x="222" y="76"/>
                  <a:pt x="221" y="76"/>
                  <a:pt x="221" y="77"/>
                </a:cubicBezTo>
                <a:close/>
                <a:moveTo>
                  <a:pt x="224" y="73"/>
                </a:moveTo>
                <a:cubicBezTo>
                  <a:pt x="220" y="76"/>
                  <a:pt x="220" y="76"/>
                  <a:pt x="220" y="76"/>
                </a:cubicBezTo>
                <a:cubicBezTo>
                  <a:pt x="222" y="76"/>
                  <a:pt x="221" y="76"/>
                  <a:pt x="224" y="75"/>
                </a:cubicBezTo>
                <a:cubicBezTo>
                  <a:pt x="223" y="74"/>
                  <a:pt x="226" y="73"/>
                  <a:pt x="224" y="73"/>
                </a:cubicBezTo>
                <a:close/>
                <a:moveTo>
                  <a:pt x="206" y="64"/>
                </a:moveTo>
                <a:cubicBezTo>
                  <a:pt x="207" y="65"/>
                  <a:pt x="208" y="64"/>
                  <a:pt x="207" y="65"/>
                </a:cubicBezTo>
                <a:cubicBezTo>
                  <a:pt x="212" y="62"/>
                  <a:pt x="208" y="64"/>
                  <a:pt x="209" y="63"/>
                </a:cubicBezTo>
                <a:cubicBezTo>
                  <a:pt x="210" y="62"/>
                  <a:pt x="210" y="63"/>
                  <a:pt x="212" y="62"/>
                </a:cubicBezTo>
                <a:cubicBezTo>
                  <a:pt x="212" y="61"/>
                  <a:pt x="209" y="62"/>
                  <a:pt x="206" y="64"/>
                </a:cubicBezTo>
                <a:close/>
                <a:moveTo>
                  <a:pt x="197" y="73"/>
                </a:moveTo>
                <a:cubicBezTo>
                  <a:pt x="198" y="73"/>
                  <a:pt x="198" y="72"/>
                  <a:pt x="198" y="73"/>
                </a:cubicBezTo>
                <a:cubicBezTo>
                  <a:pt x="199" y="72"/>
                  <a:pt x="200" y="71"/>
                  <a:pt x="200" y="71"/>
                </a:cubicBezTo>
                <a:cubicBezTo>
                  <a:pt x="198" y="72"/>
                  <a:pt x="201" y="70"/>
                  <a:pt x="200" y="70"/>
                </a:cubicBezTo>
                <a:cubicBezTo>
                  <a:pt x="197" y="72"/>
                  <a:pt x="200" y="72"/>
                  <a:pt x="197" y="73"/>
                </a:cubicBezTo>
                <a:close/>
                <a:moveTo>
                  <a:pt x="196" y="70"/>
                </a:moveTo>
                <a:cubicBezTo>
                  <a:pt x="196" y="71"/>
                  <a:pt x="198" y="69"/>
                  <a:pt x="197" y="71"/>
                </a:cubicBezTo>
                <a:cubicBezTo>
                  <a:pt x="200" y="69"/>
                  <a:pt x="198" y="68"/>
                  <a:pt x="196" y="70"/>
                </a:cubicBezTo>
                <a:close/>
                <a:moveTo>
                  <a:pt x="191" y="75"/>
                </a:moveTo>
                <a:cubicBezTo>
                  <a:pt x="192" y="74"/>
                  <a:pt x="194" y="72"/>
                  <a:pt x="192" y="73"/>
                </a:cubicBezTo>
                <a:cubicBezTo>
                  <a:pt x="192" y="74"/>
                  <a:pt x="189" y="75"/>
                  <a:pt x="191" y="75"/>
                </a:cubicBezTo>
                <a:close/>
                <a:moveTo>
                  <a:pt x="187" y="76"/>
                </a:moveTo>
                <a:cubicBezTo>
                  <a:pt x="186" y="77"/>
                  <a:pt x="184" y="78"/>
                  <a:pt x="185" y="79"/>
                </a:cubicBezTo>
                <a:cubicBezTo>
                  <a:pt x="185" y="78"/>
                  <a:pt x="187" y="77"/>
                  <a:pt x="187" y="78"/>
                </a:cubicBezTo>
                <a:cubicBezTo>
                  <a:pt x="186" y="78"/>
                  <a:pt x="187" y="78"/>
                  <a:pt x="188" y="77"/>
                </a:cubicBezTo>
                <a:cubicBezTo>
                  <a:pt x="189" y="76"/>
                  <a:pt x="189" y="76"/>
                  <a:pt x="187" y="76"/>
                </a:cubicBezTo>
                <a:close/>
                <a:moveTo>
                  <a:pt x="186" y="75"/>
                </a:moveTo>
                <a:cubicBezTo>
                  <a:pt x="185" y="76"/>
                  <a:pt x="184" y="77"/>
                  <a:pt x="184" y="77"/>
                </a:cubicBezTo>
                <a:cubicBezTo>
                  <a:pt x="183" y="78"/>
                  <a:pt x="188" y="76"/>
                  <a:pt x="188" y="75"/>
                </a:cubicBezTo>
                <a:cubicBezTo>
                  <a:pt x="186" y="76"/>
                  <a:pt x="187" y="75"/>
                  <a:pt x="186" y="75"/>
                </a:cubicBezTo>
                <a:close/>
                <a:moveTo>
                  <a:pt x="186" y="95"/>
                </a:moveTo>
                <a:cubicBezTo>
                  <a:pt x="187" y="94"/>
                  <a:pt x="186" y="95"/>
                  <a:pt x="186" y="95"/>
                </a:cubicBezTo>
                <a:cubicBezTo>
                  <a:pt x="191" y="92"/>
                  <a:pt x="191" y="92"/>
                  <a:pt x="191" y="92"/>
                </a:cubicBezTo>
                <a:cubicBezTo>
                  <a:pt x="192" y="92"/>
                  <a:pt x="191" y="93"/>
                  <a:pt x="193" y="92"/>
                </a:cubicBezTo>
                <a:cubicBezTo>
                  <a:pt x="192" y="92"/>
                  <a:pt x="195" y="91"/>
                  <a:pt x="195" y="90"/>
                </a:cubicBezTo>
                <a:cubicBezTo>
                  <a:pt x="194" y="91"/>
                  <a:pt x="193" y="90"/>
                  <a:pt x="192" y="91"/>
                </a:cubicBezTo>
                <a:cubicBezTo>
                  <a:pt x="190" y="93"/>
                  <a:pt x="187" y="94"/>
                  <a:pt x="186" y="95"/>
                </a:cubicBezTo>
                <a:close/>
                <a:moveTo>
                  <a:pt x="178" y="81"/>
                </a:moveTo>
                <a:cubicBezTo>
                  <a:pt x="176" y="83"/>
                  <a:pt x="179" y="82"/>
                  <a:pt x="180" y="81"/>
                </a:cubicBezTo>
                <a:cubicBezTo>
                  <a:pt x="181" y="80"/>
                  <a:pt x="183" y="79"/>
                  <a:pt x="183" y="79"/>
                </a:cubicBezTo>
                <a:cubicBezTo>
                  <a:pt x="180" y="81"/>
                  <a:pt x="183" y="78"/>
                  <a:pt x="178" y="81"/>
                </a:cubicBezTo>
                <a:close/>
                <a:moveTo>
                  <a:pt x="182" y="80"/>
                </a:moveTo>
                <a:cubicBezTo>
                  <a:pt x="182" y="81"/>
                  <a:pt x="178" y="83"/>
                  <a:pt x="179" y="83"/>
                </a:cubicBezTo>
                <a:cubicBezTo>
                  <a:pt x="181" y="82"/>
                  <a:pt x="182" y="82"/>
                  <a:pt x="183" y="81"/>
                </a:cubicBezTo>
                <a:cubicBezTo>
                  <a:pt x="180" y="82"/>
                  <a:pt x="186" y="79"/>
                  <a:pt x="182" y="80"/>
                </a:cubicBezTo>
                <a:close/>
                <a:moveTo>
                  <a:pt x="182" y="82"/>
                </a:moveTo>
                <a:cubicBezTo>
                  <a:pt x="180" y="84"/>
                  <a:pt x="178" y="86"/>
                  <a:pt x="180" y="86"/>
                </a:cubicBezTo>
                <a:cubicBezTo>
                  <a:pt x="180" y="85"/>
                  <a:pt x="183" y="83"/>
                  <a:pt x="181" y="85"/>
                </a:cubicBezTo>
                <a:cubicBezTo>
                  <a:pt x="186" y="82"/>
                  <a:pt x="180" y="85"/>
                  <a:pt x="183" y="82"/>
                </a:cubicBezTo>
                <a:cubicBezTo>
                  <a:pt x="182" y="82"/>
                  <a:pt x="182" y="83"/>
                  <a:pt x="182" y="82"/>
                </a:cubicBezTo>
                <a:close/>
                <a:moveTo>
                  <a:pt x="165" y="91"/>
                </a:moveTo>
                <a:cubicBezTo>
                  <a:pt x="163" y="92"/>
                  <a:pt x="163" y="92"/>
                  <a:pt x="163" y="93"/>
                </a:cubicBezTo>
                <a:cubicBezTo>
                  <a:pt x="163" y="92"/>
                  <a:pt x="159" y="95"/>
                  <a:pt x="158" y="95"/>
                </a:cubicBezTo>
                <a:cubicBezTo>
                  <a:pt x="159" y="96"/>
                  <a:pt x="163" y="93"/>
                  <a:pt x="166" y="91"/>
                </a:cubicBezTo>
                <a:cubicBezTo>
                  <a:pt x="165" y="91"/>
                  <a:pt x="167" y="90"/>
                  <a:pt x="165" y="91"/>
                </a:cubicBezTo>
                <a:close/>
                <a:moveTo>
                  <a:pt x="167" y="91"/>
                </a:moveTo>
                <a:cubicBezTo>
                  <a:pt x="169" y="90"/>
                  <a:pt x="169" y="90"/>
                  <a:pt x="171" y="90"/>
                </a:cubicBezTo>
                <a:cubicBezTo>
                  <a:pt x="171" y="88"/>
                  <a:pt x="176" y="85"/>
                  <a:pt x="178" y="83"/>
                </a:cubicBezTo>
                <a:cubicBezTo>
                  <a:pt x="176" y="84"/>
                  <a:pt x="176" y="82"/>
                  <a:pt x="174" y="84"/>
                </a:cubicBezTo>
                <a:cubicBezTo>
                  <a:pt x="175" y="85"/>
                  <a:pt x="170" y="87"/>
                  <a:pt x="170" y="88"/>
                </a:cubicBezTo>
                <a:cubicBezTo>
                  <a:pt x="169" y="88"/>
                  <a:pt x="169" y="88"/>
                  <a:pt x="169" y="87"/>
                </a:cubicBezTo>
                <a:cubicBezTo>
                  <a:pt x="166" y="90"/>
                  <a:pt x="167" y="90"/>
                  <a:pt x="167" y="91"/>
                </a:cubicBezTo>
                <a:close/>
                <a:moveTo>
                  <a:pt x="173" y="93"/>
                </a:moveTo>
                <a:cubicBezTo>
                  <a:pt x="174" y="92"/>
                  <a:pt x="173" y="94"/>
                  <a:pt x="176" y="92"/>
                </a:cubicBezTo>
                <a:cubicBezTo>
                  <a:pt x="176" y="91"/>
                  <a:pt x="175" y="92"/>
                  <a:pt x="176" y="91"/>
                </a:cubicBezTo>
                <a:cubicBezTo>
                  <a:pt x="174" y="92"/>
                  <a:pt x="173" y="92"/>
                  <a:pt x="173" y="93"/>
                </a:cubicBezTo>
                <a:close/>
                <a:moveTo>
                  <a:pt x="174" y="104"/>
                </a:moveTo>
                <a:cubicBezTo>
                  <a:pt x="174" y="105"/>
                  <a:pt x="181" y="100"/>
                  <a:pt x="180" y="100"/>
                </a:cubicBezTo>
                <a:cubicBezTo>
                  <a:pt x="177" y="102"/>
                  <a:pt x="177" y="103"/>
                  <a:pt x="174" y="104"/>
                </a:cubicBezTo>
                <a:close/>
                <a:moveTo>
                  <a:pt x="164" y="99"/>
                </a:moveTo>
                <a:cubicBezTo>
                  <a:pt x="166" y="98"/>
                  <a:pt x="169" y="96"/>
                  <a:pt x="170" y="95"/>
                </a:cubicBezTo>
                <a:cubicBezTo>
                  <a:pt x="167" y="97"/>
                  <a:pt x="165" y="97"/>
                  <a:pt x="164" y="99"/>
                </a:cubicBezTo>
                <a:close/>
                <a:moveTo>
                  <a:pt x="159" y="99"/>
                </a:moveTo>
                <a:cubicBezTo>
                  <a:pt x="159" y="100"/>
                  <a:pt x="158" y="100"/>
                  <a:pt x="158" y="100"/>
                </a:cubicBezTo>
                <a:cubicBezTo>
                  <a:pt x="160" y="99"/>
                  <a:pt x="160" y="98"/>
                  <a:pt x="161" y="97"/>
                </a:cubicBezTo>
                <a:cubicBezTo>
                  <a:pt x="161" y="97"/>
                  <a:pt x="161" y="98"/>
                  <a:pt x="162" y="97"/>
                </a:cubicBezTo>
                <a:cubicBezTo>
                  <a:pt x="163" y="96"/>
                  <a:pt x="162" y="97"/>
                  <a:pt x="162" y="97"/>
                </a:cubicBezTo>
                <a:cubicBezTo>
                  <a:pt x="158" y="99"/>
                  <a:pt x="158" y="99"/>
                  <a:pt x="158" y="99"/>
                </a:cubicBezTo>
                <a:cubicBezTo>
                  <a:pt x="158" y="100"/>
                  <a:pt x="157" y="102"/>
                  <a:pt x="159" y="99"/>
                </a:cubicBezTo>
                <a:close/>
                <a:moveTo>
                  <a:pt x="153" y="99"/>
                </a:moveTo>
                <a:cubicBezTo>
                  <a:pt x="153" y="99"/>
                  <a:pt x="152" y="100"/>
                  <a:pt x="153" y="101"/>
                </a:cubicBezTo>
                <a:cubicBezTo>
                  <a:pt x="151" y="101"/>
                  <a:pt x="149" y="103"/>
                  <a:pt x="150" y="103"/>
                </a:cubicBezTo>
                <a:cubicBezTo>
                  <a:pt x="154" y="100"/>
                  <a:pt x="153" y="100"/>
                  <a:pt x="156" y="98"/>
                </a:cubicBezTo>
                <a:cubicBezTo>
                  <a:pt x="155" y="98"/>
                  <a:pt x="155" y="98"/>
                  <a:pt x="154" y="98"/>
                </a:cubicBezTo>
                <a:cubicBezTo>
                  <a:pt x="154" y="100"/>
                  <a:pt x="154" y="98"/>
                  <a:pt x="153" y="99"/>
                </a:cubicBezTo>
                <a:close/>
                <a:moveTo>
                  <a:pt x="160" y="120"/>
                </a:moveTo>
                <a:cubicBezTo>
                  <a:pt x="160" y="120"/>
                  <a:pt x="160" y="121"/>
                  <a:pt x="161" y="120"/>
                </a:cubicBezTo>
                <a:cubicBezTo>
                  <a:pt x="162" y="119"/>
                  <a:pt x="165" y="116"/>
                  <a:pt x="163" y="117"/>
                </a:cubicBezTo>
                <a:cubicBezTo>
                  <a:pt x="163" y="117"/>
                  <a:pt x="162" y="119"/>
                  <a:pt x="160" y="120"/>
                </a:cubicBezTo>
                <a:close/>
                <a:moveTo>
                  <a:pt x="150" y="106"/>
                </a:moveTo>
                <a:cubicBezTo>
                  <a:pt x="148" y="108"/>
                  <a:pt x="154" y="103"/>
                  <a:pt x="151" y="106"/>
                </a:cubicBezTo>
                <a:cubicBezTo>
                  <a:pt x="154" y="104"/>
                  <a:pt x="154" y="104"/>
                  <a:pt x="154" y="104"/>
                </a:cubicBezTo>
                <a:cubicBezTo>
                  <a:pt x="154" y="103"/>
                  <a:pt x="153" y="104"/>
                  <a:pt x="154" y="103"/>
                </a:cubicBezTo>
                <a:cubicBezTo>
                  <a:pt x="151" y="105"/>
                  <a:pt x="151" y="105"/>
                  <a:pt x="150" y="106"/>
                </a:cubicBezTo>
                <a:close/>
                <a:moveTo>
                  <a:pt x="146" y="105"/>
                </a:moveTo>
                <a:cubicBezTo>
                  <a:pt x="142" y="108"/>
                  <a:pt x="147" y="106"/>
                  <a:pt x="145" y="108"/>
                </a:cubicBezTo>
                <a:cubicBezTo>
                  <a:pt x="147" y="106"/>
                  <a:pt x="146" y="106"/>
                  <a:pt x="149" y="104"/>
                </a:cubicBezTo>
                <a:cubicBezTo>
                  <a:pt x="148" y="104"/>
                  <a:pt x="149" y="103"/>
                  <a:pt x="149" y="103"/>
                </a:cubicBezTo>
                <a:cubicBezTo>
                  <a:pt x="145" y="105"/>
                  <a:pt x="149" y="103"/>
                  <a:pt x="146" y="106"/>
                </a:cubicBezTo>
                <a:cubicBezTo>
                  <a:pt x="146" y="105"/>
                  <a:pt x="147" y="104"/>
                  <a:pt x="146" y="105"/>
                </a:cubicBezTo>
                <a:close/>
                <a:moveTo>
                  <a:pt x="153" y="120"/>
                </a:moveTo>
                <a:cubicBezTo>
                  <a:pt x="156" y="118"/>
                  <a:pt x="154" y="119"/>
                  <a:pt x="157" y="116"/>
                </a:cubicBezTo>
                <a:cubicBezTo>
                  <a:pt x="156" y="117"/>
                  <a:pt x="154" y="118"/>
                  <a:pt x="152" y="119"/>
                </a:cubicBezTo>
                <a:cubicBezTo>
                  <a:pt x="154" y="119"/>
                  <a:pt x="151" y="121"/>
                  <a:pt x="149" y="122"/>
                </a:cubicBezTo>
                <a:cubicBezTo>
                  <a:pt x="148" y="124"/>
                  <a:pt x="152" y="120"/>
                  <a:pt x="151" y="122"/>
                </a:cubicBezTo>
                <a:cubicBezTo>
                  <a:pt x="153" y="120"/>
                  <a:pt x="153" y="119"/>
                  <a:pt x="154" y="119"/>
                </a:cubicBezTo>
                <a:cubicBezTo>
                  <a:pt x="154" y="119"/>
                  <a:pt x="153" y="120"/>
                  <a:pt x="153" y="120"/>
                </a:cubicBezTo>
                <a:close/>
                <a:moveTo>
                  <a:pt x="136" y="117"/>
                </a:moveTo>
                <a:cubicBezTo>
                  <a:pt x="139" y="115"/>
                  <a:pt x="135" y="118"/>
                  <a:pt x="135" y="118"/>
                </a:cubicBezTo>
                <a:cubicBezTo>
                  <a:pt x="138" y="116"/>
                  <a:pt x="140" y="115"/>
                  <a:pt x="142" y="113"/>
                </a:cubicBezTo>
                <a:cubicBezTo>
                  <a:pt x="142" y="112"/>
                  <a:pt x="147" y="109"/>
                  <a:pt x="148" y="107"/>
                </a:cubicBezTo>
                <a:cubicBezTo>
                  <a:pt x="147" y="108"/>
                  <a:pt x="146" y="108"/>
                  <a:pt x="146" y="108"/>
                </a:cubicBezTo>
                <a:cubicBezTo>
                  <a:pt x="144" y="109"/>
                  <a:pt x="144" y="110"/>
                  <a:pt x="142" y="111"/>
                </a:cubicBezTo>
                <a:cubicBezTo>
                  <a:pt x="141" y="113"/>
                  <a:pt x="142" y="113"/>
                  <a:pt x="141" y="113"/>
                </a:cubicBezTo>
                <a:cubicBezTo>
                  <a:pt x="140" y="113"/>
                  <a:pt x="136" y="116"/>
                  <a:pt x="136" y="117"/>
                </a:cubicBezTo>
                <a:close/>
                <a:moveTo>
                  <a:pt x="153" y="123"/>
                </a:moveTo>
                <a:cubicBezTo>
                  <a:pt x="154" y="123"/>
                  <a:pt x="157" y="120"/>
                  <a:pt x="156" y="120"/>
                </a:cubicBezTo>
                <a:cubicBezTo>
                  <a:pt x="155" y="121"/>
                  <a:pt x="152" y="123"/>
                  <a:pt x="153" y="123"/>
                </a:cubicBezTo>
                <a:close/>
                <a:moveTo>
                  <a:pt x="137" y="109"/>
                </a:moveTo>
                <a:cubicBezTo>
                  <a:pt x="139" y="108"/>
                  <a:pt x="141" y="106"/>
                  <a:pt x="141" y="106"/>
                </a:cubicBezTo>
                <a:cubicBezTo>
                  <a:pt x="139" y="107"/>
                  <a:pt x="137" y="109"/>
                  <a:pt x="137" y="109"/>
                </a:cubicBezTo>
                <a:close/>
                <a:moveTo>
                  <a:pt x="136" y="114"/>
                </a:moveTo>
                <a:cubicBezTo>
                  <a:pt x="138" y="114"/>
                  <a:pt x="137" y="113"/>
                  <a:pt x="137" y="115"/>
                </a:cubicBezTo>
                <a:cubicBezTo>
                  <a:pt x="138" y="114"/>
                  <a:pt x="138" y="113"/>
                  <a:pt x="141" y="111"/>
                </a:cubicBezTo>
                <a:cubicBezTo>
                  <a:pt x="142" y="110"/>
                  <a:pt x="141" y="111"/>
                  <a:pt x="140" y="111"/>
                </a:cubicBezTo>
                <a:cubicBezTo>
                  <a:pt x="141" y="110"/>
                  <a:pt x="142" y="110"/>
                  <a:pt x="143" y="109"/>
                </a:cubicBezTo>
                <a:cubicBezTo>
                  <a:pt x="143" y="109"/>
                  <a:pt x="144" y="108"/>
                  <a:pt x="143" y="108"/>
                </a:cubicBezTo>
                <a:cubicBezTo>
                  <a:pt x="141" y="111"/>
                  <a:pt x="139" y="111"/>
                  <a:pt x="136" y="114"/>
                </a:cubicBezTo>
                <a:close/>
                <a:moveTo>
                  <a:pt x="142" y="117"/>
                </a:moveTo>
                <a:cubicBezTo>
                  <a:pt x="140" y="118"/>
                  <a:pt x="142" y="116"/>
                  <a:pt x="144" y="115"/>
                </a:cubicBezTo>
                <a:cubicBezTo>
                  <a:pt x="144" y="114"/>
                  <a:pt x="142" y="115"/>
                  <a:pt x="141" y="116"/>
                </a:cubicBezTo>
                <a:cubicBezTo>
                  <a:pt x="141" y="116"/>
                  <a:pt x="141" y="117"/>
                  <a:pt x="140" y="117"/>
                </a:cubicBezTo>
                <a:cubicBezTo>
                  <a:pt x="137" y="118"/>
                  <a:pt x="139" y="119"/>
                  <a:pt x="136" y="120"/>
                </a:cubicBezTo>
                <a:cubicBezTo>
                  <a:pt x="136" y="121"/>
                  <a:pt x="133" y="123"/>
                  <a:pt x="132" y="124"/>
                </a:cubicBezTo>
                <a:cubicBezTo>
                  <a:pt x="133" y="124"/>
                  <a:pt x="131" y="125"/>
                  <a:pt x="131" y="126"/>
                </a:cubicBezTo>
                <a:cubicBezTo>
                  <a:pt x="133" y="124"/>
                  <a:pt x="135" y="122"/>
                  <a:pt x="134" y="124"/>
                </a:cubicBezTo>
                <a:cubicBezTo>
                  <a:pt x="135" y="124"/>
                  <a:pt x="139" y="121"/>
                  <a:pt x="138" y="121"/>
                </a:cubicBezTo>
                <a:cubicBezTo>
                  <a:pt x="137" y="121"/>
                  <a:pt x="135" y="124"/>
                  <a:pt x="135" y="123"/>
                </a:cubicBezTo>
                <a:cubicBezTo>
                  <a:pt x="136" y="122"/>
                  <a:pt x="135" y="122"/>
                  <a:pt x="137" y="121"/>
                </a:cubicBezTo>
                <a:cubicBezTo>
                  <a:pt x="139" y="119"/>
                  <a:pt x="142" y="117"/>
                  <a:pt x="142" y="117"/>
                </a:cubicBezTo>
                <a:close/>
                <a:moveTo>
                  <a:pt x="143" y="118"/>
                </a:moveTo>
                <a:cubicBezTo>
                  <a:pt x="141" y="119"/>
                  <a:pt x="141" y="119"/>
                  <a:pt x="141" y="119"/>
                </a:cubicBezTo>
                <a:cubicBezTo>
                  <a:pt x="140" y="120"/>
                  <a:pt x="140" y="120"/>
                  <a:pt x="141" y="121"/>
                </a:cubicBezTo>
                <a:cubicBezTo>
                  <a:pt x="143" y="119"/>
                  <a:pt x="142" y="119"/>
                  <a:pt x="143" y="118"/>
                </a:cubicBezTo>
                <a:cubicBezTo>
                  <a:pt x="143" y="119"/>
                  <a:pt x="144" y="118"/>
                  <a:pt x="145" y="117"/>
                </a:cubicBezTo>
                <a:cubicBezTo>
                  <a:pt x="143" y="118"/>
                  <a:pt x="144" y="117"/>
                  <a:pt x="143" y="118"/>
                </a:cubicBezTo>
                <a:close/>
                <a:moveTo>
                  <a:pt x="146" y="128"/>
                </a:moveTo>
                <a:cubicBezTo>
                  <a:pt x="147" y="128"/>
                  <a:pt x="145" y="129"/>
                  <a:pt x="145" y="130"/>
                </a:cubicBezTo>
                <a:cubicBezTo>
                  <a:pt x="146" y="129"/>
                  <a:pt x="146" y="129"/>
                  <a:pt x="148" y="128"/>
                </a:cubicBezTo>
                <a:cubicBezTo>
                  <a:pt x="147" y="128"/>
                  <a:pt x="147" y="127"/>
                  <a:pt x="148" y="127"/>
                </a:cubicBezTo>
                <a:cubicBezTo>
                  <a:pt x="147" y="127"/>
                  <a:pt x="146" y="128"/>
                  <a:pt x="146" y="128"/>
                </a:cubicBezTo>
                <a:close/>
                <a:moveTo>
                  <a:pt x="133" y="117"/>
                </a:moveTo>
                <a:cubicBezTo>
                  <a:pt x="133" y="118"/>
                  <a:pt x="134" y="117"/>
                  <a:pt x="135" y="117"/>
                </a:cubicBezTo>
                <a:cubicBezTo>
                  <a:pt x="136" y="116"/>
                  <a:pt x="137" y="115"/>
                  <a:pt x="137" y="115"/>
                </a:cubicBezTo>
                <a:cubicBezTo>
                  <a:pt x="136" y="116"/>
                  <a:pt x="135" y="115"/>
                  <a:pt x="133" y="117"/>
                </a:cubicBezTo>
                <a:close/>
                <a:moveTo>
                  <a:pt x="144" y="129"/>
                </a:moveTo>
                <a:cubicBezTo>
                  <a:pt x="143" y="129"/>
                  <a:pt x="141" y="129"/>
                  <a:pt x="139" y="132"/>
                </a:cubicBezTo>
                <a:cubicBezTo>
                  <a:pt x="139" y="133"/>
                  <a:pt x="145" y="129"/>
                  <a:pt x="146" y="127"/>
                </a:cubicBezTo>
                <a:cubicBezTo>
                  <a:pt x="145" y="128"/>
                  <a:pt x="144" y="128"/>
                  <a:pt x="144" y="129"/>
                </a:cubicBezTo>
                <a:close/>
                <a:moveTo>
                  <a:pt x="133" y="117"/>
                </a:moveTo>
                <a:cubicBezTo>
                  <a:pt x="132" y="118"/>
                  <a:pt x="132" y="117"/>
                  <a:pt x="131" y="118"/>
                </a:cubicBezTo>
                <a:cubicBezTo>
                  <a:pt x="131" y="119"/>
                  <a:pt x="133" y="117"/>
                  <a:pt x="135" y="116"/>
                </a:cubicBezTo>
                <a:cubicBezTo>
                  <a:pt x="134" y="116"/>
                  <a:pt x="136" y="114"/>
                  <a:pt x="134" y="115"/>
                </a:cubicBezTo>
                <a:cubicBezTo>
                  <a:pt x="134" y="116"/>
                  <a:pt x="134" y="116"/>
                  <a:pt x="133" y="117"/>
                </a:cubicBezTo>
                <a:close/>
                <a:moveTo>
                  <a:pt x="138" y="122"/>
                </a:moveTo>
                <a:cubicBezTo>
                  <a:pt x="137" y="123"/>
                  <a:pt x="137" y="123"/>
                  <a:pt x="139" y="122"/>
                </a:cubicBezTo>
                <a:cubicBezTo>
                  <a:pt x="140" y="121"/>
                  <a:pt x="140" y="120"/>
                  <a:pt x="138" y="122"/>
                </a:cubicBezTo>
                <a:close/>
                <a:moveTo>
                  <a:pt x="139" y="137"/>
                </a:moveTo>
                <a:cubicBezTo>
                  <a:pt x="141" y="135"/>
                  <a:pt x="141" y="137"/>
                  <a:pt x="139" y="138"/>
                </a:cubicBezTo>
                <a:cubicBezTo>
                  <a:pt x="140" y="137"/>
                  <a:pt x="141" y="137"/>
                  <a:pt x="142" y="136"/>
                </a:cubicBezTo>
                <a:cubicBezTo>
                  <a:pt x="142" y="135"/>
                  <a:pt x="142" y="135"/>
                  <a:pt x="142" y="135"/>
                </a:cubicBezTo>
                <a:cubicBezTo>
                  <a:pt x="142" y="135"/>
                  <a:pt x="143" y="134"/>
                  <a:pt x="144" y="134"/>
                </a:cubicBezTo>
                <a:cubicBezTo>
                  <a:pt x="142" y="136"/>
                  <a:pt x="138" y="139"/>
                  <a:pt x="138" y="140"/>
                </a:cubicBezTo>
                <a:cubicBezTo>
                  <a:pt x="138" y="140"/>
                  <a:pt x="137" y="141"/>
                  <a:pt x="136" y="141"/>
                </a:cubicBezTo>
                <a:cubicBezTo>
                  <a:pt x="138" y="140"/>
                  <a:pt x="138" y="139"/>
                  <a:pt x="139" y="138"/>
                </a:cubicBezTo>
                <a:cubicBezTo>
                  <a:pt x="139" y="137"/>
                  <a:pt x="136" y="138"/>
                  <a:pt x="133" y="141"/>
                </a:cubicBezTo>
                <a:cubicBezTo>
                  <a:pt x="134" y="141"/>
                  <a:pt x="136" y="139"/>
                  <a:pt x="137" y="139"/>
                </a:cubicBezTo>
                <a:cubicBezTo>
                  <a:pt x="137" y="139"/>
                  <a:pt x="138" y="139"/>
                  <a:pt x="138" y="139"/>
                </a:cubicBezTo>
                <a:cubicBezTo>
                  <a:pt x="135" y="142"/>
                  <a:pt x="132" y="145"/>
                  <a:pt x="132" y="146"/>
                </a:cubicBezTo>
                <a:cubicBezTo>
                  <a:pt x="133" y="145"/>
                  <a:pt x="135" y="144"/>
                  <a:pt x="135" y="143"/>
                </a:cubicBezTo>
                <a:cubicBezTo>
                  <a:pt x="134" y="144"/>
                  <a:pt x="134" y="144"/>
                  <a:pt x="134" y="144"/>
                </a:cubicBezTo>
                <a:cubicBezTo>
                  <a:pt x="135" y="144"/>
                  <a:pt x="136" y="142"/>
                  <a:pt x="136" y="142"/>
                </a:cubicBezTo>
                <a:cubicBezTo>
                  <a:pt x="137" y="142"/>
                  <a:pt x="134" y="145"/>
                  <a:pt x="137" y="143"/>
                </a:cubicBezTo>
                <a:cubicBezTo>
                  <a:pt x="136" y="142"/>
                  <a:pt x="139" y="141"/>
                  <a:pt x="140" y="141"/>
                </a:cubicBezTo>
                <a:cubicBezTo>
                  <a:pt x="139" y="140"/>
                  <a:pt x="141" y="139"/>
                  <a:pt x="141" y="139"/>
                </a:cubicBezTo>
                <a:cubicBezTo>
                  <a:pt x="140" y="139"/>
                  <a:pt x="140" y="139"/>
                  <a:pt x="141" y="138"/>
                </a:cubicBezTo>
                <a:cubicBezTo>
                  <a:pt x="144" y="136"/>
                  <a:pt x="146" y="134"/>
                  <a:pt x="148" y="133"/>
                </a:cubicBezTo>
                <a:cubicBezTo>
                  <a:pt x="147" y="133"/>
                  <a:pt x="143" y="135"/>
                  <a:pt x="146" y="132"/>
                </a:cubicBezTo>
                <a:cubicBezTo>
                  <a:pt x="143" y="133"/>
                  <a:pt x="141" y="134"/>
                  <a:pt x="139" y="137"/>
                </a:cubicBezTo>
                <a:close/>
                <a:moveTo>
                  <a:pt x="142" y="131"/>
                </a:moveTo>
                <a:cubicBezTo>
                  <a:pt x="142" y="131"/>
                  <a:pt x="143" y="132"/>
                  <a:pt x="144" y="130"/>
                </a:cubicBezTo>
                <a:cubicBezTo>
                  <a:pt x="144" y="130"/>
                  <a:pt x="144" y="130"/>
                  <a:pt x="144" y="129"/>
                </a:cubicBezTo>
                <a:cubicBezTo>
                  <a:pt x="144" y="130"/>
                  <a:pt x="143" y="130"/>
                  <a:pt x="142" y="131"/>
                </a:cubicBezTo>
                <a:close/>
                <a:moveTo>
                  <a:pt x="142" y="143"/>
                </a:moveTo>
                <a:cubicBezTo>
                  <a:pt x="142" y="143"/>
                  <a:pt x="145" y="140"/>
                  <a:pt x="145" y="142"/>
                </a:cubicBezTo>
                <a:cubicBezTo>
                  <a:pt x="147" y="140"/>
                  <a:pt x="149" y="139"/>
                  <a:pt x="150" y="138"/>
                </a:cubicBezTo>
                <a:cubicBezTo>
                  <a:pt x="148" y="139"/>
                  <a:pt x="147" y="140"/>
                  <a:pt x="146" y="140"/>
                </a:cubicBezTo>
                <a:cubicBezTo>
                  <a:pt x="147" y="139"/>
                  <a:pt x="147" y="139"/>
                  <a:pt x="148" y="138"/>
                </a:cubicBezTo>
                <a:cubicBezTo>
                  <a:pt x="147" y="139"/>
                  <a:pt x="150" y="137"/>
                  <a:pt x="150" y="137"/>
                </a:cubicBezTo>
                <a:cubicBezTo>
                  <a:pt x="148" y="138"/>
                  <a:pt x="142" y="142"/>
                  <a:pt x="142" y="143"/>
                </a:cubicBezTo>
                <a:close/>
                <a:moveTo>
                  <a:pt x="125" y="125"/>
                </a:moveTo>
                <a:cubicBezTo>
                  <a:pt x="126" y="125"/>
                  <a:pt x="128" y="123"/>
                  <a:pt x="128" y="124"/>
                </a:cubicBezTo>
                <a:cubicBezTo>
                  <a:pt x="126" y="126"/>
                  <a:pt x="124" y="127"/>
                  <a:pt x="124" y="128"/>
                </a:cubicBezTo>
                <a:cubicBezTo>
                  <a:pt x="129" y="124"/>
                  <a:pt x="129" y="124"/>
                  <a:pt x="129" y="124"/>
                </a:cubicBezTo>
                <a:cubicBezTo>
                  <a:pt x="128" y="123"/>
                  <a:pt x="132" y="121"/>
                  <a:pt x="131" y="120"/>
                </a:cubicBezTo>
                <a:cubicBezTo>
                  <a:pt x="129" y="122"/>
                  <a:pt x="127" y="123"/>
                  <a:pt x="125" y="125"/>
                </a:cubicBezTo>
                <a:close/>
                <a:moveTo>
                  <a:pt x="131" y="122"/>
                </a:moveTo>
                <a:cubicBezTo>
                  <a:pt x="132" y="122"/>
                  <a:pt x="131" y="122"/>
                  <a:pt x="131" y="123"/>
                </a:cubicBezTo>
                <a:cubicBezTo>
                  <a:pt x="132" y="122"/>
                  <a:pt x="132" y="121"/>
                  <a:pt x="133" y="120"/>
                </a:cubicBezTo>
                <a:cubicBezTo>
                  <a:pt x="134" y="120"/>
                  <a:pt x="134" y="120"/>
                  <a:pt x="134" y="120"/>
                </a:cubicBezTo>
                <a:cubicBezTo>
                  <a:pt x="133" y="120"/>
                  <a:pt x="135" y="117"/>
                  <a:pt x="131" y="119"/>
                </a:cubicBezTo>
                <a:cubicBezTo>
                  <a:pt x="131" y="120"/>
                  <a:pt x="134" y="119"/>
                  <a:pt x="131" y="122"/>
                </a:cubicBezTo>
                <a:close/>
                <a:moveTo>
                  <a:pt x="139" y="130"/>
                </a:moveTo>
                <a:cubicBezTo>
                  <a:pt x="138" y="132"/>
                  <a:pt x="142" y="129"/>
                  <a:pt x="142" y="129"/>
                </a:cubicBezTo>
                <a:lnTo>
                  <a:pt x="139" y="130"/>
                </a:lnTo>
                <a:close/>
                <a:moveTo>
                  <a:pt x="133" y="129"/>
                </a:moveTo>
                <a:cubicBezTo>
                  <a:pt x="135" y="127"/>
                  <a:pt x="136" y="126"/>
                  <a:pt x="135" y="126"/>
                </a:cubicBezTo>
                <a:cubicBezTo>
                  <a:pt x="133" y="128"/>
                  <a:pt x="132" y="129"/>
                  <a:pt x="133" y="129"/>
                </a:cubicBezTo>
                <a:close/>
                <a:moveTo>
                  <a:pt x="129" y="121"/>
                </a:moveTo>
                <a:cubicBezTo>
                  <a:pt x="128" y="120"/>
                  <a:pt x="126" y="121"/>
                  <a:pt x="124" y="124"/>
                </a:cubicBezTo>
                <a:cubicBezTo>
                  <a:pt x="125" y="123"/>
                  <a:pt x="125" y="123"/>
                  <a:pt x="124" y="124"/>
                </a:cubicBezTo>
                <a:cubicBezTo>
                  <a:pt x="123" y="124"/>
                  <a:pt x="121" y="127"/>
                  <a:pt x="120" y="128"/>
                </a:cubicBezTo>
                <a:cubicBezTo>
                  <a:pt x="121" y="128"/>
                  <a:pt x="121" y="128"/>
                  <a:pt x="120" y="130"/>
                </a:cubicBezTo>
                <a:cubicBezTo>
                  <a:pt x="121" y="129"/>
                  <a:pt x="121" y="129"/>
                  <a:pt x="121" y="129"/>
                </a:cubicBezTo>
                <a:cubicBezTo>
                  <a:pt x="125" y="126"/>
                  <a:pt x="124" y="125"/>
                  <a:pt x="128" y="123"/>
                </a:cubicBezTo>
                <a:cubicBezTo>
                  <a:pt x="127" y="122"/>
                  <a:pt x="126" y="123"/>
                  <a:pt x="129" y="121"/>
                </a:cubicBezTo>
                <a:close/>
                <a:moveTo>
                  <a:pt x="129" y="131"/>
                </a:moveTo>
                <a:cubicBezTo>
                  <a:pt x="130" y="130"/>
                  <a:pt x="133" y="127"/>
                  <a:pt x="134" y="126"/>
                </a:cubicBezTo>
                <a:cubicBezTo>
                  <a:pt x="131" y="128"/>
                  <a:pt x="130" y="130"/>
                  <a:pt x="129" y="131"/>
                </a:cubicBezTo>
                <a:close/>
                <a:moveTo>
                  <a:pt x="133" y="136"/>
                </a:moveTo>
                <a:cubicBezTo>
                  <a:pt x="135" y="136"/>
                  <a:pt x="137" y="136"/>
                  <a:pt x="139" y="133"/>
                </a:cubicBezTo>
                <a:cubicBezTo>
                  <a:pt x="136" y="135"/>
                  <a:pt x="136" y="134"/>
                  <a:pt x="133" y="136"/>
                </a:cubicBezTo>
                <a:close/>
                <a:moveTo>
                  <a:pt x="124" y="131"/>
                </a:moveTo>
                <a:cubicBezTo>
                  <a:pt x="125" y="131"/>
                  <a:pt x="125" y="131"/>
                  <a:pt x="124" y="132"/>
                </a:cubicBezTo>
                <a:cubicBezTo>
                  <a:pt x="126" y="131"/>
                  <a:pt x="131" y="127"/>
                  <a:pt x="128" y="128"/>
                </a:cubicBezTo>
                <a:cubicBezTo>
                  <a:pt x="128" y="129"/>
                  <a:pt x="126" y="130"/>
                  <a:pt x="124" y="131"/>
                </a:cubicBezTo>
                <a:close/>
                <a:moveTo>
                  <a:pt x="121" y="127"/>
                </a:moveTo>
                <a:cubicBezTo>
                  <a:pt x="121" y="126"/>
                  <a:pt x="121" y="125"/>
                  <a:pt x="123" y="124"/>
                </a:cubicBezTo>
                <a:cubicBezTo>
                  <a:pt x="120" y="126"/>
                  <a:pt x="117" y="127"/>
                  <a:pt x="117" y="128"/>
                </a:cubicBezTo>
                <a:cubicBezTo>
                  <a:pt x="118" y="128"/>
                  <a:pt x="120" y="126"/>
                  <a:pt x="121" y="126"/>
                </a:cubicBezTo>
                <a:cubicBezTo>
                  <a:pt x="120" y="126"/>
                  <a:pt x="119" y="128"/>
                  <a:pt x="121" y="127"/>
                </a:cubicBezTo>
                <a:close/>
                <a:moveTo>
                  <a:pt x="120" y="131"/>
                </a:moveTo>
                <a:cubicBezTo>
                  <a:pt x="121" y="131"/>
                  <a:pt x="122" y="131"/>
                  <a:pt x="124" y="129"/>
                </a:cubicBezTo>
                <a:cubicBezTo>
                  <a:pt x="124" y="128"/>
                  <a:pt x="121" y="130"/>
                  <a:pt x="120" y="131"/>
                </a:cubicBezTo>
                <a:close/>
                <a:moveTo>
                  <a:pt x="119" y="140"/>
                </a:moveTo>
                <a:cubicBezTo>
                  <a:pt x="121" y="139"/>
                  <a:pt x="122" y="137"/>
                  <a:pt x="124" y="135"/>
                </a:cubicBezTo>
                <a:cubicBezTo>
                  <a:pt x="124" y="134"/>
                  <a:pt x="124" y="134"/>
                  <a:pt x="124" y="134"/>
                </a:cubicBezTo>
                <a:cubicBezTo>
                  <a:pt x="121" y="137"/>
                  <a:pt x="119" y="139"/>
                  <a:pt x="119" y="140"/>
                </a:cubicBezTo>
                <a:close/>
                <a:moveTo>
                  <a:pt x="117" y="131"/>
                </a:moveTo>
                <a:cubicBezTo>
                  <a:pt x="119" y="130"/>
                  <a:pt x="117" y="130"/>
                  <a:pt x="118" y="129"/>
                </a:cubicBezTo>
                <a:cubicBezTo>
                  <a:pt x="116" y="131"/>
                  <a:pt x="116" y="131"/>
                  <a:pt x="117" y="131"/>
                </a:cubicBezTo>
                <a:close/>
                <a:moveTo>
                  <a:pt x="112" y="133"/>
                </a:moveTo>
                <a:cubicBezTo>
                  <a:pt x="112" y="134"/>
                  <a:pt x="114" y="132"/>
                  <a:pt x="113" y="133"/>
                </a:cubicBezTo>
                <a:cubicBezTo>
                  <a:pt x="117" y="130"/>
                  <a:pt x="114" y="131"/>
                  <a:pt x="112" y="133"/>
                </a:cubicBezTo>
                <a:close/>
                <a:moveTo>
                  <a:pt x="117" y="138"/>
                </a:moveTo>
                <a:cubicBezTo>
                  <a:pt x="116" y="140"/>
                  <a:pt x="113" y="143"/>
                  <a:pt x="114" y="143"/>
                </a:cubicBezTo>
                <a:cubicBezTo>
                  <a:pt x="117" y="140"/>
                  <a:pt x="116" y="140"/>
                  <a:pt x="119" y="137"/>
                </a:cubicBezTo>
                <a:cubicBezTo>
                  <a:pt x="118" y="138"/>
                  <a:pt x="118" y="137"/>
                  <a:pt x="117" y="138"/>
                </a:cubicBezTo>
                <a:close/>
                <a:moveTo>
                  <a:pt x="114" y="157"/>
                </a:moveTo>
                <a:cubicBezTo>
                  <a:pt x="112" y="158"/>
                  <a:pt x="113" y="158"/>
                  <a:pt x="111" y="158"/>
                </a:cubicBezTo>
                <a:cubicBezTo>
                  <a:pt x="113" y="158"/>
                  <a:pt x="109" y="161"/>
                  <a:pt x="109" y="161"/>
                </a:cubicBezTo>
                <a:cubicBezTo>
                  <a:pt x="111" y="159"/>
                  <a:pt x="109" y="160"/>
                  <a:pt x="108" y="161"/>
                </a:cubicBezTo>
                <a:cubicBezTo>
                  <a:pt x="108" y="162"/>
                  <a:pt x="107" y="163"/>
                  <a:pt x="107" y="164"/>
                </a:cubicBezTo>
                <a:cubicBezTo>
                  <a:pt x="105" y="166"/>
                  <a:pt x="105" y="164"/>
                  <a:pt x="102" y="167"/>
                </a:cubicBezTo>
                <a:cubicBezTo>
                  <a:pt x="102" y="169"/>
                  <a:pt x="103" y="167"/>
                  <a:pt x="104" y="167"/>
                </a:cubicBezTo>
                <a:cubicBezTo>
                  <a:pt x="103" y="168"/>
                  <a:pt x="102" y="168"/>
                  <a:pt x="101" y="169"/>
                </a:cubicBezTo>
                <a:cubicBezTo>
                  <a:pt x="103" y="169"/>
                  <a:pt x="106" y="166"/>
                  <a:pt x="107" y="164"/>
                </a:cubicBezTo>
                <a:cubicBezTo>
                  <a:pt x="106" y="167"/>
                  <a:pt x="101" y="172"/>
                  <a:pt x="99" y="173"/>
                </a:cubicBezTo>
                <a:cubicBezTo>
                  <a:pt x="99" y="173"/>
                  <a:pt x="99" y="175"/>
                  <a:pt x="98" y="175"/>
                </a:cubicBezTo>
                <a:cubicBezTo>
                  <a:pt x="98" y="175"/>
                  <a:pt x="99" y="175"/>
                  <a:pt x="98" y="175"/>
                </a:cubicBezTo>
                <a:cubicBezTo>
                  <a:pt x="99" y="175"/>
                  <a:pt x="98" y="175"/>
                  <a:pt x="99" y="175"/>
                </a:cubicBezTo>
                <a:cubicBezTo>
                  <a:pt x="99" y="175"/>
                  <a:pt x="100" y="174"/>
                  <a:pt x="100" y="174"/>
                </a:cubicBezTo>
                <a:cubicBezTo>
                  <a:pt x="100" y="174"/>
                  <a:pt x="100" y="174"/>
                  <a:pt x="100" y="174"/>
                </a:cubicBezTo>
                <a:cubicBezTo>
                  <a:pt x="101" y="172"/>
                  <a:pt x="101" y="172"/>
                  <a:pt x="101" y="172"/>
                </a:cubicBezTo>
                <a:cubicBezTo>
                  <a:pt x="102" y="172"/>
                  <a:pt x="103" y="171"/>
                  <a:pt x="104" y="170"/>
                </a:cubicBezTo>
                <a:cubicBezTo>
                  <a:pt x="103" y="170"/>
                  <a:pt x="106" y="168"/>
                  <a:pt x="106" y="167"/>
                </a:cubicBezTo>
                <a:cubicBezTo>
                  <a:pt x="108" y="166"/>
                  <a:pt x="114" y="158"/>
                  <a:pt x="117" y="157"/>
                </a:cubicBezTo>
                <a:cubicBezTo>
                  <a:pt x="117" y="157"/>
                  <a:pt x="116" y="157"/>
                  <a:pt x="117" y="156"/>
                </a:cubicBezTo>
                <a:cubicBezTo>
                  <a:pt x="119" y="155"/>
                  <a:pt x="120" y="153"/>
                  <a:pt x="123" y="151"/>
                </a:cubicBezTo>
                <a:cubicBezTo>
                  <a:pt x="122" y="150"/>
                  <a:pt x="125" y="150"/>
                  <a:pt x="126" y="148"/>
                </a:cubicBezTo>
                <a:cubicBezTo>
                  <a:pt x="126" y="148"/>
                  <a:pt x="127" y="147"/>
                  <a:pt x="126" y="147"/>
                </a:cubicBezTo>
                <a:cubicBezTo>
                  <a:pt x="123" y="150"/>
                  <a:pt x="122" y="148"/>
                  <a:pt x="120" y="151"/>
                </a:cubicBezTo>
                <a:cubicBezTo>
                  <a:pt x="121" y="150"/>
                  <a:pt x="120" y="153"/>
                  <a:pt x="119" y="153"/>
                </a:cubicBezTo>
                <a:cubicBezTo>
                  <a:pt x="119" y="152"/>
                  <a:pt x="117" y="155"/>
                  <a:pt x="116" y="155"/>
                </a:cubicBezTo>
                <a:cubicBezTo>
                  <a:pt x="117" y="154"/>
                  <a:pt x="118" y="153"/>
                  <a:pt x="118" y="152"/>
                </a:cubicBezTo>
                <a:cubicBezTo>
                  <a:pt x="117" y="154"/>
                  <a:pt x="116" y="154"/>
                  <a:pt x="116" y="154"/>
                </a:cubicBezTo>
                <a:cubicBezTo>
                  <a:pt x="116" y="154"/>
                  <a:pt x="117" y="153"/>
                  <a:pt x="117" y="153"/>
                </a:cubicBezTo>
                <a:cubicBezTo>
                  <a:pt x="115" y="155"/>
                  <a:pt x="115" y="155"/>
                  <a:pt x="114" y="157"/>
                </a:cubicBezTo>
                <a:close/>
                <a:moveTo>
                  <a:pt x="119" y="151"/>
                </a:moveTo>
                <a:cubicBezTo>
                  <a:pt x="120" y="150"/>
                  <a:pt x="121" y="149"/>
                  <a:pt x="121" y="148"/>
                </a:cubicBezTo>
                <a:cubicBezTo>
                  <a:pt x="120" y="149"/>
                  <a:pt x="119" y="149"/>
                  <a:pt x="118" y="151"/>
                </a:cubicBezTo>
                <a:cubicBezTo>
                  <a:pt x="118" y="152"/>
                  <a:pt x="119" y="150"/>
                  <a:pt x="120" y="150"/>
                </a:cubicBezTo>
                <a:cubicBezTo>
                  <a:pt x="119" y="151"/>
                  <a:pt x="118" y="152"/>
                  <a:pt x="119" y="151"/>
                </a:cubicBezTo>
                <a:close/>
                <a:moveTo>
                  <a:pt x="124" y="159"/>
                </a:moveTo>
                <a:cubicBezTo>
                  <a:pt x="125" y="159"/>
                  <a:pt x="128" y="159"/>
                  <a:pt x="128" y="157"/>
                </a:cubicBezTo>
                <a:cubicBezTo>
                  <a:pt x="125" y="160"/>
                  <a:pt x="127" y="156"/>
                  <a:pt x="124" y="159"/>
                </a:cubicBezTo>
                <a:close/>
                <a:moveTo>
                  <a:pt x="112" y="142"/>
                </a:moveTo>
                <a:cubicBezTo>
                  <a:pt x="110" y="143"/>
                  <a:pt x="109" y="144"/>
                  <a:pt x="109" y="145"/>
                </a:cubicBezTo>
                <a:cubicBezTo>
                  <a:pt x="110" y="145"/>
                  <a:pt x="111" y="143"/>
                  <a:pt x="112" y="142"/>
                </a:cubicBezTo>
                <a:cubicBezTo>
                  <a:pt x="112" y="143"/>
                  <a:pt x="112" y="143"/>
                  <a:pt x="113" y="142"/>
                </a:cubicBezTo>
                <a:cubicBezTo>
                  <a:pt x="113" y="142"/>
                  <a:pt x="112" y="142"/>
                  <a:pt x="112" y="142"/>
                </a:cubicBezTo>
                <a:close/>
                <a:moveTo>
                  <a:pt x="114" y="170"/>
                </a:moveTo>
                <a:cubicBezTo>
                  <a:pt x="115" y="170"/>
                  <a:pt x="118" y="166"/>
                  <a:pt x="117" y="166"/>
                </a:cubicBezTo>
                <a:cubicBezTo>
                  <a:pt x="115" y="168"/>
                  <a:pt x="116" y="167"/>
                  <a:pt x="114" y="170"/>
                </a:cubicBezTo>
                <a:close/>
                <a:moveTo>
                  <a:pt x="88" y="182"/>
                </a:moveTo>
                <a:cubicBezTo>
                  <a:pt x="88" y="182"/>
                  <a:pt x="89" y="182"/>
                  <a:pt x="89" y="181"/>
                </a:cubicBezTo>
                <a:cubicBezTo>
                  <a:pt x="88" y="181"/>
                  <a:pt x="88" y="182"/>
                  <a:pt x="88" y="182"/>
                </a:cubicBezTo>
                <a:close/>
                <a:moveTo>
                  <a:pt x="108" y="144"/>
                </a:moveTo>
                <a:cubicBezTo>
                  <a:pt x="106" y="144"/>
                  <a:pt x="109" y="142"/>
                  <a:pt x="108" y="142"/>
                </a:cubicBezTo>
                <a:cubicBezTo>
                  <a:pt x="107" y="142"/>
                  <a:pt x="103" y="145"/>
                  <a:pt x="103" y="145"/>
                </a:cubicBezTo>
                <a:cubicBezTo>
                  <a:pt x="105" y="144"/>
                  <a:pt x="106" y="145"/>
                  <a:pt x="107" y="144"/>
                </a:cubicBezTo>
                <a:cubicBezTo>
                  <a:pt x="109" y="143"/>
                  <a:pt x="109" y="143"/>
                  <a:pt x="110" y="141"/>
                </a:cubicBezTo>
                <a:cubicBezTo>
                  <a:pt x="110" y="141"/>
                  <a:pt x="110" y="141"/>
                  <a:pt x="110" y="141"/>
                </a:cubicBezTo>
                <a:cubicBezTo>
                  <a:pt x="107" y="143"/>
                  <a:pt x="110" y="142"/>
                  <a:pt x="108" y="144"/>
                </a:cubicBezTo>
                <a:close/>
                <a:moveTo>
                  <a:pt x="802" y="247"/>
                </a:moveTo>
                <a:cubicBezTo>
                  <a:pt x="799" y="242"/>
                  <a:pt x="799" y="242"/>
                  <a:pt x="799" y="242"/>
                </a:cubicBezTo>
                <a:cubicBezTo>
                  <a:pt x="798" y="242"/>
                  <a:pt x="801" y="247"/>
                  <a:pt x="801" y="246"/>
                </a:cubicBezTo>
                <a:cubicBezTo>
                  <a:pt x="801" y="247"/>
                  <a:pt x="801" y="247"/>
                  <a:pt x="801" y="247"/>
                </a:cubicBezTo>
                <a:cubicBezTo>
                  <a:pt x="800" y="244"/>
                  <a:pt x="802" y="246"/>
                  <a:pt x="802" y="247"/>
                </a:cubicBezTo>
                <a:close/>
                <a:moveTo>
                  <a:pt x="596" y="44"/>
                </a:moveTo>
                <a:cubicBezTo>
                  <a:pt x="592" y="42"/>
                  <a:pt x="592" y="42"/>
                  <a:pt x="592" y="42"/>
                </a:cubicBezTo>
                <a:cubicBezTo>
                  <a:pt x="592" y="43"/>
                  <a:pt x="593" y="43"/>
                  <a:pt x="594" y="44"/>
                </a:cubicBezTo>
                <a:cubicBezTo>
                  <a:pt x="591" y="43"/>
                  <a:pt x="597" y="45"/>
                  <a:pt x="596" y="44"/>
                </a:cubicBezTo>
                <a:close/>
                <a:moveTo>
                  <a:pt x="493" y="9"/>
                </a:moveTo>
                <a:cubicBezTo>
                  <a:pt x="495" y="10"/>
                  <a:pt x="500" y="11"/>
                  <a:pt x="502" y="11"/>
                </a:cubicBezTo>
                <a:cubicBezTo>
                  <a:pt x="500" y="10"/>
                  <a:pt x="492" y="9"/>
                  <a:pt x="493" y="9"/>
                </a:cubicBezTo>
                <a:close/>
                <a:moveTo>
                  <a:pt x="467" y="5"/>
                </a:moveTo>
                <a:cubicBezTo>
                  <a:pt x="469" y="5"/>
                  <a:pt x="477" y="7"/>
                  <a:pt x="475" y="6"/>
                </a:cubicBezTo>
                <a:cubicBezTo>
                  <a:pt x="473" y="6"/>
                  <a:pt x="466" y="4"/>
                  <a:pt x="466" y="5"/>
                </a:cubicBezTo>
                <a:cubicBezTo>
                  <a:pt x="467" y="6"/>
                  <a:pt x="469" y="7"/>
                  <a:pt x="470" y="6"/>
                </a:cubicBezTo>
                <a:cubicBezTo>
                  <a:pt x="469" y="6"/>
                  <a:pt x="468" y="6"/>
                  <a:pt x="467" y="5"/>
                </a:cubicBezTo>
                <a:close/>
                <a:moveTo>
                  <a:pt x="411" y="0"/>
                </a:moveTo>
                <a:cubicBezTo>
                  <a:pt x="410" y="0"/>
                  <a:pt x="406" y="0"/>
                  <a:pt x="404" y="1"/>
                </a:cubicBezTo>
                <a:cubicBezTo>
                  <a:pt x="407" y="1"/>
                  <a:pt x="411" y="1"/>
                  <a:pt x="414" y="1"/>
                </a:cubicBezTo>
                <a:cubicBezTo>
                  <a:pt x="413" y="1"/>
                  <a:pt x="411" y="1"/>
                  <a:pt x="412" y="1"/>
                </a:cubicBezTo>
                <a:cubicBezTo>
                  <a:pt x="413" y="1"/>
                  <a:pt x="417" y="0"/>
                  <a:pt x="415" y="0"/>
                </a:cubicBezTo>
                <a:cubicBezTo>
                  <a:pt x="415" y="1"/>
                  <a:pt x="413" y="0"/>
                  <a:pt x="411" y="0"/>
                </a:cubicBezTo>
                <a:close/>
                <a:moveTo>
                  <a:pt x="394" y="50"/>
                </a:moveTo>
                <a:cubicBezTo>
                  <a:pt x="394" y="49"/>
                  <a:pt x="401" y="50"/>
                  <a:pt x="399" y="50"/>
                </a:cubicBezTo>
                <a:cubicBezTo>
                  <a:pt x="399" y="49"/>
                  <a:pt x="391" y="49"/>
                  <a:pt x="394" y="50"/>
                </a:cubicBezTo>
                <a:close/>
                <a:moveTo>
                  <a:pt x="388" y="50"/>
                </a:moveTo>
                <a:cubicBezTo>
                  <a:pt x="389" y="50"/>
                  <a:pt x="391" y="51"/>
                  <a:pt x="393" y="50"/>
                </a:cubicBezTo>
                <a:cubicBezTo>
                  <a:pt x="384" y="50"/>
                  <a:pt x="379" y="50"/>
                  <a:pt x="376" y="50"/>
                </a:cubicBezTo>
                <a:cubicBezTo>
                  <a:pt x="379" y="50"/>
                  <a:pt x="373" y="51"/>
                  <a:pt x="376" y="51"/>
                </a:cubicBezTo>
                <a:cubicBezTo>
                  <a:pt x="378" y="50"/>
                  <a:pt x="383" y="51"/>
                  <a:pt x="382" y="50"/>
                </a:cubicBezTo>
                <a:cubicBezTo>
                  <a:pt x="383" y="50"/>
                  <a:pt x="386" y="50"/>
                  <a:pt x="388" y="50"/>
                </a:cubicBezTo>
                <a:close/>
                <a:moveTo>
                  <a:pt x="350" y="7"/>
                </a:moveTo>
                <a:cubicBezTo>
                  <a:pt x="351" y="6"/>
                  <a:pt x="358" y="6"/>
                  <a:pt x="359" y="6"/>
                </a:cubicBezTo>
                <a:cubicBezTo>
                  <a:pt x="355" y="6"/>
                  <a:pt x="351" y="7"/>
                  <a:pt x="349" y="7"/>
                </a:cubicBezTo>
                <a:cubicBezTo>
                  <a:pt x="350" y="7"/>
                  <a:pt x="350" y="7"/>
                  <a:pt x="350" y="7"/>
                </a:cubicBezTo>
                <a:cubicBezTo>
                  <a:pt x="350" y="7"/>
                  <a:pt x="349" y="7"/>
                  <a:pt x="350" y="7"/>
                </a:cubicBezTo>
                <a:close/>
                <a:moveTo>
                  <a:pt x="350" y="8"/>
                </a:moveTo>
                <a:cubicBezTo>
                  <a:pt x="350" y="8"/>
                  <a:pt x="350" y="8"/>
                  <a:pt x="351" y="7"/>
                </a:cubicBezTo>
                <a:cubicBezTo>
                  <a:pt x="348" y="8"/>
                  <a:pt x="348" y="7"/>
                  <a:pt x="347" y="7"/>
                </a:cubicBezTo>
                <a:cubicBezTo>
                  <a:pt x="346" y="8"/>
                  <a:pt x="345" y="8"/>
                  <a:pt x="343" y="8"/>
                </a:cubicBezTo>
                <a:cubicBezTo>
                  <a:pt x="342" y="8"/>
                  <a:pt x="336" y="8"/>
                  <a:pt x="335" y="9"/>
                </a:cubicBezTo>
                <a:cubicBezTo>
                  <a:pt x="336" y="9"/>
                  <a:pt x="337" y="9"/>
                  <a:pt x="337" y="9"/>
                </a:cubicBezTo>
                <a:cubicBezTo>
                  <a:pt x="334" y="10"/>
                  <a:pt x="330" y="9"/>
                  <a:pt x="327" y="11"/>
                </a:cubicBezTo>
                <a:cubicBezTo>
                  <a:pt x="331" y="11"/>
                  <a:pt x="333" y="10"/>
                  <a:pt x="336" y="10"/>
                </a:cubicBezTo>
                <a:cubicBezTo>
                  <a:pt x="336" y="9"/>
                  <a:pt x="337" y="9"/>
                  <a:pt x="339" y="9"/>
                </a:cubicBezTo>
                <a:cubicBezTo>
                  <a:pt x="339" y="9"/>
                  <a:pt x="336" y="9"/>
                  <a:pt x="337" y="10"/>
                </a:cubicBezTo>
                <a:cubicBezTo>
                  <a:pt x="342" y="9"/>
                  <a:pt x="350" y="9"/>
                  <a:pt x="351" y="8"/>
                </a:cubicBezTo>
                <a:cubicBezTo>
                  <a:pt x="350" y="8"/>
                  <a:pt x="350" y="8"/>
                  <a:pt x="350" y="8"/>
                </a:cubicBezTo>
                <a:close/>
                <a:moveTo>
                  <a:pt x="314" y="14"/>
                </a:moveTo>
                <a:cubicBezTo>
                  <a:pt x="315" y="14"/>
                  <a:pt x="322" y="13"/>
                  <a:pt x="320" y="13"/>
                </a:cubicBezTo>
                <a:cubicBezTo>
                  <a:pt x="317" y="14"/>
                  <a:pt x="316" y="13"/>
                  <a:pt x="314" y="14"/>
                </a:cubicBezTo>
                <a:close/>
                <a:moveTo>
                  <a:pt x="241" y="77"/>
                </a:moveTo>
                <a:cubicBezTo>
                  <a:pt x="240" y="77"/>
                  <a:pt x="241" y="75"/>
                  <a:pt x="240" y="76"/>
                </a:cubicBezTo>
                <a:cubicBezTo>
                  <a:pt x="240" y="76"/>
                  <a:pt x="238" y="77"/>
                  <a:pt x="238" y="77"/>
                </a:cubicBezTo>
                <a:cubicBezTo>
                  <a:pt x="238" y="77"/>
                  <a:pt x="238" y="77"/>
                  <a:pt x="237" y="77"/>
                </a:cubicBezTo>
                <a:cubicBezTo>
                  <a:pt x="237" y="78"/>
                  <a:pt x="238" y="77"/>
                  <a:pt x="238" y="77"/>
                </a:cubicBezTo>
                <a:cubicBezTo>
                  <a:pt x="236" y="79"/>
                  <a:pt x="236" y="78"/>
                  <a:pt x="235" y="79"/>
                </a:cubicBezTo>
                <a:cubicBezTo>
                  <a:pt x="236" y="79"/>
                  <a:pt x="240" y="77"/>
                  <a:pt x="241" y="77"/>
                </a:cubicBezTo>
                <a:close/>
                <a:moveTo>
                  <a:pt x="232" y="80"/>
                </a:moveTo>
                <a:cubicBezTo>
                  <a:pt x="232" y="81"/>
                  <a:pt x="233" y="81"/>
                  <a:pt x="228" y="83"/>
                </a:cubicBezTo>
                <a:cubicBezTo>
                  <a:pt x="231" y="83"/>
                  <a:pt x="236" y="79"/>
                  <a:pt x="241" y="77"/>
                </a:cubicBezTo>
                <a:cubicBezTo>
                  <a:pt x="238" y="78"/>
                  <a:pt x="235" y="79"/>
                  <a:pt x="232" y="80"/>
                </a:cubicBezTo>
                <a:close/>
                <a:moveTo>
                  <a:pt x="222" y="84"/>
                </a:moveTo>
                <a:cubicBezTo>
                  <a:pt x="220" y="86"/>
                  <a:pt x="220" y="87"/>
                  <a:pt x="223" y="86"/>
                </a:cubicBezTo>
                <a:cubicBezTo>
                  <a:pt x="221" y="87"/>
                  <a:pt x="219" y="89"/>
                  <a:pt x="217" y="89"/>
                </a:cubicBezTo>
                <a:cubicBezTo>
                  <a:pt x="217" y="88"/>
                  <a:pt x="219" y="88"/>
                  <a:pt x="219" y="87"/>
                </a:cubicBezTo>
                <a:cubicBezTo>
                  <a:pt x="217" y="88"/>
                  <a:pt x="213" y="90"/>
                  <a:pt x="213" y="91"/>
                </a:cubicBezTo>
                <a:cubicBezTo>
                  <a:pt x="218" y="88"/>
                  <a:pt x="214" y="91"/>
                  <a:pt x="215" y="91"/>
                </a:cubicBezTo>
                <a:cubicBezTo>
                  <a:pt x="219" y="89"/>
                  <a:pt x="219" y="89"/>
                  <a:pt x="219" y="89"/>
                </a:cubicBezTo>
                <a:cubicBezTo>
                  <a:pt x="219" y="88"/>
                  <a:pt x="224" y="86"/>
                  <a:pt x="226" y="84"/>
                </a:cubicBezTo>
                <a:cubicBezTo>
                  <a:pt x="222" y="86"/>
                  <a:pt x="223" y="85"/>
                  <a:pt x="222" y="84"/>
                </a:cubicBezTo>
                <a:close/>
                <a:moveTo>
                  <a:pt x="214" y="101"/>
                </a:moveTo>
                <a:cubicBezTo>
                  <a:pt x="214" y="103"/>
                  <a:pt x="210" y="104"/>
                  <a:pt x="207" y="106"/>
                </a:cubicBezTo>
                <a:cubicBezTo>
                  <a:pt x="211" y="104"/>
                  <a:pt x="216" y="101"/>
                  <a:pt x="220" y="99"/>
                </a:cubicBezTo>
                <a:cubicBezTo>
                  <a:pt x="219" y="99"/>
                  <a:pt x="215" y="102"/>
                  <a:pt x="215" y="101"/>
                </a:cubicBezTo>
                <a:cubicBezTo>
                  <a:pt x="219" y="99"/>
                  <a:pt x="223" y="98"/>
                  <a:pt x="226" y="95"/>
                </a:cubicBezTo>
                <a:cubicBezTo>
                  <a:pt x="223" y="97"/>
                  <a:pt x="219" y="98"/>
                  <a:pt x="214" y="101"/>
                </a:cubicBezTo>
                <a:close/>
                <a:moveTo>
                  <a:pt x="211" y="86"/>
                </a:moveTo>
                <a:cubicBezTo>
                  <a:pt x="213" y="83"/>
                  <a:pt x="216" y="83"/>
                  <a:pt x="217" y="81"/>
                </a:cubicBezTo>
                <a:cubicBezTo>
                  <a:pt x="214" y="83"/>
                  <a:pt x="214" y="82"/>
                  <a:pt x="210" y="84"/>
                </a:cubicBezTo>
                <a:cubicBezTo>
                  <a:pt x="210" y="85"/>
                  <a:pt x="208" y="86"/>
                  <a:pt x="211" y="86"/>
                </a:cubicBezTo>
                <a:close/>
                <a:moveTo>
                  <a:pt x="210" y="82"/>
                </a:moveTo>
                <a:cubicBezTo>
                  <a:pt x="211" y="82"/>
                  <a:pt x="207" y="83"/>
                  <a:pt x="208" y="84"/>
                </a:cubicBezTo>
                <a:cubicBezTo>
                  <a:pt x="211" y="83"/>
                  <a:pt x="211" y="82"/>
                  <a:pt x="213" y="80"/>
                </a:cubicBezTo>
                <a:cubicBezTo>
                  <a:pt x="214" y="80"/>
                  <a:pt x="214" y="81"/>
                  <a:pt x="215" y="80"/>
                </a:cubicBezTo>
                <a:cubicBezTo>
                  <a:pt x="216" y="79"/>
                  <a:pt x="212" y="81"/>
                  <a:pt x="210" y="82"/>
                </a:cubicBezTo>
                <a:close/>
                <a:moveTo>
                  <a:pt x="203" y="100"/>
                </a:moveTo>
                <a:cubicBezTo>
                  <a:pt x="201" y="100"/>
                  <a:pt x="199" y="102"/>
                  <a:pt x="199" y="102"/>
                </a:cubicBezTo>
                <a:cubicBezTo>
                  <a:pt x="201" y="100"/>
                  <a:pt x="205" y="97"/>
                  <a:pt x="207" y="96"/>
                </a:cubicBezTo>
                <a:cubicBezTo>
                  <a:pt x="207" y="96"/>
                  <a:pt x="213" y="92"/>
                  <a:pt x="212" y="92"/>
                </a:cubicBezTo>
                <a:cubicBezTo>
                  <a:pt x="211" y="93"/>
                  <a:pt x="207" y="95"/>
                  <a:pt x="207" y="96"/>
                </a:cubicBezTo>
                <a:cubicBezTo>
                  <a:pt x="204" y="97"/>
                  <a:pt x="201" y="100"/>
                  <a:pt x="197" y="101"/>
                </a:cubicBezTo>
                <a:cubicBezTo>
                  <a:pt x="197" y="102"/>
                  <a:pt x="198" y="101"/>
                  <a:pt x="196" y="103"/>
                </a:cubicBezTo>
                <a:cubicBezTo>
                  <a:pt x="192" y="104"/>
                  <a:pt x="183" y="110"/>
                  <a:pt x="180" y="114"/>
                </a:cubicBezTo>
                <a:cubicBezTo>
                  <a:pt x="175" y="115"/>
                  <a:pt x="167" y="123"/>
                  <a:pt x="160" y="128"/>
                </a:cubicBezTo>
                <a:cubicBezTo>
                  <a:pt x="161" y="128"/>
                  <a:pt x="163" y="127"/>
                  <a:pt x="161" y="129"/>
                </a:cubicBezTo>
                <a:cubicBezTo>
                  <a:pt x="164" y="127"/>
                  <a:pt x="163" y="126"/>
                  <a:pt x="165" y="125"/>
                </a:cubicBezTo>
                <a:cubicBezTo>
                  <a:pt x="166" y="125"/>
                  <a:pt x="167" y="124"/>
                  <a:pt x="165" y="127"/>
                </a:cubicBezTo>
                <a:cubicBezTo>
                  <a:pt x="167" y="125"/>
                  <a:pt x="166" y="126"/>
                  <a:pt x="168" y="125"/>
                </a:cubicBezTo>
                <a:cubicBezTo>
                  <a:pt x="168" y="124"/>
                  <a:pt x="169" y="122"/>
                  <a:pt x="167" y="123"/>
                </a:cubicBezTo>
                <a:cubicBezTo>
                  <a:pt x="172" y="119"/>
                  <a:pt x="174" y="119"/>
                  <a:pt x="177" y="116"/>
                </a:cubicBezTo>
                <a:cubicBezTo>
                  <a:pt x="176" y="117"/>
                  <a:pt x="178" y="116"/>
                  <a:pt x="179" y="115"/>
                </a:cubicBezTo>
                <a:cubicBezTo>
                  <a:pt x="179" y="115"/>
                  <a:pt x="178" y="115"/>
                  <a:pt x="179" y="114"/>
                </a:cubicBezTo>
                <a:cubicBezTo>
                  <a:pt x="183" y="113"/>
                  <a:pt x="189" y="107"/>
                  <a:pt x="193" y="105"/>
                </a:cubicBezTo>
                <a:cubicBezTo>
                  <a:pt x="193" y="105"/>
                  <a:pt x="192" y="105"/>
                  <a:pt x="194" y="104"/>
                </a:cubicBezTo>
                <a:cubicBezTo>
                  <a:pt x="193" y="106"/>
                  <a:pt x="196" y="103"/>
                  <a:pt x="198" y="102"/>
                </a:cubicBezTo>
                <a:cubicBezTo>
                  <a:pt x="198" y="103"/>
                  <a:pt x="189" y="108"/>
                  <a:pt x="194" y="106"/>
                </a:cubicBezTo>
                <a:cubicBezTo>
                  <a:pt x="192" y="107"/>
                  <a:pt x="190" y="108"/>
                  <a:pt x="190" y="108"/>
                </a:cubicBezTo>
                <a:cubicBezTo>
                  <a:pt x="194" y="106"/>
                  <a:pt x="190" y="109"/>
                  <a:pt x="189" y="110"/>
                </a:cubicBezTo>
                <a:cubicBezTo>
                  <a:pt x="194" y="107"/>
                  <a:pt x="196" y="106"/>
                  <a:pt x="200" y="103"/>
                </a:cubicBezTo>
                <a:cubicBezTo>
                  <a:pt x="201" y="103"/>
                  <a:pt x="200" y="103"/>
                  <a:pt x="201" y="102"/>
                </a:cubicBezTo>
                <a:cubicBezTo>
                  <a:pt x="202" y="102"/>
                  <a:pt x="205" y="100"/>
                  <a:pt x="205" y="99"/>
                </a:cubicBezTo>
                <a:cubicBezTo>
                  <a:pt x="207" y="98"/>
                  <a:pt x="210" y="96"/>
                  <a:pt x="210" y="97"/>
                </a:cubicBezTo>
                <a:cubicBezTo>
                  <a:pt x="212" y="96"/>
                  <a:pt x="213" y="96"/>
                  <a:pt x="213" y="95"/>
                </a:cubicBezTo>
                <a:cubicBezTo>
                  <a:pt x="211" y="96"/>
                  <a:pt x="215" y="94"/>
                  <a:pt x="214" y="94"/>
                </a:cubicBezTo>
                <a:cubicBezTo>
                  <a:pt x="213" y="95"/>
                  <a:pt x="213" y="94"/>
                  <a:pt x="211" y="95"/>
                </a:cubicBezTo>
                <a:cubicBezTo>
                  <a:pt x="211" y="96"/>
                  <a:pt x="207" y="98"/>
                  <a:pt x="205" y="99"/>
                </a:cubicBezTo>
                <a:cubicBezTo>
                  <a:pt x="205" y="99"/>
                  <a:pt x="202" y="101"/>
                  <a:pt x="202" y="101"/>
                </a:cubicBezTo>
                <a:cubicBezTo>
                  <a:pt x="200" y="101"/>
                  <a:pt x="205" y="99"/>
                  <a:pt x="203" y="100"/>
                </a:cubicBezTo>
                <a:close/>
                <a:moveTo>
                  <a:pt x="201" y="82"/>
                </a:moveTo>
                <a:cubicBezTo>
                  <a:pt x="203" y="81"/>
                  <a:pt x="203" y="82"/>
                  <a:pt x="205" y="81"/>
                </a:cubicBezTo>
                <a:cubicBezTo>
                  <a:pt x="205" y="80"/>
                  <a:pt x="206" y="80"/>
                  <a:pt x="205" y="79"/>
                </a:cubicBezTo>
                <a:cubicBezTo>
                  <a:pt x="203" y="80"/>
                  <a:pt x="202" y="81"/>
                  <a:pt x="201" y="82"/>
                </a:cubicBezTo>
                <a:close/>
                <a:moveTo>
                  <a:pt x="192" y="82"/>
                </a:moveTo>
                <a:cubicBezTo>
                  <a:pt x="192" y="81"/>
                  <a:pt x="194" y="80"/>
                  <a:pt x="194" y="80"/>
                </a:cubicBezTo>
                <a:cubicBezTo>
                  <a:pt x="192" y="80"/>
                  <a:pt x="187" y="84"/>
                  <a:pt x="190" y="83"/>
                </a:cubicBezTo>
                <a:cubicBezTo>
                  <a:pt x="192" y="81"/>
                  <a:pt x="191" y="83"/>
                  <a:pt x="191" y="83"/>
                </a:cubicBezTo>
                <a:cubicBezTo>
                  <a:pt x="192" y="83"/>
                  <a:pt x="194" y="82"/>
                  <a:pt x="195" y="81"/>
                </a:cubicBezTo>
                <a:cubicBezTo>
                  <a:pt x="195" y="81"/>
                  <a:pt x="195" y="82"/>
                  <a:pt x="195" y="82"/>
                </a:cubicBezTo>
                <a:cubicBezTo>
                  <a:pt x="197" y="81"/>
                  <a:pt x="197" y="81"/>
                  <a:pt x="197" y="81"/>
                </a:cubicBezTo>
                <a:cubicBezTo>
                  <a:pt x="197" y="80"/>
                  <a:pt x="197" y="80"/>
                  <a:pt x="197" y="80"/>
                </a:cubicBezTo>
                <a:cubicBezTo>
                  <a:pt x="194" y="82"/>
                  <a:pt x="193" y="81"/>
                  <a:pt x="192" y="82"/>
                </a:cubicBezTo>
                <a:close/>
                <a:moveTo>
                  <a:pt x="196" y="84"/>
                </a:moveTo>
                <a:cubicBezTo>
                  <a:pt x="193" y="86"/>
                  <a:pt x="192" y="85"/>
                  <a:pt x="192" y="85"/>
                </a:cubicBezTo>
                <a:cubicBezTo>
                  <a:pt x="192" y="86"/>
                  <a:pt x="191" y="86"/>
                  <a:pt x="191" y="87"/>
                </a:cubicBezTo>
                <a:cubicBezTo>
                  <a:pt x="193" y="86"/>
                  <a:pt x="192" y="87"/>
                  <a:pt x="194" y="87"/>
                </a:cubicBezTo>
                <a:cubicBezTo>
                  <a:pt x="196" y="86"/>
                  <a:pt x="195" y="86"/>
                  <a:pt x="197" y="85"/>
                </a:cubicBezTo>
                <a:cubicBezTo>
                  <a:pt x="198" y="84"/>
                  <a:pt x="195" y="86"/>
                  <a:pt x="195" y="85"/>
                </a:cubicBezTo>
                <a:cubicBezTo>
                  <a:pt x="195" y="85"/>
                  <a:pt x="198" y="82"/>
                  <a:pt x="196" y="83"/>
                </a:cubicBezTo>
                <a:cubicBezTo>
                  <a:pt x="196" y="83"/>
                  <a:pt x="196" y="83"/>
                  <a:pt x="196" y="84"/>
                </a:cubicBezTo>
                <a:close/>
                <a:moveTo>
                  <a:pt x="187" y="104"/>
                </a:moveTo>
                <a:cubicBezTo>
                  <a:pt x="188" y="103"/>
                  <a:pt x="188" y="105"/>
                  <a:pt x="192" y="103"/>
                </a:cubicBezTo>
                <a:cubicBezTo>
                  <a:pt x="192" y="102"/>
                  <a:pt x="190" y="103"/>
                  <a:pt x="190" y="103"/>
                </a:cubicBezTo>
                <a:cubicBezTo>
                  <a:pt x="192" y="102"/>
                  <a:pt x="193" y="101"/>
                  <a:pt x="194" y="99"/>
                </a:cubicBezTo>
                <a:cubicBezTo>
                  <a:pt x="195" y="100"/>
                  <a:pt x="195" y="100"/>
                  <a:pt x="195" y="100"/>
                </a:cubicBezTo>
                <a:cubicBezTo>
                  <a:pt x="197" y="98"/>
                  <a:pt x="198" y="98"/>
                  <a:pt x="201" y="96"/>
                </a:cubicBezTo>
                <a:cubicBezTo>
                  <a:pt x="200" y="96"/>
                  <a:pt x="201" y="94"/>
                  <a:pt x="200" y="95"/>
                </a:cubicBezTo>
                <a:cubicBezTo>
                  <a:pt x="196" y="97"/>
                  <a:pt x="191" y="101"/>
                  <a:pt x="189" y="102"/>
                </a:cubicBezTo>
                <a:cubicBezTo>
                  <a:pt x="188" y="103"/>
                  <a:pt x="191" y="102"/>
                  <a:pt x="188" y="103"/>
                </a:cubicBezTo>
                <a:cubicBezTo>
                  <a:pt x="188" y="103"/>
                  <a:pt x="187" y="104"/>
                  <a:pt x="187" y="104"/>
                </a:cubicBezTo>
                <a:close/>
                <a:moveTo>
                  <a:pt x="198" y="107"/>
                </a:moveTo>
                <a:cubicBezTo>
                  <a:pt x="200" y="106"/>
                  <a:pt x="201" y="105"/>
                  <a:pt x="202" y="105"/>
                </a:cubicBezTo>
                <a:cubicBezTo>
                  <a:pt x="201" y="105"/>
                  <a:pt x="199" y="106"/>
                  <a:pt x="198" y="106"/>
                </a:cubicBezTo>
                <a:cubicBezTo>
                  <a:pt x="200" y="105"/>
                  <a:pt x="200" y="104"/>
                  <a:pt x="202" y="103"/>
                </a:cubicBezTo>
                <a:cubicBezTo>
                  <a:pt x="201" y="104"/>
                  <a:pt x="203" y="102"/>
                  <a:pt x="205" y="102"/>
                </a:cubicBezTo>
                <a:cubicBezTo>
                  <a:pt x="204" y="101"/>
                  <a:pt x="200" y="104"/>
                  <a:pt x="197" y="105"/>
                </a:cubicBezTo>
                <a:cubicBezTo>
                  <a:pt x="199" y="105"/>
                  <a:pt x="196" y="108"/>
                  <a:pt x="198" y="107"/>
                </a:cubicBezTo>
                <a:close/>
                <a:moveTo>
                  <a:pt x="186" y="99"/>
                </a:moveTo>
                <a:cubicBezTo>
                  <a:pt x="183" y="101"/>
                  <a:pt x="173" y="108"/>
                  <a:pt x="182" y="103"/>
                </a:cubicBezTo>
                <a:cubicBezTo>
                  <a:pt x="183" y="101"/>
                  <a:pt x="187" y="99"/>
                  <a:pt x="183" y="102"/>
                </a:cubicBezTo>
                <a:cubicBezTo>
                  <a:pt x="186" y="100"/>
                  <a:pt x="187" y="99"/>
                  <a:pt x="188" y="98"/>
                </a:cubicBezTo>
                <a:cubicBezTo>
                  <a:pt x="187" y="99"/>
                  <a:pt x="187" y="98"/>
                  <a:pt x="186" y="99"/>
                </a:cubicBezTo>
                <a:close/>
                <a:moveTo>
                  <a:pt x="169" y="89"/>
                </a:moveTo>
                <a:cubicBezTo>
                  <a:pt x="171" y="89"/>
                  <a:pt x="178" y="83"/>
                  <a:pt x="174" y="85"/>
                </a:cubicBezTo>
                <a:cubicBezTo>
                  <a:pt x="174" y="86"/>
                  <a:pt x="171" y="88"/>
                  <a:pt x="169" y="89"/>
                </a:cubicBezTo>
                <a:close/>
                <a:moveTo>
                  <a:pt x="182" y="123"/>
                </a:moveTo>
                <a:cubicBezTo>
                  <a:pt x="187" y="120"/>
                  <a:pt x="189" y="118"/>
                  <a:pt x="195" y="114"/>
                </a:cubicBezTo>
                <a:cubicBezTo>
                  <a:pt x="194" y="115"/>
                  <a:pt x="195" y="113"/>
                  <a:pt x="194" y="114"/>
                </a:cubicBezTo>
                <a:cubicBezTo>
                  <a:pt x="194" y="114"/>
                  <a:pt x="191" y="117"/>
                  <a:pt x="189" y="118"/>
                </a:cubicBezTo>
                <a:cubicBezTo>
                  <a:pt x="190" y="117"/>
                  <a:pt x="190" y="117"/>
                  <a:pt x="190" y="116"/>
                </a:cubicBezTo>
                <a:cubicBezTo>
                  <a:pt x="188" y="118"/>
                  <a:pt x="186" y="120"/>
                  <a:pt x="183" y="121"/>
                </a:cubicBezTo>
                <a:cubicBezTo>
                  <a:pt x="184" y="121"/>
                  <a:pt x="184" y="120"/>
                  <a:pt x="183" y="121"/>
                </a:cubicBezTo>
                <a:cubicBezTo>
                  <a:pt x="183" y="121"/>
                  <a:pt x="182" y="123"/>
                  <a:pt x="182" y="123"/>
                </a:cubicBezTo>
                <a:close/>
                <a:moveTo>
                  <a:pt x="178" y="110"/>
                </a:moveTo>
                <a:cubicBezTo>
                  <a:pt x="180" y="109"/>
                  <a:pt x="180" y="109"/>
                  <a:pt x="180" y="109"/>
                </a:cubicBezTo>
                <a:cubicBezTo>
                  <a:pt x="178" y="111"/>
                  <a:pt x="182" y="109"/>
                  <a:pt x="182" y="108"/>
                </a:cubicBezTo>
                <a:cubicBezTo>
                  <a:pt x="181" y="108"/>
                  <a:pt x="179" y="109"/>
                  <a:pt x="178" y="110"/>
                </a:cubicBezTo>
                <a:close/>
                <a:moveTo>
                  <a:pt x="178" y="117"/>
                </a:moveTo>
                <a:cubicBezTo>
                  <a:pt x="177" y="118"/>
                  <a:pt x="176" y="118"/>
                  <a:pt x="175" y="120"/>
                </a:cubicBezTo>
                <a:cubicBezTo>
                  <a:pt x="176" y="119"/>
                  <a:pt x="176" y="119"/>
                  <a:pt x="177" y="119"/>
                </a:cubicBezTo>
                <a:cubicBezTo>
                  <a:pt x="178" y="118"/>
                  <a:pt x="182" y="116"/>
                  <a:pt x="181" y="116"/>
                </a:cubicBezTo>
                <a:cubicBezTo>
                  <a:pt x="177" y="119"/>
                  <a:pt x="181" y="114"/>
                  <a:pt x="178" y="117"/>
                </a:cubicBezTo>
                <a:close/>
                <a:moveTo>
                  <a:pt x="164" y="122"/>
                </a:moveTo>
                <a:cubicBezTo>
                  <a:pt x="169" y="117"/>
                  <a:pt x="172" y="117"/>
                  <a:pt x="177" y="112"/>
                </a:cubicBezTo>
                <a:cubicBezTo>
                  <a:pt x="174" y="114"/>
                  <a:pt x="176" y="112"/>
                  <a:pt x="174" y="113"/>
                </a:cubicBezTo>
                <a:cubicBezTo>
                  <a:pt x="171" y="116"/>
                  <a:pt x="165" y="119"/>
                  <a:pt x="164" y="122"/>
                </a:cubicBezTo>
                <a:close/>
                <a:moveTo>
                  <a:pt x="159" y="111"/>
                </a:moveTo>
                <a:cubicBezTo>
                  <a:pt x="160" y="110"/>
                  <a:pt x="164" y="108"/>
                  <a:pt x="164" y="107"/>
                </a:cubicBezTo>
                <a:cubicBezTo>
                  <a:pt x="162" y="109"/>
                  <a:pt x="158" y="112"/>
                  <a:pt x="159" y="111"/>
                </a:cubicBezTo>
                <a:close/>
                <a:moveTo>
                  <a:pt x="170" y="123"/>
                </a:moveTo>
                <a:cubicBezTo>
                  <a:pt x="172" y="122"/>
                  <a:pt x="175" y="118"/>
                  <a:pt x="172" y="121"/>
                </a:cubicBezTo>
                <a:cubicBezTo>
                  <a:pt x="172" y="121"/>
                  <a:pt x="173" y="120"/>
                  <a:pt x="173" y="121"/>
                </a:cubicBezTo>
                <a:cubicBezTo>
                  <a:pt x="172" y="121"/>
                  <a:pt x="168" y="124"/>
                  <a:pt x="170" y="123"/>
                </a:cubicBezTo>
                <a:close/>
                <a:moveTo>
                  <a:pt x="125" y="113"/>
                </a:moveTo>
                <a:cubicBezTo>
                  <a:pt x="123" y="114"/>
                  <a:pt x="123" y="114"/>
                  <a:pt x="123" y="114"/>
                </a:cubicBezTo>
                <a:cubicBezTo>
                  <a:pt x="123" y="115"/>
                  <a:pt x="122" y="116"/>
                  <a:pt x="123" y="115"/>
                </a:cubicBezTo>
                <a:cubicBezTo>
                  <a:pt x="125" y="114"/>
                  <a:pt x="125" y="114"/>
                  <a:pt x="125" y="113"/>
                </a:cubicBezTo>
                <a:cubicBezTo>
                  <a:pt x="125" y="113"/>
                  <a:pt x="126" y="113"/>
                  <a:pt x="126" y="112"/>
                </a:cubicBezTo>
                <a:cubicBezTo>
                  <a:pt x="125" y="113"/>
                  <a:pt x="125" y="113"/>
                  <a:pt x="125" y="113"/>
                </a:cubicBezTo>
                <a:close/>
                <a:moveTo>
                  <a:pt x="107" y="138"/>
                </a:moveTo>
                <a:cubicBezTo>
                  <a:pt x="106" y="138"/>
                  <a:pt x="106" y="138"/>
                  <a:pt x="105" y="139"/>
                </a:cubicBezTo>
                <a:cubicBezTo>
                  <a:pt x="105" y="138"/>
                  <a:pt x="107" y="136"/>
                  <a:pt x="107" y="136"/>
                </a:cubicBezTo>
                <a:cubicBezTo>
                  <a:pt x="105" y="138"/>
                  <a:pt x="104" y="139"/>
                  <a:pt x="102" y="141"/>
                </a:cubicBezTo>
                <a:cubicBezTo>
                  <a:pt x="104" y="141"/>
                  <a:pt x="106" y="140"/>
                  <a:pt x="108" y="139"/>
                </a:cubicBezTo>
                <a:cubicBezTo>
                  <a:pt x="104" y="141"/>
                  <a:pt x="110" y="134"/>
                  <a:pt x="107" y="137"/>
                </a:cubicBezTo>
                <a:cubicBezTo>
                  <a:pt x="107" y="137"/>
                  <a:pt x="107" y="137"/>
                  <a:pt x="107" y="138"/>
                </a:cubicBezTo>
                <a:close/>
                <a:moveTo>
                  <a:pt x="128" y="160"/>
                </a:moveTo>
                <a:cubicBezTo>
                  <a:pt x="127" y="161"/>
                  <a:pt x="126" y="161"/>
                  <a:pt x="126" y="161"/>
                </a:cubicBezTo>
                <a:cubicBezTo>
                  <a:pt x="125" y="163"/>
                  <a:pt x="128" y="160"/>
                  <a:pt x="128" y="162"/>
                </a:cubicBezTo>
                <a:cubicBezTo>
                  <a:pt x="127" y="163"/>
                  <a:pt x="126" y="164"/>
                  <a:pt x="125" y="164"/>
                </a:cubicBezTo>
                <a:cubicBezTo>
                  <a:pt x="125" y="165"/>
                  <a:pt x="128" y="162"/>
                  <a:pt x="129" y="162"/>
                </a:cubicBezTo>
                <a:cubicBezTo>
                  <a:pt x="128" y="162"/>
                  <a:pt x="127" y="163"/>
                  <a:pt x="127" y="163"/>
                </a:cubicBezTo>
                <a:cubicBezTo>
                  <a:pt x="131" y="161"/>
                  <a:pt x="128" y="162"/>
                  <a:pt x="131" y="159"/>
                </a:cubicBezTo>
                <a:cubicBezTo>
                  <a:pt x="130" y="159"/>
                  <a:pt x="127" y="162"/>
                  <a:pt x="128" y="160"/>
                </a:cubicBezTo>
                <a:close/>
                <a:moveTo>
                  <a:pt x="95" y="148"/>
                </a:moveTo>
                <a:cubicBezTo>
                  <a:pt x="95" y="148"/>
                  <a:pt x="96" y="148"/>
                  <a:pt x="96" y="148"/>
                </a:cubicBezTo>
                <a:cubicBezTo>
                  <a:pt x="94" y="149"/>
                  <a:pt x="94" y="150"/>
                  <a:pt x="94" y="150"/>
                </a:cubicBezTo>
                <a:cubicBezTo>
                  <a:pt x="98" y="147"/>
                  <a:pt x="99" y="145"/>
                  <a:pt x="101" y="143"/>
                </a:cubicBezTo>
                <a:cubicBezTo>
                  <a:pt x="102" y="143"/>
                  <a:pt x="102" y="142"/>
                  <a:pt x="102" y="141"/>
                </a:cubicBezTo>
                <a:cubicBezTo>
                  <a:pt x="100" y="143"/>
                  <a:pt x="97" y="147"/>
                  <a:pt x="95" y="148"/>
                </a:cubicBezTo>
                <a:close/>
                <a:moveTo>
                  <a:pt x="110" y="169"/>
                </a:moveTo>
                <a:cubicBezTo>
                  <a:pt x="110" y="169"/>
                  <a:pt x="111" y="169"/>
                  <a:pt x="111" y="169"/>
                </a:cubicBezTo>
                <a:cubicBezTo>
                  <a:pt x="110" y="170"/>
                  <a:pt x="109" y="171"/>
                  <a:pt x="109" y="171"/>
                </a:cubicBezTo>
                <a:cubicBezTo>
                  <a:pt x="112" y="168"/>
                  <a:pt x="113" y="166"/>
                  <a:pt x="114" y="165"/>
                </a:cubicBezTo>
                <a:cubicBezTo>
                  <a:pt x="114" y="165"/>
                  <a:pt x="114" y="165"/>
                  <a:pt x="114" y="165"/>
                </a:cubicBezTo>
                <a:cubicBezTo>
                  <a:pt x="112" y="167"/>
                  <a:pt x="111" y="169"/>
                  <a:pt x="110" y="169"/>
                </a:cubicBezTo>
                <a:close/>
                <a:moveTo>
                  <a:pt x="91" y="154"/>
                </a:moveTo>
                <a:cubicBezTo>
                  <a:pt x="92" y="155"/>
                  <a:pt x="92" y="155"/>
                  <a:pt x="92" y="155"/>
                </a:cubicBezTo>
                <a:cubicBezTo>
                  <a:pt x="94" y="153"/>
                  <a:pt x="93" y="153"/>
                  <a:pt x="94" y="152"/>
                </a:cubicBezTo>
                <a:cubicBezTo>
                  <a:pt x="94" y="152"/>
                  <a:pt x="94" y="152"/>
                  <a:pt x="95" y="152"/>
                </a:cubicBezTo>
                <a:cubicBezTo>
                  <a:pt x="95" y="152"/>
                  <a:pt x="95" y="151"/>
                  <a:pt x="95" y="151"/>
                </a:cubicBezTo>
                <a:cubicBezTo>
                  <a:pt x="94" y="151"/>
                  <a:pt x="94" y="151"/>
                  <a:pt x="94" y="152"/>
                </a:cubicBezTo>
                <a:cubicBezTo>
                  <a:pt x="93" y="153"/>
                  <a:pt x="93" y="153"/>
                  <a:pt x="91" y="154"/>
                </a:cubicBezTo>
                <a:close/>
                <a:moveTo>
                  <a:pt x="92" y="162"/>
                </a:moveTo>
                <a:cubicBezTo>
                  <a:pt x="94" y="162"/>
                  <a:pt x="97" y="157"/>
                  <a:pt x="99" y="155"/>
                </a:cubicBezTo>
                <a:cubicBezTo>
                  <a:pt x="96" y="158"/>
                  <a:pt x="95" y="159"/>
                  <a:pt x="92" y="162"/>
                </a:cubicBezTo>
                <a:close/>
                <a:moveTo>
                  <a:pt x="88" y="161"/>
                </a:moveTo>
                <a:cubicBezTo>
                  <a:pt x="87" y="161"/>
                  <a:pt x="87" y="161"/>
                  <a:pt x="87" y="161"/>
                </a:cubicBezTo>
                <a:cubicBezTo>
                  <a:pt x="87" y="161"/>
                  <a:pt x="87" y="161"/>
                  <a:pt x="87" y="161"/>
                </a:cubicBezTo>
                <a:cubicBezTo>
                  <a:pt x="87" y="162"/>
                  <a:pt x="87" y="162"/>
                  <a:pt x="87" y="162"/>
                </a:cubicBezTo>
                <a:cubicBezTo>
                  <a:pt x="87" y="162"/>
                  <a:pt x="87" y="162"/>
                  <a:pt x="87" y="162"/>
                </a:cubicBezTo>
                <a:cubicBezTo>
                  <a:pt x="87" y="162"/>
                  <a:pt x="87" y="163"/>
                  <a:pt x="87" y="163"/>
                </a:cubicBezTo>
                <a:cubicBezTo>
                  <a:pt x="87" y="163"/>
                  <a:pt x="87" y="162"/>
                  <a:pt x="87" y="162"/>
                </a:cubicBezTo>
                <a:cubicBezTo>
                  <a:pt x="87" y="162"/>
                  <a:pt x="87" y="162"/>
                  <a:pt x="88" y="161"/>
                </a:cubicBezTo>
                <a:cubicBezTo>
                  <a:pt x="89" y="160"/>
                  <a:pt x="89" y="160"/>
                  <a:pt x="89" y="160"/>
                </a:cubicBezTo>
                <a:cubicBezTo>
                  <a:pt x="88" y="162"/>
                  <a:pt x="90" y="159"/>
                  <a:pt x="91" y="158"/>
                </a:cubicBezTo>
                <a:cubicBezTo>
                  <a:pt x="91" y="157"/>
                  <a:pt x="93" y="157"/>
                  <a:pt x="94" y="156"/>
                </a:cubicBezTo>
                <a:cubicBezTo>
                  <a:pt x="92" y="156"/>
                  <a:pt x="90" y="158"/>
                  <a:pt x="88" y="161"/>
                </a:cubicBezTo>
                <a:close/>
                <a:moveTo>
                  <a:pt x="106" y="176"/>
                </a:moveTo>
                <a:cubicBezTo>
                  <a:pt x="106" y="177"/>
                  <a:pt x="105" y="177"/>
                  <a:pt x="105" y="178"/>
                </a:cubicBezTo>
                <a:cubicBezTo>
                  <a:pt x="104" y="178"/>
                  <a:pt x="104" y="178"/>
                  <a:pt x="104" y="178"/>
                </a:cubicBezTo>
                <a:cubicBezTo>
                  <a:pt x="104" y="179"/>
                  <a:pt x="103" y="179"/>
                  <a:pt x="103" y="180"/>
                </a:cubicBezTo>
                <a:cubicBezTo>
                  <a:pt x="104" y="179"/>
                  <a:pt x="104" y="180"/>
                  <a:pt x="104" y="179"/>
                </a:cubicBezTo>
                <a:cubicBezTo>
                  <a:pt x="105" y="179"/>
                  <a:pt x="105" y="180"/>
                  <a:pt x="106" y="179"/>
                </a:cubicBezTo>
                <a:cubicBezTo>
                  <a:pt x="105" y="179"/>
                  <a:pt x="105" y="179"/>
                  <a:pt x="105" y="179"/>
                </a:cubicBezTo>
                <a:cubicBezTo>
                  <a:pt x="105" y="178"/>
                  <a:pt x="105" y="179"/>
                  <a:pt x="106" y="178"/>
                </a:cubicBezTo>
                <a:cubicBezTo>
                  <a:pt x="105" y="179"/>
                  <a:pt x="108" y="175"/>
                  <a:pt x="108" y="175"/>
                </a:cubicBezTo>
                <a:cubicBezTo>
                  <a:pt x="108" y="175"/>
                  <a:pt x="108" y="175"/>
                  <a:pt x="109" y="175"/>
                </a:cubicBezTo>
                <a:cubicBezTo>
                  <a:pt x="108" y="175"/>
                  <a:pt x="107" y="175"/>
                  <a:pt x="106" y="176"/>
                </a:cubicBezTo>
                <a:close/>
                <a:moveTo>
                  <a:pt x="109" y="180"/>
                </a:moveTo>
                <a:cubicBezTo>
                  <a:pt x="108" y="180"/>
                  <a:pt x="108" y="180"/>
                  <a:pt x="108" y="180"/>
                </a:cubicBezTo>
                <a:cubicBezTo>
                  <a:pt x="108" y="181"/>
                  <a:pt x="108" y="181"/>
                  <a:pt x="108" y="181"/>
                </a:cubicBezTo>
                <a:cubicBezTo>
                  <a:pt x="107" y="181"/>
                  <a:pt x="107" y="181"/>
                  <a:pt x="107" y="181"/>
                </a:cubicBezTo>
                <a:cubicBezTo>
                  <a:pt x="107" y="181"/>
                  <a:pt x="107" y="181"/>
                  <a:pt x="107" y="181"/>
                </a:cubicBezTo>
                <a:cubicBezTo>
                  <a:pt x="106" y="182"/>
                  <a:pt x="106" y="183"/>
                  <a:pt x="105" y="184"/>
                </a:cubicBezTo>
                <a:cubicBezTo>
                  <a:pt x="106" y="184"/>
                  <a:pt x="107" y="183"/>
                  <a:pt x="107" y="182"/>
                </a:cubicBezTo>
                <a:cubicBezTo>
                  <a:pt x="108" y="182"/>
                  <a:pt x="108" y="182"/>
                  <a:pt x="108" y="182"/>
                </a:cubicBezTo>
                <a:cubicBezTo>
                  <a:pt x="108" y="182"/>
                  <a:pt x="108" y="182"/>
                  <a:pt x="110" y="180"/>
                </a:cubicBezTo>
                <a:cubicBezTo>
                  <a:pt x="110" y="180"/>
                  <a:pt x="109" y="180"/>
                  <a:pt x="109" y="180"/>
                </a:cubicBezTo>
                <a:close/>
                <a:moveTo>
                  <a:pt x="88" y="171"/>
                </a:moveTo>
                <a:cubicBezTo>
                  <a:pt x="89" y="170"/>
                  <a:pt x="88" y="170"/>
                  <a:pt x="88" y="170"/>
                </a:cubicBezTo>
                <a:cubicBezTo>
                  <a:pt x="89" y="171"/>
                  <a:pt x="90" y="169"/>
                  <a:pt x="90" y="169"/>
                </a:cubicBezTo>
                <a:cubicBezTo>
                  <a:pt x="90" y="169"/>
                  <a:pt x="90" y="168"/>
                  <a:pt x="89" y="169"/>
                </a:cubicBezTo>
                <a:cubicBezTo>
                  <a:pt x="89" y="169"/>
                  <a:pt x="88" y="170"/>
                  <a:pt x="88" y="171"/>
                </a:cubicBezTo>
                <a:close/>
                <a:moveTo>
                  <a:pt x="98" y="180"/>
                </a:moveTo>
                <a:cubicBezTo>
                  <a:pt x="99" y="179"/>
                  <a:pt x="99" y="180"/>
                  <a:pt x="100" y="180"/>
                </a:cubicBezTo>
                <a:cubicBezTo>
                  <a:pt x="99" y="179"/>
                  <a:pt x="98" y="179"/>
                  <a:pt x="98" y="180"/>
                </a:cubicBezTo>
                <a:close/>
                <a:moveTo>
                  <a:pt x="102" y="183"/>
                </a:moveTo>
                <a:cubicBezTo>
                  <a:pt x="102" y="182"/>
                  <a:pt x="101" y="182"/>
                  <a:pt x="102" y="182"/>
                </a:cubicBezTo>
                <a:cubicBezTo>
                  <a:pt x="102" y="182"/>
                  <a:pt x="102" y="183"/>
                  <a:pt x="102" y="182"/>
                </a:cubicBezTo>
                <a:cubicBezTo>
                  <a:pt x="102" y="182"/>
                  <a:pt x="101" y="182"/>
                  <a:pt x="101" y="182"/>
                </a:cubicBezTo>
                <a:cubicBezTo>
                  <a:pt x="102" y="182"/>
                  <a:pt x="101" y="183"/>
                  <a:pt x="102" y="183"/>
                </a:cubicBezTo>
                <a:close/>
                <a:moveTo>
                  <a:pt x="102" y="191"/>
                </a:moveTo>
                <a:cubicBezTo>
                  <a:pt x="102" y="191"/>
                  <a:pt x="104" y="189"/>
                  <a:pt x="104" y="188"/>
                </a:cubicBezTo>
                <a:cubicBezTo>
                  <a:pt x="103" y="187"/>
                  <a:pt x="103" y="186"/>
                  <a:pt x="102" y="187"/>
                </a:cubicBezTo>
                <a:cubicBezTo>
                  <a:pt x="104" y="188"/>
                  <a:pt x="101" y="190"/>
                  <a:pt x="102" y="191"/>
                </a:cubicBezTo>
                <a:close/>
                <a:moveTo>
                  <a:pt x="100" y="187"/>
                </a:moveTo>
                <a:cubicBezTo>
                  <a:pt x="100" y="187"/>
                  <a:pt x="99" y="187"/>
                  <a:pt x="100" y="187"/>
                </a:cubicBezTo>
                <a:cubicBezTo>
                  <a:pt x="100" y="187"/>
                  <a:pt x="101" y="187"/>
                  <a:pt x="101" y="187"/>
                </a:cubicBezTo>
                <a:cubicBezTo>
                  <a:pt x="100" y="187"/>
                  <a:pt x="100" y="187"/>
                  <a:pt x="100" y="187"/>
                </a:cubicBezTo>
                <a:close/>
                <a:moveTo>
                  <a:pt x="99" y="192"/>
                </a:moveTo>
                <a:cubicBezTo>
                  <a:pt x="97" y="193"/>
                  <a:pt x="94" y="197"/>
                  <a:pt x="94" y="198"/>
                </a:cubicBezTo>
                <a:cubicBezTo>
                  <a:pt x="95" y="197"/>
                  <a:pt x="96" y="196"/>
                  <a:pt x="97" y="194"/>
                </a:cubicBezTo>
                <a:cubicBezTo>
                  <a:pt x="97" y="195"/>
                  <a:pt x="97" y="195"/>
                  <a:pt x="97" y="194"/>
                </a:cubicBezTo>
                <a:cubicBezTo>
                  <a:pt x="98" y="192"/>
                  <a:pt x="101" y="192"/>
                  <a:pt x="102" y="189"/>
                </a:cubicBezTo>
                <a:cubicBezTo>
                  <a:pt x="101" y="189"/>
                  <a:pt x="101" y="190"/>
                  <a:pt x="101" y="190"/>
                </a:cubicBezTo>
                <a:cubicBezTo>
                  <a:pt x="100" y="189"/>
                  <a:pt x="102" y="189"/>
                  <a:pt x="102" y="188"/>
                </a:cubicBezTo>
                <a:cubicBezTo>
                  <a:pt x="100" y="189"/>
                  <a:pt x="100" y="191"/>
                  <a:pt x="98" y="191"/>
                </a:cubicBezTo>
                <a:cubicBezTo>
                  <a:pt x="99" y="191"/>
                  <a:pt x="99" y="192"/>
                  <a:pt x="99" y="192"/>
                </a:cubicBezTo>
                <a:close/>
                <a:moveTo>
                  <a:pt x="95" y="191"/>
                </a:moveTo>
                <a:cubicBezTo>
                  <a:pt x="96" y="191"/>
                  <a:pt x="95" y="192"/>
                  <a:pt x="96" y="192"/>
                </a:cubicBezTo>
                <a:cubicBezTo>
                  <a:pt x="96" y="191"/>
                  <a:pt x="98" y="191"/>
                  <a:pt x="97" y="190"/>
                </a:cubicBezTo>
                <a:cubicBezTo>
                  <a:pt x="98" y="190"/>
                  <a:pt x="98" y="189"/>
                  <a:pt x="98" y="189"/>
                </a:cubicBezTo>
                <a:cubicBezTo>
                  <a:pt x="98" y="189"/>
                  <a:pt x="97" y="189"/>
                  <a:pt x="98" y="189"/>
                </a:cubicBezTo>
                <a:cubicBezTo>
                  <a:pt x="98" y="189"/>
                  <a:pt x="99" y="189"/>
                  <a:pt x="100" y="188"/>
                </a:cubicBezTo>
                <a:cubicBezTo>
                  <a:pt x="99" y="187"/>
                  <a:pt x="99" y="187"/>
                  <a:pt x="99" y="187"/>
                </a:cubicBezTo>
                <a:cubicBezTo>
                  <a:pt x="98" y="187"/>
                  <a:pt x="99" y="188"/>
                  <a:pt x="98" y="188"/>
                </a:cubicBezTo>
                <a:cubicBezTo>
                  <a:pt x="98" y="187"/>
                  <a:pt x="96" y="189"/>
                  <a:pt x="97" y="190"/>
                </a:cubicBezTo>
                <a:cubicBezTo>
                  <a:pt x="96" y="190"/>
                  <a:pt x="96" y="190"/>
                  <a:pt x="96" y="190"/>
                </a:cubicBezTo>
                <a:cubicBezTo>
                  <a:pt x="96" y="190"/>
                  <a:pt x="97" y="190"/>
                  <a:pt x="96" y="191"/>
                </a:cubicBezTo>
                <a:cubicBezTo>
                  <a:pt x="96" y="190"/>
                  <a:pt x="96" y="190"/>
                  <a:pt x="96" y="190"/>
                </a:cubicBezTo>
                <a:cubicBezTo>
                  <a:pt x="96" y="191"/>
                  <a:pt x="96" y="191"/>
                  <a:pt x="95" y="191"/>
                </a:cubicBezTo>
                <a:close/>
                <a:moveTo>
                  <a:pt x="85" y="191"/>
                </a:moveTo>
                <a:cubicBezTo>
                  <a:pt x="85" y="194"/>
                  <a:pt x="82" y="195"/>
                  <a:pt x="81" y="197"/>
                </a:cubicBezTo>
                <a:cubicBezTo>
                  <a:pt x="82" y="198"/>
                  <a:pt x="82" y="197"/>
                  <a:pt x="82" y="197"/>
                </a:cubicBezTo>
                <a:cubicBezTo>
                  <a:pt x="84" y="195"/>
                  <a:pt x="85" y="193"/>
                  <a:pt x="87" y="192"/>
                </a:cubicBezTo>
                <a:cubicBezTo>
                  <a:pt x="87" y="192"/>
                  <a:pt x="87" y="193"/>
                  <a:pt x="88" y="193"/>
                </a:cubicBezTo>
                <a:cubicBezTo>
                  <a:pt x="88" y="193"/>
                  <a:pt x="89" y="191"/>
                  <a:pt x="90" y="191"/>
                </a:cubicBezTo>
                <a:cubicBezTo>
                  <a:pt x="89" y="190"/>
                  <a:pt x="89" y="190"/>
                  <a:pt x="89" y="190"/>
                </a:cubicBezTo>
                <a:cubicBezTo>
                  <a:pt x="89" y="191"/>
                  <a:pt x="88" y="193"/>
                  <a:pt x="87" y="192"/>
                </a:cubicBezTo>
                <a:cubicBezTo>
                  <a:pt x="87" y="191"/>
                  <a:pt x="88" y="190"/>
                  <a:pt x="89" y="189"/>
                </a:cubicBezTo>
                <a:cubicBezTo>
                  <a:pt x="88" y="189"/>
                  <a:pt x="88" y="188"/>
                  <a:pt x="87" y="189"/>
                </a:cubicBezTo>
                <a:cubicBezTo>
                  <a:pt x="88" y="189"/>
                  <a:pt x="87" y="190"/>
                  <a:pt x="88" y="190"/>
                </a:cubicBezTo>
                <a:cubicBezTo>
                  <a:pt x="87" y="190"/>
                  <a:pt x="88" y="190"/>
                  <a:pt x="87" y="190"/>
                </a:cubicBezTo>
                <a:cubicBezTo>
                  <a:pt x="86" y="190"/>
                  <a:pt x="86" y="192"/>
                  <a:pt x="85" y="191"/>
                </a:cubicBezTo>
                <a:cubicBezTo>
                  <a:pt x="86" y="191"/>
                  <a:pt x="86" y="191"/>
                  <a:pt x="86" y="191"/>
                </a:cubicBezTo>
                <a:cubicBezTo>
                  <a:pt x="85" y="191"/>
                  <a:pt x="86" y="191"/>
                  <a:pt x="85" y="191"/>
                </a:cubicBezTo>
                <a:close/>
                <a:moveTo>
                  <a:pt x="94" y="201"/>
                </a:moveTo>
                <a:cubicBezTo>
                  <a:pt x="95" y="200"/>
                  <a:pt x="94" y="199"/>
                  <a:pt x="95" y="200"/>
                </a:cubicBezTo>
                <a:cubicBezTo>
                  <a:pt x="95" y="199"/>
                  <a:pt x="95" y="199"/>
                  <a:pt x="96" y="199"/>
                </a:cubicBezTo>
                <a:cubicBezTo>
                  <a:pt x="94" y="198"/>
                  <a:pt x="94" y="200"/>
                  <a:pt x="94" y="201"/>
                </a:cubicBezTo>
                <a:close/>
                <a:moveTo>
                  <a:pt x="93" y="198"/>
                </a:moveTo>
                <a:cubicBezTo>
                  <a:pt x="93" y="199"/>
                  <a:pt x="93" y="199"/>
                  <a:pt x="92" y="199"/>
                </a:cubicBezTo>
                <a:cubicBezTo>
                  <a:pt x="93" y="200"/>
                  <a:pt x="91" y="200"/>
                  <a:pt x="92" y="200"/>
                </a:cubicBezTo>
                <a:cubicBezTo>
                  <a:pt x="92" y="199"/>
                  <a:pt x="94" y="199"/>
                  <a:pt x="93" y="198"/>
                </a:cubicBezTo>
                <a:close/>
                <a:moveTo>
                  <a:pt x="91" y="201"/>
                </a:moveTo>
                <a:cubicBezTo>
                  <a:pt x="91" y="202"/>
                  <a:pt x="91" y="201"/>
                  <a:pt x="90" y="201"/>
                </a:cubicBezTo>
                <a:cubicBezTo>
                  <a:pt x="90" y="202"/>
                  <a:pt x="91" y="202"/>
                  <a:pt x="91" y="202"/>
                </a:cubicBezTo>
                <a:cubicBezTo>
                  <a:pt x="91" y="202"/>
                  <a:pt x="91" y="202"/>
                  <a:pt x="91" y="203"/>
                </a:cubicBezTo>
                <a:cubicBezTo>
                  <a:pt x="91" y="202"/>
                  <a:pt x="92" y="202"/>
                  <a:pt x="91" y="202"/>
                </a:cubicBezTo>
                <a:cubicBezTo>
                  <a:pt x="92" y="201"/>
                  <a:pt x="92" y="202"/>
                  <a:pt x="92" y="201"/>
                </a:cubicBezTo>
                <a:cubicBezTo>
                  <a:pt x="92" y="201"/>
                  <a:pt x="92" y="201"/>
                  <a:pt x="92" y="201"/>
                </a:cubicBezTo>
                <a:cubicBezTo>
                  <a:pt x="92" y="200"/>
                  <a:pt x="92" y="201"/>
                  <a:pt x="93" y="201"/>
                </a:cubicBezTo>
                <a:cubicBezTo>
                  <a:pt x="93" y="200"/>
                  <a:pt x="93" y="200"/>
                  <a:pt x="93" y="200"/>
                </a:cubicBezTo>
                <a:cubicBezTo>
                  <a:pt x="92" y="199"/>
                  <a:pt x="92" y="201"/>
                  <a:pt x="91" y="201"/>
                </a:cubicBezTo>
                <a:close/>
                <a:moveTo>
                  <a:pt x="87" y="202"/>
                </a:moveTo>
                <a:cubicBezTo>
                  <a:pt x="87" y="203"/>
                  <a:pt x="86" y="204"/>
                  <a:pt x="86" y="205"/>
                </a:cubicBezTo>
                <a:cubicBezTo>
                  <a:pt x="88" y="203"/>
                  <a:pt x="89" y="204"/>
                  <a:pt x="90" y="205"/>
                </a:cubicBezTo>
                <a:cubicBezTo>
                  <a:pt x="89" y="204"/>
                  <a:pt x="90" y="204"/>
                  <a:pt x="90" y="204"/>
                </a:cubicBezTo>
                <a:cubicBezTo>
                  <a:pt x="90" y="204"/>
                  <a:pt x="89" y="204"/>
                  <a:pt x="89" y="203"/>
                </a:cubicBezTo>
                <a:cubicBezTo>
                  <a:pt x="89" y="204"/>
                  <a:pt x="89" y="203"/>
                  <a:pt x="88" y="203"/>
                </a:cubicBezTo>
                <a:cubicBezTo>
                  <a:pt x="88" y="203"/>
                  <a:pt x="88" y="203"/>
                  <a:pt x="88" y="203"/>
                </a:cubicBezTo>
                <a:cubicBezTo>
                  <a:pt x="88" y="203"/>
                  <a:pt x="88" y="203"/>
                  <a:pt x="88" y="203"/>
                </a:cubicBezTo>
                <a:cubicBezTo>
                  <a:pt x="88" y="203"/>
                  <a:pt x="88" y="202"/>
                  <a:pt x="89" y="202"/>
                </a:cubicBezTo>
                <a:cubicBezTo>
                  <a:pt x="87" y="202"/>
                  <a:pt x="88" y="201"/>
                  <a:pt x="87" y="202"/>
                </a:cubicBezTo>
                <a:close/>
                <a:moveTo>
                  <a:pt x="64" y="186"/>
                </a:moveTo>
                <a:cubicBezTo>
                  <a:pt x="65" y="186"/>
                  <a:pt x="65" y="186"/>
                  <a:pt x="65" y="186"/>
                </a:cubicBezTo>
                <a:cubicBezTo>
                  <a:pt x="65" y="186"/>
                  <a:pt x="65" y="186"/>
                  <a:pt x="65" y="186"/>
                </a:cubicBezTo>
                <a:cubicBezTo>
                  <a:pt x="65" y="186"/>
                  <a:pt x="65" y="186"/>
                  <a:pt x="65" y="186"/>
                </a:cubicBezTo>
                <a:cubicBezTo>
                  <a:pt x="65" y="186"/>
                  <a:pt x="65" y="186"/>
                  <a:pt x="65" y="186"/>
                </a:cubicBezTo>
                <a:cubicBezTo>
                  <a:pt x="65" y="186"/>
                  <a:pt x="64" y="186"/>
                  <a:pt x="64" y="186"/>
                </a:cubicBezTo>
                <a:close/>
                <a:moveTo>
                  <a:pt x="86" y="208"/>
                </a:moveTo>
                <a:cubicBezTo>
                  <a:pt x="86" y="208"/>
                  <a:pt x="86" y="207"/>
                  <a:pt x="86" y="207"/>
                </a:cubicBezTo>
                <a:cubicBezTo>
                  <a:pt x="85" y="207"/>
                  <a:pt x="87" y="207"/>
                  <a:pt x="87" y="206"/>
                </a:cubicBezTo>
                <a:cubicBezTo>
                  <a:pt x="86" y="206"/>
                  <a:pt x="85" y="208"/>
                  <a:pt x="86" y="208"/>
                </a:cubicBezTo>
                <a:close/>
                <a:moveTo>
                  <a:pt x="84" y="206"/>
                </a:moveTo>
                <a:cubicBezTo>
                  <a:pt x="84" y="206"/>
                  <a:pt x="84" y="207"/>
                  <a:pt x="85" y="206"/>
                </a:cubicBezTo>
                <a:cubicBezTo>
                  <a:pt x="84" y="206"/>
                  <a:pt x="84" y="205"/>
                  <a:pt x="84" y="206"/>
                </a:cubicBezTo>
                <a:cubicBezTo>
                  <a:pt x="84" y="206"/>
                  <a:pt x="83" y="205"/>
                  <a:pt x="84" y="206"/>
                </a:cubicBezTo>
                <a:close/>
                <a:moveTo>
                  <a:pt x="79" y="215"/>
                </a:moveTo>
                <a:cubicBezTo>
                  <a:pt x="79" y="215"/>
                  <a:pt x="79" y="215"/>
                  <a:pt x="80" y="215"/>
                </a:cubicBezTo>
                <a:cubicBezTo>
                  <a:pt x="80" y="214"/>
                  <a:pt x="82" y="213"/>
                  <a:pt x="81" y="212"/>
                </a:cubicBezTo>
                <a:cubicBezTo>
                  <a:pt x="81" y="212"/>
                  <a:pt x="81" y="212"/>
                  <a:pt x="81" y="212"/>
                </a:cubicBezTo>
                <a:cubicBezTo>
                  <a:pt x="81" y="212"/>
                  <a:pt x="80" y="212"/>
                  <a:pt x="80" y="212"/>
                </a:cubicBezTo>
                <a:cubicBezTo>
                  <a:pt x="81" y="212"/>
                  <a:pt x="81" y="212"/>
                  <a:pt x="81" y="213"/>
                </a:cubicBezTo>
                <a:cubicBezTo>
                  <a:pt x="80" y="212"/>
                  <a:pt x="80" y="213"/>
                  <a:pt x="80" y="212"/>
                </a:cubicBezTo>
                <a:cubicBezTo>
                  <a:pt x="79" y="212"/>
                  <a:pt x="79" y="212"/>
                  <a:pt x="79" y="213"/>
                </a:cubicBezTo>
                <a:cubicBezTo>
                  <a:pt x="79" y="214"/>
                  <a:pt x="77" y="216"/>
                  <a:pt x="76" y="217"/>
                </a:cubicBezTo>
                <a:cubicBezTo>
                  <a:pt x="77" y="217"/>
                  <a:pt x="77" y="216"/>
                  <a:pt x="77" y="217"/>
                </a:cubicBezTo>
                <a:cubicBezTo>
                  <a:pt x="77" y="217"/>
                  <a:pt x="77" y="217"/>
                  <a:pt x="77" y="217"/>
                </a:cubicBezTo>
                <a:cubicBezTo>
                  <a:pt x="77" y="217"/>
                  <a:pt x="78" y="216"/>
                  <a:pt x="79" y="216"/>
                </a:cubicBezTo>
                <a:cubicBezTo>
                  <a:pt x="78" y="216"/>
                  <a:pt x="78" y="215"/>
                  <a:pt x="78" y="215"/>
                </a:cubicBezTo>
                <a:cubicBezTo>
                  <a:pt x="79" y="215"/>
                  <a:pt x="78" y="215"/>
                  <a:pt x="79" y="215"/>
                </a:cubicBezTo>
                <a:cubicBezTo>
                  <a:pt x="79" y="215"/>
                  <a:pt x="79" y="215"/>
                  <a:pt x="79" y="215"/>
                </a:cubicBezTo>
                <a:close/>
                <a:moveTo>
                  <a:pt x="74" y="207"/>
                </a:moveTo>
                <a:cubicBezTo>
                  <a:pt x="73" y="207"/>
                  <a:pt x="73" y="208"/>
                  <a:pt x="72" y="207"/>
                </a:cubicBezTo>
                <a:cubicBezTo>
                  <a:pt x="71" y="209"/>
                  <a:pt x="70" y="210"/>
                  <a:pt x="69" y="210"/>
                </a:cubicBezTo>
                <a:cubicBezTo>
                  <a:pt x="68" y="211"/>
                  <a:pt x="69" y="210"/>
                  <a:pt x="69" y="211"/>
                </a:cubicBezTo>
                <a:cubicBezTo>
                  <a:pt x="68" y="211"/>
                  <a:pt x="69" y="212"/>
                  <a:pt x="68" y="212"/>
                </a:cubicBezTo>
                <a:cubicBezTo>
                  <a:pt x="69" y="212"/>
                  <a:pt x="69" y="211"/>
                  <a:pt x="68" y="211"/>
                </a:cubicBezTo>
                <a:cubicBezTo>
                  <a:pt x="68" y="212"/>
                  <a:pt x="67" y="212"/>
                  <a:pt x="68" y="213"/>
                </a:cubicBezTo>
                <a:cubicBezTo>
                  <a:pt x="68" y="213"/>
                  <a:pt x="68" y="213"/>
                  <a:pt x="68" y="213"/>
                </a:cubicBezTo>
                <a:cubicBezTo>
                  <a:pt x="69" y="212"/>
                  <a:pt x="69" y="213"/>
                  <a:pt x="69" y="214"/>
                </a:cubicBezTo>
                <a:cubicBezTo>
                  <a:pt x="70" y="213"/>
                  <a:pt x="70" y="211"/>
                  <a:pt x="71" y="211"/>
                </a:cubicBezTo>
                <a:cubicBezTo>
                  <a:pt x="70" y="211"/>
                  <a:pt x="70" y="212"/>
                  <a:pt x="70" y="212"/>
                </a:cubicBezTo>
                <a:cubicBezTo>
                  <a:pt x="71" y="212"/>
                  <a:pt x="71" y="212"/>
                  <a:pt x="71" y="212"/>
                </a:cubicBezTo>
                <a:cubicBezTo>
                  <a:pt x="71" y="213"/>
                  <a:pt x="70" y="213"/>
                  <a:pt x="71" y="214"/>
                </a:cubicBezTo>
                <a:cubicBezTo>
                  <a:pt x="69" y="213"/>
                  <a:pt x="70" y="215"/>
                  <a:pt x="69" y="216"/>
                </a:cubicBezTo>
                <a:cubicBezTo>
                  <a:pt x="68" y="217"/>
                  <a:pt x="66" y="218"/>
                  <a:pt x="67" y="219"/>
                </a:cubicBezTo>
                <a:cubicBezTo>
                  <a:pt x="65" y="219"/>
                  <a:pt x="64" y="222"/>
                  <a:pt x="62" y="223"/>
                </a:cubicBezTo>
                <a:cubicBezTo>
                  <a:pt x="63" y="223"/>
                  <a:pt x="62" y="223"/>
                  <a:pt x="63" y="223"/>
                </a:cubicBezTo>
                <a:cubicBezTo>
                  <a:pt x="63" y="223"/>
                  <a:pt x="62" y="225"/>
                  <a:pt x="63" y="225"/>
                </a:cubicBezTo>
                <a:cubicBezTo>
                  <a:pt x="63" y="224"/>
                  <a:pt x="63" y="223"/>
                  <a:pt x="64" y="223"/>
                </a:cubicBezTo>
                <a:cubicBezTo>
                  <a:pt x="64" y="221"/>
                  <a:pt x="67" y="221"/>
                  <a:pt x="67" y="219"/>
                </a:cubicBezTo>
                <a:cubicBezTo>
                  <a:pt x="68" y="218"/>
                  <a:pt x="68" y="218"/>
                  <a:pt x="69" y="217"/>
                </a:cubicBezTo>
                <a:cubicBezTo>
                  <a:pt x="69" y="217"/>
                  <a:pt x="68" y="217"/>
                  <a:pt x="69" y="216"/>
                </a:cubicBezTo>
                <a:cubicBezTo>
                  <a:pt x="70" y="217"/>
                  <a:pt x="69" y="216"/>
                  <a:pt x="69" y="216"/>
                </a:cubicBezTo>
                <a:cubicBezTo>
                  <a:pt x="70" y="216"/>
                  <a:pt x="73" y="213"/>
                  <a:pt x="72" y="212"/>
                </a:cubicBezTo>
                <a:cubicBezTo>
                  <a:pt x="73" y="212"/>
                  <a:pt x="73" y="212"/>
                  <a:pt x="73" y="212"/>
                </a:cubicBezTo>
                <a:cubicBezTo>
                  <a:pt x="73" y="211"/>
                  <a:pt x="73" y="210"/>
                  <a:pt x="72" y="210"/>
                </a:cubicBezTo>
                <a:cubicBezTo>
                  <a:pt x="73" y="210"/>
                  <a:pt x="73" y="210"/>
                  <a:pt x="73" y="211"/>
                </a:cubicBezTo>
                <a:cubicBezTo>
                  <a:pt x="72" y="210"/>
                  <a:pt x="72" y="211"/>
                  <a:pt x="72" y="211"/>
                </a:cubicBezTo>
                <a:cubicBezTo>
                  <a:pt x="72" y="210"/>
                  <a:pt x="72" y="209"/>
                  <a:pt x="72" y="209"/>
                </a:cubicBezTo>
                <a:cubicBezTo>
                  <a:pt x="72" y="210"/>
                  <a:pt x="71" y="210"/>
                  <a:pt x="71" y="210"/>
                </a:cubicBezTo>
                <a:cubicBezTo>
                  <a:pt x="72" y="210"/>
                  <a:pt x="71" y="209"/>
                  <a:pt x="72" y="209"/>
                </a:cubicBezTo>
                <a:cubicBezTo>
                  <a:pt x="73" y="209"/>
                  <a:pt x="72" y="207"/>
                  <a:pt x="74" y="208"/>
                </a:cubicBezTo>
                <a:cubicBezTo>
                  <a:pt x="74" y="208"/>
                  <a:pt x="74" y="207"/>
                  <a:pt x="74" y="207"/>
                </a:cubicBezTo>
                <a:close/>
                <a:moveTo>
                  <a:pt x="64" y="211"/>
                </a:moveTo>
                <a:cubicBezTo>
                  <a:pt x="66" y="211"/>
                  <a:pt x="67" y="206"/>
                  <a:pt x="68" y="207"/>
                </a:cubicBezTo>
                <a:cubicBezTo>
                  <a:pt x="68" y="206"/>
                  <a:pt x="70" y="205"/>
                  <a:pt x="69" y="204"/>
                </a:cubicBezTo>
                <a:cubicBezTo>
                  <a:pt x="68" y="206"/>
                  <a:pt x="66" y="208"/>
                  <a:pt x="64" y="211"/>
                </a:cubicBezTo>
                <a:close/>
                <a:moveTo>
                  <a:pt x="73" y="215"/>
                </a:moveTo>
                <a:cubicBezTo>
                  <a:pt x="73" y="215"/>
                  <a:pt x="74" y="214"/>
                  <a:pt x="73" y="214"/>
                </a:cubicBezTo>
                <a:cubicBezTo>
                  <a:pt x="73" y="215"/>
                  <a:pt x="72" y="214"/>
                  <a:pt x="72" y="215"/>
                </a:cubicBezTo>
                <a:cubicBezTo>
                  <a:pt x="72" y="215"/>
                  <a:pt x="71" y="215"/>
                  <a:pt x="71" y="217"/>
                </a:cubicBezTo>
                <a:cubicBezTo>
                  <a:pt x="71" y="217"/>
                  <a:pt x="71" y="217"/>
                  <a:pt x="71" y="217"/>
                </a:cubicBezTo>
                <a:cubicBezTo>
                  <a:pt x="72" y="217"/>
                  <a:pt x="73" y="215"/>
                  <a:pt x="74" y="216"/>
                </a:cubicBezTo>
                <a:cubicBezTo>
                  <a:pt x="74" y="216"/>
                  <a:pt x="74" y="215"/>
                  <a:pt x="75" y="215"/>
                </a:cubicBezTo>
                <a:cubicBezTo>
                  <a:pt x="74" y="214"/>
                  <a:pt x="74" y="214"/>
                  <a:pt x="74" y="213"/>
                </a:cubicBezTo>
                <a:cubicBezTo>
                  <a:pt x="75" y="213"/>
                  <a:pt x="75" y="212"/>
                  <a:pt x="76" y="212"/>
                </a:cubicBezTo>
                <a:cubicBezTo>
                  <a:pt x="75" y="212"/>
                  <a:pt x="76" y="211"/>
                  <a:pt x="76" y="211"/>
                </a:cubicBezTo>
                <a:cubicBezTo>
                  <a:pt x="75" y="211"/>
                  <a:pt x="74" y="213"/>
                  <a:pt x="73" y="214"/>
                </a:cubicBezTo>
                <a:cubicBezTo>
                  <a:pt x="74" y="214"/>
                  <a:pt x="74" y="215"/>
                  <a:pt x="73" y="215"/>
                </a:cubicBezTo>
                <a:close/>
                <a:moveTo>
                  <a:pt x="74" y="210"/>
                </a:moveTo>
                <a:cubicBezTo>
                  <a:pt x="74" y="210"/>
                  <a:pt x="74" y="210"/>
                  <a:pt x="74" y="210"/>
                </a:cubicBezTo>
                <a:cubicBezTo>
                  <a:pt x="75" y="211"/>
                  <a:pt x="75" y="211"/>
                  <a:pt x="75" y="211"/>
                </a:cubicBezTo>
                <a:cubicBezTo>
                  <a:pt x="75" y="210"/>
                  <a:pt x="75" y="210"/>
                  <a:pt x="75" y="210"/>
                </a:cubicBezTo>
                <a:cubicBezTo>
                  <a:pt x="75" y="210"/>
                  <a:pt x="75" y="210"/>
                  <a:pt x="75" y="210"/>
                </a:cubicBezTo>
                <a:cubicBezTo>
                  <a:pt x="75" y="210"/>
                  <a:pt x="74" y="210"/>
                  <a:pt x="74" y="210"/>
                </a:cubicBezTo>
                <a:close/>
                <a:moveTo>
                  <a:pt x="48" y="194"/>
                </a:moveTo>
                <a:cubicBezTo>
                  <a:pt x="47" y="194"/>
                  <a:pt x="49" y="193"/>
                  <a:pt x="48" y="193"/>
                </a:cubicBezTo>
                <a:cubicBezTo>
                  <a:pt x="47" y="193"/>
                  <a:pt x="47" y="195"/>
                  <a:pt x="48" y="194"/>
                </a:cubicBezTo>
                <a:close/>
                <a:moveTo>
                  <a:pt x="75" y="220"/>
                </a:moveTo>
                <a:cubicBezTo>
                  <a:pt x="76" y="219"/>
                  <a:pt x="77" y="219"/>
                  <a:pt x="77" y="217"/>
                </a:cubicBezTo>
                <a:cubicBezTo>
                  <a:pt x="76" y="218"/>
                  <a:pt x="75" y="219"/>
                  <a:pt x="75" y="220"/>
                </a:cubicBezTo>
                <a:close/>
                <a:moveTo>
                  <a:pt x="39" y="198"/>
                </a:moveTo>
                <a:cubicBezTo>
                  <a:pt x="39" y="199"/>
                  <a:pt x="39" y="198"/>
                  <a:pt x="39" y="199"/>
                </a:cubicBezTo>
                <a:cubicBezTo>
                  <a:pt x="40" y="199"/>
                  <a:pt x="40" y="198"/>
                  <a:pt x="40" y="198"/>
                </a:cubicBezTo>
                <a:cubicBezTo>
                  <a:pt x="40" y="198"/>
                  <a:pt x="39" y="198"/>
                  <a:pt x="39" y="198"/>
                </a:cubicBezTo>
                <a:close/>
                <a:moveTo>
                  <a:pt x="67" y="230"/>
                </a:moveTo>
                <a:cubicBezTo>
                  <a:pt x="68" y="230"/>
                  <a:pt x="68" y="229"/>
                  <a:pt x="67" y="229"/>
                </a:cubicBezTo>
                <a:cubicBezTo>
                  <a:pt x="67" y="229"/>
                  <a:pt x="66" y="229"/>
                  <a:pt x="67" y="230"/>
                </a:cubicBezTo>
                <a:cubicBezTo>
                  <a:pt x="67" y="230"/>
                  <a:pt x="67" y="230"/>
                  <a:pt x="67" y="230"/>
                </a:cubicBezTo>
                <a:cubicBezTo>
                  <a:pt x="68" y="230"/>
                  <a:pt x="71" y="228"/>
                  <a:pt x="70" y="227"/>
                </a:cubicBezTo>
                <a:cubicBezTo>
                  <a:pt x="70" y="228"/>
                  <a:pt x="69" y="228"/>
                  <a:pt x="68" y="228"/>
                </a:cubicBezTo>
                <a:cubicBezTo>
                  <a:pt x="68" y="228"/>
                  <a:pt x="67" y="228"/>
                  <a:pt x="68" y="227"/>
                </a:cubicBezTo>
                <a:cubicBezTo>
                  <a:pt x="67" y="228"/>
                  <a:pt x="67" y="229"/>
                  <a:pt x="68" y="229"/>
                </a:cubicBezTo>
                <a:cubicBezTo>
                  <a:pt x="68" y="229"/>
                  <a:pt x="68" y="229"/>
                  <a:pt x="68" y="230"/>
                </a:cubicBezTo>
                <a:cubicBezTo>
                  <a:pt x="68" y="229"/>
                  <a:pt x="67" y="230"/>
                  <a:pt x="67" y="230"/>
                </a:cubicBezTo>
                <a:close/>
                <a:moveTo>
                  <a:pt x="57" y="232"/>
                </a:moveTo>
                <a:cubicBezTo>
                  <a:pt x="56" y="231"/>
                  <a:pt x="57" y="233"/>
                  <a:pt x="56" y="233"/>
                </a:cubicBezTo>
                <a:cubicBezTo>
                  <a:pt x="56" y="233"/>
                  <a:pt x="57" y="233"/>
                  <a:pt x="57" y="232"/>
                </a:cubicBezTo>
                <a:cubicBezTo>
                  <a:pt x="57" y="231"/>
                  <a:pt x="60" y="229"/>
                  <a:pt x="61" y="228"/>
                </a:cubicBezTo>
                <a:cubicBezTo>
                  <a:pt x="60" y="228"/>
                  <a:pt x="60" y="227"/>
                  <a:pt x="60" y="227"/>
                </a:cubicBezTo>
                <a:cubicBezTo>
                  <a:pt x="61" y="227"/>
                  <a:pt x="62" y="226"/>
                  <a:pt x="62" y="226"/>
                </a:cubicBezTo>
                <a:cubicBezTo>
                  <a:pt x="61" y="226"/>
                  <a:pt x="61" y="226"/>
                  <a:pt x="60" y="226"/>
                </a:cubicBezTo>
                <a:cubicBezTo>
                  <a:pt x="61" y="226"/>
                  <a:pt x="61" y="227"/>
                  <a:pt x="61" y="227"/>
                </a:cubicBezTo>
                <a:cubicBezTo>
                  <a:pt x="59" y="228"/>
                  <a:pt x="58" y="230"/>
                  <a:pt x="57" y="232"/>
                </a:cubicBezTo>
                <a:close/>
                <a:moveTo>
                  <a:pt x="66" y="232"/>
                </a:moveTo>
                <a:cubicBezTo>
                  <a:pt x="67" y="232"/>
                  <a:pt x="65" y="232"/>
                  <a:pt x="65" y="231"/>
                </a:cubicBezTo>
                <a:cubicBezTo>
                  <a:pt x="66" y="232"/>
                  <a:pt x="64" y="232"/>
                  <a:pt x="64" y="233"/>
                </a:cubicBezTo>
                <a:cubicBezTo>
                  <a:pt x="65" y="233"/>
                  <a:pt x="65" y="233"/>
                  <a:pt x="66" y="233"/>
                </a:cubicBezTo>
                <a:cubicBezTo>
                  <a:pt x="65" y="232"/>
                  <a:pt x="65" y="233"/>
                  <a:pt x="65" y="233"/>
                </a:cubicBezTo>
                <a:cubicBezTo>
                  <a:pt x="65" y="232"/>
                  <a:pt x="65" y="232"/>
                  <a:pt x="66" y="232"/>
                </a:cubicBezTo>
                <a:cubicBezTo>
                  <a:pt x="66" y="232"/>
                  <a:pt x="66" y="232"/>
                  <a:pt x="66" y="233"/>
                </a:cubicBezTo>
                <a:cubicBezTo>
                  <a:pt x="67" y="232"/>
                  <a:pt x="68" y="232"/>
                  <a:pt x="67" y="231"/>
                </a:cubicBezTo>
                <a:cubicBezTo>
                  <a:pt x="67" y="231"/>
                  <a:pt x="67" y="232"/>
                  <a:pt x="66" y="232"/>
                </a:cubicBezTo>
                <a:close/>
                <a:moveTo>
                  <a:pt x="50" y="233"/>
                </a:moveTo>
                <a:cubicBezTo>
                  <a:pt x="50" y="232"/>
                  <a:pt x="50" y="232"/>
                  <a:pt x="50" y="232"/>
                </a:cubicBezTo>
                <a:cubicBezTo>
                  <a:pt x="49" y="233"/>
                  <a:pt x="49" y="233"/>
                  <a:pt x="49" y="233"/>
                </a:cubicBezTo>
                <a:cubicBezTo>
                  <a:pt x="49" y="233"/>
                  <a:pt x="49" y="233"/>
                  <a:pt x="49" y="233"/>
                </a:cubicBezTo>
                <a:cubicBezTo>
                  <a:pt x="48" y="233"/>
                  <a:pt x="48" y="234"/>
                  <a:pt x="47" y="235"/>
                </a:cubicBezTo>
                <a:cubicBezTo>
                  <a:pt x="48" y="233"/>
                  <a:pt x="49" y="231"/>
                  <a:pt x="50" y="229"/>
                </a:cubicBezTo>
                <a:cubicBezTo>
                  <a:pt x="52" y="228"/>
                  <a:pt x="53" y="226"/>
                  <a:pt x="55" y="224"/>
                </a:cubicBezTo>
                <a:cubicBezTo>
                  <a:pt x="55" y="225"/>
                  <a:pt x="54" y="226"/>
                  <a:pt x="53" y="227"/>
                </a:cubicBezTo>
                <a:cubicBezTo>
                  <a:pt x="52" y="228"/>
                  <a:pt x="53" y="228"/>
                  <a:pt x="52" y="229"/>
                </a:cubicBezTo>
                <a:cubicBezTo>
                  <a:pt x="52" y="229"/>
                  <a:pt x="52" y="230"/>
                  <a:pt x="52" y="229"/>
                </a:cubicBezTo>
                <a:cubicBezTo>
                  <a:pt x="52" y="231"/>
                  <a:pt x="50" y="232"/>
                  <a:pt x="50" y="233"/>
                </a:cubicBezTo>
                <a:close/>
                <a:moveTo>
                  <a:pt x="51" y="231"/>
                </a:moveTo>
                <a:cubicBezTo>
                  <a:pt x="51" y="231"/>
                  <a:pt x="50" y="231"/>
                  <a:pt x="50" y="231"/>
                </a:cubicBezTo>
                <a:cubicBezTo>
                  <a:pt x="50" y="232"/>
                  <a:pt x="50" y="232"/>
                  <a:pt x="51" y="231"/>
                </a:cubicBezTo>
                <a:close/>
                <a:moveTo>
                  <a:pt x="47" y="227"/>
                </a:moveTo>
                <a:cubicBezTo>
                  <a:pt x="47" y="226"/>
                  <a:pt x="48" y="225"/>
                  <a:pt x="48" y="225"/>
                </a:cubicBezTo>
                <a:cubicBezTo>
                  <a:pt x="47" y="225"/>
                  <a:pt x="47" y="225"/>
                  <a:pt x="47" y="225"/>
                </a:cubicBezTo>
                <a:cubicBezTo>
                  <a:pt x="48" y="226"/>
                  <a:pt x="46" y="226"/>
                  <a:pt x="47" y="227"/>
                </a:cubicBezTo>
                <a:close/>
                <a:moveTo>
                  <a:pt x="64" y="239"/>
                </a:moveTo>
                <a:cubicBezTo>
                  <a:pt x="64" y="238"/>
                  <a:pt x="65" y="238"/>
                  <a:pt x="64" y="238"/>
                </a:cubicBezTo>
                <a:cubicBezTo>
                  <a:pt x="64" y="238"/>
                  <a:pt x="64" y="238"/>
                  <a:pt x="64" y="238"/>
                </a:cubicBezTo>
                <a:cubicBezTo>
                  <a:pt x="65" y="238"/>
                  <a:pt x="63" y="239"/>
                  <a:pt x="64" y="239"/>
                </a:cubicBezTo>
                <a:close/>
                <a:moveTo>
                  <a:pt x="54" y="231"/>
                </a:moveTo>
                <a:cubicBezTo>
                  <a:pt x="53" y="232"/>
                  <a:pt x="53" y="232"/>
                  <a:pt x="53" y="232"/>
                </a:cubicBezTo>
                <a:cubicBezTo>
                  <a:pt x="53" y="231"/>
                  <a:pt x="53" y="231"/>
                  <a:pt x="53" y="231"/>
                </a:cubicBezTo>
                <a:cubicBezTo>
                  <a:pt x="53" y="231"/>
                  <a:pt x="52" y="231"/>
                  <a:pt x="52" y="231"/>
                </a:cubicBezTo>
                <a:cubicBezTo>
                  <a:pt x="52" y="232"/>
                  <a:pt x="53" y="232"/>
                  <a:pt x="52" y="232"/>
                </a:cubicBezTo>
                <a:cubicBezTo>
                  <a:pt x="51" y="232"/>
                  <a:pt x="51" y="234"/>
                  <a:pt x="50" y="235"/>
                </a:cubicBezTo>
                <a:cubicBezTo>
                  <a:pt x="50" y="235"/>
                  <a:pt x="51" y="236"/>
                  <a:pt x="51" y="235"/>
                </a:cubicBezTo>
                <a:cubicBezTo>
                  <a:pt x="52" y="235"/>
                  <a:pt x="50" y="235"/>
                  <a:pt x="51" y="235"/>
                </a:cubicBezTo>
                <a:cubicBezTo>
                  <a:pt x="51" y="235"/>
                  <a:pt x="52" y="235"/>
                  <a:pt x="52" y="234"/>
                </a:cubicBezTo>
                <a:cubicBezTo>
                  <a:pt x="51" y="234"/>
                  <a:pt x="51" y="234"/>
                  <a:pt x="51" y="233"/>
                </a:cubicBezTo>
                <a:cubicBezTo>
                  <a:pt x="52" y="233"/>
                  <a:pt x="52" y="232"/>
                  <a:pt x="53" y="232"/>
                </a:cubicBezTo>
                <a:cubicBezTo>
                  <a:pt x="53" y="232"/>
                  <a:pt x="53" y="233"/>
                  <a:pt x="53" y="233"/>
                </a:cubicBezTo>
                <a:cubicBezTo>
                  <a:pt x="54" y="232"/>
                  <a:pt x="54" y="231"/>
                  <a:pt x="53" y="231"/>
                </a:cubicBezTo>
                <a:cubicBezTo>
                  <a:pt x="53" y="231"/>
                  <a:pt x="54" y="231"/>
                  <a:pt x="54" y="231"/>
                </a:cubicBezTo>
                <a:close/>
                <a:moveTo>
                  <a:pt x="53" y="236"/>
                </a:moveTo>
                <a:cubicBezTo>
                  <a:pt x="54" y="237"/>
                  <a:pt x="51" y="238"/>
                  <a:pt x="52" y="239"/>
                </a:cubicBezTo>
                <a:cubicBezTo>
                  <a:pt x="53" y="237"/>
                  <a:pt x="55" y="235"/>
                  <a:pt x="56" y="233"/>
                </a:cubicBezTo>
                <a:cubicBezTo>
                  <a:pt x="55" y="234"/>
                  <a:pt x="55" y="235"/>
                  <a:pt x="54" y="235"/>
                </a:cubicBezTo>
                <a:cubicBezTo>
                  <a:pt x="54" y="236"/>
                  <a:pt x="54" y="236"/>
                  <a:pt x="54" y="235"/>
                </a:cubicBezTo>
                <a:cubicBezTo>
                  <a:pt x="54" y="236"/>
                  <a:pt x="53" y="237"/>
                  <a:pt x="53" y="236"/>
                </a:cubicBezTo>
                <a:close/>
                <a:moveTo>
                  <a:pt x="59" y="240"/>
                </a:moveTo>
                <a:cubicBezTo>
                  <a:pt x="59" y="240"/>
                  <a:pt x="60" y="240"/>
                  <a:pt x="60" y="240"/>
                </a:cubicBezTo>
                <a:cubicBezTo>
                  <a:pt x="60" y="239"/>
                  <a:pt x="60" y="240"/>
                  <a:pt x="59" y="239"/>
                </a:cubicBezTo>
                <a:cubicBezTo>
                  <a:pt x="60" y="239"/>
                  <a:pt x="59" y="239"/>
                  <a:pt x="59" y="239"/>
                </a:cubicBezTo>
                <a:cubicBezTo>
                  <a:pt x="60" y="240"/>
                  <a:pt x="59" y="240"/>
                  <a:pt x="59" y="240"/>
                </a:cubicBezTo>
                <a:close/>
                <a:moveTo>
                  <a:pt x="46" y="234"/>
                </a:moveTo>
                <a:cubicBezTo>
                  <a:pt x="47" y="234"/>
                  <a:pt x="47" y="233"/>
                  <a:pt x="47" y="233"/>
                </a:cubicBezTo>
                <a:cubicBezTo>
                  <a:pt x="46" y="234"/>
                  <a:pt x="46" y="232"/>
                  <a:pt x="46" y="233"/>
                </a:cubicBezTo>
                <a:cubicBezTo>
                  <a:pt x="46" y="233"/>
                  <a:pt x="46" y="233"/>
                  <a:pt x="46" y="233"/>
                </a:cubicBezTo>
                <a:cubicBezTo>
                  <a:pt x="46" y="233"/>
                  <a:pt x="46" y="234"/>
                  <a:pt x="46" y="234"/>
                </a:cubicBezTo>
                <a:close/>
                <a:moveTo>
                  <a:pt x="48" y="236"/>
                </a:moveTo>
                <a:cubicBezTo>
                  <a:pt x="48" y="237"/>
                  <a:pt x="49" y="237"/>
                  <a:pt x="49" y="238"/>
                </a:cubicBezTo>
                <a:cubicBezTo>
                  <a:pt x="49" y="237"/>
                  <a:pt x="51" y="237"/>
                  <a:pt x="51" y="236"/>
                </a:cubicBezTo>
                <a:cubicBezTo>
                  <a:pt x="50" y="236"/>
                  <a:pt x="50" y="236"/>
                  <a:pt x="49" y="237"/>
                </a:cubicBezTo>
                <a:cubicBezTo>
                  <a:pt x="49" y="236"/>
                  <a:pt x="50" y="236"/>
                  <a:pt x="49" y="235"/>
                </a:cubicBezTo>
                <a:cubicBezTo>
                  <a:pt x="49" y="236"/>
                  <a:pt x="49" y="236"/>
                  <a:pt x="48" y="236"/>
                </a:cubicBezTo>
                <a:close/>
                <a:moveTo>
                  <a:pt x="24" y="224"/>
                </a:moveTo>
                <a:cubicBezTo>
                  <a:pt x="24" y="223"/>
                  <a:pt x="24" y="224"/>
                  <a:pt x="25" y="223"/>
                </a:cubicBezTo>
                <a:cubicBezTo>
                  <a:pt x="24" y="223"/>
                  <a:pt x="24" y="223"/>
                  <a:pt x="23" y="223"/>
                </a:cubicBezTo>
                <a:cubicBezTo>
                  <a:pt x="24" y="224"/>
                  <a:pt x="24" y="223"/>
                  <a:pt x="24" y="224"/>
                </a:cubicBezTo>
                <a:cubicBezTo>
                  <a:pt x="24" y="224"/>
                  <a:pt x="24" y="224"/>
                  <a:pt x="24" y="224"/>
                </a:cubicBezTo>
                <a:close/>
                <a:moveTo>
                  <a:pt x="17" y="230"/>
                </a:moveTo>
                <a:cubicBezTo>
                  <a:pt x="18" y="228"/>
                  <a:pt x="19" y="228"/>
                  <a:pt x="19" y="227"/>
                </a:cubicBezTo>
                <a:cubicBezTo>
                  <a:pt x="19" y="227"/>
                  <a:pt x="16" y="229"/>
                  <a:pt x="17" y="230"/>
                </a:cubicBezTo>
                <a:close/>
                <a:moveTo>
                  <a:pt x="45" y="246"/>
                </a:moveTo>
                <a:cubicBezTo>
                  <a:pt x="45" y="246"/>
                  <a:pt x="46" y="247"/>
                  <a:pt x="46" y="247"/>
                </a:cubicBezTo>
                <a:cubicBezTo>
                  <a:pt x="45" y="247"/>
                  <a:pt x="45" y="248"/>
                  <a:pt x="45" y="248"/>
                </a:cubicBezTo>
                <a:cubicBezTo>
                  <a:pt x="46" y="248"/>
                  <a:pt x="46" y="247"/>
                  <a:pt x="47" y="247"/>
                </a:cubicBezTo>
                <a:cubicBezTo>
                  <a:pt x="47" y="247"/>
                  <a:pt x="47" y="247"/>
                  <a:pt x="47" y="247"/>
                </a:cubicBezTo>
                <a:cubicBezTo>
                  <a:pt x="46" y="247"/>
                  <a:pt x="46" y="245"/>
                  <a:pt x="45" y="246"/>
                </a:cubicBezTo>
                <a:close/>
                <a:moveTo>
                  <a:pt x="19" y="231"/>
                </a:moveTo>
                <a:cubicBezTo>
                  <a:pt x="19" y="231"/>
                  <a:pt x="18" y="231"/>
                  <a:pt x="18" y="231"/>
                </a:cubicBezTo>
                <a:cubicBezTo>
                  <a:pt x="19" y="232"/>
                  <a:pt x="19" y="230"/>
                  <a:pt x="18" y="230"/>
                </a:cubicBezTo>
                <a:cubicBezTo>
                  <a:pt x="18" y="231"/>
                  <a:pt x="19" y="230"/>
                  <a:pt x="19" y="231"/>
                </a:cubicBezTo>
                <a:close/>
                <a:moveTo>
                  <a:pt x="18" y="232"/>
                </a:moveTo>
                <a:cubicBezTo>
                  <a:pt x="18" y="234"/>
                  <a:pt x="17" y="234"/>
                  <a:pt x="17" y="235"/>
                </a:cubicBezTo>
                <a:cubicBezTo>
                  <a:pt x="17" y="235"/>
                  <a:pt x="17" y="234"/>
                  <a:pt x="18" y="234"/>
                </a:cubicBezTo>
                <a:cubicBezTo>
                  <a:pt x="18" y="233"/>
                  <a:pt x="19" y="232"/>
                  <a:pt x="18" y="232"/>
                </a:cubicBezTo>
                <a:cubicBezTo>
                  <a:pt x="17" y="232"/>
                  <a:pt x="18" y="233"/>
                  <a:pt x="18" y="232"/>
                </a:cubicBezTo>
                <a:close/>
                <a:moveTo>
                  <a:pt x="4" y="256"/>
                </a:moveTo>
                <a:cubicBezTo>
                  <a:pt x="5" y="255"/>
                  <a:pt x="5" y="254"/>
                  <a:pt x="6" y="253"/>
                </a:cubicBezTo>
                <a:cubicBezTo>
                  <a:pt x="5" y="254"/>
                  <a:pt x="4" y="255"/>
                  <a:pt x="4" y="256"/>
                </a:cubicBezTo>
                <a:close/>
                <a:moveTo>
                  <a:pt x="5" y="258"/>
                </a:moveTo>
                <a:cubicBezTo>
                  <a:pt x="6" y="257"/>
                  <a:pt x="6" y="258"/>
                  <a:pt x="6" y="257"/>
                </a:cubicBezTo>
                <a:cubicBezTo>
                  <a:pt x="6" y="257"/>
                  <a:pt x="6" y="256"/>
                  <a:pt x="6" y="257"/>
                </a:cubicBezTo>
                <a:cubicBezTo>
                  <a:pt x="6" y="257"/>
                  <a:pt x="6" y="257"/>
                  <a:pt x="6" y="257"/>
                </a:cubicBezTo>
                <a:cubicBezTo>
                  <a:pt x="5" y="257"/>
                  <a:pt x="5" y="257"/>
                  <a:pt x="5" y="258"/>
                </a:cubicBezTo>
                <a:close/>
                <a:moveTo>
                  <a:pt x="810" y="264"/>
                </a:moveTo>
                <a:cubicBezTo>
                  <a:pt x="810" y="263"/>
                  <a:pt x="808" y="261"/>
                  <a:pt x="809" y="261"/>
                </a:cubicBezTo>
                <a:cubicBezTo>
                  <a:pt x="810" y="263"/>
                  <a:pt x="809" y="259"/>
                  <a:pt x="809" y="258"/>
                </a:cubicBezTo>
                <a:cubicBezTo>
                  <a:pt x="810" y="258"/>
                  <a:pt x="811" y="261"/>
                  <a:pt x="811" y="261"/>
                </a:cubicBezTo>
                <a:cubicBezTo>
                  <a:pt x="809" y="256"/>
                  <a:pt x="809" y="255"/>
                  <a:pt x="807" y="251"/>
                </a:cubicBezTo>
                <a:cubicBezTo>
                  <a:pt x="808" y="254"/>
                  <a:pt x="807" y="252"/>
                  <a:pt x="806" y="253"/>
                </a:cubicBezTo>
                <a:cubicBezTo>
                  <a:pt x="806" y="253"/>
                  <a:pt x="807" y="260"/>
                  <a:pt x="805" y="261"/>
                </a:cubicBezTo>
                <a:cubicBezTo>
                  <a:pt x="805" y="261"/>
                  <a:pt x="804" y="259"/>
                  <a:pt x="804" y="259"/>
                </a:cubicBezTo>
                <a:cubicBezTo>
                  <a:pt x="803" y="261"/>
                  <a:pt x="804" y="266"/>
                  <a:pt x="801" y="262"/>
                </a:cubicBezTo>
                <a:cubicBezTo>
                  <a:pt x="805" y="271"/>
                  <a:pt x="805" y="267"/>
                  <a:pt x="806" y="266"/>
                </a:cubicBezTo>
                <a:cubicBezTo>
                  <a:pt x="806" y="266"/>
                  <a:pt x="810" y="269"/>
                  <a:pt x="808" y="265"/>
                </a:cubicBezTo>
                <a:cubicBezTo>
                  <a:pt x="809" y="266"/>
                  <a:pt x="810" y="269"/>
                  <a:pt x="810" y="268"/>
                </a:cubicBezTo>
                <a:cubicBezTo>
                  <a:pt x="811" y="267"/>
                  <a:pt x="808" y="263"/>
                  <a:pt x="810" y="264"/>
                </a:cubicBezTo>
                <a:close/>
                <a:moveTo>
                  <a:pt x="440" y="4"/>
                </a:moveTo>
                <a:cubicBezTo>
                  <a:pt x="437" y="3"/>
                  <a:pt x="437" y="4"/>
                  <a:pt x="434" y="4"/>
                </a:cubicBezTo>
                <a:cubicBezTo>
                  <a:pt x="434" y="3"/>
                  <a:pt x="433" y="3"/>
                  <a:pt x="433" y="3"/>
                </a:cubicBezTo>
                <a:cubicBezTo>
                  <a:pt x="435" y="3"/>
                  <a:pt x="437" y="3"/>
                  <a:pt x="438" y="2"/>
                </a:cubicBezTo>
                <a:cubicBezTo>
                  <a:pt x="434" y="2"/>
                  <a:pt x="429" y="3"/>
                  <a:pt x="425" y="3"/>
                </a:cubicBezTo>
                <a:cubicBezTo>
                  <a:pt x="428" y="3"/>
                  <a:pt x="433" y="4"/>
                  <a:pt x="437" y="4"/>
                </a:cubicBezTo>
                <a:cubicBezTo>
                  <a:pt x="436" y="4"/>
                  <a:pt x="434" y="4"/>
                  <a:pt x="434" y="4"/>
                </a:cubicBezTo>
                <a:cubicBezTo>
                  <a:pt x="439" y="4"/>
                  <a:pt x="441" y="4"/>
                  <a:pt x="443" y="5"/>
                </a:cubicBezTo>
                <a:cubicBezTo>
                  <a:pt x="442" y="4"/>
                  <a:pt x="446" y="5"/>
                  <a:pt x="446" y="5"/>
                </a:cubicBezTo>
                <a:cubicBezTo>
                  <a:pt x="444" y="4"/>
                  <a:pt x="444" y="5"/>
                  <a:pt x="440" y="4"/>
                </a:cubicBezTo>
                <a:close/>
                <a:moveTo>
                  <a:pt x="399" y="5"/>
                </a:moveTo>
                <a:cubicBezTo>
                  <a:pt x="398" y="4"/>
                  <a:pt x="401" y="4"/>
                  <a:pt x="398" y="4"/>
                </a:cubicBezTo>
                <a:cubicBezTo>
                  <a:pt x="393" y="5"/>
                  <a:pt x="386" y="4"/>
                  <a:pt x="382" y="5"/>
                </a:cubicBezTo>
                <a:cubicBezTo>
                  <a:pt x="385" y="5"/>
                  <a:pt x="389" y="5"/>
                  <a:pt x="390" y="6"/>
                </a:cubicBezTo>
                <a:cubicBezTo>
                  <a:pt x="395" y="5"/>
                  <a:pt x="398" y="6"/>
                  <a:pt x="400" y="5"/>
                </a:cubicBezTo>
                <a:lnTo>
                  <a:pt x="399" y="5"/>
                </a:lnTo>
                <a:close/>
                <a:moveTo>
                  <a:pt x="142" y="101"/>
                </a:moveTo>
                <a:cubicBezTo>
                  <a:pt x="142" y="102"/>
                  <a:pt x="141" y="103"/>
                  <a:pt x="143" y="102"/>
                </a:cubicBezTo>
                <a:cubicBezTo>
                  <a:pt x="147" y="98"/>
                  <a:pt x="152" y="95"/>
                  <a:pt x="156" y="91"/>
                </a:cubicBezTo>
                <a:cubicBezTo>
                  <a:pt x="154" y="92"/>
                  <a:pt x="153" y="93"/>
                  <a:pt x="152" y="94"/>
                </a:cubicBezTo>
                <a:cubicBezTo>
                  <a:pt x="153" y="93"/>
                  <a:pt x="154" y="92"/>
                  <a:pt x="154" y="91"/>
                </a:cubicBezTo>
                <a:cubicBezTo>
                  <a:pt x="149" y="95"/>
                  <a:pt x="141" y="101"/>
                  <a:pt x="134" y="107"/>
                </a:cubicBezTo>
                <a:cubicBezTo>
                  <a:pt x="135" y="107"/>
                  <a:pt x="140" y="103"/>
                  <a:pt x="142" y="101"/>
                </a:cubicBezTo>
                <a:close/>
                <a:moveTo>
                  <a:pt x="84" y="158"/>
                </a:moveTo>
                <a:cubicBezTo>
                  <a:pt x="84" y="159"/>
                  <a:pt x="84" y="160"/>
                  <a:pt x="83" y="160"/>
                </a:cubicBezTo>
                <a:cubicBezTo>
                  <a:pt x="83" y="161"/>
                  <a:pt x="83" y="162"/>
                  <a:pt x="84" y="161"/>
                </a:cubicBezTo>
                <a:cubicBezTo>
                  <a:pt x="84" y="161"/>
                  <a:pt x="84" y="161"/>
                  <a:pt x="84" y="161"/>
                </a:cubicBezTo>
                <a:cubicBezTo>
                  <a:pt x="84" y="160"/>
                  <a:pt x="84" y="160"/>
                  <a:pt x="84" y="160"/>
                </a:cubicBezTo>
                <a:cubicBezTo>
                  <a:pt x="85" y="160"/>
                  <a:pt x="84" y="161"/>
                  <a:pt x="85" y="161"/>
                </a:cubicBezTo>
                <a:cubicBezTo>
                  <a:pt x="85" y="160"/>
                  <a:pt x="86" y="160"/>
                  <a:pt x="85" y="160"/>
                </a:cubicBezTo>
                <a:cubicBezTo>
                  <a:pt x="85" y="160"/>
                  <a:pt x="85" y="160"/>
                  <a:pt x="85" y="160"/>
                </a:cubicBezTo>
                <a:cubicBezTo>
                  <a:pt x="85" y="160"/>
                  <a:pt x="85" y="159"/>
                  <a:pt x="85" y="159"/>
                </a:cubicBezTo>
                <a:cubicBezTo>
                  <a:pt x="85" y="159"/>
                  <a:pt x="86" y="159"/>
                  <a:pt x="87" y="158"/>
                </a:cubicBezTo>
                <a:cubicBezTo>
                  <a:pt x="85" y="159"/>
                  <a:pt x="86" y="157"/>
                  <a:pt x="84" y="158"/>
                </a:cubicBezTo>
                <a:close/>
                <a:moveTo>
                  <a:pt x="103" y="180"/>
                </a:moveTo>
                <a:cubicBezTo>
                  <a:pt x="102" y="180"/>
                  <a:pt x="102" y="181"/>
                  <a:pt x="102" y="181"/>
                </a:cubicBezTo>
                <a:cubicBezTo>
                  <a:pt x="102" y="181"/>
                  <a:pt x="103" y="181"/>
                  <a:pt x="103" y="181"/>
                </a:cubicBezTo>
                <a:cubicBezTo>
                  <a:pt x="103" y="181"/>
                  <a:pt x="102" y="181"/>
                  <a:pt x="103" y="182"/>
                </a:cubicBezTo>
                <a:cubicBezTo>
                  <a:pt x="103" y="182"/>
                  <a:pt x="103" y="181"/>
                  <a:pt x="104" y="181"/>
                </a:cubicBezTo>
                <a:cubicBezTo>
                  <a:pt x="103" y="182"/>
                  <a:pt x="103" y="182"/>
                  <a:pt x="103" y="183"/>
                </a:cubicBezTo>
                <a:cubicBezTo>
                  <a:pt x="103" y="182"/>
                  <a:pt x="104" y="182"/>
                  <a:pt x="104" y="181"/>
                </a:cubicBezTo>
                <a:cubicBezTo>
                  <a:pt x="103" y="182"/>
                  <a:pt x="104" y="180"/>
                  <a:pt x="103" y="180"/>
                </a:cubicBezTo>
                <a:close/>
                <a:moveTo>
                  <a:pt x="77" y="160"/>
                </a:moveTo>
                <a:cubicBezTo>
                  <a:pt x="79" y="161"/>
                  <a:pt x="79" y="158"/>
                  <a:pt x="80" y="158"/>
                </a:cubicBezTo>
                <a:cubicBezTo>
                  <a:pt x="80" y="157"/>
                  <a:pt x="80" y="157"/>
                  <a:pt x="80" y="157"/>
                </a:cubicBezTo>
                <a:cubicBezTo>
                  <a:pt x="79" y="157"/>
                  <a:pt x="78" y="159"/>
                  <a:pt x="77" y="160"/>
                </a:cubicBezTo>
                <a:close/>
                <a:moveTo>
                  <a:pt x="81" y="163"/>
                </a:moveTo>
                <a:cubicBezTo>
                  <a:pt x="81" y="163"/>
                  <a:pt x="81" y="164"/>
                  <a:pt x="81" y="164"/>
                </a:cubicBezTo>
                <a:cubicBezTo>
                  <a:pt x="81" y="164"/>
                  <a:pt x="80" y="165"/>
                  <a:pt x="80" y="165"/>
                </a:cubicBezTo>
                <a:cubicBezTo>
                  <a:pt x="82" y="164"/>
                  <a:pt x="83" y="163"/>
                  <a:pt x="83" y="162"/>
                </a:cubicBezTo>
                <a:cubicBezTo>
                  <a:pt x="83" y="161"/>
                  <a:pt x="83" y="161"/>
                  <a:pt x="82" y="161"/>
                </a:cubicBezTo>
                <a:cubicBezTo>
                  <a:pt x="81" y="161"/>
                  <a:pt x="82" y="163"/>
                  <a:pt x="81" y="163"/>
                </a:cubicBezTo>
                <a:close/>
                <a:moveTo>
                  <a:pt x="95" y="192"/>
                </a:moveTo>
                <a:cubicBezTo>
                  <a:pt x="95" y="192"/>
                  <a:pt x="95" y="192"/>
                  <a:pt x="94" y="192"/>
                </a:cubicBezTo>
                <a:cubicBezTo>
                  <a:pt x="94" y="192"/>
                  <a:pt x="94" y="193"/>
                  <a:pt x="94" y="193"/>
                </a:cubicBezTo>
                <a:cubicBezTo>
                  <a:pt x="93" y="193"/>
                  <a:pt x="93" y="194"/>
                  <a:pt x="94" y="194"/>
                </a:cubicBezTo>
                <a:cubicBezTo>
                  <a:pt x="93" y="194"/>
                  <a:pt x="91" y="196"/>
                  <a:pt x="91" y="197"/>
                </a:cubicBezTo>
                <a:cubicBezTo>
                  <a:pt x="91" y="197"/>
                  <a:pt x="91" y="197"/>
                  <a:pt x="91" y="197"/>
                </a:cubicBezTo>
                <a:cubicBezTo>
                  <a:pt x="91" y="198"/>
                  <a:pt x="90" y="198"/>
                  <a:pt x="90" y="199"/>
                </a:cubicBezTo>
                <a:cubicBezTo>
                  <a:pt x="91" y="197"/>
                  <a:pt x="92" y="197"/>
                  <a:pt x="93" y="197"/>
                </a:cubicBezTo>
                <a:cubicBezTo>
                  <a:pt x="93" y="197"/>
                  <a:pt x="93" y="197"/>
                  <a:pt x="93" y="196"/>
                </a:cubicBezTo>
                <a:cubicBezTo>
                  <a:pt x="93" y="196"/>
                  <a:pt x="94" y="195"/>
                  <a:pt x="94" y="195"/>
                </a:cubicBezTo>
                <a:cubicBezTo>
                  <a:pt x="94" y="195"/>
                  <a:pt x="94" y="195"/>
                  <a:pt x="94" y="196"/>
                </a:cubicBezTo>
                <a:cubicBezTo>
                  <a:pt x="95" y="194"/>
                  <a:pt x="95" y="192"/>
                  <a:pt x="96" y="193"/>
                </a:cubicBezTo>
                <a:cubicBezTo>
                  <a:pt x="96" y="193"/>
                  <a:pt x="96" y="193"/>
                  <a:pt x="96" y="193"/>
                </a:cubicBezTo>
                <a:cubicBezTo>
                  <a:pt x="97" y="193"/>
                  <a:pt x="97" y="193"/>
                  <a:pt x="97" y="192"/>
                </a:cubicBezTo>
                <a:cubicBezTo>
                  <a:pt x="96" y="193"/>
                  <a:pt x="97" y="192"/>
                  <a:pt x="96" y="192"/>
                </a:cubicBezTo>
                <a:cubicBezTo>
                  <a:pt x="96" y="193"/>
                  <a:pt x="96" y="192"/>
                  <a:pt x="95" y="192"/>
                </a:cubicBezTo>
                <a:close/>
                <a:moveTo>
                  <a:pt x="65" y="175"/>
                </a:moveTo>
                <a:cubicBezTo>
                  <a:pt x="64" y="175"/>
                  <a:pt x="64" y="175"/>
                  <a:pt x="63" y="175"/>
                </a:cubicBezTo>
                <a:cubicBezTo>
                  <a:pt x="63" y="175"/>
                  <a:pt x="63" y="175"/>
                  <a:pt x="63" y="176"/>
                </a:cubicBezTo>
                <a:cubicBezTo>
                  <a:pt x="64" y="176"/>
                  <a:pt x="64" y="176"/>
                  <a:pt x="64" y="177"/>
                </a:cubicBezTo>
                <a:cubicBezTo>
                  <a:pt x="65" y="175"/>
                  <a:pt x="66" y="175"/>
                  <a:pt x="67" y="173"/>
                </a:cubicBezTo>
                <a:cubicBezTo>
                  <a:pt x="65" y="173"/>
                  <a:pt x="66" y="174"/>
                  <a:pt x="65" y="175"/>
                </a:cubicBezTo>
                <a:close/>
                <a:moveTo>
                  <a:pt x="45" y="240"/>
                </a:moveTo>
                <a:cubicBezTo>
                  <a:pt x="46" y="241"/>
                  <a:pt x="46" y="241"/>
                  <a:pt x="46" y="241"/>
                </a:cubicBezTo>
                <a:cubicBezTo>
                  <a:pt x="45" y="241"/>
                  <a:pt x="45" y="242"/>
                  <a:pt x="44" y="243"/>
                </a:cubicBezTo>
                <a:cubicBezTo>
                  <a:pt x="44" y="243"/>
                  <a:pt x="43" y="243"/>
                  <a:pt x="43" y="243"/>
                </a:cubicBezTo>
                <a:cubicBezTo>
                  <a:pt x="43" y="244"/>
                  <a:pt x="43" y="244"/>
                  <a:pt x="42" y="245"/>
                </a:cubicBezTo>
                <a:cubicBezTo>
                  <a:pt x="43" y="245"/>
                  <a:pt x="43" y="245"/>
                  <a:pt x="44" y="244"/>
                </a:cubicBezTo>
                <a:cubicBezTo>
                  <a:pt x="44" y="244"/>
                  <a:pt x="44" y="244"/>
                  <a:pt x="44" y="244"/>
                </a:cubicBezTo>
                <a:cubicBezTo>
                  <a:pt x="44" y="244"/>
                  <a:pt x="45" y="243"/>
                  <a:pt x="45" y="244"/>
                </a:cubicBezTo>
                <a:cubicBezTo>
                  <a:pt x="45" y="241"/>
                  <a:pt x="47" y="241"/>
                  <a:pt x="48" y="239"/>
                </a:cubicBezTo>
                <a:cubicBezTo>
                  <a:pt x="47" y="238"/>
                  <a:pt x="48" y="238"/>
                  <a:pt x="48" y="237"/>
                </a:cubicBezTo>
                <a:cubicBezTo>
                  <a:pt x="47" y="238"/>
                  <a:pt x="47" y="240"/>
                  <a:pt x="45" y="240"/>
                </a:cubicBezTo>
                <a:close/>
                <a:moveTo>
                  <a:pt x="820" y="180"/>
                </a:moveTo>
                <a:cubicBezTo>
                  <a:pt x="820" y="181"/>
                  <a:pt x="820" y="181"/>
                  <a:pt x="820" y="181"/>
                </a:cubicBezTo>
                <a:cubicBezTo>
                  <a:pt x="821" y="181"/>
                  <a:pt x="820" y="180"/>
                  <a:pt x="820" y="180"/>
                </a:cubicBezTo>
                <a:close/>
                <a:moveTo>
                  <a:pt x="866" y="171"/>
                </a:moveTo>
                <a:cubicBezTo>
                  <a:pt x="865" y="171"/>
                  <a:pt x="865" y="172"/>
                  <a:pt x="865" y="172"/>
                </a:cubicBezTo>
                <a:cubicBezTo>
                  <a:pt x="865" y="172"/>
                  <a:pt x="866" y="172"/>
                  <a:pt x="866" y="171"/>
                </a:cubicBezTo>
                <a:close/>
                <a:moveTo>
                  <a:pt x="867" y="170"/>
                </a:moveTo>
                <a:cubicBezTo>
                  <a:pt x="867" y="170"/>
                  <a:pt x="866" y="171"/>
                  <a:pt x="866" y="171"/>
                </a:cubicBezTo>
                <a:cubicBezTo>
                  <a:pt x="867" y="171"/>
                  <a:pt x="867" y="170"/>
                  <a:pt x="867" y="170"/>
                </a:cubicBezTo>
                <a:close/>
                <a:moveTo>
                  <a:pt x="861" y="164"/>
                </a:moveTo>
                <a:cubicBezTo>
                  <a:pt x="861" y="164"/>
                  <a:pt x="861" y="165"/>
                  <a:pt x="861" y="165"/>
                </a:cubicBezTo>
                <a:cubicBezTo>
                  <a:pt x="861" y="164"/>
                  <a:pt x="861" y="164"/>
                  <a:pt x="861" y="164"/>
                </a:cubicBezTo>
                <a:close/>
                <a:moveTo>
                  <a:pt x="868" y="162"/>
                </a:moveTo>
                <a:cubicBezTo>
                  <a:pt x="868" y="163"/>
                  <a:pt x="868" y="163"/>
                  <a:pt x="868" y="164"/>
                </a:cubicBezTo>
                <a:cubicBezTo>
                  <a:pt x="868" y="163"/>
                  <a:pt x="868" y="162"/>
                  <a:pt x="868" y="162"/>
                </a:cubicBezTo>
                <a:close/>
                <a:moveTo>
                  <a:pt x="837" y="147"/>
                </a:moveTo>
                <a:cubicBezTo>
                  <a:pt x="837" y="148"/>
                  <a:pt x="837" y="150"/>
                  <a:pt x="836" y="151"/>
                </a:cubicBezTo>
                <a:cubicBezTo>
                  <a:pt x="837" y="150"/>
                  <a:pt x="837" y="148"/>
                  <a:pt x="837" y="147"/>
                </a:cubicBezTo>
                <a:close/>
                <a:moveTo>
                  <a:pt x="852" y="150"/>
                </a:moveTo>
                <a:cubicBezTo>
                  <a:pt x="852" y="149"/>
                  <a:pt x="852" y="149"/>
                  <a:pt x="852" y="149"/>
                </a:cubicBezTo>
                <a:cubicBezTo>
                  <a:pt x="852" y="148"/>
                  <a:pt x="853" y="145"/>
                  <a:pt x="852" y="146"/>
                </a:cubicBezTo>
                <a:cubicBezTo>
                  <a:pt x="852" y="147"/>
                  <a:pt x="851" y="150"/>
                  <a:pt x="851" y="151"/>
                </a:cubicBezTo>
                <a:cubicBezTo>
                  <a:pt x="852" y="151"/>
                  <a:pt x="852" y="150"/>
                  <a:pt x="852" y="150"/>
                </a:cubicBezTo>
                <a:close/>
                <a:moveTo>
                  <a:pt x="857" y="134"/>
                </a:moveTo>
                <a:cubicBezTo>
                  <a:pt x="857" y="134"/>
                  <a:pt x="857" y="134"/>
                  <a:pt x="857" y="134"/>
                </a:cubicBezTo>
                <a:cubicBezTo>
                  <a:pt x="857" y="135"/>
                  <a:pt x="857" y="135"/>
                  <a:pt x="857" y="135"/>
                </a:cubicBezTo>
                <a:lnTo>
                  <a:pt x="857" y="134"/>
                </a:lnTo>
                <a:close/>
                <a:moveTo>
                  <a:pt x="855" y="121"/>
                </a:moveTo>
                <a:cubicBezTo>
                  <a:pt x="855" y="119"/>
                  <a:pt x="855" y="121"/>
                  <a:pt x="855" y="122"/>
                </a:cubicBezTo>
                <a:cubicBezTo>
                  <a:pt x="854" y="122"/>
                  <a:pt x="855" y="122"/>
                  <a:pt x="855" y="122"/>
                </a:cubicBezTo>
                <a:cubicBezTo>
                  <a:pt x="854" y="123"/>
                  <a:pt x="853" y="126"/>
                  <a:pt x="854" y="127"/>
                </a:cubicBezTo>
                <a:cubicBezTo>
                  <a:pt x="854" y="125"/>
                  <a:pt x="855" y="123"/>
                  <a:pt x="855" y="121"/>
                </a:cubicBezTo>
                <a:close/>
                <a:moveTo>
                  <a:pt x="861" y="127"/>
                </a:moveTo>
                <a:cubicBezTo>
                  <a:pt x="861" y="127"/>
                  <a:pt x="861" y="128"/>
                  <a:pt x="861" y="128"/>
                </a:cubicBezTo>
                <a:cubicBezTo>
                  <a:pt x="862" y="128"/>
                  <a:pt x="862" y="127"/>
                  <a:pt x="861" y="127"/>
                </a:cubicBezTo>
                <a:close/>
                <a:moveTo>
                  <a:pt x="843" y="120"/>
                </a:moveTo>
                <a:cubicBezTo>
                  <a:pt x="843" y="121"/>
                  <a:pt x="842" y="121"/>
                  <a:pt x="842" y="122"/>
                </a:cubicBezTo>
                <a:cubicBezTo>
                  <a:pt x="843" y="121"/>
                  <a:pt x="843" y="120"/>
                  <a:pt x="843" y="120"/>
                </a:cubicBezTo>
                <a:close/>
                <a:moveTo>
                  <a:pt x="859" y="124"/>
                </a:moveTo>
                <a:cubicBezTo>
                  <a:pt x="859" y="125"/>
                  <a:pt x="859" y="126"/>
                  <a:pt x="859" y="126"/>
                </a:cubicBezTo>
                <a:cubicBezTo>
                  <a:pt x="859" y="125"/>
                  <a:pt x="860" y="124"/>
                  <a:pt x="859" y="124"/>
                </a:cubicBezTo>
                <a:close/>
                <a:moveTo>
                  <a:pt x="862" y="124"/>
                </a:moveTo>
                <a:cubicBezTo>
                  <a:pt x="862" y="124"/>
                  <a:pt x="861" y="125"/>
                  <a:pt x="862" y="126"/>
                </a:cubicBezTo>
                <a:cubicBezTo>
                  <a:pt x="862" y="125"/>
                  <a:pt x="862" y="124"/>
                  <a:pt x="862" y="124"/>
                </a:cubicBezTo>
                <a:close/>
                <a:moveTo>
                  <a:pt x="839" y="118"/>
                </a:moveTo>
                <a:cubicBezTo>
                  <a:pt x="839" y="118"/>
                  <a:pt x="839" y="119"/>
                  <a:pt x="839" y="119"/>
                </a:cubicBezTo>
                <a:cubicBezTo>
                  <a:pt x="839" y="119"/>
                  <a:pt x="839" y="118"/>
                  <a:pt x="839" y="118"/>
                </a:cubicBezTo>
                <a:close/>
                <a:moveTo>
                  <a:pt x="844" y="116"/>
                </a:moveTo>
                <a:cubicBezTo>
                  <a:pt x="843" y="117"/>
                  <a:pt x="843" y="119"/>
                  <a:pt x="843" y="119"/>
                </a:cubicBezTo>
                <a:cubicBezTo>
                  <a:pt x="843" y="118"/>
                  <a:pt x="844" y="117"/>
                  <a:pt x="844" y="116"/>
                </a:cubicBezTo>
                <a:close/>
                <a:moveTo>
                  <a:pt x="862" y="120"/>
                </a:moveTo>
                <a:cubicBezTo>
                  <a:pt x="862" y="121"/>
                  <a:pt x="861" y="122"/>
                  <a:pt x="862" y="123"/>
                </a:cubicBezTo>
                <a:cubicBezTo>
                  <a:pt x="862" y="122"/>
                  <a:pt x="863" y="121"/>
                  <a:pt x="862" y="120"/>
                </a:cubicBezTo>
                <a:close/>
                <a:moveTo>
                  <a:pt x="855" y="118"/>
                </a:moveTo>
                <a:cubicBezTo>
                  <a:pt x="855" y="118"/>
                  <a:pt x="855" y="119"/>
                  <a:pt x="855" y="119"/>
                </a:cubicBezTo>
                <a:cubicBezTo>
                  <a:pt x="855" y="119"/>
                  <a:pt x="856" y="118"/>
                  <a:pt x="855" y="118"/>
                </a:cubicBezTo>
                <a:close/>
                <a:moveTo>
                  <a:pt x="858" y="117"/>
                </a:moveTo>
                <a:cubicBezTo>
                  <a:pt x="857" y="117"/>
                  <a:pt x="857" y="118"/>
                  <a:pt x="857" y="118"/>
                </a:cubicBezTo>
                <a:cubicBezTo>
                  <a:pt x="857" y="118"/>
                  <a:pt x="858" y="117"/>
                  <a:pt x="858" y="117"/>
                </a:cubicBezTo>
                <a:close/>
                <a:moveTo>
                  <a:pt x="860" y="116"/>
                </a:moveTo>
                <a:cubicBezTo>
                  <a:pt x="860" y="116"/>
                  <a:pt x="860" y="116"/>
                  <a:pt x="860" y="116"/>
                </a:cubicBezTo>
                <a:cubicBezTo>
                  <a:pt x="859" y="115"/>
                  <a:pt x="859" y="117"/>
                  <a:pt x="859" y="117"/>
                </a:cubicBezTo>
                <a:cubicBezTo>
                  <a:pt x="860" y="117"/>
                  <a:pt x="859" y="117"/>
                  <a:pt x="860" y="116"/>
                </a:cubicBezTo>
                <a:close/>
                <a:moveTo>
                  <a:pt x="849" y="110"/>
                </a:moveTo>
                <a:cubicBezTo>
                  <a:pt x="848" y="113"/>
                  <a:pt x="849" y="111"/>
                  <a:pt x="849" y="110"/>
                </a:cubicBezTo>
                <a:close/>
                <a:moveTo>
                  <a:pt x="845" y="105"/>
                </a:moveTo>
                <a:cubicBezTo>
                  <a:pt x="844" y="106"/>
                  <a:pt x="844" y="106"/>
                  <a:pt x="844" y="107"/>
                </a:cubicBezTo>
                <a:cubicBezTo>
                  <a:pt x="844" y="107"/>
                  <a:pt x="845" y="105"/>
                  <a:pt x="845" y="105"/>
                </a:cubicBezTo>
                <a:close/>
                <a:moveTo>
                  <a:pt x="844" y="105"/>
                </a:moveTo>
                <a:cubicBezTo>
                  <a:pt x="843" y="105"/>
                  <a:pt x="843" y="106"/>
                  <a:pt x="843" y="106"/>
                </a:cubicBezTo>
                <a:lnTo>
                  <a:pt x="844" y="105"/>
                </a:lnTo>
                <a:close/>
                <a:moveTo>
                  <a:pt x="836" y="101"/>
                </a:moveTo>
                <a:cubicBezTo>
                  <a:pt x="836" y="102"/>
                  <a:pt x="836" y="102"/>
                  <a:pt x="836" y="102"/>
                </a:cubicBezTo>
                <a:cubicBezTo>
                  <a:pt x="836" y="102"/>
                  <a:pt x="836" y="101"/>
                  <a:pt x="836" y="101"/>
                </a:cubicBezTo>
                <a:close/>
                <a:moveTo>
                  <a:pt x="838" y="98"/>
                </a:moveTo>
                <a:cubicBezTo>
                  <a:pt x="839" y="95"/>
                  <a:pt x="838" y="96"/>
                  <a:pt x="838" y="98"/>
                </a:cubicBezTo>
                <a:close/>
                <a:moveTo>
                  <a:pt x="828" y="135"/>
                </a:moveTo>
                <a:cubicBezTo>
                  <a:pt x="828" y="136"/>
                  <a:pt x="828" y="137"/>
                  <a:pt x="827" y="137"/>
                </a:cubicBezTo>
                <a:cubicBezTo>
                  <a:pt x="828" y="138"/>
                  <a:pt x="828" y="138"/>
                  <a:pt x="828" y="138"/>
                </a:cubicBezTo>
                <a:cubicBezTo>
                  <a:pt x="828" y="137"/>
                  <a:pt x="829" y="136"/>
                  <a:pt x="828" y="135"/>
                </a:cubicBezTo>
                <a:close/>
                <a:moveTo>
                  <a:pt x="846" y="121"/>
                </a:moveTo>
                <a:cubicBezTo>
                  <a:pt x="847" y="121"/>
                  <a:pt x="846" y="122"/>
                  <a:pt x="846" y="123"/>
                </a:cubicBezTo>
                <a:cubicBezTo>
                  <a:pt x="847" y="121"/>
                  <a:pt x="848" y="117"/>
                  <a:pt x="848" y="115"/>
                </a:cubicBezTo>
                <a:cubicBezTo>
                  <a:pt x="848" y="117"/>
                  <a:pt x="846" y="118"/>
                  <a:pt x="847" y="119"/>
                </a:cubicBezTo>
                <a:cubicBezTo>
                  <a:pt x="847" y="119"/>
                  <a:pt x="847" y="119"/>
                  <a:pt x="847" y="118"/>
                </a:cubicBezTo>
                <a:cubicBezTo>
                  <a:pt x="846" y="119"/>
                  <a:pt x="846" y="120"/>
                  <a:pt x="846" y="121"/>
                </a:cubicBezTo>
                <a:cubicBezTo>
                  <a:pt x="846" y="121"/>
                  <a:pt x="846" y="120"/>
                  <a:pt x="846" y="120"/>
                </a:cubicBezTo>
                <a:cubicBezTo>
                  <a:pt x="846" y="121"/>
                  <a:pt x="845" y="121"/>
                  <a:pt x="845" y="121"/>
                </a:cubicBezTo>
                <a:cubicBezTo>
                  <a:pt x="846" y="122"/>
                  <a:pt x="846" y="121"/>
                  <a:pt x="846" y="121"/>
                </a:cubicBezTo>
                <a:close/>
                <a:moveTo>
                  <a:pt x="860" y="122"/>
                </a:moveTo>
                <a:cubicBezTo>
                  <a:pt x="860" y="122"/>
                  <a:pt x="859" y="123"/>
                  <a:pt x="860" y="123"/>
                </a:cubicBezTo>
                <a:cubicBezTo>
                  <a:pt x="860" y="123"/>
                  <a:pt x="860" y="123"/>
                  <a:pt x="860" y="123"/>
                </a:cubicBezTo>
                <a:cubicBezTo>
                  <a:pt x="859" y="124"/>
                  <a:pt x="860" y="122"/>
                  <a:pt x="860" y="122"/>
                </a:cubicBezTo>
                <a:close/>
                <a:moveTo>
                  <a:pt x="861" y="115"/>
                </a:moveTo>
                <a:cubicBezTo>
                  <a:pt x="861" y="115"/>
                  <a:pt x="861" y="115"/>
                  <a:pt x="861" y="115"/>
                </a:cubicBezTo>
                <a:cubicBezTo>
                  <a:pt x="862" y="117"/>
                  <a:pt x="859" y="120"/>
                  <a:pt x="860" y="122"/>
                </a:cubicBezTo>
                <a:cubicBezTo>
                  <a:pt x="860" y="118"/>
                  <a:pt x="862" y="115"/>
                  <a:pt x="862" y="112"/>
                </a:cubicBezTo>
                <a:cubicBezTo>
                  <a:pt x="862" y="112"/>
                  <a:pt x="862" y="111"/>
                  <a:pt x="862" y="111"/>
                </a:cubicBezTo>
                <a:cubicBezTo>
                  <a:pt x="862" y="110"/>
                  <a:pt x="864" y="107"/>
                  <a:pt x="863" y="106"/>
                </a:cubicBezTo>
                <a:cubicBezTo>
                  <a:pt x="863" y="107"/>
                  <a:pt x="862" y="108"/>
                  <a:pt x="862" y="110"/>
                </a:cubicBezTo>
                <a:cubicBezTo>
                  <a:pt x="861" y="109"/>
                  <a:pt x="861" y="109"/>
                  <a:pt x="861" y="109"/>
                </a:cubicBezTo>
                <a:cubicBezTo>
                  <a:pt x="862" y="111"/>
                  <a:pt x="861" y="114"/>
                  <a:pt x="861" y="115"/>
                </a:cubicBezTo>
                <a:close/>
                <a:moveTo>
                  <a:pt x="842" y="104"/>
                </a:moveTo>
                <a:cubicBezTo>
                  <a:pt x="842" y="105"/>
                  <a:pt x="842" y="105"/>
                  <a:pt x="842" y="106"/>
                </a:cubicBezTo>
                <a:cubicBezTo>
                  <a:pt x="843" y="105"/>
                  <a:pt x="842" y="104"/>
                  <a:pt x="842" y="104"/>
                </a:cubicBezTo>
                <a:close/>
                <a:moveTo>
                  <a:pt x="707" y="252"/>
                </a:moveTo>
                <a:cubicBezTo>
                  <a:pt x="708" y="252"/>
                  <a:pt x="709" y="252"/>
                  <a:pt x="710" y="253"/>
                </a:cubicBezTo>
                <a:cubicBezTo>
                  <a:pt x="710" y="254"/>
                  <a:pt x="709" y="255"/>
                  <a:pt x="710" y="256"/>
                </a:cubicBezTo>
                <a:cubicBezTo>
                  <a:pt x="712" y="257"/>
                  <a:pt x="715" y="253"/>
                  <a:pt x="715" y="256"/>
                </a:cubicBezTo>
                <a:cubicBezTo>
                  <a:pt x="717" y="258"/>
                  <a:pt x="720" y="259"/>
                  <a:pt x="723" y="259"/>
                </a:cubicBezTo>
                <a:cubicBezTo>
                  <a:pt x="725" y="260"/>
                  <a:pt x="726" y="261"/>
                  <a:pt x="728" y="262"/>
                </a:cubicBezTo>
                <a:cubicBezTo>
                  <a:pt x="730" y="262"/>
                  <a:pt x="733" y="262"/>
                  <a:pt x="734" y="263"/>
                </a:cubicBezTo>
                <a:cubicBezTo>
                  <a:pt x="736" y="263"/>
                  <a:pt x="737" y="264"/>
                  <a:pt x="739" y="265"/>
                </a:cubicBezTo>
                <a:cubicBezTo>
                  <a:pt x="744" y="267"/>
                  <a:pt x="749" y="267"/>
                  <a:pt x="753" y="269"/>
                </a:cubicBezTo>
                <a:cubicBezTo>
                  <a:pt x="756" y="269"/>
                  <a:pt x="760" y="271"/>
                  <a:pt x="762" y="272"/>
                </a:cubicBezTo>
                <a:cubicBezTo>
                  <a:pt x="765" y="272"/>
                  <a:pt x="768" y="274"/>
                  <a:pt x="771" y="275"/>
                </a:cubicBezTo>
                <a:cubicBezTo>
                  <a:pt x="772" y="275"/>
                  <a:pt x="774" y="275"/>
                  <a:pt x="776" y="276"/>
                </a:cubicBezTo>
                <a:cubicBezTo>
                  <a:pt x="776" y="276"/>
                  <a:pt x="777" y="276"/>
                  <a:pt x="777" y="276"/>
                </a:cubicBezTo>
                <a:cubicBezTo>
                  <a:pt x="779" y="277"/>
                  <a:pt x="781" y="277"/>
                  <a:pt x="782" y="277"/>
                </a:cubicBezTo>
                <a:cubicBezTo>
                  <a:pt x="784" y="278"/>
                  <a:pt x="785" y="279"/>
                  <a:pt x="787" y="279"/>
                </a:cubicBezTo>
                <a:cubicBezTo>
                  <a:pt x="789" y="280"/>
                  <a:pt x="792" y="281"/>
                  <a:pt x="795" y="281"/>
                </a:cubicBezTo>
                <a:cubicBezTo>
                  <a:pt x="796" y="282"/>
                  <a:pt x="798" y="282"/>
                  <a:pt x="799" y="282"/>
                </a:cubicBezTo>
                <a:cubicBezTo>
                  <a:pt x="800" y="283"/>
                  <a:pt x="800" y="283"/>
                  <a:pt x="801" y="283"/>
                </a:cubicBezTo>
                <a:cubicBezTo>
                  <a:pt x="802" y="283"/>
                  <a:pt x="802" y="283"/>
                  <a:pt x="802" y="283"/>
                </a:cubicBezTo>
                <a:cubicBezTo>
                  <a:pt x="803" y="284"/>
                  <a:pt x="803" y="284"/>
                  <a:pt x="803" y="284"/>
                </a:cubicBezTo>
                <a:cubicBezTo>
                  <a:pt x="803" y="284"/>
                  <a:pt x="803" y="284"/>
                  <a:pt x="803" y="284"/>
                </a:cubicBezTo>
                <a:cubicBezTo>
                  <a:pt x="803" y="284"/>
                  <a:pt x="803" y="284"/>
                  <a:pt x="803" y="284"/>
                </a:cubicBezTo>
                <a:cubicBezTo>
                  <a:pt x="804" y="285"/>
                  <a:pt x="805" y="284"/>
                  <a:pt x="806" y="285"/>
                </a:cubicBezTo>
                <a:cubicBezTo>
                  <a:pt x="807" y="285"/>
                  <a:pt x="808" y="286"/>
                  <a:pt x="809" y="287"/>
                </a:cubicBezTo>
                <a:cubicBezTo>
                  <a:pt x="810" y="286"/>
                  <a:pt x="811" y="287"/>
                  <a:pt x="812" y="288"/>
                </a:cubicBezTo>
                <a:cubicBezTo>
                  <a:pt x="813" y="288"/>
                  <a:pt x="813" y="288"/>
                  <a:pt x="813" y="288"/>
                </a:cubicBezTo>
                <a:cubicBezTo>
                  <a:pt x="813" y="288"/>
                  <a:pt x="813" y="287"/>
                  <a:pt x="813" y="287"/>
                </a:cubicBezTo>
                <a:cubicBezTo>
                  <a:pt x="813" y="287"/>
                  <a:pt x="813" y="287"/>
                  <a:pt x="813" y="286"/>
                </a:cubicBezTo>
                <a:cubicBezTo>
                  <a:pt x="813" y="286"/>
                  <a:pt x="813" y="286"/>
                  <a:pt x="813" y="286"/>
                </a:cubicBezTo>
                <a:cubicBezTo>
                  <a:pt x="813" y="285"/>
                  <a:pt x="813" y="285"/>
                  <a:pt x="813" y="284"/>
                </a:cubicBezTo>
                <a:cubicBezTo>
                  <a:pt x="813" y="282"/>
                  <a:pt x="813" y="282"/>
                  <a:pt x="813" y="282"/>
                </a:cubicBezTo>
                <a:cubicBezTo>
                  <a:pt x="813" y="282"/>
                  <a:pt x="812" y="281"/>
                  <a:pt x="812" y="280"/>
                </a:cubicBezTo>
                <a:cubicBezTo>
                  <a:pt x="812" y="280"/>
                  <a:pt x="813" y="280"/>
                  <a:pt x="813" y="279"/>
                </a:cubicBezTo>
                <a:cubicBezTo>
                  <a:pt x="813" y="279"/>
                  <a:pt x="812" y="279"/>
                  <a:pt x="812" y="279"/>
                </a:cubicBezTo>
                <a:cubicBezTo>
                  <a:pt x="812" y="278"/>
                  <a:pt x="812" y="278"/>
                  <a:pt x="812" y="278"/>
                </a:cubicBezTo>
                <a:cubicBezTo>
                  <a:pt x="812" y="277"/>
                  <a:pt x="812" y="277"/>
                  <a:pt x="812" y="277"/>
                </a:cubicBezTo>
                <a:cubicBezTo>
                  <a:pt x="812" y="276"/>
                  <a:pt x="812" y="276"/>
                  <a:pt x="812" y="275"/>
                </a:cubicBezTo>
                <a:cubicBezTo>
                  <a:pt x="813" y="270"/>
                  <a:pt x="813" y="265"/>
                  <a:pt x="813" y="259"/>
                </a:cubicBezTo>
                <a:cubicBezTo>
                  <a:pt x="813" y="254"/>
                  <a:pt x="813" y="250"/>
                  <a:pt x="813" y="245"/>
                </a:cubicBezTo>
                <a:cubicBezTo>
                  <a:pt x="815" y="226"/>
                  <a:pt x="815" y="226"/>
                  <a:pt x="815" y="226"/>
                </a:cubicBezTo>
                <a:cubicBezTo>
                  <a:pt x="815" y="219"/>
                  <a:pt x="816" y="212"/>
                  <a:pt x="817" y="206"/>
                </a:cubicBezTo>
                <a:cubicBezTo>
                  <a:pt x="817" y="206"/>
                  <a:pt x="818" y="205"/>
                  <a:pt x="818" y="205"/>
                </a:cubicBezTo>
                <a:cubicBezTo>
                  <a:pt x="818" y="204"/>
                  <a:pt x="817" y="204"/>
                  <a:pt x="818" y="204"/>
                </a:cubicBezTo>
                <a:cubicBezTo>
                  <a:pt x="818" y="203"/>
                  <a:pt x="818" y="203"/>
                  <a:pt x="818" y="203"/>
                </a:cubicBezTo>
                <a:cubicBezTo>
                  <a:pt x="819" y="197"/>
                  <a:pt x="820" y="192"/>
                  <a:pt x="822" y="186"/>
                </a:cubicBezTo>
                <a:cubicBezTo>
                  <a:pt x="822" y="185"/>
                  <a:pt x="822" y="186"/>
                  <a:pt x="822" y="186"/>
                </a:cubicBezTo>
                <a:cubicBezTo>
                  <a:pt x="823" y="183"/>
                  <a:pt x="824" y="178"/>
                  <a:pt x="825" y="175"/>
                </a:cubicBezTo>
                <a:cubicBezTo>
                  <a:pt x="825" y="173"/>
                  <a:pt x="825" y="171"/>
                  <a:pt x="826" y="170"/>
                </a:cubicBezTo>
                <a:cubicBezTo>
                  <a:pt x="826" y="169"/>
                  <a:pt x="825" y="169"/>
                  <a:pt x="825" y="169"/>
                </a:cubicBezTo>
                <a:cubicBezTo>
                  <a:pt x="826" y="169"/>
                  <a:pt x="826" y="169"/>
                  <a:pt x="826" y="169"/>
                </a:cubicBezTo>
                <a:cubicBezTo>
                  <a:pt x="826" y="167"/>
                  <a:pt x="826" y="167"/>
                  <a:pt x="826" y="167"/>
                </a:cubicBezTo>
                <a:cubicBezTo>
                  <a:pt x="827" y="164"/>
                  <a:pt x="828" y="160"/>
                  <a:pt x="829" y="156"/>
                </a:cubicBezTo>
                <a:cubicBezTo>
                  <a:pt x="829" y="155"/>
                  <a:pt x="829" y="155"/>
                  <a:pt x="829" y="154"/>
                </a:cubicBezTo>
                <a:cubicBezTo>
                  <a:pt x="830" y="154"/>
                  <a:pt x="830" y="154"/>
                  <a:pt x="829" y="153"/>
                </a:cubicBezTo>
                <a:cubicBezTo>
                  <a:pt x="829" y="153"/>
                  <a:pt x="830" y="151"/>
                  <a:pt x="830" y="152"/>
                </a:cubicBezTo>
                <a:cubicBezTo>
                  <a:pt x="830" y="151"/>
                  <a:pt x="830" y="152"/>
                  <a:pt x="830" y="152"/>
                </a:cubicBezTo>
                <a:cubicBezTo>
                  <a:pt x="831" y="151"/>
                  <a:pt x="831" y="149"/>
                  <a:pt x="831" y="147"/>
                </a:cubicBezTo>
                <a:cubicBezTo>
                  <a:pt x="831" y="146"/>
                  <a:pt x="832" y="144"/>
                  <a:pt x="833" y="142"/>
                </a:cubicBezTo>
                <a:cubicBezTo>
                  <a:pt x="833" y="144"/>
                  <a:pt x="833" y="146"/>
                  <a:pt x="835" y="147"/>
                </a:cubicBezTo>
                <a:cubicBezTo>
                  <a:pt x="836" y="145"/>
                  <a:pt x="836" y="141"/>
                  <a:pt x="837" y="140"/>
                </a:cubicBezTo>
                <a:cubicBezTo>
                  <a:pt x="838" y="135"/>
                  <a:pt x="839" y="130"/>
                  <a:pt x="840" y="125"/>
                </a:cubicBezTo>
                <a:cubicBezTo>
                  <a:pt x="840" y="124"/>
                  <a:pt x="840" y="124"/>
                  <a:pt x="840" y="124"/>
                </a:cubicBezTo>
                <a:cubicBezTo>
                  <a:pt x="842" y="119"/>
                  <a:pt x="842" y="114"/>
                  <a:pt x="844" y="108"/>
                </a:cubicBezTo>
                <a:cubicBezTo>
                  <a:pt x="842" y="119"/>
                  <a:pt x="839" y="128"/>
                  <a:pt x="838" y="138"/>
                </a:cubicBezTo>
                <a:cubicBezTo>
                  <a:pt x="837" y="140"/>
                  <a:pt x="836" y="146"/>
                  <a:pt x="835" y="150"/>
                </a:cubicBezTo>
                <a:cubicBezTo>
                  <a:pt x="835" y="152"/>
                  <a:pt x="836" y="153"/>
                  <a:pt x="838" y="152"/>
                </a:cubicBezTo>
                <a:cubicBezTo>
                  <a:pt x="840" y="150"/>
                  <a:pt x="839" y="147"/>
                  <a:pt x="840" y="145"/>
                </a:cubicBezTo>
                <a:cubicBezTo>
                  <a:pt x="841" y="145"/>
                  <a:pt x="841" y="144"/>
                  <a:pt x="842" y="145"/>
                </a:cubicBezTo>
                <a:cubicBezTo>
                  <a:pt x="842" y="150"/>
                  <a:pt x="840" y="156"/>
                  <a:pt x="840" y="160"/>
                </a:cubicBezTo>
                <a:cubicBezTo>
                  <a:pt x="840" y="161"/>
                  <a:pt x="840" y="162"/>
                  <a:pt x="840" y="163"/>
                </a:cubicBezTo>
                <a:cubicBezTo>
                  <a:pt x="840" y="163"/>
                  <a:pt x="840" y="164"/>
                  <a:pt x="841" y="164"/>
                </a:cubicBezTo>
                <a:cubicBezTo>
                  <a:pt x="841" y="164"/>
                  <a:pt x="841" y="164"/>
                  <a:pt x="842" y="164"/>
                </a:cubicBezTo>
                <a:cubicBezTo>
                  <a:pt x="842" y="159"/>
                  <a:pt x="846" y="156"/>
                  <a:pt x="846" y="151"/>
                </a:cubicBezTo>
                <a:cubicBezTo>
                  <a:pt x="847" y="150"/>
                  <a:pt x="848" y="149"/>
                  <a:pt x="849" y="149"/>
                </a:cubicBezTo>
                <a:cubicBezTo>
                  <a:pt x="849" y="147"/>
                  <a:pt x="850" y="145"/>
                  <a:pt x="850" y="143"/>
                </a:cubicBezTo>
                <a:cubicBezTo>
                  <a:pt x="850" y="142"/>
                  <a:pt x="850" y="142"/>
                  <a:pt x="850" y="142"/>
                </a:cubicBezTo>
                <a:cubicBezTo>
                  <a:pt x="851" y="137"/>
                  <a:pt x="851" y="133"/>
                  <a:pt x="853" y="129"/>
                </a:cubicBezTo>
                <a:cubicBezTo>
                  <a:pt x="853" y="133"/>
                  <a:pt x="852" y="136"/>
                  <a:pt x="851" y="140"/>
                </a:cubicBezTo>
                <a:cubicBezTo>
                  <a:pt x="851" y="140"/>
                  <a:pt x="852" y="141"/>
                  <a:pt x="852" y="141"/>
                </a:cubicBezTo>
                <a:cubicBezTo>
                  <a:pt x="851" y="144"/>
                  <a:pt x="850" y="149"/>
                  <a:pt x="849" y="152"/>
                </a:cubicBezTo>
                <a:cubicBezTo>
                  <a:pt x="850" y="153"/>
                  <a:pt x="851" y="153"/>
                  <a:pt x="851" y="152"/>
                </a:cubicBezTo>
                <a:cubicBezTo>
                  <a:pt x="851" y="152"/>
                  <a:pt x="851" y="153"/>
                  <a:pt x="851" y="153"/>
                </a:cubicBezTo>
                <a:cubicBezTo>
                  <a:pt x="851" y="153"/>
                  <a:pt x="851" y="153"/>
                  <a:pt x="852" y="153"/>
                </a:cubicBezTo>
                <a:cubicBezTo>
                  <a:pt x="851" y="155"/>
                  <a:pt x="851" y="155"/>
                  <a:pt x="851" y="157"/>
                </a:cubicBezTo>
                <a:cubicBezTo>
                  <a:pt x="851" y="158"/>
                  <a:pt x="851" y="158"/>
                  <a:pt x="852" y="158"/>
                </a:cubicBezTo>
                <a:cubicBezTo>
                  <a:pt x="852" y="156"/>
                  <a:pt x="853" y="155"/>
                  <a:pt x="853" y="153"/>
                </a:cubicBezTo>
                <a:cubicBezTo>
                  <a:pt x="853" y="152"/>
                  <a:pt x="853" y="151"/>
                  <a:pt x="853" y="151"/>
                </a:cubicBezTo>
                <a:cubicBezTo>
                  <a:pt x="853" y="150"/>
                  <a:pt x="853" y="150"/>
                  <a:pt x="854" y="150"/>
                </a:cubicBezTo>
                <a:cubicBezTo>
                  <a:pt x="854" y="149"/>
                  <a:pt x="853" y="149"/>
                  <a:pt x="853" y="148"/>
                </a:cubicBezTo>
                <a:cubicBezTo>
                  <a:pt x="853" y="148"/>
                  <a:pt x="854" y="148"/>
                  <a:pt x="854" y="147"/>
                </a:cubicBezTo>
                <a:cubicBezTo>
                  <a:pt x="855" y="145"/>
                  <a:pt x="854" y="143"/>
                  <a:pt x="855" y="141"/>
                </a:cubicBezTo>
                <a:cubicBezTo>
                  <a:pt x="855" y="140"/>
                  <a:pt x="856" y="139"/>
                  <a:pt x="857" y="137"/>
                </a:cubicBezTo>
                <a:cubicBezTo>
                  <a:pt x="857" y="138"/>
                  <a:pt x="856" y="139"/>
                  <a:pt x="856" y="140"/>
                </a:cubicBezTo>
                <a:cubicBezTo>
                  <a:pt x="855" y="144"/>
                  <a:pt x="856" y="148"/>
                  <a:pt x="855" y="151"/>
                </a:cubicBezTo>
                <a:cubicBezTo>
                  <a:pt x="856" y="152"/>
                  <a:pt x="856" y="151"/>
                  <a:pt x="857" y="151"/>
                </a:cubicBezTo>
                <a:cubicBezTo>
                  <a:pt x="857" y="150"/>
                  <a:pt x="857" y="149"/>
                  <a:pt x="857" y="148"/>
                </a:cubicBezTo>
                <a:cubicBezTo>
                  <a:pt x="857" y="148"/>
                  <a:pt x="857" y="149"/>
                  <a:pt x="857" y="148"/>
                </a:cubicBezTo>
                <a:cubicBezTo>
                  <a:pt x="857" y="146"/>
                  <a:pt x="857" y="144"/>
                  <a:pt x="858" y="141"/>
                </a:cubicBezTo>
                <a:cubicBezTo>
                  <a:pt x="858" y="141"/>
                  <a:pt x="858" y="140"/>
                  <a:pt x="859" y="141"/>
                </a:cubicBezTo>
                <a:cubicBezTo>
                  <a:pt x="859" y="140"/>
                  <a:pt x="859" y="140"/>
                  <a:pt x="860" y="140"/>
                </a:cubicBezTo>
                <a:cubicBezTo>
                  <a:pt x="860" y="139"/>
                  <a:pt x="859" y="140"/>
                  <a:pt x="859" y="140"/>
                </a:cubicBezTo>
                <a:cubicBezTo>
                  <a:pt x="860" y="139"/>
                  <a:pt x="859" y="138"/>
                  <a:pt x="860" y="138"/>
                </a:cubicBezTo>
                <a:cubicBezTo>
                  <a:pt x="860" y="134"/>
                  <a:pt x="861" y="132"/>
                  <a:pt x="861" y="128"/>
                </a:cubicBezTo>
                <a:cubicBezTo>
                  <a:pt x="861" y="131"/>
                  <a:pt x="861" y="134"/>
                  <a:pt x="860" y="137"/>
                </a:cubicBezTo>
                <a:cubicBezTo>
                  <a:pt x="860" y="138"/>
                  <a:pt x="861" y="137"/>
                  <a:pt x="861" y="138"/>
                </a:cubicBezTo>
                <a:cubicBezTo>
                  <a:pt x="861" y="139"/>
                  <a:pt x="860" y="139"/>
                  <a:pt x="860" y="140"/>
                </a:cubicBezTo>
                <a:cubicBezTo>
                  <a:pt x="860" y="141"/>
                  <a:pt x="860" y="142"/>
                  <a:pt x="860" y="143"/>
                </a:cubicBezTo>
                <a:cubicBezTo>
                  <a:pt x="860" y="144"/>
                  <a:pt x="859" y="145"/>
                  <a:pt x="859" y="146"/>
                </a:cubicBezTo>
                <a:cubicBezTo>
                  <a:pt x="860" y="147"/>
                  <a:pt x="860" y="148"/>
                  <a:pt x="860" y="149"/>
                </a:cubicBezTo>
                <a:cubicBezTo>
                  <a:pt x="860" y="150"/>
                  <a:pt x="860" y="149"/>
                  <a:pt x="860" y="150"/>
                </a:cubicBezTo>
                <a:cubicBezTo>
                  <a:pt x="861" y="151"/>
                  <a:pt x="861" y="150"/>
                  <a:pt x="862" y="150"/>
                </a:cubicBezTo>
                <a:cubicBezTo>
                  <a:pt x="862" y="151"/>
                  <a:pt x="861" y="150"/>
                  <a:pt x="861" y="151"/>
                </a:cubicBezTo>
                <a:cubicBezTo>
                  <a:pt x="861" y="151"/>
                  <a:pt x="861" y="152"/>
                  <a:pt x="862" y="152"/>
                </a:cubicBezTo>
                <a:cubicBezTo>
                  <a:pt x="861" y="154"/>
                  <a:pt x="861" y="155"/>
                  <a:pt x="861" y="157"/>
                </a:cubicBezTo>
                <a:cubicBezTo>
                  <a:pt x="861" y="157"/>
                  <a:pt x="861" y="156"/>
                  <a:pt x="861" y="157"/>
                </a:cubicBezTo>
                <a:cubicBezTo>
                  <a:pt x="861" y="157"/>
                  <a:pt x="861" y="160"/>
                  <a:pt x="861" y="160"/>
                </a:cubicBezTo>
                <a:cubicBezTo>
                  <a:pt x="861" y="162"/>
                  <a:pt x="861" y="163"/>
                  <a:pt x="860" y="165"/>
                </a:cubicBezTo>
                <a:cubicBezTo>
                  <a:pt x="860" y="166"/>
                  <a:pt x="861" y="165"/>
                  <a:pt x="861" y="166"/>
                </a:cubicBezTo>
                <a:cubicBezTo>
                  <a:pt x="861" y="167"/>
                  <a:pt x="861" y="168"/>
                  <a:pt x="860" y="169"/>
                </a:cubicBezTo>
                <a:cubicBezTo>
                  <a:pt x="861" y="170"/>
                  <a:pt x="861" y="172"/>
                  <a:pt x="860" y="173"/>
                </a:cubicBezTo>
                <a:cubicBezTo>
                  <a:pt x="861" y="173"/>
                  <a:pt x="861" y="172"/>
                  <a:pt x="862" y="172"/>
                </a:cubicBezTo>
                <a:cubicBezTo>
                  <a:pt x="862" y="172"/>
                  <a:pt x="861" y="173"/>
                  <a:pt x="861" y="174"/>
                </a:cubicBezTo>
                <a:cubicBezTo>
                  <a:pt x="861" y="178"/>
                  <a:pt x="862" y="181"/>
                  <a:pt x="861" y="186"/>
                </a:cubicBezTo>
                <a:cubicBezTo>
                  <a:pt x="861" y="187"/>
                  <a:pt x="862" y="187"/>
                  <a:pt x="861" y="188"/>
                </a:cubicBezTo>
                <a:cubicBezTo>
                  <a:pt x="861" y="188"/>
                  <a:pt x="862" y="188"/>
                  <a:pt x="862" y="188"/>
                </a:cubicBezTo>
                <a:cubicBezTo>
                  <a:pt x="862" y="190"/>
                  <a:pt x="860" y="196"/>
                  <a:pt x="862" y="198"/>
                </a:cubicBezTo>
                <a:cubicBezTo>
                  <a:pt x="861" y="198"/>
                  <a:pt x="861" y="197"/>
                  <a:pt x="861" y="198"/>
                </a:cubicBezTo>
                <a:cubicBezTo>
                  <a:pt x="861" y="199"/>
                  <a:pt x="860" y="200"/>
                  <a:pt x="861" y="201"/>
                </a:cubicBezTo>
                <a:cubicBezTo>
                  <a:pt x="861" y="204"/>
                  <a:pt x="860" y="206"/>
                  <a:pt x="861" y="208"/>
                </a:cubicBezTo>
                <a:cubicBezTo>
                  <a:pt x="860" y="209"/>
                  <a:pt x="860" y="210"/>
                  <a:pt x="860" y="210"/>
                </a:cubicBezTo>
                <a:cubicBezTo>
                  <a:pt x="860" y="211"/>
                  <a:pt x="860" y="213"/>
                  <a:pt x="860" y="214"/>
                </a:cubicBezTo>
                <a:cubicBezTo>
                  <a:pt x="859" y="231"/>
                  <a:pt x="857" y="248"/>
                  <a:pt x="857" y="264"/>
                </a:cubicBezTo>
                <a:cubicBezTo>
                  <a:pt x="856" y="268"/>
                  <a:pt x="857" y="273"/>
                  <a:pt x="857" y="277"/>
                </a:cubicBezTo>
                <a:cubicBezTo>
                  <a:pt x="857" y="277"/>
                  <a:pt x="857" y="277"/>
                  <a:pt x="857" y="278"/>
                </a:cubicBezTo>
                <a:cubicBezTo>
                  <a:pt x="857" y="279"/>
                  <a:pt x="857" y="279"/>
                  <a:pt x="857" y="279"/>
                </a:cubicBezTo>
                <a:cubicBezTo>
                  <a:pt x="857" y="280"/>
                  <a:pt x="857" y="281"/>
                  <a:pt x="857" y="282"/>
                </a:cubicBezTo>
                <a:cubicBezTo>
                  <a:pt x="857" y="291"/>
                  <a:pt x="857" y="302"/>
                  <a:pt x="859" y="311"/>
                </a:cubicBezTo>
                <a:cubicBezTo>
                  <a:pt x="858" y="317"/>
                  <a:pt x="860" y="324"/>
                  <a:pt x="860" y="331"/>
                </a:cubicBezTo>
                <a:cubicBezTo>
                  <a:pt x="860" y="334"/>
                  <a:pt x="860" y="336"/>
                  <a:pt x="860" y="339"/>
                </a:cubicBezTo>
                <a:cubicBezTo>
                  <a:pt x="861" y="340"/>
                  <a:pt x="861" y="342"/>
                  <a:pt x="861" y="343"/>
                </a:cubicBezTo>
                <a:cubicBezTo>
                  <a:pt x="861" y="345"/>
                  <a:pt x="861" y="347"/>
                  <a:pt x="861" y="349"/>
                </a:cubicBezTo>
                <a:cubicBezTo>
                  <a:pt x="861" y="350"/>
                  <a:pt x="861" y="350"/>
                  <a:pt x="861" y="350"/>
                </a:cubicBezTo>
                <a:cubicBezTo>
                  <a:pt x="861" y="351"/>
                  <a:pt x="861" y="351"/>
                  <a:pt x="861" y="351"/>
                </a:cubicBezTo>
                <a:cubicBezTo>
                  <a:pt x="861" y="351"/>
                  <a:pt x="861" y="351"/>
                  <a:pt x="861" y="351"/>
                </a:cubicBezTo>
                <a:cubicBezTo>
                  <a:pt x="861" y="351"/>
                  <a:pt x="860" y="350"/>
                  <a:pt x="860" y="350"/>
                </a:cubicBezTo>
                <a:cubicBezTo>
                  <a:pt x="859" y="350"/>
                  <a:pt x="858" y="350"/>
                  <a:pt x="857" y="349"/>
                </a:cubicBezTo>
                <a:cubicBezTo>
                  <a:pt x="854" y="349"/>
                  <a:pt x="853" y="349"/>
                  <a:pt x="851" y="348"/>
                </a:cubicBezTo>
                <a:cubicBezTo>
                  <a:pt x="843" y="346"/>
                  <a:pt x="834" y="342"/>
                  <a:pt x="826" y="340"/>
                </a:cubicBezTo>
                <a:cubicBezTo>
                  <a:pt x="824" y="340"/>
                  <a:pt x="821" y="338"/>
                  <a:pt x="819" y="338"/>
                </a:cubicBezTo>
                <a:cubicBezTo>
                  <a:pt x="818" y="338"/>
                  <a:pt x="817" y="338"/>
                  <a:pt x="816" y="337"/>
                </a:cubicBezTo>
                <a:cubicBezTo>
                  <a:pt x="812" y="336"/>
                  <a:pt x="807" y="334"/>
                  <a:pt x="803" y="334"/>
                </a:cubicBezTo>
                <a:cubicBezTo>
                  <a:pt x="801" y="333"/>
                  <a:pt x="799" y="332"/>
                  <a:pt x="797" y="331"/>
                </a:cubicBezTo>
                <a:cubicBezTo>
                  <a:pt x="794" y="331"/>
                  <a:pt x="792" y="330"/>
                  <a:pt x="790" y="330"/>
                </a:cubicBezTo>
                <a:cubicBezTo>
                  <a:pt x="789" y="329"/>
                  <a:pt x="788" y="329"/>
                  <a:pt x="788" y="329"/>
                </a:cubicBezTo>
                <a:cubicBezTo>
                  <a:pt x="787" y="329"/>
                  <a:pt x="787" y="329"/>
                  <a:pt x="786" y="328"/>
                </a:cubicBezTo>
                <a:cubicBezTo>
                  <a:pt x="783" y="328"/>
                  <a:pt x="779" y="327"/>
                  <a:pt x="776" y="325"/>
                </a:cubicBezTo>
                <a:cubicBezTo>
                  <a:pt x="775" y="325"/>
                  <a:pt x="775" y="325"/>
                  <a:pt x="775" y="326"/>
                </a:cubicBezTo>
                <a:cubicBezTo>
                  <a:pt x="773" y="324"/>
                  <a:pt x="770" y="325"/>
                  <a:pt x="768" y="324"/>
                </a:cubicBezTo>
                <a:cubicBezTo>
                  <a:pt x="767" y="324"/>
                  <a:pt x="767" y="324"/>
                  <a:pt x="767" y="324"/>
                </a:cubicBezTo>
                <a:cubicBezTo>
                  <a:pt x="766" y="323"/>
                  <a:pt x="765" y="323"/>
                  <a:pt x="763" y="323"/>
                </a:cubicBezTo>
                <a:cubicBezTo>
                  <a:pt x="759" y="321"/>
                  <a:pt x="755" y="321"/>
                  <a:pt x="751" y="319"/>
                </a:cubicBezTo>
                <a:cubicBezTo>
                  <a:pt x="749" y="320"/>
                  <a:pt x="746" y="319"/>
                  <a:pt x="744" y="318"/>
                </a:cubicBezTo>
                <a:cubicBezTo>
                  <a:pt x="743" y="318"/>
                  <a:pt x="743" y="319"/>
                  <a:pt x="742" y="318"/>
                </a:cubicBezTo>
                <a:cubicBezTo>
                  <a:pt x="741" y="318"/>
                  <a:pt x="741" y="318"/>
                  <a:pt x="741" y="318"/>
                </a:cubicBezTo>
                <a:cubicBezTo>
                  <a:pt x="740" y="318"/>
                  <a:pt x="740" y="318"/>
                  <a:pt x="739" y="318"/>
                </a:cubicBezTo>
                <a:cubicBezTo>
                  <a:pt x="738" y="317"/>
                  <a:pt x="738" y="317"/>
                  <a:pt x="737" y="316"/>
                </a:cubicBezTo>
                <a:cubicBezTo>
                  <a:pt x="736" y="316"/>
                  <a:pt x="736" y="317"/>
                  <a:pt x="735" y="316"/>
                </a:cubicBezTo>
                <a:cubicBezTo>
                  <a:pt x="734" y="316"/>
                  <a:pt x="733" y="315"/>
                  <a:pt x="733" y="315"/>
                </a:cubicBezTo>
                <a:cubicBezTo>
                  <a:pt x="731" y="315"/>
                  <a:pt x="729" y="316"/>
                  <a:pt x="727" y="314"/>
                </a:cubicBezTo>
                <a:cubicBezTo>
                  <a:pt x="725" y="314"/>
                  <a:pt x="724" y="313"/>
                  <a:pt x="722" y="313"/>
                </a:cubicBezTo>
                <a:cubicBezTo>
                  <a:pt x="721" y="313"/>
                  <a:pt x="720" y="313"/>
                  <a:pt x="719" y="313"/>
                </a:cubicBezTo>
                <a:cubicBezTo>
                  <a:pt x="718" y="313"/>
                  <a:pt x="718" y="313"/>
                  <a:pt x="717" y="313"/>
                </a:cubicBezTo>
                <a:cubicBezTo>
                  <a:pt x="715" y="312"/>
                  <a:pt x="713" y="313"/>
                  <a:pt x="711" y="311"/>
                </a:cubicBezTo>
                <a:cubicBezTo>
                  <a:pt x="708" y="312"/>
                  <a:pt x="703" y="309"/>
                  <a:pt x="701" y="311"/>
                </a:cubicBezTo>
                <a:cubicBezTo>
                  <a:pt x="701" y="312"/>
                  <a:pt x="700" y="313"/>
                  <a:pt x="699" y="313"/>
                </a:cubicBezTo>
                <a:cubicBezTo>
                  <a:pt x="698" y="313"/>
                  <a:pt x="698" y="312"/>
                  <a:pt x="697" y="311"/>
                </a:cubicBezTo>
                <a:cubicBezTo>
                  <a:pt x="696" y="311"/>
                  <a:pt x="693" y="310"/>
                  <a:pt x="692" y="310"/>
                </a:cubicBezTo>
                <a:cubicBezTo>
                  <a:pt x="691" y="310"/>
                  <a:pt x="691" y="311"/>
                  <a:pt x="690" y="311"/>
                </a:cubicBezTo>
                <a:cubicBezTo>
                  <a:pt x="689" y="311"/>
                  <a:pt x="688" y="309"/>
                  <a:pt x="687" y="309"/>
                </a:cubicBezTo>
                <a:cubicBezTo>
                  <a:pt x="686" y="309"/>
                  <a:pt x="685" y="310"/>
                  <a:pt x="684" y="310"/>
                </a:cubicBezTo>
                <a:cubicBezTo>
                  <a:pt x="683" y="309"/>
                  <a:pt x="682" y="308"/>
                  <a:pt x="682" y="307"/>
                </a:cubicBezTo>
                <a:cubicBezTo>
                  <a:pt x="682" y="307"/>
                  <a:pt x="682" y="307"/>
                  <a:pt x="681" y="307"/>
                </a:cubicBezTo>
                <a:cubicBezTo>
                  <a:pt x="680" y="305"/>
                  <a:pt x="677" y="304"/>
                  <a:pt x="674" y="304"/>
                </a:cubicBezTo>
                <a:cubicBezTo>
                  <a:pt x="674" y="303"/>
                  <a:pt x="673" y="303"/>
                  <a:pt x="673" y="303"/>
                </a:cubicBezTo>
                <a:cubicBezTo>
                  <a:pt x="670" y="302"/>
                  <a:pt x="668" y="299"/>
                  <a:pt x="666" y="296"/>
                </a:cubicBezTo>
                <a:cubicBezTo>
                  <a:pt x="666" y="296"/>
                  <a:pt x="665" y="296"/>
                  <a:pt x="665" y="295"/>
                </a:cubicBezTo>
                <a:cubicBezTo>
                  <a:pt x="664" y="294"/>
                  <a:pt x="664" y="293"/>
                  <a:pt x="663" y="292"/>
                </a:cubicBezTo>
                <a:cubicBezTo>
                  <a:pt x="663" y="291"/>
                  <a:pt x="662" y="291"/>
                  <a:pt x="662" y="290"/>
                </a:cubicBezTo>
                <a:cubicBezTo>
                  <a:pt x="662" y="288"/>
                  <a:pt x="661" y="287"/>
                  <a:pt x="660" y="286"/>
                </a:cubicBezTo>
                <a:cubicBezTo>
                  <a:pt x="660" y="285"/>
                  <a:pt x="659" y="284"/>
                  <a:pt x="659" y="283"/>
                </a:cubicBezTo>
                <a:cubicBezTo>
                  <a:pt x="658" y="281"/>
                  <a:pt x="659" y="279"/>
                  <a:pt x="658" y="277"/>
                </a:cubicBezTo>
                <a:cubicBezTo>
                  <a:pt x="659" y="274"/>
                  <a:pt x="659" y="271"/>
                  <a:pt x="660" y="267"/>
                </a:cubicBezTo>
                <a:cubicBezTo>
                  <a:pt x="660" y="267"/>
                  <a:pt x="659" y="267"/>
                  <a:pt x="660" y="266"/>
                </a:cubicBezTo>
                <a:cubicBezTo>
                  <a:pt x="661" y="265"/>
                  <a:pt x="661" y="263"/>
                  <a:pt x="662" y="261"/>
                </a:cubicBezTo>
                <a:cubicBezTo>
                  <a:pt x="663" y="261"/>
                  <a:pt x="663" y="260"/>
                  <a:pt x="664" y="260"/>
                </a:cubicBezTo>
                <a:cubicBezTo>
                  <a:pt x="665" y="259"/>
                  <a:pt x="665" y="258"/>
                  <a:pt x="666" y="257"/>
                </a:cubicBezTo>
                <a:cubicBezTo>
                  <a:pt x="670" y="256"/>
                  <a:pt x="673" y="253"/>
                  <a:pt x="677" y="251"/>
                </a:cubicBezTo>
                <a:cubicBezTo>
                  <a:pt x="677" y="251"/>
                  <a:pt x="678" y="251"/>
                  <a:pt x="678" y="251"/>
                </a:cubicBezTo>
                <a:cubicBezTo>
                  <a:pt x="680" y="250"/>
                  <a:pt x="682" y="250"/>
                  <a:pt x="684" y="249"/>
                </a:cubicBezTo>
                <a:cubicBezTo>
                  <a:pt x="685" y="248"/>
                  <a:pt x="687" y="249"/>
                  <a:pt x="689" y="249"/>
                </a:cubicBezTo>
                <a:cubicBezTo>
                  <a:pt x="690" y="249"/>
                  <a:pt x="690" y="248"/>
                  <a:pt x="692" y="249"/>
                </a:cubicBezTo>
                <a:cubicBezTo>
                  <a:pt x="693" y="249"/>
                  <a:pt x="695" y="248"/>
                  <a:pt x="696" y="248"/>
                </a:cubicBezTo>
                <a:cubicBezTo>
                  <a:pt x="698" y="248"/>
                  <a:pt x="700" y="249"/>
                  <a:pt x="701" y="250"/>
                </a:cubicBezTo>
                <a:cubicBezTo>
                  <a:pt x="702" y="250"/>
                  <a:pt x="703" y="249"/>
                  <a:pt x="704" y="250"/>
                </a:cubicBezTo>
                <a:cubicBezTo>
                  <a:pt x="705" y="250"/>
                  <a:pt x="706" y="252"/>
                  <a:pt x="707" y="252"/>
                </a:cubicBezTo>
                <a:close/>
                <a:moveTo>
                  <a:pt x="858" y="156"/>
                </a:moveTo>
                <a:cubicBezTo>
                  <a:pt x="858" y="156"/>
                  <a:pt x="858" y="156"/>
                  <a:pt x="858" y="156"/>
                </a:cubicBezTo>
                <a:cubicBezTo>
                  <a:pt x="858" y="157"/>
                  <a:pt x="859" y="156"/>
                  <a:pt x="858" y="156"/>
                </a:cubicBezTo>
                <a:close/>
                <a:moveTo>
                  <a:pt x="859" y="156"/>
                </a:moveTo>
                <a:cubicBezTo>
                  <a:pt x="860" y="155"/>
                  <a:pt x="859" y="154"/>
                  <a:pt x="860" y="152"/>
                </a:cubicBezTo>
                <a:cubicBezTo>
                  <a:pt x="859" y="152"/>
                  <a:pt x="859" y="152"/>
                  <a:pt x="860" y="151"/>
                </a:cubicBezTo>
                <a:cubicBezTo>
                  <a:pt x="859" y="150"/>
                  <a:pt x="860" y="148"/>
                  <a:pt x="858" y="148"/>
                </a:cubicBezTo>
                <a:cubicBezTo>
                  <a:pt x="858" y="149"/>
                  <a:pt x="858" y="150"/>
                  <a:pt x="857" y="151"/>
                </a:cubicBezTo>
                <a:cubicBezTo>
                  <a:pt x="857" y="151"/>
                  <a:pt x="858" y="151"/>
                  <a:pt x="858" y="151"/>
                </a:cubicBezTo>
                <a:cubicBezTo>
                  <a:pt x="858" y="152"/>
                  <a:pt x="858" y="154"/>
                  <a:pt x="858" y="156"/>
                </a:cubicBezTo>
                <a:cubicBezTo>
                  <a:pt x="858" y="156"/>
                  <a:pt x="858" y="155"/>
                  <a:pt x="859" y="156"/>
                </a:cubicBezTo>
                <a:close/>
              </a:path>
            </a:pathLst>
          </a:custGeom>
          <a:solidFill>
            <a:schemeClr val="bg1"/>
          </a:solidFill>
          <a:ln>
            <a:noFill/>
          </a:ln>
        </p:spPr>
        <p:txBody>
          <a:bodyPr vert="horz" wrap="square" lIns="91416" tIns="45708" rIns="91416" bIns="45708" numCol="1" anchor="t" anchorCtr="0" compatLnSpc="1">
            <a:prstTxWarp prst="textNoShape">
              <a:avLst/>
            </a:prstTxWarp>
          </a:bodyPr>
          <a:lstStyle/>
          <a:p>
            <a:pPr defTabSz="1218987"/>
            <a:endParaRPr lang="en-US" sz="2399">
              <a:solidFill>
                <a:prstClr val="black"/>
              </a:solidFill>
            </a:endParaRPr>
          </a:p>
        </p:txBody>
      </p:sp>
      <p:sp>
        <p:nvSpPr>
          <p:cNvPr id="18" name="TextBox 17"/>
          <p:cNvSpPr txBox="1"/>
          <p:nvPr/>
        </p:nvSpPr>
        <p:spPr>
          <a:xfrm>
            <a:off x="7154367" y="2004164"/>
            <a:ext cx="3624191" cy="584647"/>
          </a:xfrm>
          <a:prstGeom prst="rect">
            <a:avLst/>
          </a:prstGeom>
        </p:spPr>
        <p:txBody>
          <a:bodyPr wrap="square">
            <a:spAutoFit/>
          </a:bodyPr>
          <a:lstStyle>
            <a:defPPr>
              <a:defRPr lang="en-US"/>
            </a:defPPr>
            <a:lvl1pPr algn="ctr">
              <a:defRPr sz="2000">
                <a:latin typeface="Segoe UI" panose="020B0502040204020203" pitchFamily="34" charset="0"/>
                <a:ea typeface="Segoe UI" panose="020B0502040204020203" pitchFamily="34" charset="0"/>
                <a:cs typeface="Segoe UI" panose="020B0502040204020203" pitchFamily="34" charset="0"/>
              </a:defRPr>
            </a:lvl1pPr>
          </a:lstStyle>
          <a:p>
            <a:pPr defTabSz="1218987"/>
            <a:r>
              <a:rPr lang="en-US" sz="3199" b="1" dirty="0">
                <a:solidFill>
                  <a:prstClr val="white"/>
                </a:solidFill>
              </a:rPr>
              <a:t>Thank you</a:t>
            </a:r>
            <a:endParaRPr lang="es-UY" sz="2399" b="1" dirty="0">
              <a:solidFill>
                <a:prstClr val="white"/>
              </a:solidFill>
            </a:endParaRPr>
          </a:p>
        </p:txBody>
      </p:sp>
      <p:grpSp>
        <p:nvGrpSpPr>
          <p:cNvPr id="22" name="Group 21"/>
          <p:cNvGrpSpPr>
            <a:grpSpLocks noChangeAspect="1"/>
          </p:cNvGrpSpPr>
          <p:nvPr/>
        </p:nvGrpSpPr>
        <p:grpSpPr bwMode="auto">
          <a:xfrm>
            <a:off x="969330" y="1841491"/>
            <a:ext cx="4323420" cy="3577905"/>
            <a:chOff x="507" y="1182"/>
            <a:chExt cx="3091" cy="2558"/>
          </a:xfrm>
        </p:grpSpPr>
        <p:sp>
          <p:nvSpPr>
            <p:cNvPr id="23" name="AutoShape 3"/>
            <p:cNvSpPr>
              <a:spLocks noChangeAspect="1" noChangeArrowheads="1" noTextEdit="1"/>
            </p:cNvSpPr>
            <p:nvPr/>
          </p:nvSpPr>
          <p:spPr bwMode="auto">
            <a:xfrm>
              <a:off x="507" y="1183"/>
              <a:ext cx="3044" cy="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6" tIns="45708" rIns="91416" bIns="45708" numCol="1" anchor="t" anchorCtr="0" compatLnSpc="1">
              <a:prstTxWarp prst="textNoShape">
                <a:avLst/>
              </a:prstTxWarp>
            </a:bodyPr>
            <a:lstStyle/>
            <a:p>
              <a:pPr algn="ctr" defTabSz="1218987"/>
              <a:endParaRPr lang="en-US" sz="1200">
                <a:solidFill>
                  <a:prstClr val="black"/>
                </a:solidFill>
                <a:latin typeface="Arial" panose="020B0604020202020204" pitchFamily="34" charset="0"/>
                <a:cs typeface="Arial" panose="020B0604020202020204" pitchFamily="34" charset="0"/>
              </a:endParaRPr>
            </a:p>
          </p:txBody>
        </p:sp>
        <p:sp>
          <p:nvSpPr>
            <p:cNvPr id="24" name="Freeform 5"/>
            <p:cNvSpPr>
              <a:spLocks/>
            </p:cNvSpPr>
            <p:nvPr/>
          </p:nvSpPr>
          <p:spPr bwMode="auto">
            <a:xfrm>
              <a:off x="1700" y="3289"/>
              <a:ext cx="669" cy="364"/>
            </a:xfrm>
            <a:custGeom>
              <a:avLst/>
              <a:gdLst>
                <a:gd name="T0" fmla="*/ 659 w 659"/>
                <a:gd name="T1" fmla="*/ 364 h 364"/>
                <a:gd name="T2" fmla="*/ 0 w 659"/>
                <a:gd name="T3" fmla="*/ 364 h 364"/>
                <a:gd name="T4" fmla="*/ 51 w 659"/>
                <a:gd name="T5" fmla="*/ 0 h 364"/>
                <a:gd name="T6" fmla="*/ 612 w 659"/>
                <a:gd name="T7" fmla="*/ 0 h 364"/>
                <a:gd name="T8" fmla="*/ 659 w 659"/>
                <a:gd name="T9" fmla="*/ 364 h 364"/>
              </a:gdLst>
              <a:ahLst/>
              <a:cxnLst>
                <a:cxn ang="0">
                  <a:pos x="T0" y="T1"/>
                </a:cxn>
                <a:cxn ang="0">
                  <a:pos x="T2" y="T3"/>
                </a:cxn>
                <a:cxn ang="0">
                  <a:pos x="T4" y="T5"/>
                </a:cxn>
                <a:cxn ang="0">
                  <a:pos x="T6" y="T7"/>
                </a:cxn>
                <a:cxn ang="0">
                  <a:pos x="T8" y="T9"/>
                </a:cxn>
              </a:cxnLst>
              <a:rect l="0" t="0" r="r" b="b"/>
              <a:pathLst>
                <a:path w="659" h="364">
                  <a:moveTo>
                    <a:pt x="659" y="364"/>
                  </a:moveTo>
                  <a:lnTo>
                    <a:pt x="0" y="364"/>
                  </a:lnTo>
                  <a:lnTo>
                    <a:pt x="51" y="0"/>
                  </a:lnTo>
                  <a:lnTo>
                    <a:pt x="612" y="0"/>
                  </a:lnTo>
                  <a:lnTo>
                    <a:pt x="659" y="364"/>
                  </a:lnTo>
                  <a:close/>
                </a:path>
              </a:pathLst>
            </a:custGeom>
            <a:solidFill>
              <a:srgbClr val="D3D0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algn="ctr" defTabSz="1218987"/>
              <a:endParaRPr lang="en-US" sz="1200">
                <a:solidFill>
                  <a:prstClr val="black"/>
                </a:solidFill>
                <a:latin typeface="Arial" panose="020B0604020202020204" pitchFamily="34" charset="0"/>
                <a:cs typeface="Arial" panose="020B0604020202020204" pitchFamily="34" charset="0"/>
              </a:endParaRPr>
            </a:p>
          </p:txBody>
        </p:sp>
        <p:sp>
          <p:nvSpPr>
            <p:cNvPr id="25" name="Freeform 6"/>
            <p:cNvSpPr>
              <a:spLocks/>
            </p:cNvSpPr>
            <p:nvPr/>
          </p:nvSpPr>
          <p:spPr bwMode="auto">
            <a:xfrm>
              <a:off x="1652" y="3645"/>
              <a:ext cx="765" cy="94"/>
            </a:xfrm>
            <a:custGeom>
              <a:avLst/>
              <a:gdLst>
                <a:gd name="T0" fmla="*/ 758 w 772"/>
                <a:gd name="T1" fmla="*/ 96 h 96"/>
                <a:gd name="T2" fmla="*/ 12 w 772"/>
                <a:gd name="T3" fmla="*/ 96 h 96"/>
                <a:gd name="T4" fmla="*/ 0 w 772"/>
                <a:gd name="T5" fmla="*/ 84 h 96"/>
                <a:gd name="T6" fmla="*/ 2 w 772"/>
                <a:gd name="T7" fmla="*/ 78 h 96"/>
                <a:gd name="T8" fmla="*/ 48 w 772"/>
                <a:gd name="T9" fmla="*/ 5 h 96"/>
                <a:gd name="T10" fmla="*/ 58 w 772"/>
                <a:gd name="T11" fmla="*/ 0 h 96"/>
                <a:gd name="T12" fmla="*/ 715 w 772"/>
                <a:gd name="T13" fmla="*/ 0 h 96"/>
                <a:gd name="T14" fmla="*/ 725 w 772"/>
                <a:gd name="T15" fmla="*/ 6 h 96"/>
                <a:gd name="T16" fmla="*/ 768 w 772"/>
                <a:gd name="T17" fmla="*/ 78 h 96"/>
                <a:gd name="T18" fmla="*/ 764 w 772"/>
                <a:gd name="T19" fmla="*/ 95 h 96"/>
                <a:gd name="T20" fmla="*/ 758 w 772"/>
                <a:gd name="T21"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2" h="96">
                  <a:moveTo>
                    <a:pt x="758" y="96"/>
                  </a:moveTo>
                  <a:cubicBezTo>
                    <a:pt x="12" y="96"/>
                    <a:pt x="12" y="96"/>
                    <a:pt x="12" y="96"/>
                  </a:cubicBezTo>
                  <a:cubicBezTo>
                    <a:pt x="5" y="96"/>
                    <a:pt x="0" y="91"/>
                    <a:pt x="0" y="84"/>
                  </a:cubicBezTo>
                  <a:cubicBezTo>
                    <a:pt x="0" y="82"/>
                    <a:pt x="0" y="80"/>
                    <a:pt x="2" y="78"/>
                  </a:cubicBezTo>
                  <a:cubicBezTo>
                    <a:pt x="48" y="5"/>
                    <a:pt x="48" y="5"/>
                    <a:pt x="48" y="5"/>
                  </a:cubicBezTo>
                  <a:cubicBezTo>
                    <a:pt x="50" y="2"/>
                    <a:pt x="54" y="0"/>
                    <a:pt x="58" y="0"/>
                  </a:cubicBezTo>
                  <a:cubicBezTo>
                    <a:pt x="715" y="0"/>
                    <a:pt x="715" y="0"/>
                    <a:pt x="715" y="0"/>
                  </a:cubicBezTo>
                  <a:cubicBezTo>
                    <a:pt x="719" y="0"/>
                    <a:pt x="723" y="2"/>
                    <a:pt x="725" y="6"/>
                  </a:cubicBezTo>
                  <a:cubicBezTo>
                    <a:pt x="768" y="78"/>
                    <a:pt x="768" y="78"/>
                    <a:pt x="768" y="78"/>
                  </a:cubicBezTo>
                  <a:cubicBezTo>
                    <a:pt x="772" y="84"/>
                    <a:pt x="770" y="91"/>
                    <a:pt x="764" y="95"/>
                  </a:cubicBezTo>
                  <a:cubicBezTo>
                    <a:pt x="762" y="96"/>
                    <a:pt x="760" y="96"/>
                    <a:pt x="758" y="96"/>
                  </a:cubicBezTo>
                  <a:close/>
                </a:path>
              </a:pathLst>
            </a:custGeom>
            <a:solidFill>
              <a:srgbClr val="BFBD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algn="ctr" defTabSz="1218987"/>
              <a:endParaRPr lang="en-US" sz="1200">
                <a:solidFill>
                  <a:prstClr val="black"/>
                </a:solidFill>
                <a:latin typeface="Arial" panose="020B0604020202020204" pitchFamily="34" charset="0"/>
                <a:cs typeface="Arial" panose="020B0604020202020204" pitchFamily="34" charset="0"/>
              </a:endParaRPr>
            </a:p>
          </p:txBody>
        </p:sp>
        <p:sp>
          <p:nvSpPr>
            <p:cNvPr id="26" name="Freeform 7"/>
            <p:cNvSpPr>
              <a:spLocks/>
            </p:cNvSpPr>
            <p:nvPr/>
          </p:nvSpPr>
          <p:spPr bwMode="auto">
            <a:xfrm>
              <a:off x="507" y="1182"/>
              <a:ext cx="3090" cy="1885"/>
            </a:xfrm>
            <a:custGeom>
              <a:avLst/>
              <a:gdLst>
                <a:gd name="T0" fmla="*/ 3056 w 3114"/>
                <a:gd name="T1" fmla="*/ 0 h 1928"/>
                <a:gd name="T2" fmla="*/ 56 w 3114"/>
                <a:gd name="T3" fmla="*/ 0 h 1928"/>
                <a:gd name="T4" fmla="*/ 0 w 3114"/>
                <a:gd name="T5" fmla="*/ 56 h 1928"/>
                <a:gd name="T6" fmla="*/ 0 w 3114"/>
                <a:gd name="T7" fmla="*/ 1928 h 1928"/>
                <a:gd name="T8" fmla="*/ 3114 w 3114"/>
                <a:gd name="T9" fmla="*/ 1928 h 1928"/>
                <a:gd name="T10" fmla="*/ 3112 w 3114"/>
                <a:gd name="T11" fmla="*/ 56 h 1928"/>
                <a:gd name="T12" fmla="*/ 3056 w 3114"/>
                <a:gd name="T13" fmla="*/ 0 h 1928"/>
              </a:gdLst>
              <a:ahLst/>
              <a:cxnLst>
                <a:cxn ang="0">
                  <a:pos x="T0" y="T1"/>
                </a:cxn>
                <a:cxn ang="0">
                  <a:pos x="T2" y="T3"/>
                </a:cxn>
                <a:cxn ang="0">
                  <a:pos x="T4" y="T5"/>
                </a:cxn>
                <a:cxn ang="0">
                  <a:pos x="T6" y="T7"/>
                </a:cxn>
                <a:cxn ang="0">
                  <a:pos x="T8" y="T9"/>
                </a:cxn>
                <a:cxn ang="0">
                  <a:pos x="T10" y="T11"/>
                </a:cxn>
                <a:cxn ang="0">
                  <a:pos x="T12" y="T13"/>
                </a:cxn>
              </a:cxnLst>
              <a:rect l="0" t="0" r="r" b="b"/>
              <a:pathLst>
                <a:path w="3114" h="1928">
                  <a:moveTo>
                    <a:pt x="3056" y="0"/>
                  </a:moveTo>
                  <a:cubicBezTo>
                    <a:pt x="56" y="0"/>
                    <a:pt x="56" y="0"/>
                    <a:pt x="56" y="0"/>
                  </a:cubicBezTo>
                  <a:cubicBezTo>
                    <a:pt x="25" y="0"/>
                    <a:pt x="0" y="26"/>
                    <a:pt x="0" y="56"/>
                  </a:cubicBezTo>
                  <a:cubicBezTo>
                    <a:pt x="0" y="56"/>
                    <a:pt x="0" y="1910"/>
                    <a:pt x="0" y="1928"/>
                  </a:cubicBezTo>
                  <a:cubicBezTo>
                    <a:pt x="3114" y="1928"/>
                    <a:pt x="3114" y="1928"/>
                    <a:pt x="3114" y="1928"/>
                  </a:cubicBezTo>
                  <a:cubicBezTo>
                    <a:pt x="3114" y="1896"/>
                    <a:pt x="3112" y="56"/>
                    <a:pt x="3112" y="56"/>
                  </a:cubicBezTo>
                  <a:cubicBezTo>
                    <a:pt x="3112" y="26"/>
                    <a:pt x="3087" y="0"/>
                    <a:pt x="3056"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algn="ctr" defTabSz="1218987"/>
              <a:endParaRPr lang="en-US" sz="1200">
                <a:solidFill>
                  <a:prstClr val="black"/>
                </a:solidFill>
                <a:latin typeface="Arial" panose="020B0604020202020204" pitchFamily="34" charset="0"/>
                <a:cs typeface="Arial" panose="020B0604020202020204" pitchFamily="34" charset="0"/>
              </a:endParaRPr>
            </a:p>
          </p:txBody>
        </p:sp>
        <p:sp>
          <p:nvSpPr>
            <p:cNvPr id="28" name="Freeform 9"/>
            <p:cNvSpPr>
              <a:spLocks/>
            </p:cNvSpPr>
            <p:nvPr/>
          </p:nvSpPr>
          <p:spPr bwMode="auto">
            <a:xfrm>
              <a:off x="508" y="3067"/>
              <a:ext cx="3090" cy="240"/>
            </a:xfrm>
            <a:custGeom>
              <a:avLst/>
              <a:gdLst>
                <a:gd name="T0" fmla="*/ 3061 w 3114"/>
                <a:gd name="T1" fmla="*/ 246 h 246"/>
                <a:gd name="T2" fmla="*/ 56 w 3114"/>
                <a:gd name="T3" fmla="*/ 246 h 246"/>
                <a:gd name="T4" fmla="*/ 0 w 3114"/>
                <a:gd name="T5" fmla="*/ 190 h 246"/>
                <a:gd name="T6" fmla="*/ 0 w 3114"/>
                <a:gd name="T7" fmla="*/ 0 h 246"/>
                <a:gd name="T8" fmla="*/ 3114 w 3114"/>
                <a:gd name="T9" fmla="*/ 0 h 246"/>
                <a:gd name="T10" fmla="*/ 3114 w 3114"/>
                <a:gd name="T11" fmla="*/ 190 h 246"/>
                <a:gd name="T12" fmla="*/ 3061 w 3114"/>
                <a:gd name="T13" fmla="*/ 246 h 246"/>
              </a:gdLst>
              <a:ahLst/>
              <a:cxnLst>
                <a:cxn ang="0">
                  <a:pos x="T0" y="T1"/>
                </a:cxn>
                <a:cxn ang="0">
                  <a:pos x="T2" y="T3"/>
                </a:cxn>
                <a:cxn ang="0">
                  <a:pos x="T4" y="T5"/>
                </a:cxn>
                <a:cxn ang="0">
                  <a:pos x="T6" y="T7"/>
                </a:cxn>
                <a:cxn ang="0">
                  <a:pos x="T8" y="T9"/>
                </a:cxn>
                <a:cxn ang="0">
                  <a:pos x="T10" y="T11"/>
                </a:cxn>
                <a:cxn ang="0">
                  <a:pos x="T12" y="T13"/>
                </a:cxn>
              </a:cxnLst>
              <a:rect l="0" t="0" r="r" b="b"/>
              <a:pathLst>
                <a:path w="3114" h="246">
                  <a:moveTo>
                    <a:pt x="3061" y="246"/>
                  </a:moveTo>
                  <a:cubicBezTo>
                    <a:pt x="56" y="246"/>
                    <a:pt x="56" y="246"/>
                    <a:pt x="56" y="246"/>
                  </a:cubicBezTo>
                  <a:cubicBezTo>
                    <a:pt x="25" y="246"/>
                    <a:pt x="0" y="221"/>
                    <a:pt x="0" y="190"/>
                  </a:cubicBezTo>
                  <a:cubicBezTo>
                    <a:pt x="0" y="190"/>
                    <a:pt x="0" y="6"/>
                    <a:pt x="0" y="0"/>
                  </a:cubicBezTo>
                  <a:cubicBezTo>
                    <a:pt x="3114" y="0"/>
                    <a:pt x="3114" y="0"/>
                    <a:pt x="3114" y="0"/>
                  </a:cubicBezTo>
                  <a:cubicBezTo>
                    <a:pt x="3114" y="3"/>
                    <a:pt x="3114" y="190"/>
                    <a:pt x="3114" y="190"/>
                  </a:cubicBezTo>
                  <a:cubicBezTo>
                    <a:pt x="3114" y="221"/>
                    <a:pt x="3092" y="246"/>
                    <a:pt x="3061" y="246"/>
                  </a:cubicBezTo>
                  <a:close/>
                </a:path>
              </a:pathLst>
            </a:custGeom>
            <a:solidFill>
              <a:srgbClr val="EBEA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algn="ctr" defTabSz="1218987"/>
              <a:endParaRPr lang="en-US" sz="1200">
                <a:solidFill>
                  <a:prstClr val="black"/>
                </a:solidFill>
                <a:latin typeface="Arial" panose="020B0604020202020204" pitchFamily="34" charset="0"/>
                <a:cs typeface="Arial" panose="020B0604020202020204" pitchFamily="34" charset="0"/>
              </a:endParaRPr>
            </a:p>
          </p:txBody>
        </p:sp>
        <p:sp>
          <p:nvSpPr>
            <p:cNvPr id="29" name="Oval 10"/>
            <p:cNvSpPr>
              <a:spLocks noChangeArrowheads="1"/>
            </p:cNvSpPr>
            <p:nvPr/>
          </p:nvSpPr>
          <p:spPr bwMode="auto">
            <a:xfrm>
              <a:off x="1983" y="3140"/>
              <a:ext cx="94" cy="94"/>
            </a:xfrm>
            <a:prstGeom prst="ellipse">
              <a:avLst/>
            </a:prstGeom>
            <a:solidFill>
              <a:srgbClr val="D5D3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algn="ctr" defTabSz="1218987"/>
              <a:endParaRPr lang="en-US" sz="1200">
                <a:solidFill>
                  <a:prstClr val="black"/>
                </a:solidFill>
                <a:latin typeface="Arial" panose="020B0604020202020204" pitchFamily="34" charset="0"/>
                <a:cs typeface="Arial" panose="020B0604020202020204" pitchFamily="34" charset="0"/>
              </a:endParaRPr>
            </a:p>
          </p:txBody>
        </p:sp>
        <p:sp>
          <p:nvSpPr>
            <p:cNvPr id="30" name="Oval 11"/>
            <p:cNvSpPr>
              <a:spLocks noChangeArrowheads="1"/>
            </p:cNvSpPr>
            <p:nvPr/>
          </p:nvSpPr>
          <p:spPr bwMode="auto">
            <a:xfrm>
              <a:off x="2011" y="1243"/>
              <a:ext cx="38" cy="37"/>
            </a:xfrm>
            <a:prstGeom prst="ellipse">
              <a:avLst/>
            </a:prstGeom>
            <a:solidFill>
              <a:srgbClr val="62626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16" tIns="45708" rIns="91416" bIns="45708" numCol="1" anchor="t" anchorCtr="0" compatLnSpc="1">
              <a:prstTxWarp prst="textNoShape">
                <a:avLst/>
              </a:prstTxWarp>
            </a:bodyPr>
            <a:lstStyle/>
            <a:p>
              <a:pPr algn="ctr" defTabSz="1218987"/>
              <a:endParaRPr lang="en-US" sz="1200">
                <a:solidFill>
                  <a:prstClr val="black"/>
                </a:solidFill>
                <a:latin typeface="Arial" panose="020B0604020202020204" pitchFamily="34" charset="0"/>
                <a:cs typeface="Arial" panose="020B0604020202020204" pitchFamily="34" charset="0"/>
              </a:endParaRPr>
            </a:p>
          </p:txBody>
        </p: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rcRect/>
          <a:stretch/>
        </p:blipFill>
        <p:spPr>
          <a:xfrm>
            <a:off x="1413442" y="2130570"/>
            <a:ext cx="3555571" cy="2159000"/>
          </a:xfrm>
          <a:prstGeom prst="rect">
            <a:avLst/>
          </a:prstGeom>
        </p:spPr>
      </p:pic>
    </p:spTree>
    <p:extLst>
      <p:ext uri="{BB962C8B-B14F-4D97-AF65-F5344CB8AC3E}">
        <p14:creationId xmlns:p14="http://schemas.microsoft.com/office/powerpoint/2010/main" val="224502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7288213" y="2017713"/>
            <a:ext cx="4311650" cy="3322637"/>
            <a:chOff x="7288213" y="2017713"/>
            <a:chExt cx="4311650" cy="3322637"/>
          </a:xfrm>
        </p:grpSpPr>
        <p:sp>
          <p:nvSpPr>
            <p:cNvPr id="2" name="Rectangle 1"/>
            <p:cNvSpPr/>
            <p:nvPr/>
          </p:nvSpPr>
          <p:spPr>
            <a:xfrm>
              <a:off x="7416800" y="2133600"/>
              <a:ext cx="4025900" cy="2336800"/>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000" dirty="0" err="1">
                  <a:latin typeface="Arial" panose="020B0604020202020204" pitchFamily="34" charset="0"/>
                  <a:cs typeface="Arial" panose="020B0604020202020204" pitchFamily="34" charset="0"/>
                </a:rPr>
                <a:t>Intruduction</a:t>
              </a:r>
              <a:r>
                <a:rPr lang="en-US" sz="2000" dirty="0">
                  <a:latin typeface="Arial" panose="020B0604020202020204" pitchFamily="34" charset="0"/>
                  <a:cs typeface="Arial" panose="020B0604020202020204" pitchFamily="34" charset="0"/>
                </a:rPr>
                <a:t> </a:t>
              </a:r>
            </a:p>
          </p:txBody>
        </p:sp>
        <p:grpSp>
          <p:nvGrpSpPr>
            <p:cNvPr id="3" name="Group 36"/>
            <p:cNvGrpSpPr>
              <a:grpSpLocks noChangeAspect="1"/>
            </p:cNvGrpSpPr>
            <p:nvPr/>
          </p:nvGrpSpPr>
          <p:grpSpPr bwMode="auto">
            <a:xfrm>
              <a:off x="7288213" y="2017713"/>
              <a:ext cx="4311650" cy="3322637"/>
              <a:chOff x="255" y="1263"/>
              <a:chExt cx="2716" cy="2093"/>
            </a:xfrm>
          </p:grpSpPr>
          <p:sp>
            <p:nvSpPr>
              <p:cNvPr id="4" name="Freeform 37"/>
              <p:cNvSpPr>
                <a:spLocks/>
              </p:cNvSpPr>
              <p:nvPr/>
            </p:nvSpPr>
            <p:spPr bwMode="auto">
              <a:xfrm>
                <a:off x="1162" y="2963"/>
                <a:ext cx="908" cy="393"/>
              </a:xfrm>
              <a:custGeom>
                <a:avLst/>
                <a:gdLst>
                  <a:gd name="T0" fmla="*/ 432 w 453"/>
                  <a:gd name="T1" fmla="*/ 171 h 196"/>
                  <a:gd name="T2" fmla="*/ 396 w 453"/>
                  <a:gd name="T3" fmla="*/ 138 h 196"/>
                  <a:gd name="T4" fmla="*/ 379 w 453"/>
                  <a:gd name="T5" fmla="*/ 110 h 196"/>
                  <a:gd name="T6" fmla="*/ 369 w 453"/>
                  <a:gd name="T7" fmla="*/ 0 h 196"/>
                  <a:gd name="T8" fmla="*/ 84 w 453"/>
                  <a:gd name="T9" fmla="*/ 0 h 196"/>
                  <a:gd name="T10" fmla="*/ 74 w 453"/>
                  <a:gd name="T11" fmla="*/ 110 h 196"/>
                  <a:gd name="T12" fmla="*/ 58 w 453"/>
                  <a:gd name="T13" fmla="*/ 139 h 196"/>
                  <a:gd name="T14" fmla="*/ 21 w 453"/>
                  <a:gd name="T15" fmla="*/ 172 h 196"/>
                  <a:gd name="T16" fmla="*/ 32 w 453"/>
                  <a:gd name="T17" fmla="*/ 191 h 196"/>
                  <a:gd name="T18" fmla="*/ 196 w 453"/>
                  <a:gd name="T19" fmla="*/ 196 h 196"/>
                  <a:gd name="T20" fmla="*/ 257 w 453"/>
                  <a:gd name="T21" fmla="*/ 196 h 196"/>
                  <a:gd name="T22" fmla="*/ 422 w 453"/>
                  <a:gd name="T23" fmla="*/ 191 h 196"/>
                  <a:gd name="T24" fmla="*/ 432 w 453"/>
                  <a:gd name="T25" fmla="*/ 171 h 1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3" h="196">
                    <a:moveTo>
                      <a:pt x="432" y="171"/>
                    </a:moveTo>
                    <a:cubicBezTo>
                      <a:pt x="432" y="171"/>
                      <a:pt x="409" y="151"/>
                      <a:pt x="396" y="138"/>
                    </a:cubicBezTo>
                    <a:cubicBezTo>
                      <a:pt x="383" y="125"/>
                      <a:pt x="379" y="110"/>
                      <a:pt x="379" y="110"/>
                    </a:cubicBezTo>
                    <a:cubicBezTo>
                      <a:pt x="369" y="0"/>
                      <a:pt x="369" y="0"/>
                      <a:pt x="369" y="0"/>
                    </a:cubicBezTo>
                    <a:cubicBezTo>
                      <a:pt x="84" y="0"/>
                      <a:pt x="84" y="0"/>
                      <a:pt x="84" y="0"/>
                    </a:cubicBezTo>
                    <a:cubicBezTo>
                      <a:pt x="74" y="110"/>
                      <a:pt x="74" y="110"/>
                      <a:pt x="74" y="110"/>
                    </a:cubicBezTo>
                    <a:cubicBezTo>
                      <a:pt x="74" y="110"/>
                      <a:pt x="70" y="126"/>
                      <a:pt x="58" y="139"/>
                    </a:cubicBezTo>
                    <a:cubicBezTo>
                      <a:pt x="45" y="152"/>
                      <a:pt x="21" y="172"/>
                      <a:pt x="21" y="172"/>
                    </a:cubicBezTo>
                    <a:cubicBezTo>
                      <a:pt x="21" y="172"/>
                      <a:pt x="0" y="187"/>
                      <a:pt x="32" y="191"/>
                    </a:cubicBezTo>
                    <a:cubicBezTo>
                      <a:pt x="50" y="194"/>
                      <a:pt x="131" y="196"/>
                      <a:pt x="196" y="196"/>
                    </a:cubicBezTo>
                    <a:cubicBezTo>
                      <a:pt x="257" y="196"/>
                      <a:pt x="257" y="196"/>
                      <a:pt x="257" y="196"/>
                    </a:cubicBezTo>
                    <a:cubicBezTo>
                      <a:pt x="324" y="196"/>
                      <a:pt x="403" y="194"/>
                      <a:pt x="422" y="191"/>
                    </a:cubicBezTo>
                    <a:cubicBezTo>
                      <a:pt x="453" y="186"/>
                      <a:pt x="432" y="171"/>
                      <a:pt x="432" y="171"/>
                    </a:cubicBez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38"/>
              <p:cNvSpPr>
                <a:spLocks noEditPoints="1"/>
              </p:cNvSpPr>
              <p:nvPr/>
            </p:nvSpPr>
            <p:spPr bwMode="auto">
              <a:xfrm>
                <a:off x="255" y="1263"/>
                <a:ext cx="2716" cy="1660"/>
              </a:xfrm>
              <a:custGeom>
                <a:avLst/>
                <a:gdLst>
                  <a:gd name="T0" fmla="*/ 1323 w 1356"/>
                  <a:gd name="T1" fmla="*/ 0 h 828"/>
                  <a:gd name="T2" fmla="*/ 35 w 1356"/>
                  <a:gd name="T3" fmla="*/ 0 h 828"/>
                  <a:gd name="T4" fmla="*/ 0 w 1356"/>
                  <a:gd name="T5" fmla="*/ 36 h 828"/>
                  <a:gd name="T6" fmla="*/ 0 w 1356"/>
                  <a:gd name="T7" fmla="*/ 792 h 828"/>
                  <a:gd name="T8" fmla="*/ 35 w 1356"/>
                  <a:gd name="T9" fmla="*/ 828 h 828"/>
                  <a:gd name="T10" fmla="*/ 512 w 1356"/>
                  <a:gd name="T11" fmla="*/ 828 h 828"/>
                  <a:gd name="T12" fmla="*/ 539 w 1356"/>
                  <a:gd name="T13" fmla="*/ 828 h 828"/>
                  <a:gd name="T14" fmla="*/ 820 w 1356"/>
                  <a:gd name="T15" fmla="*/ 828 h 828"/>
                  <a:gd name="T16" fmla="*/ 849 w 1356"/>
                  <a:gd name="T17" fmla="*/ 828 h 828"/>
                  <a:gd name="T18" fmla="*/ 1323 w 1356"/>
                  <a:gd name="T19" fmla="*/ 828 h 828"/>
                  <a:gd name="T20" fmla="*/ 1356 w 1356"/>
                  <a:gd name="T21" fmla="*/ 792 h 828"/>
                  <a:gd name="T22" fmla="*/ 1356 w 1356"/>
                  <a:gd name="T23" fmla="*/ 36 h 828"/>
                  <a:gd name="T24" fmla="*/ 1323 w 1356"/>
                  <a:gd name="T25" fmla="*/ 0 h 828"/>
                  <a:gd name="T26" fmla="*/ 1300 w 1356"/>
                  <a:gd name="T27" fmla="*/ 768 h 828"/>
                  <a:gd name="T28" fmla="*/ 52 w 1356"/>
                  <a:gd name="T29" fmla="*/ 768 h 828"/>
                  <a:gd name="T30" fmla="*/ 52 w 1356"/>
                  <a:gd name="T31" fmla="*/ 60 h 828"/>
                  <a:gd name="T32" fmla="*/ 1300 w 1356"/>
                  <a:gd name="T33" fmla="*/ 60 h 828"/>
                  <a:gd name="T34" fmla="*/ 1300 w 1356"/>
                  <a:gd name="T35" fmla="*/ 768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56" h="828">
                    <a:moveTo>
                      <a:pt x="1323" y="0"/>
                    </a:moveTo>
                    <a:cubicBezTo>
                      <a:pt x="35" y="0"/>
                      <a:pt x="35" y="0"/>
                      <a:pt x="35" y="0"/>
                    </a:cubicBezTo>
                    <a:cubicBezTo>
                      <a:pt x="16" y="0"/>
                      <a:pt x="0" y="17"/>
                      <a:pt x="0" y="36"/>
                    </a:cubicBezTo>
                    <a:cubicBezTo>
                      <a:pt x="0" y="792"/>
                      <a:pt x="0" y="792"/>
                      <a:pt x="0" y="792"/>
                    </a:cubicBezTo>
                    <a:cubicBezTo>
                      <a:pt x="0" y="811"/>
                      <a:pt x="16" y="828"/>
                      <a:pt x="35" y="828"/>
                    </a:cubicBezTo>
                    <a:cubicBezTo>
                      <a:pt x="512" y="828"/>
                      <a:pt x="512" y="828"/>
                      <a:pt x="512" y="828"/>
                    </a:cubicBezTo>
                    <a:cubicBezTo>
                      <a:pt x="539" y="828"/>
                      <a:pt x="539" y="828"/>
                      <a:pt x="539" y="828"/>
                    </a:cubicBezTo>
                    <a:cubicBezTo>
                      <a:pt x="820" y="828"/>
                      <a:pt x="820" y="828"/>
                      <a:pt x="820" y="828"/>
                    </a:cubicBezTo>
                    <a:cubicBezTo>
                      <a:pt x="849" y="828"/>
                      <a:pt x="849" y="828"/>
                      <a:pt x="849" y="828"/>
                    </a:cubicBezTo>
                    <a:cubicBezTo>
                      <a:pt x="1323" y="828"/>
                      <a:pt x="1323" y="828"/>
                      <a:pt x="1323" y="828"/>
                    </a:cubicBezTo>
                    <a:cubicBezTo>
                      <a:pt x="1342" y="828"/>
                      <a:pt x="1356" y="811"/>
                      <a:pt x="1356" y="792"/>
                    </a:cubicBezTo>
                    <a:cubicBezTo>
                      <a:pt x="1356" y="36"/>
                      <a:pt x="1356" y="36"/>
                      <a:pt x="1356" y="36"/>
                    </a:cubicBezTo>
                    <a:cubicBezTo>
                      <a:pt x="1356" y="17"/>
                      <a:pt x="1342" y="0"/>
                      <a:pt x="1323" y="0"/>
                    </a:cubicBezTo>
                    <a:close/>
                    <a:moveTo>
                      <a:pt x="1300" y="768"/>
                    </a:moveTo>
                    <a:cubicBezTo>
                      <a:pt x="52" y="768"/>
                      <a:pt x="52" y="768"/>
                      <a:pt x="52" y="768"/>
                    </a:cubicBezTo>
                    <a:cubicBezTo>
                      <a:pt x="52" y="60"/>
                      <a:pt x="52" y="60"/>
                      <a:pt x="52" y="60"/>
                    </a:cubicBezTo>
                    <a:cubicBezTo>
                      <a:pt x="1300" y="60"/>
                      <a:pt x="1300" y="60"/>
                      <a:pt x="1300" y="60"/>
                    </a:cubicBezTo>
                    <a:lnTo>
                      <a:pt x="1300" y="768"/>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12" name="TextBox 11"/>
          <p:cNvSpPr txBox="1"/>
          <p:nvPr/>
        </p:nvSpPr>
        <p:spPr>
          <a:xfrm>
            <a:off x="749300" y="2133600"/>
            <a:ext cx="5613400" cy="2308324"/>
          </a:xfrm>
          <a:prstGeom prst="rect">
            <a:avLst/>
          </a:prstGeom>
          <a:noFill/>
        </p:spPr>
        <p:txBody>
          <a:bodyPr wrap="square" rtlCol="0">
            <a:spAutoFit/>
          </a:bodyPr>
          <a:lstStyle/>
          <a:p>
            <a:pPr algn="just"/>
            <a:r>
              <a:rPr lang="en-US" sz="1800" dirty="0">
                <a:solidFill>
                  <a:srgbClr val="4D5156"/>
                </a:solidFill>
                <a:effectLst/>
                <a:latin typeface="Times New Roman" panose="02020603050405020304" pitchFamily="18" charset="0"/>
                <a:ea typeface="Times New Roman" panose="02020603050405020304" pitchFamily="18" charset="0"/>
              </a:rPr>
              <a:t>Database design is </a:t>
            </a:r>
            <a:r>
              <a:rPr lang="en-US" sz="1800" dirty="0">
                <a:solidFill>
                  <a:srgbClr val="040C28"/>
                </a:solidFill>
                <a:effectLst/>
                <a:latin typeface="Times New Roman" panose="02020603050405020304" pitchFamily="18" charset="0"/>
                <a:ea typeface="Times New Roman" panose="02020603050405020304" pitchFamily="18" charset="0"/>
              </a:rPr>
              <a:t>a collection of steps that help create, implement, and maintain a business's data management systems</a:t>
            </a:r>
            <a:r>
              <a:rPr lang="en-US" sz="1800" dirty="0">
                <a:solidFill>
                  <a:srgbClr val="4D5156"/>
                </a:solidFill>
                <a:effectLst/>
                <a:latin typeface="Times New Roman" panose="02020603050405020304" pitchFamily="18" charset="0"/>
                <a:ea typeface="Times New Roman" panose="02020603050405020304" pitchFamily="18" charset="0"/>
              </a:rPr>
              <a:t>. The primary purpose of designing a database is to produce physical and logical models of designs for the proposed database system.</a:t>
            </a:r>
            <a:endParaRPr lang="en-US" sz="1800" dirty="0">
              <a:effectLst/>
              <a:latin typeface="Times New Roman" panose="02020603050405020304" pitchFamily="18" charset="0"/>
              <a:ea typeface="Times New Roman" panose="02020603050405020304" pitchFamily="18" charset="0"/>
            </a:endParaRPr>
          </a:p>
          <a:p>
            <a:pPr algn="just"/>
            <a:r>
              <a:rPr lang="en-US" sz="1800" dirty="0">
                <a:solidFill>
                  <a:srgbClr val="4D5156"/>
                </a:solidFill>
                <a:effectLst/>
                <a:latin typeface="Times New Roman" panose="02020603050405020304" pitchFamily="18" charset="0"/>
                <a:ea typeface="Times New Roman" panose="02020603050405020304" pitchFamily="18" charset="0"/>
              </a:rPr>
              <a:t>  In order to design a database for our food waste management system (</a:t>
            </a:r>
            <a:r>
              <a:rPr lang="en-US" sz="1800" dirty="0" err="1">
                <a:solidFill>
                  <a:srgbClr val="4D5156"/>
                </a:solidFill>
                <a:effectLst/>
                <a:latin typeface="Times New Roman" panose="02020603050405020304" pitchFamily="18" charset="0"/>
                <a:ea typeface="Times New Roman" panose="02020603050405020304" pitchFamily="18" charset="0"/>
              </a:rPr>
              <a:t>FoodAuc</a:t>
            </a:r>
            <a:r>
              <a:rPr lang="en-US" sz="1800" dirty="0">
                <a:solidFill>
                  <a:srgbClr val="4D5156"/>
                </a:solidFill>
                <a:effectLst/>
                <a:latin typeface="Times New Roman" panose="02020603050405020304" pitchFamily="18" charset="0"/>
                <a:ea typeface="Times New Roman" panose="02020603050405020304" pitchFamily="18" charset="0"/>
              </a:rPr>
              <a:t>) some relevant information based under different categories of Database concepts.</a:t>
            </a:r>
            <a:endParaRPr lang="en-US" sz="1800" dirty="0">
              <a:effectLst/>
              <a:latin typeface="Times New Roman" panose="02020603050405020304" pitchFamily="18" charset="0"/>
              <a:ea typeface="Times New Roman" panose="02020603050405020304" pitchFamily="18" charset="0"/>
            </a:endParaRPr>
          </a:p>
        </p:txBody>
      </p:sp>
      <p:grpSp>
        <p:nvGrpSpPr>
          <p:cNvPr id="18" name="Group 17"/>
          <p:cNvGrpSpPr/>
          <p:nvPr/>
        </p:nvGrpSpPr>
        <p:grpSpPr>
          <a:xfrm>
            <a:off x="0" y="6434667"/>
            <a:ext cx="12192000" cy="423333"/>
            <a:chOff x="0" y="6434667"/>
            <a:chExt cx="12192000" cy="423333"/>
          </a:xfrm>
        </p:grpSpPr>
        <p:sp>
          <p:nvSpPr>
            <p:cNvPr id="19" name="Rectangle 18"/>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0189" y="6461667"/>
              <a:ext cx="2995629" cy="369332"/>
            </a:xfrm>
            <a:prstGeom prst="rect">
              <a:avLst/>
            </a:prstGeom>
            <a:noFill/>
          </p:spPr>
          <p:txBody>
            <a:bodyPr wrap="square" rtlCol="0">
              <a:spAutoFit/>
            </a:bodyPr>
            <a:lstStyle/>
            <a:p>
              <a:r>
                <a:rPr lang="en-US" b="1" dirty="0">
                  <a:solidFill>
                    <a:schemeClr val="bg1"/>
                  </a:solidFill>
                  <a:latin typeface="Arial Narrow" panose="020B0606020202030204" pitchFamily="34" charset="0"/>
                </a:rPr>
                <a:t>Group 18</a:t>
              </a:r>
            </a:p>
          </p:txBody>
        </p:sp>
      </p:grpSp>
    </p:spTree>
    <p:extLst>
      <p:ext uri="{BB962C8B-B14F-4D97-AF65-F5344CB8AC3E}">
        <p14:creationId xmlns:p14="http://schemas.microsoft.com/office/powerpoint/2010/main" val="3508438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3506788" y="1241425"/>
            <a:ext cx="5176838" cy="5616576"/>
            <a:chOff x="3506788" y="1241425"/>
            <a:chExt cx="5176838" cy="5616576"/>
          </a:xfrm>
        </p:grpSpPr>
        <p:sp>
          <p:nvSpPr>
            <p:cNvPr id="5" name="Freeform 5"/>
            <p:cNvSpPr>
              <a:spLocks/>
            </p:cNvSpPr>
            <p:nvPr/>
          </p:nvSpPr>
          <p:spPr bwMode="auto">
            <a:xfrm>
              <a:off x="4200526" y="5394325"/>
              <a:ext cx="1524000" cy="1463675"/>
            </a:xfrm>
            <a:custGeom>
              <a:avLst/>
              <a:gdLst>
                <a:gd name="T0" fmla="*/ 0 w 688"/>
                <a:gd name="T1" fmla="*/ 0 h 661"/>
                <a:gd name="T2" fmla="*/ 0 w 688"/>
                <a:gd name="T3" fmla="*/ 246 h 661"/>
                <a:gd name="T4" fmla="*/ 82 w 688"/>
                <a:gd name="T5" fmla="*/ 328 h 661"/>
                <a:gd name="T6" fmla="*/ 606 w 688"/>
                <a:gd name="T7" fmla="*/ 328 h 661"/>
                <a:gd name="T8" fmla="*/ 688 w 688"/>
                <a:gd name="T9" fmla="*/ 409 h 661"/>
                <a:gd name="T10" fmla="*/ 688 w 688"/>
                <a:gd name="T11" fmla="*/ 661 h 661"/>
              </a:gdLst>
              <a:ahLst/>
              <a:cxnLst>
                <a:cxn ang="0">
                  <a:pos x="T0" y="T1"/>
                </a:cxn>
                <a:cxn ang="0">
                  <a:pos x="T2" y="T3"/>
                </a:cxn>
                <a:cxn ang="0">
                  <a:pos x="T4" y="T5"/>
                </a:cxn>
                <a:cxn ang="0">
                  <a:pos x="T6" y="T7"/>
                </a:cxn>
                <a:cxn ang="0">
                  <a:pos x="T8" y="T9"/>
                </a:cxn>
                <a:cxn ang="0">
                  <a:pos x="T10" y="T11"/>
                </a:cxn>
              </a:cxnLst>
              <a:rect l="0" t="0" r="r" b="b"/>
              <a:pathLst>
                <a:path w="688" h="661">
                  <a:moveTo>
                    <a:pt x="0" y="0"/>
                  </a:moveTo>
                  <a:cubicBezTo>
                    <a:pt x="0" y="246"/>
                    <a:pt x="0" y="246"/>
                    <a:pt x="0" y="246"/>
                  </a:cubicBezTo>
                  <a:cubicBezTo>
                    <a:pt x="0" y="291"/>
                    <a:pt x="37" y="328"/>
                    <a:pt x="82" y="328"/>
                  </a:cubicBezTo>
                  <a:cubicBezTo>
                    <a:pt x="606" y="328"/>
                    <a:pt x="606" y="328"/>
                    <a:pt x="606" y="328"/>
                  </a:cubicBezTo>
                  <a:cubicBezTo>
                    <a:pt x="651" y="328"/>
                    <a:pt x="688" y="364"/>
                    <a:pt x="688" y="409"/>
                  </a:cubicBezTo>
                  <a:cubicBezTo>
                    <a:pt x="688" y="661"/>
                    <a:pt x="688" y="661"/>
                    <a:pt x="688" y="661"/>
                  </a:cubicBezTo>
                </a:path>
              </a:pathLst>
            </a:custGeom>
            <a:noFill/>
            <a:ln w="79375"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p:nvSpPr>
          <p:spPr bwMode="auto">
            <a:xfrm>
              <a:off x="4165601" y="4892675"/>
              <a:ext cx="69850" cy="300038"/>
            </a:xfrm>
            <a:custGeom>
              <a:avLst/>
              <a:gdLst>
                <a:gd name="T0" fmla="*/ 32 w 32"/>
                <a:gd name="T1" fmla="*/ 0 h 136"/>
                <a:gd name="T2" fmla="*/ 0 w 32"/>
                <a:gd name="T3" fmla="*/ 0 h 136"/>
                <a:gd name="T4" fmla="*/ 1 w 32"/>
                <a:gd name="T5" fmla="*/ 25 h 136"/>
                <a:gd name="T6" fmla="*/ 1 w 32"/>
                <a:gd name="T7" fmla="*/ 136 h 136"/>
                <a:gd name="T8" fmla="*/ 30 w 32"/>
                <a:gd name="T9" fmla="*/ 136 h 136"/>
                <a:gd name="T10" fmla="*/ 30 w 32"/>
                <a:gd name="T11" fmla="*/ 25 h 136"/>
                <a:gd name="T12" fmla="*/ 32 w 32"/>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32" h="136">
                  <a:moveTo>
                    <a:pt x="32" y="0"/>
                  </a:moveTo>
                  <a:cubicBezTo>
                    <a:pt x="0" y="0"/>
                    <a:pt x="0" y="0"/>
                    <a:pt x="0" y="0"/>
                  </a:cubicBezTo>
                  <a:cubicBezTo>
                    <a:pt x="2" y="14"/>
                    <a:pt x="1" y="25"/>
                    <a:pt x="1" y="25"/>
                  </a:cubicBezTo>
                  <a:cubicBezTo>
                    <a:pt x="1" y="136"/>
                    <a:pt x="1" y="136"/>
                    <a:pt x="1" y="136"/>
                  </a:cubicBezTo>
                  <a:cubicBezTo>
                    <a:pt x="30" y="136"/>
                    <a:pt x="30" y="136"/>
                    <a:pt x="30" y="136"/>
                  </a:cubicBezTo>
                  <a:cubicBezTo>
                    <a:pt x="30" y="25"/>
                    <a:pt x="30" y="25"/>
                    <a:pt x="30" y="25"/>
                  </a:cubicBezTo>
                  <a:cubicBezTo>
                    <a:pt x="30" y="25"/>
                    <a:pt x="30" y="14"/>
                    <a:pt x="32"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p:nvSpPr>
          <p:spPr bwMode="auto">
            <a:xfrm>
              <a:off x="4260851" y="4781550"/>
              <a:ext cx="120650" cy="88900"/>
            </a:xfrm>
            <a:custGeom>
              <a:avLst/>
              <a:gdLst>
                <a:gd name="T0" fmla="*/ 41 w 55"/>
                <a:gd name="T1" fmla="*/ 4 h 40"/>
                <a:gd name="T2" fmla="*/ 26 w 55"/>
                <a:gd name="T3" fmla="*/ 0 h 40"/>
                <a:gd name="T4" fmla="*/ 0 w 55"/>
                <a:gd name="T5" fmla="*/ 40 h 40"/>
                <a:gd name="T6" fmla="*/ 36 w 55"/>
                <a:gd name="T7" fmla="*/ 40 h 40"/>
                <a:gd name="T8" fmla="*/ 54 w 55"/>
                <a:gd name="T9" fmla="*/ 28 h 40"/>
                <a:gd name="T10" fmla="*/ 41 w 55"/>
                <a:gd name="T11" fmla="*/ 4 h 40"/>
              </a:gdLst>
              <a:ahLst/>
              <a:cxnLst>
                <a:cxn ang="0">
                  <a:pos x="T0" y="T1"/>
                </a:cxn>
                <a:cxn ang="0">
                  <a:pos x="T2" y="T3"/>
                </a:cxn>
                <a:cxn ang="0">
                  <a:pos x="T4" y="T5"/>
                </a:cxn>
                <a:cxn ang="0">
                  <a:pos x="T6" y="T7"/>
                </a:cxn>
                <a:cxn ang="0">
                  <a:pos x="T8" y="T9"/>
                </a:cxn>
                <a:cxn ang="0">
                  <a:pos x="T10" y="T11"/>
                </a:cxn>
              </a:cxnLst>
              <a:rect l="0" t="0" r="r" b="b"/>
              <a:pathLst>
                <a:path w="55" h="40">
                  <a:moveTo>
                    <a:pt x="41" y="4"/>
                  </a:moveTo>
                  <a:cubicBezTo>
                    <a:pt x="35" y="1"/>
                    <a:pt x="31" y="0"/>
                    <a:pt x="26" y="0"/>
                  </a:cubicBezTo>
                  <a:cubicBezTo>
                    <a:pt x="10" y="0"/>
                    <a:pt x="3" y="23"/>
                    <a:pt x="0" y="40"/>
                  </a:cubicBezTo>
                  <a:cubicBezTo>
                    <a:pt x="36" y="40"/>
                    <a:pt x="36" y="40"/>
                    <a:pt x="36" y="40"/>
                  </a:cubicBezTo>
                  <a:cubicBezTo>
                    <a:pt x="45" y="40"/>
                    <a:pt x="52" y="35"/>
                    <a:pt x="54" y="28"/>
                  </a:cubicBezTo>
                  <a:cubicBezTo>
                    <a:pt x="55" y="21"/>
                    <a:pt x="53" y="11"/>
                    <a:pt x="41" y="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p:nvSpPr>
          <p:spPr bwMode="auto">
            <a:xfrm>
              <a:off x="4016376" y="4781550"/>
              <a:ext cx="123825" cy="88900"/>
            </a:xfrm>
            <a:custGeom>
              <a:avLst/>
              <a:gdLst>
                <a:gd name="T0" fmla="*/ 30 w 56"/>
                <a:gd name="T1" fmla="*/ 0 h 40"/>
                <a:gd name="T2" fmla="*/ 15 w 56"/>
                <a:gd name="T3" fmla="*/ 4 h 40"/>
                <a:gd name="T4" fmla="*/ 2 w 56"/>
                <a:gd name="T5" fmla="*/ 28 h 40"/>
                <a:gd name="T6" fmla="*/ 20 w 56"/>
                <a:gd name="T7" fmla="*/ 40 h 40"/>
                <a:gd name="T8" fmla="*/ 56 w 56"/>
                <a:gd name="T9" fmla="*/ 40 h 40"/>
                <a:gd name="T10" fmla="*/ 30 w 56"/>
                <a:gd name="T11" fmla="*/ 0 h 40"/>
              </a:gdLst>
              <a:ahLst/>
              <a:cxnLst>
                <a:cxn ang="0">
                  <a:pos x="T0" y="T1"/>
                </a:cxn>
                <a:cxn ang="0">
                  <a:pos x="T2" y="T3"/>
                </a:cxn>
                <a:cxn ang="0">
                  <a:pos x="T4" y="T5"/>
                </a:cxn>
                <a:cxn ang="0">
                  <a:pos x="T6" y="T7"/>
                </a:cxn>
                <a:cxn ang="0">
                  <a:pos x="T8" y="T9"/>
                </a:cxn>
                <a:cxn ang="0">
                  <a:pos x="T10" y="T11"/>
                </a:cxn>
              </a:cxnLst>
              <a:rect l="0" t="0" r="r" b="b"/>
              <a:pathLst>
                <a:path w="56" h="40">
                  <a:moveTo>
                    <a:pt x="30" y="0"/>
                  </a:moveTo>
                  <a:cubicBezTo>
                    <a:pt x="25" y="0"/>
                    <a:pt x="21" y="1"/>
                    <a:pt x="15" y="4"/>
                  </a:cubicBezTo>
                  <a:cubicBezTo>
                    <a:pt x="3" y="11"/>
                    <a:pt x="0" y="21"/>
                    <a:pt x="2" y="28"/>
                  </a:cubicBezTo>
                  <a:cubicBezTo>
                    <a:pt x="4" y="35"/>
                    <a:pt x="11" y="40"/>
                    <a:pt x="20" y="40"/>
                  </a:cubicBezTo>
                  <a:cubicBezTo>
                    <a:pt x="56" y="40"/>
                    <a:pt x="56" y="40"/>
                    <a:pt x="56" y="40"/>
                  </a:cubicBezTo>
                  <a:cubicBezTo>
                    <a:pt x="53" y="23"/>
                    <a:pt x="46" y="0"/>
                    <a:pt x="30"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noEditPoints="1"/>
            </p:cNvSpPr>
            <p:nvPr/>
          </p:nvSpPr>
          <p:spPr bwMode="auto">
            <a:xfrm>
              <a:off x="3867151" y="4454525"/>
              <a:ext cx="658813" cy="968375"/>
            </a:xfrm>
            <a:custGeom>
              <a:avLst/>
              <a:gdLst>
                <a:gd name="T0" fmla="*/ 139 w 297"/>
                <a:gd name="T1" fmla="*/ 6 h 438"/>
                <a:gd name="T2" fmla="*/ 3 w 297"/>
                <a:gd name="T3" fmla="*/ 142 h 438"/>
                <a:gd name="T4" fmla="*/ 50 w 297"/>
                <a:gd name="T5" fmla="*/ 261 h 438"/>
                <a:gd name="T6" fmla="*/ 86 w 297"/>
                <a:gd name="T7" fmla="*/ 342 h 438"/>
                <a:gd name="T8" fmla="*/ 86 w 297"/>
                <a:gd name="T9" fmla="*/ 394 h 438"/>
                <a:gd name="T10" fmla="*/ 105 w 297"/>
                <a:gd name="T11" fmla="*/ 414 h 438"/>
                <a:gd name="T12" fmla="*/ 116 w 297"/>
                <a:gd name="T13" fmla="*/ 414 h 438"/>
                <a:gd name="T14" fmla="*/ 150 w 297"/>
                <a:gd name="T15" fmla="*/ 438 h 438"/>
                <a:gd name="T16" fmla="*/ 184 w 297"/>
                <a:gd name="T17" fmla="*/ 414 h 438"/>
                <a:gd name="T18" fmla="*/ 195 w 297"/>
                <a:gd name="T19" fmla="*/ 414 h 438"/>
                <a:gd name="T20" fmla="*/ 214 w 297"/>
                <a:gd name="T21" fmla="*/ 394 h 438"/>
                <a:gd name="T22" fmla="*/ 214 w 297"/>
                <a:gd name="T23" fmla="*/ 342 h 438"/>
                <a:gd name="T24" fmla="*/ 249 w 297"/>
                <a:gd name="T25" fmla="*/ 261 h 438"/>
                <a:gd name="T26" fmla="*/ 297 w 297"/>
                <a:gd name="T27" fmla="*/ 153 h 438"/>
                <a:gd name="T28" fmla="*/ 139 w 297"/>
                <a:gd name="T29" fmla="*/ 6 h 438"/>
                <a:gd name="T30" fmla="*/ 240 w 297"/>
                <a:gd name="T31" fmla="*/ 178 h 438"/>
                <a:gd name="T32" fmla="*/ 213 w 297"/>
                <a:gd name="T33" fmla="*/ 198 h 438"/>
                <a:gd name="T34" fmla="*/ 176 w 297"/>
                <a:gd name="T35" fmla="*/ 198 h 438"/>
                <a:gd name="T36" fmla="*/ 174 w 297"/>
                <a:gd name="T37" fmla="*/ 223 h 438"/>
                <a:gd name="T38" fmla="*/ 174 w 297"/>
                <a:gd name="T39" fmla="*/ 334 h 438"/>
                <a:gd name="T40" fmla="*/ 197 w 297"/>
                <a:gd name="T41" fmla="*/ 334 h 438"/>
                <a:gd name="T42" fmla="*/ 202 w 297"/>
                <a:gd name="T43" fmla="*/ 338 h 438"/>
                <a:gd name="T44" fmla="*/ 197 w 297"/>
                <a:gd name="T45" fmla="*/ 343 h 438"/>
                <a:gd name="T46" fmla="*/ 141 w 297"/>
                <a:gd name="T47" fmla="*/ 343 h 438"/>
                <a:gd name="T48" fmla="*/ 199 w 297"/>
                <a:gd name="T49" fmla="*/ 358 h 438"/>
                <a:gd name="T50" fmla="*/ 202 w 297"/>
                <a:gd name="T51" fmla="*/ 363 h 438"/>
                <a:gd name="T52" fmla="*/ 198 w 297"/>
                <a:gd name="T53" fmla="*/ 368 h 438"/>
                <a:gd name="T54" fmla="*/ 141 w 297"/>
                <a:gd name="T55" fmla="*/ 370 h 438"/>
                <a:gd name="T56" fmla="*/ 198 w 297"/>
                <a:gd name="T57" fmla="*/ 383 h 438"/>
                <a:gd name="T58" fmla="*/ 202 w 297"/>
                <a:gd name="T59" fmla="*/ 388 h 438"/>
                <a:gd name="T60" fmla="*/ 197 w 297"/>
                <a:gd name="T61" fmla="*/ 392 h 438"/>
                <a:gd name="T62" fmla="*/ 102 w 297"/>
                <a:gd name="T63" fmla="*/ 392 h 438"/>
                <a:gd name="T64" fmla="*/ 98 w 297"/>
                <a:gd name="T65" fmla="*/ 387 h 438"/>
                <a:gd name="T66" fmla="*/ 102 w 297"/>
                <a:gd name="T67" fmla="*/ 383 h 438"/>
                <a:gd name="T68" fmla="*/ 151 w 297"/>
                <a:gd name="T69" fmla="*/ 383 h 438"/>
                <a:gd name="T70" fmla="*/ 101 w 297"/>
                <a:gd name="T71" fmla="*/ 372 h 438"/>
                <a:gd name="T72" fmla="*/ 98 w 297"/>
                <a:gd name="T73" fmla="*/ 367 h 438"/>
                <a:gd name="T74" fmla="*/ 102 w 297"/>
                <a:gd name="T75" fmla="*/ 362 h 438"/>
                <a:gd name="T76" fmla="*/ 165 w 297"/>
                <a:gd name="T77" fmla="*/ 360 h 438"/>
                <a:gd name="T78" fmla="*/ 101 w 297"/>
                <a:gd name="T79" fmla="*/ 343 h 438"/>
                <a:gd name="T80" fmla="*/ 98 w 297"/>
                <a:gd name="T81" fmla="*/ 338 h 438"/>
                <a:gd name="T82" fmla="*/ 102 w 297"/>
                <a:gd name="T83" fmla="*/ 334 h 438"/>
                <a:gd name="T84" fmla="*/ 126 w 297"/>
                <a:gd name="T85" fmla="*/ 334 h 438"/>
                <a:gd name="T86" fmla="*/ 126 w 297"/>
                <a:gd name="T87" fmla="*/ 223 h 438"/>
                <a:gd name="T88" fmla="*/ 124 w 297"/>
                <a:gd name="T89" fmla="*/ 198 h 438"/>
                <a:gd name="T90" fmla="*/ 87 w 297"/>
                <a:gd name="T91" fmla="*/ 198 h 438"/>
                <a:gd name="T92" fmla="*/ 60 w 297"/>
                <a:gd name="T93" fmla="*/ 178 h 438"/>
                <a:gd name="T94" fmla="*/ 78 w 297"/>
                <a:gd name="T95" fmla="*/ 144 h 438"/>
                <a:gd name="T96" fmla="*/ 97 w 297"/>
                <a:gd name="T97" fmla="*/ 138 h 438"/>
                <a:gd name="T98" fmla="*/ 133 w 297"/>
                <a:gd name="T99" fmla="*/ 188 h 438"/>
                <a:gd name="T100" fmla="*/ 167 w 297"/>
                <a:gd name="T101" fmla="*/ 188 h 438"/>
                <a:gd name="T102" fmla="*/ 203 w 297"/>
                <a:gd name="T103" fmla="*/ 138 h 438"/>
                <a:gd name="T104" fmla="*/ 222 w 297"/>
                <a:gd name="T105" fmla="*/ 144 h 438"/>
                <a:gd name="T106" fmla="*/ 240 w 297"/>
                <a:gd name="T107" fmla="*/ 17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97" h="438">
                  <a:moveTo>
                    <a:pt x="139" y="6"/>
                  </a:moveTo>
                  <a:cubicBezTo>
                    <a:pt x="67" y="11"/>
                    <a:pt x="8" y="70"/>
                    <a:pt x="3" y="142"/>
                  </a:cubicBezTo>
                  <a:cubicBezTo>
                    <a:pt x="0" y="189"/>
                    <a:pt x="18" y="232"/>
                    <a:pt x="50" y="261"/>
                  </a:cubicBezTo>
                  <a:cubicBezTo>
                    <a:pt x="72" y="282"/>
                    <a:pt x="86" y="311"/>
                    <a:pt x="86" y="342"/>
                  </a:cubicBezTo>
                  <a:cubicBezTo>
                    <a:pt x="86" y="394"/>
                    <a:pt x="86" y="394"/>
                    <a:pt x="86" y="394"/>
                  </a:cubicBezTo>
                  <a:cubicBezTo>
                    <a:pt x="86" y="405"/>
                    <a:pt x="94" y="414"/>
                    <a:pt x="105" y="414"/>
                  </a:cubicBezTo>
                  <a:cubicBezTo>
                    <a:pt x="116" y="414"/>
                    <a:pt x="116" y="414"/>
                    <a:pt x="116" y="414"/>
                  </a:cubicBezTo>
                  <a:cubicBezTo>
                    <a:pt x="121" y="428"/>
                    <a:pt x="134" y="438"/>
                    <a:pt x="150" y="438"/>
                  </a:cubicBezTo>
                  <a:cubicBezTo>
                    <a:pt x="166" y="438"/>
                    <a:pt x="179" y="428"/>
                    <a:pt x="184" y="414"/>
                  </a:cubicBezTo>
                  <a:cubicBezTo>
                    <a:pt x="195" y="414"/>
                    <a:pt x="195" y="414"/>
                    <a:pt x="195" y="414"/>
                  </a:cubicBezTo>
                  <a:cubicBezTo>
                    <a:pt x="205" y="414"/>
                    <a:pt x="214" y="405"/>
                    <a:pt x="214" y="394"/>
                  </a:cubicBezTo>
                  <a:cubicBezTo>
                    <a:pt x="214" y="342"/>
                    <a:pt x="214" y="342"/>
                    <a:pt x="214" y="342"/>
                  </a:cubicBezTo>
                  <a:cubicBezTo>
                    <a:pt x="214" y="311"/>
                    <a:pt x="227" y="282"/>
                    <a:pt x="249" y="261"/>
                  </a:cubicBezTo>
                  <a:cubicBezTo>
                    <a:pt x="279" y="235"/>
                    <a:pt x="297" y="196"/>
                    <a:pt x="297" y="153"/>
                  </a:cubicBezTo>
                  <a:cubicBezTo>
                    <a:pt x="297" y="68"/>
                    <a:pt x="225" y="0"/>
                    <a:pt x="139" y="6"/>
                  </a:cubicBezTo>
                  <a:close/>
                  <a:moveTo>
                    <a:pt x="240" y="178"/>
                  </a:moveTo>
                  <a:cubicBezTo>
                    <a:pt x="237" y="190"/>
                    <a:pt x="226" y="198"/>
                    <a:pt x="213" y="198"/>
                  </a:cubicBezTo>
                  <a:cubicBezTo>
                    <a:pt x="176" y="198"/>
                    <a:pt x="176" y="198"/>
                    <a:pt x="176" y="198"/>
                  </a:cubicBezTo>
                  <a:cubicBezTo>
                    <a:pt x="174" y="212"/>
                    <a:pt x="174" y="223"/>
                    <a:pt x="174" y="223"/>
                  </a:cubicBezTo>
                  <a:cubicBezTo>
                    <a:pt x="174" y="334"/>
                    <a:pt x="174" y="334"/>
                    <a:pt x="174" y="334"/>
                  </a:cubicBezTo>
                  <a:cubicBezTo>
                    <a:pt x="197" y="334"/>
                    <a:pt x="197" y="334"/>
                    <a:pt x="197" y="334"/>
                  </a:cubicBezTo>
                  <a:cubicBezTo>
                    <a:pt x="200" y="334"/>
                    <a:pt x="202" y="336"/>
                    <a:pt x="202" y="338"/>
                  </a:cubicBezTo>
                  <a:cubicBezTo>
                    <a:pt x="202" y="341"/>
                    <a:pt x="200" y="343"/>
                    <a:pt x="197" y="343"/>
                  </a:cubicBezTo>
                  <a:cubicBezTo>
                    <a:pt x="141" y="343"/>
                    <a:pt x="141" y="343"/>
                    <a:pt x="141" y="343"/>
                  </a:cubicBezTo>
                  <a:cubicBezTo>
                    <a:pt x="199" y="358"/>
                    <a:pt x="199" y="358"/>
                    <a:pt x="199" y="358"/>
                  </a:cubicBezTo>
                  <a:cubicBezTo>
                    <a:pt x="201" y="359"/>
                    <a:pt x="203" y="361"/>
                    <a:pt x="202" y="363"/>
                  </a:cubicBezTo>
                  <a:cubicBezTo>
                    <a:pt x="202" y="366"/>
                    <a:pt x="200" y="368"/>
                    <a:pt x="198" y="368"/>
                  </a:cubicBezTo>
                  <a:cubicBezTo>
                    <a:pt x="141" y="370"/>
                    <a:pt x="141" y="370"/>
                    <a:pt x="141" y="370"/>
                  </a:cubicBezTo>
                  <a:cubicBezTo>
                    <a:pt x="198" y="383"/>
                    <a:pt x="198" y="383"/>
                    <a:pt x="198" y="383"/>
                  </a:cubicBezTo>
                  <a:cubicBezTo>
                    <a:pt x="201" y="383"/>
                    <a:pt x="203" y="385"/>
                    <a:pt x="202" y="388"/>
                  </a:cubicBezTo>
                  <a:cubicBezTo>
                    <a:pt x="202" y="390"/>
                    <a:pt x="200" y="392"/>
                    <a:pt x="197" y="392"/>
                  </a:cubicBezTo>
                  <a:cubicBezTo>
                    <a:pt x="102" y="392"/>
                    <a:pt x="102" y="392"/>
                    <a:pt x="102" y="392"/>
                  </a:cubicBezTo>
                  <a:cubicBezTo>
                    <a:pt x="100" y="392"/>
                    <a:pt x="98" y="390"/>
                    <a:pt x="98" y="387"/>
                  </a:cubicBezTo>
                  <a:cubicBezTo>
                    <a:pt x="98" y="385"/>
                    <a:pt x="100" y="383"/>
                    <a:pt x="102" y="383"/>
                  </a:cubicBezTo>
                  <a:cubicBezTo>
                    <a:pt x="151" y="383"/>
                    <a:pt x="151" y="383"/>
                    <a:pt x="151" y="383"/>
                  </a:cubicBezTo>
                  <a:cubicBezTo>
                    <a:pt x="101" y="372"/>
                    <a:pt x="101" y="372"/>
                    <a:pt x="101" y="372"/>
                  </a:cubicBezTo>
                  <a:cubicBezTo>
                    <a:pt x="99" y="372"/>
                    <a:pt x="97" y="369"/>
                    <a:pt x="98" y="367"/>
                  </a:cubicBezTo>
                  <a:cubicBezTo>
                    <a:pt x="98" y="365"/>
                    <a:pt x="100" y="363"/>
                    <a:pt x="102" y="362"/>
                  </a:cubicBezTo>
                  <a:cubicBezTo>
                    <a:pt x="165" y="360"/>
                    <a:pt x="165" y="360"/>
                    <a:pt x="165" y="360"/>
                  </a:cubicBezTo>
                  <a:cubicBezTo>
                    <a:pt x="101" y="343"/>
                    <a:pt x="101" y="343"/>
                    <a:pt x="101" y="343"/>
                  </a:cubicBezTo>
                  <a:cubicBezTo>
                    <a:pt x="99" y="343"/>
                    <a:pt x="97" y="340"/>
                    <a:pt x="98" y="338"/>
                  </a:cubicBezTo>
                  <a:cubicBezTo>
                    <a:pt x="98" y="335"/>
                    <a:pt x="100" y="334"/>
                    <a:pt x="102" y="334"/>
                  </a:cubicBezTo>
                  <a:cubicBezTo>
                    <a:pt x="126" y="334"/>
                    <a:pt x="126" y="334"/>
                    <a:pt x="126" y="334"/>
                  </a:cubicBezTo>
                  <a:cubicBezTo>
                    <a:pt x="126" y="223"/>
                    <a:pt x="126" y="223"/>
                    <a:pt x="126" y="223"/>
                  </a:cubicBezTo>
                  <a:cubicBezTo>
                    <a:pt x="126" y="223"/>
                    <a:pt x="126" y="212"/>
                    <a:pt x="124" y="198"/>
                  </a:cubicBezTo>
                  <a:cubicBezTo>
                    <a:pt x="87" y="198"/>
                    <a:pt x="87" y="198"/>
                    <a:pt x="87" y="198"/>
                  </a:cubicBezTo>
                  <a:cubicBezTo>
                    <a:pt x="74" y="198"/>
                    <a:pt x="63" y="190"/>
                    <a:pt x="60" y="178"/>
                  </a:cubicBezTo>
                  <a:cubicBezTo>
                    <a:pt x="56" y="165"/>
                    <a:pt x="63" y="151"/>
                    <a:pt x="78" y="144"/>
                  </a:cubicBezTo>
                  <a:cubicBezTo>
                    <a:pt x="84" y="140"/>
                    <a:pt x="91" y="138"/>
                    <a:pt x="97" y="138"/>
                  </a:cubicBezTo>
                  <a:cubicBezTo>
                    <a:pt x="109" y="138"/>
                    <a:pt x="126" y="147"/>
                    <a:pt x="133" y="188"/>
                  </a:cubicBezTo>
                  <a:cubicBezTo>
                    <a:pt x="167" y="188"/>
                    <a:pt x="167" y="188"/>
                    <a:pt x="167" y="188"/>
                  </a:cubicBezTo>
                  <a:cubicBezTo>
                    <a:pt x="174" y="147"/>
                    <a:pt x="191" y="138"/>
                    <a:pt x="203" y="138"/>
                  </a:cubicBezTo>
                  <a:cubicBezTo>
                    <a:pt x="209" y="138"/>
                    <a:pt x="216" y="140"/>
                    <a:pt x="222" y="144"/>
                  </a:cubicBezTo>
                  <a:cubicBezTo>
                    <a:pt x="236" y="151"/>
                    <a:pt x="243" y="165"/>
                    <a:pt x="240" y="178"/>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noEditPoints="1"/>
            </p:cNvSpPr>
            <p:nvPr/>
          </p:nvSpPr>
          <p:spPr bwMode="auto">
            <a:xfrm>
              <a:off x="8056563" y="3081338"/>
              <a:ext cx="627063" cy="730250"/>
            </a:xfrm>
            <a:custGeom>
              <a:avLst/>
              <a:gdLst>
                <a:gd name="T0" fmla="*/ 194 w 283"/>
                <a:gd name="T1" fmla="*/ 330 h 330"/>
                <a:gd name="T2" fmla="*/ 89 w 283"/>
                <a:gd name="T3" fmla="*/ 330 h 330"/>
                <a:gd name="T4" fmla="*/ 85 w 283"/>
                <a:gd name="T5" fmla="*/ 325 h 330"/>
                <a:gd name="T6" fmla="*/ 86 w 283"/>
                <a:gd name="T7" fmla="*/ 322 h 330"/>
                <a:gd name="T8" fmla="*/ 43 w 283"/>
                <a:gd name="T9" fmla="*/ 229 h 330"/>
                <a:gd name="T10" fmla="*/ 0 w 283"/>
                <a:gd name="T11" fmla="*/ 132 h 330"/>
                <a:gd name="T12" fmla="*/ 142 w 283"/>
                <a:gd name="T13" fmla="*/ 0 h 330"/>
                <a:gd name="T14" fmla="*/ 240 w 283"/>
                <a:gd name="T15" fmla="*/ 40 h 330"/>
                <a:gd name="T16" fmla="*/ 283 w 283"/>
                <a:gd name="T17" fmla="*/ 132 h 330"/>
                <a:gd name="T18" fmla="*/ 240 w 283"/>
                <a:gd name="T19" fmla="*/ 229 h 330"/>
                <a:gd name="T20" fmla="*/ 197 w 283"/>
                <a:gd name="T21" fmla="*/ 322 h 330"/>
                <a:gd name="T22" fmla="*/ 199 w 283"/>
                <a:gd name="T23" fmla="*/ 325 h 330"/>
                <a:gd name="T24" fmla="*/ 194 w 283"/>
                <a:gd name="T25" fmla="*/ 330 h 330"/>
                <a:gd name="T26" fmla="*/ 95 w 283"/>
                <a:gd name="T27" fmla="*/ 320 h 330"/>
                <a:gd name="T28" fmla="*/ 188 w 283"/>
                <a:gd name="T29" fmla="*/ 320 h 330"/>
                <a:gd name="T30" fmla="*/ 232 w 283"/>
                <a:gd name="T31" fmla="*/ 224 h 330"/>
                <a:gd name="T32" fmla="*/ 274 w 283"/>
                <a:gd name="T33" fmla="*/ 132 h 330"/>
                <a:gd name="T34" fmla="*/ 142 w 283"/>
                <a:gd name="T35" fmla="*/ 9 h 330"/>
                <a:gd name="T36" fmla="*/ 9 w 283"/>
                <a:gd name="T37" fmla="*/ 132 h 330"/>
                <a:gd name="T38" fmla="*/ 51 w 283"/>
                <a:gd name="T39" fmla="*/ 224 h 330"/>
                <a:gd name="T40" fmla="*/ 95 w 283"/>
                <a:gd name="T41" fmla="*/ 320 h 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83" h="330">
                  <a:moveTo>
                    <a:pt x="194" y="330"/>
                  </a:moveTo>
                  <a:cubicBezTo>
                    <a:pt x="89" y="330"/>
                    <a:pt x="89" y="330"/>
                    <a:pt x="89" y="330"/>
                  </a:cubicBezTo>
                  <a:cubicBezTo>
                    <a:pt x="87" y="330"/>
                    <a:pt x="85" y="328"/>
                    <a:pt x="85" y="325"/>
                  </a:cubicBezTo>
                  <a:cubicBezTo>
                    <a:pt x="85" y="324"/>
                    <a:pt x="85" y="323"/>
                    <a:pt x="86" y="322"/>
                  </a:cubicBezTo>
                  <a:cubicBezTo>
                    <a:pt x="85" y="287"/>
                    <a:pt x="64" y="258"/>
                    <a:pt x="43" y="229"/>
                  </a:cubicBezTo>
                  <a:cubicBezTo>
                    <a:pt x="22" y="200"/>
                    <a:pt x="0" y="169"/>
                    <a:pt x="0" y="132"/>
                  </a:cubicBezTo>
                  <a:cubicBezTo>
                    <a:pt x="0" y="68"/>
                    <a:pt x="54" y="0"/>
                    <a:pt x="142" y="0"/>
                  </a:cubicBezTo>
                  <a:cubicBezTo>
                    <a:pt x="177" y="0"/>
                    <a:pt x="213" y="14"/>
                    <a:pt x="240" y="40"/>
                  </a:cubicBezTo>
                  <a:cubicBezTo>
                    <a:pt x="267" y="65"/>
                    <a:pt x="283" y="99"/>
                    <a:pt x="283" y="132"/>
                  </a:cubicBezTo>
                  <a:cubicBezTo>
                    <a:pt x="283" y="169"/>
                    <a:pt x="261" y="200"/>
                    <a:pt x="240" y="229"/>
                  </a:cubicBezTo>
                  <a:cubicBezTo>
                    <a:pt x="219" y="258"/>
                    <a:pt x="199" y="287"/>
                    <a:pt x="197" y="322"/>
                  </a:cubicBezTo>
                  <a:cubicBezTo>
                    <a:pt x="198" y="323"/>
                    <a:pt x="199" y="324"/>
                    <a:pt x="199" y="325"/>
                  </a:cubicBezTo>
                  <a:cubicBezTo>
                    <a:pt x="199" y="328"/>
                    <a:pt x="197" y="330"/>
                    <a:pt x="194" y="330"/>
                  </a:cubicBezTo>
                  <a:close/>
                  <a:moveTo>
                    <a:pt x="95" y="320"/>
                  </a:moveTo>
                  <a:cubicBezTo>
                    <a:pt x="188" y="320"/>
                    <a:pt x="188" y="320"/>
                    <a:pt x="188" y="320"/>
                  </a:cubicBezTo>
                  <a:cubicBezTo>
                    <a:pt x="190" y="283"/>
                    <a:pt x="212" y="253"/>
                    <a:pt x="232" y="224"/>
                  </a:cubicBezTo>
                  <a:cubicBezTo>
                    <a:pt x="254" y="194"/>
                    <a:pt x="274" y="166"/>
                    <a:pt x="274" y="132"/>
                  </a:cubicBezTo>
                  <a:cubicBezTo>
                    <a:pt x="274" y="67"/>
                    <a:pt x="211" y="9"/>
                    <a:pt x="142" y="9"/>
                  </a:cubicBezTo>
                  <a:cubicBezTo>
                    <a:pt x="60" y="9"/>
                    <a:pt x="9" y="73"/>
                    <a:pt x="9" y="132"/>
                  </a:cubicBezTo>
                  <a:cubicBezTo>
                    <a:pt x="9" y="166"/>
                    <a:pt x="30" y="194"/>
                    <a:pt x="51" y="224"/>
                  </a:cubicBezTo>
                  <a:cubicBezTo>
                    <a:pt x="72" y="253"/>
                    <a:pt x="93" y="283"/>
                    <a:pt x="95" y="32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p:nvSpPr>
          <p:spPr bwMode="auto">
            <a:xfrm>
              <a:off x="8242301" y="3836988"/>
              <a:ext cx="257175" cy="96838"/>
            </a:xfrm>
            <a:custGeom>
              <a:avLst/>
              <a:gdLst>
                <a:gd name="T0" fmla="*/ 111 w 116"/>
                <a:gd name="T1" fmla="*/ 44 h 44"/>
                <a:gd name="T2" fmla="*/ 4 w 116"/>
                <a:gd name="T3" fmla="*/ 44 h 44"/>
                <a:gd name="T4" fmla="*/ 0 w 116"/>
                <a:gd name="T5" fmla="*/ 40 h 44"/>
                <a:gd name="T6" fmla="*/ 3 w 116"/>
                <a:gd name="T7" fmla="*/ 35 h 44"/>
                <a:gd name="T8" fmla="*/ 82 w 116"/>
                <a:gd name="T9" fmla="*/ 9 h 44"/>
                <a:gd name="T10" fmla="*/ 4 w 116"/>
                <a:gd name="T11" fmla="*/ 9 h 44"/>
                <a:gd name="T12" fmla="*/ 0 w 116"/>
                <a:gd name="T13" fmla="*/ 4 h 44"/>
                <a:gd name="T14" fmla="*/ 4 w 116"/>
                <a:gd name="T15" fmla="*/ 0 h 44"/>
                <a:gd name="T16" fmla="*/ 111 w 116"/>
                <a:gd name="T17" fmla="*/ 0 h 44"/>
                <a:gd name="T18" fmla="*/ 115 w 116"/>
                <a:gd name="T19" fmla="*/ 4 h 44"/>
                <a:gd name="T20" fmla="*/ 112 w 116"/>
                <a:gd name="T21" fmla="*/ 9 h 44"/>
                <a:gd name="T22" fmla="*/ 33 w 116"/>
                <a:gd name="T23" fmla="*/ 35 h 44"/>
                <a:gd name="T24" fmla="*/ 111 w 116"/>
                <a:gd name="T25" fmla="*/ 35 h 44"/>
                <a:gd name="T26" fmla="*/ 115 w 116"/>
                <a:gd name="T27" fmla="*/ 39 h 44"/>
                <a:gd name="T28" fmla="*/ 111 w 116"/>
                <a:gd name="T2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6" h="44">
                  <a:moveTo>
                    <a:pt x="111" y="44"/>
                  </a:moveTo>
                  <a:cubicBezTo>
                    <a:pt x="4" y="44"/>
                    <a:pt x="4" y="44"/>
                    <a:pt x="4" y="44"/>
                  </a:cubicBezTo>
                  <a:cubicBezTo>
                    <a:pt x="2" y="44"/>
                    <a:pt x="0" y="42"/>
                    <a:pt x="0" y="40"/>
                  </a:cubicBezTo>
                  <a:cubicBezTo>
                    <a:pt x="0" y="38"/>
                    <a:pt x="1" y="36"/>
                    <a:pt x="3" y="35"/>
                  </a:cubicBezTo>
                  <a:cubicBezTo>
                    <a:pt x="82" y="9"/>
                    <a:pt x="82" y="9"/>
                    <a:pt x="82" y="9"/>
                  </a:cubicBezTo>
                  <a:cubicBezTo>
                    <a:pt x="4" y="9"/>
                    <a:pt x="4" y="9"/>
                    <a:pt x="4" y="9"/>
                  </a:cubicBezTo>
                  <a:cubicBezTo>
                    <a:pt x="2" y="9"/>
                    <a:pt x="0" y="7"/>
                    <a:pt x="0" y="4"/>
                  </a:cubicBezTo>
                  <a:cubicBezTo>
                    <a:pt x="0" y="2"/>
                    <a:pt x="2" y="0"/>
                    <a:pt x="4" y="0"/>
                  </a:cubicBezTo>
                  <a:cubicBezTo>
                    <a:pt x="111" y="0"/>
                    <a:pt x="111" y="0"/>
                    <a:pt x="111" y="0"/>
                  </a:cubicBezTo>
                  <a:cubicBezTo>
                    <a:pt x="113" y="0"/>
                    <a:pt x="115" y="1"/>
                    <a:pt x="115" y="4"/>
                  </a:cubicBezTo>
                  <a:cubicBezTo>
                    <a:pt x="116" y="6"/>
                    <a:pt x="114" y="8"/>
                    <a:pt x="112" y="9"/>
                  </a:cubicBezTo>
                  <a:cubicBezTo>
                    <a:pt x="33" y="35"/>
                    <a:pt x="33" y="35"/>
                    <a:pt x="33" y="35"/>
                  </a:cubicBezTo>
                  <a:cubicBezTo>
                    <a:pt x="111" y="35"/>
                    <a:pt x="111" y="35"/>
                    <a:pt x="111" y="35"/>
                  </a:cubicBezTo>
                  <a:cubicBezTo>
                    <a:pt x="113" y="35"/>
                    <a:pt x="115" y="37"/>
                    <a:pt x="115" y="39"/>
                  </a:cubicBezTo>
                  <a:cubicBezTo>
                    <a:pt x="115" y="42"/>
                    <a:pt x="113" y="44"/>
                    <a:pt x="111" y="4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p:nvSpPr>
          <p:spPr bwMode="auto">
            <a:xfrm>
              <a:off x="8242301" y="3960813"/>
              <a:ext cx="254000" cy="19050"/>
            </a:xfrm>
            <a:custGeom>
              <a:avLst/>
              <a:gdLst>
                <a:gd name="T0" fmla="*/ 111 w 115"/>
                <a:gd name="T1" fmla="*/ 9 h 9"/>
                <a:gd name="T2" fmla="*/ 4 w 115"/>
                <a:gd name="T3" fmla="*/ 9 h 9"/>
                <a:gd name="T4" fmla="*/ 0 w 115"/>
                <a:gd name="T5" fmla="*/ 4 h 9"/>
                <a:gd name="T6" fmla="*/ 4 w 115"/>
                <a:gd name="T7" fmla="*/ 0 h 9"/>
                <a:gd name="T8" fmla="*/ 111 w 115"/>
                <a:gd name="T9" fmla="*/ 0 h 9"/>
                <a:gd name="T10" fmla="*/ 115 w 115"/>
                <a:gd name="T11" fmla="*/ 4 h 9"/>
                <a:gd name="T12" fmla="*/ 111 w 11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115" h="9">
                  <a:moveTo>
                    <a:pt x="111" y="9"/>
                  </a:moveTo>
                  <a:cubicBezTo>
                    <a:pt x="4" y="9"/>
                    <a:pt x="4" y="9"/>
                    <a:pt x="4" y="9"/>
                  </a:cubicBezTo>
                  <a:cubicBezTo>
                    <a:pt x="2" y="9"/>
                    <a:pt x="0" y="7"/>
                    <a:pt x="0" y="4"/>
                  </a:cubicBezTo>
                  <a:cubicBezTo>
                    <a:pt x="0" y="2"/>
                    <a:pt x="2" y="0"/>
                    <a:pt x="4" y="0"/>
                  </a:cubicBezTo>
                  <a:cubicBezTo>
                    <a:pt x="111" y="0"/>
                    <a:pt x="111" y="0"/>
                    <a:pt x="111" y="0"/>
                  </a:cubicBezTo>
                  <a:cubicBezTo>
                    <a:pt x="113" y="0"/>
                    <a:pt x="115" y="2"/>
                    <a:pt x="115" y="4"/>
                  </a:cubicBezTo>
                  <a:cubicBezTo>
                    <a:pt x="115" y="7"/>
                    <a:pt x="113" y="9"/>
                    <a:pt x="111"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noEditPoints="1"/>
            </p:cNvSpPr>
            <p:nvPr/>
          </p:nvSpPr>
          <p:spPr bwMode="auto">
            <a:xfrm>
              <a:off x="8399463" y="3402013"/>
              <a:ext cx="147638" cy="112713"/>
            </a:xfrm>
            <a:custGeom>
              <a:avLst/>
              <a:gdLst>
                <a:gd name="T0" fmla="*/ 40 w 67"/>
                <a:gd name="T1" fmla="*/ 51 h 51"/>
                <a:gd name="T2" fmla="*/ 5 w 67"/>
                <a:gd name="T3" fmla="*/ 51 h 51"/>
                <a:gd name="T4" fmla="*/ 1 w 67"/>
                <a:gd name="T5" fmla="*/ 50 h 51"/>
                <a:gd name="T6" fmla="*/ 0 w 67"/>
                <a:gd name="T7" fmla="*/ 46 h 51"/>
                <a:gd name="T8" fmla="*/ 32 w 67"/>
                <a:gd name="T9" fmla="*/ 0 h 51"/>
                <a:gd name="T10" fmla="*/ 48 w 67"/>
                <a:gd name="T11" fmla="*/ 4 h 51"/>
                <a:gd name="T12" fmla="*/ 64 w 67"/>
                <a:gd name="T13" fmla="*/ 34 h 51"/>
                <a:gd name="T14" fmla="*/ 40 w 67"/>
                <a:gd name="T15" fmla="*/ 51 h 51"/>
                <a:gd name="T16" fmla="*/ 10 w 67"/>
                <a:gd name="T17" fmla="*/ 42 h 51"/>
                <a:gd name="T18" fmla="*/ 40 w 67"/>
                <a:gd name="T19" fmla="*/ 42 h 51"/>
                <a:gd name="T20" fmla="*/ 55 w 67"/>
                <a:gd name="T21" fmla="*/ 32 h 51"/>
                <a:gd name="T22" fmla="*/ 44 w 67"/>
                <a:gd name="T23" fmla="*/ 12 h 51"/>
                <a:gd name="T24" fmla="*/ 32 w 67"/>
                <a:gd name="T25" fmla="*/ 9 h 51"/>
                <a:gd name="T26" fmla="*/ 10 w 67"/>
                <a:gd name="T27" fmla="*/ 4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51">
                  <a:moveTo>
                    <a:pt x="40" y="51"/>
                  </a:moveTo>
                  <a:cubicBezTo>
                    <a:pt x="5" y="51"/>
                    <a:pt x="5" y="51"/>
                    <a:pt x="5" y="51"/>
                  </a:cubicBezTo>
                  <a:cubicBezTo>
                    <a:pt x="4" y="51"/>
                    <a:pt x="2" y="51"/>
                    <a:pt x="1" y="50"/>
                  </a:cubicBezTo>
                  <a:cubicBezTo>
                    <a:pt x="1" y="49"/>
                    <a:pt x="0" y="47"/>
                    <a:pt x="0" y="46"/>
                  </a:cubicBezTo>
                  <a:cubicBezTo>
                    <a:pt x="6" y="8"/>
                    <a:pt x="21" y="0"/>
                    <a:pt x="32" y="0"/>
                  </a:cubicBezTo>
                  <a:cubicBezTo>
                    <a:pt x="37" y="0"/>
                    <a:pt x="42" y="1"/>
                    <a:pt x="48" y="4"/>
                  </a:cubicBezTo>
                  <a:cubicBezTo>
                    <a:pt x="60" y="11"/>
                    <a:pt x="67" y="23"/>
                    <a:pt x="64" y="34"/>
                  </a:cubicBezTo>
                  <a:cubicBezTo>
                    <a:pt x="61" y="44"/>
                    <a:pt x="52" y="51"/>
                    <a:pt x="40" y="51"/>
                  </a:cubicBezTo>
                  <a:close/>
                  <a:moveTo>
                    <a:pt x="10" y="42"/>
                  </a:moveTo>
                  <a:cubicBezTo>
                    <a:pt x="40" y="42"/>
                    <a:pt x="40" y="42"/>
                    <a:pt x="40" y="42"/>
                  </a:cubicBezTo>
                  <a:cubicBezTo>
                    <a:pt x="48" y="42"/>
                    <a:pt x="53" y="38"/>
                    <a:pt x="55" y="32"/>
                  </a:cubicBezTo>
                  <a:cubicBezTo>
                    <a:pt x="56" y="26"/>
                    <a:pt x="54" y="18"/>
                    <a:pt x="44" y="12"/>
                  </a:cubicBezTo>
                  <a:cubicBezTo>
                    <a:pt x="39" y="10"/>
                    <a:pt x="35" y="9"/>
                    <a:pt x="32" y="9"/>
                  </a:cubicBezTo>
                  <a:cubicBezTo>
                    <a:pt x="19" y="9"/>
                    <a:pt x="13" y="28"/>
                    <a:pt x="10" y="42"/>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noEditPoints="1"/>
            </p:cNvSpPr>
            <p:nvPr/>
          </p:nvSpPr>
          <p:spPr bwMode="auto">
            <a:xfrm>
              <a:off x="8193088" y="3402013"/>
              <a:ext cx="146050" cy="112713"/>
            </a:xfrm>
            <a:custGeom>
              <a:avLst/>
              <a:gdLst>
                <a:gd name="T0" fmla="*/ 61 w 66"/>
                <a:gd name="T1" fmla="*/ 51 h 51"/>
                <a:gd name="T2" fmla="*/ 26 w 66"/>
                <a:gd name="T3" fmla="*/ 51 h 51"/>
                <a:gd name="T4" fmla="*/ 3 w 66"/>
                <a:gd name="T5" fmla="*/ 34 h 51"/>
                <a:gd name="T6" fmla="*/ 18 w 66"/>
                <a:gd name="T7" fmla="*/ 4 h 51"/>
                <a:gd name="T8" fmla="*/ 34 w 66"/>
                <a:gd name="T9" fmla="*/ 0 h 51"/>
                <a:gd name="T10" fmla="*/ 66 w 66"/>
                <a:gd name="T11" fmla="*/ 46 h 51"/>
                <a:gd name="T12" fmla="*/ 65 w 66"/>
                <a:gd name="T13" fmla="*/ 50 h 51"/>
                <a:gd name="T14" fmla="*/ 61 w 66"/>
                <a:gd name="T15" fmla="*/ 51 h 51"/>
                <a:gd name="T16" fmla="*/ 34 w 66"/>
                <a:gd name="T17" fmla="*/ 9 h 51"/>
                <a:gd name="T18" fmla="*/ 22 w 66"/>
                <a:gd name="T19" fmla="*/ 12 h 51"/>
                <a:gd name="T20" fmla="*/ 11 w 66"/>
                <a:gd name="T21" fmla="*/ 32 h 51"/>
                <a:gd name="T22" fmla="*/ 26 w 66"/>
                <a:gd name="T23" fmla="*/ 42 h 51"/>
                <a:gd name="T24" fmla="*/ 56 w 66"/>
                <a:gd name="T25" fmla="*/ 42 h 51"/>
                <a:gd name="T26" fmla="*/ 34 w 66"/>
                <a:gd name="T27" fmla="*/ 9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6" h="51">
                  <a:moveTo>
                    <a:pt x="61" y="51"/>
                  </a:moveTo>
                  <a:cubicBezTo>
                    <a:pt x="26" y="51"/>
                    <a:pt x="26" y="51"/>
                    <a:pt x="26" y="51"/>
                  </a:cubicBezTo>
                  <a:cubicBezTo>
                    <a:pt x="15" y="51"/>
                    <a:pt x="5" y="44"/>
                    <a:pt x="3" y="34"/>
                  </a:cubicBezTo>
                  <a:cubicBezTo>
                    <a:pt x="0" y="23"/>
                    <a:pt x="6" y="11"/>
                    <a:pt x="18" y="4"/>
                  </a:cubicBezTo>
                  <a:cubicBezTo>
                    <a:pt x="24" y="1"/>
                    <a:pt x="29" y="0"/>
                    <a:pt x="34" y="0"/>
                  </a:cubicBezTo>
                  <a:cubicBezTo>
                    <a:pt x="46" y="0"/>
                    <a:pt x="60" y="8"/>
                    <a:pt x="66" y="46"/>
                  </a:cubicBezTo>
                  <a:cubicBezTo>
                    <a:pt x="66" y="47"/>
                    <a:pt x="66" y="49"/>
                    <a:pt x="65" y="50"/>
                  </a:cubicBezTo>
                  <a:cubicBezTo>
                    <a:pt x="64" y="51"/>
                    <a:pt x="63" y="51"/>
                    <a:pt x="61" y="51"/>
                  </a:cubicBezTo>
                  <a:close/>
                  <a:moveTo>
                    <a:pt x="34" y="9"/>
                  </a:moveTo>
                  <a:cubicBezTo>
                    <a:pt x="31" y="9"/>
                    <a:pt x="27" y="10"/>
                    <a:pt x="22" y="12"/>
                  </a:cubicBezTo>
                  <a:cubicBezTo>
                    <a:pt x="12" y="18"/>
                    <a:pt x="10" y="26"/>
                    <a:pt x="11" y="32"/>
                  </a:cubicBezTo>
                  <a:cubicBezTo>
                    <a:pt x="13" y="38"/>
                    <a:pt x="19" y="42"/>
                    <a:pt x="26" y="42"/>
                  </a:cubicBezTo>
                  <a:cubicBezTo>
                    <a:pt x="56" y="42"/>
                    <a:pt x="56" y="42"/>
                    <a:pt x="56" y="42"/>
                  </a:cubicBezTo>
                  <a:cubicBezTo>
                    <a:pt x="53" y="28"/>
                    <a:pt x="47" y="9"/>
                    <a:pt x="34" y="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noEditPoints="1"/>
            </p:cNvSpPr>
            <p:nvPr/>
          </p:nvSpPr>
          <p:spPr bwMode="auto">
            <a:xfrm>
              <a:off x="8320088" y="3495675"/>
              <a:ext cx="101600" cy="314325"/>
            </a:xfrm>
            <a:custGeom>
              <a:avLst/>
              <a:gdLst>
                <a:gd name="T0" fmla="*/ 39 w 46"/>
                <a:gd name="T1" fmla="*/ 142 h 142"/>
                <a:gd name="T2" fmla="*/ 6 w 46"/>
                <a:gd name="T3" fmla="*/ 142 h 142"/>
                <a:gd name="T4" fmla="*/ 2 w 46"/>
                <a:gd name="T5" fmla="*/ 137 h 142"/>
                <a:gd name="T6" fmla="*/ 2 w 46"/>
                <a:gd name="T7" fmla="*/ 30 h 142"/>
                <a:gd name="T8" fmla="*/ 0 w 46"/>
                <a:gd name="T9" fmla="*/ 5 h 142"/>
                <a:gd name="T10" fmla="*/ 1 w 46"/>
                <a:gd name="T11" fmla="*/ 2 h 142"/>
                <a:gd name="T12" fmla="*/ 4 w 46"/>
                <a:gd name="T13" fmla="*/ 0 h 142"/>
                <a:gd name="T14" fmla="*/ 41 w 46"/>
                <a:gd name="T15" fmla="*/ 0 h 142"/>
                <a:gd name="T16" fmla="*/ 44 w 46"/>
                <a:gd name="T17" fmla="*/ 2 h 142"/>
                <a:gd name="T18" fmla="*/ 45 w 46"/>
                <a:gd name="T19" fmla="*/ 5 h 142"/>
                <a:gd name="T20" fmla="*/ 44 w 46"/>
                <a:gd name="T21" fmla="*/ 30 h 142"/>
                <a:gd name="T22" fmla="*/ 44 w 46"/>
                <a:gd name="T23" fmla="*/ 137 h 142"/>
                <a:gd name="T24" fmla="*/ 39 w 46"/>
                <a:gd name="T25" fmla="*/ 142 h 142"/>
                <a:gd name="T26" fmla="*/ 11 w 46"/>
                <a:gd name="T27" fmla="*/ 133 h 142"/>
                <a:gd name="T28" fmla="*/ 35 w 46"/>
                <a:gd name="T29" fmla="*/ 133 h 142"/>
                <a:gd name="T30" fmla="*/ 35 w 46"/>
                <a:gd name="T31" fmla="*/ 30 h 142"/>
                <a:gd name="T32" fmla="*/ 36 w 46"/>
                <a:gd name="T33" fmla="*/ 9 h 142"/>
                <a:gd name="T34" fmla="*/ 10 w 46"/>
                <a:gd name="T35" fmla="*/ 9 h 142"/>
                <a:gd name="T36" fmla="*/ 11 w 46"/>
                <a:gd name="T37" fmla="*/ 31 h 142"/>
                <a:gd name="T38" fmla="*/ 11 w 46"/>
                <a:gd name="T39" fmla="*/ 133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142">
                  <a:moveTo>
                    <a:pt x="39" y="142"/>
                  </a:moveTo>
                  <a:cubicBezTo>
                    <a:pt x="6" y="142"/>
                    <a:pt x="6" y="142"/>
                    <a:pt x="6" y="142"/>
                  </a:cubicBezTo>
                  <a:cubicBezTo>
                    <a:pt x="4" y="142"/>
                    <a:pt x="2" y="140"/>
                    <a:pt x="2" y="137"/>
                  </a:cubicBezTo>
                  <a:cubicBezTo>
                    <a:pt x="2" y="30"/>
                    <a:pt x="2" y="30"/>
                    <a:pt x="2" y="30"/>
                  </a:cubicBezTo>
                  <a:cubicBezTo>
                    <a:pt x="2" y="30"/>
                    <a:pt x="2" y="19"/>
                    <a:pt x="0" y="5"/>
                  </a:cubicBezTo>
                  <a:cubicBezTo>
                    <a:pt x="0" y="4"/>
                    <a:pt x="0" y="3"/>
                    <a:pt x="1" y="2"/>
                  </a:cubicBezTo>
                  <a:cubicBezTo>
                    <a:pt x="2" y="1"/>
                    <a:pt x="3" y="0"/>
                    <a:pt x="4" y="0"/>
                  </a:cubicBezTo>
                  <a:cubicBezTo>
                    <a:pt x="41" y="0"/>
                    <a:pt x="41" y="0"/>
                    <a:pt x="41" y="0"/>
                  </a:cubicBezTo>
                  <a:cubicBezTo>
                    <a:pt x="42" y="0"/>
                    <a:pt x="43" y="1"/>
                    <a:pt x="44" y="2"/>
                  </a:cubicBezTo>
                  <a:cubicBezTo>
                    <a:pt x="45" y="3"/>
                    <a:pt x="46" y="4"/>
                    <a:pt x="45" y="5"/>
                  </a:cubicBezTo>
                  <a:cubicBezTo>
                    <a:pt x="43" y="19"/>
                    <a:pt x="44" y="30"/>
                    <a:pt x="44" y="30"/>
                  </a:cubicBezTo>
                  <a:cubicBezTo>
                    <a:pt x="44" y="137"/>
                    <a:pt x="44" y="137"/>
                    <a:pt x="44" y="137"/>
                  </a:cubicBezTo>
                  <a:cubicBezTo>
                    <a:pt x="44" y="140"/>
                    <a:pt x="42" y="142"/>
                    <a:pt x="39" y="142"/>
                  </a:cubicBezTo>
                  <a:close/>
                  <a:moveTo>
                    <a:pt x="11" y="133"/>
                  </a:moveTo>
                  <a:cubicBezTo>
                    <a:pt x="35" y="133"/>
                    <a:pt x="35" y="133"/>
                    <a:pt x="35" y="133"/>
                  </a:cubicBezTo>
                  <a:cubicBezTo>
                    <a:pt x="35" y="30"/>
                    <a:pt x="35" y="30"/>
                    <a:pt x="35" y="30"/>
                  </a:cubicBezTo>
                  <a:cubicBezTo>
                    <a:pt x="35" y="30"/>
                    <a:pt x="34" y="21"/>
                    <a:pt x="36" y="9"/>
                  </a:cubicBezTo>
                  <a:cubicBezTo>
                    <a:pt x="10" y="9"/>
                    <a:pt x="10" y="9"/>
                    <a:pt x="10" y="9"/>
                  </a:cubicBezTo>
                  <a:cubicBezTo>
                    <a:pt x="11" y="21"/>
                    <a:pt x="11" y="30"/>
                    <a:pt x="11" y="31"/>
                  </a:cubicBezTo>
                  <a:lnTo>
                    <a:pt x="11" y="133"/>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p:nvSpPr>
          <p:spPr bwMode="auto">
            <a:xfrm>
              <a:off x="5411788" y="3960813"/>
              <a:ext cx="2959100" cy="2897188"/>
            </a:xfrm>
            <a:custGeom>
              <a:avLst/>
              <a:gdLst>
                <a:gd name="T0" fmla="*/ 1335 w 1335"/>
                <a:gd name="T1" fmla="*/ 0 h 1309"/>
                <a:gd name="T2" fmla="*/ 1335 w 1335"/>
                <a:gd name="T3" fmla="*/ 578 h 1309"/>
                <a:gd name="T4" fmla="*/ 1215 w 1335"/>
                <a:gd name="T5" fmla="*/ 697 h 1309"/>
                <a:gd name="T6" fmla="*/ 119 w 1335"/>
                <a:gd name="T7" fmla="*/ 697 h 1309"/>
                <a:gd name="T8" fmla="*/ 0 w 1335"/>
                <a:gd name="T9" fmla="*/ 817 h 1309"/>
                <a:gd name="T10" fmla="*/ 0 w 1335"/>
                <a:gd name="T11" fmla="*/ 1309 h 1309"/>
              </a:gdLst>
              <a:ahLst/>
              <a:cxnLst>
                <a:cxn ang="0">
                  <a:pos x="T0" y="T1"/>
                </a:cxn>
                <a:cxn ang="0">
                  <a:pos x="T2" y="T3"/>
                </a:cxn>
                <a:cxn ang="0">
                  <a:pos x="T4" y="T5"/>
                </a:cxn>
                <a:cxn ang="0">
                  <a:pos x="T6" y="T7"/>
                </a:cxn>
                <a:cxn ang="0">
                  <a:pos x="T8" y="T9"/>
                </a:cxn>
                <a:cxn ang="0">
                  <a:pos x="T10" y="T11"/>
                </a:cxn>
              </a:cxnLst>
              <a:rect l="0" t="0" r="r" b="b"/>
              <a:pathLst>
                <a:path w="1335" h="1309">
                  <a:moveTo>
                    <a:pt x="1335" y="0"/>
                  </a:moveTo>
                  <a:cubicBezTo>
                    <a:pt x="1335" y="578"/>
                    <a:pt x="1335" y="578"/>
                    <a:pt x="1335" y="578"/>
                  </a:cubicBezTo>
                  <a:cubicBezTo>
                    <a:pt x="1335" y="644"/>
                    <a:pt x="1281" y="697"/>
                    <a:pt x="1215" y="697"/>
                  </a:cubicBezTo>
                  <a:cubicBezTo>
                    <a:pt x="119" y="697"/>
                    <a:pt x="119" y="697"/>
                    <a:pt x="119" y="697"/>
                  </a:cubicBezTo>
                  <a:cubicBezTo>
                    <a:pt x="53" y="697"/>
                    <a:pt x="0" y="751"/>
                    <a:pt x="0" y="817"/>
                  </a:cubicBezTo>
                  <a:cubicBezTo>
                    <a:pt x="0" y="1309"/>
                    <a:pt x="0" y="1309"/>
                    <a:pt x="0" y="1309"/>
                  </a:cubicBezTo>
                </a:path>
              </a:pathLst>
            </a:custGeom>
            <a:noFill/>
            <a:ln w="349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p:nvSpPr>
          <p:spPr bwMode="auto">
            <a:xfrm>
              <a:off x="6429376" y="2733675"/>
              <a:ext cx="1182688" cy="4124325"/>
            </a:xfrm>
            <a:custGeom>
              <a:avLst/>
              <a:gdLst>
                <a:gd name="T0" fmla="*/ 534 w 534"/>
                <a:gd name="T1" fmla="*/ 0 h 1863"/>
                <a:gd name="T2" fmla="*/ 534 w 534"/>
                <a:gd name="T3" fmla="*/ 275 h 1863"/>
                <a:gd name="T4" fmla="*/ 413 w 534"/>
                <a:gd name="T5" fmla="*/ 395 h 1863"/>
                <a:gd name="T6" fmla="*/ 134 w 534"/>
                <a:gd name="T7" fmla="*/ 395 h 1863"/>
                <a:gd name="T8" fmla="*/ 0 w 534"/>
                <a:gd name="T9" fmla="*/ 530 h 1863"/>
                <a:gd name="T10" fmla="*/ 0 w 534"/>
                <a:gd name="T11" fmla="*/ 1863 h 1863"/>
              </a:gdLst>
              <a:ahLst/>
              <a:cxnLst>
                <a:cxn ang="0">
                  <a:pos x="T0" y="T1"/>
                </a:cxn>
                <a:cxn ang="0">
                  <a:pos x="T2" y="T3"/>
                </a:cxn>
                <a:cxn ang="0">
                  <a:pos x="T4" y="T5"/>
                </a:cxn>
                <a:cxn ang="0">
                  <a:pos x="T6" y="T7"/>
                </a:cxn>
                <a:cxn ang="0">
                  <a:pos x="T8" y="T9"/>
                </a:cxn>
                <a:cxn ang="0">
                  <a:pos x="T10" y="T11"/>
                </a:cxn>
              </a:cxnLst>
              <a:rect l="0" t="0" r="r" b="b"/>
              <a:pathLst>
                <a:path w="534" h="1863">
                  <a:moveTo>
                    <a:pt x="534" y="0"/>
                  </a:moveTo>
                  <a:cubicBezTo>
                    <a:pt x="534" y="275"/>
                    <a:pt x="534" y="275"/>
                    <a:pt x="534" y="275"/>
                  </a:cubicBezTo>
                  <a:cubicBezTo>
                    <a:pt x="534" y="341"/>
                    <a:pt x="480" y="395"/>
                    <a:pt x="413" y="395"/>
                  </a:cubicBezTo>
                  <a:cubicBezTo>
                    <a:pt x="134" y="395"/>
                    <a:pt x="134" y="395"/>
                    <a:pt x="134" y="395"/>
                  </a:cubicBezTo>
                  <a:cubicBezTo>
                    <a:pt x="60" y="395"/>
                    <a:pt x="0" y="455"/>
                    <a:pt x="0" y="530"/>
                  </a:cubicBezTo>
                  <a:cubicBezTo>
                    <a:pt x="0" y="1863"/>
                    <a:pt x="0" y="1863"/>
                    <a:pt x="0" y="1863"/>
                  </a:cubicBezTo>
                </a:path>
              </a:pathLst>
            </a:custGeom>
            <a:noFill/>
            <a:ln w="61913" cap="flat">
              <a:solidFill>
                <a:schemeClr val="accent4"/>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noEditPoints="1"/>
            </p:cNvSpPr>
            <p:nvPr/>
          </p:nvSpPr>
          <p:spPr bwMode="auto">
            <a:xfrm>
              <a:off x="7477126" y="2546350"/>
              <a:ext cx="260350" cy="157163"/>
            </a:xfrm>
            <a:custGeom>
              <a:avLst/>
              <a:gdLst>
                <a:gd name="T0" fmla="*/ 107 w 117"/>
                <a:gd name="T1" fmla="*/ 0 h 71"/>
                <a:gd name="T2" fmla="*/ 10 w 117"/>
                <a:gd name="T3" fmla="*/ 0 h 71"/>
                <a:gd name="T4" fmla="*/ 0 w 117"/>
                <a:gd name="T5" fmla="*/ 10 h 71"/>
                <a:gd name="T6" fmla="*/ 0 w 117"/>
                <a:gd name="T7" fmla="*/ 61 h 71"/>
                <a:gd name="T8" fmla="*/ 10 w 117"/>
                <a:gd name="T9" fmla="*/ 71 h 71"/>
                <a:gd name="T10" fmla="*/ 107 w 117"/>
                <a:gd name="T11" fmla="*/ 71 h 71"/>
                <a:gd name="T12" fmla="*/ 117 w 117"/>
                <a:gd name="T13" fmla="*/ 61 h 71"/>
                <a:gd name="T14" fmla="*/ 117 w 117"/>
                <a:gd name="T15" fmla="*/ 10 h 71"/>
                <a:gd name="T16" fmla="*/ 107 w 117"/>
                <a:gd name="T17" fmla="*/ 0 h 71"/>
                <a:gd name="T18" fmla="*/ 102 w 117"/>
                <a:gd name="T19" fmla="*/ 49 h 71"/>
                <a:gd name="T20" fmla="*/ 105 w 117"/>
                <a:gd name="T21" fmla="*/ 55 h 71"/>
                <a:gd name="T22" fmla="*/ 100 w 117"/>
                <a:gd name="T23" fmla="*/ 59 h 71"/>
                <a:gd name="T24" fmla="*/ 17 w 117"/>
                <a:gd name="T25" fmla="*/ 59 h 71"/>
                <a:gd name="T26" fmla="*/ 12 w 117"/>
                <a:gd name="T27" fmla="*/ 54 h 71"/>
                <a:gd name="T28" fmla="*/ 17 w 117"/>
                <a:gd name="T29" fmla="*/ 49 h 71"/>
                <a:gd name="T30" fmla="*/ 74 w 117"/>
                <a:gd name="T31" fmla="*/ 49 h 71"/>
                <a:gd name="T32" fmla="*/ 15 w 117"/>
                <a:gd name="T33" fmla="*/ 24 h 71"/>
                <a:gd name="T34" fmla="*/ 12 w 117"/>
                <a:gd name="T35" fmla="*/ 18 h 71"/>
                <a:gd name="T36" fmla="*/ 17 w 117"/>
                <a:gd name="T37" fmla="*/ 14 h 71"/>
                <a:gd name="T38" fmla="*/ 100 w 117"/>
                <a:gd name="T39" fmla="*/ 14 h 71"/>
                <a:gd name="T40" fmla="*/ 105 w 117"/>
                <a:gd name="T41" fmla="*/ 19 h 71"/>
                <a:gd name="T42" fmla="*/ 100 w 117"/>
                <a:gd name="T43" fmla="*/ 24 h 71"/>
                <a:gd name="T44" fmla="*/ 43 w 117"/>
                <a:gd name="T45" fmla="*/ 24 h 71"/>
                <a:gd name="T46" fmla="*/ 102 w 117"/>
                <a:gd name="T47" fmla="*/ 49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7" h="71">
                  <a:moveTo>
                    <a:pt x="107" y="0"/>
                  </a:moveTo>
                  <a:cubicBezTo>
                    <a:pt x="10" y="0"/>
                    <a:pt x="10" y="0"/>
                    <a:pt x="10" y="0"/>
                  </a:cubicBezTo>
                  <a:cubicBezTo>
                    <a:pt x="5" y="0"/>
                    <a:pt x="0" y="5"/>
                    <a:pt x="0" y="10"/>
                  </a:cubicBezTo>
                  <a:cubicBezTo>
                    <a:pt x="0" y="61"/>
                    <a:pt x="0" y="61"/>
                    <a:pt x="0" y="61"/>
                  </a:cubicBezTo>
                  <a:cubicBezTo>
                    <a:pt x="0" y="67"/>
                    <a:pt x="5" y="71"/>
                    <a:pt x="10" y="71"/>
                  </a:cubicBezTo>
                  <a:cubicBezTo>
                    <a:pt x="107" y="71"/>
                    <a:pt x="107" y="71"/>
                    <a:pt x="107" y="71"/>
                  </a:cubicBezTo>
                  <a:cubicBezTo>
                    <a:pt x="112" y="71"/>
                    <a:pt x="117" y="67"/>
                    <a:pt x="117" y="61"/>
                  </a:cubicBezTo>
                  <a:cubicBezTo>
                    <a:pt x="117" y="10"/>
                    <a:pt x="117" y="10"/>
                    <a:pt x="117" y="10"/>
                  </a:cubicBezTo>
                  <a:cubicBezTo>
                    <a:pt x="117" y="5"/>
                    <a:pt x="112" y="0"/>
                    <a:pt x="107" y="0"/>
                  </a:cubicBezTo>
                  <a:close/>
                  <a:moveTo>
                    <a:pt x="102" y="49"/>
                  </a:moveTo>
                  <a:cubicBezTo>
                    <a:pt x="104" y="50"/>
                    <a:pt x="106" y="53"/>
                    <a:pt x="105" y="55"/>
                  </a:cubicBezTo>
                  <a:cubicBezTo>
                    <a:pt x="105" y="58"/>
                    <a:pt x="102" y="59"/>
                    <a:pt x="100" y="59"/>
                  </a:cubicBezTo>
                  <a:cubicBezTo>
                    <a:pt x="17" y="59"/>
                    <a:pt x="17" y="59"/>
                    <a:pt x="17" y="59"/>
                  </a:cubicBezTo>
                  <a:cubicBezTo>
                    <a:pt x="14" y="59"/>
                    <a:pt x="12" y="57"/>
                    <a:pt x="12" y="54"/>
                  </a:cubicBezTo>
                  <a:cubicBezTo>
                    <a:pt x="12" y="51"/>
                    <a:pt x="14" y="49"/>
                    <a:pt x="17" y="49"/>
                  </a:cubicBezTo>
                  <a:cubicBezTo>
                    <a:pt x="74" y="49"/>
                    <a:pt x="74" y="49"/>
                    <a:pt x="74" y="49"/>
                  </a:cubicBezTo>
                  <a:cubicBezTo>
                    <a:pt x="15" y="24"/>
                    <a:pt x="15" y="24"/>
                    <a:pt x="15" y="24"/>
                  </a:cubicBezTo>
                  <a:cubicBezTo>
                    <a:pt x="13" y="23"/>
                    <a:pt x="11" y="20"/>
                    <a:pt x="12" y="18"/>
                  </a:cubicBezTo>
                  <a:cubicBezTo>
                    <a:pt x="12" y="16"/>
                    <a:pt x="15" y="14"/>
                    <a:pt x="17" y="14"/>
                  </a:cubicBezTo>
                  <a:cubicBezTo>
                    <a:pt x="100" y="14"/>
                    <a:pt x="100" y="14"/>
                    <a:pt x="100" y="14"/>
                  </a:cubicBezTo>
                  <a:cubicBezTo>
                    <a:pt x="103" y="14"/>
                    <a:pt x="105" y="16"/>
                    <a:pt x="105" y="19"/>
                  </a:cubicBezTo>
                  <a:cubicBezTo>
                    <a:pt x="105" y="22"/>
                    <a:pt x="103" y="24"/>
                    <a:pt x="100" y="24"/>
                  </a:cubicBezTo>
                  <a:cubicBezTo>
                    <a:pt x="43" y="24"/>
                    <a:pt x="43" y="24"/>
                    <a:pt x="43" y="24"/>
                  </a:cubicBezTo>
                  <a:lnTo>
                    <a:pt x="102" y="4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19"/>
            <p:cNvSpPr>
              <a:spLocks/>
            </p:cNvSpPr>
            <p:nvPr/>
          </p:nvSpPr>
          <p:spPr bwMode="auto">
            <a:xfrm>
              <a:off x="7543801" y="2722563"/>
              <a:ext cx="127000" cy="28575"/>
            </a:xfrm>
            <a:custGeom>
              <a:avLst/>
              <a:gdLst>
                <a:gd name="T0" fmla="*/ 0 w 57"/>
                <a:gd name="T1" fmla="*/ 0 h 13"/>
                <a:gd name="T2" fmla="*/ 29 w 57"/>
                <a:gd name="T3" fmla="*/ 13 h 13"/>
                <a:gd name="T4" fmla="*/ 57 w 57"/>
                <a:gd name="T5" fmla="*/ 0 h 13"/>
                <a:gd name="T6" fmla="*/ 0 w 57"/>
                <a:gd name="T7" fmla="*/ 0 h 13"/>
              </a:gdLst>
              <a:ahLst/>
              <a:cxnLst>
                <a:cxn ang="0">
                  <a:pos x="T0" y="T1"/>
                </a:cxn>
                <a:cxn ang="0">
                  <a:pos x="T2" y="T3"/>
                </a:cxn>
                <a:cxn ang="0">
                  <a:pos x="T4" y="T5"/>
                </a:cxn>
                <a:cxn ang="0">
                  <a:pos x="T6" y="T7"/>
                </a:cxn>
              </a:cxnLst>
              <a:rect l="0" t="0" r="r" b="b"/>
              <a:pathLst>
                <a:path w="57" h="13">
                  <a:moveTo>
                    <a:pt x="0" y="0"/>
                  </a:moveTo>
                  <a:cubicBezTo>
                    <a:pt x="7" y="8"/>
                    <a:pt x="17" y="13"/>
                    <a:pt x="29" y="13"/>
                  </a:cubicBezTo>
                  <a:cubicBezTo>
                    <a:pt x="40" y="13"/>
                    <a:pt x="50" y="8"/>
                    <a:pt x="57" y="0"/>
                  </a:cubicBez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20"/>
            <p:cNvSpPr>
              <a:spLocks noEditPoints="1"/>
            </p:cNvSpPr>
            <p:nvPr/>
          </p:nvSpPr>
          <p:spPr bwMode="auto">
            <a:xfrm>
              <a:off x="7258051" y="1735138"/>
              <a:ext cx="698500" cy="788988"/>
            </a:xfrm>
            <a:custGeom>
              <a:avLst/>
              <a:gdLst>
                <a:gd name="T0" fmla="*/ 158 w 315"/>
                <a:gd name="T1" fmla="*/ 0 h 356"/>
                <a:gd name="T2" fmla="*/ 0 w 315"/>
                <a:gd name="T3" fmla="*/ 158 h 356"/>
                <a:gd name="T4" fmla="*/ 99 w 315"/>
                <a:gd name="T5" fmla="*/ 305 h 356"/>
                <a:gd name="T6" fmla="*/ 99 w 315"/>
                <a:gd name="T7" fmla="*/ 346 h 356"/>
                <a:gd name="T8" fmla="*/ 109 w 315"/>
                <a:gd name="T9" fmla="*/ 356 h 356"/>
                <a:gd name="T10" fmla="*/ 206 w 315"/>
                <a:gd name="T11" fmla="*/ 356 h 356"/>
                <a:gd name="T12" fmla="*/ 216 w 315"/>
                <a:gd name="T13" fmla="*/ 346 h 356"/>
                <a:gd name="T14" fmla="*/ 216 w 315"/>
                <a:gd name="T15" fmla="*/ 305 h 356"/>
                <a:gd name="T16" fmla="*/ 315 w 315"/>
                <a:gd name="T17" fmla="*/ 158 h 356"/>
                <a:gd name="T18" fmla="*/ 158 w 315"/>
                <a:gd name="T19" fmla="*/ 0 h 356"/>
                <a:gd name="T20" fmla="*/ 149 w 315"/>
                <a:gd name="T21" fmla="*/ 250 h 356"/>
                <a:gd name="T22" fmla="*/ 149 w 315"/>
                <a:gd name="T23" fmla="*/ 182 h 356"/>
                <a:gd name="T24" fmla="*/ 128 w 315"/>
                <a:gd name="T25" fmla="*/ 182 h 356"/>
                <a:gd name="T26" fmla="*/ 166 w 315"/>
                <a:gd name="T27" fmla="*/ 91 h 356"/>
                <a:gd name="T28" fmla="*/ 166 w 315"/>
                <a:gd name="T29" fmla="*/ 159 h 356"/>
                <a:gd name="T30" fmla="*/ 187 w 315"/>
                <a:gd name="T31" fmla="*/ 159 h 356"/>
                <a:gd name="T32" fmla="*/ 149 w 315"/>
                <a:gd name="T33" fmla="*/ 250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5" h="356">
                  <a:moveTo>
                    <a:pt x="158" y="0"/>
                  </a:moveTo>
                  <a:cubicBezTo>
                    <a:pt x="70" y="0"/>
                    <a:pt x="0" y="70"/>
                    <a:pt x="0" y="158"/>
                  </a:cubicBezTo>
                  <a:cubicBezTo>
                    <a:pt x="0" y="224"/>
                    <a:pt x="41" y="281"/>
                    <a:pt x="99" y="305"/>
                  </a:cubicBezTo>
                  <a:cubicBezTo>
                    <a:pt x="99" y="346"/>
                    <a:pt x="99" y="346"/>
                    <a:pt x="99" y="346"/>
                  </a:cubicBezTo>
                  <a:cubicBezTo>
                    <a:pt x="99" y="352"/>
                    <a:pt x="104" y="356"/>
                    <a:pt x="109" y="356"/>
                  </a:cubicBezTo>
                  <a:cubicBezTo>
                    <a:pt x="206" y="356"/>
                    <a:pt x="206" y="356"/>
                    <a:pt x="206" y="356"/>
                  </a:cubicBezTo>
                  <a:cubicBezTo>
                    <a:pt x="212" y="356"/>
                    <a:pt x="216" y="352"/>
                    <a:pt x="216" y="346"/>
                  </a:cubicBezTo>
                  <a:cubicBezTo>
                    <a:pt x="216" y="305"/>
                    <a:pt x="216" y="305"/>
                    <a:pt x="216" y="305"/>
                  </a:cubicBezTo>
                  <a:cubicBezTo>
                    <a:pt x="274" y="281"/>
                    <a:pt x="315" y="224"/>
                    <a:pt x="315" y="158"/>
                  </a:cubicBezTo>
                  <a:cubicBezTo>
                    <a:pt x="315" y="70"/>
                    <a:pt x="245" y="0"/>
                    <a:pt x="158" y="0"/>
                  </a:cubicBezTo>
                  <a:close/>
                  <a:moveTo>
                    <a:pt x="149" y="250"/>
                  </a:moveTo>
                  <a:cubicBezTo>
                    <a:pt x="149" y="182"/>
                    <a:pt x="149" y="182"/>
                    <a:pt x="149" y="182"/>
                  </a:cubicBezTo>
                  <a:cubicBezTo>
                    <a:pt x="128" y="182"/>
                    <a:pt x="128" y="182"/>
                    <a:pt x="128" y="182"/>
                  </a:cubicBezTo>
                  <a:cubicBezTo>
                    <a:pt x="166" y="91"/>
                    <a:pt x="166" y="91"/>
                    <a:pt x="166" y="91"/>
                  </a:cubicBezTo>
                  <a:cubicBezTo>
                    <a:pt x="166" y="159"/>
                    <a:pt x="166" y="159"/>
                    <a:pt x="166" y="159"/>
                  </a:cubicBezTo>
                  <a:cubicBezTo>
                    <a:pt x="187" y="159"/>
                    <a:pt x="187" y="159"/>
                    <a:pt x="187" y="159"/>
                  </a:cubicBezTo>
                  <a:lnTo>
                    <a:pt x="149" y="25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Line 21"/>
            <p:cNvSpPr>
              <a:spLocks noChangeShapeType="1"/>
            </p:cNvSpPr>
            <p:nvPr/>
          </p:nvSpPr>
          <p:spPr bwMode="auto">
            <a:xfrm>
              <a:off x="6724651" y="6858000"/>
              <a:ext cx="0" cy="0"/>
            </a:xfrm>
            <a:prstGeom prst="line">
              <a:avLst/>
            </a:prstGeom>
            <a:noFill/>
            <a:ln w="46038" cap="flat">
              <a:solidFill>
                <a:srgbClr val="00BCD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22"/>
            <p:cNvSpPr>
              <a:spLocks/>
            </p:cNvSpPr>
            <p:nvPr/>
          </p:nvSpPr>
          <p:spPr bwMode="auto">
            <a:xfrm>
              <a:off x="3665538" y="3743325"/>
              <a:ext cx="228600" cy="31750"/>
            </a:xfrm>
            <a:custGeom>
              <a:avLst/>
              <a:gdLst>
                <a:gd name="T0" fmla="*/ 97 w 103"/>
                <a:gd name="T1" fmla="*/ 14 h 14"/>
                <a:gd name="T2" fmla="*/ 7 w 103"/>
                <a:gd name="T3" fmla="*/ 14 h 14"/>
                <a:gd name="T4" fmla="*/ 0 w 103"/>
                <a:gd name="T5" fmla="*/ 7 h 14"/>
                <a:gd name="T6" fmla="*/ 0 w 103"/>
                <a:gd name="T7" fmla="*/ 7 h 14"/>
                <a:gd name="T8" fmla="*/ 7 w 103"/>
                <a:gd name="T9" fmla="*/ 0 h 14"/>
                <a:gd name="T10" fmla="*/ 97 w 103"/>
                <a:gd name="T11" fmla="*/ 0 h 14"/>
                <a:gd name="T12" fmla="*/ 103 w 103"/>
                <a:gd name="T13" fmla="*/ 7 h 14"/>
                <a:gd name="T14" fmla="*/ 103 w 103"/>
                <a:gd name="T15" fmla="*/ 7 h 14"/>
                <a:gd name="T16" fmla="*/ 97 w 103"/>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4">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3"/>
            <p:cNvSpPr>
              <a:spLocks/>
            </p:cNvSpPr>
            <p:nvPr/>
          </p:nvSpPr>
          <p:spPr bwMode="auto">
            <a:xfrm>
              <a:off x="3703638" y="3786188"/>
              <a:ext cx="153988" cy="28575"/>
            </a:xfrm>
            <a:custGeom>
              <a:avLst/>
              <a:gdLst>
                <a:gd name="T0" fmla="*/ 63 w 69"/>
                <a:gd name="T1" fmla="*/ 13 h 13"/>
                <a:gd name="T2" fmla="*/ 6 w 69"/>
                <a:gd name="T3" fmla="*/ 13 h 13"/>
                <a:gd name="T4" fmla="*/ 0 w 69"/>
                <a:gd name="T5" fmla="*/ 8 h 13"/>
                <a:gd name="T6" fmla="*/ 0 w 69"/>
                <a:gd name="T7" fmla="*/ 5 h 13"/>
                <a:gd name="T8" fmla="*/ 6 w 69"/>
                <a:gd name="T9" fmla="*/ 0 h 13"/>
                <a:gd name="T10" fmla="*/ 63 w 69"/>
                <a:gd name="T11" fmla="*/ 0 h 13"/>
                <a:gd name="T12" fmla="*/ 69 w 69"/>
                <a:gd name="T13" fmla="*/ 5 h 13"/>
                <a:gd name="T14" fmla="*/ 69 w 69"/>
                <a:gd name="T15" fmla="*/ 8 h 13"/>
                <a:gd name="T16" fmla="*/ 63 w 69"/>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13">
                  <a:moveTo>
                    <a:pt x="63" y="13"/>
                  </a:moveTo>
                  <a:cubicBezTo>
                    <a:pt x="6" y="13"/>
                    <a:pt x="6" y="13"/>
                    <a:pt x="6" y="13"/>
                  </a:cubicBezTo>
                  <a:cubicBezTo>
                    <a:pt x="3" y="13"/>
                    <a:pt x="0" y="11"/>
                    <a:pt x="0" y="8"/>
                  </a:cubicBezTo>
                  <a:cubicBezTo>
                    <a:pt x="0" y="5"/>
                    <a:pt x="0" y="5"/>
                    <a:pt x="0" y="5"/>
                  </a:cubicBezTo>
                  <a:cubicBezTo>
                    <a:pt x="0" y="2"/>
                    <a:pt x="3" y="0"/>
                    <a:pt x="6" y="0"/>
                  </a:cubicBezTo>
                  <a:cubicBezTo>
                    <a:pt x="63" y="0"/>
                    <a:pt x="63" y="0"/>
                    <a:pt x="63" y="0"/>
                  </a:cubicBezTo>
                  <a:cubicBezTo>
                    <a:pt x="67" y="0"/>
                    <a:pt x="69" y="2"/>
                    <a:pt x="69" y="5"/>
                  </a:cubicBezTo>
                  <a:cubicBezTo>
                    <a:pt x="69" y="8"/>
                    <a:pt x="69" y="8"/>
                    <a:pt x="69" y="8"/>
                  </a:cubicBezTo>
                  <a:cubicBezTo>
                    <a:pt x="69" y="11"/>
                    <a:pt x="67" y="13"/>
                    <a:pt x="63" y="13"/>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4"/>
            <p:cNvSpPr>
              <a:spLocks/>
            </p:cNvSpPr>
            <p:nvPr/>
          </p:nvSpPr>
          <p:spPr bwMode="auto">
            <a:xfrm>
              <a:off x="3665538" y="3702050"/>
              <a:ext cx="228600" cy="30163"/>
            </a:xfrm>
            <a:custGeom>
              <a:avLst/>
              <a:gdLst>
                <a:gd name="T0" fmla="*/ 97 w 103"/>
                <a:gd name="T1" fmla="*/ 14 h 14"/>
                <a:gd name="T2" fmla="*/ 7 w 103"/>
                <a:gd name="T3" fmla="*/ 14 h 14"/>
                <a:gd name="T4" fmla="*/ 0 w 103"/>
                <a:gd name="T5" fmla="*/ 7 h 14"/>
                <a:gd name="T6" fmla="*/ 0 w 103"/>
                <a:gd name="T7" fmla="*/ 7 h 14"/>
                <a:gd name="T8" fmla="*/ 7 w 103"/>
                <a:gd name="T9" fmla="*/ 0 h 14"/>
                <a:gd name="T10" fmla="*/ 97 w 103"/>
                <a:gd name="T11" fmla="*/ 0 h 14"/>
                <a:gd name="T12" fmla="*/ 103 w 103"/>
                <a:gd name="T13" fmla="*/ 7 h 14"/>
                <a:gd name="T14" fmla="*/ 103 w 103"/>
                <a:gd name="T15" fmla="*/ 7 h 14"/>
                <a:gd name="T16" fmla="*/ 97 w 103"/>
                <a:gd name="T17" fmla="*/ 1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3" h="14">
                  <a:moveTo>
                    <a:pt x="97" y="14"/>
                  </a:moveTo>
                  <a:cubicBezTo>
                    <a:pt x="7" y="14"/>
                    <a:pt x="7" y="14"/>
                    <a:pt x="7" y="14"/>
                  </a:cubicBezTo>
                  <a:cubicBezTo>
                    <a:pt x="3" y="14"/>
                    <a:pt x="0" y="11"/>
                    <a:pt x="0" y="7"/>
                  </a:cubicBezTo>
                  <a:cubicBezTo>
                    <a:pt x="0" y="7"/>
                    <a:pt x="0" y="7"/>
                    <a:pt x="0" y="7"/>
                  </a:cubicBezTo>
                  <a:cubicBezTo>
                    <a:pt x="0" y="3"/>
                    <a:pt x="3" y="0"/>
                    <a:pt x="7" y="0"/>
                  </a:cubicBezTo>
                  <a:cubicBezTo>
                    <a:pt x="97" y="0"/>
                    <a:pt x="97" y="0"/>
                    <a:pt x="97" y="0"/>
                  </a:cubicBezTo>
                  <a:cubicBezTo>
                    <a:pt x="100" y="0"/>
                    <a:pt x="103" y="3"/>
                    <a:pt x="103" y="7"/>
                  </a:cubicBezTo>
                  <a:cubicBezTo>
                    <a:pt x="103" y="7"/>
                    <a:pt x="103" y="7"/>
                    <a:pt x="103" y="7"/>
                  </a:cubicBezTo>
                  <a:cubicBezTo>
                    <a:pt x="103" y="11"/>
                    <a:pt x="100" y="14"/>
                    <a:pt x="97" y="14"/>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25"/>
            <p:cNvSpPr>
              <a:spLocks/>
            </p:cNvSpPr>
            <p:nvPr/>
          </p:nvSpPr>
          <p:spPr bwMode="auto">
            <a:xfrm>
              <a:off x="3692526" y="3433763"/>
              <a:ext cx="177800" cy="247650"/>
            </a:xfrm>
            <a:custGeom>
              <a:avLst/>
              <a:gdLst>
                <a:gd name="T0" fmla="*/ 50 w 80"/>
                <a:gd name="T1" fmla="*/ 112 h 112"/>
                <a:gd name="T2" fmla="*/ 46 w 80"/>
                <a:gd name="T3" fmla="*/ 108 h 112"/>
                <a:gd name="T4" fmla="*/ 46 w 80"/>
                <a:gd name="T5" fmla="*/ 53 h 112"/>
                <a:gd name="T6" fmla="*/ 46 w 80"/>
                <a:gd name="T7" fmla="*/ 51 h 112"/>
                <a:gd name="T8" fmla="*/ 69 w 80"/>
                <a:gd name="T9" fmla="*/ 8 h 112"/>
                <a:gd name="T10" fmla="*/ 11 w 80"/>
                <a:gd name="T11" fmla="*/ 8 h 112"/>
                <a:gd name="T12" fmla="*/ 33 w 80"/>
                <a:gd name="T13" fmla="*/ 51 h 112"/>
                <a:gd name="T14" fmla="*/ 34 w 80"/>
                <a:gd name="T15" fmla="*/ 53 h 112"/>
                <a:gd name="T16" fmla="*/ 34 w 80"/>
                <a:gd name="T17" fmla="*/ 108 h 112"/>
                <a:gd name="T18" fmla="*/ 29 w 80"/>
                <a:gd name="T19" fmla="*/ 112 h 112"/>
                <a:gd name="T20" fmla="*/ 25 w 80"/>
                <a:gd name="T21" fmla="*/ 108 h 112"/>
                <a:gd name="T22" fmla="*/ 25 w 80"/>
                <a:gd name="T23" fmla="*/ 54 h 112"/>
                <a:gd name="T24" fmla="*/ 0 w 80"/>
                <a:gd name="T25" fmla="*/ 6 h 112"/>
                <a:gd name="T26" fmla="*/ 0 w 80"/>
                <a:gd name="T27" fmla="*/ 2 h 112"/>
                <a:gd name="T28" fmla="*/ 4 w 80"/>
                <a:gd name="T29" fmla="*/ 0 h 112"/>
                <a:gd name="T30" fmla="*/ 75 w 80"/>
                <a:gd name="T31" fmla="*/ 0 h 112"/>
                <a:gd name="T32" fmla="*/ 79 w 80"/>
                <a:gd name="T33" fmla="*/ 2 h 112"/>
                <a:gd name="T34" fmla="*/ 79 w 80"/>
                <a:gd name="T35" fmla="*/ 6 h 112"/>
                <a:gd name="T36" fmla="*/ 54 w 80"/>
                <a:gd name="T37" fmla="*/ 54 h 112"/>
                <a:gd name="T38" fmla="*/ 54 w 80"/>
                <a:gd name="T39" fmla="*/ 108 h 112"/>
                <a:gd name="T40" fmla="*/ 50 w 80"/>
                <a:gd name="T41" fmla="*/ 1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0" h="112">
                  <a:moveTo>
                    <a:pt x="50" y="112"/>
                  </a:moveTo>
                  <a:cubicBezTo>
                    <a:pt x="48" y="112"/>
                    <a:pt x="46" y="110"/>
                    <a:pt x="46" y="108"/>
                  </a:cubicBezTo>
                  <a:cubicBezTo>
                    <a:pt x="46" y="53"/>
                    <a:pt x="46" y="53"/>
                    <a:pt x="46" y="53"/>
                  </a:cubicBezTo>
                  <a:cubicBezTo>
                    <a:pt x="46" y="52"/>
                    <a:pt x="46" y="51"/>
                    <a:pt x="46" y="51"/>
                  </a:cubicBezTo>
                  <a:cubicBezTo>
                    <a:pt x="69" y="8"/>
                    <a:pt x="69" y="8"/>
                    <a:pt x="69" y="8"/>
                  </a:cubicBezTo>
                  <a:cubicBezTo>
                    <a:pt x="11" y="8"/>
                    <a:pt x="11" y="8"/>
                    <a:pt x="11" y="8"/>
                  </a:cubicBezTo>
                  <a:cubicBezTo>
                    <a:pt x="33" y="51"/>
                    <a:pt x="33" y="51"/>
                    <a:pt x="33" y="51"/>
                  </a:cubicBezTo>
                  <a:cubicBezTo>
                    <a:pt x="33" y="51"/>
                    <a:pt x="34" y="52"/>
                    <a:pt x="34" y="53"/>
                  </a:cubicBezTo>
                  <a:cubicBezTo>
                    <a:pt x="34" y="108"/>
                    <a:pt x="34" y="108"/>
                    <a:pt x="34" y="108"/>
                  </a:cubicBezTo>
                  <a:cubicBezTo>
                    <a:pt x="34" y="110"/>
                    <a:pt x="32" y="112"/>
                    <a:pt x="29" y="112"/>
                  </a:cubicBezTo>
                  <a:cubicBezTo>
                    <a:pt x="27" y="112"/>
                    <a:pt x="25" y="110"/>
                    <a:pt x="25" y="108"/>
                  </a:cubicBezTo>
                  <a:cubicBezTo>
                    <a:pt x="25" y="54"/>
                    <a:pt x="25" y="54"/>
                    <a:pt x="25" y="54"/>
                  </a:cubicBezTo>
                  <a:cubicBezTo>
                    <a:pt x="0" y="6"/>
                    <a:pt x="0" y="6"/>
                    <a:pt x="0" y="6"/>
                  </a:cubicBezTo>
                  <a:cubicBezTo>
                    <a:pt x="0" y="5"/>
                    <a:pt x="0" y="3"/>
                    <a:pt x="0" y="2"/>
                  </a:cubicBezTo>
                  <a:cubicBezTo>
                    <a:pt x="1" y="1"/>
                    <a:pt x="3" y="0"/>
                    <a:pt x="4" y="0"/>
                  </a:cubicBezTo>
                  <a:cubicBezTo>
                    <a:pt x="75" y="0"/>
                    <a:pt x="75" y="0"/>
                    <a:pt x="75" y="0"/>
                  </a:cubicBezTo>
                  <a:cubicBezTo>
                    <a:pt x="77" y="0"/>
                    <a:pt x="78" y="1"/>
                    <a:pt x="79" y="2"/>
                  </a:cubicBezTo>
                  <a:cubicBezTo>
                    <a:pt x="80" y="3"/>
                    <a:pt x="80" y="5"/>
                    <a:pt x="79" y="6"/>
                  </a:cubicBezTo>
                  <a:cubicBezTo>
                    <a:pt x="54" y="54"/>
                    <a:pt x="54" y="54"/>
                    <a:pt x="54" y="54"/>
                  </a:cubicBezTo>
                  <a:cubicBezTo>
                    <a:pt x="54" y="108"/>
                    <a:pt x="54" y="108"/>
                    <a:pt x="54" y="108"/>
                  </a:cubicBezTo>
                  <a:cubicBezTo>
                    <a:pt x="54" y="110"/>
                    <a:pt x="52" y="112"/>
                    <a:pt x="50" y="112"/>
                  </a:cubicBez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6"/>
            <p:cNvSpPr>
              <a:spLocks noEditPoints="1"/>
            </p:cNvSpPr>
            <p:nvPr/>
          </p:nvSpPr>
          <p:spPr bwMode="auto">
            <a:xfrm>
              <a:off x="3506788" y="3014663"/>
              <a:ext cx="547688" cy="666750"/>
            </a:xfrm>
            <a:custGeom>
              <a:avLst/>
              <a:gdLst>
                <a:gd name="T0" fmla="*/ 166 w 247"/>
                <a:gd name="T1" fmla="*/ 301 h 301"/>
                <a:gd name="T2" fmla="*/ 81 w 247"/>
                <a:gd name="T3" fmla="*/ 301 h 301"/>
                <a:gd name="T4" fmla="*/ 70 w 247"/>
                <a:gd name="T5" fmla="*/ 290 h 301"/>
                <a:gd name="T6" fmla="*/ 35 w 247"/>
                <a:gd name="T7" fmla="*/ 205 h 301"/>
                <a:gd name="T8" fmla="*/ 0 w 247"/>
                <a:gd name="T9" fmla="*/ 112 h 301"/>
                <a:gd name="T10" fmla="*/ 124 w 247"/>
                <a:gd name="T11" fmla="*/ 0 h 301"/>
                <a:gd name="T12" fmla="*/ 247 w 247"/>
                <a:gd name="T13" fmla="*/ 112 h 301"/>
                <a:gd name="T14" fmla="*/ 212 w 247"/>
                <a:gd name="T15" fmla="*/ 205 h 301"/>
                <a:gd name="T16" fmla="*/ 178 w 247"/>
                <a:gd name="T17" fmla="*/ 290 h 301"/>
                <a:gd name="T18" fmla="*/ 166 w 247"/>
                <a:gd name="T19" fmla="*/ 301 h 301"/>
                <a:gd name="T20" fmla="*/ 124 w 247"/>
                <a:gd name="T21" fmla="*/ 8 h 301"/>
                <a:gd name="T22" fmla="*/ 9 w 247"/>
                <a:gd name="T23" fmla="*/ 112 h 301"/>
                <a:gd name="T24" fmla="*/ 42 w 247"/>
                <a:gd name="T25" fmla="*/ 201 h 301"/>
                <a:gd name="T26" fmla="*/ 78 w 247"/>
                <a:gd name="T27" fmla="*/ 290 h 301"/>
                <a:gd name="T28" fmla="*/ 81 w 247"/>
                <a:gd name="T29" fmla="*/ 293 h 301"/>
                <a:gd name="T30" fmla="*/ 166 w 247"/>
                <a:gd name="T31" fmla="*/ 293 h 301"/>
                <a:gd name="T32" fmla="*/ 170 w 247"/>
                <a:gd name="T33" fmla="*/ 290 h 301"/>
                <a:gd name="T34" fmla="*/ 205 w 247"/>
                <a:gd name="T35" fmla="*/ 201 h 301"/>
                <a:gd name="T36" fmla="*/ 239 w 247"/>
                <a:gd name="T37" fmla="*/ 112 h 301"/>
                <a:gd name="T38" fmla="*/ 124 w 247"/>
                <a:gd name="T39" fmla="*/ 8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7" h="301">
                  <a:moveTo>
                    <a:pt x="166" y="301"/>
                  </a:moveTo>
                  <a:cubicBezTo>
                    <a:pt x="81" y="301"/>
                    <a:pt x="81" y="301"/>
                    <a:pt x="81" y="301"/>
                  </a:cubicBezTo>
                  <a:cubicBezTo>
                    <a:pt x="75" y="301"/>
                    <a:pt x="70" y="296"/>
                    <a:pt x="70" y="290"/>
                  </a:cubicBezTo>
                  <a:cubicBezTo>
                    <a:pt x="68" y="258"/>
                    <a:pt x="51" y="231"/>
                    <a:pt x="35" y="205"/>
                  </a:cubicBezTo>
                  <a:cubicBezTo>
                    <a:pt x="18" y="177"/>
                    <a:pt x="0" y="148"/>
                    <a:pt x="0" y="112"/>
                  </a:cubicBezTo>
                  <a:cubicBezTo>
                    <a:pt x="0" y="58"/>
                    <a:pt x="43" y="0"/>
                    <a:pt x="124" y="0"/>
                  </a:cubicBezTo>
                  <a:cubicBezTo>
                    <a:pt x="194" y="0"/>
                    <a:pt x="247" y="59"/>
                    <a:pt x="247" y="112"/>
                  </a:cubicBezTo>
                  <a:cubicBezTo>
                    <a:pt x="247" y="148"/>
                    <a:pt x="230" y="177"/>
                    <a:pt x="212" y="205"/>
                  </a:cubicBezTo>
                  <a:cubicBezTo>
                    <a:pt x="196" y="231"/>
                    <a:pt x="180" y="258"/>
                    <a:pt x="178" y="290"/>
                  </a:cubicBezTo>
                  <a:cubicBezTo>
                    <a:pt x="177" y="296"/>
                    <a:pt x="172" y="301"/>
                    <a:pt x="166" y="301"/>
                  </a:cubicBezTo>
                  <a:close/>
                  <a:moveTo>
                    <a:pt x="124" y="8"/>
                  </a:moveTo>
                  <a:cubicBezTo>
                    <a:pt x="49" y="8"/>
                    <a:pt x="9" y="62"/>
                    <a:pt x="9" y="112"/>
                  </a:cubicBezTo>
                  <a:cubicBezTo>
                    <a:pt x="9" y="145"/>
                    <a:pt x="25" y="172"/>
                    <a:pt x="42" y="201"/>
                  </a:cubicBezTo>
                  <a:cubicBezTo>
                    <a:pt x="59" y="228"/>
                    <a:pt x="76" y="256"/>
                    <a:pt x="78" y="290"/>
                  </a:cubicBezTo>
                  <a:cubicBezTo>
                    <a:pt x="78" y="292"/>
                    <a:pt x="80" y="293"/>
                    <a:pt x="81" y="293"/>
                  </a:cubicBezTo>
                  <a:cubicBezTo>
                    <a:pt x="166" y="293"/>
                    <a:pt x="166" y="293"/>
                    <a:pt x="166" y="293"/>
                  </a:cubicBezTo>
                  <a:cubicBezTo>
                    <a:pt x="168" y="293"/>
                    <a:pt x="169" y="292"/>
                    <a:pt x="170" y="290"/>
                  </a:cubicBezTo>
                  <a:cubicBezTo>
                    <a:pt x="172" y="256"/>
                    <a:pt x="189" y="228"/>
                    <a:pt x="205" y="201"/>
                  </a:cubicBezTo>
                  <a:cubicBezTo>
                    <a:pt x="223" y="172"/>
                    <a:pt x="239" y="145"/>
                    <a:pt x="239" y="112"/>
                  </a:cubicBezTo>
                  <a:cubicBezTo>
                    <a:pt x="239" y="63"/>
                    <a:pt x="190" y="8"/>
                    <a:pt x="124" y="8"/>
                  </a:cubicBezTo>
                  <a:close/>
                </a:path>
              </a:pathLst>
            </a:custGeom>
            <a:solidFill>
              <a:schemeClr val="accent4"/>
            </a:solidFill>
            <a:ln w="9525">
              <a:solidFill>
                <a:schemeClr val="accent4"/>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7"/>
            <p:cNvSpPr>
              <a:spLocks/>
            </p:cNvSpPr>
            <p:nvPr/>
          </p:nvSpPr>
          <p:spPr bwMode="auto">
            <a:xfrm>
              <a:off x="3781426" y="3803650"/>
              <a:ext cx="2071688" cy="3054350"/>
            </a:xfrm>
            <a:custGeom>
              <a:avLst/>
              <a:gdLst>
                <a:gd name="T0" fmla="*/ 0 w 935"/>
                <a:gd name="T1" fmla="*/ 0 h 1380"/>
                <a:gd name="T2" fmla="*/ 0 w 935"/>
                <a:gd name="T3" fmla="*/ 104 h 1380"/>
                <a:gd name="T4" fmla="*/ 80 w 935"/>
                <a:gd name="T5" fmla="*/ 183 h 1380"/>
                <a:gd name="T6" fmla="*/ 855 w 935"/>
                <a:gd name="T7" fmla="*/ 183 h 1380"/>
                <a:gd name="T8" fmla="*/ 935 w 935"/>
                <a:gd name="T9" fmla="*/ 263 h 1380"/>
                <a:gd name="T10" fmla="*/ 935 w 935"/>
                <a:gd name="T11" fmla="*/ 1380 h 1380"/>
              </a:gdLst>
              <a:ahLst/>
              <a:cxnLst>
                <a:cxn ang="0">
                  <a:pos x="T0" y="T1"/>
                </a:cxn>
                <a:cxn ang="0">
                  <a:pos x="T2" y="T3"/>
                </a:cxn>
                <a:cxn ang="0">
                  <a:pos x="T4" y="T5"/>
                </a:cxn>
                <a:cxn ang="0">
                  <a:pos x="T6" y="T7"/>
                </a:cxn>
                <a:cxn ang="0">
                  <a:pos x="T8" y="T9"/>
                </a:cxn>
                <a:cxn ang="0">
                  <a:pos x="T10" y="T11"/>
                </a:cxn>
              </a:cxnLst>
              <a:rect l="0" t="0" r="r" b="b"/>
              <a:pathLst>
                <a:path w="935" h="1380">
                  <a:moveTo>
                    <a:pt x="0" y="0"/>
                  </a:moveTo>
                  <a:cubicBezTo>
                    <a:pt x="0" y="104"/>
                    <a:pt x="0" y="104"/>
                    <a:pt x="0" y="104"/>
                  </a:cubicBezTo>
                  <a:cubicBezTo>
                    <a:pt x="0" y="148"/>
                    <a:pt x="35" y="183"/>
                    <a:pt x="80" y="183"/>
                  </a:cubicBezTo>
                  <a:cubicBezTo>
                    <a:pt x="855" y="183"/>
                    <a:pt x="855" y="183"/>
                    <a:pt x="855" y="183"/>
                  </a:cubicBezTo>
                  <a:cubicBezTo>
                    <a:pt x="899" y="183"/>
                    <a:pt x="935" y="219"/>
                    <a:pt x="935" y="263"/>
                  </a:cubicBezTo>
                  <a:cubicBezTo>
                    <a:pt x="935" y="1380"/>
                    <a:pt x="935" y="1380"/>
                    <a:pt x="935" y="1380"/>
                  </a:cubicBezTo>
                </a:path>
              </a:pathLst>
            </a:custGeom>
            <a:noFill/>
            <a:ln w="349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8"/>
            <p:cNvSpPr>
              <a:spLocks/>
            </p:cNvSpPr>
            <p:nvPr/>
          </p:nvSpPr>
          <p:spPr bwMode="auto">
            <a:xfrm>
              <a:off x="5218113" y="3910013"/>
              <a:ext cx="219075" cy="44450"/>
            </a:xfrm>
            <a:custGeom>
              <a:avLst/>
              <a:gdLst>
                <a:gd name="T0" fmla="*/ 99 w 99"/>
                <a:gd name="T1" fmla="*/ 20 h 20"/>
                <a:gd name="T2" fmla="*/ 99 w 99"/>
                <a:gd name="T3" fmla="*/ 8 h 20"/>
                <a:gd name="T4" fmla="*/ 91 w 99"/>
                <a:gd name="T5" fmla="*/ 0 h 20"/>
                <a:gd name="T6" fmla="*/ 8 w 99"/>
                <a:gd name="T7" fmla="*/ 0 h 20"/>
                <a:gd name="T8" fmla="*/ 0 w 99"/>
                <a:gd name="T9" fmla="*/ 8 h 20"/>
                <a:gd name="T10" fmla="*/ 0 w 99"/>
                <a:gd name="T11" fmla="*/ 20 h 20"/>
                <a:gd name="T12" fmla="*/ 99 w 99"/>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99" h="20">
                  <a:moveTo>
                    <a:pt x="99" y="20"/>
                  </a:moveTo>
                  <a:cubicBezTo>
                    <a:pt x="99" y="8"/>
                    <a:pt x="99" y="8"/>
                    <a:pt x="99" y="8"/>
                  </a:cubicBezTo>
                  <a:cubicBezTo>
                    <a:pt x="99" y="4"/>
                    <a:pt x="95" y="0"/>
                    <a:pt x="91" y="0"/>
                  </a:cubicBezTo>
                  <a:cubicBezTo>
                    <a:pt x="8" y="0"/>
                    <a:pt x="8" y="0"/>
                    <a:pt x="8" y="0"/>
                  </a:cubicBezTo>
                  <a:cubicBezTo>
                    <a:pt x="3" y="0"/>
                    <a:pt x="0" y="4"/>
                    <a:pt x="0" y="8"/>
                  </a:cubicBezTo>
                  <a:cubicBezTo>
                    <a:pt x="0" y="20"/>
                    <a:pt x="0" y="20"/>
                    <a:pt x="0" y="20"/>
                  </a:cubicBezTo>
                  <a:lnTo>
                    <a:pt x="99" y="2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Rectangle 29"/>
            <p:cNvSpPr>
              <a:spLocks noChangeArrowheads="1"/>
            </p:cNvSpPr>
            <p:nvPr/>
          </p:nvSpPr>
          <p:spPr bwMode="auto">
            <a:xfrm>
              <a:off x="5218113" y="3973513"/>
              <a:ext cx="219075" cy="28575"/>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30"/>
            <p:cNvSpPr>
              <a:spLocks/>
            </p:cNvSpPr>
            <p:nvPr/>
          </p:nvSpPr>
          <p:spPr bwMode="auto">
            <a:xfrm>
              <a:off x="5218113" y="4022725"/>
              <a:ext cx="219075" cy="44450"/>
            </a:xfrm>
            <a:custGeom>
              <a:avLst/>
              <a:gdLst>
                <a:gd name="T0" fmla="*/ 0 w 99"/>
                <a:gd name="T1" fmla="*/ 0 h 20"/>
                <a:gd name="T2" fmla="*/ 0 w 99"/>
                <a:gd name="T3" fmla="*/ 12 h 20"/>
                <a:gd name="T4" fmla="*/ 8 w 99"/>
                <a:gd name="T5" fmla="*/ 20 h 20"/>
                <a:gd name="T6" fmla="*/ 91 w 99"/>
                <a:gd name="T7" fmla="*/ 20 h 20"/>
                <a:gd name="T8" fmla="*/ 99 w 99"/>
                <a:gd name="T9" fmla="*/ 12 h 20"/>
                <a:gd name="T10" fmla="*/ 99 w 99"/>
                <a:gd name="T11" fmla="*/ 0 h 20"/>
                <a:gd name="T12" fmla="*/ 0 w 99"/>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99" h="20">
                  <a:moveTo>
                    <a:pt x="0" y="0"/>
                  </a:moveTo>
                  <a:cubicBezTo>
                    <a:pt x="0" y="12"/>
                    <a:pt x="0" y="12"/>
                    <a:pt x="0" y="12"/>
                  </a:cubicBezTo>
                  <a:cubicBezTo>
                    <a:pt x="0" y="16"/>
                    <a:pt x="3" y="20"/>
                    <a:pt x="8" y="20"/>
                  </a:cubicBezTo>
                  <a:cubicBezTo>
                    <a:pt x="91" y="20"/>
                    <a:pt x="91" y="20"/>
                    <a:pt x="91" y="20"/>
                  </a:cubicBezTo>
                  <a:cubicBezTo>
                    <a:pt x="95" y="20"/>
                    <a:pt x="99" y="16"/>
                    <a:pt x="99" y="12"/>
                  </a:cubicBezTo>
                  <a:cubicBezTo>
                    <a:pt x="99" y="0"/>
                    <a:pt x="99" y="0"/>
                    <a:pt x="99" y="0"/>
                  </a:cubicBezTo>
                  <a:lnTo>
                    <a:pt x="0"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31"/>
            <p:cNvSpPr>
              <a:spLocks noEditPoints="1"/>
            </p:cNvSpPr>
            <p:nvPr/>
          </p:nvSpPr>
          <p:spPr bwMode="auto">
            <a:xfrm>
              <a:off x="5046663" y="3181350"/>
              <a:ext cx="560388" cy="700088"/>
            </a:xfrm>
            <a:custGeom>
              <a:avLst/>
              <a:gdLst>
                <a:gd name="T0" fmla="*/ 126 w 253"/>
                <a:gd name="T1" fmla="*/ 0 h 316"/>
                <a:gd name="T2" fmla="*/ 0 w 253"/>
                <a:gd name="T3" fmla="*/ 111 h 316"/>
                <a:gd name="T4" fmla="*/ 70 w 253"/>
                <a:gd name="T5" fmla="*/ 305 h 316"/>
                <a:gd name="T6" fmla="*/ 83 w 253"/>
                <a:gd name="T7" fmla="*/ 316 h 316"/>
                <a:gd name="T8" fmla="*/ 169 w 253"/>
                <a:gd name="T9" fmla="*/ 316 h 316"/>
                <a:gd name="T10" fmla="*/ 182 w 253"/>
                <a:gd name="T11" fmla="*/ 305 h 316"/>
                <a:gd name="T12" fmla="*/ 253 w 253"/>
                <a:gd name="T13" fmla="*/ 111 h 316"/>
                <a:gd name="T14" fmla="*/ 126 w 253"/>
                <a:gd name="T15" fmla="*/ 0 h 316"/>
                <a:gd name="T16" fmla="*/ 113 w 253"/>
                <a:gd name="T17" fmla="*/ 285 h 316"/>
                <a:gd name="T18" fmla="*/ 111 w 253"/>
                <a:gd name="T19" fmla="*/ 285 h 316"/>
                <a:gd name="T20" fmla="*/ 107 w 253"/>
                <a:gd name="T21" fmla="*/ 283 h 316"/>
                <a:gd name="T22" fmla="*/ 66 w 253"/>
                <a:gd name="T23" fmla="*/ 176 h 316"/>
                <a:gd name="T24" fmla="*/ 65 w 253"/>
                <a:gd name="T25" fmla="*/ 176 h 316"/>
                <a:gd name="T26" fmla="*/ 49 w 253"/>
                <a:gd name="T27" fmla="*/ 160 h 316"/>
                <a:gd name="T28" fmla="*/ 65 w 253"/>
                <a:gd name="T29" fmla="*/ 144 h 316"/>
                <a:gd name="T30" fmla="*/ 80 w 253"/>
                <a:gd name="T31" fmla="*/ 160 h 316"/>
                <a:gd name="T32" fmla="*/ 74 w 253"/>
                <a:gd name="T33" fmla="*/ 173 h 316"/>
                <a:gd name="T34" fmla="*/ 115 w 253"/>
                <a:gd name="T35" fmla="*/ 279 h 316"/>
                <a:gd name="T36" fmla="*/ 113 w 253"/>
                <a:gd name="T37" fmla="*/ 285 h 316"/>
                <a:gd name="T38" fmla="*/ 188 w 253"/>
                <a:gd name="T39" fmla="*/ 176 h 316"/>
                <a:gd name="T40" fmla="*/ 187 w 253"/>
                <a:gd name="T41" fmla="*/ 176 h 316"/>
                <a:gd name="T42" fmla="*/ 145 w 253"/>
                <a:gd name="T43" fmla="*/ 283 h 316"/>
                <a:gd name="T44" fmla="*/ 141 w 253"/>
                <a:gd name="T45" fmla="*/ 285 h 316"/>
                <a:gd name="T46" fmla="*/ 140 w 253"/>
                <a:gd name="T47" fmla="*/ 285 h 316"/>
                <a:gd name="T48" fmla="*/ 137 w 253"/>
                <a:gd name="T49" fmla="*/ 279 h 316"/>
                <a:gd name="T50" fmla="*/ 178 w 253"/>
                <a:gd name="T51" fmla="*/ 173 h 316"/>
                <a:gd name="T52" fmla="*/ 172 w 253"/>
                <a:gd name="T53" fmla="*/ 160 h 316"/>
                <a:gd name="T54" fmla="*/ 188 w 253"/>
                <a:gd name="T55" fmla="*/ 144 h 316"/>
                <a:gd name="T56" fmla="*/ 204 w 253"/>
                <a:gd name="T57" fmla="*/ 160 h 316"/>
                <a:gd name="T58" fmla="*/ 188 w 253"/>
                <a:gd name="T59" fmla="*/ 17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53" h="316">
                  <a:moveTo>
                    <a:pt x="126" y="0"/>
                  </a:moveTo>
                  <a:cubicBezTo>
                    <a:pt x="41" y="0"/>
                    <a:pt x="0" y="51"/>
                    <a:pt x="0" y="111"/>
                  </a:cubicBezTo>
                  <a:cubicBezTo>
                    <a:pt x="0" y="184"/>
                    <a:pt x="55" y="235"/>
                    <a:pt x="70" y="305"/>
                  </a:cubicBezTo>
                  <a:cubicBezTo>
                    <a:pt x="71" y="311"/>
                    <a:pt x="77" y="316"/>
                    <a:pt x="83" y="316"/>
                  </a:cubicBezTo>
                  <a:cubicBezTo>
                    <a:pt x="169" y="316"/>
                    <a:pt x="169" y="316"/>
                    <a:pt x="169" y="316"/>
                  </a:cubicBezTo>
                  <a:cubicBezTo>
                    <a:pt x="176" y="316"/>
                    <a:pt x="181" y="311"/>
                    <a:pt x="182" y="305"/>
                  </a:cubicBezTo>
                  <a:cubicBezTo>
                    <a:pt x="197" y="235"/>
                    <a:pt x="253" y="184"/>
                    <a:pt x="253" y="111"/>
                  </a:cubicBezTo>
                  <a:cubicBezTo>
                    <a:pt x="253" y="51"/>
                    <a:pt x="201" y="0"/>
                    <a:pt x="126" y="0"/>
                  </a:cubicBezTo>
                  <a:close/>
                  <a:moveTo>
                    <a:pt x="113" y="285"/>
                  </a:moveTo>
                  <a:cubicBezTo>
                    <a:pt x="112" y="285"/>
                    <a:pt x="112" y="285"/>
                    <a:pt x="111" y="285"/>
                  </a:cubicBezTo>
                  <a:cubicBezTo>
                    <a:pt x="109" y="285"/>
                    <a:pt x="108" y="284"/>
                    <a:pt x="107" y="283"/>
                  </a:cubicBezTo>
                  <a:cubicBezTo>
                    <a:pt x="66" y="176"/>
                    <a:pt x="66" y="176"/>
                    <a:pt x="66" y="176"/>
                  </a:cubicBezTo>
                  <a:cubicBezTo>
                    <a:pt x="65" y="176"/>
                    <a:pt x="65" y="176"/>
                    <a:pt x="65" y="176"/>
                  </a:cubicBezTo>
                  <a:cubicBezTo>
                    <a:pt x="56" y="176"/>
                    <a:pt x="49" y="169"/>
                    <a:pt x="49" y="160"/>
                  </a:cubicBezTo>
                  <a:cubicBezTo>
                    <a:pt x="49" y="151"/>
                    <a:pt x="56" y="144"/>
                    <a:pt x="65" y="144"/>
                  </a:cubicBezTo>
                  <a:cubicBezTo>
                    <a:pt x="73" y="144"/>
                    <a:pt x="80" y="151"/>
                    <a:pt x="80" y="160"/>
                  </a:cubicBezTo>
                  <a:cubicBezTo>
                    <a:pt x="80" y="165"/>
                    <a:pt x="78" y="170"/>
                    <a:pt x="74" y="173"/>
                  </a:cubicBezTo>
                  <a:cubicBezTo>
                    <a:pt x="115" y="279"/>
                    <a:pt x="115" y="279"/>
                    <a:pt x="115" y="279"/>
                  </a:cubicBezTo>
                  <a:cubicBezTo>
                    <a:pt x="116" y="282"/>
                    <a:pt x="115" y="284"/>
                    <a:pt x="113" y="285"/>
                  </a:cubicBezTo>
                  <a:close/>
                  <a:moveTo>
                    <a:pt x="188" y="176"/>
                  </a:moveTo>
                  <a:cubicBezTo>
                    <a:pt x="187" y="176"/>
                    <a:pt x="187" y="176"/>
                    <a:pt x="187" y="176"/>
                  </a:cubicBezTo>
                  <a:cubicBezTo>
                    <a:pt x="145" y="283"/>
                    <a:pt x="145" y="283"/>
                    <a:pt x="145" y="283"/>
                  </a:cubicBezTo>
                  <a:cubicBezTo>
                    <a:pt x="145" y="284"/>
                    <a:pt x="143" y="285"/>
                    <a:pt x="141" y="285"/>
                  </a:cubicBezTo>
                  <a:cubicBezTo>
                    <a:pt x="141" y="285"/>
                    <a:pt x="140" y="285"/>
                    <a:pt x="140" y="285"/>
                  </a:cubicBezTo>
                  <a:cubicBezTo>
                    <a:pt x="137" y="284"/>
                    <a:pt x="136" y="282"/>
                    <a:pt x="137" y="279"/>
                  </a:cubicBezTo>
                  <a:cubicBezTo>
                    <a:pt x="178" y="173"/>
                    <a:pt x="178" y="173"/>
                    <a:pt x="178" y="173"/>
                  </a:cubicBezTo>
                  <a:cubicBezTo>
                    <a:pt x="174" y="170"/>
                    <a:pt x="172" y="165"/>
                    <a:pt x="172" y="160"/>
                  </a:cubicBezTo>
                  <a:cubicBezTo>
                    <a:pt x="172" y="151"/>
                    <a:pt x="179" y="144"/>
                    <a:pt x="188" y="144"/>
                  </a:cubicBezTo>
                  <a:cubicBezTo>
                    <a:pt x="197" y="144"/>
                    <a:pt x="204" y="151"/>
                    <a:pt x="204" y="160"/>
                  </a:cubicBezTo>
                  <a:cubicBezTo>
                    <a:pt x="204" y="169"/>
                    <a:pt x="197" y="176"/>
                    <a:pt x="188" y="17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32"/>
            <p:cNvSpPr>
              <a:spLocks/>
            </p:cNvSpPr>
            <p:nvPr/>
          </p:nvSpPr>
          <p:spPr bwMode="auto">
            <a:xfrm>
              <a:off x="5327651" y="4040188"/>
              <a:ext cx="230188" cy="2817813"/>
            </a:xfrm>
            <a:custGeom>
              <a:avLst/>
              <a:gdLst>
                <a:gd name="T0" fmla="*/ 0 w 104"/>
                <a:gd name="T1" fmla="*/ 0 h 1273"/>
                <a:gd name="T2" fmla="*/ 0 w 104"/>
                <a:gd name="T3" fmla="*/ 408 h 1273"/>
                <a:gd name="T4" fmla="*/ 52 w 104"/>
                <a:gd name="T5" fmla="*/ 460 h 1273"/>
                <a:gd name="T6" fmla="*/ 52 w 104"/>
                <a:gd name="T7" fmla="*/ 460 h 1273"/>
                <a:gd name="T8" fmla="*/ 104 w 104"/>
                <a:gd name="T9" fmla="*/ 512 h 1273"/>
                <a:gd name="T10" fmla="*/ 104 w 104"/>
                <a:gd name="T11" fmla="*/ 1273 h 1273"/>
              </a:gdLst>
              <a:ahLst/>
              <a:cxnLst>
                <a:cxn ang="0">
                  <a:pos x="T0" y="T1"/>
                </a:cxn>
                <a:cxn ang="0">
                  <a:pos x="T2" y="T3"/>
                </a:cxn>
                <a:cxn ang="0">
                  <a:pos x="T4" y="T5"/>
                </a:cxn>
                <a:cxn ang="0">
                  <a:pos x="T6" y="T7"/>
                </a:cxn>
                <a:cxn ang="0">
                  <a:pos x="T8" y="T9"/>
                </a:cxn>
                <a:cxn ang="0">
                  <a:pos x="T10" y="T11"/>
                </a:cxn>
              </a:cxnLst>
              <a:rect l="0" t="0" r="r" b="b"/>
              <a:pathLst>
                <a:path w="104" h="1273">
                  <a:moveTo>
                    <a:pt x="0" y="0"/>
                  </a:moveTo>
                  <a:cubicBezTo>
                    <a:pt x="0" y="408"/>
                    <a:pt x="0" y="408"/>
                    <a:pt x="0" y="408"/>
                  </a:cubicBezTo>
                  <a:cubicBezTo>
                    <a:pt x="0" y="437"/>
                    <a:pt x="23" y="460"/>
                    <a:pt x="52" y="460"/>
                  </a:cubicBezTo>
                  <a:cubicBezTo>
                    <a:pt x="52" y="460"/>
                    <a:pt x="52" y="460"/>
                    <a:pt x="52" y="460"/>
                  </a:cubicBezTo>
                  <a:cubicBezTo>
                    <a:pt x="81" y="460"/>
                    <a:pt x="104" y="483"/>
                    <a:pt x="104" y="512"/>
                  </a:cubicBezTo>
                  <a:cubicBezTo>
                    <a:pt x="104" y="1273"/>
                    <a:pt x="104" y="1273"/>
                    <a:pt x="104" y="1273"/>
                  </a:cubicBezTo>
                </a:path>
              </a:pathLst>
            </a:custGeom>
            <a:noFill/>
            <a:ln w="106363"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33"/>
            <p:cNvSpPr>
              <a:spLocks/>
            </p:cNvSpPr>
            <p:nvPr/>
          </p:nvSpPr>
          <p:spPr bwMode="auto">
            <a:xfrm>
              <a:off x="4681538" y="3109913"/>
              <a:ext cx="2043113" cy="3748088"/>
            </a:xfrm>
            <a:custGeom>
              <a:avLst/>
              <a:gdLst>
                <a:gd name="T0" fmla="*/ 0 w 922"/>
                <a:gd name="T1" fmla="*/ 0 h 1693"/>
                <a:gd name="T2" fmla="*/ 0 w 922"/>
                <a:gd name="T3" fmla="*/ 587 h 1693"/>
                <a:gd name="T4" fmla="*/ 77 w 922"/>
                <a:gd name="T5" fmla="*/ 663 h 1693"/>
                <a:gd name="T6" fmla="*/ 845 w 922"/>
                <a:gd name="T7" fmla="*/ 663 h 1693"/>
                <a:gd name="T8" fmla="*/ 922 w 922"/>
                <a:gd name="T9" fmla="*/ 740 h 1693"/>
                <a:gd name="T10" fmla="*/ 922 w 922"/>
                <a:gd name="T11" fmla="*/ 1693 h 1693"/>
              </a:gdLst>
              <a:ahLst/>
              <a:cxnLst>
                <a:cxn ang="0">
                  <a:pos x="T0" y="T1"/>
                </a:cxn>
                <a:cxn ang="0">
                  <a:pos x="T2" y="T3"/>
                </a:cxn>
                <a:cxn ang="0">
                  <a:pos x="T4" y="T5"/>
                </a:cxn>
                <a:cxn ang="0">
                  <a:pos x="T6" y="T7"/>
                </a:cxn>
                <a:cxn ang="0">
                  <a:pos x="T8" y="T9"/>
                </a:cxn>
                <a:cxn ang="0">
                  <a:pos x="T10" y="T11"/>
                </a:cxn>
              </a:cxnLst>
              <a:rect l="0" t="0" r="r" b="b"/>
              <a:pathLst>
                <a:path w="922" h="1693">
                  <a:moveTo>
                    <a:pt x="0" y="0"/>
                  </a:moveTo>
                  <a:cubicBezTo>
                    <a:pt x="0" y="587"/>
                    <a:pt x="0" y="587"/>
                    <a:pt x="0" y="587"/>
                  </a:cubicBezTo>
                  <a:cubicBezTo>
                    <a:pt x="0" y="629"/>
                    <a:pt x="35" y="663"/>
                    <a:pt x="77" y="663"/>
                  </a:cubicBezTo>
                  <a:cubicBezTo>
                    <a:pt x="845" y="663"/>
                    <a:pt x="845" y="663"/>
                    <a:pt x="845" y="663"/>
                  </a:cubicBezTo>
                  <a:cubicBezTo>
                    <a:pt x="887" y="663"/>
                    <a:pt x="922" y="698"/>
                    <a:pt x="922" y="740"/>
                  </a:cubicBezTo>
                  <a:cubicBezTo>
                    <a:pt x="922" y="1693"/>
                    <a:pt x="922" y="1693"/>
                    <a:pt x="922" y="1693"/>
                  </a:cubicBezTo>
                </a:path>
              </a:pathLst>
            </a:custGeom>
            <a:noFill/>
            <a:ln w="460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34"/>
            <p:cNvSpPr>
              <a:spLocks noEditPoints="1"/>
            </p:cNvSpPr>
            <p:nvPr/>
          </p:nvSpPr>
          <p:spPr bwMode="auto">
            <a:xfrm>
              <a:off x="4437063" y="2339975"/>
              <a:ext cx="492125" cy="606425"/>
            </a:xfrm>
            <a:custGeom>
              <a:avLst/>
              <a:gdLst>
                <a:gd name="T0" fmla="*/ 147 w 222"/>
                <a:gd name="T1" fmla="*/ 274 h 274"/>
                <a:gd name="T2" fmla="*/ 74 w 222"/>
                <a:gd name="T3" fmla="*/ 274 h 274"/>
                <a:gd name="T4" fmla="*/ 60 w 222"/>
                <a:gd name="T5" fmla="*/ 262 h 274"/>
                <a:gd name="T6" fmla="*/ 31 w 222"/>
                <a:gd name="T7" fmla="*/ 193 h 274"/>
                <a:gd name="T8" fmla="*/ 0 w 222"/>
                <a:gd name="T9" fmla="*/ 97 h 274"/>
                <a:gd name="T10" fmla="*/ 111 w 222"/>
                <a:gd name="T11" fmla="*/ 0 h 274"/>
                <a:gd name="T12" fmla="*/ 222 w 222"/>
                <a:gd name="T13" fmla="*/ 97 h 274"/>
                <a:gd name="T14" fmla="*/ 191 w 222"/>
                <a:gd name="T15" fmla="*/ 193 h 274"/>
                <a:gd name="T16" fmla="*/ 162 w 222"/>
                <a:gd name="T17" fmla="*/ 262 h 274"/>
                <a:gd name="T18" fmla="*/ 147 w 222"/>
                <a:gd name="T19" fmla="*/ 274 h 274"/>
                <a:gd name="T20" fmla="*/ 111 w 222"/>
                <a:gd name="T21" fmla="*/ 8 h 274"/>
                <a:gd name="T22" fmla="*/ 8 w 222"/>
                <a:gd name="T23" fmla="*/ 97 h 274"/>
                <a:gd name="T24" fmla="*/ 38 w 222"/>
                <a:gd name="T25" fmla="*/ 189 h 274"/>
                <a:gd name="T26" fmla="*/ 67 w 222"/>
                <a:gd name="T27" fmla="*/ 260 h 274"/>
                <a:gd name="T28" fmla="*/ 74 w 222"/>
                <a:gd name="T29" fmla="*/ 266 h 274"/>
                <a:gd name="T30" fmla="*/ 147 w 222"/>
                <a:gd name="T31" fmla="*/ 266 h 274"/>
                <a:gd name="T32" fmla="*/ 154 w 222"/>
                <a:gd name="T33" fmla="*/ 260 h 274"/>
                <a:gd name="T34" fmla="*/ 184 w 222"/>
                <a:gd name="T35" fmla="*/ 189 h 274"/>
                <a:gd name="T36" fmla="*/ 214 w 222"/>
                <a:gd name="T37" fmla="*/ 97 h 274"/>
                <a:gd name="T38" fmla="*/ 111 w 222"/>
                <a:gd name="T39" fmla="*/ 8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2" h="274">
                  <a:moveTo>
                    <a:pt x="147" y="274"/>
                  </a:moveTo>
                  <a:cubicBezTo>
                    <a:pt x="74" y="274"/>
                    <a:pt x="74" y="274"/>
                    <a:pt x="74" y="274"/>
                  </a:cubicBezTo>
                  <a:cubicBezTo>
                    <a:pt x="67" y="274"/>
                    <a:pt x="61" y="269"/>
                    <a:pt x="60" y="262"/>
                  </a:cubicBezTo>
                  <a:cubicBezTo>
                    <a:pt x="54" y="237"/>
                    <a:pt x="43" y="215"/>
                    <a:pt x="31" y="193"/>
                  </a:cubicBezTo>
                  <a:cubicBezTo>
                    <a:pt x="16" y="164"/>
                    <a:pt x="0" y="133"/>
                    <a:pt x="0" y="97"/>
                  </a:cubicBezTo>
                  <a:cubicBezTo>
                    <a:pt x="0" y="38"/>
                    <a:pt x="44" y="0"/>
                    <a:pt x="111" y="0"/>
                  </a:cubicBezTo>
                  <a:cubicBezTo>
                    <a:pt x="174" y="0"/>
                    <a:pt x="222" y="41"/>
                    <a:pt x="222" y="97"/>
                  </a:cubicBezTo>
                  <a:cubicBezTo>
                    <a:pt x="222" y="133"/>
                    <a:pt x="206" y="164"/>
                    <a:pt x="191" y="193"/>
                  </a:cubicBezTo>
                  <a:cubicBezTo>
                    <a:pt x="179" y="215"/>
                    <a:pt x="167" y="237"/>
                    <a:pt x="162" y="262"/>
                  </a:cubicBezTo>
                  <a:cubicBezTo>
                    <a:pt x="161" y="269"/>
                    <a:pt x="155" y="274"/>
                    <a:pt x="147" y="274"/>
                  </a:cubicBezTo>
                  <a:close/>
                  <a:moveTo>
                    <a:pt x="111" y="8"/>
                  </a:moveTo>
                  <a:cubicBezTo>
                    <a:pt x="35" y="8"/>
                    <a:pt x="8" y="54"/>
                    <a:pt x="8" y="97"/>
                  </a:cubicBezTo>
                  <a:cubicBezTo>
                    <a:pt x="8" y="131"/>
                    <a:pt x="23" y="159"/>
                    <a:pt x="38" y="189"/>
                  </a:cubicBezTo>
                  <a:cubicBezTo>
                    <a:pt x="50" y="211"/>
                    <a:pt x="62" y="234"/>
                    <a:pt x="67" y="260"/>
                  </a:cubicBezTo>
                  <a:cubicBezTo>
                    <a:pt x="68" y="264"/>
                    <a:pt x="71" y="266"/>
                    <a:pt x="74" y="266"/>
                  </a:cubicBezTo>
                  <a:cubicBezTo>
                    <a:pt x="147" y="266"/>
                    <a:pt x="147" y="266"/>
                    <a:pt x="147" y="266"/>
                  </a:cubicBezTo>
                  <a:cubicBezTo>
                    <a:pt x="151" y="266"/>
                    <a:pt x="154" y="264"/>
                    <a:pt x="154" y="260"/>
                  </a:cubicBezTo>
                  <a:cubicBezTo>
                    <a:pt x="160" y="234"/>
                    <a:pt x="172" y="211"/>
                    <a:pt x="184" y="189"/>
                  </a:cubicBezTo>
                  <a:cubicBezTo>
                    <a:pt x="199" y="159"/>
                    <a:pt x="214" y="131"/>
                    <a:pt x="214" y="97"/>
                  </a:cubicBezTo>
                  <a:cubicBezTo>
                    <a:pt x="214" y="46"/>
                    <a:pt x="170" y="8"/>
                    <a:pt x="111" y="8"/>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35"/>
            <p:cNvSpPr>
              <a:spLocks/>
            </p:cNvSpPr>
            <p:nvPr/>
          </p:nvSpPr>
          <p:spPr bwMode="auto">
            <a:xfrm>
              <a:off x="4581526" y="2967038"/>
              <a:ext cx="203200" cy="61913"/>
            </a:xfrm>
            <a:custGeom>
              <a:avLst/>
              <a:gdLst>
                <a:gd name="T0" fmla="*/ 88 w 92"/>
                <a:gd name="T1" fmla="*/ 28 h 28"/>
                <a:gd name="T2" fmla="*/ 84 w 92"/>
                <a:gd name="T3" fmla="*/ 24 h 28"/>
                <a:gd name="T4" fmla="*/ 84 w 92"/>
                <a:gd name="T5" fmla="*/ 13 h 28"/>
                <a:gd name="T6" fmla="*/ 78 w 92"/>
                <a:gd name="T7" fmla="*/ 8 h 28"/>
                <a:gd name="T8" fmla="*/ 14 w 92"/>
                <a:gd name="T9" fmla="*/ 8 h 28"/>
                <a:gd name="T10" fmla="*/ 8 w 92"/>
                <a:gd name="T11" fmla="*/ 13 h 28"/>
                <a:gd name="T12" fmla="*/ 8 w 92"/>
                <a:gd name="T13" fmla="*/ 24 h 28"/>
                <a:gd name="T14" fmla="*/ 4 w 92"/>
                <a:gd name="T15" fmla="*/ 28 h 28"/>
                <a:gd name="T16" fmla="*/ 0 w 92"/>
                <a:gd name="T17" fmla="*/ 24 h 28"/>
                <a:gd name="T18" fmla="*/ 0 w 92"/>
                <a:gd name="T19" fmla="*/ 13 h 28"/>
                <a:gd name="T20" fmla="*/ 14 w 92"/>
                <a:gd name="T21" fmla="*/ 0 h 28"/>
                <a:gd name="T22" fmla="*/ 78 w 92"/>
                <a:gd name="T23" fmla="*/ 0 h 28"/>
                <a:gd name="T24" fmla="*/ 92 w 92"/>
                <a:gd name="T25" fmla="*/ 13 h 28"/>
                <a:gd name="T26" fmla="*/ 92 w 92"/>
                <a:gd name="T27" fmla="*/ 24 h 28"/>
                <a:gd name="T28" fmla="*/ 88 w 92"/>
                <a:gd name="T29"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28">
                  <a:moveTo>
                    <a:pt x="88" y="28"/>
                  </a:moveTo>
                  <a:cubicBezTo>
                    <a:pt x="86" y="28"/>
                    <a:pt x="84" y="26"/>
                    <a:pt x="84" y="24"/>
                  </a:cubicBezTo>
                  <a:cubicBezTo>
                    <a:pt x="84" y="13"/>
                    <a:pt x="84" y="13"/>
                    <a:pt x="84" y="13"/>
                  </a:cubicBezTo>
                  <a:cubicBezTo>
                    <a:pt x="84" y="10"/>
                    <a:pt x="81" y="8"/>
                    <a:pt x="78" y="8"/>
                  </a:cubicBezTo>
                  <a:cubicBezTo>
                    <a:pt x="14" y="8"/>
                    <a:pt x="14" y="8"/>
                    <a:pt x="14" y="8"/>
                  </a:cubicBezTo>
                  <a:cubicBezTo>
                    <a:pt x="10" y="8"/>
                    <a:pt x="8" y="10"/>
                    <a:pt x="8" y="13"/>
                  </a:cubicBezTo>
                  <a:cubicBezTo>
                    <a:pt x="8" y="24"/>
                    <a:pt x="8" y="24"/>
                    <a:pt x="8" y="24"/>
                  </a:cubicBezTo>
                  <a:cubicBezTo>
                    <a:pt x="8" y="26"/>
                    <a:pt x="6" y="28"/>
                    <a:pt x="4" y="28"/>
                  </a:cubicBezTo>
                  <a:cubicBezTo>
                    <a:pt x="2" y="28"/>
                    <a:pt x="0" y="26"/>
                    <a:pt x="0" y="24"/>
                  </a:cubicBezTo>
                  <a:cubicBezTo>
                    <a:pt x="0" y="13"/>
                    <a:pt x="0" y="13"/>
                    <a:pt x="0" y="13"/>
                  </a:cubicBezTo>
                  <a:cubicBezTo>
                    <a:pt x="0" y="6"/>
                    <a:pt x="6" y="0"/>
                    <a:pt x="14" y="0"/>
                  </a:cubicBezTo>
                  <a:cubicBezTo>
                    <a:pt x="78" y="0"/>
                    <a:pt x="78" y="0"/>
                    <a:pt x="78" y="0"/>
                  </a:cubicBezTo>
                  <a:cubicBezTo>
                    <a:pt x="86" y="0"/>
                    <a:pt x="92" y="6"/>
                    <a:pt x="92" y="13"/>
                  </a:cubicBezTo>
                  <a:cubicBezTo>
                    <a:pt x="92" y="24"/>
                    <a:pt x="92" y="24"/>
                    <a:pt x="92" y="24"/>
                  </a:cubicBezTo>
                  <a:cubicBezTo>
                    <a:pt x="92" y="26"/>
                    <a:pt x="90" y="28"/>
                    <a:pt x="88" y="28"/>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36"/>
            <p:cNvSpPr>
              <a:spLocks noEditPoints="1"/>
            </p:cNvSpPr>
            <p:nvPr/>
          </p:nvSpPr>
          <p:spPr bwMode="auto">
            <a:xfrm>
              <a:off x="4581526" y="3011488"/>
              <a:ext cx="203200" cy="103188"/>
            </a:xfrm>
            <a:custGeom>
              <a:avLst/>
              <a:gdLst>
                <a:gd name="T0" fmla="*/ 79 w 92"/>
                <a:gd name="T1" fmla="*/ 47 h 47"/>
                <a:gd name="T2" fmla="*/ 12 w 92"/>
                <a:gd name="T3" fmla="*/ 47 h 47"/>
                <a:gd name="T4" fmla="*/ 0 w 92"/>
                <a:gd name="T5" fmla="*/ 35 h 47"/>
                <a:gd name="T6" fmla="*/ 0 w 92"/>
                <a:gd name="T7" fmla="*/ 4 h 47"/>
                <a:gd name="T8" fmla="*/ 4 w 92"/>
                <a:gd name="T9" fmla="*/ 0 h 47"/>
                <a:gd name="T10" fmla="*/ 88 w 92"/>
                <a:gd name="T11" fmla="*/ 0 h 47"/>
                <a:gd name="T12" fmla="*/ 92 w 92"/>
                <a:gd name="T13" fmla="*/ 4 h 47"/>
                <a:gd name="T14" fmla="*/ 92 w 92"/>
                <a:gd name="T15" fmla="*/ 35 h 47"/>
                <a:gd name="T16" fmla="*/ 79 w 92"/>
                <a:gd name="T17" fmla="*/ 47 h 47"/>
                <a:gd name="T18" fmla="*/ 8 w 92"/>
                <a:gd name="T19" fmla="*/ 8 h 47"/>
                <a:gd name="T20" fmla="*/ 8 w 92"/>
                <a:gd name="T21" fmla="*/ 35 h 47"/>
                <a:gd name="T22" fmla="*/ 12 w 92"/>
                <a:gd name="T23" fmla="*/ 39 h 47"/>
                <a:gd name="T24" fmla="*/ 79 w 92"/>
                <a:gd name="T25" fmla="*/ 39 h 47"/>
                <a:gd name="T26" fmla="*/ 84 w 92"/>
                <a:gd name="T27" fmla="*/ 35 h 47"/>
                <a:gd name="T28" fmla="*/ 84 w 92"/>
                <a:gd name="T29" fmla="*/ 8 h 47"/>
                <a:gd name="T30" fmla="*/ 8 w 92"/>
                <a:gd name="T31" fmla="*/ 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 h="47">
                  <a:moveTo>
                    <a:pt x="79" y="47"/>
                  </a:moveTo>
                  <a:cubicBezTo>
                    <a:pt x="12" y="47"/>
                    <a:pt x="12" y="47"/>
                    <a:pt x="12" y="47"/>
                  </a:cubicBezTo>
                  <a:cubicBezTo>
                    <a:pt x="6" y="47"/>
                    <a:pt x="0" y="41"/>
                    <a:pt x="0" y="35"/>
                  </a:cubicBezTo>
                  <a:cubicBezTo>
                    <a:pt x="0" y="4"/>
                    <a:pt x="0" y="4"/>
                    <a:pt x="0" y="4"/>
                  </a:cubicBezTo>
                  <a:cubicBezTo>
                    <a:pt x="0" y="1"/>
                    <a:pt x="2" y="0"/>
                    <a:pt x="4" y="0"/>
                  </a:cubicBezTo>
                  <a:cubicBezTo>
                    <a:pt x="88" y="0"/>
                    <a:pt x="88" y="0"/>
                    <a:pt x="88" y="0"/>
                  </a:cubicBezTo>
                  <a:cubicBezTo>
                    <a:pt x="90" y="0"/>
                    <a:pt x="92" y="1"/>
                    <a:pt x="92" y="4"/>
                  </a:cubicBezTo>
                  <a:cubicBezTo>
                    <a:pt x="92" y="35"/>
                    <a:pt x="92" y="35"/>
                    <a:pt x="92" y="35"/>
                  </a:cubicBezTo>
                  <a:cubicBezTo>
                    <a:pt x="92" y="41"/>
                    <a:pt x="86" y="47"/>
                    <a:pt x="79" y="47"/>
                  </a:cubicBezTo>
                  <a:close/>
                  <a:moveTo>
                    <a:pt x="8" y="8"/>
                  </a:moveTo>
                  <a:cubicBezTo>
                    <a:pt x="8" y="35"/>
                    <a:pt x="8" y="35"/>
                    <a:pt x="8" y="35"/>
                  </a:cubicBezTo>
                  <a:cubicBezTo>
                    <a:pt x="8" y="37"/>
                    <a:pt x="10" y="39"/>
                    <a:pt x="12" y="39"/>
                  </a:cubicBezTo>
                  <a:cubicBezTo>
                    <a:pt x="79" y="39"/>
                    <a:pt x="79" y="39"/>
                    <a:pt x="79" y="39"/>
                  </a:cubicBezTo>
                  <a:cubicBezTo>
                    <a:pt x="82" y="39"/>
                    <a:pt x="84" y="37"/>
                    <a:pt x="84" y="35"/>
                  </a:cubicBezTo>
                  <a:cubicBezTo>
                    <a:pt x="84" y="8"/>
                    <a:pt x="84" y="8"/>
                    <a:pt x="84" y="8"/>
                  </a:cubicBezTo>
                  <a:lnTo>
                    <a:pt x="8" y="8"/>
                  </a:ln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37"/>
            <p:cNvSpPr>
              <a:spLocks/>
            </p:cNvSpPr>
            <p:nvPr/>
          </p:nvSpPr>
          <p:spPr bwMode="auto">
            <a:xfrm>
              <a:off x="4586288" y="3051175"/>
              <a:ext cx="195263" cy="17463"/>
            </a:xfrm>
            <a:custGeom>
              <a:avLst/>
              <a:gdLst>
                <a:gd name="T0" fmla="*/ 84 w 88"/>
                <a:gd name="T1" fmla="*/ 8 h 8"/>
                <a:gd name="T2" fmla="*/ 4 w 88"/>
                <a:gd name="T3" fmla="*/ 8 h 8"/>
                <a:gd name="T4" fmla="*/ 0 w 88"/>
                <a:gd name="T5" fmla="*/ 4 h 8"/>
                <a:gd name="T6" fmla="*/ 4 w 88"/>
                <a:gd name="T7" fmla="*/ 0 h 8"/>
                <a:gd name="T8" fmla="*/ 84 w 88"/>
                <a:gd name="T9" fmla="*/ 0 h 8"/>
                <a:gd name="T10" fmla="*/ 88 w 88"/>
                <a:gd name="T11" fmla="*/ 4 h 8"/>
                <a:gd name="T12" fmla="*/ 84 w 8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88" h="8">
                  <a:moveTo>
                    <a:pt x="84" y="8"/>
                  </a:moveTo>
                  <a:cubicBezTo>
                    <a:pt x="4" y="8"/>
                    <a:pt x="4" y="8"/>
                    <a:pt x="4" y="8"/>
                  </a:cubicBezTo>
                  <a:cubicBezTo>
                    <a:pt x="2" y="8"/>
                    <a:pt x="0" y="6"/>
                    <a:pt x="0" y="4"/>
                  </a:cubicBezTo>
                  <a:cubicBezTo>
                    <a:pt x="0" y="2"/>
                    <a:pt x="2" y="0"/>
                    <a:pt x="4" y="0"/>
                  </a:cubicBezTo>
                  <a:cubicBezTo>
                    <a:pt x="84" y="0"/>
                    <a:pt x="84" y="0"/>
                    <a:pt x="84" y="0"/>
                  </a:cubicBezTo>
                  <a:cubicBezTo>
                    <a:pt x="86" y="0"/>
                    <a:pt x="88" y="2"/>
                    <a:pt x="88" y="4"/>
                  </a:cubicBezTo>
                  <a:cubicBezTo>
                    <a:pt x="88" y="6"/>
                    <a:pt x="86" y="8"/>
                    <a:pt x="84" y="8"/>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38"/>
            <p:cNvSpPr>
              <a:spLocks/>
            </p:cNvSpPr>
            <p:nvPr/>
          </p:nvSpPr>
          <p:spPr bwMode="auto">
            <a:xfrm>
              <a:off x="4700588" y="2636838"/>
              <a:ext cx="106363" cy="246063"/>
            </a:xfrm>
            <a:custGeom>
              <a:avLst/>
              <a:gdLst>
                <a:gd name="T0" fmla="*/ 5 w 48"/>
                <a:gd name="T1" fmla="*/ 111 h 111"/>
                <a:gd name="T2" fmla="*/ 3 w 48"/>
                <a:gd name="T3" fmla="*/ 110 h 111"/>
                <a:gd name="T4" fmla="*/ 1 w 48"/>
                <a:gd name="T5" fmla="*/ 105 h 111"/>
                <a:gd name="T6" fmla="*/ 40 w 48"/>
                <a:gd name="T7" fmla="*/ 3 h 111"/>
                <a:gd name="T8" fmla="*/ 45 w 48"/>
                <a:gd name="T9" fmla="*/ 1 h 111"/>
                <a:gd name="T10" fmla="*/ 48 w 48"/>
                <a:gd name="T11" fmla="*/ 6 h 111"/>
                <a:gd name="T12" fmla="*/ 8 w 48"/>
                <a:gd name="T13" fmla="*/ 108 h 111"/>
                <a:gd name="T14" fmla="*/ 5 w 48"/>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111">
                  <a:moveTo>
                    <a:pt x="5" y="111"/>
                  </a:moveTo>
                  <a:cubicBezTo>
                    <a:pt x="4" y="111"/>
                    <a:pt x="4" y="111"/>
                    <a:pt x="3" y="110"/>
                  </a:cubicBezTo>
                  <a:cubicBezTo>
                    <a:pt x="1" y="110"/>
                    <a:pt x="0" y="107"/>
                    <a:pt x="1" y="105"/>
                  </a:cubicBezTo>
                  <a:cubicBezTo>
                    <a:pt x="40" y="3"/>
                    <a:pt x="40" y="3"/>
                    <a:pt x="40" y="3"/>
                  </a:cubicBezTo>
                  <a:cubicBezTo>
                    <a:pt x="41" y="1"/>
                    <a:pt x="43" y="0"/>
                    <a:pt x="45" y="1"/>
                  </a:cubicBezTo>
                  <a:cubicBezTo>
                    <a:pt x="47" y="2"/>
                    <a:pt x="48" y="4"/>
                    <a:pt x="48" y="6"/>
                  </a:cubicBezTo>
                  <a:cubicBezTo>
                    <a:pt x="8" y="108"/>
                    <a:pt x="8" y="108"/>
                    <a:pt x="8" y="108"/>
                  </a:cubicBezTo>
                  <a:cubicBezTo>
                    <a:pt x="8" y="110"/>
                    <a:pt x="6" y="111"/>
                    <a:pt x="5" y="111"/>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Freeform 39"/>
            <p:cNvSpPr>
              <a:spLocks/>
            </p:cNvSpPr>
            <p:nvPr/>
          </p:nvSpPr>
          <p:spPr bwMode="auto">
            <a:xfrm>
              <a:off x="4557713" y="2636838"/>
              <a:ext cx="107950" cy="246063"/>
            </a:xfrm>
            <a:custGeom>
              <a:avLst/>
              <a:gdLst>
                <a:gd name="T0" fmla="*/ 44 w 49"/>
                <a:gd name="T1" fmla="*/ 111 h 111"/>
                <a:gd name="T2" fmla="*/ 41 w 49"/>
                <a:gd name="T3" fmla="*/ 108 h 111"/>
                <a:gd name="T4" fmla="*/ 1 w 49"/>
                <a:gd name="T5" fmla="*/ 6 h 111"/>
                <a:gd name="T6" fmla="*/ 3 w 49"/>
                <a:gd name="T7" fmla="*/ 1 h 111"/>
                <a:gd name="T8" fmla="*/ 9 w 49"/>
                <a:gd name="T9" fmla="*/ 3 h 111"/>
                <a:gd name="T10" fmla="*/ 48 w 49"/>
                <a:gd name="T11" fmla="*/ 105 h 111"/>
                <a:gd name="T12" fmla="*/ 46 w 49"/>
                <a:gd name="T13" fmla="*/ 110 h 111"/>
                <a:gd name="T14" fmla="*/ 44 w 49"/>
                <a:gd name="T15" fmla="*/ 111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111">
                  <a:moveTo>
                    <a:pt x="44" y="111"/>
                  </a:moveTo>
                  <a:cubicBezTo>
                    <a:pt x="43" y="111"/>
                    <a:pt x="41" y="110"/>
                    <a:pt x="41" y="108"/>
                  </a:cubicBezTo>
                  <a:cubicBezTo>
                    <a:pt x="1" y="6"/>
                    <a:pt x="1" y="6"/>
                    <a:pt x="1" y="6"/>
                  </a:cubicBezTo>
                  <a:cubicBezTo>
                    <a:pt x="0" y="4"/>
                    <a:pt x="1" y="2"/>
                    <a:pt x="3" y="1"/>
                  </a:cubicBezTo>
                  <a:cubicBezTo>
                    <a:pt x="5" y="0"/>
                    <a:pt x="8" y="1"/>
                    <a:pt x="9" y="3"/>
                  </a:cubicBezTo>
                  <a:cubicBezTo>
                    <a:pt x="48" y="105"/>
                    <a:pt x="48" y="105"/>
                    <a:pt x="48" y="105"/>
                  </a:cubicBezTo>
                  <a:cubicBezTo>
                    <a:pt x="49" y="107"/>
                    <a:pt x="48" y="110"/>
                    <a:pt x="46" y="110"/>
                  </a:cubicBezTo>
                  <a:cubicBezTo>
                    <a:pt x="45" y="111"/>
                    <a:pt x="45" y="111"/>
                    <a:pt x="44" y="111"/>
                  </a:cubicBezTo>
                  <a:close/>
                </a:path>
              </a:pathLst>
            </a:cu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Oval 40"/>
            <p:cNvSpPr>
              <a:spLocks noChangeArrowheads="1"/>
            </p:cNvSpPr>
            <p:nvPr/>
          </p:nvSpPr>
          <p:spPr bwMode="auto">
            <a:xfrm>
              <a:off x="4770438" y="2616200"/>
              <a:ext cx="57150" cy="60325"/>
            </a:xfrm>
            <a:prstGeom prst="ellipse">
              <a:avLst/>
            </a:pr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Oval 41"/>
            <p:cNvSpPr>
              <a:spLocks noChangeArrowheads="1"/>
            </p:cNvSpPr>
            <p:nvPr/>
          </p:nvSpPr>
          <p:spPr bwMode="auto">
            <a:xfrm>
              <a:off x="4537076" y="2616200"/>
              <a:ext cx="60325" cy="60325"/>
            </a:xfrm>
            <a:prstGeom prst="ellipse">
              <a:avLst/>
            </a:prstGeom>
            <a:solidFill>
              <a:srgbClr val="00BCD4"/>
            </a:solidFill>
            <a:ln w="9525">
              <a:solidFill>
                <a:schemeClr val="accent2"/>
              </a:solid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42"/>
            <p:cNvSpPr>
              <a:spLocks/>
            </p:cNvSpPr>
            <p:nvPr/>
          </p:nvSpPr>
          <p:spPr bwMode="auto">
            <a:xfrm>
              <a:off x="7542213" y="5167313"/>
              <a:ext cx="365125" cy="47625"/>
            </a:xfrm>
            <a:custGeom>
              <a:avLst/>
              <a:gdLst>
                <a:gd name="T0" fmla="*/ 154 w 165"/>
                <a:gd name="T1" fmla="*/ 22 h 22"/>
                <a:gd name="T2" fmla="*/ 11 w 165"/>
                <a:gd name="T3" fmla="*/ 22 h 22"/>
                <a:gd name="T4" fmla="*/ 0 w 165"/>
                <a:gd name="T5" fmla="*/ 11 h 22"/>
                <a:gd name="T6" fmla="*/ 0 w 165"/>
                <a:gd name="T7" fmla="*/ 11 h 22"/>
                <a:gd name="T8" fmla="*/ 11 w 165"/>
                <a:gd name="T9" fmla="*/ 0 h 22"/>
                <a:gd name="T10" fmla="*/ 154 w 165"/>
                <a:gd name="T11" fmla="*/ 0 h 22"/>
                <a:gd name="T12" fmla="*/ 165 w 165"/>
                <a:gd name="T13" fmla="*/ 11 h 22"/>
                <a:gd name="T14" fmla="*/ 165 w 165"/>
                <a:gd name="T15" fmla="*/ 11 h 22"/>
                <a:gd name="T16" fmla="*/ 154 w 165"/>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22">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3" name="Freeform 43"/>
            <p:cNvSpPr>
              <a:spLocks/>
            </p:cNvSpPr>
            <p:nvPr/>
          </p:nvSpPr>
          <p:spPr bwMode="auto">
            <a:xfrm>
              <a:off x="7600951" y="5235575"/>
              <a:ext cx="246063" cy="49213"/>
            </a:xfrm>
            <a:custGeom>
              <a:avLst/>
              <a:gdLst>
                <a:gd name="T0" fmla="*/ 102 w 111"/>
                <a:gd name="T1" fmla="*/ 22 h 22"/>
                <a:gd name="T2" fmla="*/ 9 w 111"/>
                <a:gd name="T3" fmla="*/ 22 h 22"/>
                <a:gd name="T4" fmla="*/ 0 w 111"/>
                <a:gd name="T5" fmla="*/ 13 h 22"/>
                <a:gd name="T6" fmla="*/ 0 w 111"/>
                <a:gd name="T7" fmla="*/ 9 h 22"/>
                <a:gd name="T8" fmla="*/ 9 w 111"/>
                <a:gd name="T9" fmla="*/ 0 h 22"/>
                <a:gd name="T10" fmla="*/ 102 w 111"/>
                <a:gd name="T11" fmla="*/ 0 h 22"/>
                <a:gd name="T12" fmla="*/ 111 w 111"/>
                <a:gd name="T13" fmla="*/ 9 h 22"/>
                <a:gd name="T14" fmla="*/ 111 w 111"/>
                <a:gd name="T15" fmla="*/ 13 h 22"/>
                <a:gd name="T16" fmla="*/ 102 w 111"/>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 h="22">
                  <a:moveTo>
                    <a:pt x="102" y="22"/>
                  </a:moveTo>
                  <a:cubicBezTo>
                    <a:pt x="9" y="22"/>
                    <a:pt x="9" y="22"/>
                    <a:pt x="9" y="22"/>
                  </a:cubicBezTo>
                  <a:cubicBezTo>
                    <a:pt x="4" y="22"/>
                    <a:pt x="0" y="18"/>
                    <a:pt x="0" y="13"/>
                  </a:cubicBezTo>
                  <a:cubicBezTo>
                    <a:pt x="0" y="9"/>
                    <a:pt x="0" y="9"/>
                    <a:pt x="0" y="9"/>
                  </a:cubicBezTo>
                  <a:cubicBezTo>
                    <a:pt x="0" y="4"/>
                    <a:pt x="4" y="0"/>
                    <a:pt x="9" y="0"/>
                  </a:cubicBezTo>
                  <a:cubicBezTo>
                    <a:pt x="102" y="0"/>
                    <a:pt x="102" y="0"/>
                    <a:pt x="102" y="0"/>
                  </a:cubicBezTo>
                  <a:cubicBezTo>
                    <a:pt x="107" y="0"/>
                    <a:pt x="111" y="4"/>
                    <a:pt x="111" y="9"/>
                  </a:cubicBezTo>
                  <a:cubicBezTo>
                    <a:pt x="111" y="13"/>
                    <a:pt x="111" y="13"/>
                    <a:pt x="111" y="13"/>
                  </a:cubicBezTo>
                  <a:cubicBezTo>
                    <a:pt x="111" y="18"/>
                    <a:pt x="107" y="22"/>
                    <a:pt x="102"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Freeform 44"/>
            <p:cNvSpPr>
              <a:spLocks/>
            </p:cNvSpPr>
            <p:nvPr/>
          </p:nvSpPr>
          <p:spPr bwMode="auto">
            <a:xfrm>
              <a:off x="7542213" y="5100638"/>
              <a:ext cx="365125" cy="49213"/>
            </a:xfrm>
            <a:custGeom>
              <a:avLst/>
              <a:gdLst>
                <a:gd name="T0" fmla="*/ 154 w 165"/>
                <a:gd name="T1" fmla="*/ 22 h 22"/>
                <a:gd name="T2" fmla="*/ 11 w 165"/>
                <a:gd name="T3" fmla="*/ 22 h 22"/>
                <a:gd name="T4" fmla="*/ 0 w 165"/>
                <a:gd name="T5" fmla="*/ 11 h 22"/>
                <a:gd name="T6" fmla="*/ 0 w 165"/>
                <a:gd name="T7" fmla="*/ 11 h 22"/>
                <a:gd name="T8" fmla="*/ 11 w 165"/>
                <a:gd name="T9" fmla="*/ 0 h 22"/>
                <a:gd name="T10" fmla="*/ 154 w 165"/>
                <a:gd name="T11" fmla="*/ 0 h 22"/>
                <a:gd name="T12" fmla="*/ 165 w 165"/>
                <a:gd name="T13" fmla="*/ 11 h 22"/>
                <a:gd name="T14" fmla="*/ 165 w 165"/>
                <a:gd name="T15" fmla="*/ 11 h 22"/>
                <a:gd name="T16" fmla="*/ 154 w 165"/>
                <a:gd name="T17"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5" h="22">
                  <a:moveTo>
                    <a:pt x="154" y="22"/>
                  </a:moveTo>
                  <a:cubicBezTo>
                    <a:pt x="11" y="22"/>
                    <a:pt x="11" y="22"/>
                    <a:pt x="11" y="22"/>
                  </a:cubicBezTo>
                  <a:cubicBezTo>
                    <a:pt x="5" y="22"/>
                    <a:pt x="0" y="17"/>
                    <a:pt x="0" y="11"/>
                  </a:cubicBezTo>
                  <a:cubicBezTo>
                    <a:pt x="0" y="11"/>
                    <a:pt x="0" y="11"/>
                    <a:pt x="0" y="11"/>
                  </a:cubicBezTo>
                  <a:cubicBezTo>
                    <a:pt x="0" y="5"/>
                    <a:pt x="5" y="0"/>
                    <a:pt x="11" y="0"/>
                  </a:cubicBezTo>
                  <a:cubicBezTo>
                    <a:pt x="154" y="0"/>
                    <a:pt x="154" y="0"/>
                    <a:pt x="154" y="0"/>
                  </a:cubicBezTo>
                  <a:cubicBezTo>
                    <a:pt x="160" y="0"/>
                    <a:pt x="165" y="5"/>
                    <a:pt x="165" y="11"/>
                  </a:cubicBezTo>
                  <a:cubicBezTo>
                    <a:pt x="165" y="11"/>
                    <a:pt x="165" y="11"/>
                    <a:pt x="165" y="11"/>
                  </a:cubicBezTo>
                  <a:cubicBezTo>
                    <a:pt x="165" y="17"/>
                    <a:pt x="160" y="22"/>
                    <a:pt x="154" y="22"/>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5" name="Freeform 45"/>
            <p:cNvSpPr>
              <a:spLocks noEditPoints="1"/>
            </p:cNvSpPr>
            <p:nvPr/>
          </p:nvSpPr>
          <p:spPr bwMode="auto">
            <a:xfrm>
              <a:off x="7300913" y="3971925"/>
              <a:ext cx="847725" cy="1108075"/>
            </a:xfrm>
            <a:custGeom>
              <a:avLst/>
              <a:gdLst>
                <a:gd name="T0" fmla="*/ 273 w 383"/>
                <a:gd name="T1" fmla="*/ 479 h 501"/>
                <a:gd name="T2" fmla="*/ 271 w 383"/>
                <a:gd name="T3" fmla="*/ 479 h 501"/>
                <a:gd name="T4" fmla="*/ 383 w 383"/>
                <a:gd name="T5" fmla="*/ 177 h 501"/>
                <a:gd name="T6" fmla="*/ 192 w 383"/>
                <a:gd name="T7" fmla="*/ 0 h 501"/>
                <a:gd name="T8" fmla="*/ 0 w 383"/>
                <a:gd name="T9" fmla="*/ 177 h 501"/>
                <a:gd name="T10" fmla="*/ 112 w 383"/>
                <a:gd name="T11" fmla="*/ 479 h 501"/>
                <a:gd name="T12" fmla="*/ 110 w 383"/>
                <a:gd name="T13" fmla="*/ 479 h 501"/>
                <a:gd name="T14" fmla="*/ 97 w 383"/>
                <a:gd name="T15" fmla="*/ 490 h 501"/>
                <a:gd name="T16" fmla="*/ 110 w 383"/>
                <a:gd name="T17" fmla="*/ 501 h 501"/>
                <a:gd name="T18" fmla="*/ 273 w 383"/>
                <a:gd name="T19" fmla="*/ 501 h 501"/>
                <a:gd name="T20" fmla="*/ 286 w 383"/>
                <a:gd name="T21" fmla="*/ 490 h 501"/>
                <a:gd name="T22" fmla="*/ 273 w 383"/>
                <a:gd name="T23" fmla="*/ 479 h 501"/>
                <a:gd name="T24" fmla="*/ 255 w 383"/>
                <a:gd name="T25" fmla="*/ 303 h 501"/>
                <a:gd name="T26" fmla="*/ 215 w 383"/>
                <a:gd name="T27" fmla="*/ 381 h 501"/>
                <a:gd name="T28" fmla="*/ 215 w 383"/>
                <a:gd name="T29" fmla="*/ 470 h 501"/>
                <a:gd name="T30" fmla="*/ 208 w 383"/>
                <a:gd name="T31" fmla="*/ 476 h 501"/>
                <a:gd name="T32" fmla="*/ 201 w 383"/>
                <a:gd name="T33" fmla="*/ 470 h 501"/>
                <a:gd name="T34" fmla="*/ 201 w 383"/>
                <a:gd name="T35" fmla="*/ 380 h 501"/>
                <a:gd name="T36" fmla="*/ 202 w 383"/>
                <a:gd name="T37" fmla="*/ 377 h 501"/>
                <a:gd name="T38" fmla="*/ 238 w 383"/>
                <a:gd name="T39" fmla="*/ 307 h 501"/>
                <a:gd name="T40" fmla="*/ 145 w 383"/>
                <a:gd name="T41" fmla="*/ 307 h 501"/>
                <a:gd name="T42" fmla="*/ 181 w 383"/>
                <a:gd name="T43" fmla="*/ 377 h 501"/>
                <a:gd name="T44" fmla="*/ 182 w 383"/>
                <a:gd name="T45" fmla="*/ 380 h 501"/>
                <a:gd name="T46" fmla="*/ 182 w 383"/>
                <a:gd name="T47" fmla="*/ 470 h 501"/>
                <a:gd name="T48" fmla="*/ 175 w 383"/>
                <a:gd name="T49" fmla="*/ 476 h 501"/>
                <a:gd name="T50" fmla="*/ 168 w 383"/>
                <a:gd name="T51" fmla="*/ 470 h 501"/>
                <a:gd name="T52" fmla="*/ 168 w 383"/>
                <a:gd name="T53" fmla="*/ 381 h 501"/>
                <a:gd name="T54" fmla="*/ 128 w 383"/>
                <a:gd name="T55" fmla="*/ 303 h 501"/>
                <a:gd name="T56" fmla="*/ 128 w 383"/>
                <a:gd name="T57" fmla="*/ 297 h 501"/>
                <a:gd name="T58" fmla="*/ 134 w 383"/>
                <a:gd name="T59" fmla="*/ 294 h 501"/>
                <a:gd name="T60" fmla="*/ 249 w 383"/>
                <a:gd name="T61" fmla="*/ 294 h 501"/>
                <a:gd name="T62" fmla="*/ 255 w 383"/>
                <a:gd name="T63" fmla="*/ 297 h 501"/>
                <a:gd name="T64" fmla="*/ 255 w 383"/>
                <a:gd name="T65" fmla="*/ 303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83" h="501">
                  <a:moveTo>
                    <a:pt x="273" y="479"/>
                  </a:moveTo>
                  <a:cubicBezTo>
                    <a:pt x="271" y="479"/>
                    <a:pt x="271" y="479"/>
                    <a:pt x="271" y="479"/>
                  </a:cubicBezTo>
                  <a:cubicBezTo>
                    <a:pt x="271" y="363"/>
                    <a:pt x="383" y="290"/>
                    <a:pt x="383" y="177"/>
                  </a:cubicBezTo>
                  <a:cubicBezTo>
                    <a:pt x="383" y="97"/>
                    <a:pt x="305" y="0"/>
                    <a:pt x="192" y="0"/>
                  </a:cubicBezTo>
                  <a:cubicBezTo>
                    <a:pt x="62" y="0"/>
                    <a:pt x="0" y="97"/>
                    <a:pt x="0" y="177"/>
                  </a:cubicBezTo>
                  <a:cubicBezTo>
                    <a:pt x="0" y="290"/>
                    <a:pt x="112" y="363"/>
                    <a:pt x="112" y="479"/>
                  </a:cubicBezTo>
                  <a:cubicBezTo>
                    <a:pt x="110" y="479"/>
                    <a:pt x="110" y="479"/>
                    <a:pt x="110" y="479"/>
                  </a:cubicBezTo>
                  <a:cubicBezTo>
                    <a:pt x="103" y="479"/>
                    <a:pt x="97" y="484"/>
                    <a:pt x="97" y="490"/>
                  </a:cubicBezTo>
                  <a:cubicBezTo>
                    <a:pt x="97" y="496"/>
                    <a:pt x="103" y="501"/>
                    <a:pt x="110" y="501"/>
                  </a:cubicBezTo>
                  <a:cubicBezTo>
                    <a:pt x="273" y="501"/>
                    <a:pt x="273" y="501"/>
                    <a:pt x="273" y="501"/>
                  </a:cubicBezTo>
                  <a:cubicBezTo>
                    <a:pt x="280" y="501"/>
                    <a:pt x="286" y="496"/>
                    <a:pt x="286" y="490"/>
                  </a:cubicBezTo>
                  <a:cubicBezTo>
                    <a:pt x="286" y="484"/>
                    <a:pt x="280" y="479"/>
                    <a:pt x="273" y="479"/>
                  </a:cubicBezTo>
                  <a:close/>
                  <a:moveTo>
                    <a:pt x="255" y="303"/>
                  </a:moveTo>
                  <a:cubicBezTo>
                    <a:pt x="215" y="381"/>
                    <a:pt x="215" y="381"/>
                    <a:pt x="215" y="381"/>
                  </a:cubicBezTo>
                  <a:cubicBezTo>
                    <a:pt x="215" y="470"/>
                    <a:pt x="215" y="470"/>
                    <a:pt x="215" y="470"/>
                  </a:cubicBezTo>
                  <a:cubicBezTo>
                    <a:pt x="215" y="473"/>
                    <a:pt x="212" y="476"/>
                    <a:pt x="208" y="476"/>
                  </a:cubicBezTo>
                  <a:cubicBezTo>
                    <a:pt x="204" y="476"/>
                    <a:pt x="201" y="473"/>
                    <a:pt x="201" y="470"/>
                  </a:cubicBezTo>
                  <a:cubicBezTo>
                    <a:pt x="201" y="380"/>
                    <a:pt x="201" y="380"/>
                    <a:pt x="201" y="380"/>
                  </a:cubicBezTo>
                  <a:cubicBezTo>
                    <a:pt x="201" y="379"/>
                    <a:pt x="202" y="377"/>
                    <a:pt x="202" y="377"/>
                  </a:cubicBezTo>
                  <a:cubicBezTo>
                    <a:pt x="238" y="307"/>
                    <a:pt x="238" y="307"/>
                    <a:pt x="238" y="307"/>
                  </a:cubicBezTo>
                  <a:cubicBezTo>
                    <a:pt x="145" y="307"/>
                    <a:pt x="145" y="307"/>
                    <a:pt x="145" y="307"/>
                  </a:cubicBezTo>
                  <a:cubicBezTo>
                    <a:pt x="181" y="377"/>
                    <a:pt x="181" y="377"/>
                    <a:pt x="181" y="377"/>
                  </a:cubicBezTo>
                  <a:cubicBezTo>
                    <a:pt x="181" y="377"/>
                    <a:pt x="182" y="379"/>
                    <a:pt x="182" y="380"/>
                  </a:cubicBezTo>
                  <a:cubicBezTo>
                    <a:pt x="182" y="470"/>
                    <a:pt x="182" y="470"/>
                    <a:pt x="182" y="470"/>
                  </a:cubicBezTo>
                  <a:cubicBezTo>
                    <a:pt x="182" y="473"/>
                    <a:pt x="179" y="476"/>
                    <a:pt x="175" y="476"/>
                  </a:cubicBezTo>
                  <a:cubicBezTo>
                    <a:pt x="171" y="476"/>
                    <a:pt x="168" y="473"/>
                    <a:pt x="168" y="470"/>
                  </a:cubicBezTo>
                  <a:cubicBezTo>
                    <a:pt x="168" y="381"/>
                    <a:pt x="168" y="381"/>
                    <a:pt x="168" y="381"/>
                  </a:cubicBezTo>
                  <a:cubicBezTo>
                    <a:pt x="128" y="303"/>
                    <a:pt x="128" y="303"/>
                    <a:pt x="128" y="303"/>
                  </a:cubicBezTo>
                  <a:cubicBezTo>
                    <a:pt x="127" y="301"/>
                    <a:pt x="127" y="299"/>
                    <a:pt x="128" y="297"/>
                  </a:cubicBezTo>
                  <a:cubicBezTo>
                    <a:pt x="130" y="295"/>
                    <a:pt x="132" y="294"/>
                    <a:pt x="134" y="294"/>
                  </a:cubicBezTo>
                  <a:cubicBezTo>
                    <a:pt x="249" y="294"/>
                    <a:pt x="249" y="294"/>
                    <a:pt x="249" y="294"/>
                  </a:cubicBezTo>
                  <a:cubicBezTo>
                    <a:pt x="251" y="294"/>
                    <a:pt x="253" y="295"/>
                    <a:pt x="255" y="297"/>
                  </a:cubicBezTo>
                  <a:cubicBezTo>
                    <a:pt x="256" y="299"/>
                    <a:pt x="256" y="301"/>
                    <a:pt x="255" y="30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46" name="Freeform 46"/>
            <p:cNvSpPr>
              <a:spLocks/>
            </p:cNvSpPr>
            <p:nvPr/>
          </p:nvSpPr>
          <p:spPr bwMode="auto">
            <a:xfrm>
              <a:off x="6278563" y="5275263"/>
              <a:ext cx="1447800" cy="1582738"/>
            </a:xfrm>
            <a:custGeom>
              <a:avLst/>
              <a:gdLst>
                <a:gd name="T0" fmla="*/ 653 w 653"/>
                <a:gd name="T1" fmla="*/ 0 h 715"/>
                <a:gd name="T2" fmla="*/ 653 w 653"/>
                <a:gd name="T3" fmla="*/ 180 h 715"/>
                <a:gd name="T4" fmla="*/ 512 w 653"/>
                <a:gd name="T5" fmla="*/ 320 h 715"/>
                <a:gd name="T6" fmla="*/ 141 w 653"/>
                <a:gd name="T7" fmla="*/ 320 h 715"/>
                <a:gd name="T8" fmla="*/ 0 w 653"/>
                <a:gd name="T9" fmla="*/ 460 h 715"/>
                <a:gd name="T10" fmla="*/ 0 w 653"/>
                <a:gd name="T11" fmla="*/ 715 h 715"/>
              </a:gdLst>
              <a:ahLst/>
              <a:cxnLst>
                <a:cxn ang="0">
                  <a:pos x="T0" y="T1"/>
                </a:cxn>
                <a:cxn ang="0">
                  <a:pos x="T2" y="T3"/>
                </a:cxn>
                <a:cxn ang="0">
                  <a:pos x="T4" y="T5"/>
                </a:cxn>
                <a:cxn ang="0">
                  <a:pos x="T6" y="T7"/>
                </a:cxn>
                <a:cxn ang="0">
                  <a:pos x="T8" y="T9"/>
                </a:cxn>
                <a:cxn ang="0">
                  <a:pos x="T10" y="T11"/>
                </a:cxn>
              </a:cxnLst>
              <a:rect l="0" t="0" r="r" b="b"/>
              <a:pathLst>
                <a:path w="653" h="715">
                  <a:moveTo>
                    <a:pt x="653" y="0"/>
                  </a:moveTo>
                  <a:cubicBezTo>
                    <a:pt x="653" y="180"/>
                    <a:pt x="653" y="180"/>
                    <a:pt x="653" y="180"/>
                  </a:cubicBezTo>
                  <a:cubicBezTo>
                    <a:pt x="653" y="257"/>
                    <a:pt x="590" y="320"/>
                    <a:pt x="512" y="320"/>
                  </a:cubicBezTo>
                  <a:cubicBezTo>
                    <a:pt x="141" y="320"/>
                    <a:pt x="141" y="320"/>
                    <a:pt x="141" y="320"/>
                  </a:cubicBezTo>
                  <a:cubicBezTo>
                    <a:pt x="63" y="320"/>
                    <a:pt x="0" y="383"/>
                    <a:pt x="0" y="460"/>
                  </a:cubicBezTo>
                  <a:cubicBezTo>
                    <a:pt x="0" y="715"/>
                    <a:pt x="0" y="715"/>
                    <a:pt x="0" y="715"/>
                  </a:cubicBezTo>
                </a:path>
              </a:pathLst>
            </a:custGeom>
            <a:noFill/>
            <a:ln w="889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7" name="Freeform 47"/>
            <p:cNvSpPr>
              <a:spLocks/>
            </p:cNvSpPr>
            <p:nvPr/>
          </p:nvSpPr>
          <p:spPr bwMode="auto">
            <a:xfrm>
              <a:off x="6910388" y="4354513"/>
              <a:ext cx="196850" cy="38100"/>
            </a:xfrm>
            <a:custGeom>
              <a:avLst/>
              <a:gdLst>
                <a:gd name="T0" fmla="*/ 0 w 89"/>
                <a:gd name="T1" fmla="*/ 17 h 17"/>
                <a:gd name="T2" fmla="*/ 89 w 89"/>
                <a:gd name="T3" fmla="*/ 17 h 17"/>
                <a:gd name="T4" fmla="*/ 89 w 89"/>
                <a:gd name="T5" fmla="*/ 17 h 17"/>
                <a:gd name="T6" fmla="*/ 89 w 89"/>
                <a:gd name="T7" fmla="*/ 10 h 17"/>
                <a:gd name="T8" fmla="*/ 79 w 89"/>
                <a:gd name="T9" fmla="*/ 0 h 17"/>
                <a:gd name="T10" fmla="*/ 10 w 89"/>
                <a:gd name="T11" fmla="*/ 0 h 17"/>
                <a:gd name="T12" fmla="*/ 0 w 89"/>
                <a:gd name="T13" fmla="*/ 10 h 17"/>
                <a:gd name="T14" fmla="*/ 0 w 89"/>
                <a:gd name="T15" fmla="*/ 17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17">
                  <a:moveTo>
                    <a:pt x="0" y="17"/>
                  </a:moveTo>
                  <a:cubicBezTo>
                    <a:pt x="89" y="17"/>
                    <a:pt x="89" y="17"/>
                    <a:pt x="89" y="17"/>
                  </a:cubicBezTo>
                  <a:cubicBezTo>
                    <a:pt x="89" y="17"/>
                    <a:pt x="89" y="17"/>
                    <a:pt x="89" y="17"/>
                  </a:cubicBezTo>
                  <a:cubicBezTo>
                    <a:pt x="89" y="10"/>
                    <a:pt x="89" y="10"/>
                    <a:pt x="89" y="10"/>
                  </a:cubicBezTo>
                  <a:cubicBezTo>
                    <a:pt x="89" y="4"/>
                    <a:pt x="84" y="0"/>
                    <a:pt x="79" y="0"/>
                  </a:cubicBezTo>
                  <a:cubicBezTo>
                    <a:pt x="10" y="0"/>
                    <a:pt x="10" y="0"/>
                    <a:pt x="10" y="0"/>
                  </a:cubicBezTo>
                  <a:cubicBezTo>
                    <a:pt x="5" y="0"/>
                    <a:pt x="0" y="4"/>
                    <a:pt x="0" y="10"/>
                  </a:cubicBezTo>
                  <a:cubicBezTo>
                    <a:pt x="0" y="17"/>
                    <a:pt x="0" y="17"/>
                    <a:pt x="0" y="1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8" name="Freeform 48"/>
            <p:cNvSpPr>
              <a:spLocks/>
            </p:cNvSpPr>
            <p:nvPr/>
          </p:nvSpPr>
          <p:spPr bwMode="auto">
            <a:xfrm>
              <a:off x="6911976" y="4410075"/>
              <a:ext cx="193675" cy="26988"/>
            </a:xfrm>
            <a:custGeom>
              <a:avLst/>
              <a:gdLst>
                <a:gd name="T0" fmla="*/ 87 w 87"/>
                <a:gd name="T1" fmla="*/ 0 h 12"/>
                <a:gd name="T2" fmla="*/ 0 w 87"/>
                <a:gd name="T3" fmla="*/ 0 h 12"/>
                <a:gd name="T4" fmla="*/ 2 w 87"/>
                <a:gd name="T5" fmla="*/ 12 h 12"/>
                <a:gd name="T6" fmla="*/ 85 w 87"/>
                <a:gd name="T7" fmla="*/ 12 h 12"/>
                <a:gd name="T8" fmla="*/ 87 w 87"/>
                <a:gd name="T9" fmla="*/ 0 h 12"/>
              </a:gdLst>
              <a:ahLst/>
              <a:cxnLst>
                <a:cxn ang="0">
                  <a:pos x="T0" y="T1"/>
                </a:cxn>
                <a:cxn ang="0">
                  <a:pos x="T2" y="T3"/>
                </a:cxn>
                <a:cxn ang="0">
                  <a:pos x="T4" y="T5"/>
                </a:cxn>
                <a:cxn ang="0">
                  <a:pos x="T6" y="T7"/>
                </a:cxn>
                <a:cxn ang="0">
                  <a:pos x="T8" y="T9"/>
                </a:cxn>
              </a:cxnLst>
              <a:rect l="0" t="0" r="r" b="b"/>
              <a:pathLst>
                <a:path w="87" h="12">
                  <a:moveTo>
                    <a:pt x="87" y="0"/>
                  </a:moveTo>
                  <a:cubicBezTo>
                    <a:pt x="0" y="0"/>
                    <a:pt x="0" y="0"/>
                    <a:pt x="0" y="0"/>
                  </a:cubicBezTo>
                  <a:cubicBezTo>
                    <a:pt x="0" y="4"/>
                    <a:pt x="1" y="8"/>
                    <a:pt x="2" y="12"/>
                  </a:cubicBezTo>
                  <a:cubicBezTo>
                    <a:pt x="85" y="12"/>
                    <a:pt x="85" y="12"/>
                    <a:pt x="85" y="12"/>
                  </a:cubicBezTo>
                  <a:cubicBezTo>
                    <a:pt x="86" y="8"/>
                    <a:pt x="87" y="4"/>
                    <a:pt x="87"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49"/>
            <p:cNvSpPr>
              <a:spLocks/>
            </p:cNvSpPr>
            <p:nvPr/>
          </p:nvSpPr>
          <p:spPr bwMode="auto">
            <a:xfrm>
              <a:off x="6926263" y="4451350"/>
              <a:ext cx="165100" cy="47625"/>
            </a:xfrm>
            <a:custGeom>
              <a:avLst/>
              <a:gdLst>
                <a:gd name="T0" fmla="*/ 0 w 75"/>
                <a:gd name="T1" fmla="*/ 0 h 21"/>
                <a:gd name="T2" fmla="*/ 38 w 75"/>
                <a:gd name="T3" fmla="*/ 21 h 21"/>
                <a:gd name="T4" fmla="*/ 38 w 75"/>
                <a:gd name="T5" fmla="*/ 21 h 21"/>
                <a:gd name="T6" fmla="*/ 75 w 75"/>
                <a:gd name="T7" fmla="*/ 0 h 21"/>
                <a:gd name="T8" fmla="*/ 0 w 75"/>
                <a:gd name="T9" fmla="*/ 0 h 21"/>
              </a:gdLst>
              <a:ahLst/>
              <a:cxnLst>
                <a:cxn ang="0">
                  <a:pos x="T0" y="T1"/>
                </a:cxn>
                <a:cxn ang="0">
                  <a:pos x="T2" y="T3"/>
                </a:cxn>
                <a:cxn ang="0">
                  <a:pos x="T4" y="T5"/>
                </a:cxn>
                <a:cxn ang="0">
                  <a:pos x="T6" y="T7"/>
                </a:cxn>
                <a:cxn ang="0">
                  <a:pos x="T8" y="T9"/>
                </a:cxn>
              </a:cxnLst>
              <a:rect l="0" t="0" r="r" b="b"/>
              <a:pathLst>
                <a:path w="75" h="21">
                  <a:moveTo>
                    <a:pt x="0" y="0"/>
                  </a:moveTo>
                  <a:cubicBezTo>
                    <a:pt x="8" y="13"/>
                    <a:pt x="22" y="21"/>
                    <a:pt x="38" y="21"/>
                  </a:cubicBezTo>
                  <a:cubicBezTo>
                    <a:pt x="38" y="21"/>
                    <a:pt x="38" y="21"/>
                    <a:pt x="38" y="21"/>
                  </a:cubicBezTo>
                  <a:cubicBezTo>
                    <a:pt x="53" y="21"/>
                    <a:pt x="67" y="13"/>
                    <a:pt x="75" y="0"/>
                  </a:cubicBez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0" name="Freeform 50"/>
            <p:cNvSpPr>
              <a:spLocks noEditPoints="1"/>
            </p:cNvSpPr>
            <p:nvPr/>
          </p:nvSpPr>
          <p:spPr bwMode="auto">
            <a:xfrm>
              <a:off x="6791326" y="3783013"/>
              <a:ext cx="438150" cy="550863"/>
            </a:xfrm>
            <a:custGeom>
              <a:avLst/>
              <a:gdLst>
                <a:gd name="T0" fmla="*/ 99 w 198"/>
                <a:gd name="T1" fmla="*/ 0 h 249"/>
                <a:gd name="T2" fmla="*/ 0 w 198"/>
                <a:gd name="T3" fmla="*/ 87 h 249"/>
                <a:gd name="T4" fmla="*/ 54 w 198"/>
                <a:gd name="T5" fmla="*/ 239 h 249"/>
                <a:gd name="T6" fmla="*/ 67 w 198"/>
                <a:gd name="T7" fmla="*/ 249 h 249"/>
                <a:gd name="T8" fmla="*/ 130 w 198"/>
                <a:gd name="T9" fmla="*/ 249 h 249"/>
                <a:gd name="T10" fmla="*/ 143 w 198"/>
                <a:gd name="T11" fmla="*/ 239 h 249"/>
                <a:gd name="T12" fmla="*/ 198 w 198"/>
                <a:gd name="T13" fmla="*/ 87 h 249"/>
                <a:gd name="T14" fmla="*/ 99 w 198"/>
                <a:gd name="T15" fmla="*/ 0 h 249"/>
                <a:gd name="T16" fmla="*/ 83 w 198"/>
                <a:gd name="T17" fmla="*/ 225 h 249"/>
                <a:gd name="T18" fmla="*/ 82 w 198"/>
                <a:gd name="T19" fmla="*/ 225 h 249"/>
                <a:gd name="T20" fmla="*/ 78 w 198"/>
                <a:gd name="T21" fmla="*/ 222 h 249"/>
                <a:gd name="T22" fmla="*/ 42 w 198"/>
                <a:gd name="T23" fmla="*/ 127 h 249"/>
                <a:gd name="T24" fmla="*/ 44 w 198"/>
                <a:gd name="T25" fmla="*/ 123 h 249"/>
                <a:gd name="T26" fmla="*/ 49 w 198"/>
                <a:gd name="T27" fmla="*/ 125 h 249"/>
                <a:gd name="T28" fmla="*/ 85 w 198"/>
                <a:gd name="T29" fmla="*/ 220 h 249"/>
                <a:gd name="T30" fmla="*/ 83 w 198"/>
                <a:gd name="T31" fmla="*/ 225 h 249"/>
                <a:gd name="T32" fmla="*/ 108 w 198"/>
                <a:gd name="T33" fmla="*/ 131 h 249"/>
                <a:gd name="T34" fmla="*/ 105 w 198"/>
                <a:gd name="T35" fmla="*/ 130 h 249"/>
                <a:gd name="T36" fmla="*/ 98 w 198"/>
                <a:gd name="T37" fmla="*/ 123 h 249"/>
                <a:gd name="T38" fmla="*/ 92 w 198"/>
                <a:gd name="T39" fmla="*/ 130 h 249"/>
                <a:gd name="T40" fmla="*/ 87 w 198"/>
                <a:gd name="T41" fmla="*/ 130 h 249"/>
                <a:gd name="T42" fmla="*/ 80 w 198"/>
                <a:gd name="T43" fmla="*/ 123 h 249"/>
                <a:gd name="T44" fmla="*/ 73 w 198"/>
                <a:gd name="T45" fmla="*/ 130 h 249"/>
                <a:gd name="T46" fmla="*/ 68 w 198"/>
                <a:gd name="T47" fmla="*/ 130 h 249"/>
                <a:gd name="T48" fmla="*/ 59 w 198"/>
                <a:gd name="T49" fmla="*/ 121 h 249"/>
                <a:gd name="T50" fmla="*/ 59 w 198"/>
                <a:gd name="T51" fmla="*/ 116 h 249"/>
                <a:gd name="T52" fmla="*/ 64 w 198"/>
                <a:gd name="T53" fmla="*/ 116 h 249"/>
                <a:gd name="T54" fmla="*/ 71 w 198"/>
                <a:gd name="T55" fmla="*/ 122 h 249"/>
                <a:gd name="T56" fmla="*/ 77 w 198"/>
                <a:gd name="T57" fmla="*/ 116 h 249"/>
                <a:gd name="T58" fmla="*/ 83 w 198"/>
                <a:gd name="T59" fmla="*/ 116 h 249"/>
                <a:gd name="T60" fmla="*/ 89 w 198"/>
                <a:gd name="T61" fmla="*/ 122 h 249"/>
                <a:gd name="T62" fmla="*/ 96 w 198"/>
                <a:gd name="T63" fmla="*/ 116 h 249"/>
                <a:gd name="T64" fmla="*/ 101 w 198"/>
                <a:gd name="T65" fmla="*/ 116 h 249"/>
                <a:gd name="T66" fmla="*/ 108 w 198"/>
                <a:gd name="T67" fmla="*/ 122 h 249"/>
                <a:gd name="T68" fmla="*/ 114 w 198"/>
                <a:gd name="T69" fmla="*/ 116 h 249"/>
                <a:gd name="T70" fmla="*/ 120 w 198"/>
                <a:gd name="T71" fmla="*/ 116 h 249"/>
                <a:gd name="T72" fmla="*/ 126 w 198"/>
                <a:gd name="T73" fmla="*/ 122 h 249"/>
                <a:gd name="T74" fmla="*/ 133 w 198"/>
                <a:gd name="T75" fmla="*/ 116 h 249"/>
                <a:gd name="T76" fmla="*/ 138 w 198"/>
                <a:gd name="T77" fmla="*/ 116 h 249"/>
                <a:gd name="T78" fmla="*/ 138 w 198"/>
                <a:gd name="T79" fmla="*/ 121 h 249"/>
                <a:gd name="T80" fmla="*/ 129 w 198"/>
                <a:gd name="T81" fmla="*/ 130 h 249"/>
                <a:gd name="T82" fmla="*/ 124 w 198"/>
                <a:gd name="T83" fmla="*/ 130 h 249"/>
                <a:gd name="T84" fmla="*/ 117 w 198"/>
                <a:gd name="T85" fmla="*/ 123 h 249"/>
                <a:gd name="T86" fmla="*/ 110 w 198"/>
                <a:gd name="T87" fmla="*/ 130 h 249"/>
                <a:gd name="T88" fmla="*/ 108 w 198"/>
                <a:gd name="T89" fmla="*/ 131 h 249"/>
                <a:gd name="T90" fmla="*/ 155 w 198"/>
                <a:gd name="T91" fmla="*/ 127 h 249"/>
                <a:gd name="T92" fmla="*/ 119 w 198"/>
                <a:gd name="T93" fmla="*/ 222 h 249"/>
                <a:gd name="T94" fmla="*/ 115 w 198"/>
                <a:gd name="T95" fmla="*/ 225 h 249"/>
                <a:gd name="T96" fmla="*/ 114 w 198"/>
                <a:gd name="T97" fmla="*/ 225 h 249"/>
                <a:gd name="T98" fmla="*/ 112 w 198"/>
                <a:gd name="T99" fmla="*/ 220 h 249"/>
                <a:gd name="T100" fmla="*/ 148 w 198"/>
                <a:gd name="T101" fmla="*/ 125 h 249"/>
                <a:gd name="T102" fmla="*/ 153 w 198"/>
                <a:gd name="T103" fmla="*/ 123 h 249"/>
                <a:gd name="T104" fmla="*/ 155 w 198"/>
                <a:gd name="T105" fmla="*/ 127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98" h="249">
                  <a:moveTo>
                    <a:pt x="99" y="0"/>
                  </a:moveTo>
                  <a:cubicBezTo>
                    <a:pt x="32" y="0"/>
                    <a:pt x="0" y="40"/>
                    <a:pt x="0" y="87"/>
                  </a:cubicBezTo>
                  <a:cubicBezTo>
                    <a:pt x="0" y="145"/>
                    <a:pt x="42" y="185"/>
                    <a:pt x="54" y="239"/>
                  </a:cubicBezTo>
                  <a:cubicBezTo>
                    <a:pt x="56" y="245"/>
                    <a:pt x="61" y="249"/>
                    <a:pt x="67" y="249"/>
                  </a:cubicBezTo>
                  <a:cubicBezTo>
                    <a:pt x="130" y="249"/>
                    <a:pt x="130" y="249"/>
                    <a:pt x="130" y="249"/>
                  </a:cubicBezTo>
                  <a:cubicBezTo>
                    <a:pt x="136" y="249"/>
                    <a:pt x="141" y="245"/>
                    <a:pt x="143" y="239"/>
                  </a:cubicBezTo>
                  <a:cubicBezTo>
                    <a:pt x="155" y="185"/>
                    <a:pt x="198" y="145"/>
                    <a:pt x="198" y="87"/>
                  </a:cubicBezTo>
                  <a:cubicBezTo>
                    <a:pt x="198" y="40"/>
                    <a:pt x="157" y="0"/>
                    <a:pt x="99" y="0"/>
                  </a:cubicBezTo>
                  <a:close/>
                  <a:moveTo>
                    <a:pt x="83" y="225"/>
                  </a:moveTo>
                  <a:cubicBezTo>
                    <a:pt x="83" y="225"/>
                    <a:pt x="82" y="225"/>
                    <a:pt x="82" y="225"/>
                  </a:cubicBezTo>
                  <a:cubicBezTo>
                    <a:pt x="80" y="225"/>
                    <a:pt x="79" y="224"/>
                    <a:pt x="78" y="222"/>
                  </a:cubicBezTo>
                  <a:cubicBezTo>
                    <a:pt x="42" y="127"/>
                    <a:pt x="42" y="127"/>
                    <a:pt x="42" y="127"/>
                  </a:cubicBezTo>
                  <a:cubicBezTo>
                    <a:pt x="41" y="125"/>
                    <a:pt x="42" y="123"/>
                    <a:pt x="44" y="123"/>
                  </a:cubicBezTo>
                  <a:cubicBezTo>
                    <a:pt x="46" y="122"/>
                    <a:pt x="48" y="123"/>
                    <a:pt x="49" y="125"/>
                  </a:cubicBezTo>
                  <a:cubicBezTo>
                    <a:pt x="85" y="220"/>
                    <a:pt x="85" y="220"/>
                    <a:pt x="85" y="220"/>
                  </a:cubicBezTo>
                  <a:cubicBezTo>
                    <a:pt x="86" y="222"/>
                    <a:pt x="85" y="224"/>
                    <a:pt x="83" y="225"/>
                  </a:cubicBezTo>
                  <a:close/>
                  <a:moveTo>
                    <a:pt x="108" y="131"/>
                  </a:moveTo>
                  <a:cubicBezTo>
                    <a:pt x="107" y="131"/>
                    <a:pt x="106" y="131"/>
                    <a:pt x="105" y="130"/>
                  </a:cubicBezTo>
                  <a:cubicBezTo>
                    <a:pt x="98" y="123"/>
                    <a:pt x="98" y="123"/>
                    <a:pt x="98" y="123"/>
                  </a:cubicBezTo>
                  <a:cubicBezTo>
                    <a:pt x="92" y="130"/>
                    <a:pt x="92" y="130"/>
                    <a:pt x="92" y="130"/>
                  </a:cubicBezTo>
                  <a:cubicBezTo>
                    <a:pt x="90" y="131"/>
                    <a:pt x="88" y="131"/>
                    <a:pt x="87" y="130"/>
                  </a:cubicBezTo>
                  <a:cubicBezTo>
                    <a:pt x="80" y="123"/>
                    <a:pt x="80" y="123"/>
                    <a:pt x="80" y="123"/>
                  </a:cubicBezTo>
                  <a:cubicBezTo>
                    <a:pt x="73" y="130"/>
                    <a:pt x="73" y="130"/>
                    <a:pt x="73" y="130"/>
                  </a:cubicBezTo>
                  <a:cubicBezTo>
                    <a:pt x="72" y="131"/>
                    <a:pt x="70" y="131"/>
                    <a:pt x="68" y="130"/>
                  </a:cubicBezTo>
                  <a:cubicBezTo>
                    <a:pt x="59" y="121"/>
                    <a:pt x="59" y="121"/>
                    <a:pt x="59" y="121"/>
                  </a:cubicBezTo>
                  <a:cubicBezTo>
                    <a:pt x="58" y="119"/>
                    <a:pt x="58" y="117"/>
                    <a:pt x="59" y="116"/>
                  </a:cubicBezTo>
                  <a:cubicBezTo>
                    <a:pt x="60" y="114"/>
                    <a:pt x="63" y="114"/>
                    <a:pt x="64" y="116"/>
                  </a:cubicBezTo>
                  <a:cubicBezTo>
                    <a:pt x="71" y="122"/>
                    <a:pt x="71" y="122"/>
                    <a:pt x="71" y="122"/>
                  </a:cubicBezTo>
                  <a:cubicBezTo>
                    <a:pt x="77" y="116"/>
                    <a:pt x="77" y="116"/>
                    <a:pt x="77" y="116"/>
                  </a:cubicBezTo>
                  <a:cubicBezTo>
                    <a:pt x="79" y="114"/>
                    <a:pt x="81" y="114"/>
                    <a:pt x="83" y="116"/>
                  </a:cubicBezTo>
                  <a:cubicBezTo>
                    <a:pt x="89" y="122"/>
                    <a:pt x="89" y="122"/>
                    <a:pt x="89" y="122"/>
                  </a:cubicBezTo>
                  <a:cubicBezTo>
                    <a:pt x="96" y="116"/>
                    <a:pt x="96" y="116"/>
                    <a:pt x="96" y="116"/>
                  </a:cubicBezTo>
                  <a:cubicBezTo>
                    <a:pt x="97" y="114"/>
                    <a:pt x="100" y="114"/>
                    <a:pt x="101" y="116"/>
                  </a:cubicBezTo>
                  <a:cubicBezTo>
                    <a:pt x="108" y="122"/>
                    <a:pt x="108" y="122"/>
                    <a:pt x="108" y="122"/>
                  </a:cubicBezTo>
                  <a:cubicBezTo>
                    <a:pt x="114" y="116"/>
                    <a:pt x="114" y="116"/>
                    <a:pt x="114" y="116"/>
                  </a:cubicBezTo>
                  <a:cubicBezTo>
                    <a:pt x="116" y="114"/>
                    <a:pt x="118" y="114"/>
                    <a:pt x="120" y="116"/>
                  </a:cubicBezTo>
                  <a:cubicBezTo>
                    <a:pt x="126" y="122"/>
                    <a:pt x="126" y="122"/>
                    <a:pt x="126" y="122"/>
                  </a:cubicBezTo>
                  <a:cubicBezTo>
                    <a:pt x="133" y="116"/>
                    <a:pt x="133" y="116"/>
                    <a:pt x="133" y="116"/>
                  </a:cubicBezTo>
                  <a:cubicBezTo>
                    <a:pt x="134" y="114"/>
                    <a:pt x="137" y="114"/>
                    <a:pt x="138" y="116"/>
                  </a:cubicBezTo>
                  <a:cubicBezTo>
                    <a:pt x="139" y="117"/>
                    <a:pt x="139" y="119"/>
                    <a:pt x="138" y="121"/>
                  </a:cubicBezTo>
                  <a:cubicBezTo>
                    <a:pt x="129" y="130"/>
                    <a:pt x="129" y="130"/>
                    <a:pt x="129" y="130"/>
                  </a:cubicBezTo>
                  <a:cubicBezTo>
                    <a:pt x="127" y="131"/>
                    <a:pt x="125" y="131"/>
                    <a:pt x="124" y="130"/>
                  </a:cubicBezTo>
                  <a:cubicBezTo>
                    <a:pt x="117" y="123"/>
                    <a:pt x="117" y="123"/>
                    <a:pt x="117" y="123"/>
                  </a:cubicBezTo>
                  <a:cubicBezTo>
                    <a:pt x="110" y="130"/>
                    <a:pt x="110" y="130"/>
                    <a:pt x="110" y="130"/>
                  </a:cubicBezTo>
                  <a:cubicBezTo>
                    <a:pt x="110" y="131"/>
                    <a:pt x="109" y="131"/>
                    <a:pt x="108" y="131"/>
                  </a:cubicBezTo>
                  <a:close/>
                  <a:moveTo>
                    <a:pt x="155" y="127"/>
                  </a:moveTo>
                  <a:cubicBezTo>
                    <a:pt x="119" y="222"/>
                    <a:pt x="119" y="222"/>
                    <a:pt x="119" y="222"/>
                  </a:cubicBezTo>
                  <a:cubicBezTo>
                    <a:pt x="118" y="224"/>
                    <a:pt x="117" y="225"/>
                    <a:pt x="115" y="225"/>
                  </a:cubicBezTo>
                  <a:cubicBezTo>
                    <a:pt x="115" y="225"/>
                    <a:pt x="114" y="225"/>
                    <a:pt x="114" y="225"/>
                  </a:cubicBezTo>
                  <a:cubicBezTo>
                    <a:pt x="112" y="224"/>
                    <a:pt x="111" y="222"/>
                    <a:pt x="112" y="220"/>
                  </a:cubicBezTo>
                  <a:cubicBezTo>
                    <a:pt x="148" y="125"/>
                    <a:pt x="148" y="125"/>
                    <a:pt x="148" y="125"/>
                  </a:cubicBezTo>
                  <a:cubicBezTo>
                    <a:pt x="149" y="123"/>
                    <a:pt x="151" y="122"/>
                    <a:pt x="153" y="123"/>
                  </a:cubicBezTo>
                  <a:cubicBezTo>
                    <a:pt x="155" y="123"/>
                    <a:pt x="156" y="125"/>
                    <a:pt x="155" y="12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p>
          </p:txBody>
        </p:sp>
        <p:sp>
          <p:nvSpPr>
            <p:cNvPr id="51" name="Freeform 51"/>
            <p:cNvSpPr>
              <a:spLocks/>
            </p:cNvSpPr>
            <p:nvPr/>
          </p:nvSpPr>
          <p:spPr bwMode="auto">
            <a:xfrm>
              <a:off x="6575426" y="4479925"/>
              <a:ext cx="434975" cy="2378075"/>
            </a:xfrm>
            <a:custGeom>
              <a:avLst/>
              <a:gdLst>
                <a:gd name="T0" fmla="*/ 196 w 196"/>
                <a:gd name="T1" fmla="*/ 0 h 1074"/>
                <a:gd name="T2" fmla="*/ 196 w 196"/>
                <a:gd name="T3" fmla="*/ 211 h 1074"/>
                <a:gd name="T4" fmla="*/ 139 w 196"/>
                <a:gd name="T5" fmla="*/ 268 h 1074"/>
                <a:gd name="T6" fmla="*/ 57 w 196"/>
                <a:gd name="T7" fmla="*/ 268 h 1074"/>
                <a:gd name="T8" fmla="*/ 0 w 196"/>
                <a:gd name="T9" fmla="*/ 324 h 1074"/>
                <a:gd name="T10" fmla="*/ 0 w 196"/>
                <a:gd name="T11" fmla="*/ 1074 h 1074"/>
              </a:gdLst>
              <a:ahLst/>
              <a:cxnLst>
                <a:cxn ang="0">
                  <a:pos x="T0" y="T1"/>
                </a:cxn>
                <a:cxn ang="0">
                  <a:pos x="T2" y="T3"/>
                </a:cxn>
                <a:cxn ang="0">
                  <a:pos x="T4" y="T5"/>
                </a:cxn>
                <a:cxn ang="0">
                  <a:pos x="T6" y="T7"/>
                </a:cxn>
                <a:cxn ang="0">
                  <a:pos x="T8" y="T9"/>
                </a:cxn>
                <a:cxn ang="0">
                  <a:pos x="T10" y="T11"/>
                </a:cxn>
              </a:cxnLst>
              <a:rect l="0" t="0" r="r" b="b"/>
              <a:pathLst>
                <a:path w="196" h="1074">
                  <a:moveTo>
                    <a:pt x="196" y="0"/>
                  </a:moveTo>
                  <a:cubicBezTo>
                    <a:pt x="196" y="211"/>
                    <a:pt x="196" y="211"/>
                    <a:pt x="196" y="211"/>
                  </a:cubicBezTo>
                  <a:cubicBezTo>
                    <a:pt x="196" y="243"/>
                    <a:pt x="170" y="268"/>
                    <a:pt x="139" y="268"/>
                  </a:cubicBezTo>
                  <a:cubicBezTo>
                    <a:pt x="57" y="268"/>
                    <a:pt x="57" y="268"/>
                    <a:pt x="57" y="268"/>
                  </a:cubicBezTo>
                  <a:cubicBezTo>
                    <a:pt x="25" y="268"/>
                    <a:pt x="0" y="293"/>
                    <a:pt x="0" y="324"/>
                  </a:cubicBezTo>
                  <a:cubicBezTo>
                    <a:pt x="0" y="1074"/>
                    <a:pt x="0" y="1074"/>
                    <a:pt x="0" y="1074"/>
                  </a:cubicBezTo>
                </a:path>
              </a:pathLst>
            </a:custGeom>
            <a:noFill/>
            <a:ln w="3810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Freeform 52"/>
            <p:cNvSpPr>
              <a:spLocks/>
            </p:cNvSpPr>
            <p:nvPr/>
          </p:nvSpPr>
          <p:spPr bwMode="auto">
            <a:xfrm>
              <a:off x="4891088" y="5578475"/>
              <a:ext cx="1085850" cy="1279525"/>
            </a:xfrm>
            <a:custGeom>
              <a:avLst/>
              <a:gdLst>
                <a:gd name="T0" fmla="*/ 0 w 490"/>
                <a:gd name="T1" fmla="*/ 0 h 578"/>
                <a:gd name="T2" fmla="*/ 0 w 490"/>
                <a:gd name="T3" fmla="*/ 59 h 578"/>
                <a:gd name="T4" fmla="*/ 70 w 490"/>
                <a:gd name="T5" fmla="*/ 130 h 578"/>
                <a:gd name="T6" fmla="*/ 419 w 490"/>
                <a:gd name="T7" fmla="*/ 128 h 578"/>
                <a:gd name="T8" fmla="*/ 490 w 490"/>
                <a:gd name="T9" fmla="*/ 199 h 578"/>
                <a:gd name="T10" fmla="*/ 490 w 490"/>
                <a:gd name="T11" fmla="*/ 578 h 578"/>
              </a:gdLst>
              <a:ahLst/>
              <a:cxnLst>
                <a:cxn ang="0">
                  <a:pos x="T0" y="T1"/>
                </a:cxn>
                <a:cxn ang="0">
                  <a:pos x="T2" y="T3"/>
                </a:cxn>
                <a:cxn ang="0">
                  <a:pos x="T4" y="T5"/>
                </a:cxn>
                <a:cxn ang="0">
                  <a:pos x="T6" y="T7"/>
                </a:cxn>
                <a:cxn ang="0">
                  <a:pos x="T8" y="T9"/>
                </a:cxn>
                <a:cxn ang="0">
                  <a:pos x="T10" y="T11"/>
                </a:cxn>
              </a:cxnLst>
              <a:rect l="0" t="0" r="r" b="b"/>
              <a:pathLst>
                <a:path w="490" h="578">
                  <a:moveTo>
                    <a:pt x="0" y="0"/>
                  </a:moveTo>
                  <a:cubicBezTo>
                    <a:pt x="0" y="59"/>
                    <a:pt x="0" y="59"/>
                    <a:pt x="0" y="59"/>
                  </a:cubicBezTo>
                  <a:cubicBezTo>
                    <a:pt x="0" y="98"/>
                    <a:pt x="31" y="130"/>
                    <a:pt x="70" y="130"/>
                  </a:cubicBezTo>
                  <a:cubicBezTo>
                    <a:pt x="419" y="128"/>
                    <a:pt x="419" y="128"/>
                    <a:pt x="419" y="128"/>
                  </a:cubicBezTo>
                  <a:cubicBezTo>
                    <a:pt x="458" y="128"/>
                    <a:pt x="490" y="160"/>
                    <a:pt x="490" y="199"/>
                  </a:cubicBezTo>
                  <a:cubicBezTo>
                    <a:pt x="490" y="578"/>
                    <a:pt x="490" y="578"/>
                    <a:pt x="490" y="578"/>
                  </a:cubicBezTo>
                </a:path>
              </a:pathLst>
            </a:custGeom>
            <a:noFill/>
            <a:ln w="17463"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53"/>
            <p:cNvSpPr>
              <a:spLocks noEditPoints="1"/>
            </p:cNvSpPr>
            <p:nvPr/>
          </p:nvSpPr>
          <p:spPr bwMode="auto">
            <a:xfrm>
              <a:off x="4681538" y="4919663"/>
              <a:ext cx="420688" cy="519113"/>
            </a:xfrm>
            <a:custGeom>
              <a:avLst/>
              <a:gdLst>
                <a:gd name="T0" fmla="*/ 134 w 190"/>
                <a:gd name="T1" fmla="*/ 235 h 235"/>
                <a:gd name="T2" fmla="*/ 56 w 190"/>
                <a:gd name="T3" fmla="*/ 235 h 235"/>
                <a:gd name="T4" fmla="*/ 52 w 190"/>
                <a:gd name="T5" fmla="*/ 232 h 235"/>
                <a:gd name="T6" fmla="*/ 27 w 190"/>
                <a:gd name="T7" fmla="*/ 165 h 235"/>
                <a:gd name="T8" fmla="*/ 0 w 190"/>
                <a:gd name="T9" fmla="*/ 83 h 235"/>
                <a:gd name="T10" fmla="*/ 95 w 190"/>
                <a:gd name="T11" fmla="*/ 0 h 235"/>
                <a:gd name="T12" fmla="*/ 190 w 190"/>
                <a:gd name="T13" fmla="*/ 83 h 235"/>
                <a:gd name="T14" fmla="*/ 163 w 190"/>
                <a:gd name="T15" fmla="*/ 165 h 235"/>
                <a:gd name="T16" fmla="*/ 137 w 190"/>
                <a:gd name="T17" fmla="*/ 232 h 235"/>
                <a:gd name="T18" fmla="*/ 134 w 190"/>
                <a:gd name="T19" fmla="*/ 235 h 235"/>
                <a:gd name="T20" fmla="*/ 58 w 190"/>
                <a:gd name="T21" fmla="*/ 228 h 235"/>
                <a:gd name="T22" fmla="*/ 131 w 190"/>
                <a:gd name="T23" fmla="*/ 228 h 235"/>
                <a:gd name="T24" fmla="*/ 157 w 190"/>
                <a:gd name="T25" fmla="*/ 162 h 235"/>
                <a:gd name="T26" fmla="*/ 183 w 190"/>
                <a:gd name="T27" fmla="*/ 83 h 235"/>
                <a:gd name="T28" fmla="*/ 95 w 190"/>
                <a:gd name="T29" fmla="*/ 7 h 235"/>
                <a:gd name="T30" fmla="*/ 7 w 190"/>
                <a:gd name="T31" fmla="*/ 83 h 235"/>
                <a:gd name="T32" fmla="*/ 33 w 190"/>
                <a:gd name="T33" fmla="*/ 162 h 235"/>
                <a:gd name="T34" fmla="*/ 58 w 190"/>
                <a:gd name="T35" fmla="*/ 228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0" h="235">
                  <a:moveTo>
                    <a:pt x="134" y="235"/>
                  </a:moveTo>
                  <a:cubicBezTo>
                    <a:pt x="56" y="235"/>
                    <a:pt x="56" y="235"/>
                    <a:pt x="56" y="235"/>
                  </a:cubicBezTo>
                  <a:cubicBezTo>
                    <a:pt x="54" y="235"/>
                    <a:pt x="52" y="233"/>
                    <a:pt x="52" y="232"/>
                  </a:cubicBezTo>
                  <a:cubicBezTo>
                    <a:pt x="49" y="207"/>
                    <a:pt x="37" y="186"/>
                    <a:pt x="27" y="165"/>
                  </a:cubicBezTo>
                  <a:cubicBezTo>
                    <a:pt x="13" y="140"/>
                    <a:pt x="0" y="114"/>
                    <a:pt x="0" y="83"/>
                  </a:cubicBezTo>
                  <a:cubicBezTo>
                    <a:pt x="0" y="32"/>
                    <a:pt x="37" y="0"/>
                    <a:pt x="95" y="0"/>
                  </a:cubicBezTo>
                  <a:cubicBezTo>
                    <a:pt x="149" y="0"/>
                    <a:pt x="190" y="36"/>
                    <a:pt x="190" y="83"/>
                  </a:cubicBezTo>
                  <a:cubicBezTo>
                    <a:pt x="190" y="114"/>
                    <a:pt x="176" y="140"/>
                    <a:pt x="163" y="165"/>
                  </a:cubicBezTo>
                  <a:cubicBezTo>
                    <a:pt x="152" y="186"/>
                    <a:pt x="141" y="207"/>
                    <a:pt x="137" y="232"/>
                  </a:cubicBezTo>
                  <a:cubicBezTo>
                    <a:pt x="137" y="233"/>
                    <a:pt x="136" y="235"/>
                    <a:pt x="134" y="235"/>
                  </a:cubicBezTo>
                  <a:close/>
                  <a:moveTo>
                    <a:pt x="58" y="228"/>
                  </a:moveTo>
                  <a:cubicBezTo>
                    <a:pt x="131" y="228"/>
                    <a:pt x="131" y="228"/>
                    <a:pt x="131" y="228"/>
                  </a:cubicBezTo>
                  <a:cubicBezTo>
                    <a:pt x="135" y="203"/>
                    <a:pt x="146" y="182"/>
                    <a:pt x="157" y="162"/>
                  </a:cubicBezTo>
                  <a:cubicBezTo>
                    <a:pt x="170" y="136"/>
                    <a:pt x="183" y="112"/>
                    <a:pt x="183" y="83"/>
                  </a:cubicBezTo>
                  <a:cubicBezTo>
                    <a:pt x="183" y="40"/>
                    <a:pt x="145" y="7"/>
                    <a:pt x="95" y="7"/>
                  </a:cubicBezTo>
                  <a:cubicBezTo>
                    <a:pt x="30" y="7"/>
                    <a:pt x="7" y="46"/>
                    <a:pt x="7" y="83"/>
                  </a:cubicBezTo>
                  <a:cubicBezTo>
                    <a:pt x="7" y="112"/>
                    <a:pt x="19" y="136"/>
                    <a:pt x="33" y="162"/>
                  </a:cubicBezTo>
                  <a:cubicBezTo>
                    <a:pt x="43" y="182"/>
                    <a:pt x="54" y="203"/>
                    <a:pt x="58" y="228"/>
                  </a:cubicBezTo>
                  <a:close/>
                </a:path>
              </a:pathLst>
            </a:custGeom>
            <a:solidFill>
              <a:schemeClr val="accent6"/>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54"/>
            <p:cNvSpPr>
              <a:spLocks noEditPoints="1"/>
            </p:cNvSpPr>
            <p:nvPr/>
          </p:nvSpPr>
          <p:spPr bwMode="auto">
            <a:xfrm>
              <a:off x="4783138" y="5422900"/>
              <a:ext cx="217488" cy="165100"/>
            </a:xfrm>
            <a:custGeom>
              <a:avLst/>
              <a:gdLst>
                <a:gd name="T0" fmla="*/ 49 w 98"/>
                <a:gd name="T1" fmla="*/ 74 h 74"/>
                <a:gd name="T2" fmla="*/ 0 w 98"/>
                <a:gd name="T3" fmla="*/ 25 h 74"/>
                <a:gd name="T4" fmla="*/ 0 w 98"/>
                <a:gd name="T5" fmla="*/ 13 h 74"/>
                <a:gd name="T6" fmla="*/ 14 w 98"/>
                <a:gd name="T7" fmla="*/ 0 h 74"/>
                <a:gd name="T8" fmla="*/ 84 w 98"/>
                <a:gd name="T9" fmla="*/ 0 h 74"/>
                <a:gd name="T10" fmla="*/ 98 w 98"/>
                <a:gd name="T11" fmla="*/ 13 h 74"/>
                <a:gd name="T12" fmla="*/ 98 w 98"/>
                <a:gd name="T13" fmla="*/ 25 h 74"/>
                <a:gd name="T14" fmla="*/ 49 w 98"/>
                <a:gd name="T15" fmla="*/ 74 h 74"/>
                <a:gd name="T16" fmla="*/ 14 w 98"/>
                <a:gd name="T17" fmla="*/ 7 h 74"/>
                <a:gd name="T18" fmla="*/ 7 w 98"/>
                <a:gd name="T19" fmla="*/ 13 h 74"/>
                <a:gd name="T20" fmla="*/ 7 w 98"/>
                <a:gd name="T21" fmla="*/ 25 h 74"/>
                <a:gd name="T22" fmla="*/ 49 w 98"/>
                <a:gd name="T23" fmla="*/ 67 h 74"/>
                <a:gd name="T24" fmla="*/ 91 w 98"/>
                <a:gd name="T25" fmla="*/ 25 h 74"/>
                <a:gd name="T26" fmla="*/ 91 w 98"/>
                <a:gd name="T27" fmla="*/ 13 h 74"/>
                <a:gd name="T28" fmla="*/ 84 w 98"/>
                <a:gd name="T29" fmla="*/ 7 h 74"/>
                <a:gd name="T30" fmla="*/ 14 w 98"/>
                <a:gd name="T31" fmla="*/ 7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8" h="74">
                  <a:moveTo>
                    <a:pt x="49" y="74"/>
                  </a:moveTo>
                  <a:cubicBezTo>
                    <a:pt x="22" y="74"/>
                    <a:pt x="0" y="52"/>
                    <a:pt x="0" y="25"/>
                  </a:cubicBezTo>
                  <a:cubicBezTo>
                    <a:pt x="0" y="13"/>
                    <a:pt x="0" y="13"/>
                    <a:pt x="0" y="13"/>
                  </a:cubicBezTo>
                  <a:cubicBezTo>
                    <a:pt x="0" y="6"/>
                    <a:pt x="6" y="0"/>
                    <a:pt x="14" y="0"/>
                  </a:cubicBezTo>
                  <a:cubicBezTo>
                    <a:pt x="84" y="0"/>
                    <a:pt x="84" y="0"/>
                    <a:pt x="84" y="0"/>
                  </a:cubicBezTo>
                  <a:cubicBezTo>
                    <a:pt x="92" y="0"/>
                    <a:pt x="98" y="6"/>
                    <a:pt x="98" y="13"/>
                  </a:cubicBezTo>
                  <a:cubicBezTo>
                    <a:pt x="98" y="25"/>
                    <a:pt x="98" y="25"/>
                    <a:pt x="98" y="25"/>
                  </a:cubicBezTo>
                  <a:cubicBezTo>
                    <a:pt x="98" y="52"/>
                    <a:pt x="76" y="74"/>
                    <a:pt x="49" y="74"/>
                  </a:cubicBezTo>
                  <a:close/>
                  <a:moveTo>
                    <a:pt x="14" y="7"/>
                  </a:moveTo>
                  <a:cubicBezTo>
                    <a:pt x="10" y="7"/>
                    <a:pt x="7" y="10"/>
                    <a:pt x="7" y="13"/>
                  </a:cubicBezTo>
                  <a:cubicBezTo>
                    <a:pt x="7" y="25"/>
                    <a:pt x="7" y="25"/>
                    <a:pt x="7" y="25"/>
                  </a:cubicBezTo>
                  <a:cubicBezTo>
                    <a:pt x="7" y="48"/>
                    <a:pt x="26" y="67"/>
                    <a:pt x="49" y="67"/>
                  </a:cubicBezTo>
                  <a:cubicBezTo>
                    <a:pt x="72" y="67"/>
                    <a:pt x="91" y="48"/>
                    <a:pt x="91" y="25"/>
                  </a:cubicBezTo>
                  <a:cubicBezTo>
                    <a:pt x="91" y="13"/>
                    <a:pt x="91" y="13"/>
                    <a:pt x="91" y="13"/>
                  </a:cubicBezTo>
                  <a:cubicBezTo>
                    <a:pt x="91" y="10"/>
                    <a:pt x="88" y="7"/>
                    <a:pt x="84" y="7"/>
                  </a:cubicBezTo>
                  <a:lnTo>
                    <a:pt x="14" y="7"/>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55"/>
            <p:cNvSpPr>
              <a:spLocks/>
            </p:cNvSpPr>
            <p:nvPr/>
          </p:nvSpPr>
          <p:spPr bwMode="auto">
            <a:xfrm>
              <a:off x="4789488" y="5470525"/>
              <a:ext cx="204788" cy="14288"/>
            </a:xfrm>
            <a:custGeom>
              <a:avLst/>
              <a:gdLst>
                <a:gd name="T0" fmla="*/ 88 w 92"/>
                <a:gd name="T1" fmla="*/ 7 h 7"/>
                <a:gd name="T2" fmla="*/ 3 w 92"/>
                <a:gd name="T3" fmla="*/ 7 h 7"/>
                <a:gd name="T4" fmla="*/ 0 w 92"/>
                <a:gd name="T5" fmla="*/ 4 h 7"/>
                <a:gd name="T6" fmla="*/ 3 w 92"/>
                <a:gd name="T7" fmla="*/ 0 h 7"/>
                <a:gd name="T8" fmla="*/ 88 w 92"/>
                <a:gd name="T9" fmla="*/ 0 h 7"/>
                <a:gd name="T10" fmla="*/ 92 w 92"/>
                <a:gd name="T11" fmla="*/ 4 h 7"/>
                <a:gd name="T12" fmla="*/ 88 w 92"/>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92" h="7">
                  <a:moveTo>
                    <a:pt x="88" y="7"/>
                  </a:moveTo>
                  <a:cubicBezTo>
                    <a:pt x="3" y="7"/>
                    <a:pt x="3" y="7"/>
                    <a:pt x="3" y="7"/>
                  </a:cubicBezTo>
                  <a:cubicBezTo>
                    <a:pt x="1" y="7"/>
                    <a:pt x="0" y="6"/>
                    <a:pt x="0" y="4"/>
                  </a:cubicBezTo>
                  <a:cubicBezTo>
                    <a:pt x="0" y="2"/>
                    <a:pt x="1" y="0"/>
                    <a:pt x="3" y="0"/>
                  </a:cubicBezTo>
                  <a:cubicBezTo>
                    <a:pt x="88" y="0"/>
                    <a:pt x="88" y="0"/>
                    <a:pt x="88" y="0"/>
                  </a:cubicBezTo>
                  <a:cubicBezTo>
                    <a:pt x="90" y="0"/>
                    <a:pt x="92" y="2"/>
                    <a:pt x="92" y="4"/>
                  </a:cubicBezTo>
                  <a:cubicBezTo>
                    <a:pt x="92" y="6"/>
                    <a:pt x="90" y="7"/>
                    <a:pt x="88" y="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6" name="Freeform 56"/>
            <p:cNvSpPr>
              <a:spLocks/>
            </p:cNvSpPr>
            <p:nvPr/>
          </p:nvSpPr>
          <p:spPr bwMode="auto">
            <a:xfrm>
              <a:off x="4799013" y="5516563"/>
              <a:ext cx="184150" cy="15875"/>
            </a:xfrm>
            <a:custGeom>
              <a:avLst/>
              <a:gdLst>
                <a:gd name="T0" fmla="*/ 80 w 83"/>
                <a:gd name="T1" fmla="*/ 7 h 7"/>
                <a:gd name="T2" fmla="*/ 3 w 83"/>
                <a:gd name="T3" fmla="*/ 7 h 7"/>
                <a:gd name="T4" fmla="*/ 0 w 83"/>
                <a:gd name="T5" fmla="*/ 3 h 7"/>
                <a:gd name="T6" fmla="*/ 3 w 83"/>
                <a:gd name="T7" fmla="*/ 0 h 7"/>
                <a:gd name="T8" fmla="*/ 80 w 83"/>
                <a:gd name="T9" fmla="*/ 0 h 7"/>
                <a:gd name="T10" fmla="*/ 83 w 83"/>
                <a:gd name="T11" fmla="*/ 3 h 7"/>
                <a:gd name="T12" fmla="*/ 80 w 83"/>
                <a:gd name="T13" fmla="*/ 7 h 7"/>
              </a:gdLst>
              <a:ahLst/>
              <a:cxnLst>
                <a:cxn ang="0">
                  <a:pos x="T0" y="T1"/>
                </a:cxn>
                <a:cxn ang="0">
                  <a:pos x="T2" y="T3"/>
                </a:cxn>
                <a:cxn ang="0">
                  <a:pos x="T4" y="T5"/>
                </a:cxn>
                <a:cxn ang="0">
                  <a:pos x="T6" y="T7"/>
                </a:cxn>
                <a:cxn ang="0">
                  <a:pos x="T8" y="T9"/>
                </a:cxn>
                <a:cxn ang="0">
                  <a:pos x="T10" y="T11"/>
                </a:cxn>
                <a:cxn ang="0">
                  <a:pos x="T12" y="T13"/>
                </a:cxn>
              </a:cxnLst>
              <a:rect l="0" t="0" r="r" b="b"/>
              <a:pathLst>
                <a:path w="83" h="7">
                  <a:moveTo>
                    <a:pt x="80" y="7"/>
                  </a:moveTo>
                  <a:cubicBezTo>
                    <a:pt x="3" y="7"/>
                    <a:pt x="3" y="7"/>
                    <a:pt x="3" y="7"/>
                  </a:cubicBezTo>
                  <a:cubicBezTo>
                    <a:pt x="2" y="7"/>
                    <a:pt x="0" y="5"/>
                    <a:pt x="0" y="3"/>
                  </a:cubicBezTo>
                  <a:cubicBezTo>
                    <a:pt x="0" y="1"/>
                    <a:pt x="2" y="0"/>
                    <a:pt x="3" y="0"/>
                  </a:cubicBezTo>
                  <a:cubicBezTo>
                    <a:pt x="80" y="0"/>
                    <a:pt x="80" y="0"/>
                    <a:pt x="80" y="0"/>
                  </a:cubicBezTo>
                  <a:cubicBezTo>
                    <a:pt x="82" y="0"/>
                    <a:pt x="83" y="1"/>
                    <a:pt x="83" y="3"/>
                  </a:cubicBezTo>
                  <a:cubicBezTo>
                    <a:pt x="83" y="5"/>
                    <a:pt x="82" y="7"/>
                    <a:pt x="80" y="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7" name="Freeform 57"/>
            <p:cNvSpPr>
              <a:spLocks/>
            </p:cNvSpPr>
            <p:nvPr/>
          </p:nvSpPr>
          <p:spPr bwMode="auto">
            <a:xfrm>
              <a:off x="4916488" y="5173663"/>
              <a:ext cx="92075" cy="207963"/>
            </a:xfrm>
            <a:custGeom>
              <a:avLst/>
              <a:gdLst>
                <a:gd name="T0" fmla="*/ 4 w 42"/>
                <a:gd name="T1" fmla="*/ 94 h 94"/>
                <a:gd name="T2" fmla="*/ 3 w 42"/>
                <a:gd name="T3" fmla="*/ 94 h 94"/>
                <a:gd name="T4" fmla="*/ 1 w 42"/>
                <a:gd name="T5" fmla="*/ 90 h 94"/>
                <a:gd name="T6" fmla="*/ 35 w 42"/>
                <a:gd name="T7" fmla="*/ 2 h 94"/>
                <a:gd name="T8" fmla="*/ 39 w 42"/>
                <a:gd name="T9" fmla="*/ 1 h 94"/>
                <a:gd name="T10" fmla="*/ 41 w 42"/>
                <a:gd name="T11" fmla="*/ 5 h 94"/>
                <a:gd name="T12" fmla="*/ 8 w 42"/>
                <a:gd name="T13" fmla="*/ 92 h 94"/>
                <a:gd name="T14" fmla="*/ 4 w 42"/>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 h="94">
                  <a:moveTo>
                    <a:pt x="4" y="94"/>
                  </a:moveTo>
                  <a:cubicBezTo>
                    <a:pt x="4" y="94"/>
                    <a:pt x="3" y="94"/>
                    <a:pt x="3" y="94"/>
                  </a:cubicBezTo>
                  <a:cubicBezTo>
                    <a:pt x="1" y="93"/>
                    <a:pt x="0" y="91"/>
                    <a:pt x="1" y="90"/>
                  </a:cubicBezTo>
                  <a:cubicBezTo>
                    <a:pt x="35" y="2"/>
                    <a:pt x="35" y="2"/>
                    <a:pt x="35" y="2"/>
                  </a:cubicBezTo>
                  <a:cubicBezTo>
                    <a:pt x="36" y="1"/>
                    <a:pt x="38" y="0"/>
                    <a:pt x="39" y="1"/>
                  </a:cubicBezTo>
                  <a:cubicBezTo>
                    <a:pt x="41" y="1"/>
                    <a:pt x="42" y="3"/>
                    <a:pt x="41" y="5"/>
                  </a:cubicBezTo>
                  <a:cubicBezTo>
                    <a:pt x="8" y="92"/>
                    <a:pt x="8" y="92"/>
                    <a:pt x="8" y="92"/>
                  </a:cubicBezTo>
                  <a:cubicBezTo>
                    <a:pt x="7" y="93"/>
                    <a:pt x="6" y="94"/>
                    <a:pt x="4"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8" name="Freeform 58"/>
            <p:cNvSpPr>
              <a:spLocks/>
            </p:cNvSpPr>
            <p:nvPr/>
          </p:nvSpPr>
          <p:spPr bwMode="auto">
            <a:xfrm>
              <a:off x="4773613" y="5173663"/>
              <a:ext cx="92075" cy="207963"/>
            </a:xfrm>
            <a:custGeom>
              <a:avLst/>
              <a:gdLst>
                <a:gd name="T0" fmla="*/ 37 w 41"/>
                <a:gd name="T1" fmla="*/ 94 h 94"/>
                <a:gd name="T2" fmla="*/ 34 w 41"/>
                <a:gd name="T3" fmla="*/ 92 h 94"/>
                <a:gd name="T4" fmla="*/ 0 w 41"/>
                <a:gd name="T5" fmla="*/ 5 h 94"/>
                <a:gd name="T6" fmla="*/ 2 w 41"/>
                <a:gd name="T7" fmla="*/ 1 h 94"/>
                <a:gd name="T8" fmla="*/ 7 w 41"/>
                <a:gd name="T9" fmla="*/ 2 h 94"/>
                <a:gd name="T10" fmla="*/ 40 w 41"/>
                <a:gd name="T11" fmla="*/ 90 h 94"/>
                <a:gd name="T12" fmla="*/ 38 w 41"/>
                <a:gd name="T13" fmla="*/ 94 h 94"/>
                <a:gd name="T14" fmla="*/ 37 w 41"/>
                <a:gd name="T15" fmla="*/ 94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 h="94">
                  <a:moveTo>
                    <a:pt x="37" y="94"/>
                  </a:moveTo>
                  <a:cubicBezTo>
                    <a:pt x="36" y="94"/>
                    <a:pt x="35" y="93"/>
                    <a:pt x="34" y="92"/>
                  </a:cubicBezTo>
                  <a:cubicBezTo>
                    <a:pt x="0" y="5"/>
                    <a:pt x="0" y="5"/>
                    <a:pt x="0" y="5"/>
                  </a:cubicBezTo>
                  <a:cubicBezTo>
                    <a:pt x="0" y="3"/>
                    <a:pt x="1" y="1"/>
                    <a:pt x="2" y="1"/>
                  </a:cubicBezTo>
                  <a:cubicBezTo>
                    <a:pt x="4" y="0"/>
                    <a:pt x="6" y="1"/>
                    <a:pt x="7" y="2"/>
                  </a:cubicBezTo>
                  <a:cubicBezTo>
                    <a:pt x="40" y="90"/>
                    <a:pt x="40" y="90"/>
                    <a:pt x="40" y="90"/>
                  </a:cubicBezTo>
                  <a:cubicBezTo>
                    <a:pt x="41" y="91"/>
                    <a:pt x="40" y="93"/>
                    <a:pt x="38" y="94"/>
                  </a:cubicBezTo>
                  <a:cubicBezTo>
                    <a:pt x="38" y="94"/>
                    <a:pt x="38" y="94"/>
                    <a:pt x="37" y="9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59" name="Freeform 59"/>
            <p:cNvSpPr>
              <a:spLocks/>
            </p:cNvSpPr>
            <p:nvPr/>
          </p:nvSpPr>
          <p:spPr bwMode="auto">
            <a:xfrm>
              <a:off x="4806951" y="5157788"/>
              <a:ext cx="168275" cy="34925"/>
            </a:xfrm>
            <a:custGeom>
              <a:avLst/>
              <a:gdLst>
                <a:gd name="T0" fmla="*/ 12 w 76"/>
                <a:gd name="T1" fmla="*/ 15 h 16"/>
                <a:gd name="T2" fmla="*/ 10 w 76"/>
                <a:gd name="T3" fmla="*/ 14 h 16"/>
                <a:gd name="T4" fmla="*/ 1 w 76"/>
                <a:gd name="T5" fmla="*/ 6 h 16"/>
                <a:gd name="T6" fmla="*/ 1 w 76"/>
                <a:gd name="T7" fmla="*/ 1 h 16"/>
                <a:gd name="T8" fmla="*/ 6 w 76"/>
                <a:gd name="T9" fmla="*/ 1 h 16"/>
                <a:gd name="T10" fmla="*/ 12 w 76"/>
                <a:gd name="T11" fmla="*/ 7 h 16"/>
                <a:gd name="T12" fmla="*/ 18 w 76"/>
                <a:gd name="T13" fmla="*/ 1 h 16"/>
                <a:gd name="T14" fmla="*/ 23 w 76"/>
                <a:gd name="T15" fmla="*/ 1 h 16"/>
                <a:gd name="T16" fmla="*/ 29 w 76"/>
                <a:gd name="T17" fmla="*/ 7 h 16"/>
                <a:gd name="T18" fmla="*/ 35 w 76"/>
                <a:gd name="T19" fmla="*/ 1 h 16"/>
                <a:gd name="T20" fmla="*/ 40 w 76"/>
                <a:gd name="T21" fmla="*/ 1 h 16"/>
                <a:gd name="T22" fmla="*/ 46 w 76"/>
                <a:gd name="T23" fmla="*/ 7 h 16"/>
                <a:gd name="T24" fmla="*/ 52 w 76"/>
                <a:gd name="T25" fmla="*/ 1 h 16"/>
                <a:gd name="T26" fmla="*/ 57 w 76"/>
                <a:gd name="T27" fmla="*/ 1 h 16"/>
                <a:gd name="T28" fmla="*/ 63 w 76"/>
                <a:gd name="T29" fmla="*/ 7 h 16"/>
                <a:gd name="T30" fmla="*/ 69 w 76"/>
                <a:gd name="T31" fmla="*/ 1 h 16"/>
                <a:gd name="T32" fmla="*/ 74 w 76"/>
                <a:gd name="T33" fmla="*/ 1 h 16"/>
                <a:gd name="T34" fmla="*/ 74 w 76"/>
                <a:gd name="T35" fmla="*/ 6 h 16"/>
                <a:gd name="T36" fmla="*/ 66 w 76"/>
                <a:gd name="T37" fmla="*/ 14 h 16"/>
                <a:gd name="T38" fmla="*/ 61 w 76"/>
                <a:gd name="T39" fmla="*/ 14 h 16"/>
                <a:gd name="T40" fmla="*/ 55 w 76"/>
                <a:gd name="T41" fmla="*/ 8 h 16"/>
                <a:gd name="T42" fmla="*/ 49 w 76"/>
                <a:gd name="T43" fmla="*/ 14 h 16"/>
                <a:gd name="T44" fmla="*/ 44 w 76"/>
                <a:gd name="T45" fmla="*/ 14 h 16"/>
                <a:gd name="T46" fmla="*/ 38 w 76"/>
                <a:gd name="T47" fmla="*/ 8 h 16"/>
                <a:gd name="T48" fmla="*/ 32 w 76"/>
                <a:gd name="T49" fmla="*/ 14 h 16"/>
                <a:gd name="T50" fmla="*/ 27 w 76"/>
                <a:gd name="T51" fmla="*/ 14 h 16"/>
                <a:gd name="T52" fmla="*/ 21 w 76"/>
                <a:gd name="T53" fmla="*/ 8 h 16"/>
                <a:gd name="T54" fmla="*/ 15 w 76"/>
                <a:gd name="T55" fmla="*/ 14 h 16"/>
                <a:gd name="T56" fmla="*/ 12 w 76"/>
                <a:gd name="T57" fmla="*/ 15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6" h="16">
                  <a:moveTo>
                    <a:pt x="12" y="15"/>
                  </a:moveTo>
                  <a:cubicBezTo>
                    <a:pt x="11" y="15"/>
                    <a:pt x="10" y="15"/>
                    <a:pt x="10" y="14"/>
                  </a:cubicBezTo>
                  <a:cubicBezTo>
                    <a:pt x="1" y="6"/>
                    <a:pt x="1" y="6"/>
                    <a:pt x="1" y="6"/>
                  </a:cubicBezTo>
                  <a:cubicBezTo>
                    <a:pt x="0" y="5"/>
                    <a:pt x="0" y="2"/>
                    <a:pt x="1" y="1"/>
                  </a:cubicBezTo>
                  <a:cubicBezTo>
                    <a:pt x="3" y="0"/>
                    <a:pt x="5" y="0"/>
                    <a:pt x="6" y="1"/>
                  </a:cubicBezTo>
                  <a:cubicBezTo>
                    <a:pt x="12" y="7"/>
                    <a:pt x="12" y="7"/>
                    <a:pt x="12" y="7"/>
                  </a:cubicBezTo>
                  <a:cubicBezTo>
                    <a:pt x="18" y="1"/>
                    <a:pt x="18" y="1"/>
                    <a:pt x="18" y="1"/>
                  </a:cubicBezTo>
                  <a:cubicBezTo>
                    <a:pt x="20" y="0"/>
                    <a:pt x="22" y="0"/>
                    <a:pt x="23" y="1"/>
                  </a:cubicBezTo>
                  <a:cubicBezTo>
                    <a:pt x="29" y="7"/>
                    <a:pt x="29" y="7"/>
                    <a:pt x="29" y="7"/>
                  </a:cubicBezTo>
                  <a:cubicBezTo>
                    <a:pt x="35" y="1"/>
                    <a:pt x="35" y="1"/>
                    <a:pt x="35" y="1"/>
                  </a:cubicBezTo>
                  <a:cubicBezTo>
                    <a:pt x="37" y="0"/>
                    <a:pt x="39" y="0"/>
                    <a:pt x="40" y="1"/>
                  </a:cubicBezTo>
                  <a:cubicBezTo>
                    <a:pt x="46" y="7"/>
                    <a:pt x="46" y="7"/>
                    <a:pt x="46" y="7"/>
                  </a:cubicBezTo>
                  <a:cubicBezTo>
                    <a:pt x="52" y="1"/>
                    <a:pt x="52" y="1"/>
                    <a:pt x="52" y="1"/>
                  </a:cubicBezTo>
                  <a:cubicBezTo>
                    <a:pt x="54" y="0"/>
                    <a:pt x="56" y="0"/>
                    <a:pt x="57" y="1"/>
                  </a:cubicBezTo>
                  <a:cubicBezTo>
                    <a:pt x="63" y="7"/>
                    <a:pt x="63" y="7"/>
                    <a:pt x="63" y="7"/>
                  </a:cubicBezTo>
                  <a:cubicBezTo>
                    <a:pt x="69" y="1"/>
                    <a:pt x="69" y="1"/>
                    <a:pt x="69" y="1"/>
                  </a:cubicBezTo>
                  <a:cubicBezTo>
                    <a:pt x="71" y="0"/>
                    <a:pt x="73" y="0"/>
                    <a:pt x="74" y="1"/>
                  </a:cubicBezTo>
                  <a:cubicBezTo>
                    <a:pt x="76" y="2"/>
                    <a:pt x="76" y="5"/>
                    <a:pt x="74" y="6"/>
                  </a:cubicBezTo>
                  <a:cubicBezTo>
                    <a:pt x="66" y="14"/>
                    <a:pt x="66" y="14"/>
                    <a:pt x="66" y="14"/>
                  </a:cubicBezTo>
                  <a:cubicBezTo>
                    <a:pt x="64" y="16"/>
                    <a:pt x="62" y="16"/>
                    <a:pt x="61" y="14"/>
                  </a:cubicBezTo>
                  <a:cubicBezTo>
                    <a:pt x="55" y="8"/>
                    <a:pt x="55" y="8"/>
                    <a:pt x="55" y="8"/>
                  </a:cubicBezTo>
                  <a:cubicBezTo>
                    <a:pt x="49" y="14"/>
                    <a:pt x="49" y="14"/>
                    <a:pt x="49" y="14"/>
                  </a:cubicBezTo>
                  <a:cubicBezTo>
                    <a:pt x="47" y="16"/>
                    <a:pt x="45" y="16"/>
                    <a:pt x="44" y="14"/>
                  </a:cubicBezTo>
                  <a:cubicBezTo>
                    <a:pt x="38" y="8"/>
                    <a:pt x="38" y="8"/>
                    <a:pt x="38" y="8"/>
                  </a:cubicBezTo>
                  <a:cubicBezTo>
                    <a:pt x="32" y="14"/>
                    <a:pt x="32" y="14"/>
                    <a:pt x="32" y="14"/>
                  </a:cubicBezTo>
                  <a:cubicBezTo>
                    <a:pt x="30" y="16"/>
                    <a:pt x="28" y="16"/>
                    <a:pt x="27" y="14"/>
                  </a:cubicBezTo>
                  <a:cubicBezTo>
                    <a:pt x="21" y="8"/>
                    <a:pt x="21" y="8"/>
                    <a:pt x="21" y="8"/>
                  </a:cubicBezTo>
                  <a:cubicBezTo>
                    <a:pt x="15" y="14"/>
                    <a:pt x="15" y="14"/>
                    <a:pt x="15" y="14"/>
                  </a:cubicBezTo>
                  <a:cubicBezTo>
                    <a:pt x="14" y="15"/>
                    <a:pt x="13" y="15"/>
                    <a:pt x="12" y="1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en-US"/>
            </a:p>
          </p:txBody>
        </p:sp>
        <p:sp>
          <p:nvSpPr>
            <p:cNvPr id="60" name="Line 60"/>
            <p:cNvSpPr>
              <a:spLocks noChangeShapeType="1"/>
            </p:cNvSpPr>
            <p:nvPr/>
          </p:nvSpPr>
          <p:spPr bwMode="auto">
            <a:xfrm>
              <a:off x="6108701" y="3473450"/>
              <a:ext cx="0" cy="3384550"/>
            </a:xfrm>
            <a:prstGeom prst="line">
              <a:avLst/>
            </a:prstGeom>
            <a:noFill/>
            <a:ln w="106363" cap="flat">
              <a:solidFill>
                <a:schemeClr val="accent1"/>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1" name="Freeform 61"/>
            <p:cNvSpPr>
              <a:spLocks/>
            </p:cNvSpPr>
            <p:nvPr/>
          </p:nvSpPr>
          <p:spPr bwMode="auto">
            <a:xfrm>
              <a:off x="5851526" y="3351213"/>
              <a:ext cx="511175" cy="68263"/>
            </a:xfrm>
            <a:custGeom>
              <a:avLst/>
              <a:gdLst>
                <a:gd name="T0" fmla="*/ 216 w 231"/>
                <a:gd name="T1" fmla="*/ 31 h 31"/>
                <a:gd name="T2" fmla="*/ 15 w 231"/>
                <a:gd name="T3" fmla="*/ 31 h 31"/>
                <a:gd name="T4" fmla="*/ 0 w 231"/>
                <a:gd name="T5" fmla="*/ 16 h 31"/>
                <a:gd name="T6" fmla="*/ 0 w 231"/>
                <a:gd name="T7" fmla="*/ 16 h 31"/>
                <a:gd name="T8" fmla="*/ 15 w 231"/>
                <a:gd name="T9" fmla="*/ 0 h 31"/>
                <a:gd name="T10" fmla="*/ 216 w 231"/>
                <a:gd name="T11" fmla="*/ 0 h 31"/>
                <a:gd name="T12" fmla="*/ 231 w 231"/>
                <a:gd name="T13" fmla="*/ 16 h 31"/>
                <a:gd name="T14" fmla="*/ 231 w 231"/>
                <a:gd name="T15" fmla="*/ 16 h 31"/>
                <a:gd name="T16" fmla="*/ 216 w 231"/>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1">
                  <a:moveTo>
                    <a:pt x="216" y="31"/>
                  </a:moveTo>
                  <a:cubicBezTo>
                    <a:pt x="15" y="31"/>
                    <a:pt x="15" y="31"/>
                    <a:pt x="15" y="31"/>
                  </a:cubicBezTo>
                  <a:cubicBezTo>
                    <a:pt x="7" y="31"/>
                    <a:pt x="0" y="24"/>
                    <a:pt x="0" y="16"/>
                  </a:cubicBezTo>
                  <a:cubicBezTo>
                    <a:pt x="0" y="16"/>
                    <a:pt x="0" y="16"/>
                    <a:pt x="0" y="16"/>
                  </a:cubicBezTo>
                  <a:cubicBezTo>
                    <a:pt x="0" y="7"/>
                    <a:pt x="7" y="0"/>
                    <a:pt x="15" y="0"/>
                  </a:cubicBezTo>
                  <a:cubicBezTo>
                    <a:pt x="216" y="0"/>
                    <a:pt x="216" y="0"/>
                    <a:pt x="216" y="0"/>
                  </a:cubicBezTo>
                  <a:cubicBezTo>
                    <a:pt x="224" y="0"/>
                    <a:pt x="231" y="7"/>
                    <a:pt x="231" y="16"/>
                  </a:cubicBezTo>
                  <a:cubicBezTo>
                    <a:pt x="231" y="16"/>
                    <a:pt x="231" y="16"/>
                    <a:pt x="231" y="16"/>
                  </a:cubicBezTo>
                  <a:cubicBezTo>
                    <a:pt x="231" y="24"/>
                    <a:pt x="224" y="31"/>
                    <a:pt x="216"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Freeform 62"/>
            <p:cNvSpPr>
              <a:spLocks/>
            </p:cNvSpPr>
            <p:nvPr/>
          </p:nvSpPr>
          <p:spPr bwMode="auto">
            <a:xfrm>
              <a:off x="5937251" y="3446463"/>
              <a:ext cx="339725" cy="68263"/>
            </a:xfrm>
            <a:custGeom>
              <a:avLst/>
              <a:gdLst>
                <a:gd name="T0" fmla="*/ 141 w 153"/>
                <a:gd name="T1" fmla="*/ 31 h 31"/>
                <a:gd name="T2" fmla="*/ 12 w 153"/>
                <a:gd name="T3" fmla="*/ 31 h 31"/>
                <a:gd name="T4" fmla="*/ 0 w 153"/>
                <a:gd name="T5" fmla="*/ 18 h 31"/>
                <a:gd name="T6" fmla="*/ 0 w 153"/>
                <a:gd name="T7" fmla="*/ 13 h 31"/>
                <a:gd name="T8" fmla="*/ 12 w 153"/>
                <a:gd name="T9" fmla="*/ 0 h 31"/>
                <a:gd name="T10" fmla="*/ 141 w 153"/>
                <a:gd name="T11" fmla="*/ 0 h 31"/>
                <a:gd name="T12" fmla="*/ 153 w 153"/>
                <a:gd name="T13" fmla="*/ 13 h 31"/>
                <a:gd name="T14" fmla="*/ 153 w 153"/>
                <a:gd name="T15" fmla="*/ 18 h 31"/>
                <a:gd name="T16" fmla="*/ 141 w 153"/>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3" h="31">
                  <a:moveTo>
                    <a:pt x="141" y="31"/>
                  </a:moveTo>
                  <a:cubicBezTo>
                    <a:pt x="12" y="31"/>
                    <a:pt x="12" y="31"/>
                    <a:pt x="12" y="31"/>
                  </a:cubicBezTo>
                  <a:cubicBezTo>
                    <a:pt x="5" y="31"/>
                    <a:pt x="0" y="25"/>
                    <a:pt x="0" y="18"/>
                  </a:cubicBezTo>
                  <a:cubicBezTo>
                    <a:pt x="0" y="13"/>
                    <a:pt x="0" y="13"/>
                    <a:pt x="0" y="13"/>
                  </a:cubicBezTo>
                  <a:cubicBezTo>
                    <a:pt x="0" y="6"/>
                    <a:pt x="5" y="0"/>
                    <a:pt x="12" y="0"/>
                  </a:cubicBezTo>
                  <a:cubicBezTo>
                    <a:pt x="141" y="0"/>
                    <a:pt x="141" y="0"/>
                    <a:pt x="141" y="0"/>
                  </a:cubicBezTo>
                  <a:cubicBezTo>
                    <a:pt x="148" y="0"/>
                    <a:pt x="153" y="6"/>
                    <a:pt x="153" y="13"/>
                  </a:cubicBezTo>
                  <a:cubicBezTo>
                    <a:pt x="153" y="18"/>
                    <a:pt x="153" y="18"/>
                    <a:pt x="153" y="18"/>
                  </a:cubicBezTo>
                  <a:cubicBezTo>
                    <a:pt x="153" y="25"/>
                    <a:pt x="148" y="31"/>
                    <a:pt x="141" y="31"/>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Freeform 63"/>
            <p:cNvSpPr>
              <a:spLocks/>
            </p:cNvSpPr>
            <p:nvPr/>
          </p:nvSpPr>
          <p:spPr bwMode="auto">
            <a:xfrm>
              <a:off x="5851526" y="3259138"/>
              <a:ext cx="511175" cy="66675"/>
            </a:xfrm>
            <a:custGeom>
              <a:avLst/>
              <a:gdLst>
                <a:gd name="T0" fmla="*/ 216 w 231"/>
                <a:gd name="T1" fmla="*/ 30 h 30"/>
                <a:gd name="T2" fmla="*/ 15 w 231"/>
                <a:gd name="T3" fmla="*/ 30 h 30"/>
                <a:gd name="T4" fmla="*/ 0 w 231"/>
                <a:gd name="T5" fmla="*/ 15 h 30"/>
                <a:gd name="T6" fmla="*/ 0 w 231"/>
                <a:gd name="T7" fmla="*/ 15 h 30"/>
                <a:gd name="T8" fmla="*/ 15 w 231"/>
                <a:gd name="T9" fmla="*/ 0 h 30"/>
                <a:gd name="T10" fmla="*/ 216 w 231"/>
                <a:gd name="T11" fmla="*/ 0 h 30"/>
                <a:gd name="T12" fmla="*/ 231 w 231"/>
                <a:gd name="T13" fmla="*/ 15 h 30"/>
                <a:gd name="T14" fmla="*/ 231 w 231"/>
                <a:gd name="T15" fmla="*/ 15 h 30"/>
                <a:gd name="T16" fmla="*/ 216 w 231"/>
                <a:gd name="T17"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30">
                  <a:moveTo>
                    <a:pt x="216" y="30"/>
                  </a:moveTo>
                  <a:cubicBezTo>
                    <a:pt x="15" y="30"/>
                    <a:pt x="15" y="30"/>
                    <a:pt x="15" y="30"/>
                  </a:cubicBezTo>
                  <a:cubicBezTo>
                    <a:pt x="7" y="30"/>
                    <a:pt x="0" y="23"/>
                    <a:pt x="0" y="15"/>
                  </a:cubicBezTo>
                  <a:cubicBezTo>
                    <a:pt x="0" y="15"/>
                    <a:pt x="0" y="15"/>
                    <a:pt x="0" y="15"/>
                  </a:cubicBezTo>
                  <a:cubicBezTo>
                    <a:pt x="0" y="7"/>
                    <a:pt x="7" y="0"/>
                    <a:pt x="15" y="0"/>
                  </a:cubicBezTo>
                  <a:cubicBezTo>
                    <a:pt x="216" y="0"/>
                    <a:pt x="216" y="0"/>
                    <a:pt x="216" y="0"/>
                  </a:cubicBezTo>
                  <a:cubicBezTo>
                    <a:pt x="224" y="0"/>
                    <a:pt x="231" y="7"/>
                    <a:pt x="231" y="15"/>
                  </a:cubicBezTo>
                  <a:cubicBezTo>
                    <a:pt x="231" y="15"/>
                    <a:pt x="231" y="15"/>
                    <a:pt x="231" y="15"/>
                  </a:cubicBezTo>
                  <a:cubicBezTo>
                    <a:pt x="231" y="23"/>
                    <a:pt x="224" y="30"/>
                    <a:pt x="216" y="3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4" name="Freeform 64"/>
            <p:cNvSpPr>
              <a:spLocks noEditPoints="1"/>
            </p:cNvSpPr>
            <p:nvPr/>
          </p:nvSpPr>
          <p:spPr bwMode="auto">
            <a:xfrm>
              <a:off x="5514976" y="1682750"/>
              <a:ext cx="1184275" cy="1549400"/>
            </a:xfrm>
            <a:custGeom>
              <a:avLst/>
              <a:gdLst>
                <a:gd name="T0" fmla="*/ 382 w 535"/>
                <a:gd name="T1" fmla="*/ 669 h 700"/>
                <a:gd name="T2" fmla="*/ 379 w 535"/>
                <a:gd name="T3" fmla="*/ 669 h 700"/>
                <a:gd name="T4" fmla="*/ 535 w 535"/>
                <a:gd name="T5" fmla="*/ 248 h 700"/>
                <a:gd name="T6" fmla="*/ 268 w 535"/>
                <a:gd name="T7" fmla="*/ 0 h 700"/>
                <a:gd name="T8" fmla="*/ 0 w 535"/>
                <a:gd name="T9" fmla="*/ 248 h 700"/>
                <a:gd name="T10" fmla="*/ 156 w 535"/>
                <a:gd name="T11" fmla="*/ 669 h 700"/>
                <a:gd name="T12" fmla="*/ 154 w 535"/>
                <a:gd name="T13" fmla="*/ 669 h 700"/>
                <a:gd name="T14" fmla="*/ 136 w 535"/>
                <a:gd name="T15" fmla="*/ 684 h 700"/>
                <a:gd name="T16" fmla="*/ 154 w 535"/>
                <a:gd name="T17" fmla="*/ 700 h 700"/>
                <a:gd name="T18" fmla="*/ 382 w 535"/>
                <a:gd name="T19" fmla="*/ 700 h 700"/>
                <a:gd name="T20" fmla="*/ 399 w 535"/>
                <a:gd name="T21" fmla="*/ 684 h 700"/>
                <a:gd name="T22" fmla="*/ 382 w 535"/>
                <a:gd name="T23" fmla="*/ 669 h 700"/>
                <a:gd name="T24" fmla="*/ 254 w 535"/>
                <a:gd name="T25" fmla="*/ 656 h 700"/>
                <a:gd name="T26" fmla="*/ 245 w 535"/>
                <a:gd name="T27" fmla="*/ 665 h 700"/>
                <a:gd name="T28" fmla="*/ 235 w 535"/>
                <a:gd name="T29" fmla="*/ 656 h 700"/>
                <a:gd name="T30" fmla="*/ 235 w 535"/>
                <a:gd name="T31" fmla="*/ 556 h 700"/>
                <a:gd name="T32" fmla="*/ 180 w 535"/>
                <a:gd name="T33" fmla="*/ 467 h 700"/>
                <a:gd name="T34" fmla="*/ 183 w 535"/>
                <a:gd name="T35" fmla="*/ 454 h 700"/>
                <a:gd name="T36" fmla="*/ 196 w 535"/>
                <a:gd name="T37" fmla="*/ 457 h 700"/>
                <a:gd name="T38" fmla="*/ 252 w 535"/>
                <a:gd name="T39" fmla="*/ 548 h 700"/>
                <a:gd name="T40" fmla="*/ 254 w 535"/>
                <a:gd name="T41" fmla="*/ 553 h 700"/>
                <a:gd name="T42" fmla="*/ 254 w 535"/>
                <a:gd name="T43" fmla="*/ 656 h 700"/>
                <a:gd name="T44" fmla="*/ 355 w 535"/>
                <a:gd name="T45" fmla="*/ 467 h 700"/>
                <a:gd name="T46" fmla="*/ 300 w 535"/>
                <a:gd name="T47" fmla="*/ 556 h 700"/>
                <a:gd name="T48" fmla="*/ 300 w 535"/>
                <a:gd name="T49" fmla="*/ 656 h 700"/>
                <a:gd name="T50" fmla="*/ 291 w 535"/>
                <a:gd name="T51" fmla="*/ 665 h 700"/>
                <a:gd name="T52" fmla="*/ 281 w 535"/>
                <a:gd name="T53" fmla="*/ 656 h 700"/>
                <a:gd name="T54" fmla="*/ 281 w 535"/>
                <a:gd name="T55" fmla="*/ 553 h 700"/>
                <a:gd name="T56" fmla="*/ 283 w 535"/>
                <a:gd name="T57" fmla="*/ 548 h 700"/>
                <a:gd name="T58" fmla="*/ 340 w 535"/>
                <a:gd name="T59" fmla="*/ 457 h 700"/>
                <a:gd name="T60" fmla="*/ 353 w 535"/>
                <a:gd name="T61" fmla="*/ 454 h 700"/>
                <a:gd name="T62" fmla="*/ 355 w 535"/>
                <a:gd name="T63" fmla="*/ 467 h 700"/>
                <a:gd name="T64" fmla="*/ 348 w 535"/>
                <a:gd name="T65" fmla="*/ 426 h 700"/>
                <a:gd name="T66" fmla="*/ 188 w 535"/>
                <a:gd name="T67" fmla="*/ 426 h 700"/>
                <a:gd name="T68" fmla="*/ 178 w 535"/>
                <a:gd name="T69" fmla="*/ 417 h 700"/>
                <a:gd name="T70" fmla="*/ 188 w 535"/>
                <a:gd name="T71" fmla="*/ 407 h 700"/>
                <a:gd name="T72" fmla="*/ 348 w 535"/>
                <a:gd name="T73" fmla="*/ 407 h 700"/>
                <a:gd name="T74" fmla="*/ 357 w 535"/>
                <a:gd name="T75" fmla="*/ 417 h 700"/>
                <a:gd name="T76" fmla="*/ 348 w 535"/>
                <a:gd name="T77" fmla="*/ 426 h 700"/>
                <a:gd name="T78" fmla="*/ 348 w 535"/>
                <a:gd name="T79" fmla="*/ 385 h 700"/>
                <a:gd name="T80" fmla="*/ 188 w 535"/>
                <a:gd name="T81" fmla="*/ 385 h 700"/>
                <a:gd name="T82" fmla="*/ 178 w 535"/>
                <a:gd name="T83" fmla="*/ 375 h 700"/>
                <a:gd name="T84" fmla="*/ 188 w 535"/>
                <a:gd name="T85" fmla="*/ 366 h 700"/>
                <a:gd name="T86" fmla="*/ 348 w 535"/>
                <a:gd name="T87" fmla="*/ 366 h 700"/>
                <a:gd name="T88" fmla="*/ 357 w 535"/>
                <a:gd name="T89" fmla="*/ 375 h 700"/>
                <a:gd name="T90" fmla="*/ 348 w 535"/>
                <a:gd name="T91" fmla="*/ 385 h 700"/>
                <a:gd name="T92" fmla="*/ 348 w 535"/>
                <a:gd name="T93" fmla="*/ 344 h 700"/>
                <a:gd name="T94" fmla="*/ 188 w 535"/>
                <a:gd name="T95" fmla="*/ 344 h 700"/>
                <a:gd name="T96" fmla="*/ 178 w 535"/>
                <a:gd name="T97" fmla="*/ 334 h 700"/>
                <a:gd name="T98" fmla="*/ 188 w 535"/>
                <a:gd name="T99" fmla="*/ 325 h 700"/>
                <a:gd name="T100" fmla="*/ 348 w 535"/>
                <a:gd name="T101" fmla="*/ 325 h 700"/>
                <a:gd name="T102" fmla="*/ 357 w 535"/>
                <a:gd name="T103" fmla="*/ 334 h 700"/>
                <a:gd name="T104" fmla="*/ 348 w 535"/>
                <a:gd name="T105" fmla="*/ 344 h 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35" h="700">
                  <a:moveTo>
                    <a:pt x="382" y="669"/>
                  </a:moveTo>
                  <a:cubicBezTo>
                    <a:pt x="379" y="669"/>
                    <a:pt x="379" y="669"/>
                    <a:pt x="379" y="669"/>
                  </a:cubicBezTo>
                  <a:cubicBezTo>
                    <a:pt x="379" y="506"/>
                    <a:pt x="535" y="405"/>
                    <a:pt x="535" y="248"/>
                  </a:cubicBezTo>
                  <a:cubicBezTo>
                    <a:pt x="535" y="137"/>
                    <a:pt x="426" y="0"/>
                    <a:pt x="268" y="0"/>
                  </a:cubicBezTo>
                  <a:cubicBezTo>
                    <a:pt x="88" y="0"/>
                    <a:pt x="0" y="137"/>
                    <a:pt x="0" y="248"/>
                  </a:cubicBezTo>
                  <a:cubicBezTo>
                    <a:pt x="0" y="405"/>
                    <a:pt x="156" y="506"/>
                    <a:pt x="156" y="669"/>
                  </a:cubicBezTo>
                  <a:cubicBezTo>
                    <a:pt x="154" y="669"/>
                    <a:pt x="154" y="669"/>
                    <a:pt x="154" y="669"/>
                  </a:cubicBezTo>
                  <a:cubicBezTo>
                    <a:pt x="144" y="669"/>
                    <a:pt x="136" y="676"/>
                    <a:pt x="136" y="684"/>
                  </a:cubicBezTo>
                  <a:cubicBezTo>
                    <a:pt x="136" y="693"/>
                    <a:pt x="144" y="700"/>
                    <a:pt x="154" y="700"/>
                  </a:cubicBezTo>
                  <a:cubicBezTo>
                    <a:pt x="382" y="700"/>
                    <a:pt x="382" y="700"/>
                    <a:pt x="382" y="700"/>
                  </a:cubicBezTo>
                  <a:cubicBezTo>
                    <a:pt x="391" y="700"/>
                    <a:pt x="399" y="693"/>
                    <a:pt x="399" y="684"/>
                  </a:cubicBezTo>
                  <a:cubicBezTo>
                    <a:pt x="399" y="676"/>
                    <a:pt x="391" y="669"/>
                    <a:pt x="382" y="669"/>
                  </a:cubicBezTo>
                  <a:close/>
                  <a:moveTo>
                    <a:pt x="254" y="656"/>
                  </a:moveTo>
                  <a:cubicBezTo>
                    <a:pt x="254" y="661"/>
                    <a:pt x="250" y="665"/>
                    <a:pt x="245" y="665"/>
                  </a:cubicBezTo>
                  <a:cubicBezTo>
                    <a:pt x="239" y="665"/>
                    <a:pt x="235" y="661"/>
                    <a:pt x="235" y="656"/>
                  </a:cubicBezTo>
                  <a:cubicBezTo>
                    <a:pt x="235" y="556"/>
                    <a:pt x="235" y="556"/>
                    <a:pt x="235" y="556"/>
                  </a:cubicBezTo>
                  <a:cubicBezTo>
                    <a:pt x="180" y="467"/>
                    <a:pt x="180" y="467"/>
                    <a:pt x="180" y="467"/>
                  </a:cubicBezTo>
                  <a:cubicBezTo>
                    <a:pt x="177" y="463"/>
                    <a:pt x="178" y="457"/>
                    <a:pt x="183" y="454"/>
                  </a:cubicBezTo>
                  <a:cubicBezTo>
                    <a:pt x="187" y="452"/>
                    <a:pt x="193" y="453"/>
                    <a:pt x="196" y="457"/>
                  </a:cubicBezTo>
                  <a:cubicBezTo>
                    <a:pt x="252" y="548"/>
                    <a:pt x="252" y="548"/>
                    <a:pt x="252" y="548"/>
                  </a:cubicBezTo>
                  <a:cubicBezTo>
                    <a:pt x="253" y="549"/>
                    <a:pt x="254" y="551"/>
                    <a:pt x="254" y="553"/>
                  </a:cubicBezTo>
                  <a:lnTo>
                    <a:pt x="254" y="656"/>
                  </a:lnTo>
                  <a:close/>
                  <a:moveTo>
                    <a:pt x="355" y="467"/>
                  </a:moveTo>
                  <a:cubicBezTo>
                    <a:pt x="300" y="556"/>
                    <a:pt x="300" y="556"/>
                    <a:pt x="300" y="556"/>
                  </a:cubicBezTo>
                  <a:cubicBezTo>
                    <a:pt x="300" y="656"/>
                    <a:pt x="300" y="656"/>
                    <a:pt x="300" y="656"/>
                  </a:cubicBezTo>
                  <a:cubicBezTo>
                    <a:pt x="300" y="661"/>
                    <a:pt x="296" y="665"/>
                    <a:pt x="291" y="665"/>
                  </a:cubicBezTo>
                  <a:cubicBezTo>
                    <a:pt x="286" y="665"/>
                    <a:pt x="281" y="661"/>
                    <a:pt x="281" y="656"/>
                  </a:cubicBezTo>
                  <a:cubicBezTo>
                    <a:pt x="281" y="553"/>
                    <a:pt x="281" y="553"/>
                    <a:pt x="281" y="553"/>
                  </a:cubicBezTo>
                  <a:cubicBezTo>
                    <a:pt x="281" y="551"/>
                    <a:pt x="282" y="549"/>
                    <a:pt x="283" y="548"/>
                  </a:cubicBezTo>
                  <a:cubicBezTo>
                    <a:pt x="340" y="457"/>
                    <a:pt x="340" y="457"/>
                    <a:pt x="340" y="457"/>
                  </a:cubicBezTo>
                  <a:cubicBezTo>
                    <a:pt x="342" y="453"/>
                    <a:pt x="348" y="452"/>
                    <a:pt x="353" y="454"/>
                  </a:cubicBezTo>
                  <a:cubicBezTo>
                    <a:pt x="357" y="457"/>
                    <a:pt x="358" y="463"/>
                    <a:pt x="355" y="467"/>
                  </a:cubicBezTo>
                  <a:close/>
                  <a:moveTo>
                    <a:pt x="348" y="426"/>
                  </a:moveTo>
                  <a:cubicBezTo>
                    <a:pt x="188" y="426"/>
                    <a:pt x="188" y="426"/>
                    <a:pt x="188" y="426"/>
                  </a:cubicBezTo>
                  <a:cubicBezTo>
                    <a:pt x="183" y="426"/>
                    <a:pt x="178" y="422"/>
                    <a:pt x="178" y="417"/>
                  </a:cubicBezTo>
                  <a:cubicBezTo>
                    <a:pt x="178" y="411"/>
                    <a:pt x="183" y="407"/>
                    <a:pt x="188" y="407"/>
                  </a:cubicBezTo>
                  <a:cubicBezTo>
                    <a:pt x="348" y="407"/>
                    <a:pt x="348" y="407"/>
                    <a:pt x="348" y="407"/>
                  </a:cubicBezTo>
                  <a:cubicBezTo>
                    <a:pt x="353" y="407"/>
                    <a:pt x="357" y="411"/>
                    <a:pt x="357" y="417"/>
                  </a:cubicBezTo>
                  <a:cubicBezTo>
                    <a:pt x="357" y="422"/>
                    <a:pt x="353" y="426"/>
                    <a:pt x="348" y="426"/>
                  </a:cubicBezTo>
                  <a:close/>
                  <a:moveTo>
                    <a:pt x="348" y="385"/>
                  </a:moveTo>
                  <a:cubicBezTo>
                    <a:pt x="188" y="385"/>
                    <a:pt x="188" y="385"/>
                    <a:pt x="188" y="385"/>
                  </a:cubicBezTo>
                  <a:cubicBezTo>
                    <a:pt x="183" y="385"/>
                    <a:pt x="178" y="381"/>
                    <a:pt x="178" y="375"/>
                  </a:cubicBezTo>
                  <a:cubicBezTo>
                    <a:pt x="178" y="370"/>
                    <a:pt x="183" y="366"/>
                    <a:pt x="188" y="366"/>
                  </a:cubicBezTo>
                  <a:cubicBezTo>
                    <a:pt x="348" y="366"/>
                    <a:pt x="348" y="366"/>
                    <a:pt x="348" y="366"/>
                  </a:cubicBezTo>
                  <a:cubicBezTo>
                    <a:pt x="353" y="366"/>
                    <a:pt x="357" y="370"/>
                    <a:pt x="357" y="375"/>
                  </a:cubicBezTo>
                  <a:cubicBezTo>
                    <a:pt x="357" y="381"/>
                    <a:pt x="353" y="385"/>
                    <a:pt x="348" y="385"/>
                  </a:cubicBezTo>
                  <a:close/>
                  <a:moveTo>
                    <a:pt x="348" y="344"/>
                  </a:moveTo>
                  <a:cubicBezTo>
                    <a:pt x="188" y="344"/>
                    <a:pt x="188" y="344"/>
                    <a:pt x="188" y="344"/>
                  </a:cubicBezTo>
                  <a:cubicBezTo>
                    <a:pt x="183" y="344"/>
                    <a:pt x="178" y="339"/>
                    <a:pt x="178" y="334"/>
                  </a:cubicBezTo>
                  <a:cubicBezTo>
                    <a:pt x="178" y="329"/>
                    <a:pt x="183" y="325"/>
                    <a:pt x="188" y="325"/>
                  </a:cubicBezTo>
                  <a:cubicBezTo>
                    <a:pt x="348" y="325"/>
                    <a:pt x="348" y="325"/>
                    <a:pt x="348" y="325"/>
                  </a:cubicBezTo>
                  <a:cubicBezTo>
                    <a:pt x="353" y="325"/>
                    <a:pt x="357" y="329"/>
                    <a:pt x="357" y="334"/>
                  </a:cubicBezTo>
                  <a:cubicBezTo>
                    <a:pt x="357" y="339"/>
                    <a:pt x="353" y="344"/>
                    <a:pt x="348" y="34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5"/>
            <p:cNvSpPr>
              <a:spLocks/>
            </p:cNvSpPr>
            <p:nvPr/>
          </p:nvSpPr>
          <p:spPr bwMode="auto">
            <a:xfrm>
              <a:off x="6061076" y="1241425"/>
              <a:ext cx="69850" cy="1023938"/>
            </a:xfrm>
            <a:custGeom>
              <a:avLst/>
              <a:gdLst>
                <a:gd name="T0" fmla="*/ 31 w 31"/>
                <a:gd name="T1" fmla="*/ 17 h 462"/>
                <a:gd name="T2" fmla="*/ 21 w 31"/>
                <a:gd name="T3" fmla="*/ 462 h 462"/>
                <a:gd name="T4" fmla="*/ 0 w 31"/>
                <a:gd name="T5" fmla="*/ 17 h 462"/>
                <a:gd name="T6" fmla="*/ 15 w 31"/>
                <a:gd name="T7" fmla="*/ 1 h 462"/>
                <a:gd name="T8" fmla="*/ 31 w 31"/>
                <a:gd name="T9" fmla="*/ 16 h 462"/>
                <a:gd name="T10" fmla="*/ 31 w 31"/>
                <a:gd name="T11" fmla="*/ 17 h 462"/>
              </a:gdLst>
              <a:ahLst/>
              <a:cxnLst>
                <a:cxn ang="0">
                  <a:pos x="T0" y="T1"/>
                </a:cxn>
                <a:cxn ang="0">
                  <a:pos x="T2" y="T3"/>
                </a:cxn>
                <a:cxn ang="0">
                  <a:pos x="T4" y="T5"/>
                </a:cxn>
                <a:cxn ang="0">
                  <a:pos x="T6" y="T7"/>
                </a:cxn>
                <a:cxn ang="0">
                  <a:pos x="T8" y="T9"/>
                </a:cxn>
                <a:cxn ang="0">
                  <a:pos x="T10" y="T11"/>
                </a:cxn>
              </a:cxnLst>
              <a:rect l="0" t="0" r="r" b="b"/>
              <a:pathLst>
                <a:path w="31" h="462">
                  <a:moveTo>
                    <a:pt x="31" y="17"/>
                  </a:moveTo>
                  <a:cubicBezTo>
                    <a:pt x="21" y="462"/>
                    <a:pt x="21" y="462"/>
                    <a:pt x="21" y="462"/>
                  </a:cubicBezTo>
                  <a:cubicBezTo>
                    <a:pt x="0" y="17"/>
                    <a:pt x="0" y="17"/>
                    <a:pt x="0" y="17"/>
                  </a:cubicBezTo>
                  <a:cubicBezTo>
                    <a:pt x="0" y="9"/>
                    <a:pt x="6" y="1"/>
                    <a:pt x="15" y="1"/>
                  </a:cubicBezTo>
                  <a:cubicBezTo>
                    <a:pt x="24" y="0"/>
                    <a:pt x="31" y="7"/>
                    <a:pt x="31" y="16"/>
                  </a:cubicBezTo>
                  <a:cubicBezTo>
                    <a:pt x="31" y="16"/>
                    <a:pt x="31" y="16"/>
                    <a:pt x="31" y="1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6"/>
            <p:cNvSpPr>
              <a:spLocks/>
            </p:cNvSpPr>
            <p:nvPr/>
          </p:nvSpPr>
          <p:spPr bwMode="auto">
            <a:xfrm>
              <a:off x="5719763" y="1301750"/>
              <a:ext cx="388938" cy="963613"/>
            </a:xfrm>
            <a:custGeom>
              <a:avLst/>
              <a:gdLst>
                <a:gd name="T0" fmla="*/ 32 w 175"/>
                <a:gd name="T1" fmla="*/ 13 h 435"/>
                <a:gd name="T2" fmla="*/ 175 w 175"/>
                <a:gd name="T3" fmla="*/ 435 h 435"/>
                <a:gd name="T4" fmla="*/ 3 w 175"/>
                <a:gd name="T5" fmla="*/ 24 h 435"/>
                <a:gd name="T6" fmla="*/ 11 w 175"/>
                <a:gd name="T7" fmla="*/ 4 h 435"/>
                <a:gd name="T8" fmla="*/ 32 w 175"/>
                <a:gd name="T9" fmla="*/ 12 h 435"/>
                <a:gd name="T10" fmla="*/ 32 w 175"/>
                <a:gd name="T11" fmla="*/ 13 h 435"/>
              </a:gdLst>
              <a:ahLst/>
              <a:cxnLst>
                <a:cxn ang="0">
                  <a:pos x="T0" y="T1"/>
                </a:cxn>
                <a:cxn ang="0">
                  <a:pos x="T2" y="T3"/>
                </a:cxn>
                <a:cxn ang="0">
                  <a:pos x="T4" y="T5"/>
                </a:cxn>
                <a:cxn ang="0">
                  <a:pos x="T6" y="T7"/>
                </a:cxn>
                <a:cxn ang="0">
                  <a:pos x="T8" y="T9"/>
                </a:cxn>
                <a:cxn ang="0">
                  <a:pos x="T10" y="T11"/>
                </a:cxn>
              </a:cxnLst>
              <a:rect l="0" t="0" r="r" b="b"/>
              <a:pathLst>
                <a:path w="175" h="435">
                  <a:moveTo>
                    <a:pt x="32" y="13"/>
                  </a:moveTo>
                  <a:cubicBezTo>
                    <a:pt x="175" y="435"/>
                    <a:pt x="175" y="435"/>
                    <a:pt x="175" y="435"/>
                  </a:cubicBezTo>
                  <a:cubicBezTo>
                    <a:pt x="3" y="24"/>
                    <a:pt x="3" y="24"/>
                    <a:pt x="3" y="24"/>
                  </a:cubicBezTo>
                  <a:cubicBezTo>
                    <a:pt x="0" y="16"/>
                    <a:pt x="3" y="7"/>
                    <a:pt x="11" y="4"/>
                  </a:cubicBezTo>
                  <a:cubicBezTo>
                    <a:pt x="19" y="0"/>
                    <a:pt x="29" y="4"/>
                    <a:pt x="32" y="12"/>
                  </a:cubicBezTo>
                  <a:cubicBezTo>
                    <a:pt x="32" y="12"/>
                    <a:pt x="32" y="13"/>
                    <a:pt x="32" y="1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7"/>
            <p:cNvSpPr>
              <a:spLocks/>
            </p:cNvSpPr>
            <p:nvPr/>
          </p:nvSpPr>
          <p:spPr bwMode="auto">
            <a:xfrm>
              <a:off x="5426076" y="1479550"/>
              <a:ext cx="682625" cy="785813"/>
            </a:xfrm>
            <a:custGeom>
              <a:avLst/>
              <a:gdLst>
                <a:gd name="T0" fmla="*/ 29 w 308"/>
                <a:gd name="T1" fmla="*/ 7 h 355"/>
                <a:gd name="T2" fmla="*/ 308 w 308"/>
                <a:gd name="T3" fmla="*/ 355 h 355"/>
                <a:gd name="T4" fmla="*/ 6 w 308"/>
                <a:gd name="T5" fmla="*/ 28 h 355"/>
                <a:gd name="T6" fmla="*/ 7 w 308"/>
                <a:gd name="T7" fmla="*/ 5 h 355"/>
                <a:gd name="T8" fmla="*/ 29 w 308"/>
                <a:gd name="T9" fmla="*/ 6 h 355"/>
                <a:gd name="T10" fmla="*/ 29 w 308"/>
                <a:gd name="T11" fmla="*/ 7 h 355"/>
              </a:gdLst>
              <a:ahLst/>
              <a:cxnLst>
                <a:cxn ang="0">
                  <a:pos x="T0" y="T1"/>
                </a:cxn>
                <a:cxn ang="0">
                  <a:pos x="T2" y="T3"/>
                </a:cxn>
                <a:cxn ang="0">
                  <a:pos x="T4" y="T5"/>
                </a:cxn>
                <a:cxn ang="0">
                  <a:pos x="T6" y="T7"/>
                </a:cxn>
                <a:cxn ang="0">
                  <a:pos x="T8" y="T9"/>
                </a:cxn>
                <a:cxn ang="0">
                  <a:pos x="T10" y="T11"/>
                </a:cxn>
              </a:cxnLst>
              <a:rect l="0" t="0" r="r" b="b"/>
              <a:pathLst>
                <a:path w="308" h="355">
                  <a:moveTo>
                    <a:pt x="29" y="7"/>
                  </a:moveTo>
                  <a:cubicBezTo>
                    <a:pt x="308" y="355"/>
                    <a:pt x="308" y="355"/>
                    <a:pt x="308" y="355"/>
                  </a:cubicBezTo>
                  <a:cubicBezTo>
                    <a:pt x="6" y="28"/>
                    <a:pt x="6" y="28"/>
                    <a:pt x="6" y="28"/>
                  </a:cubicBezTo>
                  <a:cubicBezTo>
                    <a:pt x="0" y="21"/>
                    <a:pt x="0" y="11"/>
                    <a:pt x="7" y="5"/>
                  </a:cubicBezTo>
                  <a:cubicBezTo>
                    <a:pt x="13" y="0"/>
                    <a:pt x="23" y="0"/>
                    <a:pt x="29" y="6"/>
                  </a:cubicBezTo>
                  <a:cubicBezTo>
                    <a:pt x="29" y="7"/>
                    <a:pt x="29" y="7"/>
                    <a:pt x="29" y="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8"/>
            <p:cNvSpPr>
              <a:spLocks/>
            </p:cNvSpPr>
            <p:nvPr/>
          </p:nvSpPr>
          <p:spPr bwMode="auto">
            <a:xfrm>
              <a:off x="5207001" y="1743075"/>
              <a:ext cx="901700" cy="522288"/>
            </a:xfrm>
            <a:custGeom>
              <a:avLst/>
              <a:gdLst>
                <a:gd name="T0" fmla="*/ 26 w 407"/>
                <a:gd name="T1" fmla="*/ 4 h 236"/>
                <a:gd name="T2" fmla="*/ 407 w 407"/>
                <a:gd name="T3" fmla="*/ 236 h 236"/>
                <a:gd name="T4" fmla="*/ 11 w 407"/>
                <a:gd name="T5" fmla="*/ 32 h 236"/>
                <a:gd name="T6" fmla="*/ 4 w 407"/>
                <a:gd name="T7" fmla="*/ 11 h 236"/>
                <a:gd name="T8" fmla="*/ 25 w 407"/>
                <a:gd name="T9" fmla="*/ 4 h 236"/>
                <a:gd name="T10" fmla="*/ 26 w 407"/>
                <a:gd name="T11" fmla="*/ 4 h 236"/>
              </a:gdLst>
              <a:ahLst/>
              <a:cxnLst>
                <a:cxn ang="0">
                  <a:pos x="T0" y="T1"/>
                </a:cxn>
                <a:cxn ang="0">
                  <a:pos x="T2" y="T3"/>
                </a:cxn>
                <a:cxn ang="0">
                  <a:pos x="T4" y="T5"/>
                </a:cxn>
                <a:cxn ang="0">
                  <a:pos x="T6" y="T7"/>
                </a:cxn>
                <a:cxn ang="0">
                  <a:pos x="T8" y="T9"/>
                </a:cxn>
                <a:cxn ang="0">
                  <a:pos x="T10" y="T11"/>
                </a:cxn>
              </a:cxnLst>
              <a:rect l="0" t="0" r="r" b="b"/>
              <a:pathLst>
                <a:path w="407" h="236">
                  <a:moveTo>
                    <a:pt x="26" y="4"/>
                  </a:moveTo>
                  <a:cubicBezTo>
                    <a:pt x="407" y="236"/>
                    <a:pt x="407" y="236"/>
                    <a:pt x="407" y="236"/>
                  </a:cubicBezTo>
                  <a:cubicBezTo>
                    <a:pt x="11" y="32"/>
                    <a:pt x="11" y="32"/>
                    <a:pt x="11" y="32"/>
                  </a:cubicBezTo>
                  <a:cubicBezTo>
                    <a:pt x="3" y="28"/>
                    <a:pt x="0" y="18"/>
                    <a:pt x="4" y="11"/>
                  </a:cubicBezTo>
                  <a:cubicBezTo>
                    <a:pt x="8" y="3"/>
                    <a:pt x="17" y="0"/>
                    <a:pt x="25" y="4"/>
                  </a:cubicBezTo>
                  <a:cubicBezTo>
                    <a:pt x="25" y="4"/>
                    <a:pt x="26" y="4"/>
                    <a:pt x="26" y="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9"/>
            <p:cNvSpPr>
              <a:spLocks/>
            </p:cNvSpPr>
            <p:nvPr/>
          </p:nvSpPr>
          <p:spPr bwMode="auto">
            <a:xfrm>
              <a:off x="5095876" y="2066925"/>
              <a:ext cx="1012825" cy="198438"/>
            </a:xfrm>
            <a:custGeom>
              <a:avLst/>
              <a:gdLst>
                <a:gd name="T0" fmla="*/ 20 w 457"/>
                <a:gd name="T1" fmla="*/ 2 h 89"/>
                <a:gd name="T2" fmla="*/ 457 w 457"/>
                <a:gd name="T3" fmla="*/ 89 h 89"/>
                <a:gd name="T4" fmla="*/ 15 w 457"/>
                <a:gd name="T5" fmla="*/ 32 h 89"/>
                <a:gd name="T6" fmla="*/ 1 w 457"/>
                <a:gd name="T7" fmla="*/ 15 h 89"/>
                <a:gd name="T8" fmla="*/ 19 w 457"/>
                <a:gd name="T9" fmla="*/ 1 h 89"/>
                <a:gd name="T10" fmla="*/ 20 w 457"/>
                <a:gd name="T11" fmla="*/ 2 h 89"/>
              </a:gdLst>
              <a:ahLst/>
              <a:cxnLst>
                <a:cxn ang="0">
                  <a:pos x="T0" y="T1"/>
                </a:cxn>
                <a:cxn ang="0">
                  <a:pos x="T2" y="T3"/>
                </a:cxn>
                <a:cxn ang="0">
                  <a:pos x="T4" y="T5"/>
                </a:cxn>
                <a:cxn ang="0">
                  <a:pos x="T6" y="T7"/>
                </a:cxn>
                <a:cxn ang="0">
                  <a:pos x="T8" y="T9"/>
                </a:cxn>
                <a:cxn ang="0">
                  <a:pos x="T10" y="T11"/>
                </a:cxn>
              </a:cxnLst>
              <a:rect l="0" t="0" r="r" b="b"/>
              <a:pathLst>
                <a:path w="457" h="89">
                  <a:moveTo>
                    <a:pt x="20" y="2"/>
                  </a:moveTo>
                  <a:cubicBezTo>
                    <a:pt x="457" y="89"/>
                    <a:pt x="457" y="89"/>
                    <a:pt x="457" y="89"/>
                  </a:cubicBezTo>
                  <a:cubicBezTo>
                    <a:pt x="15" y="32"/>
                    <a:pt x="15" y="32"/>
                    <a:pt x="15" y="32"/>
                  </a:cubicBezTo>
                  <a:cubicBezTo>
                    <a:pt x="6" y="31"/>
                    <a:pt x="0" y="23"/>
                    <a:pt x="1" y="15"/>
                  </a:cubicBezTo>
                  <a:cubicBezTo>
                    <a:pt x="2" y="6"/>
                    <a:pt x="10" y="0"/>
                    <a:pt x="19" y="1"/>
                  </a:cubicBezTo>
                  <a:cubicBezTo>
                    <a:pt x="19" y="1"/>
                    <a:pt x="19" y="1"/>
                    <a:pt x="20" y="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Freeform 70"/>
            <p:cNvSpPr>
              <a:spLocks/>
            </p:cNvSpPr>
            <p:nvPr/>
          </p:nvSpPr>
          <p:spPr bwMode="auto">
            <a:xfrm>
              <a:off x="5097463" y="2265363"/>
              <a:ext cx="1011238" cy="220663"/>
            </a:xfrm>
            <a:custGeom>
              <a:avLst/>
              <a:gdLst>
                <a:gd name="T0" fmla="*/ 15 w 456"/>
                <a:gd name="T1" fmla="*/ 67 h 100"/>
                <a:gd name="T2" fmla="*/ 456 w 456"/>
                <a:gd name="T3" fmla="*/ 0 h 100"/>
                <a:gd name="T4" fmla="*/ 21 w 456"/>
                <a:gd name="T5" fmla="*/ 98 h 100"/>
                <a:gd name="T6" fmla="*/ 2 w 456"/>
                <a:gd name="T7" fmla="*/ 86 h 100"/>
                <a:gd name="T8" fmla="*/ 14 w 456"/>
                <a:gd name="T9" fmla="*/ 67 h 100"/>
                <a:gd name="T10" fmla="*/ 15 w 456"/>
                <a:gd name="T11" fmla="*/ 67 h 100"/>
              </a:gdLst>
              <a:ahLst/>
              <a:cxnLst>
                <a:cxn ang="0">
                  <a:pos x="T0" y="T1"/>
                </a:cxn>
                <a:cxn ang="0">
                  <a:pos x="T2" y="T3"/>
                </a:cxn>
                <a:cxn ang="0">
                  <a:pos x="T4" y="T5"/>
                </a:cxn>
                <a:cxn ang="0">
                  <a:pos x="T6" y="T7"/>
                </a:cxn>
                <a:cxn ang="0">
                  <a:pos x="T8" y="T9"/>
                </a:cxn>
                <a:cxn ang="0">
                  <a:pos x="T10" y="T11"/>
                </a:cxn>
              </a:cxnLst>
              <a:rect l="0" t="0" r="r" b="b"/>
              <a:pathLst>
                <a:path w="456" h="100">
                  <a:moveTo>
                    <a:pt x="15" y="67"/>
                  </a:moveTo>
                  <a:cubicBezTo>
                    <a:pt x="456" y="0"/>
                    <a:pt x="456" y="0"/>
                    <a:pt x="456" y="0"/>
                  </a:cubicBezTo>
                  <a:cubicBezTo>
                    <a:pt x="21" y="98"/>
                    <a:pt x="21" y="98"/>
                    <a:pt x="21" y="98"/>
                  </a:cubicBezTo>
                  <a:cubicBezTo>
                    <a:pt x="12" y="100"/>
                    <a:pt x="4" y="95"/>
                    <a:pt x="2" y="86"/>
                  </a:cubicBezTo>
                  <a:cubicBezTo>
                    <a:pt x="0" y="78"/>
                    <a:pt x="5" y="69"/>
                    <a:pt x="14" y="67"/>
                  </a:cubicBezTo>
                  <a:cubicBezTo>
                    <a:pt x="14" y="67"/>
                    <a:pt x="15" y="67"/>
                    <a:pt x="15" y="67"/>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71"/>
            <p:cNvSpPr>
              <a:spLocks/>
            </p:cNvSpPr>
            <p:nvPr/>
          </p:nvSpPr>
          <p:spPr bwMode="auto">
            <a:xfrm>
              <a:off x="5218113" y="2265363"/>
              <a:ext cx="890588" cy="544513"/>
            </a:xfrm>
            <a:custGeom>
              <a:avLst/>
              <a:gdLst>
                <a:gd name="T0" fmla="*/ 10 w 402"/>
                <a:gd name="T1" fmla="*/ 214 h 246"/>
                <a:gd name="T2" fmla="*/ 402 w 402"/>
                <a:gd name="T3" fmla="*/ 0 h 246"/>
                <a:gd name="T4" fmla="*/ 26 w 402"/>
                <a:gd name="T5" fmla="*/ 241 h 246"/>
                <a:gd name="T6" fmla="*/ 5 w 402"/>
                <a:gd name="T7" fmla="*/ 236 h 246"/>
                <a:gd name="T8" fmla="*/ 9 w 402"/>
                <a:gd name="T9" fmla="*/ 214 h 246"/>
                <a:gd name="T10" fmla="*/ 10 w 402"/>
                <a:gd name="T11" fmla="*/ 214 h 246"/>
              </a:gdLst>
              <a:ahLst/>
              <a:cxnLst>
                <a:cxn ang="0">
                  <a:pos x="T0" y="T1"/>
                </a:cxn>
                <a:cxn ang="0">
                  <a:pos x="T2" y="T3"/>
                </a:cxn>
                <a:cxn ang="0">
                  <a:pos x="T4" y="T5"/>
                </a:cxn>
                <a:cxn ang="0">
                  <a:pos x="T6" y="T7"/>
                </a:cxn>
                <a:cxn ang="0">
                  <a:pos x="T8" y="T9"/>
                </a:cxn>
                <a:cxn ang="0">
                  <a:pos x="T10" y="T11"/>
                </a:cxn>
              </a:cxnLst>
              <a:rect l="0" t="0" r="r" b="b"/>
              <a:pathLst>
                <a:path w="402" h="246">
                  <a:moveTo>
                    <a:pt x="10" y="214"/>
                  </a:moveTo>
                  <a:cubicBezTo>
                    <a:pt x="402" y="0"/>
                    <a:pt x="402" y="0"/>
                    <a:pt x="402" y="0"/>
                  </a:cubicBezTo>
                  <a:cubicBezTo>
                    <a:pt x="26" y="241"/>
                    <a:pt x="26" y="241"/>
                    <a:pt x="26" y="241"/>
                  </a:cubicBezTo>
                  <a:cubicBezTo>
                    <a:pt x="19" y="246"/>
                    <a:pt x="9" y="243"/>
                    <a:pt x="5" y="236"/>
                  </a:cubicBezTo>
                  <a:cubicBezTo>
                    <a:pt x="0" y="229"/>
                    <a:pt x="2" y="219"/>
                    <a:pt x="9" y="214"/>
                  </a:cubicBezTo>
                  <a:cubicBezTo>
                    <a:pt x="10" y="214"/>
                    <a:pt x="10" y="214"/>
                    <a:pt x="10" y="21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72"/>
            <p:cNvSpPr>
              <a:spLocks/>
            </p:cNvSpPr>
            <p:nvPr/>
          </p:nvSpPr>
          <p:spPr bwMode="auto">
            <a:xfrm>
              <a:off x="5441951" y="2265363"/>
              <a:ext cx="666750" cy="803275"/>
            </a:xfrm>
            <a:custGeom>
              <a:avLst/>
              <a:gdLst>
                <a:gd name="T0" fmla="*/ 6 w 301"/>
                <a:gd name="T1" fmla="*/ 335 h 363"/>
                <a:gd name="T2" fmla="*/ 301 w 301"/>
                <a:gd name="T3" fmla="*/ 0 h 363"/>
                <a:gd name="T4" fmla="*/ 30 w 301"/>
                <a:gd name="T5" fmla="*/ 355 h 363"/>
                <a:gd name="T6" fmla="*/ 8 w 301"/>
                <a:gd name="T7" fmla="*/ 358 h 363"/>
                <a:gd name="T8" fmla="*/ 5 w 301"/>
                <a:gd name="T9" fmla="*/ 336 h 363"/>
                <a:gd name="T10" fmla="*/ 6 w 301"/>
                <a:gd name="T11" fmla="*/ 335 h 363"/>
              </a:gdLst>
              <a:ahLst/>
              <a:cxnLst>
                <a:cxn ang="0">
                  <a:pos x="T0" y="T1"/>
                </a:cxn>
                <a:cxn ang="0">
                  <a:pos x="T2" y="T3"/>
                </a:cxn>
                <a:cxn ang="0">
                  <a:pos x="T4" y="T5"/>
                </a:cxn>
                <a:cxn ang="0">
                  <a:pos x="T6" y="T7"/>
                </a:cxn>
                <a:cxn ang="0">
                  <a:pos x="T8" y="T9"/>
                </a:cxn>
                <a:cxn ang="0">
                  <a:pos x="T10" y="T11"/>
                </a:cxn>
              </a:cxnLst>
              <a:rect l="0" t="0" r="r" b="b"/>
              <a:pathLst>
                <a:path w="301" h="363">
                  <a:moveTo>
                    <a:pt x="6" y="335"/>
                  </a:moveTo>
                  <a:cubicBezTo>
                    <a:pt x="301" y="0"/>
                    <a:pt x="301" y="0"/>
                    <a:pt x="301" y="0"/>
                  </a:cubicBezTo>
                  <a:cubicBezTo>
                    <a:pt x="30" y="355"/>
                    <a:pt x="30" y="355"/>
                    <a:pt x="30" y="355"/>
                  </a:cubicBezTo>
                  <a:cubicBezTo>
                    <a:pt x="25" y="362"/>
                    <a:pt x="15" y="363"/>
                    <a:pt x="8" y="358"/>
                  </a:cubicBezTo>
                  <a:cubicBezTo>
                    <a:pt x="1" y="352"/>
                    <a:pt x="0" y="343"/>
                    <a:pt x="5" y="336"/>
                  </a:cubicBezTo>
                  <a:cubicBezTo>
                    <a:pt x="6" y="335"/>
                    <a:pt x="6" y="335"/>
                    <a:pt x="6" y="335"/>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73"/>
            <p:cNvSpPr>
              <a:spLocks/>
            </p:cNvSpPr>
            <p:nvPr/>
          </p:nvSpPr>
          <p:spPr bwMode="auto">
            <a:xfrm>
              <a:off x="6108701" y="2265363"/>
              <a:ext cx="679450" cy="787400"/>
            </a:xfrm>
            <a:custGeom>
              <a:avLst/>
              <a:gdLst>
                <a:gd name="T0" fmla="*/ 278 w 307"/>
                <a:gd name="T1" fmla="*/ 349 h 356"/>
                <a:gd name="T2" fmla="*/ 0 w 307"/>
                <a:gd name="T3" fmla="*/ 0 h 356"/>
                <a:gd name="T4" fmla="*/ 302 w 307"/>
                <a:gd name="T5" fmla="*/ 328 h 356"/>
                <a:gd name="T6" fmla="*/ 301 w 307"/>
                <a:gd name="T7" fmla="*/ 350 h 356"/>
                <a:gd name="T8" fmla="*/ 279 w 307"/>
                <a:gd name="T9" fmla="*/ 349 h 356"/>
                <a:gd name="T10" fmla="*/ 278 w 307"/>
                <a:gd name="T11" fmla="*/ 349 h 356"/>
              </a:gdLst>
              <a:ahLst/>
              <a:cxnLst>
                <a:cxn ang="0">
                  <a:pos x="T0" y="T1"/>
                </a:cxn>
                <a:cxn ang="0">
                  <a:pos x="T2" y="T3"/>
                </a:cxn>
                <a:cxn ang="0">
                  <a:pos x="T4" y="T5"/>
                </a:cxn>
                <a:cxn ang="0">
                  <a:pos x="T6" y="T7"/>
                </a:cxn>
                <a:cxn ang="0">
                  <a:pos x="T8" y="T9"/>
                </a:cxn>
                <a:cxn ang="0">
                  <a:pos x="T10" y="T11"/>
                </a:cxn>
              </a:cxnLst>
              <a:rect l="0" t="0" r="r" b="b"/>
              <a:pathLst>
                <a:path w="307" h="356">
                  <a:moveTo>
                    <a:pt x="278" y="349"/>
                  </a:moveTo>
                  <a:cubicBezTo>
                    <a:pt x="0" y="0"/>
                    <a:pt x="0" y="0"/>
                    <a:pt x="0" y="0"/>
                  </a:cubicBezTo>
                  <a:cubicBezTo>
                    <a:pt x="302" y="328"/>
                    <a:pt x="302" y="328"/>
                    <a:pt x="302" y="328"/>
                  </a:cubicBezTo>
                  <a:cubicBezTo>
                    <a:pt x="307" y="334"/>
                    <a:pt x="307" y="344"/>
                    <a:pt x="301" y="350"/>
                  </a:cubicBezTo>
                  <a:cubicBezTo>
                    <a:pt x="294" y="356"/>
                    <a:pt x="284" y="356"/>
                    <a:pt x="279" y="349"/>
                  </a:cubicBezTo>
                  <a:cubicBezTo>
                    <a:pt x="278" y="349"/>
                    <a:pt x="278" y="349"/>
                    <a:pt x="278" y="349"/>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4" name="Freeform 74"/>
            <p:cNvSpPr>
              <a:spLocks/>
            </p:cNvSpPr>
            <p:nvPr/>
          </p:nvSpPr>
          <p:spPr bwMode="auto">
            <a:xfrm>
              <a:off x="6108701" y="2265363"/>
              <a:ext cx="898525" cy="523875"/>
            </a:xfrm>
            <a:custGeom>
              <a:avLst/>
              <a:gdLst>
                <a:gd name="T0" fmla="*/ 380 w 406"/>
                <a:gd name="T1" fmla="*/ 232 h 237"/>
                <a:gd name="T2" fmla="*/ 0 w 406"/>
                <a:gd name="T3" fmla="*/ 0 h 237"/>
                <a:gd name="T4" fmla="*/ 395 w 406"/>
                <a:gd name="T5" fmla="*/ 205 h 237"/>
                <a:gd name="T6" fmla="*/ 402 w 406"/>
                <a:gd name="T7" fmla="*/ 226 h 237"/>
                <a:gd name="T8" fmla="*/ 381 w 406"/>
                <a:gd name="T9" fmla="*/ 233 h 237"/>
                <a:gd name="T10" fmla="*/ 380 w 406"/>
                <a:gd name="T11" fmla="*/ 232 h 237"/>
              </a:gdLst>
              <a:ahLst/>
              <a:cxnLst>
                <a:cxn ang="0">
                  <a:pos x="T0" y="T1"/>
                </a:cxn>
                <a:cxn ang="0">
                  <a:pos x="T2" y="T3"/>
                </a:cxn>
                <a:cxn ang="0">
                  <a:pos x="T4" y="T5"/>
                </a:cxn>
                <a:cxn ang="0">
                  <a:pos x="T6" y="T7"/>
                </a:cxn>
                <a:cxn ang="0">
                  <a:pos x="T8" y="T9"/>
                </a:cxn>
                <a:cxn ang="0">
                  <a:pos x="T10" y="T11"/>
                </a:cxn>
              </a:cxnLst>
              <a:rect l="0" t="0" r="r" b="b"/>
              <a:pathLst>
                <a:path w="406" h="237">
                  <a:moveTo>
                    <a:pt x="380" y="232"/>
                  </a:moveTo>
                  <a:cubicBezTo>
                    <a:pt x="0" y="0"/>
                    <a:pt x="0" y="0"/>
                    <a:pt x="0" y="0"/>
                  </a:cubicBezTo>
                  <a:cubicBezTo>
                    <a:pt x="395" y="205"/>
                    <a:pt x="395" y="205"/>
                    <a:pt x="395" y="205"/>
                  </a:cubicBezTo>
                  <a:cubicBezTo>
                    <a:pt x="403" y="209"/>
                    <a:pt x="406" y="218"/>
                    <a:pt x="402" y="226"/>
                  </a:cubicBezTo>
                  <a:cubicBezTo>
                    <a:pt x="398" y="234"/>
                    <a:pt x="389" y="237"/>
                    <a:pt x="381" y="233"/>
                  </a:cubicBezTo>
                  <a:cubicBezTo>
                    <a:pt x="381" y="233"/>
                    <a:pt x="380" y="233"/>
                    <a:pt x="380" y="23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5" name="Freeform 75"/>
            <p:cNvSpPr>
              <a:spLocks/>
            </p:cNvSpPr>
            <p:nvPr/>
          </p:nvSpPr>
          <p:spPr bwMode="auto">
            <a:xfrm>
              <a:off x="6108701" y="2265363"/>
              <a:ext cx="1009650" cy="198438"/>
            </a:xfrm>
            <a:custGeom>
              <a:avLst/>
              <a:gdLst>
                <a:gd name="T0" fmla="*/ 437 w 456"/>
                <a:gd name="T1" fmla="*/ 88 h 90"/>
                <a:gd name="T2" fmla="*/ 0 w 456"/>
                <a:gd name="T3" fmla="*/ 0 h 90"/>
                <a:gd name="T4" fmla="*/ 442 w 456"/>
                <a:gd name="T5" fmla="*/ 57 h 90"/>
                <a:gd name="T6" fmla="*/ 455 w 456"/>
                <a:gd name="T7" fmla="*/ 75 h 90"/>
                <a:gd name="T8" fmla="*/ 438 w 456"/>
                <a:gd name="T9" fmla="*/ 88 h 90"/>
                <a:gd name="T10" fmla="*/ 437 w 456"/>
                <a:gd name="T11" fmla="*/ 88 h 90"/>
              </a:gdLst>
              <a:ahLst/>
              <a:cxnLst>
                <a:cxn ang="0">
                  <a:pos x="T0" y="T1"/>
                </a:cxn>
                <a:cxn ang="0">
                  <a:pos x="T2" y="T3"/>
                </a:cxn>
                <a:cxn ang="0">
                  <a:pos x="T4" y="T5"/>
                </a:cxn>
                <a:cxn ang="0">
                  <a:pos x="T6" y="T7"/>
                </a:cxn>
                <a:cxn ang="0">
                  <a:pos x="T8" y="T9"/>
                </a:cxn>
                <a:cxn ang="0">
                  <a:pos x="T10" y="T11"/>
                </a:cxn>
              </a:cxnLst>
              <a:rect l="0" t="0" r="r" b="b"/>
              <a:pathLst>
                <a:path w="456" h="90">
                  <a:moveTo>
                    <a:pt x="437" y="88"/>
                  </a:moveTo>
                  <a:cubicBezTo>
                    <a:pt x="0" y="0"/>
                    <a:pt x="0" y="0"/>
                    <a:pt x="0" y="0"/>
                  </a:cubicBezTo>
                  <a:cubicBezTo>
                    <a:pt x="442" y="57"/>
                    <a:pt x="442" y="57"/>
                    <a:pt x="442" y="57"/>
                  </a:cubicBezTo>
                  <a:cubicBezTo>
                    <a:pt x="450" y="58"/>
                    <a:pt x="456" y="66"/>
                    <a:pt x="455" y="75"/>
                  </a:cubicBezTo>
                  <a:cubicBezTo>
                    <a:pt x="454" y="83"/>
                    <a:pt x="446" y="90"/>
                    <a:pt x="438" y="88"/>
                  </a:cubicBezTo>
                  <a:cubicBezTo>
                    <a:pt x="437" y="88"/>
                    <a:pt x="437" y="88"/>
                    <a:pt x="437" y="8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 name="Freeform 76"/>
            <p:cNvSpPr>
              <a:spLocks/>
            </p:cNvSpPr>
            <p:nvPr/>
          </p:nvSpPr>
          <p:spPr bwMode="auto">
            <a:xfrm>
              <a:off x="6108701" y="2046288"/>
              <a:ext cx="1008063" cy="219075"/>
            </a:xfrm>
            <a:custGeom>
              <a:avLst/>
              <a:gdLst>
                <a:gd name="T0" fmla="*/ 440 w 455"/>
                <a:gd name="T1" fmla="*/ 33 h 99"/>
                <a:gd name="T2" fmla="*/ 0 w 455"/>
                <a:gd name="T3" fmla="*/ 99 h 99"/>
                <a:gd name="T4" fmla="*/ 434 w 455"/>
                <a:gd name="T5" fmla="*/ 2 h 99"/>
                <a:gd name="T6" fmla="*/ 453 w 455"/>
                <a:gd name="T7" fmla="*/ 14 h 99"/>
                <a:gd name="T8" fmla="*/ 441 w 455"/>
                <a:gd name="T9" fmla="*/ 32 h 99"/>
                <a:gd name="T10" fmla="*/ 440 w 455"/>
                <a:gd name="T11" fmla="*/ 33 h 99"/>
              </a:gdLst>
              <a:ahLst/>
              <a:cxnLst>
                <a:cxn ang="0">
                  <a:pos x="T0" y="T1"/>
                </a:cxn>
                <a:cxn ang="0">
                  <a:pos x="T2" y="T3"/>
                </a:cxn>
                <a:cxn ang="0">
                  <a:pos x="T4" y="T5"/>
                </a:cxn>
                <a:cxn ang="0">
                  <a:pos x="T6" y="T7"/>
                </a:cxn>
                <a:cxn ang="0">
                  <a:pos x="T8" y="T9"/>
                </a:cxn>
                <a:cxn ang="0">
                  <a:pos x="T10" y="T11"/>
                </a:cxn>
              </a:cxnLst>
              <a:rect l="0" t="0" r="r" b="b"/>
              <a:pathLst>
                <a:path w="455" h="99">
                  <a:moveTo>
                    <a:pt x="440" y="33"/>
                  </a:moveTo>
                  <a:cubicBezTo>
                    <a:pt x="0" y="99"/>
                    <a:pt x="0" y="99"/>
                    <a:pt x="0" y="99"/>
                  </a:cubicBezTo>
                  <a:cubicBezTo>
                    <a:pt x="434" y="2"/>
                    <a:pt x="434" y="2"/>
                    <a:pt x="434" y="2"/>
                  </a:cubicBezTo>
                  <a:cubicBezTo>
                    <a:pt x="443" y="0"/>
                    <a:pt x="451" y="5"/>
                    <a:pt x="453" y="14"/>
                  </a:cubicBezTo>
                  <a:cubicBezTo>
                    <a:pt x="455" y="22"/>
                    <a:pt x="450" y="30"/>
                    <a:pt x="441" y="32"/>
                  </a:cubicBezTo>
                  <a:cubicBezTo>
                    <a:pt x="441" y="32"/>
                    <a:pt x="441" y="32"/>
                    <a:pt x="440" y="3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7" name="Freeform 77"/>
            <p:cNvSpPr>
              <a:spLocks/>
            </p:cNvSpPr>
            <p:nvPr/>
          </p:nvSpPr>
          <p:spPr bwMode="auto">
            <a:xfrm>
              <a:off x="6108701" y="1722438"/>
              <a:ext cx="887413" cy="542925"/>
            </a:xfrm>
            <a:custGeom>
              <a:avLst/>
              <a:gdLst>
                <a:gd name="T0" fmla="*/ 391 w 401"/>
                <a:gd name="T1" fmla="*/ 32 h 245"/>
                <a:gd name="T2" fmla="*/ 0 w 401"/>
                <a:gd name="T3" fmla="*/ 245 h 245"/>
                <a:gd name="T4" fmla="*/ 375 w 401"/>
                <a:gd name="T5" fmla="*/ 5 h 245"/>
                <a:gd name="T6" fmla="*/ 396 w 401"/>
                <a:gd name="T7" fmla="*/ 10 h 245"/>
                <a:gd name="T8" fmla="*/ 392 w 401"/>
                <a:gd name="T9" fmla="*/ 31 h 245"/>
                <a:gd name="T10" fmla="*/ 391 w 401"/>
                <a:gd name="T11" fmla="*/ 32 h 245"/>
              </a:gdLst>
              <a:ahLst/>
              <a:cxnLst>
                <a:cxn ang="0">
                  <a:pos x="T0" y="T1"/>
                </a:cxn>
                <a:cxn ang="0">
                  <a:pos x="T2" y="T3"/>
                </a:cxn>
                <a:cxn ang="0">
                  <a:pos x="T4" y="T5"/>
                </a:cxn>
                <a:cxn ang="0">
                  <a:pos x="T6" y="T7"/>
                </a:cxn>
                <a:cxn ang="0">
                  <a:pos x="T8" y="T9"/>
                </a:cxn>
                <a:cxn ang="0">
                  <a:pos x="T10" y="T11"/>
                </a:cxn>
              </a:cxnLst>
              <a:rect l="0" t="0" r="r" b="b"/>
              <a:pathLst>
                <a:path w="401" h="245">
                  <a:moveTo>
                    <a:pt x="391" y="32"/>
                  </a:moveTo>
                  <a:cubicBezTo>
                    <a:pt x="0" y="245"/>
                    <a:pt x="0" y="245"/>
                    <a:pt x="0" y="245"/>
                  </a:cubicBezTo>
                  <a:cubicBezTo>
                    <a:pt x="375" y="5"/>
                    <a:pt x="375" y="5"/>
                    <a:pt x="375" y="5"/>
                  </a:cubicBezTo>
                  <a:cubicBezTo>
                    <a:pt x="382" y="0"/>
                    <a:pt x="392" y="2"/>
                    <a:pt x="396" y="10"/>
                  </a:cubicBezTo>
                  <a:cubicBezTo>
                    <a:pt x="401" y="17"/>
                    <a:pt x="399" y="27"/>
                    <a:pt x="392" y="31"/>
                  </a:cubicBezTo>
                  <a:cubicBezTo>
                    <a:pt x="391" y="31"/>
                    <a:pt x="391" y="32"/>
                    <a:pt x="391" y="32"/>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78"/>
            <p:cNvSpPr>
              <a:spLocks/>
            </p:cNvSpPr>
            <p:nvPr/>
          </p:nvSpPr>
          <p:spPr bwMode="auto">
            <a:xfrm>
              <a:off x="6108701" y="1463675"/>
              <a:ext cx="663575" cy="801688"/>
            </a:xfrm>
            <a:custGeom>
              <a:avLst/>
              <a:gdLst>
                <a:gd name="T0" fmla="*/ 294 w 300"/>
                <a:gd name="T1" fmla="*/ 28 h 362"/>
                <a:gd name="T2" fmla="*/ 0 w 300"/>
                <a:gd name="T3" fmla="*/ 362 h 362"/>
                <a:gd name="T4" fmla="*/ 270 w 300"/>
                <a:gd name="T5" fmla="*/ 8 h 362"/>
                <a:gd name="T6" fmla="*/ 292 w 300"/>
                <a:gd name="T7" fmla="*/ 5 h 362"/>
                <a:gd name="T8" fmla="*/ 295 w 300"/>
                <a:gd name="T9" fmla="*/ 27 h 362"/>
                <a:gd name="T10" fmla="*/ 294 w 300"/>
                <a:gd name="T11" fmla="*/ 28 h 362"/>
              </a:gdLst>
              <a:ahLst/>
              <a:cxnLst>
                <a:cxn ang="0">
                  <a:pos x="T0" y="T1"/>
                </a:cxn>
                <a:cxn ang="0">
                  <a:pos x="T2" y="T3"/>
                </a:cxn>
                <a:cxn ang="0">
                  <a:pos x="T4" y="T5"/>
                </a:cxn>
                <a:cxn ang="0">
                  <a:pos x="T6" y="T7"/>
                </a:cxn>
                <a:cxn ang="0">
                  <a:pos x="T8" y="T9"/>
                </a:cxn>
                <a:cxn ang="0">
                  <a:pos x="T10" y="T11"/>
                </a:cxn>
              </a:cxnLst>
              <a:rect l="0" t="0" r="r" b="b"/>
              <a:pathLst>
                <a:path w="300" h="362">
                  <a:moveTo>
                    <a:pt x="294" y="28"/>
                  </a:moveTo>
                  <a:cubicBezTo>
                    <a:pt x="0" y="362"/>
                    <a:pt x="0" y="362"/>
                    <a:pt x="0" y="362"/>
                  </a:cubicBezTo>
                  <a:cubicBezTo>
                    <a:pt x="270" y="8"/>
                    <a:pt x="270" y="8"/>
                    <a:pt x="270" y="8"/>
                  </a:cubicBezTo>
                  <a:cubicBezTo>
                    <a:pt x="275" y="1"/>
                    <a:pt x="285" y="0"/>
                    <a:pt x="292" y="5"/>
                  </a:cubicBezTo>
                  <a:cubicBezTo>
                    <a:pt x="299" y="10"/>
                    <a:pt x="300" y="20"/>
                    <a:pt x="295" y="27"/>
                  </a:cubicBezTo>
                  <a:cubicBezTo>
                    <a:pt x="295" y="27"/>
                    <a:pt x="294" y="28"/>
                    <a:pt x="294" y="28"/>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79"/>
            <p:cNvSpPr>
              <a:spLocks/>
            </p:cNvSpPr>
            <p:nvPr/>
          </p:nvSpPr>
          <p:spPr bwMode="auto">
            <a:xfrm>
              <a:off x="6108701" y="1295400"/>
              <a:ext cx="365125" cy="969963"/>
            </a:xfrm>
            <a:custGeom>
              <a:avLst/>
              <a:gdLst>
                <a:gd name="T0" fmla="*/ 162 w 165"/>
                <a:gd name="T1" fmla="*/ 23 h 438"/>
                <a:gd name="T2" fmla="*/ 0 w 165"/>
                <a:gd name="T3" fmla="*/ 438 h 438"/>
                <a:gd name="T4" fmla="*/ 132 w 165"/>
                <a:gd name="T5" fmla="*/ 13 h 438"/>
                <a:gd name="T6" fmla="*/ 152 w 165"/>
                <a:gd name="T7" fmla="*/ 3 h 438"/>
                <a:gd name="T8" fmla="*/ 162 w 165"/>
                <a:gd name="T9" fmla="*/ 22 h 438"/>
                <a:gd name="T10" fmla="*/ 162 w 165"/>
                <a:gd name="T11" fmla="*/ 23 h 438"/>
              </a:gdLst>
              <a:ahLst/>
              <a:cxnLst>
                <a:cxn ang="0">
                  <a:pos x="T0" y="T1"/>
                </a:cxn>
                <a:cxn ang="0">
                  <a:pos x="T2" y="T3"/>
                </a:cxn>
                <a:cxn ang="0">
                  <a:pos x="T4" y="T5"/>
                </a:cxn>
                <a:cxn ang="0">
                  <a:pos x="T6" y="T7"/>
                </a:cxn>
                <a:cxn ang="0">
                  <a:pos x="T8" y="T9"/>
                </a:cxn>
                <a:cxn ang="0">
                  <a:pos x="T10" y="T11"/>
                </a:cxn>
              </a:cxnLst>
              <a:rect l="0" t="0" r="r" b="b"/>
              <a:pathLst>
                <a:path w="165" h="438">
                  <a:moveTo>
                    <a:pt x="162" y="23"/>
                  </a:moveTo>
                  <a:cubicBezTo>
                    <a:pt x="0" y="438"/>
                    <a:pt x="0" y="438"/>
                    <a:pt x="0" y="438"/>
                  </a:cubicBezTo>
                  <a:cubicBezTo>
                    <a:pt x="132" y="13"/>
                    <a:pt x="132" y="13"/>
                    <a:pt x="132" y="13"/>
                  </a:cubicBezTo>
                  <a:cubicBezTo>
                    <a:pt x="135" y="5"/>
                    <a:pt x="144" y="0"/>
                    <a:pt x="152" y="3"/>
                  </a:cubicBezTo>
                  <a:cubicBezTo>
                    <a:pt x="160" y="5"/>
                    <a:pt x="165" y="14"/>
                    <a:pt x="162" y="22"/>
                  </a:cubicBezTo>
                  <a:cubicBezTo>
                    <a:pt x="162" y="23"/>
                    <a:pt x="162" y="23"/>
                    <a:pt x="162" y="23"/>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1" name="Rectangle 80"/>
          <p:cNvSpPr/>
          <p:nvPr/>
        </p:nvSpPr>
        <p:spPr>
          <a:xfrm>
            <a:off x="3075818" y="1666915"/>
            <a:ext cx="1984339" cy="646331"/>
          </a:xfrm>
          <a:prstGeom prst="rect">
            <a:avLst/>
          </a:prstGeom>
        </p:spPr>
        <p:txBody>
          <a:bodyPr wrap="square">
            <a:spAutoFit/>
          </a:bodyPr>
          <a:lstStyle/>
          <a:p>
            <a:r>
              <a:rPr lang="en-US" spc="-150" dirty="0">
                <a:solidFill>
                  <a:schemeClr val="tx1">
                    <a:lumMod val="75000"/>
                    <a:lumOff val="25000"/>
                  </a:schemeClr>
                </a:solidFill>
                <a:latin typeface="Arial" panose="020B0604020202020204" pitchFamily="34" charset="0"/>
                <a:cs typeface="Arial" panose="020B0604020202020204" pitchFamily="34" charset="0"/>
              </a:rPr>
              <a:t>Entity Relationship Diagram</a:t>
            </a:r>
            <a:endParaRPr lang="en-US" dirty="0"/>
          </a:p>
        </p:txBody>
      </p:sp>
      <p:sp>
        <p:nvSpPr>
          <p:cNvPr id="82" name="Rectangle 81"/>
          <p:cNvSpPr/>
          <p:nvPr/>
        </p:nvSpPr>
        <p:spPr>
          <a:xfrm>
            <a:off x="8683626" y="3074472"/>
            <a:ext cx="2512537" cy="369332"/>
          </a:xfrm>
          <a:prstGeom prst="rect">
            <a:avLst/>
          </a:prstGeom>
        </p:spPr>
        <p:txBody>
          <a:bodyPr wrap="square">
            <a:spAutoFit/>
          </a:bodyPr>
          <a:lstStyle/>
          <a:p>
            <a:r>
              <a:rPr lang="en-US" spc="-150" dirty="0">
                <a:solidFill>
                  <a:schemeClr val="tx1">
                    <a:lumMod val="75000"/>
                    <a:lumOff val="25000"/>
                  </a:schemeClr>
                </a:solidFill>
                <a:latin typeface="Arial" panose="020B0604020202020204" pitchFamily="34" charset="0"/>
                <a:cs typeface="Arial" panose="020B0604020202020204" pitchFamily="34" charset="0"/>
              </a:rPr>
              <a:t>Description</a:t>
            </a:r>
            <a:endParaRPr lang="en-US" dirty="0"/>
          </a:p>
        </p:txBody>
      </p:sp>
      <p:sp>
        <p:nvSpPr>
          <p:cNvPr id="83" name="Rectangle 82"/>
          <p:cNvSpPr/>
          <p:nvPr/>
        </p:nvSpPr>
        <p:spPr>
          <a:xfrm>
            <a:off x="1590804" y="2867950"/>
            <a:ext cx="1781047" cy="646331"/>
          </a:xfrm>
          <a:prstGeom prst="rect">
            <a:avLst/>
          </a:prstGeom>
        </p:spPr>
        <p:txBody>
          <a:bodyPr wrap="square">
            <a:spAutoFit/>
          </a:bodyPr>
          <a:lstStyle/>
          <a:p>
            <a:pPr algn="r"/>
            <a:r>
              <a:rPr lang="en-US" spc="-150" dirty="0">
                <a:solidFill>
                  <a:schemeClr val="tx1">
                    <a:lumMod val="75000"/>
                    <a:lumOff val="25000"/>
                  </a:schemeClr>
                </a:solidFill>
                <a:latin typeface="Arial" panose="020B0604020202020204" pitchFamily="34" charset="0"/>
                <a:cs typeface="Arial" panose="020B0604020202020204" pitchFamily="34" charset="0"/>
              </a:rPr>
              <a:t>Relationship schema</a:t>
            </a:r>
            <a:endParaRPr lang="en-US" dirty="0"/>
          </a:p>
        </p:txBody>
      </p:sp>
      <p:sp>
        <p:nvSpPr>
          <p:cNvPr id="84" name="Rectangle 83"/>
          <p:cNvSpPr/>
          <p:nvPr/>
        </p:nvSpPr>
        <p:spPr>
          <a:xfrm>
            <a:off x="2217106" y="4423569"/>
            <a:ext cx="1510985" cy="646331"/>
          </a:xfrm>
          <a:prstGeom prst="rect">
            <a:avLst/>
          </a:prstGeom>
        </p:spPr>
        <p:txBody>
          <a:bodyPr wrap="square">
            <a:spAutoFit/>
          </a:bodyPr>
          <a:lstStyle/>
          <a:p>
            <a:pPr algn="r"/>
            <a:r>
              <a:rPr lang="en-US" spc="-150" dirty="0">
                <a:solidFill>
                  <a:schemeClr val="tx1">
                    <a:lumMod val="75000"/>
                    <a:lumOff val="25000"/>
                  </a:schemeClr>
                </a:solidFill>
                <a:latin typeface="Arial" panose="020B0604020202020204" pitchFamily="34" charset="0"/>
                <a:cs typeface="Arial" panose="020B0604020202020204" pitchFamily="34" charset="0"/>
              </a:rPr>
              <a:t>Physical Schema </a:t>
            </a:r>
            <a:endParaRPr lang="en-US" dirty="0"/>
          </a:p>
        </p:txBody>
      </p:sp>
      <p:grpSp>
        <p:nvGrpSpPr>
          <p:cNvPr id="86" name="Group 85"/>
          <p:cNvGrpSpPr/>
          <p:nvPr/>
        </p:nvGrpSpPr>
        <p:grpSpPr>
          <a:xfrm>
            <a:off x="0" y="6434667"/>
            <a:ext cx="12192000" cy="423333"/>
            <a:chOff x="0" y="6434667"/>
            <a:chExt cx="12192000" cy="423333"/>
          </a:xfrm>
        </p:grpSpPr>
        <p:sp>
          <p:nvSpPr>
            <p:cNvPr id="87" name="Rectangle 86"/>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p:cNvSpPr txBox="1"/>
            <p:nvPr/>
          </p:nvSpPr>
          <p:spPr>
            <a:xfrm>
              <a:off x="80189" y="6461667"/>
              <a:ext cx="2995629" cy="369332"/>
            </a:xfrm>
            <a:prstGeom prst="rect">
              <a:avLst/>
            </a:prstGeom>
            <a:noFill/>
          </p:spPr>
          <p:txBody>
            <a:bodyPr wrap="square" rtlCol="0">
              <a:spAutoFit/>
            </a:bodyPr>
            <a:lstStyle/>
            <a:p>
              <a:r>
                <a:rPr lang="en-US" b="1" dirty="0">
                  <a:solidFill>
                    <a:schemeClr val="bg1"/>
                  </a:solidFill>
                  <a:latin typeface="Arial Narrow" panose="020B0606020202030204" pitchFamily="34" charset="0"/>
                </a:rPr>
                <a:t>Group 18</a:t>
              </a:r>
            </a:p>
          </p:txBody>
        </p:sp>
      </p:grpSp>
      <p:sp>
        <p:nvSpPr>
          <p:cNvPr id="90" name="Rectangle 89">
            <a:extLst>
              <a:ext uri="{FF2B5EF4-FFF2-40B4-BE49-F238E27FC236}">
                <a16:creationId xmlns:a16="http://schemas.microsoft.com/office/drawing/2014/main" id="{2751DA7C-7165-42D0-8A9D-F3F804D60242}"/>
              </a:ext>
            </a:extLst>
          </p:cNvPr>
          <p:cNvSpPr/>
          <p:nvPr/>
        </p:nvSpPr>
        <p:spPr>
          <a:xfrm>
            <a:off x="8096251" y="1972266"/>
            <a:ext cx="2512537" cy="369332"/>
          </a:xfrm>
          <a:prstGeom prst="rect">
            <a:avLst/>
          </a:prstGeom>
        </p:spPr>
        <p:txBody>
          <a:bodyPr wrap="square">
            <a:spAutoFit/>
          </a:bodyPr>
          <a:lstStyle/>
          <a:p>
            <a:r>
              <a:rPr lang="en-US" spc="-150" dirty="0">
                <a:solidFill>
                  <a:schemeClr val="tx1">
                    <a:lumMod val="75000"/>
                    <a:lumOff val="25000"/>
                  </a:schemeClr>
                </a:solidFill>
                <a:latin typeface="Arial" panose="020B0604020202020204" pitchFamily="34" charset="0"/>
                <a:cs typeface="Arial" panose="020B0604020202020204" pitchFamily="34" charset="0"/>
              </a:rPr>
              <a:t>Implementation</a:t>
            </a:r>
            <a:endParaRPr lang="en-US" dirty="0"/>
          </a:p>
        </p:txBody>
      </p:sp>
      <p:sp>
        <p:nvSpPr>
          <p:cNvPr id="91" name="Rectangle 90">
            <a:extLst>
              <a:ext uri="{FF2B5EF4-FFF2-40B4-BE49-F238E27FC236}">
                <a16:creationId xmlns:a16="http://schemas.microsoft.com/office/drawing/2014/main" id="{38DB4419-C2B2-4A78-97BC-5A25EE0C6CAF}"/>
              </a:ext>
            </a:extLst>
          </p:cNvPr>
          <p:cNvSpPr/>
          <p:nvPr/>
        </p:nvSpPr>
        <p:spPr>
          <a:xfrm>
            <a:off x="4874657" y="340796"/>
            <a:ext cx="2512537" cy="461665"/>
          </a:xfrm>
          <a:prstGeom prst="rect">
            <a:avLst/>
          </a:prstGeom>
        </p:spPr>
        <p:txBody>
          <a:bodyPr wrap="square">
            <a:spAutoFit/>
          </a:bodyPr>
          <a:lstStyle/>
          <a:p>
            <a:r>
              <a:rPr lang="en-US" sz="2400" b="1" spc="-150" dirty="0">
                <a:solidFill>
                  <a:schemeClr val="tx1">
                    <a:lumMod val="75000"/>
                    <a:lumOff val="25000"/>
                  </a:schemeClr>
                </a:solidFill>
                <a:latin typeface="Arial" panose="020B0604020202020204" pitchFamily="34" charset="0"/>
                <a:cs typeface="Arial" panose="020B0604020202020204" pitchFamily="34" charset="0"/>
              </a:rPr>
              <a:t>Agenda</a:t>
            </a:r>
            <a:endParaRPr lang="en-US" sz="2400" b="1" dirty="0"/>
          </a:p>
        </p:txBody>
      </p:sp>
    </p:spTree>
    <p:extLst>
      <p:ext uri="{BB962C8B-B14F-4D97-AF65-F5344CB8AC3E}">
        <p14:creationId xmlns:p14="http://schemas.microsoft.com/office/powerpoint/2010/main" val="287064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6" name="Group 395"/>
          <p:cNvGrpSpPr/>
          <p:nvPr/>
        </p:nvGrpSpPr>
        <p:grpSpPr>
          <a:xfrm>
            <a:off x="0" y="6434667"/>
            <a:ext cx="12192000" cy="423333"/>
            <a:chOff x="0" y="6434667"/>
            <a:chExt cx="12192000" cy="423333"/>
          </a:xfrm>
        </p:grpSpPr>
        <p:sp>
          <p:nvSpPr>
            <p:cNvPr id="397" name="Rectangle 396"/>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TextBox 397"/>
            <p:cNvSpPr txBox="1"/>
            <p:nvPr/>
          </p:nvSpPr>
          <p:spPr>
            <a:xfrm>
              <a:off x="80189" y="6461667"/>
              <a:ext cx="2995629" cy="369332"/>
            </a:xfrm>
            <a:prstGeom prst="rect">
              <a:avLst/>
            </a:prstGeom>
            <a:noFill/>
          </p:spPr>
          <p:txBody>
            <a:bodyPr wrap="square" rtlCol="0">
              <a:spAutoFit/>
            </a:bodyPr>
            <a:lstStyle/>
            <a:p>
              <a:r>
                <a:rPr lang="en-US" b="1" dirty="0">
                  <a:solidFill>
                    <a:schemeClr val="bg1"/>
                  </a:solidFill>
                  <a:latin typeface="Arial Narrow" panose="020B0606020202030204" pitchFamily="34" charset="0"/>
                </a:rPr>
                <a:t>Group 18</a:t>
              </a:r>
            </a:p>
          </p:txBody>
        </p:sp>
      </p:grpSp>
      <p:sp>
        <p:nvSpPr>
          <p:cNvPr id="395" name="TextBox 394">
            <a:extLst>
              <a:ext uri="{FF2B5EF4-FFF2-40B4-BE49-F238E27FC236}">
                <a16:creationId xmlns:a16="http://schemas.microsoft.com/office/drawing/2014/main" id="{8B56AD45-5CA7-41FA-BA36-B094B3F1ABD7}"/>
              </a:ext>
            </a:extLst>
          </p:cNvPr>
          <p:cNvSpPr txBox="1"/>
          <p:nvPr/>
        </p:nvSpPr>
        <p:spPr>
          <a:xfrm>
            <a:off x="7052850" y="2447209"/>
            <a:ext cx="4504349" cy="2308324"/>
          </a:xfrm>
          <a:prstGeom prst="rect">
            <a:avLst/>
          </a:prstGeom>
          <a:noFill/>
        </p:spPr>
        <p:txBody>
          <a:bodyPr wrap="square" rtlCol="0">
            <a:spAutoFit/>
          </a:bodyPr>
          <a:lstStyle/>
          <a:p>
            <a:pPr algn="just"/>
            <a:r>
              <a:rPr lang="en-US" sz="1800" dirty="0">
                <a:solidFill>
                  <a:srgbClr val="202124"/>
                </a:solidFill>
                <a:effectLst/>
                <a:latin typeface="Times New Roman" panose="02020603050405020304" pitchFamily="18" charset="0"/>
                <a:ea typeface="Times New Roman" panose="02020603050405020304" pitchFamily="18" charset="0"/>
              </a:rPr>
              <a:t>Entity relationship diagrams </a:t>
            </a:r>
            <a:r>
              <a:rPr lang="en-US" sz="1800" dirty="0">
                <a:solidFill>
                  <a:srgbClr val="040C28"/>
                </a:solidFill>
                <a:effectLst/>
                <a:latin typeface="Times New Roman" panose="02020603050405020304" pitchFamily="18" charset="0"/>
                <a:ea typeface="Times New Roman" panose="02020603050405020304" pitchFamily="18" charset="0"/>
              </a:rPr>
              <a:t>provide a visual starting point for database design that can also be used to help determine information system requirements throughout an organization</a:t>
            </a:r>
            <a:r>
              <a:rPr lang="en-US" sz="1800" dirty="0">
                <a:solidFill>
                  <a:srgbClr val="202124"/>
                </a:solidFill>
                <a:effectLst/>
                <a:latin typeface="Times New Roman" panose="02020603050405020304" pitchFamily="18" charset="0"/>
                <a:ea typeface="Times New Roman" panose="02020603050405020304" pitchFamily="18" charset="0"/>
              </a:rPr>
              <a:t>. </a:t>
            </a:r>
            <a:r>
              <a:rPr lang="en-US" sz="1800" dirty="0">
                <a:solidFill>
                  <a:srgbClr val="4D5156"/>
                </a:solidFill>
                <a:effectLst/>
                <a:latin typeface="Times New Roman" panose="02020603050405020304" pitchFamily="18" charset="0"/>
                <a:ea typeface="Times New Roman" panose="02020603050405020304" pitchFamily="18" charset="0"/>
              </a:rPr>
              <a:t>An entity-relationship diagram, or ER diagram, is </a:t>
            </a:r>
            <a:r>
              <a:rPr lang="en-US" sz="1800" dirty="0">
                <a:solidFill>
                  <a:srgbClr val="040C28"/>
                </a:solidFill>
                <a:effectLst/>
                <a:latin typeface="Times New Roman" panose="02020603050405020304" pitchFamily="18" charset="0"/>
                <a:ea typeface="Times New Roman" panose="02020603050405020304" pitchFamily="18" charset="0"/>
              </a:rPr>
              <a:t>essential for modeling the data stored in a database. Below illustrates the ER diagram of our system</a:t>
            </a:r>
            <a:endParaRPr lang="en-US" sz="1800" dirty="0">
              <a:effectLst/>
              <a:latin typeface="Times New Roman" panose="02020603050405020304" pitchFamily="18" charset="0"/>
              <a:ea typeface="Times New Roman" panose="02020603050405020304" pitchFamily="18" charset="0"/>
            </a:endParaRPr>
          </a:p>
        </p:txBody>
      </p:sp>
      <p:pic>
        <p:nvPicPr>
          <p:cNvPr id="400" name="Picture 399">
            <a:extLst>
              <a:ext uri="{FF2B5EF4-FFF2-40B4-BE49-F238E27FC236}">
                <a16:creationId xmlns:a16="http://schemas.microsoft.com/office/drawing/2014/main" id="{259B192B-BFA5-4A82-B155-4FC1CAB92DA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1861" y="726509"/>
            <a:ext cx="6216934" cy="5110619"/>
          </a:xfrm>
          <a:prstGeom prst="rect">
            <a:avLst/>
          </a:prstGeom>
          <a:ln w="88900" cap="sq" cmpd="thickThin">
            <a:solidFill>
              <a:srgbClr val="000000"/>
            </a:solidFill>
            <a:prstDash val="solid"/>
            <a:miter lim="800000"/>
          </a:ln>
          <a:effectLst>
            <a:innerShdw blurRad="76200">
              <a:srgbClr val="000000"/>
            </a:innerShdw>
          </a:effectLst>
        </p:spPr>
      </p:pic>
      <p:sp>
        <p:nvSpPr>
          <p:cNvPr id="401" name="TextBox 400">
            <a:extLst>
              <a:ext uri="{FF2B5EF4-FFF2-40B4-BE49-F238E27FC236}">
                <a16:creationId xmlns:a16="http://schemas.microsoft.com/office/drawing/2014/main" id="{F00F7BE4-85A4-4E58-BE85-7045F31C958D}"/>
              </a:ext>
            </a:extLst>
          </p:cNvPr>
          <p:cNvSpPr txBox="1"/>
          <p:nvPr/>
        </p:nvSpPr>
        <p:spPr>
          <a:xfrm>
            <a:off x="6965166" y="905557"/>
            <a:ext cx="5057486" cy="1477328"/>
          </a:xfrm>
          <a:prstGeom prst="rect">
            <a:avLst/>
          </a:prstGeom>
          <a:noFill/>
        </p:spPr>
        <p:txBody>
          <a:bodyPr wrap="square" rtlCol="0">
            <a:spAutoFit/>
          </a:bodyPr>
          <a:lstStyle/>
          <a:p>
            <a:pPr algn="ctr"/>
            <a:r>
              <a:rPr lang="en-US" sz="2400" b="1" dirty="0">
                <a:solidFill>
                  <a:srgbClr val="4D5156"/>
                </a:solidFill>
                <a:effectLst/>
                <a:latin typeface="Times New Roman" panose="02020603050405020304" pitchFamily="18" charset="0"/>
                <a:ea typeface="Times New Roman" panose="02020603050405020304" pitchFamily="18" charset="0"/>
              </a:rPr>
              <a:t>ENTITY RELATIONSHIP DIAGRAMS                                    (ER DIAGRAMS)</a:t>
            </a:r>
            <a:endParaRPr lang="en-US" sz="2400" b="1" dirty="0">
              <a:effectLst/>
              <a:latin typeface="Times New Roman" panose="02020603050405020304" pitchFamily="18" charset="0"/>
              <a:ea typeface="Times New Roman" panose="02020603050405020304" pitchFamily="18" charset="0"/>
            </a:endParaRPr>
          </a:p>
          <a:p>
            <a:pPr algn="just"/>
            <a:endParaRPr lang="en-US" sz="18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2307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1" name="Group 180"/>
          <p:cNvGrpSpPr/>
          <p:nvPr/>
        </p:nvGrpSpPr>
        <p:grpSpPr>
          <a:xfrm>
            <a:off x="875040" y="846923"/>
            <a:ext cx="4304145" cy="4306968"/>
            <a:chOff x="1016000" y="935162"/>
            <a:chExt cx="3265525" cy="3195839"/>
          </a:xfrm>
          <a:solidFill>
            <a:schemeClr val="bg1">
              <a:lumMod val="85000"/>
            </a:schemeClr>
          </a:solidFill>
        </p:grpSpPr>
        <p:sp>
          <p:nvSpPr>
            <p:cNvPr id="93" name="Freeform 101"/>
            <p:cNvSpPr>
              <a:spLocks/>
            </p:cNvSpPr>
            <p:nvPr/>
          </p:nvSpPr>
          <p:spPr bwMode="auto">
            <a:xfrm>
              <a:off x="3371200" y="3633870"/>
              <a:ext cx="296385" cy="106527"/>
            </a:xfrm>
            <a:custGeom>
              <a:avLst/>
              <a:gdLst>
                <a:gd name="T0" fmla="*/ 225 w 225"/>
                <a:gd name="T1" fmla="*/ 71 h 81"/>
                <a:gd name="T2" fmla="*/ 197 w 225"/>
                <a:gd name="T3" fmla="*/ 81 h 81"/>
                <a:gd name="T4" fmla="*/ 153 w 225"/>
                <a:gd name="T5" fmla="*/ 75 h 81"/>
                <a:gd name="T6" fmla="*/ 153 w 225"/>
                <a:gd name="T7" fmla="*/ 70 h 81"/>
                <a:gd name="T8" fmla="*/ 160 w 225"/>
                <a:gd name="T9" fmla="*/ 63 h 81"/>
                <a:gd name="T10" fmla="*/ 135 w 225"/>
                <a:gd name="T11" fmla="*/ 47 h 81"/>
                <a:gd name="T12" fmla="*/ 126 w 225"/>
                <a:gd name="T13" fmla="*/ 39 h 81"/>
                <a:gd name="T14" fmla="*/ 110 w 225"/>
                <a:gd name="T15" fmla="*/ 39 h 81"/>
                <a:gd name="T16" fmla="*/ 84 w 225"/>
                <a:gd name="T17" fmla="*/ 27 h 81"/>
                <a:gd name="T18" fmla="*/ 62 w 225"/>
                <a:gd name="T19" fmla="*/ 27 h 81"/>
                <a:gd name="T20" fmla="*/ 60 w 225"/>
                <a:gd name="T21" fmla="*/ 18 h 81"/>
                <a:gd name="T22" fmla="*/ 50 w 225"/>
                <a:gd name="T23" fmla="*/ 16 h 81"/>
                <a:gd name="T24" fmla="*/ 7 w 225"/>
                <a:gd name="T25" fmla="*/ 35 h 81"/>
                <a:gd name="T26" fmla="*/ 0 w 225"/>
                <a:gd name="T27" fmla="*/ 35 h 81"/>
                <a:gd name="T28" fmla="*/ 63 w 225"/>
                <a:gd name="T29" fmla="*/ 0 h 81"/>
                <a:gd name="T30" fmla="*/ 137 w 225"/>
                <a:gd name="T31" fmla="*/ 20 h 81"/>
                <a:gd name="T32" fmla="*/ 150 w 225"/>
                <a:gd name="T33" fmla="*/ 29 h 81"/>
                <a:gd name="T34" fmla="*/ 197 w 225"/>
                <a:gd name="T35" fmla="*/ 49 h 81"/>
                <a:gd name="T36" fmla="*/ 197 w 225"/>
                <a:gd name="T37" fmla="*/ 55 h 81"/>
                <a:gd name="T38" fmla="*/ 208 w 225"/>
                <a:gd name="T39" fmla="*/ 55 h 81"/>
                <a:gd name="T40" fmla="*/ 225 w 225"/>
                <a:gd name="T41" fmla="*/ 7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5" h="81">
                  <a:moveTo>
                    <a:pt x="225" y="71"/>
                  </a:moveTo>
                  <a:cubicBezTo>
                    <a:pt x="220" y="81"/>
                    <a:pt x="206" y="81"/>
                    <a:pt x="197" y="81"/>
                  </a:cubicBezTo>
                  <a:cubicBezTo>
                    <a:pt x="179" y="81"/>
                    <a:pt x="167" y="75"/>
                    <a:pt x="153" y="75"/>
                  </a:cubicBezTo>
                  <a:cubicBezTo>
                    <a:pt x="153" y="74"/>
                    <a:pt x="153" y="72"/>
                    <a:pt x="153" y="70"/>
                  </a:cubicBezTo>
                  <a:cubicBezTo>
                    <a:pt x="156" y="70"/>
                    <a:pt x="160" y="67"/>
                    <a:pt x="160" y="63"/>
                  </a:cubicBezTo>
                  <a:cubicBezTo>
                    <a:pt x="149" y="58"/>
                    <a:pt x="137" y="59"/>
                    <a:pt x="135" y="47"/>
                  </a:cubicBezTo>
                  <a:cubicBezTo>
                    <a:pt x="128" y="47"/>
                    <a:pt x="129" y="41"/>
                    <a:pt x="126" y="39"/>
                  </a:cubicBezTo>
                  <a:cubicBezTo>
                    <a:pt x="120" y="36"/>
                    <a:pt x="116" y="39"/>
                    <a:pt x="110" y="39"/>
                  </a:cubicBezTo>
                  <a:cubicBezTo>
                    <a:pt x="100" y="39"/>
                    <a:pt x="94" y="27"/>
                    <a:pt x="84" y="27"/>
                  </a:cubicBezTo>
                  <a:cubicBezTo>
                    <a:pt x="62" y="27"/>
                    <a:pt x="62" y="27"/>
                    <a:pt x="62" y="27"/>
                  </a:cubicBezTo>
                  <a:cubicBezTo>
                    <a:pt x="57" y="24"/>
                    <a:pt x="58" y="20"/>
                    <a:pt x="60" y="18"/>
                  </a:cubicBezTo>
                  <a:cubicBezTo>
                    <a:pt x="57" y="15"/>
                    <a:pt x="54" y="16"/>
                    <a:pt x="50" y="16"/>
                  </a:cubicBezTo>
                  <a:cubicBezTo>
                    <a:pt x="35" y="16"/>
                    <a:pt x="15" y="27"/>
                    <a:pt x="7" y="35"/>
                  </a:cubicBezTo>
                  <a:cubicBezTo>
                    <a:pt x="0" y="35"/>
                    <a:pt x="0" y="35"/>
                    <a:pt x="0" y="35"/>
                  </a:cubicBezTo>
                  <a:cubicBezTo>
                    <a:pt x="13" y="13"/>
                    <a:pt x="29" y="0"/>
                    <a:pt x="63" y="0"/>
                  </a:cubicBezTo>
                  <a:cubicBezTo>
                    <a:pt x="96" y="0"/>
                    <a:pt x="112" y="20"/>
                    <a:pt x="137" y="20"/>
                  </a:cubicBezTo>
                  <a:cubicBezTo>
                    <a:pt x="142" y="20"/>
                    <a:pt x="148" y="28"/>
                    <a:pt x="150" y="29"/>
                  </a:cubicBezTo>
                  <a:cubicBezTo>
                    <a:pt x="160" y="40"/>
                    <a:pt x="179" y="49"/>
                    <a:pt x="197" y="49"/>
                  </a:cubicBezTo>
                  <a:cubicBezTo>
                    <a:pt x="197" y="51"/>
                    <a:pt x="196" y="53"/>
                    <a:pt x="197" y="55"/>
                  </a:cubicBezTo>
                  <a:cubicBezTo>
                    <a:pt x="208" y="55"/>
                    <a:pt x="208" y="55"/>
                    <a:pt x="208" y="55"/>
                  </a:cubicBezTo>
                  <a:cubicBezTo>
                    <a:pt x="216" y="58"/>
                    <a:pt x="220" y="69"/>
                    <a:pt x="225" y="7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94" name="Freeform 102"/>
            <p:cNvSpPr>
              <a:spLocks/>
            </p:cNvSpPr>
            <p:nvPr/>
          </p:nvSpPr>
          <p:spPr bwMode="auto">
            <a:xfrm>
              <a:off x="3413541" y="3672930"/>
              <a:ext cx="15878" cy="19531"/>
            </a:xfrm>
            <a:custGeom>
              <a:avLst/>
              <a:gdLst>
                <a:gd name="T0" fmla="*/ 10 w 12"/>
                <a:gd name="T1" fmla="*/ 1 h 14"/>
                <a:gd name="T2" fmla="*/ 10 w 12"/>
                <a:gd name="T3" fmla="*/ 13 h 14"/>
                <a:gd name="T4" fmla="*/ 0 w 12"/>
                <a:gd name="T5" fmla="*/ 13 h 14"/>
                <a:gd name="T6" fmla="*/ 6 w 12"/>
                <a:gd name="T7" fmla="*/ 6 h 14"/>
                <a:gd name="T8" fmla="*/ 6 w 12"/>
                <a:gd name="T9" fmla="*/ 0 h 14"/>
                <a:gd name="T10" fmla="*/ 8 w 12"/>
                <a:gd name="T11" fmla="*/ 0 h 14"/>
                <a:gd name="T12" fmla="*/ 10 w 12"/>
                <a:gd name="T13" fmla="*/ 1 h 14"/>
              </a:gdLst>
              <a:ahLst/>
              <a:cxnLst>
                <a:cxn ang="0">
                  <a:pos x="T0" y="T1"/>
                </a:cxn>
                <a:cxn ang="0">
                  <a:pos x="T2" y="T3"/>
                </a:cxn>
                <a:cxn ang="0">
                  <a:pos x="T4" y="T5"/>
                </a:cxn>
                <a:cxn ang="0">
                  <a:pos x="T6" y="T7"/>
                </a:cxn>
                <a:cxn ang="0">
                  <a:pos x="T8" y="T9"/>
                </a:cxn>
                <a:cxn ang="0">
                  <a:pos x="T10" y="T11"/>
                </a:cxn>
                <a:cxn ang="0">
                  <a:pos x="T12" y="T13"/>
                </a:cxn>
              </a:cxnLst>
              <a:rect l="0" t="0" r="r" b="b"/>
              <a:pathLst>
                <a:path w="12" h="14">
                  <a:moveTo>
                    <a:pt x="10" y="1"/>
                  </a:moveTo>
                  <a:cubicBezTo>
                    <a:pt x="11" y="5"/>
                    <a:pt x="12" y="9"/>
                    <a:pt x="10" y="13"/>
                  </a:cubicBezTo>
                  <a:cubicBezTo>
                    <a:pt x="9" y="13"/>
                    <a:pt x="0" y="14"/>
                    <a:pt x="0" y="13"/>
                  </a:cubicBezTo>
                  <a:cubicBezTo>
                    <a:pt x="0" y="7"/>
                    <a:pt x="4" y="6"/>
                    <a:pt x="6" y="6"/>
                  </a:cubicBezTo>
                  <a:cubicBezTo>
                    <a:pt x="6" y="0"/>
                    <a:pt x="6" y="0"/>
                    <a:pt x="6" y="0"/>
                  </a:cubicBezTo>
                  <a:cubicBezTo>
                    <a:pt x="8" y="0"/>
                    <a:pt x="8" y="0"/>
                    <a:pt x="8" y="0"/>
                  </a:cubicBezTo>
                  <a:lnTo>
                    <a:pt x="10" y="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95" name="Freeform 103"/>
            <p:cNvSpPr>
              <a:spLocks/>
            </p:cNvSpPr>
            <p:nvPr/>
          </p:nvSpPr>
          <p:spPr bwMode="auto">
            <a:xfrm>
              <a:off x="3559969" y="3779457"/>
              <a:ext cx="49397" cy="23082"/>
            </a:xfrm>
            <a:custGeom>
              <a:avLst/>
              <a:gdLst>
                <a:gd name="T0" fmla="*/ 31 w 37"/>
                <a:gd name="T1" fmla="*/ 5 h 17"/>
                <a:gd name="T2" fmla="*/ 37 w 37"/>
                <a:gd name="T3" fmla="*/ 12 h 17"/>
                <a:gd name="T4" fmla="*/ 12 w 37"/>
                <a:gd name="T5" fmla="*/ 17 h 17"/>
                <a:gd name="T6" fmla="*/ 0 w 37"/>
                <a:gd name="T7" fmla="*/ 5 h 17"/>
                <a:gd name="T8" fmla="*/ 8 w 37"/>
                <a:gd name="T9" fmla="*/ 0 h 17"/>
                <a:gd name="T10" fmla="*/ 32 w 37"/>
                <a:gd name="T11" fmla="*/ 7 h 17"/>
                <a:gd name="T12" fmla="*/ 31 w 37"/>
                <a:gd name="T13" fmla="*/ 5 h 17"/>
              </a:gdLst>
              <a:ahLst/>
              <a:cxnLst>
                <a:cxn ang="0">
                  <a:pos x="T0" y="T1"/>
                </a:cxn>
                <a:cxn ang="0">
                  <a:pos x="T2" y="T3"/>
                </a:cxn>
                <a:cxn ang="0">
                  <a:pos x="T4" y="T5"/>
                </a:cxn>
                <a:cxn ang="0">
                  <a:pos x="T6" y="T7"/>
                </a:cxn>
                <a:cxn ang="0">
                  <a:pos x="T8" y="T9"/>
                </a:cxn>
                <a:cxn ang="0">
                  <a:pos x="T10" y="T11"/>
                </a:cxn>
                <a:cxn ang="0">
                  <a:pos x="T12" y="T13"/>
                </a:cxn>
              </a:cxnLst>
              <a:rect l="0" t="0" r="r" b="b"/>
              <a:pathLst>
                <a:path w="37" h="17">
                  <a:moveTo>
                    <a:pt x="31" y="5"/>
                  </a:moveTo>
                  <a:cubicBezTo>
                    <a:pt x="35" y="7"/>
                    <a:pt x="37" y="9"/>
                    <a:pt x="37" y="12"/>
                  </a:cubicBezTo>
                  <a:cubicBezTo>
                    <a:pt x="28" y="14"/>
                    <a:pt x="22" y="17"/>
                    <a:pt x="12" y="17"/>
                  </a:cubicBezTo>
                  <a:cubicBezTo>
                    <a:pt x="6" y="17"/>
                    <a:pt x="0" y="11"/>
                    <a:pt x="0" y="5"/>
                  </a:cubicBezTo>
                  <a:cubicBezTo>
                    <a:pt x="0" y="2"/>
                    <a:pt x="5" y="0"/>
                    <a:pt x="8" y="0"/>
                  </a:cubicBezTo>
                  <a:cubicBezTo>
                    <a:pt x="17" y="0"/>
                    <a:pt x="28" y="5"/>
                    <a:pt x="32" y="7"/>
                  </a:cubicBezTo>
                  <a:lnTo>
                    <a:pt x="31" y="5"/>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96" name="Freeform 104"/>
            <p:cNvSpPr>
              <a:spLocks/>
            </p:cNvSpPr>
            <p:nvPr/>
          </p:nvSpPr>
          <p:spPr bwMode="auto">
            <a:xfrm>
              <a:off x="3875760" y="3777683"/>
              <a:ext cx="40576" cy="17754"/>
            </a:xfrm>
            <a:custGeom>
              <a:avLst/>
              <a:gdLst>
                <a:gd name="T0" fmla="*/ 31 w 31"/>
                <a:gd name="T1" fmla="*/ 8 h 13"/>
                <a:gd name="T2" fmla="*/ 19 w 31"/>
                <a:gd name="T3" fmla="*/ 13 h 13"/>
                <a:gd name="T4" fmla="*/ 0 w 31"/>
                <a:gd name="T5" fmla="*/ 4 h 13"/>
                <a:gd name="T6" fmla="*/ 8 w 31"/>
                <a:gd name="T7" fmla="*/ 0 h 13"/>
                <a:gd name="T8" fmla="*/ 31 w 31"/>
                <a:gd name="T9" fmla="*/ 8 h 13"/>
              </a:gdLst>
              <a:ahLst/>
              <a:cxnLst>
                <a:cxn ang="0">
                  <a:pos x="T0" y="T1"/>
                </a:cxn>
                <a:cxn ang="0">
                  <a:pos x="T2" y="T3"/>
                </a:cxn>
                <a:cxn ang="0">
                  <a:pos x="T4" y="T5"/>
                </a:cxn>
                <a:cxn ang="0">
                  <a:pos x="T6" y="T7"/>
                </a:cxn>
                <a:cxn ang="0">
                  <a:pos x="T8" y="T9"/>
                </a:cxn>
              </a:cxnLst>
              <a:rect l="0" t="0" r="r" b="b"/>
              <a:pathLst>
                <a:path w="31" h="13">
                  <a:moveTo>
                    <a:pt x="31" y="8"/>
                  </a:moveTo>
                  <a:cubicBezTo>
                    <a:pt x="29" y="13"/>
                    <a:pt x="23" y="13"/>
                    <a:pt x="19" y="13"/>
                  </a:cubicBezTo>
                  <a:cubicBezTo>
                    <a:pt x="10" y="13"/>
                    <a:pt x="0" y="12"/>
                    <a:pt x="0" y="4"/>
                  </a:cubicBezTo>
                  <a:cubicBezTo>
                    <a:pt x="0" y="0"/>
                    <a:pt x="6" y="0"/>
                    <a:pt x="8" y="0"/>
                  </a:cubicBezTo>
                  <a:cubicBezTo>
                    <a:pt x="11" y="0"/>
                    <a:pt x="29" y="4"/>
                    <a:pt x="31"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97" name="Freeform 105"/>
            <p:cNvSpPr>
              <a:spLocks/>
            </p:cNvSpPr>
            <p:nvPr/>
          </p:nvSpPr>
          <p:spPr bwMode="auto">
            <a:xfrm>
              <a:off x="3669350" y="3733295"/>
              <a:ext cx="171127" cy="71019"/>
            </a:xfrm>
            <a:custGeom>
              <a:avLst/>
              <a:gdLst>
                <a:gd name="T0" fmla="*/ 108 w 129"/>
                <a:gd name="T1" fmla="*/ 20 h 54"/>
                <a:gd name="T2" fmla="*/ 129 w 129"/>
                <a:gd name="T3" fmla="*/ 38 h 54"/>
                <a:gd name="T4" fmla="*/ 101 w 129"/>
                <a:gd name="T5" fmla="*/ 38 h 54"/>
                <a:gd name="T6" fmla="*/ 87 w 129"/>
                <a:gd name="T7" fmla="*/ 44 h 54"/>
                <a:gd name="T8" fmla="*/ 79 w 129"/>
                <a:gd name="T9" fmla="*/ 40 h 54"/>
                <a:gd name="T10" fmla="*/ 62 w 129"/>
                <a:gd name="T11" fmla="*/ 54 h 54"/>
                <a:gd name="T12" fmla="*/ 53 w 129"/>
                <a:gd name="T13" fmla="*/ 44 h 54"/>
                <a:gd name="T14" fmla="*/ 19 w 129"/>
                <a:gd name="T15" fmla="*/ 42 h 54"/>
                <a:gd name="T16" fmla="*/ 10 w 129"/>
                <a:gd name="T17" fmla="*/ 42 h 54"/>
                <a:gd name="T18" fmla="*/ 9 w 129"/>
                <a:gd name="T19" fmla="*/ 48 h 54"/>
                <a:gd name="T20" fmla="*/ 0 w 129"/>
                <a:gd name="T21" fmla="*/ 35 h 54"/>
                <a:gd name="T22" fmla="*/ 4 w 129"/>
                <a:gd name="T23" fmla="*/ 32 h 54"/>
                <a:gd name="T24" fmla="*/ 38 w 129"/>
                <a:gd name="T25" fmla="*/ 31 h 54"/>
                <a:gd name="T26" fmla="*/ 33 w 129"/>
                <a:gd name="T27" fmla="*/ 15 h 54"/>
                <a:gd name="T28" fmla="*/ 23 w 129"/>
                <a:gd name="T29" fmla="*/ 6 h 54"/>
                <a:gd name="T30" fmla="*/ 29 w 129"/>
                <a:gd name="T31" fmla="*/ 0 h 54"/>
                <a:gd name="T32" fmla="*/ 47 w 129"/>
                <a:gd name="T33" fmla="*/ 6 h 54"/>
                <a:gd name="T34" fmla="*/ 70 w 129"/>
                <a:gd name="T35" fmla="*/ 3 h 54"/>
                <a:gd name="T36" fmla="*/ 112 w 129"/>
                <a:gd name="T37" fmla="*/ 23 h 54"/>
                <a:gd name="T38" fmla="*/ 108 w 129"/>
                <a:gd name="T39"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54">
                  <a:moveTo>
                    <a:pt x="108" y="20"/>
                  </a:moveTo>
                  <a:cubicBezTo>
                    <a:pt x="116" y="26"/>
                    <a:pt x="123" y="30"/>
                    <a:pt x="129" y="38"/>
                  </a:cubicBezTo>
                  <a:cubicBezTo>
                    <a:pt x="101" y="38"/>
                    <a:pt x="101" y="38"/>
                    <a:pt x="101" y="38"/>
                  </a:cubicBezTo>
                  <a:cubicBezTo>
                    <a:pt x="95" y="41"/>
                    <a:pt x="92" y="44"/>
                    <a:pt x="87" y="44"/>
                  </a:cubicBezTo>
                  <a:cubicBezTo>
                    <a:pt x="82" y="44"/>
                    <a:pt x="83" y="40"/>
                    <a:pt x="79" y="40"/>
                  </a:cubicBezTo>
                  <a:cubicBezTo>
                    <a:pt x="70" y="40"/>
                    <a:pt x="70" y="54"/>
                    <a:pt x="62" y="54"/>
                  </a:cubicBezTo>
                  <a:cubicBezTo>
                    <a:pt x="55" y="54"/>
                    <a:pt x="57" y="46"/>
                    <a:pt x="53" y="44"/>
                  </a:cubicBezTo>
                  <a:cubicBezTo>
                    <a:pt x="46" y="39"/>
                    <a:pt x="28" y="42"/>
                    <a:pt x="19" y="42"/>
                  </a:cubicBezTo>
                  <a:cubicBezTo>
                    <a:pt x="14" y="42"/>
                    <a:pt x="14" y="44"/>
                    <a:pt x="10" y="42"/>
                  </a:cubicBezTo>
                  <a:cubicBezTo>
                    <a:pt x="10" y="44"/>
                    <a:pt x="9" y="46"/>
                    <a:pt x="9" y="48"/>
                  </a:cubicBezTo>
                  <a:cubicBezTo>
                    <a:pt x="4" y="47"/>
                    <a:pt x="0" y="40"/>
                    <a:pt x="0" y="35"/>
                  </a:cubicBezTo>
                  <a:cubicBezTo>
                    <a:pt x="1" y="35"/>
                    <a:pt x="3" y="33"/>
                    <a:pt x="4" y="32"/>
                  </a:cubicBezTo>
                  <a:cubicBezTo>
                    <a:pt x="21" y="32"/>
                    <a:pt x="29" y="36"/>
                    <a:pt x="38" y="31"/>
                  </a:cubicBezTo>
                  <a:cubicBezTo>
                    <a:pt x="33" y="26"/>
                    <a:pt x="33" y="21"/>
                    <a:pt x="33" y="15"/>
                  </a:cubicBezTo>
                  <a:cubicBezTo>
                    <a:pt x="28" y="15"/>
                    <a:pt x="23" y="11"/>
                    <a:pt x="23" y="6"/>
                  </a:cubicBezTo>
                  <a:cubicBezTo>
                    <a:pt x="23" y="3"/>
                    <a:pt x="26" y="0"/>
                    <a:pt x="29" y="0"/>
                  </a:cubicBezTo>
                  <a:cubicBezTo>
                    <a:pt x="36" y="0"/>
                    <a:pt x="40" y="6"/>
                    <a:pt x="47" y="6"/>
                  </a:cubicBezTo>
                  <a:cubicBezTo>
                    <a:pt x="57" y="6"/>
                    <a:pt x="61" y="3"/>
                    <a:pt x="70" y="3"/>
                  </a:cubicBezTo>
                  <a:cubicBezTo>
                    <a:pt x="94" y="3"/>
                    <a:pt x="98" y="16"/>
                    <a:pt x="112" y="23"/>
                  </a:cubicBezTo>
                  <a:lnTo>
                    <a:pt x="108" y="2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98" name="Freeform 106"/>
            <p:cNvSpPr>
              <a:spLocks/>
            </p:cNvSpPr>
            <p:nvPr/>
          </p:nvSpPr>
          <p:spPr bwMode="auto">
            <a:xfrm>
              <a:off x="4029245" y="4020921"/>
              <a:ext cx="21170" cy="24857"/>
            </a:xfrm>
            <a:custGeom>
              <a:avLst/>
              <a:gdLst>
                <a:gd name="T0" fmla="*/ 16 w 16"/>
                <a:gd name="T1" fmla="*/ 6 h 19"/>
                <a:gd name="T2" fmla="*/ 16 w 16"/>
                <a:gd name="T3" fmla="*/ 0 h 19"/>
                <a:gd name="T4" fmla="*/ 9 w 16"/>
                <a:gd name="T5" fmla="*/ 0 h 19"/>
                <a:gd name="T6" fmla="*/ 0 w 16"/>
                <a:gd name="T7" fmla="*/ 16 h 19"/>
                <a:gd name="T8" fmla="*/ 7 w 16"/>
                <a:gd name="T9" fmla="*/ 16 h 19"/>
                <a:gd name="T10" fmla="*/ 16 w 16"/>
                <a:gd name="T11" fmla="*/ 6 h 19"/>
              </a:gdLst>
              <a:ahLst/>
              <a:cxnLst>
                <a:cxn ang="0">
                  <a:pos x="T0" y="T1"/>
                </a:cxn>
                <a:cxn ang="0">
                  <a:pos x="T2" y="T3"/>
                </a:cxn>
                <a:cxn ang="0">
                  <a:pos x="T4" y="T5"/>
                </a:cxn>
                <a:cxn ang="0">
                  <a:pos x="T6" y="T7"/>
                </a:cxn>
                <a:cxn ang="0">
                  <a:pos x="T8" y="T9"/>
                </a:cxn>
                <a:cxn ang="0">
                  <a:pos x="T10" y="T11"/>
                </a:cxn>
              </a:cxnLst>
              <a:rect l="0" t="0" r="r" b="b"/>
              <a:pathLst>
                <a:path w="16" h="19">
                  <a:moveTo>
                    <a:pt x="16" y="6"/>
                  </a:moveTo>
                  <a:cubicBezTo>
                    <a:pt x="16" y="0"/>
                    <a:pt x="16" y="0"/>
                    <a:pt x="16" y="0"/>
                  </a:cubicBezTo>
                  <a:cubicBezTo>
                    <a:pt x="14" y="0"/>
                    <a:pt x="12" y="0"/>
                    <a:pt x="9" y="0"/>
                  </a:cubicBezTo>
                  <a:cubicBezTo>
                    <a:pt x="5" y="0"/>
                    <a:pt x="0" y="8"/>
                    <a:pt x="0" y="16"/>
                  </a:cubicBezTo>
                  <a:cubicBezTo>
                    <a:pt x="0" y="19"/>
                    <a:pt x="5" y="16"/>
                    <a:pt x="7" y="16"/>
                  </a:cubicBezTo>
                  <a:cubicBezTo>
                    <a:pt x="12" y="16"/>
                    <a:pt x="15" y="9"/>
                    <a:pt x="16" y="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02" name="Freeform 110"/>
            <p:cNvSpPr>
              <a:spLocks/>
            </p:cNvSpPr>
            <p:nvPr/>
          </p:nvSpPr>
          <p:spPr bwMode="auto">
            <a:xfrm>
              <a:off x="3552913" y="3573504"/>
              <a:ext cx="14114" cy="21305"/>
            </a:xfrm>
            <a:custGeom>
              <a:avLst/>
              <a:gdLst>
                <a:gd name="T0" fmla="*/ 3 w 11"/>
                <a:gd name="T1" fmla="*/ 1 h 16"/>
                <a:gd name="T2" fmla="*/ 11 w 11"/>
                <a:gd name="T3" fmla="*/ 12 h 16"/>
                <a:gd name="T4" fmla="*/ 7 w 11"/>
                <a:gd name="T5" fmla="*/ 16 h 16"/>
                <a:gd name="T6" fmla="*/ 0 w 11"/>
                <a:gd name="T7" fmla="*/ 1 h 16"/>
                <a:gd name="T8" fmla="*/ 3 w 11"/>
                <a:gd name="T9" fmla="*/ 1 h 16"/>
              </a:gdLst>
              <a:ahLst/>
              <a:cxnLst>
                <a:cxn ang="0">
                  <a:pos x="T0" y="T1"/>
                </a:cxn>
                <a:cxn ang="0">
                  <a:pos x="T2" y="T3"/>
                </a:cxn>
                <a:cxn ang="0">
                  <a:pos x="T4" y="T5"/>
                </a:cxn>
                <a:cxn ang="0">
                  <a:pos x="T6" y="T7"/>
                </a:cxn>
                <a:cxn ang="0">
                  <a:pos x="T8" y="T9"/>
                </a:cxn>
              </a:cxnLst>
              <a:rect l="0" t="0" r="r" b="b"/>
              <a:pathLst>
                <a:path w="11" h="16">
                  <a:moveTo>
                    <a:pt x="3" y="1"/>
                  </a:moveTo>
                  <a:cubicBezTo>
                    <a:pt x="9" y="2"/>
                    <a:pt x="11" y="7"/>
                    <a:pt x="11" y="12"/>
                  </a:cubicBezTo>
                  <a:cubicBezTo>
                    <a:pt x="11" y="14"/>
                    <a:pt x="9" y="16"/>
                    <a:pt x="7" y="16"/>
                  </a:cubicBezTo>
                  <a:cubicBezTo>
                    <a:pt x="0" y="16"/>
                    <a:pt x="0" y="7"/>
                    <a:pt x="0" y="1"/>
                  </a:cubicBezTo>
                  <a:cubicBezTo>
                    <a:pt x="0" y="0"/>
                    <a:pt x="2" y="1"/>
                    <a:pt x="3" y="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03" name="Freeform 111"/>
            <p:cNvSpPr>
              <a:spLocks/>
            </p:cNvSpPr>
            <p:nvPr/>
          </p:nvSpPr>
          <p:spPr bwMode="auto">
            <a:xfrm>
              <a:off x="3537035" y="3514913"/>
              <a:ext cx="26463" cy="8877"/>
            </a:xfrm>
            <a:custGeom>
              <a:avLst/>
              <a:gdLst>
                <a:gd name="T0" fmla="*/ 0 w 20"/>
                <a:gd name="T1" fmla="*/ 6 h 7"/>
                <a:gd name="T2" fmla="*/ 11 w 20"/>
                <a:gd name="T3" fmla="*/ 0 h 7"/>
                <a:gd name="T4" fmla="*/ 20 w 20"/>
                <a:gd name="T5" fmla="*/ 6 h 7"/>
                <a:gd name="T6" fmla="*/ 0 w 20"/>
                <a:gd name="T7" fmla="*/ 6 h 7"/>
              </a:gdLst>
              <a:ahLst/>
              <a:cxnLst>
                <a:cxn ang="0">
                  <a:pos x="T0" y="T1"/>
                </a:cxn>
                <a:cxn ang="0">
                  <a:pos x="T2" y="T3"/>
                </a:cxn>
                <a:cxn ang="0">
                  <a:pos x="T4" y="T5"/>
                </a:cxn>
                <a:cxn ang="0">
                  <a:pos x="T6" y="T7"/>
                </a:cxn>
              </a:cxnLst>
              <a:rect l="0" t="0" r="r" b="b"/>
              <a:pathLst>
                <a:path w="20" h="7">
                  <a:moveTo>
                    <a:pt x="0" y="6"/>
                  </a:moveTo>
                  <a:cubicBezTo>
                    <a:pt x="2" y="3"/>
                    <a:pt x="7" y="0"/>
                    <a:pt x="11" y="0"/>
                  </a:cubicBezTo>
                  <a:cubicBezTo>
                    <a:pt x="16" y="0"/>
                    <a:pt x="18" y="4"/>
                    <a:pt x="20" y="6"/>
                  </a:cubicBezTo>
                  <a:cubicBezTo>
                    <a:pt x="12" y="7"/>
                    <a:pt x="5" y="6"/>
                    <a:pt x="0" y="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04" name="Freeform 112"/>
            <p:cNvSpPr>
              <a:spLocks/>
            </p:cNvSpPr>
            <p:nvPr/>
          </p:nvSpPr>
          <p:spPr bwMode="auto">
            <a:xfrm>
              <a:off x="3581140" y="3527342"/>
              <a:ext cx="5292" cy="8877"/>
            </a:xfrm>
            <a:custGeom>
              <a:avLst/>
              <a:gdLst>
                <a:gd name="T0" fmla="*/ 4 w 4"/>
                <a:gd name="T1" fmla="*/ 7 h 7"/>
                <a:gd name="T2" fmla="*/ 0 w 4"/>
                <a:gd name="T3" fmla="*/ 0 h 7"/>
                <a:gd name="T4" fmla="*/ 4 w 4"/>
                <a:gd name="T5" fmla="*/ 7 h 7"/>
              </a:gdLst>
              <a:ahLst/>
              <a:cxnLst>
                <a:cxn ang="0">
                  <a:pos x="T0" y="T1"/>
                </a:cxn>
                <a:cxn ang="0">
                  <a:pos x="T2" y="T3"/>
                </a:cxn>
                <a:cxn ang="0">
                  <a:pos x="T4" y="T5"/>
                </a:cxn>
              </a:cxnLst>
              <a:rect l="0" t="0" r="r" b="b"/>
              <a:pathLst>
                <a:path w="4" h="7">
                  <a:moveTo>
                    <a:pt x="4" y="7"/>
                  </a:moveTo>
                  <a:cubicBezTo>
                    <a:pt x="2" y="7"/>
                    <a:pt x="0" y="3"/>
                    <a:pt x="0" y="0"/>
                  </a:cubicBezTo>
                  <a:lnTo>
                    <a:pt x="4" y="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05" name="Freeform 113"/>
            <p:cNvSpPr>
              <a:spLocks/>
            </p:cNvSpPr>
            <p:nvPr/>
          </p:nvSpPr>
          <p:spPr bwMode="auto">
            <a:xfrm>
              <a:off x="3683463" y="3685358"/>
              <a:ext cx="19406" cy="17754"/>
            </a:xfrm>
            <a:custGeom>
              <a:avLst/>
              <a:gdLst>
                <a:gd name="T0" fmla="*/ 0 w 15"/>
                <a:gd name="T1" fmla="*/ 8 h 13"/>
                <a:gd name="T2" fmla="*/ 0 w 15"/>
                <a:gd name="T3" fmla="*/ 12 h 13"/>
                <a:gd name="T4" fmla="*/ 3 w 15"/>
                <a:gd name="T5" fmla="*/ 12 h 13"/>
                <a:gd name="T6" fmla="*/ 15 w 15"/>
                <a:gd name="T7" fmla="*/ 8 h 13"/>
                <a:gd name="T8" fmla="*/ 15 w 15"/>
                <a:gd name="T9" fmla="*/ 0 h 13"/>
                <a:gd name="T10" fmla="*/ 0 w 15"/>
                <a:gd name="T11" fmla="*/ 8 h 13"/>
              </a:gdLst>
              <a:ahLst/>
              <a:cxnLst>
                <a:cxn ang="0">
                  <a:pos x="T0" y="T1"/>
                </a:cxn>
                <a:cxn ang="0">
                  <a:pos x="T2" y="T3"/>
                </a:cxn>
                <a:cxn ang="0">
                  <a:pos x="T4" y="T5"/>
                </a:cxn>
                <a:cxn ang="0">
                  <a:pos x="T6" y="T7"/>
                </a:cxn>
                <a:cxn ang="0">
                  <a:pos x="T8" y="T9"/>
                </a:cxn>
                <a:cxn ang="0">
                  <a:pos x="T10" y="T11"/>
                </a:cxn>
              </a:cxnLst>
              <a:rect l="0" t="0" r="r" b="b"/>
              <a:pathLst>
                <a:path w="15" h="13">
                  <a:moveTo>
                    <a:pt x="0" y="8"/>
                  </a:moveTo>
                  <a:cubicBezTo>
                    <a:pt x="0" y="9"/>
                    <a:pt x="0" y="11"/>
                    <a:pt x="0" y="12"/>
                  </a:cubicBezTo>
                  <a:cubicBezTo>
                    <a:pt x="0" y="13"/>
                    <a:pt x="2" y="12"/>
                    <a:pt x="3" y="12"/>
                  </a:cubicBezTo>
                  <a:cubicBezTo>
                    <a:pt x="7" y="12"/>
                    <a:pt x="12" y="11"/>
                    <a:pt x="15" y="8"/>
                  </a:cubicBezTo>
                  <a:cubicBezTo>
                    <a:pt x="15" y="0"/>
                    <a:pt x="15" y="0"/>
                    <a:pt x="15" y="0"/>
                  </a:cubicBezTo>
                  <a:cubicBezTo>
                    <a:pt x="12" y="5"/>
                    <a:pt x="6" y="9"/>
                    <a:pt x="0"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06" name="Freeform 114"/>
            <p:cNvSpPr>
              <a:spLocks/>
            </p:cNvSpPr>
            <p:nvPr/>
          </p:nvSpPr>
          <p:spPr bwMode="auto">
            <a:xfrm>
              <a:off x="2233295" y="2717729"/>
              <a:ext cx="1644229" cy="852224"/>
            </a:xfrm>
            <a:custGeom>
              <a:avLst/>
              <a:gdLst>
                <a:gd name="T0" fmla="*/ 932 w 1247"/>
                <a:gd name="T1" fmla="*/ 515 h 642"/>
                <a:gd name="T2" fmla="*/ 954 w 1247"/>
                <a:gd name="T3" fmla="*/ 573 h 642"/>
                <a:gd name="T4" fmla="*/ 963 w 1247"/>
                <a:gd name="T5" fmla="*/ 610 h 642"/>
                <a:gd name="T6" fmla="*/ 931 w 1247"/>
                <a:gd name="T7" fmla="*/ 622 h 642"/>
                <a:gd name="T8" fmla="*/ 872 w 1247"/>
                <a:gd name="T9" fmla="*/ 519 h 642"/>
                <a:gd name="T10" fmla="*/ 815 w 1247"/>
                <a:gd name="T11" fmla="*/ 511 h 642"/>
                <a:gd name="T12" fmla="*/ 791 w 1247"/>
                <a:gd name="T13" fmla="*/ 511 h 642"/>
                <a:gd name="T14" fmla="*/ 760 w 1247"/>
                <a:gd name="T15" fmla="*/ 517 h 642"/>
                <a:gd name="T16" fmla="*/ 707 w 1247"/>
                <a:gd name="T17" fmla="*/ 527 h 642"/>
                <a:gd name="T18" fmla="*/ 675 w 1247"/>
                <a:gd name="T19" fmla="*/ 525 h 642"/>
                <a:gd name="T20" fmla="*/ 613 w 1247"/>
                <a:gd name="T21" fmla="*/ 559 h 642"/>
                <a:gd name="T22" fmla="*/ 590 w 1247"/>
                <a:gd name="T23" fmla="*/ 618 h 642"/>
                <a:gd name="T24" fmla="*/ 484 w 1247"/>
                <a:gd name="T25" fmla="*/ 523 h 642"/>
                <a:gd name="T26" fmla="*/ 423 w 1247"/>
                <a:gd name="T27" fmla="*/ 507 h 642"/>
                <a:gd name="T28" fmla="*/ 355 w 1247"/>
                <a:gd name="T29" fmla="*/ 473 h 642"/>
                <a:gd name="T30" fmla="*/ 292 w 1247"/>
                <a:gd name="T31" fmla="*/ 483 h 642"/>
                <a:gd name="T32" fmla="*/ 164 w 1247"/>
                <a:gd name="T33" fmla="*/ 455 h 642"/>
                <a:gd name="T34" fmla="*/ 80 w 1247"/>
                <a:gd name="T35" fmla="*/ 386 h 642"/>
                <a:gd name="T36" fmla="*/ 7 w 1247"/>
                <a:gd name="T37" fmla="*/ 255 h 642"/>
                <a:gd name="T38" fmla="*/ 7 w 1247"/>
                <a:gd name="T39" fmla="*/ 173 h 642"/>
                <a:gd name="T40" fmla="*/ 1 w 1247"/>
                <a:gd name="T41" fmla="*/ 42 h 642"/>
                <a:gd name="T42" fmla="*/ 34 w 1247"/>
                <a:gd name="T43" fmla="*/ 50 h 642"/>
                <a:gd name="T44" fmla="*/ 35 w 1247"/>
                <a:gd name="T45" fmla="*/ 10 h 642"/>
                <a:gd name="T46" fmla="*/ 641 w 1247"/>
                <a:gd name="T47" fmla="*/ 0 h 642"/>
                <a:gd name="T48" fmla="*/ 698 w 1247"/>
                <a:gd name="T49" fmla="*/ 20 h 642"/>
                <a:gd name="T50" fmla="*/ 701 w 1247"/>
                <a:gd name="T51" fmla="*/ 82 h 642"/>
                <a:gd name="T52" fmla="*/ 726 w 1247"/>
                <a:gd name="T53" fmla="*/ 76 h 642"/>
                <a:gd name="T54" fmla="*/ 758 w 1247"/>
                <a:gd name="T55" fmla="*/ 74 h 642"/>
                <a:gd name="T56" fmla="*/ 783 w 1247"/>
                <a:gd name="T57" fmla="*/ 76 h 642"/>
                <a:gd name="T58" fmla="*/ 811 w 1247"/>
                <a:gd name="T59" fmla="*/ 85 h 642"/>
                <a:gd name="T60" fmla="*/ 876 w 1247"/>
                <a:gd name="T61" fmla="*/ 88 h 642"/>
                <a:gd name="T62" fmla="*/ 842 w 1247"/>
                <a:gd name="T63" fmla="*/ 97 h 642"/>
                <a:gd name="T64" fmla="*/ 811 w 1247"/>
                <a:gd name="T65" fmla="*/ 124 h 642"/>
                <a:gd name="T66" fmla="*/ 810 w 1247"/>
                <a:gd name="T67" fmla="*/ 219 h 642"/>
                <a:gd name="T68" fmla="*/ 825 w 1247"/>
                <a:gd name="T69" fmla="*/ 159 h 642"/>
                <a:gd name="T70" fmla="*/ 860 w 1247"/>
                <a:gd name="T71" fmla="*/ 104 h 642"/>
                <a:gd name="T72" fmla="*/ 886 w 1247"/>
                <a:gd name="T73" fmla="*/ 157 h 642"/>
                <a:gd name="T74" fmla="*/ 912 w 1247"/>
                <a:gd name="T75" fmla="*/ 176 h 642"/>
                <a:gd name="T76" fmla="*/ 906 w 1247"/>
                <a:gd name="T77" fmla="*/ 223 h 642"/>
                <a:gd name="T78" fmla="*/ 969 w 1247"/>
                <a:gd name="T79" fmla="*/ 176 h 642"/>
                <a:gd name="T80" fmla="*/ 1048 w 1247"/>
                <a:gd name="T81" fmla="*/ 153 h 642"/>
                <a:gd name="T82" fmla="*/ 1122 w 1247"/>
                <a:gd name="T83" fmla="*/ 117 h 642"/>
                <a:gd name="T84" fmla="*/ 1160 w 1247"/>
                <a:gd name="T85" fmla="*/ 114 h 642"/>
                <a:gd name="T86" fmla="*/ 1201 w 1247"/>
                <a:gd name="T87" fmla="*/ 52 h 642"/>
                <a:gd name="T88" fmla="*/ 1247 w 1247"/>
                <a:gd name="T89" fmla="*/ 132 h 642"/>
                <a:gd name="T90" fmla="*/ 1205 w 1247"/>
                <a:gd name="T91" fmla="*/ 145 h 642"/>
                <a:gd name="T92" fmla="*/ 1170 w 1247"/>
                <a:gd name="T93" fmla="*/ 204 h 642"/>
                <a:gd name="T94" fmla="*/ 1186 w 1247"/>
                <a:gd name="T95" fmla="*/ 213 h 642"/>
                <a:gd name="T96" fmla="*/ 1161 w 1247"/>
                <a:gd name="T97" fmla="*/ 221 h 642"/>
                <a:gd name="T98" fmla="*/ 1113 w 1247"/>
                <a:gd name="T99" fmla="*/ 238 h 642"/>
                <a:gd name="T100" fmla="*/ 1103 w 1247"/>
                <a:gd name="T101" fmla="*/ 242 h 642"/>
                <a:gd name="T102" fmla="*/ 1091 w 1247"/>
                <a:gd name="T103" fmla="*/ 247 h 642"/>
                <a:gd name="T104" fmla="*/ 1077 w 1247"/>
                <a:gd name="T105" fmla="*/ 291 h 642"/>
                <a:gd name="T106" fmla="*/ 1068 w 1247"/>
                <a:gd name="T107" fmla="*/ 288 h 642"/>
                <a:gd name="T108" fmla="*/ 1057 w 1247"/>
                <a:gd name="T109" fmla="*/ 336 h 642"/>
                <a:gd name="T110" fmla="*/ 1054 w 1247"/>
                <a:gd name="T111" fmla="*/ 322 h 642"/>
                <a:gd name="T112" fmla="*/ 1045 w 1247"/>
                <a:gd name="T113" fmla="*/ 307 h 642"/>
                <a:gd name="T114" fmla="*/ 1049 w 1247"/>
                <a:gd name="T115" fmla="*/ 346 h 642"/>
                <a:gd name="T116" fmla="*/ 1054 w 1247"/>
                <a:gd name="T117" fmla="*/ 354 h 642"/>
                <a:gd name="T118" fmla="*/ 1055 w 1247"/>
                <a:gd name="T119" fmla="*/ 371 h 642"/>
                <a:gd name="T120" fmla="*/ 1043 w 1247"/>
                <a:gd name="T121" fmla="*/ 385 h 642"/>
                <a:gd name="T122" fmla="*/ 1043 w 1247"/>
                <a:gd name="T123" fmla="*/ 399 h 642"/>
                <a:gd name="T124" fmla="*/ 1011 w 1247"/>
                <a:gd name="T125" fmla="*/ 419 h 6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47" h="642">
                  <a:moveTo>
                    <a:pt x="1013" y="421"/>
                  </a:moveTo>
                  <a:cubicBezTo>
                    <a:pt x="978" y="442"/>
                    <a:pt x="932" y="457"/>
                    <a:pt x="932" y="515"/>
                  </a:cubicBezTo>
                  <a:cubicBezTo>
                    <a:pt x="932" y="541"/>
                    <a:pt x="954" y="549"/>
                    <a:pt x="954" y="574"/>
                  </a:cubicBezTo>
                  <a:cubicBezTo>
                    <a:pt x="954" y="573"/>
                    <a:pt x="954" y="573"/>
                    <a:pt x="954" y="573"/>
                  </a:cubicBezTo>
                  <a:cubicBezTo>
                    <a:pt x="954" y="578"/>
                    <a:pt x="954" y="578"/>
                    <a:pt x="954" y="578"/>
                  </a:cubicBezTo>
                  <a:cubicBezTo>
                    <a:pt x="956" y="588"/>
                    <a:pt x="963" y="596"/>
                    <a:pt x="963" y="610"/>
                  </a:cubicBezTo>
                  <a:cubicBezTo>
                    <a:pt x="963" y="627"/>
                    <a:pt x="959" y="642"/>
                    <a:pt x="946" y="642"/>
                  </a:cubicBezTo>
                  <a:cubicBezTo>
                    <a:pt x="935" y="642"/>
                    <a:pt x="935" y="629"/>
                    <a:pt x="931" y="622"/>
                  </a:cubicBezTo>
                  <a:cubicBezTo>
                    <a:pt x="922" y="609"/>
                    <a:pt x="914" y="605"/>
                    <a:pt x="908" y="593"/>
                  </a:cubicBezTo>
                  <a:cubicBezTo>
                    <a:pt x="896" y="567"/>
                    <a:pt x="905" y="519"/>
                    <a:pt x="872" y="519"/>
                  </a:cubicBezTo>
                  <a:cubicBezTo>
                    <a:pt x="865" y="519"/>
                    <a:pt x="862" y="529"/>
                    <a:pt x="855" y="529"/>
                  </a:cubicBezTo>
                  <a:cubicBezTo>
                    <a:pt x="842" y="529"/>
                    <a:pt x="833" y="511"/>
                    <a:pt x="815" y="511"/>
                  </a:cubicBezTo>
                  <a:cubicBezTo>
                    <a:pt x="804" y="511"/>
                    <a:pt x="802" y="517"/>
                    <a:pt x="796" y="517"/>
                  </a:cubicBezTo>
                  <a:cubicBezTo>
                    <a:pt x="794" y="517"/>
                    <a:pt x="791" y="513"/>
                    <a:pt x="791" y="511"/>
                  </a:cubicBezTo>
                  <a:cubicBezTo>
                    <a:pt x="779" y="514"/>
                    <a:pt x="763" y="512"/>
                    <a:pt x="750" y="517"/>
                  </a:cubicBezTo>
                  <a:cubicBezTo>
                    <a:pt x="757" y="520"/>
                    <a:pt x="756" y="520"/>
                    <a:pt x="760" y="517"/>
                  </a:cubicBezTo>
                  <a:cubicBezTo>
                    <a:pt x="760" y="529"/>
                    <a:pt x="753" y="536"/>
                    <a:pt x="762" y="543"/>
                  </a:cubicBezTo>
                  <a:cubicBezTo>
                    <a:pt x="741" y="554"/>
                    <a:pt x="723" y="527"/>
                    <a:pt x="707" y="527"/>
                  </a:cubicBezTo>
                  <a:cubicBezTo>
                    <a:pt x="703" y="527"/>
                    <a:pt x="701" y="533"/>
                    <a:pt x="696" y="533"/>
                  </a:cubicBezTo>
                  <a:cubicBezTo>
                    <a:pt x="688" y="533"/>
                    <a:pt x="683" y="525"/>
                    <a:pt x="675" y="525"/>
                  </a:cubicBezTo>
                  <a:cubicBezTo>
                    <a:pt x="653" y="525"/>
                    <a:pt x="642" y="545"/>
                    <a:pt x="633" y="555"/>
                  </a:cubicBezTo>
                  <a:cubicBezTo>
                    <a:pt x="627" y="561"/>
                    <a:pt x="620" y="555"/>
                    <a:pt x="613" y="559"/>
                  </a:cubicBezTo>
                  <a:cubicBezTo>
                    <a:pt x="596" y="565"/>
                    <a:pt x="586" y="586"/>
                    <a:pt x="586" y="610"/>
                  </a:cubicBezTo>
                  <a:cubicBezTo>
                    <a:pt x="586" y="613"/>
                    <a:pt x="590" y="616"/>
                    <a:pt x="590" y="618"/>
                  </a:cubicBezTo>
                  <a:cubicBezTo>
                    <a:pt x="577" y="617"/>
                    <a:pt x="558" y="613"/>
                    <a:pt x="552" y="606"/>
                  </a:cubicBezTo>
                  <a:cubicBezTo>
                    <a:pt x="528" y="581"/>
                    <a:pt x="529" y="523"/>
                    <a:pt x="484" y="523"/>
                  </a:cubicBezTo>
                  <a:cubicBezTo>
                    <a:pt x="467" y="523"/>
                    <a:pt x="472" y="545"/>
                    <a:pt x="458" y="545"/>
                  </a:cubicBezTo>
                  <a:cubicBezTo>
                    <a:pt x="442" y="545"/>
                    <a:pt x="430" y="518"/>
                    <a:pt x="423" y="507"/>
                  </a:cubicBezTo>
                  <a:cubicBezTo>
                    <a:pt x="411" y="484"/>
                    <a:pt x="396" y="481"/>
                    <a:pt x="370" y="473"/>
                  </a:cubicBezTo>
                  <a:cubicBezTo>
                    <a:pt x="355" y="473"/>
                    <a:pt x="355" y="473"/>
                    <a:pt x="355" y="473"/>
                  </a:cubicBezTo>
                  <a:cubicBezTo>
                    <a:pt x="355" y="483"/>
                    <a:pt x="355" y="483"/>
                    <a:pt x="355" y="483"/>
                  </a:cubicBezTo>
                  <a:cubicBezTo>
                    <a:pt x="292" y="483"/>
                    <a:pt x="292" y="483"/>
                    <a:pt x="292" y="483"/>
                  </a:cubicBezTo>
                  <a:cubicBezTo>
                    <a:pt x="211" y="455"/>
                    <a:pt x="211" y="455"/>
                    <a:pt x="211" y="455"/>
                  </a:cubicBezTo>
                  <a:cubicBezTo>
                    <a:pt x="164" y="455"/>
                    <a:pt x="164" y="455"/>
                    <a:pt x="164" y="455"/>
                  </a:cubicBezTo>
                  <a:cubicBezTo>
                    <a:pt x="152" y="431"/>
                    <a:pt x="114" y="415"/>
                    <a:pt x="86" y="404"/>
                  </a:cubicBezTo>
                  <a:cubicBezTo>
                    <a:pt x="80" y="401"/>
                    <a:pt x="83" y="392"/>
                    <a:pt x="80" y="386"/>
                  </a:cubicBezTo>
                  <a:cubicBezTo>
                    <a:pt x="70" y="358"/>
                    <a:pt x="49" y="349"/>
                    <a:pt x="52" y="316"/>
                  </a:cubicBezTo>
                  <a:cubicBezTo>
                    <a:pt x="36" y="314"/>
                    <a:pt x="20" y="278"/>
                    <a:pt x="7" y="255"/>
                  </a:cubicBezTo>
                  <a:cubicBezTo>
                    <a:pt x="3" y="248"/>
                    <a:pt x="10" y="243"/>
                    <a:pt x="15" y="240"/>
                  </a:cubicBezTo>
                  <a:cubicBezTo>
                    <a:pt x="6" y="222"/>
                    <a:pt x="14" y="193"/>
                    <a:pt x="7" y="173"/>
                  </a:cubicBezTo>
                  <a:cubicBezTo>
                    <a:pt x="0" y="154"/>
                    <a:pt x="20" y="109"/>
                    <a:pt x="20" y="84"/>
                  </a:cubicBezTo>
                  <a:cubicBezTo>
                    <a:pt x="20" y="66"/>
                    <a:pt x="1" y="59"/>
                    <a:pt x="1" y="42"/>
                  </a:cubicBezTo>
                  <a:cubicBezTo>
                    <a:pt x="1" y="37"/>
                    <a:pt x="9" y="36"/>
                    <a:pt x="12" y="36"/>
                  </a:cubicBezTo>
                  <a:cubicBezTo>
                    <a:pt x="24" y="36"/>
                    <a:pt x="30" y="43"/>
                    <a:pt x="34" y="50"/>
                  </a:cubicBezTo>
                  <a:cubicBezTo>
                    <a:pt x="38" y="45"/>
                    <a:pt x="45" y="35"/>
                    <a:pt x="45" y="28"/>
                  </a:cubicBezTo>
                  <a:cubicBezTo>
                    <a:pt x="45" y="20"/>
                    <a:pt x="38" y="18"/>
                    <a:pt x="35" y="10"/>
                  </a:cubicBezTo>
                  <a:cubicBezTo>
                    <a:pt x="641" y="10"/>
                    <a:pt x="641" y="10"/>
                    <a:pt x="641" y="10"/>
                  </a:cubicBezTo>
                  <a:cubicBezTo>
                    <a:pt x="641" y="0"/>
                    <a:pt x="641" y="0"/>
                    <a:pt x="641" y="0"/>
                  </a:cubicBezTo>
                  <a:cubicBezTo>
                    <a:pt x="651" y="8"/>
                    <a:pt x="650" y="15"/>
                    <a:pt x="660" y="20"/>
                  </a:cubicBezTo>
                  <a:cubicBezTo>
                    <a:pt x="698" y="20"/>
                    <a:pt x="698" y="20"/>
                    <a:pt x="698" y="20"/>
                  </a:cubicBezTo>
                  <a:cubicBezTo>
                    <a:pt x="713" y="36"/>
                    <a:pt x="733" y="36"/>
                    <a:pt x="760" y="36"/>
                  </a:cubicBezTo>
                  <a:cubicBezTo>
                    <a:pt x="740" y="51"/>
                    <a:pt x="719" y="58"/>
                    <a:pt x="701" y="82"/>
                  </a:cubicBezTo>
                  <a:cubicBezTo>
                    <a:pt x="713" y="82"/>
                    <a:pt x="713" y="82"/>
                    <a:pt x="713" y="82"/>
                  </a:cubicBezTo>
                  <a:cubicBezTo>
                    <a:pt x="718" y="79"/>
                    <a:pt x="721" y="77"/>
                    <a:pt x="726" y="76"/>
                  </a:cubicBezTo>
                  <a:cubicBezTo>
                    <a:pt x="729" y="83"/>
                    <a:pt x="732" y="84"/>
                    <a:pt x="738" y="84"/>
                  </a:cubicBezTo>
                  <a:cubicBezTo>
                    <a:pt x="751" y="84"/>
                    <a:pt x="751" y="74"/>
                    <a:pt x="758" y="74"/>
                  </a:cubicBezTo>
                  <a:cubicBezTo>
                    <a:pt x="767" y="74"/>
                    <a:pt x="780" y="58"/>
                    <a:pt x="792" y="56"/>
                  </a:cubicBezTo>
                  <a:cubicBezTo>
                    <a:pt x="792" y="67"/>
                    <a:pt x="786" y="70"/>
                    <a:pt x="783" y="76"/>
                  </a:cubicBezTo>
                  <a:cubicBezTo>
                    <a:pt x="798" y="76"/>
                    <a:pt x="798" y="76"/>
                    <a:pt x="798" y="76"/>
                  </a:cubicBezTo>
                  <a:cubicBezTo>
                    <a:pt x="799" y="82"/>
                    <a:pt x="806" y="85"/>
                    <a:pt x="811" y="85"/>
                  </a:cubicBezTo>
                  <a:cubicBezTo>
                    <a:pt x="821" y="85"/>
                    <a:pt x="824" y="78"/>
                    <a:pt x="832" y="78"/>
                  </a:cubicBezTo>
                  <a:cubicBezTo>
                    <a:pt x="851" y="78"/>
                    <a:pt x="860" y="88"/>
                    <a:pt x="876" y="88"/>
                  </a:cubicBezTo>
                  <a:cubicBezTo>
                    <a:pt x="876" y="97"/>
                    <a:pt x="876" y="97"/>
                    <a:pt x="876" y="97"/>
                  </a:cubicBezTo>
                  <a:cubicBezTo>
                    <a:pt x="864" y="101"/>
                    <a:pt x="848" y="97"/>
                    <a:pt x="842" y="97"/>
                  </a:cubicBezTo>
                  <a:cubicBezTo>
                    <a:pt x="825" y="97"/>
                    <a:pt x="795" y="120"/>
                    <a:pt x="793" y="136"/>
                  </a:cubicBezTo>
                  <a:cubicBezTo>
                    <a:pt x="801" y="131"/>
                    <a:pt x="804" y="124"/>
                    <a:pt x="811" y="124"/>
                  </a:cubicBezTo>
                  <a:cubicBezTo>
                    <a:pt x="798" y="142"/>
                    <a:pt x="792" y="183"/>
                    <a:pt x="792" y="203"/>
                  </a:cubicBezTo>
                  <a:cubicBezTo>
                    <a:pt x="792" y="212"/>
                    <a:pt x="801" y="219"/>
                    <a:pt x="810" y="219"/>
                  </a:cubicBezTo>
                  <a:cubicBezTo>
                    <a:pt x="821" y="219"/>
                    <a:pt x="825" y="195"/>
                    <a:pt x="825" y="185"/>
                  </a:cubicBezTo>
                  <a:cubicBezTo>
                    <a:pt x="825" y="175"/>
                    <a:pt x="825" y="159"/>
                    <a:pt x="825" y="159"/>
                  </a:cubicBezTo>
                  <a:cubicBezTo>
                    <a:pt x="825" y="149"/>
                    <a:pt x="825" y="125"/>
                    <a:pt x="833" y="125"/>
                  </a:cubicBezTo>
                  <a:cubicBezTo>
                    <a:pt x="861" y="123"/>
                    <a:pt x="848" y="104"/>
                    <a:pt x="860" y="104"/>
                  </a:cubicBezTo>
                  <a:cubicBezTo>
                    <a:pt x="867" y="104"/>
                    <a:pt x="895" y="118"/>
                    <a:pt x="895" y="128"/>
                  </a:cubicBezTo>
                  <a:cubicBezTo>
                    <a:pt x="895" y="139"/>
                    <a:pt x="888" y="146"/>
                    <a:pt x="886" y="157"/>
                  </a:cubicBezTo>
                  <a:cubicBezTo>
                    <a:pt x="895" y="157"/>
                    <a:pt x="894" y="154"/>
                    <a:pt x="901" y="152"/>
                  </a:cubicBezTo>
                  <a:cubicBezTo>
                    <a:pt x="904" y="164"/>
                    <a:pt x="904" y="170"/>
                    <a:pt x="912" y="176"/>
                  </a:cubicBezTo>
                  <a:cubicBezTo>
                    <a:pt x="903" y="186"/>
                    <a:pt x="895" y="191"/>
                    <a:pt x="895" y="203"/>
                  </a:cubicBezTo>
                  <a:cubicBezTo>
                    <a:pt x="895" y="211"/>
                    <a:pt x="898" y="223"/>
                    <a:pt x="906" y="223"/>
                  </a:cubicBezTo>
                  <a:cubicBezTo>
                    <a:pt x="926" y="223"/>
                    <a:pt x="961" y="203"/>
                    <a:pt x="976" y="195"/>
                  </a:cubicBezTo>
                  <a:cubicBezTo>
                    <a:pt x="974" y="187"/>
                    <a:pt x="971" y="180"/>
                    <a:pt x="969" y="176"/>
                  </a:cubicBezTo>
                  <a:cubicBezTo>
                    <a:pt x="974" y="176"/>
                    <a:pt x="974" y="175"/>
                    <a:pt x="978" y="175"/>
                  </a:cubicBezTo>
                  <a:cubicBezTo>
                    <a:pt x="1000" y="175"/>
                    <a:pt x="1048" y="183"/>
                    <a:pt x="1048" y="153"/>
                  </a:cubicBezTo>
                  <a:cubicBezTo>
                    <a:pt x="1050" y="152"/>
                    <a:pt x="1077" y="123"/>
                    <a:pt x="1082" y="119"/>
                  </a:cubicBezTo>
                  <a:cubicBezTo>
                    <a:pt x="1086" y="116"/>
                    <a:pt x="1104" y="117"/>
                    <a:pt x="1122" y="117"/>
                  </a:cubicBezTo>
                  <a:cubicBezTo>
                    <a:pt x="1129" y="117"/>
                    <a:pt x="1134" y="117"/>
                    <a:pt x="1141" y="117"/>
                  </a:cubicBezTo>
                  <a:cubicBezTo>
                    <a:pt x="1148" y="117"/>
                    <a:pt x="1155" y="115"/>
                    <a:pt x="1160" y="114"/>
                  </a:cubicBezTo>
                  <a:cubicBezTo>
                    <a:pt x="1167" y="113"/>
                    <a:pt x="1165" y="110"/>
                    <a:pt x="1168" y="107"/>
                  </a:cubicBezTo>
                  <a:cubicBezTo>
                    <a:pt x="1182" y="92"/>
                    <a:pt x="1181" y="66"/>
                    <a:pt x="1201" y="52"/>
                  </a:cubicBezTo>
                  <a:cubicBezTo>
                    <a:pt x="1210" y="64"/>
                    <a:pt x="1224" y="47"/>
                    <a:pt x="1230" y="58"/>
                  </a:cubicBezTo>
                  <a:cubicBezTo>
                    <a:pt x="1242" y="80"/>
                    <a:pt x="1232" y="113"/>
                    <a:pt x="1247" y="132"/>
                  </a:cubicBezTo>
                  <a:cubicBezTo>
                    <a:pt x="1241" y="140"/>
                    <a:pt x="1233" y="145"/>
                    <a:pt x="1222" y="145"/>
                  </a:cubicBezTo>
                  <a:cubicBezTo>
                    <a:pt x="1213" y="145"/>
                    <a:pt x="1213" y="141"/>
                    <a:pt x="1205" y="145"/>
                  </a:cubicBezTo>
                  <a:cubicBezTo>
                    <a:pt x="1193" y="158"/>
                    <a:pt x="1167" y="167"/>
                    <a:pt x="1167" y="197"/>
                  </a:cubicBezTo>
                  <a:cubicBezTo>
                    <a:pt x="1167" y="199"/>
                    <a:pt x="1168" y="203"/>
                    <a:pt x="1170" y="204"/>
                  </a:cubicBezTo>
                  <a:cubicBezTo>
                    <a:pt x="1170" y="208"/>
                    <a:pt x="1173" y="218"/>
                    <a:pt x="1178" y="218"/>
                  </a:cubicBezTo>
                  <a:cubicBezTo>
                    <a:pt x="1179" y="218"/>
                    <a:pt x="1186" y="213"/>
                    <a:pt x="1186" y="213"/>
                  </a:cubicBezTo>
                  <a:cubicBezTo>
                    <a:pt x="1186" y="218"/>
                    <a:pt x="1186" y="218"/>
                    <a:pt x="1186" y="218"/>
                  </a:cubicBezTo>
                  <a:cubicBezTo>
                    <a:pt x="1177" y="221"/>
                    <a:pt x="1164" y="224"/>
                    <a:pt x="1161" y="221"/>
                  </a:cubicBezTo>
                  <a:cubicBezTo>
                    <a:pt x="1146" y="233"/>
                    <a:pt x="1120" y="228"/>
                    <a:pt x="1105" y="238"/>
                  </a:cubicBezTo>
                  <a:cubicBezTo>
                    <a:pt x="1113" y="238"/>
                    <a:pt x="1113" y="238"/>
                    <a:pt x="1113" y="238"/>
                  </a:cubicBezTo>
                  <a:cubicBezTo>
                    <a:pt x="1119" y="238"/>
                    <a:pt x="1126" y="234"/>
                    <a:pt x="1132" y="238"/>
                  </a:cubicBezTo>
                  <a:cubicBezTo>
                    <a:pt x="1121" y="242"/>
                    <a:pt x="1113" y="242"/>
                    <a:pt x="1103" y="242"/>
                  </a:cubicBezTo>
                  <a:cubicBezTo>
                    <a:pt x="1101" y="242"/>
                    <a:pt x="1098" y="241"/>
                    <a:pt x="1096" y="241"/>
                  </a:cubicBezTo>
                  <a:cubicBezTo>
                    <a:pt x="1094" y="242"/>
                    <a:pt x="1091" y="245"/>
                    <a:pt x="1091" y="247"/>
                  </a:cubicBezTo>
                  <a:cubicBezTo>
                    <a:pt x="1091" y="251"/>
                    <a:pt x="1098" y="256"/>
                    <a:pt x="1098" y="256"/>
                  </a:cubicBezTo>
                  <a:cubicBezTo>
                    <a:pt x="1097" y="263"/>
                    <a:pt x="1082" y="291"/>
                    <a:pt x="1077" y="291"/>
                  </a:cubicBezTo>
                  <a:cubicBezTo>
                    <a:pt x="1075" y="291"/>
                    <a:pt x="1073" y="286"/>
                    <a:pt x="1072" y="284"/>
                  </a:cubicBezTo>
                  <a:cubicBezTo>
                    <a:pt x="1068" y="288"/>
                    <a:pt x="1068" y="288"/>
                    <a:pt x="1068" y="288"/>
                  </a:cubicBezTo>
                  <a:cubicBezTo>
                    <a:pt x="1069" y="295"/>
                    <a:pt x="1075" y="297"/>
                    <a:pt x="1075" y="303"/>
                  </a:cubicBezTo>
                  <a:cubicBezTo>
                    <a:pt x="1075" y="308"/>
                    <a:pt x="1060" y="336"/>
                    <a:pt x="1057" y="336"/>
                  </a:cubicBezTo>
                  <a:cubicBezTo>
                    <a:pt x="1056" y="336"/>
                    <a:pt x="1054" y="333"/>
                    <a:pt x="1054" y="331"/>
                  </a:cubicBezTo>
                  <a:cubicBezTo>
                    <a:pt x="1054" y="328"/>
                    <a:pt x="1054" y="326"/>
                    <a:pt x="1054" y="322"/>
                  </a:cubicBezTo>
                  <a:cubicBezTo>
                    <a:pt x="1054" y="317"/>
                    <a:pt x="1048" y="304"/>
                    <a:pt x="1046" y="296"/>
                  </a:cubicBezTo>
                  <a:cubicBezTo>
                    <a:pt x="1044" y="300"/>
                    <a:pt x="1045" y="307"/>
                    <a:pt x="1045" y="307"/>
                  </a:cubicBezTo>
                  <a:cubicBezTo>
                    <a:pt x="1045" y="312"/>
                    <a:pt x="1049" y="326"/>
                    <a:pt x="1049" y="334"/>
                  </a:cubicBezTo>
                  <a:cubicBezTo>
                    <a:pt x="1049" y="342"/>
                    <a:pt x="1044" y="341"/>
                    <a:pt x="1049" y="346"/>
                  </a:cubicBezTo>
                  <a:cubicBezTo>
                    <a:pt x="1051" y="346"/>
                    <a:pt x="1053" y="346"/>
                    <a:pt x="1054" y="346"/>
                  </a:cubicBezTo>
                  <a:cubicBezTo>
                    <a:pt x="1054" y="349"/>
                    <a:pt x="1054" y="352"/>
                    <a:pt x="1054" y="354"/>
                  </a:cubicBezTo>
                  <a:cubicBezTo>
                    <a:pt x="1054" y="361"/>
                    <a:pt x="1048" y="364"/>
                    <a:pt x="1044" y="364"/>
                  </a:cubicBezTo>
                  <a:cubicBezTo>
                    <a:pt x="1047" y="369"/>
                    <a:pt x="1051" y="370"/>
                    <a:pt x="1055" y="371"/>
                  </a:cubicBezTo>
                  <a:cubicBezTo>
                    <a:pt x="1053" y="380"/>
                    <a:pt x="1050" y="379"/>
                    <a:pt x="1043" y="379"/>
                  </a:cubicBezTo>
                  <a:cubicBezTo>
                    <a:pt x="1043" y="385"/>
                    <a:pt x="1043" y="385"/>
                    <a:pt x="1043" y="385"/>
                  </a:cubicBezTo>
                  <a:cubicBezTo>
                    <a:pt x="1052" y="391"/>
                    <a:pt x="1052" y="391"/>
                    <a:pt x="1052" y="391"/>
                  </a:cubicBezTo>
                  <a:cubicBezTo>
                    <a:pt x="1050" y="394"/>
                    <a:pt x="1047" y="399"/>
                    <a:pt x="1043" y="399"/>
                  </a:cubicBezTo>
                  <a:cubicBezTo>
                    <a:pt x="1034" y="401"/>
                    <a:pt x="1030" y="407"/>
                    <a:pt x="1024" y="409"/>
                  </a:cubicBezTo>
                  <a:cubicBezTo>
                    <a:pt x="1015" y="412"/>
                    <a:pt x="1016" y="415"/>
                    <a:pt x="1011" y="419"/>
                  </a:cubicBezTo>
                  <a:lnTo>
                    <a:pt x="1013" y="42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07" name="Freeform 115"/>
            <p:cNvSpPr>
              <a:spLocks/>
            </p:cNvSpPr>
            <p:nvPr/>
          </p:nvSpPr>
          <p:spPr bwMode="auto">
            <a:xfrm>
              <a:off x="1695215" y="1658662"/>
              <a:ext cx="2424005" cy="1322721"/>
            </a:xfrm>
            <a:custGeom>
              <a:avLst/>
              <a:gdLst>
                <a:gd name="T0" fmla="*/ 1630 w 1838"/>
                <a:gd name="T1" fmla="*/ 903 h 996"/>
                <a:gd name="T2" fmla="*/ 1630 w 1838"/>
                <a:gd name="T3" fmla="*/ 950 h 996"/>
                <a:gd name="T4" fmla="*/ 1640 w 1838"/>
                <a:gd name="T5" fmla="*/ 845 h 996"/>
                <a:gd name="T6" fmla="*/ 1621 w 1838"/>
                <a:gd name="T7" fmla="*/ 785 h 996"/>
                <a:gd name="T8" fmla="*/ 1685 w 1838"/>
                <a:gd name="T9" fmla="*/ 753 h 996"/>
                <a:gd name="T10" fmla="*/ 1819 w 1838"/>
                <a:gd name="T11" fmla="*/ 642 h 996"/>
                <a:gd name="T12" fmla="*/ 1801 w 1838"/>
                <a:gd name="T13" fmla="*/ 623 h 996"/>
                <a:gd name="T14" fmla="*/ 1702 w 1838"/>
                <a:gd name="T15" fmla="*/ 559 h 996"/>
                <a:gd name="T16" fmla="*/ 1656 w 1838"/>
                <a:gd name="T17" fmla="*/ 446 h 996"/>
                <a:gd name="T18" fmla="*/ 1558 w 1838"/>
                <a:gd name="T19" fmla="*/ 481 h 996"/>
                <a:gd name="T20" fmla="*/ 1425 w 1838"/>
                <a:gd name="T21" fmla="*/ 368 h 996"/>
                <a:gd name="T22" fmla="*/ 1363 w 1838"/>
                <a:gd name="T23" fmla="*/ 446 h 996"/>
                <a:gd name="T24" fmla="*/ 1344 w 1838"/>
                <a:gd name="T25" fmla="*/ 697 h 996"/>
                <a:gd name="T26" fmla="*/ 1246 w 1838"/>
                <a:gd name="T27" fmla="*/ 602 h 996"/>
                <a:gd name="T28" fmla="*/ 1041 w 1838"/>
                <a:gd name="T29" fmla="*/ 551 h 996"/>
                <a:gd name="T30" fmla="*/ 1020 w 1838"/>
                <a:gd name="T31" fmla="*/ 390 h 996"/>
                <a:gd name="T32" fmla="*/ 1087 w 1838"/>
                <a:gd name="T33" fmla="*/ 321 h 996"/>
                <a:gd name="T34" fmla="*/ 1159 w 1838"/>
                <a:gd name="T35" fmla="*/ 263 h 996"/>
                <a:gd name="T36" fmla="*/ 1178 w 1838"/>
                <a:gd name="T37" fmla="*/ 229 h 996"/>
                <a:gd name="T38" fmla="*/ 1240 w 1838"/>
                <a:gd name="T39" fmla="*/ 217 h 996"/>
                <a:gd name="T40" fmla="*/ 1280 w 1838"/>
                <a:gd name="T41" fmla="*/ 109 h 996"/>
                <a:gd name="T42" fmla="*/ 1204 w 1838"/>
                <a:gd name="T43" fmla="*/ 121 h 996"/>
                <a:gd name="T44" fmla="*/ 1141 w 1838"/>
                <a:gd name="T45" fmla="*/ 133 h 996"/>
                <a:gd name="T46" fmla="*/ 1073 w 1838"/>
                <a:gd name="T47" fmla="*/ 99 h 996"/>
                <a:gd name="T48" fmla="*/ 985 w 1838"/>
                <a:gd name="T49" fmla="*/ 0 h 996"/>
                <a:gd name="T50" fmla="*/ 952 w 1838"/>
                <a:gd name="T51" fmla="*/ 68 h 996"/>
                <a:gd name="T52" fmla="*/ 973 w 1838"/>
                <a:gd name="T53" fmla="*/ 177 h 996"/>
                <a:gd name="T54" fmla="*/ 844 w 1838"/>
                <a:gd name="T55" fmla="*/ 165 h 996"/>
                <a:gd name="T56" fmla="*/ 738 w 1838"/>
                <a:gd name="T57" fmla="*/ 136 h 996"/>
                <a:gd name="T58" fmla="*/ 664 w 1838"/>
                <a:gd name="T59" fmla="*/ 159 h 996"/>
                <a:gd name="T60" fmla="*/ 572 w 1838"/>
                <a:gd name="T61" fmla="*/ 145 h 996"/>
                <a:gd name="T62" fmla="*/ 345 w 1838"/>
                <a:gd name="T63" fmla="*/ 76 h 996"/>
                <a:gd name="T64" fmla="*/ 237 w 1838"/>
                <a:gd name="T65" fmla="*/ 73 h 996"/>
                <a:gd name="T66" fmla="*/ 104 w 1838"/>
                <a:gd name="T67" fmla="*/ 125 h 996"/>
                <a:gd name="T68" fmla="*/ 0 w 1838"/>
                <a:gd name="T69" fmla="*/ 435 h 996"/>
                <a:gd name="T70" fmla="*/ 115 w 1838"/>
                <a:gd name="T71" fmla="*/ 455 h 996"/>
                <a:gd name="T72" fmla="*/ 212 w 1838"/>
                <a:gd name="T73" fmla="*/ 570 h 996"/>
                <a:gd name="T74" fmla="*/ 233 w 1838"/>
                <a:gd name="T75" fmla="*/ 659 h 996"/>
                <a:gd name="T76" fmla="*/ 310 w 1838"/>
                <a:gd name="T77" fmla="*/ 744 h 996"/>
                <a:gd name="T78" fmla="*/ 384 w 1838"/>
                <a:gd name="T79" fmla="*/ 793 h 996"/>
                <a:gd name="T80" fmla="*/ 1047 w 1838"/>
                <a:gd name="T81" fmla="*/ 803 h 996"/>
                <a:gd name="T82" fmla="*/ 1159 w 1838"/>
                <a:gd name="T83" fmla="*/ 816 h 996"/>
                <a:gd name="T84" fmla="*/ 1210 w 1838"/>
                <a:gd name="T85" fmla="*/ 859 h 996"/>
                <a:gd name="T86" fmla="*/ 1303 w 1838"/>
                <a:gd name="T87" fmla="*/ 922 h 996"/>
                <a:gd name="T88" fmla="*/ 1256 w 1838"/>
                <a:gd name="T89" fmla="*/ 996 h 996"/>
                <a:gd name="T90" fmla="*/ 1325 w 1838"/>
                <a:gd name="T91" fmla="*/ 978 h 996"/>
                <a:gd name="T92" fmla="*/ 1397 w 1838"/>
                <a:gd name="T93" fmla="*/ 936 h 996"/>
                <a:gd name="T94" fmla="*/ 1509 w 1838"/>
                <a:gd name="T95" fmla="*/ 897 h 996"/>
                <a:gd name="T96" fmla="*/ 1592 w 1838"/>
                <a:gd name="T97" fmla="*/ 909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838" h="996">
                  <a:moveTo>
                    <a:pt x="1592" y="907"/>
                  </a:moveTo>
                  <a:cubicBezTo>
                    <a:pt x="1592" y="904"/>
                    <a:pt x="1592" y="904"/>
                    <a:pt x="1592" y="904"/>
                  </a:cubicBezTo>
                  <a:cubicBezTo>
                    <a:pt x="1593" y="905"/>
                    <a:pt x="1597" y="904"/>
                    <a:pt x="1600" y="904"/>
                  </a:cubicBezTo>
                  <a:cubicBezTo>
                    <a:pt x="1604" y="904"/>
                    <a:pt x="1623" y="907"/>
                    <a:pt x="1630" y="903"/>
                  </a:cubicBezTo>
                  <a:cubicBezTo>
                    <a:pt x="1637" y="898"/>
                    <a:pt x="1637" y="888"/>
                    <a:pt x="1648" y="887"/>
                  </a:cubicBezTo>
                  <a:cubicBezTo>
                    <a:pt x="1648" y="898"/>
                    <a:pt x="1647" y="899"/>
                    <a:pt x="1659" y="899"/>
                  </a:cubicBezTo>
                  <a:cubicBezTo>
                    <a:pt x="1642" y="900"/>
                    <a:pt x="1615" y="913"/>
                    <a:pt x="1615" y="931"/>
                  </a:cubicBezTo>
                  <a:cubicBezTo>
                    <a:pt x="1615" y="938"/>
                    <a:pt x="1625" y="950"/>
                    <a:pt x="1630" y="950"/>
                  </a:cubicBezTo>
                  <a:cubicBezTo>
                    <a:pt x="1636" y="950"/>
                    <a:pt x="1650" y="929"/>
                    <a:pt x="1665" y="924"/>
                  </a:cubicBezTo>
                  <a:cubicBezTo>
                    <a:pt x="1669" y="923"/>
                    <a:pt x="1721" y="903"/>
                    <a:pt x="1721" y="896"/>
                  </a:cubicBezTo>
                  <a:cubicBezTo>
                    <a:pt x="1721" y="888"/>
                    <a:pt x="1701" y="887"/>
                    <a:pt x="1696" y="887"/>
                  </a:cubicBezTo>
                  <a:cubicBezTo>
                    <a:pt x="1674" y="887"/>
                    <a:pt x="1640" y="865"/>
                    <a:pt x="1640" y="845"/>
                  </a:cubicBezTo>
                  <a:cubicBezTo>
                    <a:pt x="1640" y="840"/>
                    <a:pt x="1646" y="834"/>
                    <a:pt x="1647" y="826"/>
                  </a:cubicBezTo>
                  <a:cubicBezTo>
                    <a:pt x="1643" y="826"/>
                    <a:pt x="1635" y="823"/>
                    <a:pt x="1628" y="823"/>
                  </a:cubicBezTo>
                  <a:cubicBezTo>
                    <a:pt x="1633" y="817"/>
                    <a:pt x="1660" y="813"/>
                    <a:pt x="1660" y="797"/>
                  </a:cubicBezTo>
                  <a:cubicBezTo>
                    <a:pt x="1660" y="782"/>
                    <a:pt x="1637" y="785"/>
                    <a:pt x="1621" y="785"/>
                  </a:cubicBezTo>
                  <a:cubicBezTo>
                    <a:pt x="1587" y="785"/>
                    <a:pt x="1572" y="810"/>
                    <a:pt x="1550" y="813"/>
                  </a:cubicBezTo>
                  <a:cubicBezTo>
                    <a:pt x="1559" y="791"/>
                    <a:pt x="1575" y="799"/>
                    <a:pt x="1592" y="781"/>
                  </a:cubicBezTo>
                  <a:cubicBezTo>
                    <a:pt x="1603" y="770"/>
                    <a:pt x="1595" y="763"/>
                    <a:pt x="1611" y="757"/>
                  </a:cubicBezTo>
                  <a:cubicBezTo>
                    <a:pt x="1640" y="748"/>
                    <a:pt x="1656" y="753"/>
                    <a:pt x="1685" y="753"/>
                  </a:cubicBezTo>
                  <a:cubicBezTo>
                    <a:pt x="1723" y="753"/>
                    <a:pt x="1744" y="766"/>
                    <a:pt x="1766" y="736"/>
                  </a:cubicBezTo>
                  <a:cubicBezTo>
                    <a:pt x="1777" y="721"/>
                    <a:pt x="1838" y="717"/>
                    <a:pt x="1838" y="692"/>
                  </a:cubicBezTo>
                  <a:cubicBezTo>
                    <a:pt x="1838" y="674"/>
                    <a:pt x="1832" y="666"/>
                    <a:pt x="1825" y="654"/>
                  </a:cubicBezTo>
                  <a:cubicBezTo>
                    <a:pt x="1819" y="654"/>
                    <a:pt x="1828" y="646"/>
                    <a:pt x="1819" y="642"/>
                  </a:cubicBezTo>
                  <a:cubicBezTo>
                    <a:pt x="1819" y="632"/>
                    <a:pt x="1819" y="632"/>
                    <a:pt x="1819" y="632"/>
                  </a:cubicBezTo>
                  <a:cubicBezTo>
                    <a:pt x="1802" y="643"/>
                    <a:pt x="1765" y="656"/>
                    <a:pt x="1747" y="656"/>
                  </a:cubicBezTo>
                  <a:cubicBezTo>
                    <a:pt x="1745" y="656"/>
                    <a:pt x="1740" y="655"/>
                    <a:pt x="1740" y="653"/>
                  </a:cubicBezTo>
                  <a:cubicBezTo>
                    <a:pt x="1755" y="644"/>
                    <a:pt x="1797" y="638"/>
                    <a:pt x="1801" y="623"/>
                  </a:cubicBezTo>
                  <a:cubicBezTo>
                    <a:pt x="1802" y="619"/>
                    <a:pt x="1796" y="618"/>
                    <a:pt x="1795" y="614"/>
                  </a:cubicBezTo>
                  <a:cubicBezTo>
                    <a:pt x="1777" y="616"/>
                    <a:pt x="1738" y="608"/>
                    <a:pt x="1738" y="581"/>
                  </a:cubicBezTo>
                  <a:cubicBezTo>
                    <a:pt x="1738" y="578"/>
                    <a:pt x="1738" y="578"/>
                    <a:pt x="1738" y="578"/>
                  </a:cubicBezTo>
                  <a:cubicBezTo>
                    <a:pt x="1721" y="578"/>
                    <a:pt x="1712" y="567"/>
                    <a:pt x="1702" y="559"/>
                  </a:cubicBezTo>
                  <a:cubicBezTo>
                    <a:pt x="1706" y="557"/>
                    <a:pt x="1713" y="554"/>
                    <a:pt x="1713" y="545"/>
                  </a:cubicBezTo>
                  <a:cubicBezTo>
                    <a:pt x="1713" y="537"/>
                    <a:pt x="1706" y="531"/>
                    <a:pt x="1708" y="523"/>
                  </a:cubicBezTo>
                  <a:cubicBezTo>
                    <a:pt x="1701" y="520"/>
                    <a:pt x="1676" y="504"/>
                    <a:pt x="1683" y="489"/>
                  </a:cubicBezTo>
                  <a:cubicBezTo>
                    <a:pt x="1691" y="471"/>
                    <a:pt x="1659" y="467"/>
                    <a:pt x="1656" y="446"/>
                  </a:cubicBezTo>
                  <a:cubicBezTo>
                    <a:pt x="1654" y="446"/>
                    <a:pt x="1646" y="438"/>
                    <a:pt x="1643" y="435"/>
                  </a:cubicBezTo>
                  <a:cubicBezTo>
                    <a:pt x="1638" y="439"/>
                    <a:pt x="1626" y="446"/>
                    <a:pt x="1626" y="458"/>
                  </a:cubicBezTo>
                  <a:cubicBezTo>
                    <a:pt x="1626" y="469"/>
                    <a:pt x="1602" y="499"/>
                    <a:pt x="1583" y="499"/>
                  </a:cubicBezTo>
                  <a:cubicBezTo>
                    <a:pt x="1569" y="499"/>
                    <a:pt x="1567" y="481"/>
                    <a:pt x="1558" y="481"/>
                  </a:cubicBezTo>
                  <a:cubicBezTo>
                    <a:pt x="1545" y="481"/>
                    <a:pt x="1540" y="442"/>
                    <a:pt x="1537" y="426"/>
                  </a:cubicBezTo>
                  <a:cubicBezTo>
                    <a:pt x="1534" y="403"/>
                    <a:pt x="1493" y="419"/>
                    <a:pt x="1493" y="390"/>
                  </a:cubicBezTo>
                  <a:cubicBezTo>
                    <a:pt x="1472" y="387"/>
                    <a:pt x="1468" y="360"/>
                    <a:pt x="1446" y="360"/>
                  </a:cubicBezTo>
                  <a:cubicBezTo>
                    <a:pt x="1437" y="360"/>
                    <a:pt x="1437" y="368"/>
                    <a:pt x="1425" y="368"/>
                  </a:cubicBezTo>
                  <a:cubicBezTo>
                    <a:pt x="1403" y="368"/>
                    <a:pt x="1390" y="354"/>
                    <a:pt x="1368" y="354"/>
                  </a:cubicBezTo>
                  <a:cubicBezTo>
                    <a:pt x="1357" y="354"/>
                    <a:pt x="1346" y="360"/>
                    <a:pt x="1346" y="374"/>
                  </a:cubicBezTo>
                  <a:cubicBezTo>
                    <a:pt x="1346" y="382"/>
                    <a:pt x="1372" y="394"/>
                    <a:pt x="1348" y="410"/>
                  </a:cubicBezTo>
                  <a:cubicBezTo>
                    <a:pt x="1338" y="416"/>
                    <a:pt x="1362" y="434"/>
                    <a:pt x="1363" y="446"/>
                  </a:cubicBezTo>
                  <a:cubicBezTo>
                    <a:pt x="1366" y="469"/>
                    <a:pt x="1344" y="475"/>
                    <a:pt x="1335" y="479"/>
                  </a:cubicBezTo>
                  <a:cubicBezTo>
                    <a:pt x="1352" y="510"/>
                    <a:pt x="1378" y="520"/>
                    <a:pt x="1378" y="573"/>
                  </a:cubicBezTo>
                  <a:cubicBezTo>
                    <a:pt x="1378" y="587"/>
                    <a:pt x="1333" y="623"/>
                    <a:pt x="1318" y="626"/>
                  </a:cubicBezTo>
                  <a:cubicBezTo>
                    <a:pt x="1344" y="640"/>
                    <a:pt x="1334" y="683"/>
                    <a:pt x="1344" y="697"/>
                  </a:cubicBezTo>
                  <a:cubicBezTo>
                    <a:pt x="1341" y="702"/>
                    <a:pt x="1331" y="707"/>
                    <a:pt x="1331" y="716"/>
                  </a:cubicBezTo>
                  <a:cubicBezTo>
                    <a:pt x="1322" y="716"/>
                    <a:pt x="1315" y="731"/>
                    <a:pt x="1308" y="725"/>
                  </a:cubicBezTo>
                  <a:cubicBezTo>
                    <a:pt x="1289" y="710"/>
                    <a:pt x="1262" y="685"/>
                    <a:pt x="1262" y="662"/>
                  </a:cubicBezTo>
                  <a:cubicBezTo>
                    <a:pt x="1262" y="636"/>
                    <a:pt x="1267" y="616"/>
                    <a:pt x="1246" y="602"/>
                  </a:cubicBezTo>
                  <a:cubicBezTo>
                    <a:pt x="1197" y="602"/>
                    <a:pt x="1197" y="602"/>
                    <a:pt x="1197" y="602"/>
                  </a:cubicBezTo>
                  <a:cubicBezTo>
                    <a:pt x="1169" y="581"/>
                    <a:pt x="1137" y="568"/>
                    <a:pt x="1103" y="554"/>
                  </a:cubicBezTo>
                  <a:cubicBezTo>
                    <a:pt x="1097" y="552"/>
                    <a:pt x="1080" y="539"/>
                    <a:pt x="1069" y="539"/>
                  </a:cubicBezTo>
                  <a:cubicBezTo>
                    <a:pt x="1058" y="539"/>
                    <a:pt x="1053" y="551"/>
                    <a:pt x="1041" y="551"/>
                  </a:cubicBezTo>
                  <a:cubicBezTo>
                    <a:pt x="1041" y="531"/>
                    <a:pt x="1029" y="487"/>
                    <a:pt x="1013" y="487"/>
                  </a:cubicBezTo>
                  <a:cubicBezTo>
                    <a:pt x="1005" y="487"/>
                    <a:pt x="1001" y="493"/>
                    <a:pt x="994" y="495"/>
                  </a:cubicBezTo>
                  <a:cubicBezTo>
                    <a:pt x="997" y="485"/>
                    <a:pt x="994" y="482"/>
                    <a:pt x="994" y="459"/>
                  </a:cubicBezTo>
                  <a:cubicBezTo>
                    <a:pt x="994" y="427"/>
                    <a:pt x="1003" y="408"/>
                    <a:pt x="1020" y="390"/>
                  </a:cubicBezTo>
                  <a:cubicBezTo>
                    <a:pt x="1026" y="384"/>
                    <a:pt x="1039" y="353"/>
                    <a:pt x="1045" y="350"/>
                  </a:cubicBezTo>
                  <a:cubicBezTo>
                    <a:pt x="1058" y="345"/>
                    <a:pt x="1081" y="353"/>
                    <a:pt x="1081" y="334"/>
                  </a:cubicBezTo>
                  <a:cubicBezTo>
                    <a:pt x="1081" y="322"/>
                    <a:pt x="1052" y="321"/>
                    <a:pt x="1041" y="315"/>
                  </a:cubicBezTo>
                  <a:cubicBezTo>
                    <a:pt x="1048" y="317"/>
                    <a:pt x="1025" y="301"/>
                    <a:pt x="1087" y="321"/>
                  </a:cubicBezTo>
                  <a:cubicBezTo>
                    <a:pt x="1103" y="326"/>
                    <a:pt x="1093" y="304"/>
                    <a:pt x="1102" y="304"/>
                  </a:cubicBezTo>
                  <a:cubicBezTo>
                    <a:pt x="1103" y="304"/>
                    <a:pt x="1109" y="304"/>
                    <a:pt x="1119" y="304"/>
                  </a:cubicBezTo>
                  <a:cubicBezTo>
                    <a:pt x="1137" y="304"/>
                    <a:pt x="1147" y="284"/>
                    <a:pt x="1159" y="275"/>
                  </a:cubicBezTo>
                  <a:cubicBezTo>
                    <a:pt x="1159" y="263"/>
                    <a:pt x="1159" y="263"/>
                    <a:pt x="1159" y="263"/>
                  </a:cubicBezTo>
                  <a:cubicBezTo>
                    <a:pt x="1133" y="256"/>
                    <a:pt x="1107" y="260"/>
                    <a:pt x="1096" y="236"/>
                  </a:cubicBezTo>
                  <a:cubicBezTo>
                    <a:pt x="1096" y="236"/>
                    <a:pt x="1104" y="236"/>
                    <a:pt x="1109" y="236"/>
                  </a:cubicBezTo>
                  <a:cubicBezTo>
                    <a:pt x="1119" y="243"/>
                    <a:pt x="1129" y="255"/>
                    <a:pt x="1144" y="255"/>
                  </a:cubicBezTo>
                  <a:cubicBezTo>
                    <a:pt x="1156" y="255"/>
                    <a:pt x="1178" y="238"/>
                    <a:pt x="1178" y="229"/>
                  </a:cubicBezTo>
                  <a:cubicBezTo>
                    <a:pt x="1178" y="225"/>
                    <a:pt x="1166" y="211"/>
                    <a:pt x="1172" y="211"/>
                  </a:cubicBezTo>
                  <a:cubicBezTo>
                    <a:pt x="1189" y="211"/>
                    <a:pt x="1195" y="227"/>
                    <a:pt x="1206" y="227"/>
                  </a:cubicBezTo>
                  <a:cubicBezTo>
                    <a:pt x="1212" y="227"/>
                    <a:pt x="1217" y="221"/>
                    <a:pt x="1231" y="221"/>
                  </a:cubicBezTo>
                  <a:cubicBezTo>
                    <a:pt x="1227" y="216"/>
                    <a:pt x="1230" y="202"/>
                    <a:pt x="1240" y="217"/>
                  </a:cubicBezTo>
                  <a:cubicBezTo>
                    <a:pt x="1245" y="225"/>
                    <a:pt x="1284" y="190"/>
                    <a:pt x="1284" y="179"/>
                  </a:cubicBezTo>
                  <a:cubicBezTo>
                    <a:pt x="1284" y="172"/>
                    <a:pt x="1266" y="164"/>
                    <a:pt x="1266" y="159"/>
                  </a:cubicBezTo>
                  <a:cubicBezTo>
                    <a:pt x="1266" y="154"/>
                    <a:pt x="1256" y="141"/>
                    <a:pt x="1280" y="129"/>
                  </a:cubicBezTo>
                  <a:cubicBezTo>
                    <a:pt x="1283" y="122"/>
                    <a:pt x="1280" y="123"/>
                    <a:pt x="1280" y="109"/>
                  </a:cubicBezTo>
                  <a:cubicBezTo>
                    <a:pt x="1256" y="109"/>
                    <a:pt x="1262" y="89"/>
                    <a:pt x="1231" y="89"/>
                  </a:cubicBezTo>
                  <a:cubicBezTo>
                    <a:pt x="1224" y="89"/>
                    <a:pt x="1219" y="84"/>
                    <a:pt x="1212" y="84"/>
                  </a:cubicBezTo>
                  <a:cubicBezTo>
                    <a:pt x="1203" y="84"/>
                    <a:pt x="1193" y="90"/>
                    <a:pt x="1193" y="100"/>
                  </a:cubicBezTo>
                  <a:cubicBezTo>
                    <a:pt x="1193" y="110"/>
                    <a:pt x="1204" y="114"/>
                    <a:pt x="1204" y="121"/>
                  </a:cubicBezTo>
                  <a:cubicBezTo>
                    <a:pt x="1204" y="129"/>
                    <a:pt x="1187" y="129"/>
                    <a:pt x="1183" y="137"/>
                  </a:cubicBezTo>
                  <a:cubicBezTo>
                    <a:pt x="1177" y="151"/>
                    <a:pt x="1179" y="161"/>
                    <a:pt x="1168" y="176"/>
                  </a:cubicBezTo>
                  <a:cubicBezTo>
                    <a:pt x="1151" y="199"/>
                    <a:pt x="1128" y="162"/>
                    <a:pt x="1128" y="153"/>
                  </a:cubicBezTo>
                  <a:cubicBezTo>
                    <a:pt x="1128" y="143"/>
                    <a:pt x="1141" y="145"/>
                    <a:pt x="1141" y="133"/>
                  </a:cubicBezTo>
                  <a:cubicBezTo>
                    <a:pt x="1141" y="128"/>
                    <a:pt x="1119" y="105"/>
                    <a:pt x="1113" y="105"/>
                  </a:cubicBezTo>
                  <a:cubicBezTo>
                    <a:pt x="1091" y="105"/>
                    <a:pt x="1106" y="140"/>
                    <a:pt x="1083" y="140"/>
                  </a:cubicBezTo>
                  <a:cubicBezTo>
                    <a:pt x="1083" y="126"/>
                    <a:pt x="1082" y="116"/>
                    <a:pt x="1066" y="109"/>
                  </a:cubicBezTo>
                  <a:cubicBezTo>
                    <a:pt x="1068" y="105"/>
                    <a:pt x="1069" y="102"/>
                    <a:pt x="1073" y="99"/>
                  </a:cubicBezTo>
                  <a:cubicBezTo>
                    <a:pt x="1061" y="91"/>
                    <a:pt x="1044" y="99"/>
                    <a:pt x="1035" y="87"/>
                  </a:cubicBezTo>
                  <a:cubicBezTo>
                    <a:pt x="1041" y="84"/>
                    <a:pt x="1054" y="78"/>
                    <a:pt x="1054" y="68"/>
                  </a:cubicBezTo>
                  <a:cubicBezTo>
                    <a:pt x="1054" y="53"/>
                    <a:pt x="1032" y="53"/>
                    <a:pt x="1031" y="42"/>
                  </a:cubicBezTo>
                  <a:cubicBezTo>
                    <a:pt x="1031" y="17"/>
                    <a:pt x="1014" y="1"/>
                    <a:pt x="985" y="0"/>
                  </a:cubicBezTo>
                  <a:cubicBezTo>
                    <a:pt x="970" y="0"/>
                    <a:pt x="976" y="10"/>
                    <a:pt x="977" y="18"/>
                  </a:cubicBezTo>
                  <a:cubicBezTo>
                    <a:pt x="968" y="20"/>
                    <a:pt x="956" y="18"/>
                    <a:pt x="956" y="30"/>
                  </a:cubicBezTo>
                  <a:cubicBezTo>
                    <a:pt x="956" y="38"/>
                    <a:pt x="962" y="42"/>
                    <a:pt x="962" y="50"/>
                  </a:cubicBezTo>
                  <a:cubicBezTo>
                    <a:pt x="962" y="58"/>
                    <a:pt x="952" y="57"/>
                    <a:pt x="952" y="68"/>
                  </a:cubicBezTo>
                  <a:cubicBezTo>
                    <a:pt x="952" y="94"/>
                    <a:pt x="1003" y="78"/>
                    <a:pt x="1003" y="105"/>
                  </a:cubicBezTo>
                  <a:cubicBezTo>
                    <a:pt x="1003" y="110"/>
                    <a:pt x="997" y="129"/>
                    <a:pt x="997" y="129"/>
                  </a:cubicBezTo>
                  <a:cubicBezTo>
                    <a:pt x="1003" y="126"/>
                    <a:pt x="1007" y="124"/>
                    <a:pt x="1013" y="121"/>
                  </a:cubicBezTo>
                  <a:cubicBezTo>
                    <a:pt x="1023" y="154"/>
                    <a:pt x="973" y="138"/>
                    <a:pt x="973" y="177"/>
                  </a:cubicBezTo>
                  <a:cubicBezTo>
                    <a:pt x="948" y="184"/>
                    <a:pt x="968" y="158"/>
                    <a:pt x="962" y="149"/>
                  </a:cubicBezTo>
                  <a:cubicBezTo>
                    <a:pt x="960" y="145"/>
                    <a:pt x="939" y="140"/>
                    <a:pt x="928" y="140"/>
                  </a:cubicBezTo>
                  <a:cubicBezTo>
                    <a:pt x="914" y="140"/>
                    <a:pt x="909" y="148"/>
                    <a:pt x="909" y="165"/>
                  </a:cubicBezTo>
                  <a:cubicBezTo>
                    <a:pt x="896" y="163"/>
                    <a:pt x="888" y="165"/>
                    <a:pt x="844" y="165"/>
                  </a:cubicBezTo>
                  <a:cubicBezTo>
                    <a:pt x="804" y="165"/>
                    <a:pt x="756" y="150"/>
                    <a:pt x="746" y="117"/>
                  </a:cubicBezTo>
                  <a:cubicBezTo>
                    <a:pt x="732" y="121"/>
                    <a:pt x="687" y="122"/>
                    <a:pt x="687" y="140"/>
                  </a:cubicBezTo>
                  <a:cubicBezTo>
                    <a:pt x="687" y="145"/>
                    <a:pt x="690" y="148"/>
                    <a:pt x="696" y="148"/>
                  </a:cubicBezTo>
                  <a:cubicBezTo>
                    <a:pt x="709" y="148"/>
                    <a:pt x="729" y="142"/>
                    <a:pt x="738" y="136"/>
                  </a:cubicBezTo>
                  <a:cubicBezTo>
                    <a:pt x="741" y="162"/>
                    <a:pt x="702" y="140"/>
                    <a:pt x="702" y="167"/>
                  </a:cubicBezTo>
                  <a:cubicBezTo>
                    <a:pt x="702" y="173"/>
                    <a:pt x="710" y="191"/>
                    <a:pt x="707" y="191"/>
                  </a:cubicBezTo>
                  <a:cubicBezTo>
                    <a:pt x="691" y="191"/>
                    <a:pt x="688" y="171"/>
                    <a:pt x="676" y="165"/>
                  </a:cubicBezTo>
                  <a:cubicBezTo>
                    <a:pt x="664" y="159"/>
                    <a:pt x="664" y="159"/>
                    <a:pt x="664" y="159"/>
                  </a:cubicBezTo>
                  <a:cubicBezTo>
                    <a:pt x="646" y="159"/>
                    <a:pt x="634" y="159"/>
                    <a:pt x="616" y="159"/>
                  </a:cubicBezTo>
                  <a:cubicBezTo>
                    <a:pt x="601" y="159"/>
                    <a:pt x="591" y="166"/>
                    <a:pt x="574" y="167"/>
                  </a:cubicBezTo>
                  <a:cubicBezTo>
                    <a:pt x="544" y="168"/>
                    <a:pt x="544" y="156"/>
                    <a:pt x="544" y="154"/>
                  </a:cubicBezTo>
                  <a:cubicBezTo>
                    <a:pt x="544" y="147"/>
                    <a:pt x="567" y="150"/>
                    <a:pt x="572" y="145"/>
                  </a:cubicBezTo>
                  <a:cubicBezTo>
                    <a:pt x="551" y="114"/>
                    <a:pt x="554" y="119"/>
                    <a:pt x="511" y="123"/>
                  </a:cubicBezTo>
                  <a:cubicBezTo>
                    <a:pt x="465" y="127"/>
                    <a:pt x="442" y="87"/>
                    <a:pt x="396" y="87"/>
                  </a:cubicBezTo>
                  <a:cubicBezTo>
                    <a:pt x="382" y="87"/>
                    <a:pt x="376" y="97"/>
                    <a:pt x="364" y="97"/>
                  </a:cubicBezTo>
                  <a:cubicBezTo>
                    <a:pt x="355" y="97"/>
                    <a:pt x="347" y="82"/>
                    <a:pt x="345" y="76"/>
                  </a:cubicBezTo>
                  <a:cubicBezTo>
                    <a:pt x="331" y="79"/>
                    <a:pt x="331" y="97"/>
                    <a:pt x="316" y="97"/>
                  </a:cubicBezTo>
                  <a:cubicBezTo>
                    <a:pt x="301" y="97"/>
                    <a:pt x="281" y="61"/>
                    <a:pt x="276" y="61"/>
                  </a:cubicBezTo>
                  <a:cubicBezTo>
                    <a:pt x="261" y="61"/>
                    <a:pt x="267" y="84"/>
                    <a:pt x="251" y="84"/>
                  </a:cubicBezTo>
                  <a:cubicBezTo>
                    <a:pt x="245" y="84"/>
                    <a:pt x="239" y="79"/>
                    <a:pt x="237" y="73"/>
                  </a:cubicBezTo>
                  <a:cubicBezTo>
                    <a:pt x="214" y="78"/>
                    <a:pt x="205" y="80"/>
                    <a:pt x="184" y="89"/>
                  </a:cubicBezTo>
                  <a:cubicBezTo>
                    <a:pt x="176" y="90"/>
                    <a:pt x="156" y="105"/>
                    <a:pt x="149" y="99"/>
                  </a:cubicBezTo>
                  <a:cubicBezTo>
                    <a:pt x="129" y="80"/>
                    <a:pt x="133" y="104"/>
                    <a:pt x="126" y="105"/>
                  </a:cubicBezTo>
                  <a:cubicBezTo>
                    <a:pt x="76" y="106"/>
                    <a:pt x="111" y="125"/>
                    <a:pt x="104" y="125"/>
                  </a:cubicBezTo>
                  <a:cubicBezTo>
                    <a:pt x="85" y="125"/>
                    <a:pt x="51" y="121"/>
                    <a:pt x="20" y="101"/>
                  </a:cubicBezTo>
                  <a:cubicBezTo>
                    <a:pt x="18" y="101"/>
                    <a:pt x="9" y="93"/>
                    <a:pt x="9" y="91"/>
                  </a:cubicBezTo>
                  <a:cubicBezTo>
                    <a:pt x="4" y="94"/>
                    <a:pt x="8" y="93"/>
                    <a:pt x="0" y="91"/>
                  </a:cubicBezTo>
                  <a:cubicBezTo>
                    <a:pt x="0" y="435"/>
                    <a:pt x="0" y="435"/>
                    <a:pt x="0" y="435"/>
                  </a:cubicBezTo>
                  <a:cubicBezTo>
                    <a:pt x="10" y="446"/>
                    <a:pt x="33" y="432"/>
                    <a:pt x="42" y="447"/>
                  </a:cubicBezTo>
                  <a:cubicBezTo>
                    <a:pt x="48" y="458"/>
                    <a:pt x="64" y="479"/>
                    <a:pt x="80" y="479"/>
                  </a:cubicBezTo>
                  <a:cubicBezTo>
                    <a:pt x="90" y="479"/>
                    <a:pt x="90" y="462"/>
                    <a:pt x="101" y="459"/>
                  </a:cubicBezTo>
                  <a:cubicBezTo>
                    <a:pt x="105" y="458"/>
                    <a:pt x="110" y="459"/>
                    <a:pt x="115" y="455"/>
                  </a:cubicBezTo>
                  <a:cubicBezTo>
                    <a:pt x="138" y="479"/>
                    <a:pt x="149" y="488"/>
                    <a:pt x="169" y="519"/>
                  </a:cubicBezTo>
                  <a:cubicBezTo>
                    <a:pt x="170" y="522"/>
                    <a:pt x="176" y="523"/>
                    <a:pt x="179" y="531"/>
                  </a:cubicBezTo>
                  <a:cubicBezTo>
                    <a:pt x="182" y="540"/>
                    <a:pt x="186" y="552"/>
                    <a:pt x="194" y="561"/>
                  </a:cubicBezTo>
                  <a:cubicBezTo>
                    <a:pt x="198" y="566"/>
                    <a:pt x="207" y="563"/>
                    <a:pt x="212" y="570"/>
                  </a:cubicBezTo>
                  <a:cubicBezTo>
                    <a:pt x="219" y="577"/>
                    <a:pt x="232" y="581"/>
                    <a:pt x="232" y="597"/>
                  </a:cubicBezTo>
                  <a:cubicBezTo>
                    <a:pt x="232" y="606"/>
                    <a:pt x="221" y="608"/>
                    <a:pt x="221" y="613"/>
                  </a:cubicBezTo>
                  <a:cubicBezTo>
                    <a:pt x="221" y="617"/>
                    <a:pt x="226" y="620"/>
                    <a:pt x="226" y="624"/>
                  </a:cubicBezTo>
                  <a:cubicBezTo>
                    <a:pt x="226" y="635"/>
                    <a:pt x="223" y="656"/>
                    <a:pt x="233" y="659"/>
                  </a:cubicBezTo>
                  <a:cubicBezTo>
                    <a:pt x="239" y="661"/>
                    <a:pt x="245" y="661"/>
                    <a:pt x="250" y="666"/>
                  </a:cubicBezTo>
                  <a:cubicBezTo>
                    <a:pt x="257" y="673"/>
                    <a:pt x="248" y="683"/>
                    <a:pt x="257" y="690"/>
                  </a:cubicBezTo>
                  <a:cubicBezTo>
                    <a:pt x="257" y="690"/>
                    <a:pt x="277" y="702"/>
                    <a:pt x="278" y="705"/>
                  </a:cubicBezTo>
                  <a:cubicBezTo>
                    <a:pt x="283" y="723"/>
                    <a:pt x="285" y="744"/>
                    <a:pt x="310" y="744"/>
                  </a:cubicBezTo>
                  <a:cubicBezTo>
                    <a:pt x="314" y="760"/>
                    <a:pt x="341" y="750"/>
                    <a:pt x="347" y="771"/>
                  </a:cubicBezTo>
                  <a:cubicBezTo>
                    <a:pt x="349" y="779"/>
                    <a:pt x="368" y="780"/>
                    <a:pt x="376" y="788"/>
                  </a:cubicBezTo>
                  <a:cubicBezTo>
                    <a:pt x="377" y="790"/>
                    <a:pt x="381" y="791"/>
                    <a:pt x="384" y="793"/>
                  </a:cubicBezTo>
                  <a:cubicBezTo>
                    <a:pt x="384" y="793"/>
                    <a:pt x="384" y="793"/>
                    <a:pt x="384" y="793"/>
                  </a:cubicBezTo>
                  <a:cubicBezTo>
                    <a:pt x="990" y="793"/>
                    <a:pt x="990" y="793"/>
                    <a:pt x="990" y="793"/>
                  </a:cubicBezTo>
                  <a:cubicBezTo>
                    <a:pt x="990" y="783"/>
                    <a:pt x="990" y="783"/>
                    <a:pt x="990" y="783"/>
                  </a:cubicBezTo>
                  <a:cubicBezTo>
                    <a:pt x="1000" y="791"/>
                    <a:pt x="999" y="798"/>
                    <a:pt x="1009" y="803"/>
                  </a:cubicBezTo>
                  <a:cubicBezTo>
                    <a:pt x="1047" y="803"/>
                    <a:pt x="1047" y="803"/>
                    <a:pt x="1047" y="803"/>
                  </a:cubicBezTo>
                  <a:cubicBezTo>
                    <a:pt x="1062" y="819"/>
                    <a:pt x="1082" y="819"/>
                    <a:pt x="1109" y="819"/>
                  </a:cubicBezTo>
                  <a:cubicBezTo>
                    <a:pt x="1119" y="816"/>
                    <a:pt x="1121" y="819"/>
                    <a:pt x="1129" y="815"/>
                  </a:cubicBezTo>
                  <a:cubicBezTo>
                    <a:pt x="1137" y="811"/>
                    <a:pt x="1134" y="799"/>
                    <a:pt x="1141" y="799"/>
                  </a:cubicBezTo>
                  <a:cubicBezTo>
                    <a:pt x="1150" y="799"/>
                    <a:pt x="1156" y="813"/>
                    <a:pt x="1159" y="816"/>
                  </a:cubicBezTo>
                  <a:cubicBezTo>
                    <a:pt x="1161" y="813"/>
                    <a:pt x="1160" y="806"/>
                    <a:pt x="1160" y="805"/>
                  </a:cubicBezTo>
                  <a:cubicBezTo>
                    <a:pt x="1163" y="805"/>
                    <a:pt x="1164" y="805"/>
                    <a:pt x="1166" y="805"/>
                  </a:cubicBezTo>
                  <a:cubicBezTo>
                    <a:pt x="1171" y="805"/>
                    <a:pt x="1203" y="832"/>
                    <a:pt x="1204" y="835"/>
                  </a:cubicBezTo>
                  <a:cubicBezTo>
                    <a:pt x="1209" y="845"/>
                    <a:pt x="1204" y="853"/>
                    <a:pt x="1210" y="859"/>
                  </a:cubicBezTo>
                  <a:cubicBezTo>
                    <a:pt x="1228" y="877"/>
                    <a:pt x="1251" y="873"/>
                    <a:pt x="1270" y="886"/>
                  </a:cubicBezTo>
                  <a:cubicBezTo>
                    <a:pt x="1290" y="886"/>
                    <a:pt x="1290" y="886"/>
                    <a:pt x="1290" y="886"/>
                  </a:cubicBezTo>
                  <a:cubicBezTo>
                    <a:pt x="1299" y="892"/>
                    <a:pt x="1310" y="900"/>
                    <a:pt x="1310" y="912"/>
                  </a:cubicBezTo>
                  <a:cubicBezTo>
                    <a:pt x="1310" y="918"/>
                    <a:pt x="1307" y="922"/>
                    <a:pt x="1303" y="922"/>
                  </a:cubicBezTo>
                  <a:cubicBezTo>
                    <a:pt x="1294" y="922"/>
                    <a:pt x="1284" y="911"/>
                    <a:pt x="1281" y="908"/>
                  </a:cubicBezTo>
                  <a:cubicBezTo>
                    <a:pt x="1278" y="921"/>
                    <a:pt x="1272" y="959"/>
                    <a:pt x="1261" y="959"/>
                  </a:cubicBezTo>
                  <a:cubicBezTo>
                    <a:pt x="1252" y="969"/>
                    <a:pt x="1244" y="974"/>
                    <a:pt x="1244" y="986"/>
                  </a:cubicBezTo>
                  <a:cubicBezTo>
                    <a:pt x="1247" y="990"/>
                    <a:pt x="1251" y="996"/>
                    <a:pt x="1256" y="996"/>
                  </a:cubicBezTo>
                  <a:cubicBezTo>
                    <a:pt x="1262" y="996"/>
                    <a:pt x="1263" y="991"/>
                    <a:pt x="1266" y="988"/>
                  </a:cubicBezTo>
                  <a:cubicBezTo>
                    <a:pt x="1273" y="981"/>
                    <a:pt x="1284" y="981"/>
                    <a:pt x="1295" y="981"/>
                  </a:cubicBezTo>
                  <a:cubicBezTo>
                    <a:pt x="1305" y="981"/>
                    <a:pt x="1309" y="987"/>
                    <a:pt x="1313" y="985"/>
                  </a:cubicBezTo>
                  <a:cubicBezTo>
                    <a:pt x="1318" y="982"/>
                    <a:pt x="1322" y="980"/>
                    <a:pt x="1325" y="978"/>
                  </a:cubicBezTo>
                  <a:cubicBezTo>
                    <a:pt x="1324" y="974"/>
                    <a:pt x="1322" y="969"/>
                    <a:pt x="1321" y="965"/>
                  </a:cubicBezTo>
                  <a:cubicBezTo>
                    <a:pt x="1320" y="962"/>
                    <a:pt x="1316" y="961"/>
                    <a:pt x="1316" y="958"/>
                  </a:cubicBezTo>
                  <a:cubicBezTo>
                    <a:pt x="1316" y="954"/>
                    <a:pt x="1324" y="952"/>
                    <a:pt x="1326" y="951"/>
                  </a:cubicBezTo>
                  <a:cubicBezTo>
                    <a:pt x="1343" y="946"/>
                    <a:pt x="1378" y="936"/>
                    <a:pt x="1397" y="936"/>
                  </a:cubicBezTo>
                  <a:cubicBezTo>
                    <a:pt x="1399" y="935"/>
                    <a:pt x="1426" y="906"/>
                    <a:pt x="1431" y="902"/>
                  </a:cubicBezTo>
                  <a:cubicBezTo>
                    <a:pt x="1435" y="899"/>
                    <a:pt x="1453" y="900"/>
                    <a:pt x="1471" y="900"/>
                  </a:cubicBezTo>
                  <a:cubicBezTo>
                    <a:pt x="1478" y="900"/>
                    <a:pt x="1483" y="900"/>
                    <a:pt x="1490" y="900"/>
                  </a:cubicBezTo>
                  <a:cubicBezTo>
                    <a:pt x="1497" y="900"/>
                    <a:pt x="1504" y="898"/>
                    <a:pt x="1509" y="897"/>
                  </a:cubicBezTo>
                  <a:cubicBezTo>
                    <a:pt x="1516" y="896"/>
                    <a:pt x="1514" y="893"/>
                    <a:pt x="1517" y="890"/>
                  </a:cubicBezTo>
                  <a:cubicBezTo>
                    <a:pt x="1531" y="875"/>
                    <a:pt x="1530" y="849"/>
                    <a:pt x="1550" y="835"/>
                  </a:cubicBezTo>
                  <a:cubicBezTo>
                    <a:pt x="1559" y="847"/>
                    <a:pt x="1573" y="830"/>
                    <a:pt x="1579" y="841"/>
                  </a:cubicBezTo>
                  <a:cubicBezTo>
                    <a:pt x="1590" y="861"/>
                    <a:pt x="1583" y="890"/>
                    <a:pt x="1592" y="909"/>
                  </a:cubicBezTo>
                  <a:lnTo>
                    <a:pt x="1592" y="90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08" name="Freeform 116"/>
            <p:cNvSpPr>
              <a:spLocks/>
            </p:cNvSpPr>
            <p:nvPr/>
          </p:nvSpPr>
          <p:spPr bwMode="auto">
            <a:xfrm>
              <a:off x="1016000" y="1712816"/>
              <a:ext cx="1062045" cy="818490"/>
            </a:xfrm>
            <a:custGeom>
              <a:avLst/>
              <a:gdLst>
                <a:gd name="T0" fmla="*/ 574 w 806"/>
                <a:gd name="T1" fmla="*/ 409 h 617"/>
                <a:gd name="T2" fmla="*/ 654 w 806"/>
                <a:gd name="T3" fmla="*/ 453 h 617"/>
                <a:gd name="T4" fmla="*/ 689 w 806"/>
                <a:gd name="T5" fmla="*/ 429 h 617"/>
                <a:gd name="T6" fmla="*/ 753 w 806"/>
                <a:gd name="T7" fmla="*/ 505 h 617"/>
                <a:gd name="T8" fmla="*/ 786 w 806"/>
                <a:gd name="T9" fmla="*/ 544 h 617"/>
                <a:gd name="T10" fmla="*/ 795 w 806"/>
                <a:gd name="T11" fmla="*/ 587 h 617"/>
                <a:gd name="T12" fmla="*/ 756 w 806"/>
                <a:gd name="T13" fmla="*/ 564 h 617"/>
                <a:gd name="T14" fmla="*/ 733 w 806"/>
                <a:gd name="T15" fmla="*/ 540 h 617"/>
                <a:gd name="T16" fmla="*/ 731 w 806"/>
                <a:gd name="T17" fmla="*/ 515 h 617"/>
                <a:gd name="T18" fmla="*/ 710 w 806"/>
                <a:gd name="T19" fmla="*/ 515 h 617"/>
                <a:gd name="T20" fmla="*/ 707 w 806"/>
                <a:gd name="T21" fmla="*/ 486 h 617"/>
                <a:gd name="T22" fmla="*/ 670 w 806"/>
                <a:gd name="T23" fmla="*/ 469 h 617"/>
                <a:gd name="T24" fmla="*/ 623 w 806"/>
                <a:gd name="T25" fmla="*/ 453 h 617"/>
                <a:gd name="T26" fmla="*/ 513 w 806"/>
                <a:gd name="T27" fmla="*/ 425 h 617"/>
                <a:gd name="T28" fmla="*/ 411 w 806"/>
                <a:gd name="T29" fmla="*/ 397 h 617"/>
                <a:gd name="T30" fmla="*/ 343 w 806"/>
                <a:gd name="T31" fmla="*/ 453 h 617"/>
                <a:gd name="T32" fmla="*/ 342 w 806"/>
                <a:gd name="T33" fmla="*/ 441 h 617"/>
                <a:gd name="T34" fmla="*/ 374 w 806"/>
                <a:gd name="T35" fmla="*/ 393 h 617"/>
                <a:gd name="T36" fmla="*/ 366 w 806"/>
                <a:gd name="T37" fmla="*/ 385 h 617"/>
                <a:gd name="T38" fmla="*/ 298 w 806"/>
                <a:gd name="T39" fmla="*/ 467 h 617"/>
                <a:gd name="T40" fmla="*/ 245 w 806"/>
                <a:gd name="T41" fmla="*/ 519 h 617"/>
                <a:gd name="T42" fmla="*/ 135 w 806"/>
                <a:gd name="T43" fmla="*/ 579 h 617"/>
                <a:gd name="T44" fmla="*/ 97 w 806"/>
                <a:gd name="T45" fmla="*/ 590 h 617"/>
                <a:gd name="T46" fmla="*/ 157 w 806"/>
                <a:gd name="T47" fmla="*/ 552 h 617"/>
                <a:gd name="T48" fmla="*/ 254 w 806"/>
                <a:gd name="T49" fmla="*/ 461 h 617"/>
                <a:gd name="T50" fmla="*/ 214 w 806"/>
                <a:gd name="T51" fmla="*/ 471 h 617"/>
                <a:gd name="T52" fmla="*/ 188 w 806"/>
                <a:gd name="T53" fmla="*/ 479 h 617"/>
                <a:gd name="T54" fmla="*/ 151 w 806"/>
                <a:gd name="T55" fmla="*/ 469 h 617"/>
                <a:gd name="T56" fmla="*/ 131 w 806"/>
                <a:gd name="T57" fmla="*/ 475 h 617"/>
                <a:gd name="T58" fmla="*/ 123 w 806"/>
                <a:gd name="T59" fmla="*/ 439 h 617"/>
                <a:gd name="T60" fmla="*/ 102 w 806"/>
                <a:gd name="T61" fmla="*/ 441 h 617"/>
                <a:gd name="T62" fmla="*/ 63 w 806"/>
                <a:gd name="T63" fmla="*/ 402 h 617"/>
                <a:gd name="T64" fmla="*/ 89 w 806"/>
                <a:gd name="T65" fmla="*/ 324 h 617"/>
                <a:gd name="T66" fmla="*/ 135 w 806"/>
                <a:gd name="T67" fmla="*/ 273 h 617"/>
                <a:gd name="T68" fmla="*/ 146 w 806"/>
                <a:gd name="T69" fmla="*/ 261 h 617"/>
                <a:gd name="T70" fmla="*/ 102 w 806"/>
                <a:gd name="T71" fmla="*/ 274 h 617"/>
                <a:gd name="T72" fmla="*/ 30 w 806"/>
                <a:gd name="T73" fmla="*/ 269 h 617"/>
                <a:gd name="T74" fmla="*/ 23 w 806"/>
                <a:gd name="T75" fmla="*/ 238 h 617"/>
                <a:gd name="T76" fmla="*/ 68 w 806"/>
                <a:gd name="T77" fmla="*/ 191 h 617"/>
                <a:gd name="T78" fmla="*/ 110 w 806"/>
                <a:gd name="T79" fmla="*/ 209 h 617"/>
                <a:gd name="T80" fmla="*/ 85 w 806"/>
                <a:gd name="T81" fmla="*/ 171 h 617"/>
                <a:gd name="T82" fmla="*/ 23 w 806"/>
                <a:gd name="T83" fmla="*/ 121 h 617"/>
                <a:gd name="T84" fmla="*/ 76 w 806"/>
                <a:gd name="T85" fmla="*/ 99 h 617"/>
                <a:gd name="T86" fmla="*/ 201 w 806"/>
                <a:gd name="T87" fmla="*/ 22 h 617"/>
                <a:gd name="T88" fmla="*/ 257 w 806"/>
                <a:gd name="T89" fmla="*/ 12 h 617"/>
                <a:gd name="T90" fmla="*/ 269 w 806"/>
                <a:gd name="T91" fmla="*/ 12 h 617"/>
                <a:gd name="T92" fmla="*/ 324 w 806"/>
                <a:gd name="T93" fmla="*/ 20 h 617"/>
                <a:gd name="T94" fmla="*/ 405 w 806"/>
                <a:gd name="T95" fmla="*/ 36 h 617"/>
                <a:gd name="T96" fmla="*/ 526 w 806"/>
                <a:gd name="T97" fmla="*/ 50 h 617"/>
                <a:gd name="T98" fmla="*/ 574 w 806"/>
                <a:gd name="T99" fmla="*/ 63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06" h="617">
                  <a:moveTo>
                    <a:pt x="574" y="65"/>
                  </a:moveTo>
                  <a:cubicBezTo>
                    <a:pt x="574" y="409"/>
                    <a:pt x="574" y="409"/>
                    <a:pt x="574" y="409"/>
                  </a:cubicBezTo>
                  <a:cubicBezTo>
                    <a:pt x="584" y="420"/>
                    <a:pt x="607" y="406"/>
                    <a:pt x="616" y="421"/>
                  </a:cubicBezTo>
                  <a:cubicBezTo>
                    <a:pt x="622" y="432"/>
                    <a:pt x="638" y="453"/>
                    <a:pt x="654" y="453"/>
                  </a:cubicBezTo>
                  <a:cubicBezTo>
                    <a:pt x="664" y="453"/>
                    <a:pt x="664" y="436"/>
                    <a:pt x="675" y="433"/>
                  </a:cubicBezTo>
                  <a:cubicBezTo>
                    <a:pt x="679" y="432"/>
                    <a:pt x="684" y="433"/>
                    <a:pt x="689" y="429"/>
                  </a:cubicBezTo>
                  <a:cubicBezTo>
                    <a:pt x="712" y="453"/>
                    <a:pt x="723" y="462"/>
                    <a:pt x="743" y="493"/>
                  </a:cubicBezTo>
                  <a:cubicBezTo>
                    <a:pt x="744" y="496"/>
                    <a:pt x="750" y="497"/>
                    <a:pt x="753" y="505"/>
                  </a:cubicBezTo>
                  <a:cubicBezTo>
                    <a:pt x="756" y="514"/>
                    <a:pt x="760" y="526"/>
                    <a:pt x="768" y="535"/>
                  </a:cubicBezTo>
                  <a:cubicBezTo>
                    <a:pt x="772" y="540"/>
                    <a:pt x="781" y="537"/>
                    <a:pt x="786" y="544"/>
                  </a:cubicBezTo>
                  <a:cubicBezTo>
                    <a:pt x="793" y="551"/>
                    <a:pt x="806" y="555"/>
                    <a:pt x="806" y="571"/>
                  </a:cubicBezTo>
                  <a:cubicBezTo>
                    <a:pt x="806" y="580"/>
                    <a:pt x="795" y="582"/>
                    <a:pt x="795" y="587"/>
                  </a:cubicBezTo>
                  <a:cubicBezTo>
                    <a:pt x="791" y="587"/>
                    <a:pt x="791" y="588"/>
                    <a:pt x="788" y="588"/>
                  </a:cubicBezTo>
                  <a:cubicBezTo>
                    <a:pt x="775" y="588"/>
                    <a:pt x="756" y="573"/>
                    <a:pt x="756" y="564"/>
                  </a:cubicBezTo>
                  <a:cubicBezTo>
                    <a:pt x="756" y="557"/>
                    <a:pt x="756" y="559"/>
                    <a:pt x="756" y="552"/>
                  </a:cubicBezTo>
                  <a:cubicBezTo>
                    <a:pt x="756" y="540"/>
                    <a:pt x="747" y="540"/>
                    <a:pt x="733" y="540"/>
                  </a:cubicBezTo>
                  <a:cubicBezTo>
                    <a:pt x="722" y="540"/>
                    <a:pt x="719" y="533"/>
                    <a:pt x="719" y="528"/>
                  </a:cubicBezTo>
                  <a:cubicBezTo>
                    <a:pt x="719" y="522"/>
                    <a:pt x="731" y="521"/>
                    <a:pt x="731" y="515"/>
                  </a:cubicBezTo>
                  <a:cubicBezTo>
                    <a:pt x="731" y="509"/>
                    <a:pt x="731" y="506"/>
                    <a:pt x="731" y="505"/>
                  </a:cubicBezTo>
                  <a:cubicBezTo>
                    <a:pt x="716" y="505"/>
                    <a:pt x="720" y="515"/>
                    <a:pt x="710" y="515"/>
                  </a:cubicBezTo>
                  <a:cubicBezTo>
                    <a:pt x="707" y="515"/>
                    <a:pt x="699" y="508"/>
                    <a:pt x="699" y="503"/>
                  </a:cubicBezTo>
                  <a:cubicBezTo>
                    <a:pt x="699" y="494"/>
                    <a:pt x="704" y="490"/>
                    <a:pt x="707" y="486"/>
                  </a:cubicBezTo>
                  <a:cubicBezTo>
                    <a:pt x="703" y="482"/>
                    <a:pt x="696" y="475"/>
                    <a:pt x="693" y="481"/>
                  </a:cubicBezTo>
                  <a:cubicBezTo>
                    <a:pt x="682" y="481"/>
                    <a:pt x="676" y="475"/>
                    <a:pt x="670" y="469"/>
                  </a:cubicBezTo>
                  <a:cubicBezTo>
                    <a:pt x="668" y="475"/>
                    <a:pt x="665" y="483"/>
                    <a:pt x="659" y="483"/>
                  </a:cubicBezTo>
                  <a:cubicBezTo>
                    <a:pt x="643" y="483"/>
                    <a:pt x="632" y="460"/>
                    <a:pt x="623" y="453"/>
                  </a:cubicBezTo>
                  <a:cubicBezTo>
                    <a:pt x="604" y="438"/>
                    <a:pt x="578" y="439"/>
                    <a:pt x="555" y="425"/>
                  </a:cubicBezTo>
                  <a:cubicBezTo>
                    <a:pt x="513" y="425"/>
                    <a:pt x="513" y="425"/>
                    <a:pt x="513" y="425"/>
                  </a:cubicBezTo>
                  <a:cubicBezTo>
                    <a:pt x="488" y="416"/>
                    <a:pt x="455" y="413"/>
                    <a:pt x="442" y="385"/>
                  </a:cubicBezTo>
                  <a:cubicBezTo>
                    <a:pt x="433" y="389"/>
                    <a:pt x="418" y="393"/>
                    <a:pt x="411" y="397"/>
                  </a:cubicBezTo>
                  <a:cubicBezTo>
                    <a:pt x="413" y="403"/>
                    <a:pt x="415" y="405"/>
                    <a:pt x="419" y="408"/>
                  </a:cubicBezTo>
                  <a:cubicBezTo>
                    <a:pt x="409" y="424"/>
                    <a:pt x="360" y="453"/>
                    <a:pt x="343" y="453"/>
                  </a:cubicBezTo>
                  <a:cubicBezTo>
                    <a:pt x="340" y="453"/>
                    <a:pt x="335" y="451"/>
                    <a:pt x="335" y="447"/>
                  </a:cubicBezTo>
                  <a:cubicBezTo>
                    <a:pt x="335" y="443"/>
                    <a:pt x="340" y="442"/>
                    <a:pt x="342" y="441"/>
                  </a:cubicBezTo>
                  <a:cubicBezTo>
                    <a:pt x="338" y="435"/>
                    <a:pt x="341" y="435"/>
                    <a:pt x="341" y="432"/>
                  </a:cubicBezTo>
                  <a:cubicBezTo>
                    <a:pt x="341" y="414"/>
                    <a:pt x="352" y="400"/>
                    <a:pt x="374" y="393"/>
                  </a:cubicBezTo>
                  <a:cubicBezTo>
                    <a:pt x="374" y="391"/>
                    <a:pt x="375" y="388"/>
                    <a:pt x="375" y="385"/>
                  </a:cubicBezTo>
                  <a:cubicBezTo>
                    <a:pt x="368" y="385"/>
                    <a:pt x="369" y="385"/>
                    <a:pt x="366" y="385"/>
                  </a:cubicBezTo>
                  <a:cubicBezTo>
                    <a:pt x="348" y="385"/>
                    <a:pt x="298" y="429"/>
                    <a:pt x="298" y="455"/>
                  </a:cubicBezTo>
                  <a:cubicBezTo>
                    <a:pt x="298" y="459"/>
                    <a:pt x="298" y="463"/>
                    <a:pt x="298" y="467"/>
                  </a:cubicBezTo>
                  <a:cubicBezTo>
                    <a:pt x="298" y="486"/>
                    <a:pt x="281" y="492"/>
                    <a:pt x="263" y="499"/>
                  </a:cubicBezTo>
                  <a:cubicBezTo>
                    <a:pt x="254" y="503"/>
                    <a:pt x="251" y="511"/>
                    <a:pt x="245" y="519"/>
                  </a:cubicBezTo>
                  <a:cubicBezTo>
                    <a:pt x="233" y="534"/>
                    <a:pt x="207" y="542"/>
                    <a:pt x="195" y="555"/>
                  </a:cubicBezTo>
                  <a:cubicBezTo>
                    <a:pt x="184" y="567"/>
                    <a:pt x="157" y="575"/>
                    <a:pt x="135" y="579"/>
                  </a:cubicBezTo>
                  <a:cubicBezTo>
                    <a:pt x="107" y="583"/>
                    <a:pt x="92" y="617"/>
                    <a:pt x="61" y="607"/>
                  </a:cubicBezTo>
                  <a:cubicBezTo>
                    <a:pt x="70" y="592"/>
                    <a:pt x="84" y="598"/>
                    <a:pt x="97" y="590"/>
                  </a:cubicBezTo>
                  <a:cubicBezTo>
                    <a:pt x="106" y="585"/>
                    <a:pt x="113" y="569"/>
                    <a:pt x="121" y="564"/>
                  </a:cubicBezTo>
                  <a:cubicBezTo>
                    <a:pt x="134" y="556"/>
                    <a:pt x="148" y="564"/>
                    <a:pt x="157" y="552"/>
                  </a:cubicBezTo>
                  <a:cubicBezTo>
                    <a:pt x="170" y="535"/>
                    <a:pt x="200" y="521"/>
                    <a:pt x="218" y="509"/>
                  </a:cubicBezTo>
                  <a:cubicBezTo>
                    <a:pt x="235" y="497"/>
                    <a:pt x="235" y="473"/>
                    <a:pt x="254" y="461"/>
                  </a:cubicBezTo>
                  <a:cubicBezTo>
                    <a:pt x="242" y="461"/>
                    <a:pt x="242" y="461"/>
                    <a:pt x="242" y="461"/>
                  </a:cubicBezTo>
                  <a:cubicBezTo>
                    <a:pt x="231" y="466"/>
                    <a:pt x="226" y="471"/>
                    <a:pt x="214" y="471"/>
                  </a:cubicBezTo>
                  <a:cubicBezTo>
                    <a:pt x="205" y="471"/>
                    <a:pt x="201" y="467"/>
                    <a:pt x="194" y="465"/>
                  </a:cubicBezTo>
                  <a:cubicBezTo>
                    <a:pt x="192" y="471"/>
                    <a:pt x="189" y="474"/>
                    <a:pt x="188" y="479"/>
                  </a:cubicBezTo>
                  <a:cubicBezTo>
                    <a:pt x="170" y="472"/>
                    <a:pt x="165" y="467"/>
                    <a:pt x="152" y="457"/>
                  </a:cubicBezTo>
                  <a:cubicBezTo>
                    <a:pt x="151" y="462"/>
                    <a:pt x="151" y="466"/>
                    <a:pt x="151" y="469"/>
                  </a:cubicBezTo>
                  <a:cubicBezTo>
                    <a:pt x="145" y="469"/>
                    <a:pt x="146" y="469"/>
                    <a:pt x="142" y="469"/>
                  </a:cubicBezTo>
                  <a:cubicBezTo>
                    <a:pt x="138" y="469"/>
                    <a:pt x="134" y="475"/>
                    <a:pt x="131" y="475"/>
                  </a:cubicBezTo>
                  <a:cubicBezTo>
                    <a:pt x="126" y="475"/>
                    <a:pt x="123" y="462"/>
                    <a:pt x="123" y="455"/>
                  </a:cubicBezTo>
                  <a:cubicBezTo>
                    <a:pt x="123" y="446"/>
                    <a:pt x="123" y="446"/>
                    <a:pt x="123" y="439"/>
                  </a:cubicBezTo>
                  <a:cubicBezTo>
                    <a:pt x="123" y="437"/>
                    <a:pt x="124" y="428"/>
                    <a:pt x="117" y="428"/>
                  </a:cubicBezTo>
                  <a:cubicBezTo>
                    <a:pt x="111" y="428"/>
                    <a:pt x="105" y="441"/>
                    <a:pt x="102" y="441"/>
                  </a:cubicBezTo>
                  <a:cubicBezTo>
                    <a:pt x="92" y="441"/>
                    <a:pt x="57" y="412"/>
                    <a:pt x="51" y="404"/>
                  </a:cubicBezTo>
                  <a:cubicBezTo>
                    <a:pt x="55" y="404"/>
                    <a:pt x="59" y="402"/>
                    <a:pt x="63" y="402"/>
                  </a:cubicBezTo>
                  <a:cubicBezTo>
                    <a:pt x="57" y="385"/>
                    <a:pt x="32" y="381"/>
                    <a:pt x="32" y="368"/>
                  </a:cubicBezTo>
                  <a:cubicBezTo>
                    <a:pt x="32" y="344"/>
                    <a:pt x="73" y="324"/>
                    <a:pt x="89" y="324"/>
                  </a:cubicBezTo>
                  <a:cubicBezTo>
                    <a:pt x="96" y="324"/>
                    <a:pt x="148" y="303"/>
                    <a:pt x="148" y="292"/>
                  </a:cubicBezTo>
                  <a:cubicBezTo>
                    <a:pt x="148" y="287"/>
                    <a:pt x="135" y="276"/>
                    <a:pt x="135" y="273"/>
                  </a:cubicBezTo>
                  <a:cubicBezTo>
                    <a:pt x="142" y="269"/>
                    <a:pt x="141" y="269"/>
                    <a:pt x="146" y="273"/>
                  </a:cubicBezTo>
                  <a:cubicBezTo>
                    <a:pt x="146" y="261"/>
                    <a:pt x="146" y="261"/>
                    <a:pt x="146" y="261"/>
                  </a:cubicBezTo>
                  <a:cubicBezTo>
                    <a:pt x="139" y="260"/>
                    <a:pt x="139" y="261"/>
                    <a:pt x="135" y="261"/>
                  </a:cubicBezTo>
                  <a:cubicBezTo>
                    <a:pt x="123" y="261"/>
                    <a:pt x="118" y="274"/>
                    <a:pt x="102" y="274"/>
                  </a:cubicBezTo>
                  <a:cubicBezTo>
                    <a:pt x="87" y="274"/>
                    <a:pt x="82" y="266"/>
                    <a:pt x="70" y="269"/>
                  </a:cubicBezTo>
                  <a:cubicBezTo>
                    <a:pt x="54" y="269"/>
                    <a:pt x="36" y="269"/>
                    <a:pt x="30" y="269"/>
                  </a:cubicBezTo>
                  <a:cubicBezTo>
                    <a:pt x="29" y="257"/>
                    <a:pt x="20" y="253"/>
                    <a:pt x="20" y="246"/>
                  </a:cubicBezTo>
                  <a:cubicBezTo>
                    <a:pt x="20" y="244"/>
                    <a:pt x="22" y="241"/>
                    <a:pt x="23" y="238"/>
                  </a:cubicBezTo>
                  <a:cubicBezTo>
                    <a:pt x="10" y="238"/>
                    <a:pt x="4" y="234"/>
                    <a:pt x="0" y="226"/>
                  </a:cubicBezTo>
                  <a:cubicBezTo>
                    <a:pt x="19" y="214"/>
                    <a:pt x="50" y="203"/>
                    <a:pt x="68" y="191"/>
                  </a:cubicBezTo>
                  <a:cubicBezTo>
                    <a:pt x="82" y="191"/>
                    <a:pt x="82" y="191"/>
                    <a:pt x="82" y="191"/>
                  </a:cubicBezTo>
                  <a:cubicBezTo>
                    <a:pt x="82" y="216"/>
                    <a:pt x="94" y="209"/>
                    <a:pt x="110" y="209"/>
                  </a:cubicBezTo>
                  <a:cubicBezTo>
                    <a:pt x="120" y="209"/>
                    <a:pt x="122" y="211"/>
                    <a:pt x="131" y="209"/>
                  </a:cubicBezTo>
                  <a:cubicBezTo>
                    <a:pt x="123" y="183"/>
                    <a:pt x="107" y="182"/>
                    <a:pt x="85" y="171"/>
                  </a:cubicBezTo>
                  <a:cubicBezTo>
                    <a:pt x="79" y="168"/>
                    <a:pt x="70" y="144"/>
                    <a:pt x="63" y="139"/>
                  </a:cubicBezTo>
                  <a:cubicBezTo>
                    <a:pt x="54" y="133"/>
                    <a:pt x="23" y="127"/>
                    <a:pt x="23" y="121"/>
                  </a:cubicBezTo>
                  <a:cubicBezTo>
                    <a:pt x="23" y="121"/>
                    <a:pt x="33" y="102"/>
                    <a:pt x="34" y="99"/>
                  </a:cubicBezTo>
                  <a:cubicBezTo>
                    <a:pt x="76" y="99"/>
                    <a:pt x="76" y="99"/>
                    <a:pt x="76" y="99"/>
                  </a:cubicBezTo>
                  <a:cubicBezTo>
                    <a:pt x="98" y="67"/>
                    <a:pt x="132" y="37"/>
                    <a:pt x="173" y="24"/>
                  </a:cubicBezTo>
                  <a:cubicBezTo>
                    <a:pt x="183" y="21"/>
                    <a:pt x="190" y="26"/>
                    <a:pt x="201" y="22"/>
                  </a:cubicBezTo>
                  <a:cubicBezTo>
                    <a:pt x="213" y="17"/>
                    <a:pt x="220" y="0"/>
                    <a:pt x="233" y="0"/>
                  </a:cubicBezTo>
                  <a:cubicBezTo>
                    <a:pt x="243" y="0"/>
                    <a:pt x="247" y="9"/>
                    <a:pt x="257" y="12"/>
                  </a:cubicBezTo>
                  <a:cubicBezTo>
                    <a:pt x="253" y="17"/>
                    <a:pt x="252" y="18"/>
                    <a:pt x="250" y="22"/>
                  </a:cubicBezTo>
                  <a:cubicBezTo>
                    <a:pt x="257" y="24"/>
                    <a:pt x="265" y="18"/>
                    <a:pt x="269" y="12"/>
                  </a:cubicBezTo>
                  <a:cubicBezTo>
                    <a:pt x="277" y="15"/>
                    <a:pt x="279" y="17"/>
                    <a:pt x="286" y="20"/>
                  </a:cubicBezTo>
                  <a:cubicBezTo>
                    <a:pt x="324" y="20"/>
                    <a:pt x="324" y="20"/>
                    <a:pt x="324" y="20"/>
                  </a:cubicBezTo>
                  <a:cubicBezTo>
                    <a:pt x="333" y="26"/>
                    <a:pt x="336" y="30"/>
                    <a:pt x="347" y="36"/>
                  </a:cubicBezTo>
                  <a:cubicBezTo>
                    <a:pt x="405" y="36"/>
                    <a:pt x="405" y="36"/>
                    <a:pt x="405" y="36"/>
                  </a:cubicBezTo>
                  <a:cubicBezTo>
                    <a:pt x="420" y="52"/>
                    <a:pt x="467" y="55"/>
                    <a:pt x="491" y="55"/>
                  </a:cubicBezTo>
                  <a:cubicBezTo>
                    <a:pt x="504" y="55"/>
                    <a:pt x="513" y="50"/>
                    <a:pt x="526" y="50"/>
                  </a:cubicBezTo>
                  <a:cubicBezTo>
                    <a:pt x="548" y="50"/>
                    <a:pt x="555" y="59"/>
                    <a:pt x="574" y="66"/>
                  </a:cubicBezTo>
                  <a:cubicBezTo>
                    <a:pt x="574" y="63"/>
                    <a:pt x="574" y="63"/>
                    <a:pt x="574" y="63"/>
                  </a:cubicBezTo>
                  <a:lnTo>
                    <a:pt x="574" y="65"/>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09" name="Freeform 117"/>
            <p:cNvSpPr>
              <a:spLocks/>
            </p:cNvSpPr>
            <p:nvPr/>
          </p:nvSpPr>
          <p:spPr bwMode="auto">
            <a:xfrm>
              <a:off x="1972194" y="2435431"/>
              <a:ext cx="49397" cy="67468"/>
            </a:xfrm>
            <a:custGeom>
              <a:avLst/>
              <a:gdLst>
                <a:gd name="T0" fmla="*/ 17 w 38"/>
                <a:gd name="T1" fmla="*/ 19 h 52"/>
                <a:gd name="T2" fmla="*/ 0 w 38"/>
                <a:gd name="T3" fmla="*/ 19 h 52"/>
                <a:gd name="T4" fmla="*/ 20 w 38"/>
                <a:gd name="T5" fmla="*/ 3 h 52"/>
                <a:gd name="T6" fmla="*/ 38 w 38"/>
                <a:gd name="T7" fmla="*/ 44 h 52"/>
                <a:gd name="T8" fmla="*/ 32 w 38"/>
                <a:gd name="T9" fmla="*/ 52 h 52"/>
                <a:gd name="T10" fmla="*/ 17 w 38"/>
                <a:gd name="T11" fmla="*/ 35 h 52"/>
                <a:gd name="T12" fmla="*/ 17 w 38"/>
                <a:gd name="T13" fmla="*/ 19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7" y="19"/>
                  </a:moveTo>
                  <a:cubicBezTo>
                    <a:pt x="5" y="16"/>
                    <a:pt x="10" y="12"/>
                    <a:pt x="0" y="19"/>
                  </a:cubicBezTo>
                  <a:cubicBezTo>
                    <a:pt x="0" y="0"/>
                    <a:pt x="4" y="0"/>
                    <a:pt x="20" y="3"/>
                  </a:cubicBezTo>
                  <a:cubicBezTo>
                    <a:pt x="18" y="24"/>
                    <a:pt x="38" y="27"/>
                    <a:pt x="38" y="44"/>
                  </a:cubicBezTo>
                  <a:cubicBezTo>
                    <a:pt x="38" y="50"/>
                    <a:pt x="36" y="52"/>
                    <a:pt x="32" y="52"/>
                  </a:cubicBezTo>
                  <a:cubicBezTo>
                    <a:pt x="25" y="52"/>
                    <a:pt x="17" y="35"/>
                    <a:pt x="17" y="35"/>
                  </a:cubicBezTo>
                  <a:cubicBezTo>
                    <a:pt x="17" y="29"/>
                    <a:pt x="15" y="23"/>
                    <a:pt x="17" y="1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10" name="Freeform 118"/>
            <p:cNvSpPr>
              <a:spLocks/>
            </p:cNvSpPr>
            <p:nvPr/>
          </p:nvSpPr>
          <p:spPr bwMode="auto">
            <a:xfrm>
              <a:off x="1898098" y="2353759"/>
              <a:ext cx="52926" cy="85222"/>
            </a:xfrm>
            <a:custGeom>
              <a:avLst/>
              <a:gdLst>
                <a:gd name="T0" fmla="*/ 26 w 40"/>
                <a:gd name="T1" fmla="*/ 34 h 64"/>
                <a:gd name="T2" fmla="*/ 34 w 40"/>
                <a:gd name="T3" fmla="*/ 34 h 64"/>
                <a:gd name="T4" fmla="*/ 32 w 40"/>
                <a:gd name="T5" fmla="*/ 64 h 64"/>
                <a:gd name="T6" fmla="*/ 20 w 40"/>
                <a:gd name="T7" fmla="*/ 32 h 64"/>
                <a:gd name="T8" fmla="*/ 0 w 40"/>
                <a:gd name="T9" fmla="*/ 8 h 64"/>
                <a:gd name="T10" fmla="*/ 9 w 40"/>
                <a:gd name="T11" fmla="*/ 0 h 64"/>
                <a:gd name="T12" fmla="*/ 26 w 40"/>
                <a:gd name="T13" fmla="*/ 0 h 64"/>
                <a:gd name="T14" fmla="*/ 26 w 40"/>
                <a:gd name="T15" fmla="*/ 3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64">
                  <a:moveTo>
                    <a:pt x="26" y="34"/>
                  </a:moveTo>
                  <a:cubicBezTo>
                    <a:pt x="26" y="36"/>
                    <a:pt x="32" y="34"/>
                    <a:pt x="34" y="34"/>
                  </a:cubicBezTo>
                  <a:cubicBezTo>
                    <a:pt x="32" y="45"/>
                    <a:pt x="40" y="56"/>
                    <a:pt x="32" y="64"/>
                  </a:cubicBezTo>
                  <a:cubicBezTo>
                    <a:pt x="23" y="54"/>
                    <a:pt x="20" y="45"/>
                    <a:pt x="20" y="32"/>
                  </a:cubicBezTo>
                  <a:cubicBezTo>
                    <a:pt x="9" y="30"/>
                    <a:pt x="0" y="20"/>
                    <a:pt x="0" y="8"/>
                  </a:cubicBezTo>
                  <a:cubicBezTo>
                    <a:pt x="0" y="2"/>
                    <a:pt x="6" y="0"/>
                    <a:pt x="9" y="0"/>
                  </a:cubicBezTo>
                  <a:cubicBezTo>
                    <a:pt x="22" y="0"/>
                    <a:pt x="16" y="7"/>
                    <a:pt x="26" y="0"/>
                  </a:cubicBezTo>
                  <a:cubicBezTo>
                    <a:pt x="26" y="21"/>
                    <a:pt x="22" y="21"/>
                    <a:pt x="26" y="3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11" name="Freeform 119"/>
            <p:cNvSpPr>
              <a:spLocks/>
            </p:cNvSpPr>
            <p:nvPr/>
          </p:nvSpPr>
          <p:spPr bwMode="auto">
            <a:xfrm>
              <a:off x="2381487" y="1561901"/>
              <a:ext cx="525730" cy="291177"/>
            </a:xfrm>
            <a:custGeom>
              <a:avLst/>
              <a:gdLst>
                <a:gd name="T0" fmla="*/ 367 w 398"/>
                <a:gd name="T1" fmla="*/ 172 h 219"/>
                <a:gd name="T2" fmla="*/ 357 w 398"/>
                <a:gd name="T3" fmla="*/ 180 h 219"/>
                <a:gd name="T4" fmla="*/ 369 w 398"/>
                <a:gd name="T5" fmla="*/ 187 h 219"/>
                <a:gd name="T6" fmla="*/ 376 w 398"/>
                <a:gd name="T7" fmla="*/ 198 h 219"/>
                <a:gd name="T8" fmla="*/ 333 w 398"/>
                <a:gd name="T9" fmla="*/ 212 h 219"/>
                <a:gd name="T10" fmla="*/ 271 w 398"/>
                <a:gd name="T11" fmla="*/ 188 h 219"/>
                <a:gd name="T12" fmla="*/ 251 w 398"/>
                <a:gd name="T13" fmla="*/ 203 h 219"/>
                <a:gd name="T14" fmla="*/ 197 w 398"/>
                <a:gd name="T15" fmla="*/ 219 h 219"/>
                <a:gd name="T16" fmla="*/ 129 w 398"/>
                <a:gd name="T17" fmla="*/ 219 h 219"/>
                <a:gd name="T18" fmla="*/ 115 w 398"/>
                <a:gd name="T19" fmla="*/ 199 h 219"/>
                <a:gd name="T20" fmla="*/ 73 w 398"/>
                <a:gd name="T21" fmla="*/ 195 h 219"/>
                <a:gd name="T22" fmla="*/ 38 w 398"/>
                <a:gd name="T23" fmla="*/ 167 h 219"/>
                <a:gd name="T24" fmla="*/ 111 w 398"/>
                <a:gd name="T25" fmla="*/ 149 h 219"/>
                <a:gd name="T26" fmla="*/ 136 w 398"/>
                <a:gd name="T27" fmla="*/ 147 h 219"/>
                <a:gd name="T28" fmla="*/ 117 w 398"/>
                <a:gd name="T29" fmla="*/ 139 h 219"/>
                <a:gd name="T30" fmla="*/ 77 w 398"/>
                <a:gd name="T31" fmla="*/ 139 h 219"/>
                <a:gd name="T32" fmla="*/ 19 w 398"/>
                <a:gd name="T33" fmla="*/ 125 h 219"/>
                <a:gd name="T34" fmla="*/ 49 w 398"/>
                <a:gd name="T35" fmla="*/ 108 h 219"/>
                <a:gd name="T36" fmla="*/ 23 w 398"/>
                <a:gd name="T37" fmla="*/ 107 h 219"/>
                <a:gd name="T38" fmla="*/ 0 w 398"/>
                <a:gd name="T39" fmla="*/ 91 h 219"/>
                <a:gd name="T40" fmla="*/ 96 w 398"/>
                <a:gd name="T41" fmla="*/ 24 h 219"/>
                <a:gd name="T42" fmla="*/ 109 w 398"/>
                <a:gd name="T43" fmla="*/ 52 h 219"/>
                <a:gd name="T44" fmla="*/ 132 w 398"/>
                <a:gd name="T45" fmla="*/ 37 h 219"/>
                <a:gd name="T46" fmla="*/ 167 w 398"/>
                <a:gd name="T47" fmla="*/ 61 h 219"/>
                <a:gd name="T48" fmla="*/ 189 w 398"/>
                <a:gd name="T49" fmla="*/ 56 h 219"/>
                <a:gd name="T50" fmla="*/ 186 w 398"/>
                <a:gd name="T51" fmla="*/ 41 h 219"/>
                <a:gd name="T52" fmla="*/ 202 w 398"/>
                <a:gd name="T53" fmla="*/ 41 h 219"/>
                <a:gd name="T54" fmla="*/ 227 w 398"/>
                <a:gd name="T55" fmla="*/ 64 h 219"/>
                <a:gd name="T56" fmla="*/ 240 w 398"/>
                <a:gd name="T57" fmla="*/ 93 h 219"/>
                <a:gd name="T58" fmla="*/ 250 w 398"/>
                <a:gd name="T59" fmla="*/ 87 h 219"/>
                <a:gd name="T60" fmla="*/ 232 w 398"/>
                <a:gd name="T61" fmla="*/ 32 h 219"/>
                <a:gd name="T62" fmla="*/ 246 w 398"/>
                <a:gd name="T63" fmla="*/ 21 h 219"/>
                <a:gd name="T64" fmla="*/ 267 w 398"/>
                <a:gd name="T65" fmla="*/ 21 h 219"/>
                <a:gd name="T66" fmla="*/ 267 w 398"/>
                <a:gd name="T67" fmla="*/ 13 h 219"/>
                <a:gd name="T68" fmla="*/ 289 w 398"/>
                <a:gd name="T69" fmla="*/ 0 h 219"/>
                <a:gd name="T70" fmla="*/ 316 w 398"/>
                <a:gd name="T71" fmla="*/ 17 h 219"/>
                <a:gd name="T72" fmla="*/ 299 w 398"/>
                <a:gd name="T73" fmla="*/ 44 h 219"/>
                <a:gd name="T74" fmla="*/ 320 w 398"/>
                <a:gd name="T75" fmla="*/ 111 h 219"/>
                <a:gd name="T76" fmla="*/ 398 w 398"/>
                <a:gd name="T77" fmla="*/ 166 h 219"/>
                <a:gd name="T78" fmla="*/ 367 w 398"/>
                <a:gd name="T79" fmla="*/ 17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8" h="219">
                  <a:moveTo>
                    <a:pt x="367" y="172"/>
                  </a:moveTo>
                  <a:cubicBezTo>
                    <a:pt x="361" y="172"/>
                    <a:pt x="357" y="175"/>
                    <a:pt x="357" y="180"/>
                  </a:cubicBezTo>
                  <a:cubicBezTo>
                    <a:pt x="357" y="187"/>
                    <a:pt x="366" y="187"/>
                    <a:pt x="369" y="187"/>
                  </a:cubicBezTo>
                  <a:cubicBezTo>
                    <a:pt x="370" y="193"/>
                    <a:pt x="373" y="196"/>
                    <a:pt x="376" y="198"/>
                  </a:cubicBezTo>
                  <a:cubicBezTo>
                    <a:pt x="370" y="213"/>
                    <a:pt x="352" y="212"/>
                    <a:pt x="333" y="212"/>
                  </a:cubicBezTo>
                  <a:cubicBezTo>
                    <a:pt x="304" y="212"/>
                    <a:pt x="293" y="188"/>
                    <a:pt x="271" y="188"/>
                  </a:cubicBezTo>
                  <a:cubicBezTo>
                    <a:pt x="257" y="188"/>
                    <a:pt x="263" y="197"/>
                    <a:pt x="251" y="203"/>
                  </a:cubicBezTo>
                  <a:cubicBezTo>
                    <a:pt x="232" y="213"/>
                    <a:pt x="213" y="207"/>
                    <a:pt x="197" y="219"/>
                  </a:cubicBezTo>
                  <a:cubicBezTo>
                    <a:pt x="163" y="219"/>
                    <a:pt x="149" y="219"/>
                    <a:pt x="129" y="219"/>
                  </a:cubicBezTo>
                  <a:cubicBezTo>
                    <a:pt x="116" y="219"/>
                    <a:pt x="124" y="206"/>
                    <a:pt x="115" y="199"/>
                  </a:cubicBezTo>
                  <a:cubicBezTo>
                    <a:pt x="107" y="192"/>
                    <a:pt x="84" y="195"/>
                    <a:pt x="73" y="195"/>
                  </a:cubicBezTo>
                  <a:cubicBezTo>
                    <a:pt x="57" y="195"/>
                    <a:pt x="43" y="176"/>
                    <a:pt x="38" y="167"/>
                  </a:cubicBezTo>
                  <a:cubicBezTo>
                    <a:pt x="56" y="153"/>
                    <a:pt x="79" y="149"/>
                    <a:pt x="111" y="149"/>
                  </a:cubicBezTo>
                  <a:cubicBezTo>
                    <a:pt x="123" y="149"/>
                    <a:pt x="127" y="148"/>
                    <a:pt x="136" y="147"/>
                  </a:cubicBezTo>
                  <a:cubicBezTo>
                    <a:pt x="131" y="144"/>
                    <a:pt x="125" y="139"/>
                    <a:pt x="117" y="139"/>
                  </a:cubicBezTo>
                  <a:cubicBezTo>
                    <a:pt x="103" y="139"/>
                    <a:pt x="85" y="139"/>
                    <a:pt x="77" y="139"/>
                  </a:cubicBezTo>
                  <a:cubicBezTo>
                    <a:pt x="61" y="139"/>
                    <a:pt x="19" y="147"/>
                    <a:pt x="19" y="125"/>
                  </a:cubicBezTo>
                  <a:cubicBezTo>
                    <a:pt x="19" y="107"/>
                    <a:pt x="41" y="114"/>
                    <a:pt x="49" y="108"/>
                  </a:cubicBezTo>
                  <a:cubicBezTo>
                    <a:pt x="37" y="105"/>
                    <a:pt x="33" y="107"/>
                    <a:pt x="23" y="107"/>
                  </a:cubicBezTo>
                  <a:cubicBezTo>
                    <a:pt x="14" y="107"/>
                    <a:pt x="0" y="95"/>
                    <a:pt x="0" y="91"/>
                  </a:cubicBezTo>
                  <a:cubicBezTo>
                    <a:pt x="0" y="52"/>
                    <a:pt x="69" y="24"/>
                    <a:pt x="96" y="24"/>
                  </a:cubicBezTo>
                  <a:cubicBezTo>
                    <a:pt x="107" y="24"/>
                    <a:pt x="106" y="47"/>
                    <a:pt x="109" y="52"/>
                  </a:cubicBezTo>
                  <a:cubicBezTo>
                    <a:pt x="115" y="48"/>
                    <a:pt x="120" y="37"/>
                    <a:pt x="132" y="37"/>
                  </a:cubicBezTo>
                  <a:cubicBezTo>
                    <a:pt x="154" y="37"/>
                    <a:pt x="161" y="47"/>
                    <a:pt x="167" y="61"/>
                  </a:cubicBezTo>
                  <a:cubicBezTo>
                    <a:pt x="175" y="60"/>
                    <a:pt x="181" y="58"/>
                    <a:pt x="189" y="56"/>
                  </a:cubicBezTo>
                  <a:cubicBezTo>
                    <a:pt x="189" y="48"/>
                    <a:pt x="187" y="46"/>
                    <a:pt x="186" y="41"/>
                  </a:cubicBezTo>
                  <a:cubicBezTo>
                    <a:pt x="202" y="41"/>
                    <a:pt x="202" y="41"/>
                    <a:pt x="202" y="41"/>
                  </a:cubicBezTo>
                  <a:cubicBezTo>
                    <a:pt x="213" y="44"/>
                    <a:pt x="223" y="55"/>
                    <a:pt x="227" y="64"/>
                  </a:cubicBezTo>
                  <a:cubicBezTo>
                    <a:pt x="232" y="73"/>
                    <a:pt x="226" y="93"/>
                    <a:pt x="240" y="93"/>
                  </a:cubicBezTo>
                  <a:cubicBezTo>
                    <a:pt x="246" y="93"/>
                    <a:pt x="246" y="90"/>
                    <a:pt x="250" y="87"/>
                  </a:cubicBezTo>
                  <a:cubicBezTo>
                    <a:pt x="244" y="76"/>
                    <a:pt x="232" y="39"/>
                    <a:pt x="232" y="32"/>
                  </a:cubicBezTo>
                  <a:cubicBezTo>
                    <a:pt x="232" y="25"/>
                    <a:pt x="240" y="21"/>
                    <a:pt x="246" y="21"/>
                  </a:cubicBezTo>
                  <a:cubicBezTo>
                    <a:pt x="260" y="21"/>
                    <a:pt x="255" y="28"/>
                    <a:pt x="267" y="21"/>
                  </a:cubicBezTo>
                  <a:cubicBezTo>
                    <a:pt x="267" y="19"/>
                    <a:pt x="267" y="16"/>
                    <a:pt x="267" y="13"/>
                  </a:cubicBezTo>
                  <a:cubicBezTo>
                    <a:pt x="267" y="6"/>
                    <a:pt x="277" y="0"/>
                    <a:pt x="289" y="0"/>
                  </a:cubicBezTo>
                  <a:cubicBezTo>
                    <a:pt x="303" y="0"/>
                    <a:pt x="316" y="6"/>
                    <a:pt x="316" y="17"/>
                  </a:cubicBezTo>
                  <a:cubicBezTo>
                    <a:pt x="316" y="29"/>
                    <a:pt x="299" y="37"/>
                    <a:pt x="299" y="44"/>
                  </a:cubicBezTo>
                  <a:cubicBezTo>
                    <a:pt x="299" y="72"/>
                    <a:pt x="320" y="91"/>
                    <a:pt x="320" y="111"/>
                  </a:cubicBezTo>
                  <a:cubicBezTo>
                    <a:pt x="320" y="137"/>
                    <a:pt x="383" y="154"/>
                    <a:pt x="398" y="166"/>
                  </a:cubicBezTo>
                  <a:cubicBezTo>
                    <a:pt x="384" y="176"/>
                    <a:pt x="381" y="172"/>
                    <a:pt x="367" y="17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12" name="Freeform 120"/>
            <p:cNvSpPr>
              <a:spLocks/>
            </p:cNvSpPr>
            <p:nvPr/>
          </p:nvSpPr>
          <p:spPr bwMode="auto">
            <a:xfrm>
              <a:off x="2189190" y="1513964"/>
              <a:ext cx="292856" cy="205954"/>
            </a:xfrm>
            <a:custGeom>
              <a:avLst/>
              <a:gdLst>
                <a:gd name="T0" fmla="*/ 48 w 222"/>
                <a:gd name="T1" fmla="*/ 147 h 155"/>
                <a:gd name="T2" fmla="*/ 36 w 222"/>
                <a:gd name="T3" fmla="*/ 131 h 155"/>
                <a:gd name="T4" fmla="*/ 0 w 222"/>
                <a:gd name="T5" fmla="*/ 115 h 155"/>
                <a:gd name="T6" fmla="*/ 38 w 222"/>
                <a:gd name="T7" fmla="*/ 38 h 155"/>
                <a:gd name="T8" fmla="*/ 26 w 222"/>
                <a:gd name="T9" fmla="*/ 10 h 155"/>
                <a:gd name="T10" fmla="*/ 72 w 222"/>
                <a:gd name="T11" fmla="*/ 10 h 155"/>
                <a:gd name="T12" fmla="*/ 102 w 222"/>
                <a:gd name="T13" fmla="*/ 4 h 155"/>
                <a:gd name="T14" fmla="*/ 143 w 222"/>
                <a:gd name="T15" fmla="*/ 20 h 155"/>
                <a:gd name="T16" fmla="*/ 169 w 222"/>
                <a:gd name="T17" fmla="*/ 18 h 155"/>
                <a:gd name="T18" fmla="*/ 222 w 222"/>
                <a:gd name="T19" fmla="*/ 52 h 155"/>
                <a:gd name="T20" fmla="*/ 174 w 222"/>
                <a:gd name="T21" fmla="*/ 69 h 155"/>
                <a:gd name="T22" fmla="*/ 117 w 222"/>
                <a:gd name="T23" fmla="*/ 129 h 155"/>
                <a:gd name="T24" fmla="*/ 59 w 222"/>
                <a:gd name="T25" fmla="*/ 155 h 155"/>
                <a:gd name="T26" fmla="*/ 48 w 222"/>
                <a:gd name="T27" fmla="*/ 1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155">
                  <a:moveTo>
                    <a:pt x="48" y="147"/>
                  </a:moveTo>
                  <a:cubicBezTo>
                    <a:pt x="44" y="147"/>
                    <a:pt x="38" y="135"/>
                    <a:pt x="36" y="131"/>
                  </a:cubicBezTo>
                  <a:cubicBezTo>
                    <a:pt x="30" y="123"/>
                    <a:pt x="0" y="125"/>
                    <a:pt x="0" y="115"/>
                  </a:cubicBezTo>
                  <a:cubicBezTo>
                    <a:pt x="0" y="88"/>
                    <a:pt x="38" y="66"/>
                    <a:pt x="38" y="38"/>
                  </a:cubicBezTo>
                  <a:cubicBezTo>
                    <a:pt x="38" y="31"/>
                    <a:pt x="27" y="18"/>
                    <a:pt x="26" y="10"/>
                  </a:cubicBezTo>
                  <a:cubicBezTo>
                    <a:pt x="45" y="2"/>
                    <a:pt x="54" y="10"/>
                    <a:pt x="72" y="10"/>
                  </a:cubicBezTo>
                  <a:cubicBezTo>
                    <a:pt x="81" y="10"/>
                    <a:pt x="88" y="0"/>
                    <a:pt x="102" y="4"/>
                  </a:cubicBezTo>
                  <a:cubicBezTo>
                    <a:pt x="119" y="9"/>
                    <a:pt x="126" y="18"/>
                    <a:pt x="143" y="20"/>
                  </a:cubicBezTo>
                  <a:cubicBezTo>
                    <a:pt x="150" y="27"/>
                    <a:pt x="159" y="18"/>
                    <a:pt x="169" y="18"/>
                  </a:cubicBezTo>
                  <a:cubicBezTo>
                    <a:pt x="185" y="18"/>
                    <a:pt x="222" y="34"/>
                    <a:pt x="222" y="52"/>
                  </a:cubicBezTo>
                  <a:cubicBezTo>
                    <a:pt x="222" y="61"/>
                    <a:pt x="182" y="67"/>
                    <a:pt x="174" y="69"/>
                  </a:cubicBezTo>
                  <a:cubicBezTo>
                    <a:pt x="151" y="77"/>
                    <a:pt x="117" y="111"/>
                    <a:pt x="117" y="129"/>
                  </a:cubicBezTo>
                  <a:cubicBezTo>
                    <a:pt x="117" y="135"/>
                    <a:pt x="65" y="155"/>
                    <a:pt x="59" y="155"/>
                  </a:cubicBezTo>
                  <a:cubicBezTo>
                    <a:pt x="54" y="155"/>
                    <a:pt x="51" y="147"/>
                    <a:pt x="48" y="14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13" name="Freeform 121"/>
            <p:cNvSpPr>
              <a:spLocks/>
            </p:cNvSpPr>
            <p:nvPr/>
          </p:nvSpPr>
          <p:spPr bwMode="auto">
            <a:xfrm>
              <a:off x="2422063" y="1371927"/>
              <a:ext cx="349311" cy="156241"/>
            </a:xfrm>
            <a:custGeom>
              <a:avLst/>
              <a:gdLst>
                <a:gd name="T0" fmla="*/ 91 w 265"/>
                <a:gd name="T1" fmla="*/ 117 h 117"/>
                <a:gd name="T2" fmla="*/ 70 w 265"/>
                <a:gd name="T3" fmla="*/ 105 h 117"/>
                <a:gd name="T4" fmla="*/ 91 w 265"/>
                <a:gd name="T5" fmla="*/ 95 h 117"/>
                <a:gd name="T6" fmla="*/ 78 w 265"/>
                <a:gd name="T7" fmla="*/ 77 h 117"/>
                <a:gd name="T8" fmla="*/ 70 w 265"/>
                <a:gd name="T9" fmla="*/ 87 h 117"/>
                <a:gd name="T10" fmla="*/ 38 w 265"/>
                <a:gd name="T11" fmla="*/ 93 h 117"/>
                <a:gd name="T12" fmla="*/ 12 w 265"/>
                <a:gd name="T13" fmla="*/ 87 h 117"/>
                <a:gd name="T14" fmla="*/ 0 w 265"/>
                <a:gd name="T15" fmla="*/ 75 h 117"/>
                <a:gd name="T16" fmla="*/ 0 w 265"/>
                <a:gd name="T17" fmla="*/ 63 h 117"/>
                <a:gd name="T18" fmla="*/ 19 w 265"/>
                <a:gd name="T19" fmla="*/ 56 h 117"/>
                <a:gd name="T20" fmla="*/ 53 w 265"/>
                <a:gd name="T21" fmla="*/ 63 h 117"/>
                <a:gd name="T22" fmla="*/ 19 w 265"/>
                <a:gd name="T23" fmla="*/ 53 h 117"/>
                <a:gd name="T24" fmla="*/ 19 w 265"/>
                <a:gd name="T25" fmla="*/ 41 h 117"/>
                <a:gd name="T26" fmla="*/ 32 w 265"/>
                <a:gd name="T27" fmla="*/ 41 h 117"/>
                <a:gd name="T28" fmla="*/ 66 w 265"/>
                <a:gd name="T29" fmla="*/ 47 h 117"/>
                <a:gd name="T30" fmla="*/ 28 w 265"/>
                <a:gd name="T31" fmla="*/ 38 h 117"/>
                <a:gd name="T32" fmla="*/ 43 w 265"/>
                <a:gd name="T33" fmla="*/ 29 h 117"/>
                <a:gd name="T34" fmla="*/ 62 w 265"/>
                <a:gd name="T35" fmla="*/ 32 h 117"/>
                <a:gd name="T36" fmla="*/ 40 w 265"/>
                <a:gd name="T37" fmla="*/ 21 h 117"/>
                <a:gd name="T38" fmla="*/ 65 w 265"/>
                <a:gd name="T39" fmla="*/ 21 h 117"/>
                <a:gd name="T40" fmla="*/ 77 w 265"/>
                <a:gd name="T41" fmla="*/ 33 h 117"/>
                <a:gd name="T42" fmla="*/ 95 w 265"/>
                <a:gd name="T43" fmla="*/ 33 h 117"/>
                <a:gd name="T44" fmla="*/ 167 w 265"/>
                <a:gd name="T45" fmla="*/ 63 h 117"/>
                <a:gd name="T46" fmla="*/ 184 w 265"/>
                <a:gd name="T47" fmla="*/ 53 h 117"/>
                <a:gd name="T48" fmla="*/ 168 w 265"/>
                <a:gd name="T49" fmla="*/ 51 h 117"/>
                <a:gd name="T50" fmla="*/ 176 w 265"/>
                <a:gd name="T51" fmla="*/ 48 h 117"/>
                <a:gd name="T52" fmla="*/ 176 w 265"/>
                <a:gd name="T53" fmla="*/ 37 h 117"/>
                <a:gd name="T54" fmla="*/ 157 w 265"/>
                <a:gd name="T55" fmla="*/ 25 h 117"/>
                <a:gd name="T56" fmla="*/ 184 w 265"/>
                <a:gd name="T57" fmla="*/ 0 h 117"/>
                <a:gd name="T58" fmla="*/ 199 w 265"/>
                <a:gd name="T59" fmla="*/ 5 h 117"/>
                <a:gd name="T60" fmla="*/ 199 w 265"/>
                <a:gd name="T61" fmla="*/ 16 h 117"/>
                <a:gd name="T62" fmla="*/ 227 w 265"/>
                <a:gd name="T63" fmla="*/ 45 h 117"/>
                <a:gd name="T64" fmla="*/ 248 w 265"/>
                <a:gd name="T65" fmla="*/ 36 h 117"/>
                <a:gd name="T66" fmla="*/ 265 w 265"/>
                <a:gd name="T67" fmla="*/ 56 h 117"/>
                <a:gd name="T68" fmla="*/ 240 w 265"/>
                <a:gd name="T69" fmla="*/ 93 h 117"/>
                <a:gd name="T70" fmla="*/ 191 w 265"/>
                <a:gd name="T71" fmla="*/ 91 h 117"/>
                <a:gd name="T72" fmla="*/ 140 w 265"/>
                <a:gd name="T73" fmla="*/ 105 h 117"/>
                <a:gd name="T74" fmla="*/ 91 w 265"/>
                <a:gd name="T75"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5" h="117">
                  <a:moveTo>
                    <a:pt x="91" y="117"/>
                  </a:moveTo>
                  <a:cubicBezTo>
                    <a:pt x="82" y="117"/>
                    <a:pt x="70" y="110"/>
                    <a:pt x="70" y="105"/>
                  </a:cubicBezTo>
                  <a:cubicBezTo>
                    <a:pt x="70" y="93"/>
                    <a:pt x="81" y="95"/>
                    <a:pt x="91" y="95"/>
                  </a:cubicBezTo>
                  <a:cubicBezTo>
                    <a:pt x="87" y="89"/>
                    <a:pt x="80" y="85"/>
                    <a:pt x="78" y="77"/>
                  </a:cubicBezTo>
                  <a:cubicBezTo>
                    <a:pt x="74" y="78"/>
                    <a:pt x="70" y="83"/>
                    <a:pt x="70" y="87"/>
                  </a:cubicBezTo>
                  <a:cubicBezTo>
                    <a:pt x="57" y="89"/>
                    <a:pt x="47" y="93"/>
                    <a:pt x="38" y="93"/>
                  </a:cubicBezTo>
                  <a:cubicBezTo>
                    <a:pt x="28" y="93"/>
                    <a:pt x="17" y="87"/>
                    <a:pt x="12" y="87"/>
                  </a:cubicBezTo>
                  <a:cubicBezTo>
                    <a:pt x="6" y="87"/>
                    <a:pt x="0" y="82"/>
                    <a:pt x="0" y="75"/>
                  </a:cubicBezTo>
                  <a:cubicBezTo>
                    <a:pt x="0" y="67"/>
                    <a:pt x="3" y="69"/>
                    <a:pt x="0" y="63"/>
                  </a:cubicBezTo>
                  <a:cubicBezTo>
                    <a:pt x="8" y="62"/>
                    <a:pt x="12" y="56"/>
                    <a:pt x="19" y="56"/>
                  </a:cubicBezTo>
                  <a:cubicBezTo>
                    <a:pt x="34" y="56"/>
                    <a:pt x="42" y="63"/>
                    <a:pt x="53" y="63"/>
                  </a:cubicBezTo>
                  <a:cubicBezTo>
                    <a:pt x="40" y="62"/>
                    <a:pt x="29" y="57"/>
                    <a:pt x="19" y="53"/>
                  </a:cubicBezTo>
                  <a:cubicBezTo>
                    <a:pt x="19" y="41"/>
                    <a:pt x="19" y="41"/>
                    <a:pt x="19" y="41"/>
                  </a:cubicBezTo>
                  <a:cubicBezTo>
                    <a:pt x="25" y="40"/>
                    <a:pt x="32" y="41"/>
                    <a:pt x="32" y="41"/>
                  </a:cubicBezTo>
                  <a:cubicBezTo>
                    <a:pt x="35" y="41"/>
                    <a:pt x="59" y="46"/>
                    <a:pt x="66" y="47"/>
                  </a:cubicBezTo>
                  <a:cubicBezTo>
                    <a:pt x="52" y="44"/>
                    <a:pt x="39" y="45"/>
                    <a:pt x="28" y="38"/>
                  </a:cubicBezTo>
                  <a:cubicBezTo>
                    <a:pt x="31" y="33"/>
                    <a:pt x="37" y="29"/>
                    <a:pt x="43" y="29"/>
                  </a:cubicBezTo>
                  <a:cubicBezTo>
                    <a:pt x="53" y="29"/>
                    <a:pt x="56" y="32"/>
                    <a:pt x="62" y="32"/>
                  </a:cubicBezTo>
                  <a:cubicBezTo>
                    <a:pt x="53" y="32"/>
                    <a:pt x="40" y="31"/>
                    <a:pt x="40" y="21"/>
                  </a:cubicBezTo>
                  <a:cubicBezTo>
                    <a:pt x="53" y="19"/>
                    <a:pt x="58" y="21"/>
                    <a:pt x="65" y="21"/>
                  </a:cubicBezTo>
                  <a:cubicBezTo>
                    <a:pt x="68" y="21"/>
                    <a:pt x="77" y="24"/>
                    <a:pt x="77" y="33"/>
                  </a:cubicBezTo>
                  <a:cubicBezTo>
                    <a:pt x="87" y="33"/>
                    <a:pt x="93" y="33"/>
                    <a:pt x="95" y="33"/>
                  </a:cubicBezTo>
                  <a:cubicBezTo>
                    <a:pt x="118" y="33"/>
                    <a:pt x="134" y="63"/>
                    <a:pt x="167" y="63"/>
                  </a:cubicBezTo>
                  <a:cubicBezTo>
                    <a:pt x="177" y="63"/>
                    <a:pt x="181" y="60"/>
                    <a:pt x="184" y="53"/>
                  </a:cubicBezTo>
                  <a:cubicBezTo>
                    <a:pt x="175" y="53"/>
                    <a:pt x="171" y="52"/>
                    <a:pt x="168" y="51"/>
                  </a:cubicBezTo>
                  <a:cubicBezTo>
                    <a:pt x="169" y="49"/>
                    <a:pt x="174" y="48"/>
                    <a:pt x="176" y="48"/>
                  </a:cubicBezTo>
                  <a:cubicBezTo>
                    <a:pt x="176" y="37"/>
                    <a:pt x="176" y="37"/>
                    <a:pt x="176" y="37"/>
                  </a:cubicBezTo>
                  <a:cubicBezTo>
                    <a:pt x="171" y="36"/>
                    <a:pt x="157" y="32"/>
                    <a:pt x="157" y="25"/>
                  </a:cubicBezTo>
                  <a:cubicBezTo>
                    <a:pt x="157" y="13"/>
                    <a:pt x="177" y="6"/>
                    <a:pt x="184" y="0"/>
                  </a:cubicBezTo>
                  <a:cubicBezTo>
                    <a:pt x="189" y="3"/>
                    <a:pt x="193" y="5"/>
                    <a:pt x="199" y="5"/>
                  </a:cubicBezTo>
                  <a:cubicBezTo>
                    <a:pt x="198" y="12"/>
                    <a:pt x="199" y="14"/>
                    <a:pt x="199" y="16"/>
                  </a:cubicBezTo>
                  <a:cubicBezTo>
                    <a:pt x="199" y="28"/>
                    <a:pt x="213" y="45"/>
                    <a:pt x="227" y="45"/>
                  </a:cubicBezTo>
                  <a:cubicBezTo>
                    <a:pt x="234" y="45"/>
                    <a:pt x="238" y="36"/>
                    <a:pt x="248" y="36"/>
                  </a:cubicBezTo>
                  <a:cubicBezTo>
                    <a:pt x="257" y="36"/>
                    <a:pt x="265" y="46"/>
                    <a:pt x="265" y="56"/>
                  </a:cubicBezTo>
                  <a:cubicBezTo>
                    <a:pt x="265" y="67"/>
                    <a:pt x="247" y="90"/>
                    <a:pt x="240" y="93"/>
                  </a:cubicBezTo>
                  <a:cubicBezTo>
                    <a:pt x="236" y="94"/>
                    <a:pt x="191" y="89"/>
                    <a:pt x="191" y="91"/>
                  </a:cubicBezTo>
                  <a:cubicBezTo>
                    <a:pt x="191" y="93"/>
                    <a:pt x="143" y="104"/>
                    <a:pt x="140" y="105"/>
                  </a:cubicBezTo>
                  <a:cubicBezTo>
                    <a:pt x="125" y="111"/>
                    <a:pt x="110" y="117"/>
                    <a:pt x="91" y="11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14" name="Freeform 122"/>
            <p:cNvSpPr>
              <a:spLocks/>
            </p:cNvSpPr>
            <p:nvPr/>
          </p:nvSpPr>
          <p:spPr bwMode="auto">
            <a:xfrm>
              <a:off x="2370901" y="1425190"/>
              <a:ext cx="47633" cy="39060"/>
            </a:xfrm>
            <a:custGeom>
              <a:avLst/>
              <a:gdLst>
                <a:gd name="T0" fmla="*/ 13 w 36"/>
                <a:gd name="T1" fmla="*/ 29 h 29"/>
                <a:gd name="T2" fmla="*/ 0 w 36"/>
                <a:gd name="T3" fmla="*/ 19 h 29"/>
                <a:gd name="T4" fmla="*/ 36 w 36"/>
                <a:gd name="T5" fmla="*/ 1 h 29"/>
                <a:gd name="T6" fmla="*/ 13 w 36"/>
                <a:gd name="T7" fmla="*/ 29 h 29"/>
              </a:gdLst>
              <a:ahLst/>
              <a:cxnLst>
                <a:cxn ang="0">
                  <a:pos x="T0" y="T1"/>
                </a:cxn>
                <a:cxn ang="0">
                  <a:pos x="T2" y="T3"/>
                </a:cxn>
                <a:cxn ang="0">
                  <a:pos x="T4" y="T5"/>
                </a:cxn>
                <a:cxn ang="0">
                  <a:pos x="T6" y="T7"/>
                </a:cxn>
              </a:cxnLst>
              <a:rect l="0" t="0" r="r" b="b"/>
              <a:pathLst>
                <a:path w="36" h="29">
                  <a:moveTo>
                    <a:pt x="13" y="29"/>
                  </a:moveTo>
                  <a:cubicBezTo>
                    <a:pt x="7" y="29"/>
                    <a:pt x="0" y="25"/>
                    <a:pt x="0" y="19"/>
                  </a:cubicBezTo>
                  <a:cubicBezTo>
                    <a:pt x="0" y="7"/>
                    <a:pt x="28" y="0"/>
                    <a:pt x="36" y="1"/>
                  </a:cubicBezTo>
                  <a:cubicBezTo>
                    <a:pt x="34" y="12"/>
                    <a:pt x="23" y="29"/>
                    <a:pt x="13" y="2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15" name="Freeform 123"/>
            <p:cNvSpPr>
              <a:spLocks/>
            </p:cNvSpPr>
            <p:nvPr/>
          </p:nvSpPr>
          <p:spPr bwMode="auto">
            <a:xfrm>
              <a:off x="2499688" y="1373702"/>
              <a:ext cx="33519" cy="14203"/>
            </a:xfrm>
            <a:custGeom>
              <a:avLst/>
              <a:gdLst>
                <a:gd name="T0" fmla="*/ 9 w 26"/>
                <a:gd name="T1" fmla="*/ 11 h 11"/>
                <a:gd name="T2" fmla="*/ 0 w 26"/>
                <a:gd name="T3" fmla="*/ 0 h 11"/>
                <a:gd name="T4" fmla="*/ 26 w 26"/>
                <a:gd name="T5" fmla="*/ 0 h 11"/>
                <a:gd name="T6" fmla="*/ 26 w 26"/>
                <a:gd name="T7" fmla="*/ 11 h 11"/>
                <a:gd name="T8" fmla="*/ 9 w 26"/>
                <a:gd name="T9" fmla="*/ 11 h 11"/>
              </a:gdLst>
              <a:ahLst/>
              <a:cxnLst>
                <a:cxn ang="0">
                  <a:pos x="T0" y="T1"/>
                </a:cxn>
                <a:cxn ang="0">
                  <a:pos x="T2" y="T3"/>
                </a:cxn>
                <a:cxn ang="0">
                  <a:pos x="T4" y="T5"/>
                </a:cxn>
                <a:cxn ang="0">
                  <a:pos x="T6" y="T7"/>
                </a:cxn>
                <a:cxn ang="0">
                  <a:pos x="T8" y="T9"/>
                </a:cxn>
              </a:cxnLst>
              <a:rect l="0" t="0" r="r" b="b"/>
              <a:pathLst>
                <a:path w="26" h="11">
                  <a:moveTo>
                    <a:pt x="9" y="11"/>
                  </a:moveTo>
                  <a:cubicBezTo>
                    <a:pt x="6" y="11"/>
                    <a:pt x="0" y="8"/>
                    <a:pt x="0" y="0"/>
                  </a:cubicBezTo>
                  <a:cubicBezTo>
                    <a:pt x="26" y="0"/>
                    <a:pt x="26" y="0"/>
                    <a:pt x="26" y="0"/>
                  </a:cubicBezTo>
                  <a:cubicBezTo>
                    <a:pt x="26" y="11"/>
                    <a:pt x="26" y="11"/>
                    <a:pt x="26" y="11"/>
                  </a:cubicBezTo>
                  <a:cubicBezTo>
                    <a:pt x="23" y="11"/>
                    <a:pt x="9" y="11"/>
                    <a:pt x="9" y="1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16" name="Freeform 124"/>
            <p:cNvSpPr>
              <a:spLocks/>
            </p:cNvSpPr>
            <p:nvPr/>
          </p:nvSpPr>
          <p:spPr bwMode="auto">
            <a:xfrm>
              <a:off x="2272107" y="1325764"/>
              <a:ext cx="199354" cy="117181"/>
            </a:xfrm>
            <a:custGeom>
              <a:avLst/>
              <a:gdLst>
                <a:gd name="T0" fmla="*/ 151 w 151"/>
                <a:gd name="T1" fmla="*/ 14 h 88"/>
                <a:gd name="T2" fmla="*/ 141 w 151"/>
                <a:gd name="T3" fmla="*/ 27 h 88"/>
                <a:gd name="T4" fmla="*/ 147 w 151"/>
                <a:gd name="T5" fmla="*/ 43 h 88"/>
                <a:gd name="T6" fmla="*/ 115 w 151"/>
                <a:gd name="T7" fmla="*/ 68 h 88"/>
                <a:gd name="T8" fmla="*/ 96 w 151"/>
                <a:gd name="T9" fmla="*/ 46 h 88"/>
                <a:gd name="T10" fmla="*/ 70 w 151"/>
                <a:gd name="T11" fmla="*/ 71 h 88"/>
                <a:gd name="T12" fmla="*/ 54 w 151"/>
                <a:gd name="T13" fmla="*/ 88 h 88"/>
                <a:gd name="T14" fmla="*/ 41 w 151"/>
                <a:gd name="T15" fmla="*/ 76 h 88"/>
                <a:gd name="T16" fmla="*/ 20 w 151"/>
                <a:gd name="T17" fmla="*/ 76 h 88"/>
                <a:gd name="T18" fmla="*/ 7 w 151"/>
                <a:gd name="T19" fmla="*/ 83 h 88"/>
                <a:gd name="T20" fmla="*/ 0 w 151"/>
                <a:gd name="T21" fmla="*/ 71 h 88"/>
                <a:gd name="T22" fmla="*/ 16 w 151"/>
                <a:gd name="T23" fmla="*/ 56 h 88"/>
                <a:gd name="T24" fmla="*/ 53 w 151"/>
                <a:gd name="T25" fmla="*/ 40 h 88"/>
                <a:gd name="T26" fmla="*/ 92 w 151"/>
                <a:gd name="T27" fmla="*/ 11 h 88"/>
                <a:gd name="T28" fmla="*/ 106 w 151"/>
                <a:gd name="T29" fmla="*/ 13 h 88"/>
                <a:gd name="T30" fmla="*/ 151 w 151"/>
                <a:gd name="T31" fmla="*/ 1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88">
                  <a:moveTo>
                    <a:pt x="151" y="14"/>
                  </a:moveTo>
                  <a:cubicBezTo>
                    <a:pt x="151" y="20"/>
                    <a:pt x="147" y="25"/>
                    <a:pt x="141" y="27"/>
                  </a:cubicBezTo>
                  <a:cubicBezTo>
                    <a:pt x="142" y="35"/>
                    <a:pt x="147" y="36"/>
                    <a:pt x="147" y="43"/>
                  </a:cubicBezTo>
                  <a:cubicBezTo>
                    <a:pt x="115" y="68"/>
                    <a:pt x="115" y="68"/>
                    <a:pt x="115" y="68"/>
                  </a:cubicBezTo>
                  <a:cubicBezTo>
                    <a:pt x="102" y="68"/>
                    <a:pt x="103" y="50"/>
                    <a:pt x="96" y="46"/>
                  </a:cubicBezTo>
                  <a:cubicBezTo>
                    <a:pt x="94" y="60"/>
                    <a:pt x="83" y="72"/>
                    <a:pt x="70" y="71"/>
                  </a:cubicBezTo>
                  <a:cubicBezTo>
                    <a:pt x="69" y="79"/>
                    <a:pt x="63" y="88"/>
                    <a:pt x="54" y="88"/>
                  </a:cubicBezTo>
                  <a:cubicBezTo>
                    <a:pt x="48" y="88"/>
                    <a:pt x="43" y="79"/>
                    <a:pt x="41" y="76"/>
                  </a:cubicBezTo>
                  <a:cubicBezTo>
                    <a:pt x="32" y="81"/>
                    <a:pt x="28" y="76"/>
                    <a:pt x="20" y="76"/>
                  </a:cubicBezTo>
                  <a:cubicBezTo>
                    <a:pt x="16" y="76"/>
                    <a:pt x="13" y="82"/>
                    <a:pt x="7" y="83"/>
                  </a:cubicBezTo>
                  <a:cubicBezTo>
                    <a:pt x="6" y="77"/>
                    <a:pt x="0" y="73"/>
                    <a:pt x="0" y="71"/>
                  </a:cubicBezTo>
                  <a:cubicBezTo>
                    <a:pt x="0" y="69"/>
                    <a:pt x="13" y="58"/>
                    <a:pt x="16" y="56"/>
                  </a:cubicBezTo>
                  <a:cubicBezTo>
                    <a:pt x="28" y="50"/>
                    <a:pt x="40" y="48"/>
                    <a:pt x="53" y="40"/>
                  </a:cubicBezTo>
                  <a:cubicBezTo>
                    <a:pt x="67" y="32"/>
                    <a:pt x="71" y="11"/>
                    <a:pt x="92" y="11"/>
                  </a:cubicBezTo>
                  <a:cubicBezTo>
                    <a:pt x="98" y="11"/>
                    <a:pt x="99" y="12"/>
                    <a:pt x="106" y="13"/>
                  </a:cubicBezTo>
                  <a:cubicBezTo>
                    <a:pt x="106" y="13"/>
                    <a:pt x="151" y="0"/>
                    <a:pt x="151" y="1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17" name="Freeform 125"/>
            <p:cNvSpPr>
              <a:spLocks/>
            </p:cNvSpPr>
            <p:nvPr/>
          </p:nvSpPr>
          <p:spPr bwMode="auto">
            <a:xfrm>
              <a:off x="2538500" y="1251195"/>
              <a:ext cx="114673" cy="37285"/>
            </a:xfrm>
            <a:custGeom>
              <a:avLst/>
              <a:gdLst>
                <a:gd name="T0" fmla="*/ 34 w 87"/>
                <a:gd name="T1" fmla="*/ 28 h 28"/>
                <a:gd name="T2" fmla="*/ 15 w 87"/>
                <a:gd name="T3" fmla="*/ 22 h 28"/>
                <a:gd name="T4" fmla="*/ 0 w 87"/>
                <a:gd name="T5" fmla="*/ 28 h 28"/>
                <a:gd name="T6" fmla="*/ 55 w 87"/>
                <a:gd name="T7" fmla="*/ 0 h 28"/>
                <a:gd name="T8" fmla="*/ 87 w 87"/>
                <a:gd name="T9" fmla="*/ 20 h 28"/>
                <a:gd name="T10" fmla="*/ 67 w 87"/>
                <a:gd name="T11" fmla="*/ 28 h 28"/>
                <a:gd name="T12" fmla="*/ 34 w 8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7" h="28">
                  <a:moveTo>
                    <a:pt x="34" y="28"/>
                  </a:moveTo>
                  <a:cubicBezTo>
                    <a:pt x="25" y="28"/>
                    <a:pt x="23" y="22"/>
                    <a:pt x="15" y="22"/>
                  </a:cubicBezTo>
                  <a:cubicBezTo>
                    <a:pt x="9" y="22"/>
                    <a:pt x="6" y="27"/>
                    <a:pt x="0" y="28"/>
                  </a:cubicBezTo>
                  <a:cubicBezTo>
                    <a:pt x="0" y="18"/>
                    <a:pt x="45" y="0"/>
                    <a:pt x="55" y="0"/>
                  </a:cubicBezTo>
                  <a:cubicBezTo>
                    <a:pt x="71" y="0"/>
                    <a:pt x="84" y="10"/>
                    <a:pt x="87" y="20"/>
                  </a:cubicBezTo>
                  <a:cubicBezTo>
                    <a:pt x="81" y="23"/>
                    <a:pt x="76" y="28"/>
                    <a:pt x="67" y="28"/>
                  </a:cubicBezTo>
                  <a:cubicBezTo>
                    <a:pt x="46" y="28"/>
                    <a:pt x="51" y="28"/>
                    <a:pt x="34" y="2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18" name="Freeform 126"/>
            <p:cNvSpPr>
              <a:spLocks/>
            </p:cNvSpPr>
            <p:nvPr/>
          </p:nvSpPr>
          <p:spPr bwMode="auto">
            <a:xfrm>
              <a:off x="2542029" y="1293806"/>
              <a:ext cx="100559" cy="55039"/>
            </a:xfrm>
            <a:custGeom>
              <a:avLst/>
              <a:gdLst>
                <a:gd name="T0" fmla="*/ 65 w 76"/>
                <a:gd name="T1" fmla="*/ 18 h 42"/>
                <a:gd name="T2" fmla="*/ 24 w 76"/>
                <a:gd name="T3" fmla="*/ 42 h 42"/>
                <a:gd name="T4" fmla="*/ 0 w 76"/>
                <a:gd name="T5" fmla="*/ 20 h 42"/>
                <a:gd name="T6" fmla="*/ 62 w 76"/>
                <a:gd name="T7" fmla="*/ 0 h 42"/>
                <a:gd name="T8" fmla="*/ 76 w 76"/>
                <a:gd name="T9" fmla="*/ 8 h 42"/>
                <a:gd name="T10" fmla="*/ 43 w 76"/>
                <a:gd name="T11" fmla="*/ 18 h 42"/>
                <a:gd name="T12" fmla="*/ 65 w 76"/>
                <a:gd name="T13" fmla="*/ 18 h 42"/>
              </a:gdLst>
              <a:ahLst/>
              <a:cxnLst>
                <a:cxn ang="0">
                  <a:pos x="T0" y="T1"/>
                </a:cxn>
                <a:cxn ang="0">
                  <a:pos x="T2" y="T3"/>
                </a:cxn>
                <a:cxn ang="0">
                  <a:pos x="T4" y="T5"/>
                </a:cxn>
                <a:cxn ang="0">
                  <a:pos x="T6" y="T7"/>
                </a:cxn>
                <a:cxn ang="0">
                  <a:pos x="T8" y="T9"/>
                </a:cxn>
                <a:cxn ang="0">
                  <a:pos x="T10" y="T11"/>
                </a:cxn>
                <a:cxn ang="0">
                  <a:pos x="T12" y="T13"/>
                </a:cxn>
              </a:cxnLst>
              <a:rect l="0" t="0" r="r" b="b"/>
              <a:pathLst>
                <a:path w="76" h="42">
                  <a:moveTo>
                    <a:pt x="65" y="18"/>
                  </a:moveTo>
                  <a:cubicBezTo>
                    <a:pt x="66" y="34"/>
                    <a:pt x="41" y="42"/>
                    <a:pt x="24" y="42"/>
                  </a:cubicBezTo>
                  <a:cubicBezTo>
                    <a:pt x="13" y="42"/>
                    <a:pt x="0" y="27"/>
                    <a:pt x="0" y="20"/>
                  </a:cubicBezTo>
                  <a:cubicBezTo>
                    <a:pt x="0" y="2"/>
                    <a:pt x="46" y="0"/>
                    <a:pt x="62" y="0"/>
                  </a:cubicBezTo>
                  <a:cubicBezTo>
                    <a:pt x="71" y="0"/>
                    <a:pt x="74" y="5"/>
                    <a:pt x="76" y="8"/>
                  </a:cubicBezTo>
                  <a:cubicBezTo>
                    <a:pt x="68" y="15"/>
                    <a:pt x="55" y="18"/>
                    <a:pt x="43" y="18"/>
                  </a:cubicBezTo>
                  <a:lnTo>
                    <a:pt x="65" y="18"/>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19" name="Freeform 127"/>
            <p:cNvSpPr>
              <a:spLocks/>
            </p:cNvSpPr>
            <p:nvPr/>
          </p:nvSpPr>
          <p:spPr bwMode="auto">
            <a:xfrm>
              <a:off x="2494395" y="1284929"/>
              <a:ext cx="33519" cy="42611"/>
            </a:xfrm>
            <a:custGeom>
              <a:avLst/>
              <a:gdLst>
                <a:gd name="T0" fmla="*/ 26 w 26"/>
                <a:gd name="T1" fmla="*/ 22 h 32"/>
                <a:gd name="T2" fmla="*/ 15 w 26"/>
                <a:gd name="T3" fmla="*/ 32 h 32"/>
                <a:gd name="T4" fmla="*/ 0 w 26"/>
                <a:gd name="T5" fmla="*/ 20 h 32"/>
                <a:gd name="T6" fmla="*/ 26 w 26"/>
                <a:gd name="T7" fmla="*/ 22 h 32"/>
              </a:gdLst>
              <a:ahLst/>
              <a:cxnLst>
                <a:cxn ang="0">
                  <a:pos x="T0" y="T1"/>
                </a:cxn>
                <a:cxn ang="0">
                  <a:pos x="T2" y="T3"/>
                </a:cxn>
                <a:cxn ang="0">
                  <a:pos x="T4" y="T5"/>
                </a:cxn>
                <a:cxn ang="0">
                  <a:pos x="T6" y="T7"/>
                </a:cxn>
              </a:cxnLst>
              <a:rect l="0" t="0" r="r" b="b"/>
              <a:pathLst>
                <a:path w="26" h="32">
                  <a:moveTo>
                    <a:pt x="26" y="22"/>
                  </a:moveTo>
                  <a:cubicBezTo>
                    <a:pt x="22" y="27"/>
                    <a:pt x="20" y="32"/>
                    <a:pt x="15" y="32"/>
                  </a:cubicBezTo>
                  <a:cubicBezTo>
                    <a:pt x="8" y="32"/>
                    <a:pt x="0" y="24"/>
                    <a:pt x="0" y="20"/>
                  </a:cubicBezTo>
                  <a:cubicBezTo>
                    <a:pt x="0" y="0"/>
                    <a:pt x="21" y="20"/>
                    <a:pt x="26" y="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20" name="Freeform 128"/>
            <p:cNvSpPr>
              <a:spLocks/>
            </p:cNvSpPr>
            <p:nvPr/>
          </p:nvSpPr>
          <p:spPr bwMode="auto">
            <a:xfrm>
              <a:off x="2863112" y="1560127"/>
              <a:ext cx="169363" cy="147363"/>
            </a:xfrm>
            <a:custGeom>
              <a:avLst/>
              <a:gdLst>
                <a:gd name="T0" fmla="*/ 114 w 129"/>
                <a:gd name="T1" fmla="*/ 42 h 111"/>
                <a:gd name="T2" fmla="*/ 111 w 129"/>
                <a:gd name="T3" fmla="*/ 54 h 111"/>
                <a:gd name="T4" fmla="*/ 129 w 129"/>
                <a:gd name="T5" fmla="*/ 58 h 111"/>
                <a:gd name="T6" fmla="*/ 98 w 129"/>
                <a:gd name="T7" fmla="*/ 99 h 111"/>
                <a:gd name="T8" fmla="*/ 83 w 129"/>
                <a:gd name="T9" fmla="*/ 111 h 111"/>
                <a:gd name="T10" fmla="*/ 67 w 129"/>
                <a:gd name="T11" fmla="*/ 97 h 111"/>
                <a:gd name="T12" fmla="*/ 0 w 129"/>
                <a:gd name="T13" fmla="*/ 55 h 111"/>
                <a:gd name="T14" fmla="*/ 0 w 129"/>
                <a:gd name="T15" fmla="*/ 42 h 111"/>
                <a:gd name="T16" fmla="*/ 34 w 129"/>
                <a:gd name="T17" fmla="*/ 51 h 111"/>
                <a:gd name="T18" fmla="*/ 45 w 129"/>
                <a:gd name="T19" fmla="*/ 51 h 111"/>
                <a:gd name="T20" fmla="*/ 45 w 129"/>
                <a:gd name="T21" fmla="*/ 30 h 111"/>
                <a:gd name="T22" fmla="*/ 21 w 129"/>
                <a:gd name="T23" fmla="*/ 19 h 111"/>
                <a:gd name="T24" fmla="*/ 27 w 129"/>
                <a:gd name="T25" fmla="*/ 13 h 111"/>
                <a:gd name="T26" fmla="*/ 72 w 129"/>
                <a:gd name="T27" fmla="*/ 4 h 111"/>
                <a:gd name="T28" fmla="*/ 102 w 129"/>
                <a:gd name="T29" fmla="*/ 4 h 111"/>
                <a:gd name="T30" fmla="*/ 110 w 129"/>
                <a:gd name="T31" fmla="*/ 11 h 111"/>
                <a:gd name="T32" fmla="*/ 86 w 129"/>
                <a:gd name="T33" fmla="*/ 41 h 111"/>
                <a:gd name="T34" fmla="*/ 114 w 129"/>
                <a:gd name="T35" fmla="*/ 4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111">
                  <a:moveTo>
                    <a:pt x="114" y="42"/>
                  </a:moveTo>
                  <a:cubicBezTo>
                    <a:pt x="114" y="53"/>
                    <a:pt x="111" y="46"/>
                    <a:pt x="111" y="54"/>
                  </a:cubicBezTo>
                  <a:cubicBezTo>
                    <a:pt x="114" y="54"/>
                    <a:pt x="124" y="56"/>
                    <a:pt x="129" y="58"/>
                  </a:cubicBezTo>
                  <a:cubicBezTo>
                    <a:pt x="125" y="101"/>
                    <a:pt x="123" y="89"/>
                    <a:pt x="98" y="99"/>
                  </a:cubicBezTo>
                  <a:cubicBezTo>
                    <a:pt x="92" y="101"/>
                    <a:pt x="90" y="111"/>
                    <a:pt x="83" y="111"/>
                  </a:cubicBezTo>
                  <a:cubicBezTo>
                    <a:pt x="73" y="111"/>
                    <a:pt x="71" y="102"/>
                    <a:pt x="67" y="97"/>
                  </a:cubicBezTo>
                  <a:cubicBezTo>
                    <a:pt x="45" y="75"/>
                    <a:pt x="22" y="78"/>
                    <a:pt x="0" y="55"/>
                  </a:cubicBezTo>
                  <a:cubicBezTo>
                    <a:pt x="0" y="42"/>
                    <a:pt x="0" y="42"/>
                    <a:pt x="0" y="42"/>
                  </a:cubicBezTo>
                  <a:cubicBezTo>
                    <a:pt x="10" y="42"/>
                    <a:pt x="21" y="51"/>
                    <a:pt x="34" y="51"/>
                  </a:cubicBezTo>
                  <a:cubicBezTo>
                    <a:pt x="42" y="51"/>
                    <a:pt x="39" y="51"/>
                    <a:pt x="45" y="51"/>
                  </a:cubicBezTo>
                  <a:cubicBezTo>
                    <a:pt x="45" y="30"/>
                    <a:pt x="45" y="30"/>
                    <a:pt x="45" y="30"/>
                  </a:cubicBezTo>
                  <a:cubicBezTo>
                    <a:pt x="36" y="28"/>
                    <a:pt x="21" y="30"/>
                    <a:pt x="21" y="19"/>
                  </a:cubicBezTo>
                  <a:cubicBezTo>
                    <a:pt x="21" y="17"/>
                    <a:pt x="26" y="15"/>
                    <a:pt x="27" y="13"/>
                  </a:cubicBezTo>
                  <a:cubicBezTo>
                    <a:pt x="39" y="0"/>
                    <a:pt x="55" y="4"/>
                    <a:pt x="72" y="4"/>
                  </a:cubicBezTo>
                  <a:cubicBezTo>
                    <a:pt x="86" y="4"/>
                    <a:pt x="102" y="4"/>
                    <a:pt x="102" y="4"/>
                  </a:cubicBezTo>
                  <a:cubicBezTo>
                    <a:pt x="105" y="4"/>
                    <a:pt x="110" y="8"/>
                    <a:pt x="110" y="11"/>
                  </a:cubicBezTo>
                  <a:cubicBezTo>
                    <a:pt x="110" y="27"/>
                    <a:pt x="91" y="34"/>
                    <a:pt x="86" y="41"/>
                  </a:cubicBezTo>
                  <a:cubicBezTo>
                    <a:pt x="92" y="40"/>
                    <a:pt x="114" y="33"/>
                    <a:pt x="114" y="4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21" name="Freeform 129"/>
            <p:cNvSpPr>
              <a:spLocks/>
            </p:cNvSpPr>
            <p:nvPr/>
          </p:nvSpPr>
          <p:spPr bwMode="auto">
            <a:xfrm>
              <a:off x="2801366" y="1386130"/>
              <a:ext cx="190533" cy="106527"/>
            </a:xfrm>
            <a:custGeom>
              <a:avLst/>
              <a:gdLst>
                <a:gd name="T0" fmla="*/ 8 w 144"/>
                <a:gd name="T1" fmla="*/ 19 h 80"/>
                <a:gd name="T2" fmla="*/ 0 w 144"/>
                <a:gd name="T3" fmla="*/ 3 h 80"/>
                <a:gd name="T4" fmla="*/ 9 w 144"/>
                <a:gd name="T5" fmla="*/ 3 h 80"/>
                <a:gd name="T6" fmla="*/ 66 w 144"/>
                <a:gd name="T7" fmla="*/ 37 h 80"/>
                <a:gd name="T8" fmla="*/ 51 w 144"/>
                <a:gd name="T9" fmla="*/ 23 h 80"/>
                <a:gd name="T10" fmla="*/ 51 w 144"/>
                <a:gd name="T11" fmla="*/ 14 h 80"/>
                <a:gd name="T12" fmla="*/ 92 w 144"/>
                <a:gd name="T13" fmla="*/ 31 h 80"/>
                <a:gd name="T14" fmla="*/ 92 w 144"/>
                <a:gd name="T15" fmla="*/ 14 h 80"/>
                <a:gd name="T16" fmla="*/ 66 w 144"/>
                <a:gd name="T17" fmla="*/ 3 h 80"/>
                <a:gd name="T18" fmla="*/ 80 w 144"/>
                <a:gd name="T19" fmla="*/ 2 h 80"/>
                <a:gd name="T20" fmla="*/ 114 w 144"/>
                <a:gd name="T21" fmla="*/ 10 h 80"/>
                <a:gd name="T22" fmla="*/ 129 w 144"/>
                <a:gd name="T23" fmla="*/ 3 h 80"/>
                <a:gd name="T24" fmla="*/ 144 w 144"/>
                <a:gd name="T25" fmla="*/ 23 h 80"/>
                <a:gd name="T26" fmla="*/ 138 w 144"/>
                <a:gd name="T27" fmla="*/ 73 h 80"/>
                <a:gd name="T28" fmla="*/ 108 w 144"/>
                <a:gd name="T29" fmla="*/ 77 h 80"/>
                <a:gd name="T30" fmla="*/ 83 w 144"/>
                <a:gd name="T31" fmla="*/ 73 h 80"/>
                <a:gd name="T32" fmla="*/ 89 w 144"/>
                <a:gd name="T33" fmla="*/ 65 h 80"/>
                <a:gd name="T34" fmla="*/ 89 w 144"/>
                <a:gd name="T35" fmla="*/ 57 h 80"/>
                <a:gd name="T36" fmla="*/ 108 w 144"/>
                <a:gd name="T37" fmla="*/ 46 h 80"/>
                <a:gd name="T38" fmla="*/ 98 w 144"/>
                <a:gd name="T39" fmla="*/ 43 h 80"/>
                <a:gd name="T40" fmla="*/ 43 w 144"/>
                <a:gd name="T41" fmla="*/ 51 h 80"/>
                <a:gd name="T42" fmla="*/ 34 w 144"/>
                <a:gd name="T43" fmla="*/ 41 h 80"/>
                <a:gd name="T44" fmla="*/ 23 w 144"/>
                <a:gd name="T45" fmla="*/ 41 h 80"/>
                <a:gd name="T46" fmla="*/ 20 w 144"/>
                <a:gd name="T47" fmla="*/ 34 h 80"/>
                <a:gd name="T48" fmla="*/ 2 w 144"/>
                <a:gd name="T49" fmla="*/ 26 h 80"/>
                <a:gd name="T50" fmla="*/ 2 w 144"/>
                <a:gd name="T51" fmla="*/ 11 h 80"/>
                <a:gd name="T52" fmla="*/ 8 w 144"/>
                <a:gd name="T5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80">
                  <a:moveTo>
                    <a:pt x="8" y="19"/>
                  </a:moveTo>
                  <a:cubicBezTo>
                    <a:pt x="5" y="15"/>
                    <a:pt x="0" y="11"/>
                    <a:pt x="0" y="3"/>
                  </a:cubicBezTo>
                  <a:cubicBezTo>
                    <a:pt x="3" y="3"/>
                    <a:pt x="6" y="3"/>
                    <a:pt x="9" y="3"/>
                  </a:cubicBezTo>
                  <a:cubicBezTo>
                    <a:pt x="31" y="3"/>
                    <a:pt x="42" y="44"/>
                    <a:pt x="66" y="37"/>
                  </a:cubicBezTo>
                  <a:cubicBezTo>
                    <a:pt x="60" y="33"/>
                    <a:pt x="54" y="27"/>
                    <a:pt x="51" y="23"/>
                  </a:cubicBezTo>
                  <a:cubicBezTo>
                    <a:pt x="51" y="14"/>
                    <a:pt x="51" y="14"/>
                    <a:pt x="51" y="14"/>
                  </a:cubicBezTo>
                  <a:cubicBezTo>
                    <a:pt x="67" y="14"/>
                    <a:pt x="74" y="31"/>
                    <a:pt x="92" y="31"/>
                  </a:cubicBezTo>
                  <a:cubicBezTo>
                    <a:pt x="92" y="14"/>
                    <a:pt x="92" y="14"/>
                    <a:pt x="92" y="14"/>
                  </a:cubicBezTo>
                  <a:cubicBezTo>
                    <a:pt x="80" y="14"/>
                    <a:pt x="69" y="14"/>
                    <a:pt x="66" y="3"/>
                  </a:cubicBezTo>
                  <a:cubicBezTo>
                    <a:pt x="71" y="0"/>
                    <a:pt x="74" y="2"/>
                    <a:pt x="80" y="2"/>
                  </a:cubicBezTo>
                  <a:cubicBezTo>
                    <a:pt x="92" y="2"/>
                    <a:pt x="99" y="10"/>
                    <a:pt x="114" y="10"/>
                  </a:cubicBezTo>
                  <a:cubicBezTo>
                    <a:pt x="120" y="10"/>
                    <a:pt x="123" y="3"/>
                    <a:pt x="129" y="3"/>
                  </a:cubicBezTo>
                  <a:cubicBezTo>
                    <a:pt x="142" y="3"/>
                    <a:pt x="144" y="11"/>
                    <a:pt x="144" y="23"/>
                  </a:cubicBezTo>
                  <a:cubicBezTo>
                    <a:pt x="144" y="41"/>
                    <a:pt x="135" y="51"/>
                    <a:pt x="138" y="73"/>
                  </a:cubicBezTo>
                  <a:cubicBezTo>
                    <a:pt x="127" y="77"/>
                    <a:pt x="110" y="77"/>
                    <a:pt x="108" y="77"/>
                  </a:cubicBezTo>
                  <a:cubicBezTo>
                    <a:pt x="103" y="77"/>
                    <a:pt x="83" y="80"/>
                    <a:pt x="83" y="73"/>
                  </a:cubicBezTo>
                  <a:cubicBezTo>
                    <a:pt x="83" y="70"/>
                    <a:pt x="86" y="67"/>
                    <a:pt x="89" y="65"/>
                  </a:cubicBezTo>
                  <a:cubicBezTo>
                    <a:pt x="88" y="63"/>
                    <a:pt x="88" y="60"/>
                    <a:pt x="89" y="57"/>
                  </a:cubicBezTo>
                  <a:cubicBezTo>
                    <a:pt x="89" y="50"/>
                    <a:pt x="103" y="50"/>
                    <a:pt x="108" y="46"/>
                  </a:cubicBezTo>
                  <a:cubicBezTo>
                    <a:pt x="105" y="44"/>
                    <a:pt x="102" y="43"/>
                    <a:pt x="98" y="43"/>
                  </a:cubicBezTo>
                  <a:cubicBezTo>
                    <a:pt x="85" y="43"/>
                    <a:pt x="58" y="51"/>
                    <a:pt x="43" y="51"/>
                  </a:cubicBezTo>
                  <a:cubicBezTo>
                    <a:pt x="38" y="51"/>
                    <a:pt x="34" y="46"/>
                    <a:pt x="34" y="41"/>
                  </a:cubicBezTo>
                  <a:cubicBezTo>
                    <a:pt x="23" y="41"/>
                    <a:pt x="23" y="41"/>
                    <a:pt x="23" y="41"/>
                  </a:cubicBezTo>
                  <a:cubicBezTo>
                    <a:pt x="20" y="34"/>
                    <a:pt x="20" y="34"/>
                    <a:pt x="20" y="34"/>
                  </a:cubicBezTo>
                  <a:cubicBezTo>
                    <a:pt x="13" y="36"/>
                    <a:pt x="8" y="30"/>
                    <a:pt x="2" y="26"/>
                  </a:cubicBezTo>
                  <a:cubicBezTo>
                    <a:pt x="2" y="11"/>
                    <a:pt x="2" y="11"/>
                    <a:pt x="2" y="11"/>
                  </a:cubicBezTo>
                  <a:lnTo>
                    <a:pt x="8" y="19"/>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22" name="Freeform 130"/>
            <p:cNvSpPr>
              <a:spLocks/>
            </p:cNvSpPr>
            <p:nvPr/>
          </p:nvSpPr>
          <p:spPr bwMode="auto">
            <a:xfrm>
              <a:off x="2946030" y="1789161"/>
              <a:ext cx="112908" cy="71019"/>
            </a:xfrm>
            <a:custGeom>
              <a:avLst/>
              <a:gdLst>
                <a:gd name="T0" fmla="*/ 66 w 85"/>
                <a:gd name="T1" fmla="*/ 53 h 53"/>
                <a:gd name="T2" fmla="*/ 0 w 85"/>
                <a:gd name="T3" fmla="*/ 29 h 53"/>
                <a:gd name="T4" fmla="*/ 17 w 85"/>
                <a:gd name="T5" fmla="*/ 25 h 53"/>
                <a:gd name="T6" fmla="*/ 38 w 85"/>
                <a:gd name="T7" fmla="*/ 0 h 53"/>
                <a:gd name="T8" fmla="*/ 85 w 85"/>
                <a:gd name="T9" fmla="*/ 40 h 53"/>
                <a:gd name="T10" fmla="*/ 66 w 85"/>
                <a:gd name="T11" fmla="*/ 53 h 53"/>
              </a:gdLst>
              <a:ahLst/>
              <a:cxnLst>
                <a:cxn ang="0">
                  <a:pos x="T0" y="T1"/>
                </a:cxn>
                <a:cxn ang="0">
                  <a:pos x="T2" y="T3"/>
                </a:cxn>
                <a:cxn ang="0">
                  <a:pos x="T4" y="T5"/>
                </a:cxn>
                <a:cxn ang="0">
                  <a:pos x="T6" y="T7"/>
                </a:cxn>
                <a:cxn ang="0">
                  <a:pos x="T8" y="T9"/>
                </a:cxn>
                <a:cxn ang="0">
                  <a:pos x="T10" y="T11"/>
                </a:cxn>
              </a:cxnLst>
              <a:rect l="0" t="0" r="r" b="b"/>
              <a:pathLst>
                <a:path w="85" h="53">
                  <a:moveTo>
                    <a:pt x="66" y="53"/>
                  </a:moveTo>
                  <a:cubicBezTo>
                    <a:pt x="56" y="53"/>
                    <a:pt x="0" y="32"/>
                    <a:pt x="0" y="29"/>
                  </a:cubicBezTo>
                  <a:cubicBezTo>
                    <a:pt x="0" y="23"/>
                    <a:pt x="13" y="26"/>
                    <a:pt x="17" y="25"/>
                  </a:cubicBezTo>
                  <a:cubicBezTo>
                    <a:pt x="26" y="22"/>
                    <a:pt x="23" y="0"/>
                    <a:pt x="38" y="0"/>
                  </a:cubicBezTo>
                  <a:cubicBezTo>
                    <a:pt x="49" y="0"/>
                    <a:pt x="80" y="29"/>
                    <a:pt x="85" y="40"/>
                  </a:cubicBezTo>
                  <a:cubicBezTo>
                    <a:pt x="77" y="45"/>
                    <a:pt x="74" y="53"/>
                    <a:pt x="66" y="5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23" name="Freeform 131"/>
            <p:cNvSpPr>
              <a:spLocks/>
            </p:cNvSpPr>
            <p:nvPr/>
          </p:nvSpPr>
          <p:spPr bwMode="auto">
            <a:xfrm>
              <a:off x="3053645" y="1540596"/>
              <a:ext cx="146428" cy="126058"/>
            </a:xfrm>
            <a:custGeom>
              <a:avLst/>
              <a:gdLst>
                <a:gd name="T0" fmla="*/ 112 w 112"/>
                <a:gd name="T1" fmla="*/ 20 h 95"/>
                <a:gd name="T2" fmla="*/ 98 w 112"/>
                <a:gd name="T3" fmla="*/ 32 h 95"/>
                <a:gd name="T4" fmla="*/ 55 w 112"/>
                <a:gd name="T5" fmla="*/ 64 h 95"/>
                <a:gd name="T6" fmla="*/ 34 w 112"/>
                <a:gd name="T7" fmla="*/ 69 h 95"/>
                <a:gd name="T8" fmla="*/ 44 w 112"/>
                <a:gd name="T9" fmla="*/ 69 h 95"/>
                <a:gd name="T10" fmla="*/ 26 w 112"/>
                <a:gd name="T11" fmla="*/ 95 h 95"/>
                <a:gd name="T12" fmla="*/ 11 w 112"/>
                <a:gd name="T13" fmla="*/ 95 h 95"/>
                <a:gd name="T14" fmla="*/ 12 w 112"/>
                <a:gd name="T15" fmla="*/ 72 h 95"/>
                <a:gd name="T16" fmla="*/ 0 w 112"/>
                <a:gd name="T17" fmla="*/ 33 h 95"/>
                <a:gd name="T18" fmla="*/ 0 w 112"/>
                <a:gd name="T19" fmla="*/ 20 h 95"/>
                <a:gd name="T20" fmla="*/ 17 w 112"/>
                <a:gd name="T21" fmla="*/ 20 h 95"/>
                <a:gd name="T22" fmla="*/ 17 w 112"/>
                <a:gd name="T23" fmla="*/ 12 h 95"/>
                <a:gd name="T24" fmla="*/ 38 w 112"/>
                <a:gd name="T25" fmla="*/ 0 h 95"/>
                <a:gd name="T26" fmla="*/ 112 w 112"/>
                <a:gd name="T27" fmla="*/ 10 h 95"/>
                <a:gd name="T28" fmla="*/ 112 w 112"/>
                <a:gd name="T29" fmla="*/ 2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95">
                  <a:moveTo>
                    <a:pt x="112" y="20"/>
                  </a:moveTo>
                  <a:cubicBezTo>
                    <a:pt x="112" y="22"/>
                    <a:pt x="98" y="32"/>
                    <a:pt x="98" y="32"/>
                  </a:cubicBezTo>
                  <a:cubicBezTo>
                    <a:pt x="88" y="46"/>
                    <a:pt x="78" y="64"/>
                    <a:pt x="55" y="64"/>
                  </a:cubicBezTo>
                  <a:cubicBezTo>
                    <a:pt x="39" y="64"/>
                    <a:pt x="39" y="53"/>
                    <a:pt x="34" y="69"/>
                  </a:cubicBezTo>
                  <a:cubicBezTo>
                    <a:pt x="44" y="69"/>
                    <a:pt x="44" y="69"/>
                    <a:pt x="44" y="69"/>
                  </a:cubicBezTo>
                  <a:cubicBezTo>
                    <a:pt x="42" y="84"/>
                    <a:pt x="35" y="86"/>
                    <a:pt x="26" y="95"/>
                  </a:cubicBezTo>
                  <a:cubicBezTo>
                    <a:pt x="11" y="95"/>
                    <a:pt x="11" y="95"/>
                    <a:pt x="11" y="95"/>
                  </a:cubicBezTo>
                  <a:cubicBezTo>
                    <a:pt x="11" y="85"/>
                    <a:pt x="11" y="76"/>
                    <a:pt x="12" y="72"/>
                  </a:cubicBezTo>
                  <a:cubicBezTo>
                    <a:pt x="0" y="59"/>
                    <a:pt x="5" y="49"/>
                    <a:pt x="0" y="33"/>
                  </a:cubicBezTo>
                  <a:cubicBezTo>
                    <a:pt x="0" y="20"/>
                    <a:pt x="0" y="20"/>
                    <a:pt x="0" y="20"/>
                  </a:cubicBezTo>
                  <a:cubicBezTo>
                    <a:pt x="6" y="20"/>
                    <a:pt x="14" y="20"/>
                    <a:pt x="17" y="20"/>
                  </a:cubicBezTo>
                  <a:cubicBezTo>
                    <a:pt x="16" y="19"/>
                    <a:pt x="17" y="14"/>
                    <a:pt x="17" y="12"/>
                  </a:cubicBezTo>
                  <a:cubicBezTo>
                    <a:pt x="17" y="11"/>
                    <a:pt x="22" y="0"/>
                    <a:pt x="38" y="0"/>
                  </a:cubicBezTo>
                  <a:cubicBezTo>
                    <a:pt x="64" y="0"/>
                    <a:pt x="85" y="10"/>
                    <a:pt x="112" y="10"/>
                  </a:cubicBezTo>
                  <a:cubicBezTo>
                    <a:pt x="111" y="14"/>
                    <a:pt x="112" y="16"/>
                    <a:pt x="112" y="2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24" name="Freeform 132"/>
            <p:cNvSpPr>
              <a:spLocks/>
            </p:cNvSpPr>
            <p:nvPr/>
          </p:nvSpPr>
          <p:spPr bwMode="auto">
            <a:xfrm>
              <a:off x="2753733" y="1316887"/>
              <a:ext cx="49397" cy="40836"/>
            </a:xfrm>
            <a:custGeom>
              <a:avLst/>
              <a:gdLst>
                <a:gd name="T0" fmla="*/ 37 w 37"/>
                <a:gd name="T1" fmla="*/ 22 h 31"/>
                <a:gd name="T2" fmla="*/ 26 w 37"/>
                <a:gd name="T3" fmla="*/ 31 h 31"/>
                <a:gd name="T4" fmla="*/ 0 w 37"/>
                <a:gd name="T5" fmla="*/ 0 h 31"/>
                <a:gd name="T6" fmla="*/ 37 w 37"/>
                <a:gd name="T7" fmla="*/ 22 h 31"/>
              </a:gdLst>
              <a:ahLst/>
              <a:cxnLst>
                <a:cxn ang="0">
                  <a:pos x="T0" y="T1"/>
                </a:cxn>
                <a:cxn ang="0">
                  <a:pos x="T2" y="T3"/>
                </a:cxn>
                <a:cxn ang="0">
                  <a:pos x="T4" y="T5"/>
                </a:cxn>
                <a:cxn ang="0">
                  <a:pos x="T6" y="T7"/>
                </a:cxn>
              </a:cxnLst>
              <a:rect l="0" t="0" r="r" b="b"/>
              <a:pathLst>
                <a:path w="37" h="31">
                  <a:moveTo>
                    <a:pt x="37" y="22"/>
                  </a:moveTo>
                  <a:cubicBezTo>
                    <a:pt x="36" y="28"/>
                    <a:pt x="32" y="31"/>
                    <a:pt x="26" y="31"/>
                  </a:cubicBezTo>
                  <a:cubicBezTo>
                    <a:pt x="18" y="31"/>
                    <a:pt x="0" y="10"/>
                    <a:pt x="0" y="0"/>
                  </a:cubicBezTo>
                  <a:cubicBezTo>
                    <a:pt x="19" y="0"/>
                    <a:pt x="21" y="16"/>
                    <a:pt x="37" y="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25" name="Freeform 133"/>
            <p:cNvSpPr>
              <a:spLocks/>
            </p:cNvSpPr>
            <p:nvPr/>
          </p:nvSpPr>
          <p:spPr bwMode="auto">
            <a:xfrm>
              <a:off x="2781960" y="1458924"/>
              <a:ext cx="37048" cy="28408"/>
            </a:xfrm>
            <a:custGeom>
              <a:avLst/>
              <a:gdLst>
                <a:gd name="T0" fmla="*/ 22 w 27"/>
                <a:gd name="T1" fmla="*/ 0 h 22"/>
                <a:gd name="T2" fmla="*/ 27 w 27"/>
                <a:gd name="T3" fmla="*/ 12 h 22"/>
                <a:gd name="T4" fmla="*/ 16 w 27"/>
                <a:gd name="T5" fmla="*/ 22 h 22"/>
                <a:gd name="T6" fmla="*/ 0 w 27"/>
                <a:gd name="T7" fmla="*/ 21 h 22"/>
                <a:gd name="T8" fmla="*/ 22 w 27"/>
                <a:gd name="T9" fmla="*/ 0 h 22"/>
              </a:gdLst>
              <a:ahLst/>
              <a:cxnLst>
                <a:cxn ang="0">
                  <a:pos x="T0" y="T1"/>
                </a:cxn>
                <a:cxn ang="0">
                  <a:pos x="T2" y="T3"/>
                </a:cxn>
                <a:cxn ang="0">
                  <a:pos x="T4" y="T5"/>
                </a:cxn>
                <a:cxn ang="0">
                  <a:pos x="T6" y="T7"/>
                </a:cxn>
                <a:cxn ang="0">
                  <a:pos x="T8" y="T9"/>
                </a:cxn>
              </a:cxnLst>
              <a:rect l="0" t="0" r="r" b="b"/>
              <a:pathLst>
                <a:path w="27" h="22">
                  <a:moveTo>
                    <a:pt x="22" y="0"/>
                  </a:moveTo>
                  <a:cubicBezTo>
                    <a:pt x="23" y="4"/>
                    <a:pt x="27" y="6"/>
                    <a:pt x="27" y="12"/>
                  </a:cubicBezTo>
                  <a:cubicBezTo>
                    <a:pt x="27" y="21"/>
                    <a:pt x="20" y="22"/>
                    <a:pt x="16" y="22"/>
                  </a:cubicBezTo>
                  <a:cubicBezTo>
                    <a:pt x="8" y="22"/>
                    <a:pt x="6" y="21"/>
                    <a:pt x="0" y="21"/>
                  </a:cubicBezTo>
                  <a:cubicBezTo>
                    <a:pt x="3" y="8"/>
                    <a:pt x="11" y="4"/>
                    <a:pt x="22"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26" name="Freeform 134"/>
            <p:cNvSpPr>
              <a:spLocks/>
            </p:cNvSpPr>
            <p:nvPr/>
          </p:nvSpPr>
          <p:spPr bwMode="auto">
            <a:xfrm>
              <a:off x="2767846" y="1210359"/>
              <a:ext cx="183477" cy="104752"/>
            </a:xfrm>
            <a:custGeom>
              <a:avLst/>
              <a:gdLst>
                <a:gd name="T0" fmla="*/ 92 w 140"/>
                <a:gd name="T1" fmla="*/ 58 h 78"/>
                <a:gd name="T2" fmla="*/ 56 w 140"/>
                <a:gd name="T3" fmla="*/ 55 h 78"/>
                <a:gd name="T4" fmla="*/ 31 w 140"/>
                <a:gd name="T5" fmla="*/ 52 h 78"/>
                <a:gd name="T6" fmla="*/ 11 w 140"/>
                <a:gd name="T7" fmla="*/ 46 h 78"/>
                <a:gd name="T8" fmla="*/ 34 w 140"/>
                <a:gd name="T9" fmla="*/ 36 h 78"/>
                <a:gd name="T10" fmla="*/ 34 w 140"/>
                <a:gd name="T11" fmla="*/ 26 h 78"/>
                <a:gd name="T12" fmla="*/ 7 w 140"/>
                <a:gd name="T13" fmla="*/ 26 h 78"/>
                <a:gd name="T14" fmla="*/ 12 w 140"/>
                <a:gd name="T15" fmla="*/ 19 h 78"/>
                <a:gd name="T16" fmla="*/ 0 w 140"/>
                <a:gd name="T17" fmla="*/ 7 h 78"/>
                <a:gd name="T18" fmla="*/ 24 w 140"/>
                <a:gd name="T19" fmla="*/ 0 h 78"/>
                <a:gd name="T20" fmla="*/ 53 w 140"/>
                <a:gd name="T21" fmla="*/ 15 h 78"/>
                <a:gd name="T22" fmla="*/ 68 w 140"/>
                <a:gd name="T23" fmla="*/ 8 h 78"/>
                <a:gd name="T24" fmla="*/ 90 w 140"/>
                <a:gd name="T25" fmla="*/ 26 h 78"/>
                <a:gd name="T26" fmla="*/ 102 w 140"/>
                <a:gd name="T27" fmla="*/ 20 h 78"/>
                <a:gd name="T28" fmla="*/ 124 w 140"/>
                <a:gd name="T29" fmla="*/ 38 h 78"/>
                <a:gd name="T30" fmla="*/ 118 w 140"/>
                <a:gd name="T31" fmla="*/ 46 h 78"/>
                <a:gd name="T32" fmla="*/ 140 w 140"/>
                <a:gd name="T33" fmla="*/ 68 h 78"/>
                <a:gd name="T34" fmla="*/ 126 w 140"/>
                <a:gd name="T35" fmla="*/ 78 h 78"/>
                <a:gd name="T36" fmla="*/ 92 w 140"/>
                <a:gd name="T37"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78">
                  <a:moveTo>
                    <a:pt x="92" y="58"/>
                  </a:moveTo>
                  <a:cubicBezTo>
                    <a:pt x="78" y="58"/>
                    <a:pt x="70" y="53"/>
                    <a:pt x="56" y="55"/>
                  </a:cubicBezTo>
                  <a:cubicBezTo>
                    <a:pt x="53" y="48"/>
                    <a:pt x="43" y="52"/>
                    <a:pt x="31" y="52"/>
                  </a:cubicBezTo>
                  <a:cubicBezTo>
                    <a:pt x="21" y="52"/>
                    <a:pt x="18" y="53"/>
                    <a:pt x="11" y="46"/>
                  </a:cubicBezTo>
                  <a:cubicBezTo>
                    <a:pt x="18" y="38"/>
                    <a:pt x="25" y="39"/>
                    <a:pt x="34" y="36"/>
                  </a:cubicBezTo>
                  <a:cubicBezTo>
                    <a:pt x="32" y="34"/>
                    <a:pt x="32" y="29"/>
                    <a:pt x="34" y="26"/>
                  </a:cubicBezTo>
                  <a:cubicBezTo>
                    <a:pt x="17" y="26"/>
                    <a:pt x="13" y="31"/>
                    <a:pt x="7" y="26"/>
                  </a:cubicBezTo>
                  <a:cubicBezTo>
                    <a:pt x="9" y="25"/>
                    <a:pt x="12" y="22"/>
                    <a:pt x="12" y="19"/>
                  </a:cubicBezTo>
                  <a:cubicBezTo>
                    <a:pt x="2" y="19"/>
                    <a:pt x="0" y="16"/>
                    <a:pt x="0" y="7"/>
                  </a:cubicBezTo>
                  <a:cubicBezTo>
                    <a:pt x="9" y="5"/>
                    <a:pt x="15" y="0"/>
                    <a:pt x="24" y="0"/>
                  </a:cubicBezTo>
                  <a:cubicBezTo>
                    <a:pt x="40" y="0"/>
                    <a:pt x="43" y="15"/>
                    <a:pt x="53" y="15"/>
                  </a:cubicBezTo>
                  <a:cubicBezTo>
                    <a:pt x="59" y="15"/>
                    <a:pt x="62" y="8"/>
                    <a:pt x="68" y="8"/>
                  </a:cubicBezTo>
                  <a:cubicBezTo>
                    <a:pt x="83" y="8"/>
                    <a:pt x="82" y="26"/>
                    <a:pt x="90" y="26"/>
                  </a:cubicBezTo>
                  <a:cubicBezTo>
                    <a:pt x="95" y="26"/>
                    <a:pt x="97" y="20"/>
                    <a:pt x="102" y="20"/>
                  </a:cubicBezTo>
                  <a:cubicBezTo>
                    <a:pt x="112" y="20"/>
                    <a:pt x="121" y="34"/>
                    <a:pt x="124" y="38"/>
                  </a:cubicBezTo>
                  <a:cubicBezTo>
                    <a:pt x="123" y="41"/>
                    <a:pt x="120" y="44"/>
                    <a:pt x="118" y="46"/>
                  </a:cubicBezTo>
                  <a:cubicBezTo>
                    <a:pt x="124" y="53"/>
                    <a:pt x="140" y="59"/>
                    <a:pt x="140" y="68"/>
                  </a:cubicBezTo>
                  <a:cubicBezTo>
                    <a:pt x="140" y="76"/>
                    <a:pt x="132" y="78"/>
                    <a:pt x="126" y="78"/>
                  </a:cubicBezTo>
                  <a:cubicBezTo>
                    <a:pt x="108" y="78"/>
                    <a:pt x="109" y="58"/>
                    <a:pt x="92" y="5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27" name="Freeform 135"/>
            <p:cNvSpPr>
              <a:spLocks/>
            </p:cNvSpPr>
            <p:nvPr/>
          </p:nvSpPr>
          <p:spPr bwMode="auto">
            <a:xfrm>
              <a:off x="2840178" y="1300909"/>
              <a:ext cx="49397" cy="15979"/>
            </a:xfrm>
            <a:custGeom>
              <a:avLst/>
              <a:gdLst>
                <a:gd name="T0" fmla="*/ 13 w 38"/>
                <a:gd name="T1" fmla="*/ 12 h 12"/>
                <a:gd name="T2" fmla="*/ 20 w 38"/>
                <a:gd name="T3" fmla="*/ 0 h 12"/>
                <a:gd name="T4" fmla="*/ 38 w 38"/>
                <a:gd name="T5" fmla="*/ 6 h 12"/>
                <a:gd name="T6" fmla="*/ 13 w 38"/>
                <a:gd name="T7" fmla="*/ 12 h 12"/>
              </a:gdLst>
              <a:ahLst/>
              <a:cxnLst>
                <a:cxn ang="0">
                  <a:pos x="T0" y="T1"/>
                </a:cxn>
                <a:cxn ang="0">
                  <a:pos x="T2" y="T3"/>
                </a:cxn>
                <a:cxn ang="0">
                  <a:pos x="T4" y="T5"/>
                </a:cxn>
                <a:cxn ang="0">
                  <a:pos x="T6" y="T7"/>
                </a:cxn>
              </a:cxnLst>
              <a:rect l="0" t="0" r="r" b="b"/>
              <a:pathLst>
                <a:path w="38" h="12">
                  <a:moveTo>
                    <a:pt x="13" y="12"/>
                  </a:moveTo>
                  <a:cubicBezTo>
                    <a:pt x="0" y="12"/>
                    <a:pt x="17" y="0"/>
                    <a:pt x="20" y="0"/>
                  </a:cubicBezTo>
                  <a:cubicBezTo>
                    <a:pt x="29" y="0"/>
                    <a:pt x="31" y="4"/>
                    <a:pt x="38" y="6"/>
                  </a:cubicBezTo>
                  <a:cubicBezTo>
                    <a:pt x="34" y="12"/>
                    <a:pt x="25" y="12"/>
                    <a:pt x="13" y="1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28" name="Freeform 136"/>
            <p:cNvSpPr>
              <a:spLocks/>
            </p:cNvSpPr>
            <p:nvPr/>
          </p:nvSpPr>
          <p:spPr bwMode="auto">
            <a:xfrm>
              <a:off x="3021889" y="1361274"/>
              <a:ext cx="488682" cy="163343"/>
            </a:xfrm>
            <a:custGeom>
              <a:avLst/>
              <a:gdLst>
                <a:gd name="T0" fmla="*/ 369 w 371"/>
                <a:gd name="T1" fmla="*/ 81 h 123"/>
                <a:gd name="T2" fmla="*/ 361 w 371"/>
                <a:gd name="T3" fmla="*/ 92 h 123"/>
                <a:gd name="T4" fmla="*/ 371 w 371"/>
                <a:gd name="T5" fmla="*/ 93 h 123"/>
                <a:gd name="T6" fmla="*/ 308 w 371"/>
                <a:gd name="T7" fmla="*/ 121 h 123"/>
                <a:gd name="T8" fmla="*/ 293 w 371"/>
                <a:gd name="T9" fmla="*/ 109 h 123"/>
                <a:gd name="T10" fmla="*/ 274 w 371"/>
                <a:gd name="T11" fmla="*/ 119 h 123"/>
                <a:gd name="T12" fmla="*/ 213 w 371"/>
                <a:gd name="T13" fmla="*/ 119 h 123"/>
                <a:gd name="T14" fmla="*/ 175 w 371"/>
                <a:gd name="T15" fmla="*/ 107 h 123"/>
                <a:gd name="T16" fmla="*/ 166 w 371"/>
                <a:gd name="T17" fmla="*/ 107 h 123"/>
                <a:gd name="T18" fmla="*/ 145 w 371"/>
                <a:gd name="T19" fmla="*/ 121 h 123"/>
                <a:gd name="T20" fmla="*/ 91 w 371"/>
                <a:gd name="T21" fmla="*/ 85 h 123"/>
                <a:gd name="T22" fmla="*/ 100 w 371"/>
                <a:gd name="T23" fmla="*/ 72 h 123"/>
                <a:gd name="T24" fmla="*/ 69 w 371"/>
                <a:gd name="T25" fmla="*/ 32 h 123"/>
                <a:gd name="T26" fmla="*/ 54 w 371"/>
                <a:gd name="T27" fmla="*/ 40 h 123"/>
                <a:gd name="T28" fmla="*/ 0 w 371"/>
                <a:gd name="T29" fmla="*/ 12 h 123"/>
                <a:gd name="T30" fmla="*/ 22 w 371"/>
                <a:gd name="T31" fmla="*/ 0 h 123"/>
                <a:gd name="T32" fmla="*/ 88 w 371"/>
                <a:gd name="T33" fmla="*/ 28 h 123"/>
                <a:gd name="T34" fmla="*/ 103 w 371"/>
                <a:gd name="T35" fmla="*/ 21 h 123"/>
                <a:gd name="T36" fmla="*/ 117 w 371"/>
                <a:gd name="T37" fmla="*/ 21 h 123"/>
                <a:gd name="T38" fmla="*/ 153 w 371"/>
                <a:gd name="T39" fmla="*/ 45 h 123"/>
                <a:gd name="T40" fmla="*/ 122 w 371"/>
                <a:gd name="T41" fmla="*/ 45 h 123"/>
                <a:gd name="T42" fmla="*/ 156 w 371"/>
                <a:gd name="T43" fmla="*/ 64 h 123"/>
                <a:gd name="T44" fmla="*/ 151 w 371"/>
                <a:gd name="T45" fmla="*/ 67 h 123"/>
                <a:gd name="T46" fmla="*/ 163 w 371"/>
                <a:gd name="T47" fmla="*/ 71 h 123"/>
                <a:gd name="T48" fmla="*/ 216 w 371"/>
                <a:gd name="T49" fmla="*/ 81 h 123"/>
                <a:gd name="T50" fmla="*/ 310 w 371"/>
                <a:gd name="T51" fmla="*/ 61 h 123"/>
                <a:gd name="T52" fmla="*/ 371 w 371"/>
                <a:gd name="T53" fmla="*/ 83 h 123"/>
                <a:gd name="T54" fmla="*/ 363 w 371"/>
                <a:gd name="T55" fmla="*/ 85 h 123"/>
                <a:gd name="T56" fmla="*/ 369 w 371"/>
                <a:gd name="T57"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1" h="123">
                  <a:moveTo>
                    <a:pt x="369" y="81"/>
                  </a:moveTo>
                  <a:cubicBezTo>
                    <a:pt x="365" y="83"/>
                    <a:pt x="362" y="87"/>
                    <a:pt x="361" y="92"/>
                  </a:cubicBezTo>
                  <a:cubicBezTo>
                    <a:pt x="366" y="94"/>
                    <a:pt x="371" y="93"/>
                    <a:pt x="371" y="93"/>
                  </a:cubicBezTo>
                  <a:cubicBezTo>
                    <a:pt x="369" y="121"/>
                    <a:pt x="334" y="121"/>
                    <a:pt x="308" y="121"/>
                  </a:cubicBezTo>
                  <a:cubicBezTo>
                    <a:pt x="298" y="121"/>
                    <a:pt x="294" y="114"/>
                    <a:pt x="293" y="109"/>
                  </a:cubicBezTo>
                  <a:cubicBezTo>
                    <a:pt x="282" y="110"/>
                    <a:pt x="281" y="114"/>
                    <a:pt x="274" y="119"/>
                  </a:cubicBezTo>
                  <a:cubicBezTo>
                    <a:pt x="213" y="119"/>
                    <a:pt x="213" y="119"/>
                    <a:pt x="213" y="119"/>
                  </a:cubicBezTo>
                  <a:cubicBezTo>
                    <a:pt x="197" y="123"/>
                    <a:pt x="174" y="121"/>
                    <a:pt x="175" y="107"/>
                  </a:cubicBezTo>
                  <a:cubicBezTo>
                    <a:pt x="166" y="107"/>
                    <a:pt x="166" y="107"/>
                    <a:pt x="166" y="107"/>
                  </a:cubicBezTo>
                  <a:cubicBezTo>
                    <a:pt x="163" y="111"/>
                    <a:pt x="152" y="121"/>
                    <a:pt x="145" y="121"/>
                  </a:cubicBezTo>
                  <a:cubicBezTo>
                    <a:pt x="128" y="121"/>
                    <a:pt x="91" y="101"/>
                    <a:pt x="91" y="85"/>
                  </a:cubicBezTo>
                  <a:cubicBezTo>
                    <a:pt x="91" y="79"/>
                    <a:pt x="97" y="74"/>
                    <a:pt x="100" y="72"/>
                  </a:cubicBezTo>
                  <a:cubicBezTo>
                    <a:pt x="86" y="58"/>
                    <a:pt x="82" y="45"/>
                    <a:pt x="69" y="32"/>
                  </a:cubicBezTo>
                  <a:cubicBezTo>
                    <a:pt x="65" y="36"/>
                    <a:pt x="60" y="40"/>
                    <a:pt x="54" y="40"/>
                  </a:cubicBezTo>
                  <a:cubicBezTo>
                    <a:pt x="46" y="40"/>
                    <a:pt x="0" y="19"/>
                    <a:pt x="0" y="12"/>
                  </a:cubicBezTo>
                  <a:cubicBezTo>
                    <a:pt x="0" y="0"/>
                    <a:pt x="13" y="0"/>
                    <a:pt x="22" y="0"/>
                  </a:cubicBezTo>
                  <a:cubicBezTo>
                    <a:pt x="56" y="0"/>
                    <a:pt x="63" y="28"/>
                    <a:pt x="88" y="28"/>
                  </a:cubicBezTo>
                  <a:cubicBezTo>
                    <a:pt x="96" y="28"/>
                    <a:pt x="100" y="26"/>
                    <a:pt x="103" y="21"/>
                  </a:cubicBezTo>
                  <a:cubicBezTo>
                    <a:pt x="109" y="21"/>
                    <a:pt x="117" y="21"/>
                    <a:pt x="117" y="21"/>
                  </a:cubicBezTo>
                  <a:cubicBezTo>
                    <a:pt x="111" y="40"/>
                    <a:pt x="146" y="35"/>
                    <a:pt x="153" y="45"/>
                  </a:cubicBezTo>
                  <a:cubicBezTo>
                    <a:pt x="122" y="45"/>
                    <a:pt x="122" y="45"/>
                    <a:pt x="122" y="45"/>
                  </a:cubicBezTo>
                  <a:cubicBezTo>
                    <a:pt x="127" y="67"/>
                    <a:pt x="146" y="55"/>
                    <a:pt x="156" y="64"/>
                  </a:cubicBezTo>
                  <a:cubicBezTo>
                    <a:pt x="155" y="65"/>
                    <a:pt x="151" y="65"/>
                    <a:pt x="151" y="67"/>
                  </a:cubicBezTo>
                  <a:cubicBezTo>
                    <a:pt x="151" y="79"/>
                    <a:pt x="160" y="74"/>
                    <a:pt x="163" y="71"/>
                  </a:cubicBezTo>
                  <a:cubicBezTo>
                    <a:pt x="181" y="76"/>
                    <a:pt x="197" y="81"/>
                    <a:pt x="216" y="81"/>
                  </a:cubicBezTo>
                  <a:cubicBezTo>
                    <a:pt x="257" y="81"/>
                    <a:pt x="271" y="61"/>
                    <a:pt x="310" y="61"/>
                  </a:cubicBezTo>
                  <a:cubicBezTo>
                    <a:pt x="340" y="61"/>
                    <a:pt x="360" y="63"/>
                    <a:pt x="371" y="83"/>
                  </a:cubicBezTo>
                  <a:cubicBezTo>
                    <a:pt x="369" y="84"/>
                    <a:pt x="365" y="85"/>
                    <a:pt x="363" y="85"/>
                  </a:cubicBezTo>
                  <a:lnTo>
                    <a:pt x="369" y="8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29" name="Freeform 137"/>
            <p:cNvSpPr>
              <a:spLocks/>
            </p:cNvSpPr>
            <p:nvPr/>
          </p:nvSpPr>
          <p:spPr bwMode="auto">
            <a:xfrm>
              <a:off x="3027183" y="1448272"/>
              <a:ext cx="84681" cy="69244"/>
            </a:xfrm>
            <a:custGeom>
              <a:avLst/>
              <a:gdLst>
                <a:gd name="T0" fmla="*/ 10 w 64"/>
                <a:gd name="T1" fmla="*/ 18 h 52"/>
                <a:gd name="T2" fmla="*/ 33 w 64"/>
                <a:gd name="T3" fmla="*/ 0 h 52"/>
                <a:gd name="T4" fmla="*/ 64 w 64"/>
                <a:gd name="T5" fmla="*/ 26 h 52"/>
                <a:gd name="T6" fmla="*/ 49 w 64"/>
                <a:gd name="T7" fmla="*/ 52 h 52"/>
                <a:gd name="T8" fmla="*/ 0 w 64"/>
                <a:gd name="T9" fmla="*/ 30 h 52"/>
                <a:gd name="T10" fmla="*/ 10 w 64"/>
                <a:gd name="T11" fmla="*/ 18 h 52"/>
              </a:gdLst>
              <a:ahLst/>
              <a:cxnLst>
                <a:cxn ang="0">
                  <a:pos x="T0" y="T1"/>
                </a:cxn>
                <a:cxn ang="0">
                  <a:pos x="T2" y="T3"/>
                </a:cxn>
                <a:cxn ang="0">
                  <a:pos x="T4" y="T5"/>
                </a:cxn>
                <a:cxn ang="0">
                  <a:pos x="T6" y="T7"/>
                </a:cxn>
                <a:cxn ang="0">
                  <a:pos x="T8" y="T9"/>
                </a:cxn>
                <a:cxn ang="0">
                  <a:pos x="T10" y="T11"/>
                </a:cxn>
              </a:cxnLst>
              <a:rect l="0" t="0" r="r" b="b"/>
              <a:pathLst>
                <a:path w="64" h="52">
                  <a:moveTo>
                    <a:pt x="10" y="18"/>
                  </a:moveTo>
                  <a:cubicBezTo>
                    <a:pt x="18" y="18"/>
                    <a:pt x="15" y="0"/>
                    <a:pt x="33" y="0"/>
                  </a:cubicBezTo>
                  <a:cubicBezTo>
                    <a:pt x="46" y="0"/>
                    <a:pt x="64" y="16"/>
                    <a:pt x="64" y="26"/>
                  </a:cubicBezTo>
                  <a:cubicBezTo>
                    <a:pt x="64" y="40"/>
                    <a:pt x="60" y="52"/>
                    <a:pt x="49" y="52"/>
                  </a:cubicBezTo>
                  <a:cubicBezTo>
                    <a:pt x="44" y="52"/>
                    <a:pt x="0" y="30"/>
                    <a:pt x="0" y="30"/>
                  </a:cubicBezTo>
                  <a:cubicBezTo>
                    <a:pt x="0" y="22"/>
                    <a:pt x="8" y="18"/>
                    <a:pt x="10"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30" name="Freeform 138"/>
            <p:cNvSpPr>
              <a:spLocks/>
            </p:cNvSpPr>
            <p:nvPr/>
          </p:nvSpPr>
          <p:spPr bwMode="auto">
            <a:xfrm>
              <a:off x="3037767" y="1316887"/>
              <a:ext cx="79389" cy="23082"/>
            </a:xfrm>
            <a:custGeom>
              <a:avLst/>
              <a:gdLst>
                <a:gd name="T0" fmla="*/ 49 w 59"/>
                <a:gd name="T1" fmla="*/ 0 h 18"/>
                <a:gd name="T2" fmla="*/ 59 w 59"/>
                <a:gd name="T3" fmla="*/ 0 h 18"/>
                <a:gd name="T4" fmla="*/ 59 w 59"/>
                <a:gd name="T5" fmla="*/ 10 h 18"/>
                <a:gd name="T6" fmla="*/ 47 w 59"/>
                <a:gd name="T7" fmla="*/ 18 h 18"/>
                <a:gd name="T8" fmla="*/ 0 w 59"/>
                <a:gd name="T9" fmla="*/ 9 h 18"/>
                <a:gd name="T10" fmla="*/ 49 w 59"/>
                <a:gd name="T11" fmla="*/ 0 h 18"/>
              </a:gdLst>
              <a:ahLst/>
              <a:cxnLst>
                <a:cxn ang="0">
                  <a:pos x="T0" y="T1"/>
                </a:cxn>
                <a:cxn ang="0">
                  <a:pos x="T2" y="T3"/>
                </a:cxn>
                <a:cxn ang="0">
                  <a:pos x="T4" y="T5"/>
                </a:cxn>
                <a:cxn ang="0">
                  <a:pos x="T6" y="T7"/>
                </a:cxn>
                <a:cxn ang="0">
                  <a:pos x="T8" y="T9"/>
                </a:cxn>
                <a:cxn ang="0">
                  <a:pos x="T10" y="T11"/>
                </a:cxn>
              </a:cxnLst>
              <a:rect l="0" t="0" r="r" b="b"/>
              <a:pathLst>
                <a:path w="59" h="18">
                  <a:moveTo>
                    <a:pt x="49" y="0"/>
                  </a:moveTo>
                  <a:cubicBezTo>
                    <a:pt x="57" y="0"/>
                    <a:pt x="51" y="1"/>
                    <a:pt x="59" y="0"/>
                  </a:cubicBezTo>
                  <a:cubicBezTo>
                    <a:pt x="59" y="5"/>
                    <a:pt x="59" y="8"/>
                    <a:pt x="59" y="10"/>
                  </a:cubicBezTo>
                  <a:cubicBezTo>
                    <a:pt x="59" y="14"/>
                    <a:pt x="54" y="18"/>
                    <a:pt x="47" y="18"/>
                  </a:cubicBezTo>
                  <a:cubicBezTo>
                    <a:pt x="43" y="18"/>
                    <a:pt x="0" y="9"/>
                    <a:pt x="0" y="9"/>
                  </a:cubicBezTo>
                  <a:cubicBezTo>
                    <a:pt x="7" y="1"/>
                    <a:pt x="34" y="0"/>
                    <a:pt x="49"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31" name="Freeform 139"/>
            <p:cNvSpPr>
              <a:spLocks/>
            </p:cNvSpPr>
            <p:nvPr/>
          </p:nvSpPr>
          <p:spPr bwMode="auto">
            <a:xfrm>
              <a:off x="2977786" y="1236991"/>
              <a:ext cx="93502" cy="79896"/>
            </a:xfrm>
            <a:custGeom>
              <a:avLst/>
              <a:gdLst>
                <a:gd name="T0" fmla="*/ 18 w 71"/>
                <a:gd name="T1" fmla="*/ 50 h 60"/>
                <a:gd name="T2" fmla="*/ 25 w 71"/>
                <a:gd name="T3" fmla="*/ 42 h 60"/>
                <a:gd name="T4" fmla="*/ 0 w 71"/>
                <a:gd name="T5" fmla="*/ 12 h 60"/>
                <a:gd name="T6" fmla="*/ 18 w 71"/>
                <a:gd name="T7" fmla="*/ 0 h 60"/>
                <a:gd name="T8" fmla="*/ 44 w 71"/>
                <a:gd name="T9" fmla="*/ 12 h 60"/>
                <a:gd name="T10" fmla="*/ 71 w 71"/>
                <a:gd name="T11" fmla="*/ 30 h 60"/>
                <a:gd name="T12" fmla="*/ 71 w 71"/>
                <a:gd name="T13" fmla="*/ 50 h 60"/>
                <a:gd name="T14" fmla="*/ 18 w 71"/>
                <a:gd name="T15" fmla="*/ 5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60">
                  <a:moveTo>
                    <a:pt x="18" y="50"/>
                  </a:moveTo>
                  <a:cubicBezTo>
                    <a:pt x="18" y="46"/>
                    <a:pt x="23" y="43"/>
                    <a:pt x="25" y="42"/>
                  </a:cubicBezTo>
                  <a:cubicBezTo>
                    <a:pt x="16" y="33"/>
                    <a:pt x="0" y="28"/>
                    <a:pt x="0" y="12"/>
                  </a:cubicBezTo>
                  <a:cubicBezTo>
                    <a:pt x="0" y="4"/>
                    <a:pt x="10" y="1"/>
                    <a:pt x="18" y="0"/>
                  </a:cubicBezTo>
                  <a:cubicBezTo>
                    <a:pt x="20" y="6"/>
                    <a:pt x="36" y="12"/>
                    <a:pt x="44" y="12"/>
                  </a:cubicBezTo>
                  <a:cubicBezTo>
                    <a:pt x="44" y="31"/>
                    <a:pt x="71" y="14"/>
                    <a:pt x="71" y="30"/>
                  </a:cubicBezTo>
                  <a:cubicBezTo>
                    <a:pt x="71" y="36"/>
                    <a:pt x="68" y="41"/>
                    <a:pt x="71" y="50"/>
                  </a:cubicBezTo>
                  <a:cubicBezTo>
                    <a:pt x="44" y="57"/>
                    <a:pt x="18" y="60"/>
                    <a:pt x="18" y="5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32" name="Freeform 140"/>
            <p:cNvSpPr>
              <a:spLocks/>
            </p:cNvSpPr>
            <p:nvPr/>
          </p:nvSpPr>
          <p:spPr bwMode="auto">
            <a:xfrm>
              <a:off x="2944265" y="1165972"/>
              <a:ext cx="33519" cy="21305"/>
            </a:xfrm>
            <a:custGeom>
              <a:avLst/>
              <a:gdLst>
                <a:gd name="T0" fmla="*/ 26 w 26"/>
                <a:gd name="T1" fmla="*/ 1 h 17"/>
                <a:gd name="T2" fmla="*/ 26 w 26"/>
                <a:gd name="T3" fmla="*/ 17 h 17"/>
                <a:gd name="T4" fmla="*/ 13 w 26"/>
                <a:gd name="T5" fmla="*/ 17 h 17"/>
                <a:gd name="T6" fmla="*/ 0 w 26"/>
                <a:gd name="T7" fmla="*/ 1 h 17"/>
                <a:gd name="T8" fmla="*/ 26 w 26"/>
                <a:gd name="T9" fmla="*/ 1 h 17"/>
              </a:gdLst>
              <a:ahLst/>
              <a:cxnLst>
                <a:cxn ang="0">
                  <a:pos x="T0" y="T1"/>
                </a:cxn>
                <a:cxn ang="0">
                  <a:pos x="T2" y="T3"/>
                </a:cxn>
                <a:cxn ang="0">
                  <a:pos x="T4" y="T5"/>
                </a:cxn>
                <a:cxn ang="0">
                  <a:pos x="T6" y="T7"/>
                </a:cxn>
                <a:cxn ang="0">
                  <a:pos x="T8" y="T9"/>
                </a:cxn>
              </a:cxnLst>
              <a:rect l="0" t="0" r="r" b="b"/>
              <a:pathLst>
                <a:path w="26" h="17">
                  <a:moveTo>
                    <a:pt x="26" y="1"/>
                  </a:moveTo>
                  <a:cubicBezTo>
                    <a:pt x="26" y="17"/>
                    <a:pt x="26" y="17"/>
                    <a:pt x="26" y="17"/>
                  </a:cubicBezTo>
                  <a:cubicBezTo>
                    <a:pt x="13" y="17"/>
                    <a:pt x="13" y="17"/>
                    <a:pt x="13" y="17"/>
                  </a:cubicBezTo>
                  <a:cubicBezTo>
                    <a:pt x="9" y="12"/>
                    <a:pt x="0" y="10"/>
                    <a:pt x="0" y="1"/>
                  </a:cubicBezTo>
                  <a:cubicBezTo>
                    <a:pt x="9" y="0"/>
                    <a:pt x="21" y="1"/>
                    <a:pt x="26" y="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33" name="Freeform 141"/>
            <p:cNvSpPr>
              <a:spLocks/>
            </p:cNvSpPr>
            <p:nvPr/>
          </p:nvSpPr>
          <p:spPr bwMode="auto">
            <a:xfrm>
              <a:off x="3043061" y="1071873"/>
              <a:ext cx="310498" cy="221933"/>
            </a:xfrm>
            <a:custGeom>
              <a:avLst/>
              <a:gdLst>
                <a:gd name="T0" fmla="*/ 158 w 236"/>
                <a:gd name="T1" fmla="*/ 67 h 166"/>
                <a:gd name="T2" fmla="*/ 167 w 236"/>
                <a:gd name="T3" fmla="*/ 67 h 166"/>
                <a:gd name="T4" fmla="*/ 167 w 236"/>
                <a:gd name="T5" fmla="*/ 57 h 166"/>
                <a:gd name="T6" fmla="*/ 163 w 236"/>
                <a:gd name="T7" fmla="*/ 51 h 166"/>
                <a:gd name="T8" fmla="*/ 171 w 236"/>
                <a:gd name="T9" fmla="*/ 51 h 166"/>
                <a:gd name="T10" fmla="*/ 181 w 236"/>
                <a:gd name="T11" fmla="*/ 64 h 166"/>
                <a:gd name="T12" fmla="*/ 190 w 236"/>
                <a:gd name="T13" fmla="*/ 76 h 166"/>
                <a:gd name="T14" fmla="*/ 184 w 236"/>
                <a:gd name="T15" fmla="*/ 88 h 166"/>
                <a:gd name="T16" fmla="*/ 197 w 236"/>
                <a:gd name="T17" fmla="*/ 88 h 166"/>
                <a:gd name="T18" fmla="*/ 234 w 236"/>
                <a:gd name="T19" fmla="*/ 99 h 166"/>
                <a:gd name="T20" fmla="*/ 234 w 236"/>
                <a:gd name="T21" fmla="*/ 111 h 166"/>
                <a:gd name="T22" fmla="*/ 216 w 236"/>
                <a:gd name="T23" fmla="*/ 115 h 166"/>
                <a:gd name="T24" fmla="*/ 181 w 236"/>
                <a:gd name="T25" fmla="*/ 140 h 166"/>
                <a:gd name="T26" fmla="*/ 168 w 236"/>
                <a:gd name="T27" fmla="*/ 124 h 166"/>
                <a:gd name="T28" fmla="*/ 159 w 236"/>
                <a:gd name="T29" fmla="*/ 136 h 166"/>
                <a:gd name="T30" fmla="*/ 169 w 236"/>
                <a:gd name="T31" fmla="*/ 152 h 166"/>
                <a:gd name="T32" fmla="*/ 156 w 236"/>
                <a:gd name="T33" fmla="*/ 152 h 166"/>
                <a:gd name="T34" fmla="*/ 156 w 236"/>
                <a:gd name="T35" fmla="*/ 162 h 166"/>
                <a:gd name="T36" fmla="*/ 128 w 236"/>
                <a:gd name="T37" fmla="*/ 148 h 166"/>
                <a:gd name="T38" fmla="*/ 110 w 236"/>
                <a:gd name="T39" fmla="*/ 166 h 166"/>
                <a:gd name="T40" fmla="*/ 80 w 236"/>
                <a:gd name="T41" fmla="*/ 152 h 166"/>
                <a:gd name="T42" fmla="*/ 90 w 236"/>
                <a:gd name="T43" fmla="*/ 146 h 166"/>
                <a:gd name="T44" fmla="*/ 56 w 236"/>
                <a:gd name="T45" fmla="*/ 126 h 166"/>
                <a:gd name="T46" fmla="*/ 113 w 236"/>
                <a:gd name="T47" fmla="*/ 111 h 166"/>
                <a:gd name="T48" fmla="*/ 82 w 236"/>
                <a:gd name="T49" fmla="*/ 104 h 166"/>
                <a:gd name="T50" fmla="*/ 59 w 236"/>
                <a:gd name="T51" fmla="*/ 111 h 166"/>
                <a:gd name="T52" fmla="*/ 49 w 236"/>
                <a:gd name="T53" fmla="*/ 100 h 166"/>
                <a:gd name="T54" fmla="*/ 33 w 236"/>
                <a:gd name="T55" fmla="*/ 107 h 166"/>
                <a:gd name="T56" fmla="*/ 27 w 236"/>
                <a:gd name="T57" fmla="*/ 99 h 166"/>
                <a:gd name="T58" fmla="*/ 44 w 236"/>
                <a:gd name="T59" fmla="*/ 88 h 166"/>
                <a:gd name="T60" fmla="*/ 0 w 236"/>
                <a:gd name="T61" fmla="*/ 63 h 166"/>
                <a:gd name="T62" fmla="*/ 12 w 236"/>
                <a:gd name="T63" fmla="*/ 63 h 166"/>
                <a:gd name="T64" fmla="*/ 34 w 236"/>
                <a:gd name="T65" fmla="*/ 71 h 166"/>
                <a:gd name="T66" fmla="*/ 41 w 236"/>
                <a:gd name="T67" fmla="*/ 64 h 166"/>
                <a:gd name="T68" fmla="*/ 8 w 236"/>
                <a:gd name="T69" fmla="*/ 47 h 166"/>
                <a:gd name="T70" fmla="*/ 25 w 236"/>
                <a:gd name="T71" fmla="*/ 39 h 166"/>
                <a:gd name="T72" fmla="*/ 46 w 236"/>
                <a:gd name="T73" fmla="*/ 45 h 166"/>
                <a:gd name="T74" fmla="*/ 54 w 236"/>
                <a:gd name="T75" fmla="*/ 37 h 166"/>
                <a:gd name="T76" fmla="*/ 33 w 236"/>
                <a:gd name="T77" fmla="*/ 37 h 166"/>
                <a:gd name="T78" fmla="*/ 23 w 236"/>
                <a:gd name="T79" fmla="*/ 24 h 166"/>
                <a:gd name="T80" fmla="*/ 52 w 236"/>
                <a:gd name="T81" fmla="*/ 17 h 166"/>
                <a:gd name="T82" fmla="*/ 65 w 236"/>
                <a:gd name="T83" fmla="*/ 17 h 166"/>
                <a:gd name="T84" fmla="*/ 42 w 236"/>
                <a:gd name="T85" fmla="*/ 0 h 166"/>
                <a:gd name="T86" fmla="*/ 90 w 236"/>
                <a:gd name="T87" fmla="*/ 9 h 166"/>
                <a:gd name="T88" fmla="*/ 114 w 236"/>
                <a:gd name="T89" fmla="*/ 43 h 166"/>
                <a:gd name="T90" fmla="*/ 144 w 236"/>
                <a:gd name="T91" fmla="*/ 45 h 166"/>
                <a:gd name="T92" fmla="*/ 158 w 236"/>
                <a:gd name="T93" fmla="*/ 6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6" h="166">
                  <a:moveTo>
                    <a:pt x="158" y="67"/>
                  </a:moveTo>
                  <a:cubicBezTo>
                    <a:pt x="167" y="67"/>
                    <a:pt x="167" y="67"/>
                    <a:pt x="167" y="67"/>
                  </a:cubicBezTo>
                  <a:cubicBezTo>
                    <a:pt x="167" y="57"/>
                    <a:pt x="167" y="57"/>
                    <a:pt x="167" y="57"/>
                  </a:cubicBezTo>
                  <a:cubicBezTo>
                    <a:pt x="163" y="51"/>
                    <a:pt x="163" y="51"/>
                    <a:pt x="163" y="51"/>
                  </a:cubicBezTo>
                  <a:cubicBezTo>
                    <a:pt x="165" y="51"/>
                    <a:pt x="168" y="51"/>
                    <a:pt x="171" y="51"/>
                  </a:cubicBezTo>
                  <a:cubicBezTo>
                    <a:pt x="181" y="51"/>
                    <a:pt x="181" y="55"/>
                    <a:pt x="181" y="64"/>
                  </a:cubicBezTo>
                  <a:cubicBezTo>
                    <a:pt x="181" y="70"/>
                    <a:pt x="190" y="71"/>
                    <a:pt x="190" y="76"/>
                  </a:cubicBezTo>
                  <a:cubicBezTo>
                    <a:pt x="190" y="82"/>
                    <a:pt x="184" y="84"/>
                    <a:pt x="184" y="88"/>
                  </a:cubicBezTo>
                  <a:cubicBezTo>
                    <a:pt x="184" y="95"/>
                    <a:pt x="196" y="88"/>
                    <a:pt x="197" y="88"/>
                  </a:cubicBezTo>
                  <a:cubicBezTo>
                    <a:pt x="205" y="88"/>
                    <a:pt x="224" y="98"/>
                    <a:pt x="234" y="99"/>
                  </a:cubicBezTo>
                  <a:cubicBezTo>
                    <a:pt x="234" y="104"/>
                    <a:pt x="236" y="107"/>
                    <a:pt x="234" y="111"/>
                  </a:cubicBezTo>
                  <a:cubicBezTo>
                    <a:pt x="231" y="115"/>
                    <a:pt x="222" y="114"/>
                    <a:pt x="216" y="115"/>
                  </a:cubicBezTo>
                  <a:cubicBezTo>
                    <a:pt x="201" y="116"/>
                    <a:pt x="190" y="140"/>
                    <a:pt x="181" y="140"/>
                  </a:cubicBezTo>
                  <a:cubicBezTo>
                    <a:pt x="171" y="140"/>
                    <a:pt x="171" y="133"/>
                    <a:pt x="168" y="124"/>
                  </a:cubicBezTo>
                  <a:cubicBezTo>
                    <a:pt x="165" y="128"/>
                    <a:pt x="163" y="132"/>
                    <a:pt x="159" y="136"/>
                  </a:cubicBezTo>
                  <a:cubicBezTo>
                    <a:pt x="164" y="144"/>
                    <a:pt x="167" y="146"/>
                    <a:pt x="169" y="152"/>
                  </a:cubicBezTo>
                  <a:cubicBezTo>
                    <a:pt x="156" y="152"/>
                    <a:pt x="156" y="152"/>
                    <a:pt x="156" y="152"/>
                  </a:cubicBezTo>
                  <a:cubicBezTo>
                    <a:pt x="156" y="162"/>
                    <a:pt x="156" y="162"/>
                    <a:pt x="156" y="162"/>
                  </a:cubicBezTo>
                  <a:cubicBezTo>
                    <a:pt x="149" y="163"/>
                    <a:pt x="135" y="153"/>
                    <a:pt x="128" y="148"/>
                  </a:cubicBezTo>
                  <a:cubicBezTo>
                    <a:pt x="128" y="162"/>
                    <a:pt x="122" y="166"/>
                    <a:pt x="110" y="166"/>
                  </a:cubicBezTo>
                  <a:cubicBezTo>
                    <a:pt x="98" y="166"/>
                    <a:pt x="81" y="163"/>
                    <a:pt x="80" y="152"/>
                  </a:cubicBezTo>
                  <a:cubicBezTo>
                    <a:pt x="85" y="151"/>
                    <a:pt x="87" y="149"/>
                    <a:pt x="90" y="146"/>
                  </a:cubicBezTo>
                  <a:cubicBezTo>
                    <a:pt x="77" y="146"/>
                    <a:pt x="56" y="138"/>
                    <a:pt x="56" y="126"/>
                  </a:cubicBezTo>
                  <a:cubicBezTo>
                    <a:pt x="56" y="111"/>
                    <a:pt x="103" y="113"/>
                    <a:pt x="113" y="111"/>
                  </a:cubicBezTo>
                  <a:cubicBezTo>
                    <a:pt x="102" y="107"/>
                    <a:pt x="93" y="104"/>
                    <a:pt x="82" y="104"/>
                  </a:cubicBezTo>
                  <a:cubicBezTo>
                    <a:pt x="71" y="104"/>
                    <a:pt x="68" y="111"/>
                    <a:pt x="59" y="111"/>
                  </a:cubicBezTo>
                  <a:cubicBezTo>
                    <a:pt x="52" y="111"/>
                    <a:pt x="51" y="105"/>
                    <a:pt x="49" y="100"/>
                  </a:cubicBezTo>
                  <a:cubicBezTo>
                    <a:pt x="41" y="103"/>
                    <a:pt x="39" y="107"/>
                    <a:pt x="33" y="107"/>
                  </a:cubicBezTo>
                  <a:cubicBezTo>
                    <a:pt x="28" y="107"/>
                    <a:pt x="27" y="103"/>
                    <a:pt x="27" y="99"/>
                  </a:cubicBezTo>
                  <a:cubicBezTo>
                    <a:pt x="34" y="95"/>
                    <a:pt x="40" y="95"/>
                    <a:pt x="44" y="88"/>
                  </a:cubicBezTo>
                  <a:cubicBezTo>
                    <a:pt x="18" y="88"/>
                    <a:pt x="3" y="86"/>
                    <a:pt x="0" y="63"/>
                  </a:cubicBezTo>
                  <a:cubicBezTo>
                    <a:pt x="12" y="63"/>
                    <a:pt x="12" y="63"/>
                    <a:pt x="12" y="63"/>
                  </a:cubicBezTo>
                  <a:cubicBezTo>
                    <a:pt x="15" y="66"/>
                    <a:pt x="28" y="71"/>
                    <a:pt x="34" y="71"/>
                  </a:cubicBezTo>
                  <a:cubicBezTo>
                    <a:pt x="37" y="71"/>
                    <a:pt x="41" y="64"/>
                    <a:pt x="41" y="64"/>
                  </a:cubicBezTo>
                  <a:cubicBezTo>
                    <a:pt x="31" y="61"/>
                    <a:pt x="8" y="56"/>
                    <a:pt x="8" y="47"/>
                  </a:cubicBezTo>
                  <a:cubicBezTo>
                    <a:pt x="8" y="38"/>
                    <a:pt x="18" y="39"/>
                    <a:pt x="25" y="39"/>
                  </a:cubicBezTo>
                  <a:cubicBezTo>
                    <a:pt x="36" y="39"/>
                    <a:pt x="40" y="45"/>
                    <a:pt x="46" y="45"/>
                  </a:cubicBezTo>
                  <a:cubicBezTo>
                    <a:pt x="50" y="45"/>
                    <a:pt x="52" y="39"/>
                    <a:pt x="54" y="37"/>
                  </a:cubicBezTo>
                  <a:cubicBezTo>
                    <a:pt x="47" y="32"/>
                    <a:pt x="37" y="37"/>
                    <a:pt x="33" y="37"/>
                  </a:cubicBezTo>
                  <a:cubicBezTo>
                    <a:pt x="30" y="37"/>
                    <a:pt x="23" y="25"/>
                    <a:pt x="23" y="24"/>
                  </a:cubicBezTo>
                  <a:cubicBezTo>
                    <a:pt x="32" y="18"/>
                    <a:pt x="38" y="14"/>
                    <a:pt x="52" y="17"/>
                  </a:cubicBezTo>
                  <a:cubicBezTo>
                    <a:pt x="65" y="17"/>
                    <a:pt x="65" y="17"/>
                    <a:pt x="65" y="17"/>
                  </a:cubicBezTo>
                  <a:cubicBezTo>
                    <a:pt x="56" y="12"/>
                    <a:pt x="43" y="11"/>
                    <a:pt x="42" y="0"/>
                  </a:cubicBezTo>
                  <a:cubicBezTo>
                    <a:pt x="61" y="2"/>
                    <a:pt x="76" y="3"/>
                    <a:pt x="90" y="9"/>
                  </a:cubicBezTo>
                  <a:cubicBezTo>
                    <a:pt x="105" y="15"/>
                    <a:pt x="102" y="38"/>
                    <a:pt x="114" y="43"/>
                  </a:cubicBezTo>
                  <a:cubicBezTo>
                    <a:pt x="125" y="48"/>
                    <a:pt x="133" y="40"/>
                    <a:pt x="144" y="45"/>
                  </a:cubicBezTo>
                  <a:cubicBezTo>
                    <a:pt x="156" y="49"/>
                    <a:pt x="151" y="60"/>
                    <a:pt x="158" y="6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34" name="Freeform 142"/>
            <p:cNvSpPr>
              <a:spLocks/>
            </p:cNvSpPr>
            <p:nvPr/>
          </p:nvSpPr>
          <p:spPr bwMode="auto">
            <a:xfrm>
              <a:off x="3293576" y="1991564"/>
              <a:ext cx="201118" cy="134935"/>
            </a:xfrm>
            <a:custGeom>
              <a:avLst/>
              <a:gdLst>
                <a:gd name="T0" fmla="*/ 11 w 153"/>
                <a:gd name="T1" fmla="*/ 70 h 102"/>
                <a:gd name="T2" fmla="*/ 19 w 153"/>
                <a:gd name="T3" fmla="*/ 60 h 102"/>
                <a:gd name="T4" fmla="*/ 19 w 153"/>
                <a:gd name="T5" fmla="*/ 48 h 102"/>
                <a:gd name="T6" fmla="*/ 44 w 153"/>
                <a:gd name="T7" fmla="*/ 0 h 102"/>
                <a:gd name="T8" fmla="*/ 55 w 153"/>
                <a:gd name="T9" fmla="*/ 23 h 102"/>
                <a:gd name="T10" fmla="*/ 62 w 153"/>
                <a:gd name="T11" fmla="*/ 16 h 102"/>
                <a:gd name="T12" fmla="*/ 116 w 153"/>
                <a:gd name="T13" fmla="*/ 48 h 102"/>
                <a:gd name="T14" fmla="*/ 121 w 153"/>
                <a:gd name="T15" fmla="*/ 63 h 102"/>
                <a:gd name="T16" fmla="*/ 153 w 153"/>
                <a:gd name="T17" fmla="*/ 78 h 102"/>
                <a:gd name="T18" fmla="*/ 128 w 153"/>
                <a:gd name="T19" fmla="*/ 86 h 102"/>
                <a:gd name="T20" fmla="*/ 108 w 153"/>
                <a:gd name="T21" fmla="*/ 86 h 102"/>
                <a:gd name="T22" fmla="*/ 79 w 153"/>
                <a:gd name="T23" fmla="*/ 66 h 102"/>
                <a:gd name="T24" fmla="*/ 44 w 153"/>
                <a:gd name="T25" fmla="*/ 96 h 102"/>
                <a:gd name="T26" fmla="*/ 38 w 153"/>
                <a:gd name="T27" fmla="*/ 102 h 102"/>
                <a:gd name="T28" fmla="*/ 32 w 153"/>
                <a:gd name="T29" fmla="*/ 86 h 102"/>
                <a:gd name="T30" fmla="*/ 0 w 153"/>
                <a:gd name="T31" fmla="*/ 86 h 102"/>
                <a:gd name="T32" fmla="*/ 11 w 153"/>
                <a:gd name="T33"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3" h="102">
                  <a:moveTo>
                    <a:pt x="11" y="70"/>
                  </a:moveTo>
                  <a:cubicBezTo>
                    <a:pt x="15" y="67"/>
                    <a:pt x="19" y="65"/>
                    <a:pt x="19" y="60"/>
                  </a:cubicBezTo>
                  <a:cubicBezTo>
                    <a:pt x="19" y="53"/>
                    <a:pt x="19" y="55"/>
                    <a:pt x="19" y="48"/>
                  </a:cubicBezTo>
                  <a:cubicBezTo>
                    <a:pt x="19" y="35"/>
                    <a:pt x="22" y="3"/>
                    <a:pt x="44" y="0"/>
                  </a:cubicBezTo>
                  <a:cubicBezTo>
                    <a:pt x="47" y="12"/>
                    <a:pt x="51" y="15"/>
                    <a:pt x="55" y="23"/>
                  </a:cubicBezTo>
                  <a:cubicBezTo>
                    <a:pt x="57" y="20"/>
                    <a:pt x="59" y="18"/>
                    <a:pt x="62" y="16"/>
                  </a:cubicBezTo>
                  <a:cubicBezTo>
                    <a:pt x="78" y="37"/>
                    <a:pt x="102" y="29"/>
                    <a:pt x="116" y="48"/>
                  </a:cubicBezTo>
                  <a:cubicBezTo>
                    <a:pt x="119" y="54"/>
                    <a:pt x="117" y="59"/>
                    <a:pt x="121" y="63"/>
                  </a:cubicBezTo>
                  <a:cubicBezTo>
                    <a:pt x="133" y="72"/>
                    <a:pt x="147" y="68"/>
                    <a:pt x="153" y="78"/>
                  </a:cubicBezTo>
                  <a:cubicBezTo>
                    <a:pt x="145" y="83"/>
                    <a:pt x="138" y="86"/>
                    <a:pt x="128" y="86"/>
                  </a:cubicBezTo>
                  <a:cubicBezTo>
                    <a:pt x="119" y="86"/>
                    <a:pt x="116" y="86"/>
                    <a:pt x="108" y="86"/>
                  </a:cubicBezTo>
                  <a:cubicBezTo>
                    <a:pt x="108" y="86"/>
                    <a:pt x="84" y="68"/>
                    <a:pt x="79" y="66"/>
                  </a:cubicBezTo>
                  <a:cubicBezTo>
                    <a:pt x="79" y="84"/>
                    <a:pt x="54" y="101"/>
                    <a:pt x="44" y="96"/>
                  </a:cubicBezTo>
                  <a:cubicBezTo>
                    <a:pt x="41" y="100"/>
                    <a:pt x="41" y="102"/>
                    <a:pt x="38" y="102"/>
                  </a:cubicBezTo>
                  <a:cubicBezTo>
                    <a:pt x="28" y="102"/>
                    <a:pt x="31" y="94"/>
                    <a:pt x="32" y="86"/>
                  </a:cubicBezTo>
                  <a:cubicBezTo>
                    <a:pt x="20" y="83"/>
                    <a:pt x="6" y="86"/>
                    <a:pt x="0" y="86"/>
                  </a:cubicBezTo>
                  <a:cubicBezTo>
                    <a:pt x="0" y="73"/>
                    <a:pt x="10" y="74"/>
                    <a:pt x="11" y="7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35" name="Freeform 143"/>
            <p:cNvSpPr>
              <a:spLocks/>
            </p:cNvSpPr>
            <p:nvPr/>
          </p:nvSpPr>
          <p:spPr bwMode="auto">
            <a:xfrm>
              <a:off x="3581140" y="1858404"/>
              <a:ext cx="61746" cy="65693"/>
            </a:xfrm>
            <a:custGeom>
              <a:avLst/>
              <a:gdLst>
                <a:gd name="T0" fmla="*/ 47 w 47"/>
                <a:gd name="T1" fmla="*/ 31 h 49"/>
                <a:gd name="T2" fmla="*/ 19 w 47"/>
                <a:gd name="T3" fmla="*/ 49 h 49"/>
                <a:gd name="T4" fmla="*/ 0 w 47"/>
                <a:gd name="T5" fmla="*/ 31 h 49"/>
                <a:gd name="T6" fmla="*/ 47 w 47"/>
                <a:gd name="T7" fmla="*/ 31 h 49"/>
              </a:gdLst>
              <a:ahLst/>
              <a:cxnLst>
                <a:cxn ang="0">
                  <a:pos x="T0" y="T1"/>
                </a:cxn>
                <a:cxn ang="0">
                  <a:pos x="T2" y="T3"/>
                </a:cxn>
                <a:cxn ang="0">
                  <a:pos x="T4" y="T5"/>
                </a:cxn>
                <a:cxn ang="0">
                  <a:pos x="T6" y="T7"/>
                </a:cxn>
              </a:cxnLst>
              <a:rect l="0" t="0" r="r" b="b"/>
              <a:pathLst>
                <a:path w="47" h="49">
                  <a:moveTo>
                    <a:pt x="47" y="31"/>
                  </a:moveTo>
                  <a:cubicBezTo>
                    <a:pt x="47" y="42"/>
                    <a:pt x="28" y="49"/>
                    <a:pt x="19" y="49"/>
                  </a:cubicBezTo>
                  <a:cubicBezTo>
                    <a:pt x="7" y="49"/>
                    <a:pt x="0" y="41"/>
                    <a:pt x="0" y="31"/>
                  </a:cubicBezTo>
                  <a:cubicBezTo>
                    <a:pt x="0" y="0"/>
                    <a:pt x="47" y="5"/>
                    <a:pt x="47" y="3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36" name="Freeform 144"/>
            <p:cNvSpPr>
              <a:spLocks/>
            </p:cNvSpPr>
            <p:nvPr/>
          </p:nvSpPr>
          <p:spPr bwMode="auto">
            <a:xfrm>
              <a:off x="3395900" y="2133602"/>
              <a:ext cx="49397" cy="40836"/>
            </a:xfrm>
            <a:custGeom>
              <a:avLst/>
              <a:gdLst>
                <a:gd name="T0" fmla="*/ 16 w 38"/>
                <a:gd name="T1" fmla="*/ 1 h 31"/>
                <a:gd name="T2" fmla="*/ 38 w 38"/>
                <a:gd name="T3" fmla="*/ 4 h 31"/>
                <a:gd name="T4" fmla="*/ 0 w 38"/>
                <a:gd name="T5" fmla="*/ 31 h 31"/>
                <a:gd name="T6" fmla="*/ 0 w 38"/>
                <a:gd name="T7" fmla="*/ 21 h 31"/>
                <a:gd name="T8" fmla="*/ 16 w 38"/>
                <a:gd name="T9" fmla="*/ 1 h 31"/>
              </a:gdLst>
              <a:ahLst/>
              <a:cxnLst>
                <a:cxn ang="0">
                  <a:pos x="T0" y="T1"/>
                </a:cxn>
                <a:cxn ang="0">
                  <a:pos x="T2" y="T3"/>
                </a:cxn>
                <a:cxn ang="0">
                  <a:pos x="T4" y="T5"/>
                </a:cxn>
                <a:cxn ang="0">
                  <a:pos x="T6" y="T7"/>
                </a:cxn>
                <a:cxn ang="0">
                  <a:pos x="T8" y="T9"/>
                </a:cxn>
              </a:cxnLst>
              <a:rect l="0" t="0" r="r" b="b"/>
              <a:pathLst>
                <a:path w="38" h="31">
                  <a:moveTo>
                    <a:pt x="16" y="1"/>
                  </a:moveTo>
                  <a:cubicBezTo>
                    <a:pt x="31" y="0"/>
                    <a:pt x="28" y="0"/>
                    <a:pt x="38" y="4"/>
                  </a:cubicBezTo>
                  <a:cubicBezTo>
                    <a:pt x="31" y="14"/>
                    <a:pt x="12" y="29"/>
                    <a:pt x="0" y="31"/>
                  </a:cubicBezTo>
                  <a:cubicBezTo>
                    <a:pt x="0" y="21"/>
                    <a:pt x="0" y="21"/>
                    <a:pt x="0" y="21"/>
                  </a:cubicBezTo>
                  <a:cubicBezTo>
                    <a:pt x="6" y="13"/>
                    <a:pt x="16" y="6"/>
                    <a:pt x="16" y="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37" name="Freeform 145"/>
            <p:cNvSpPr>
              <a:spLocks/>
            </p:cNvSpPr>
            <p:nvPr/>
          </p:nvSpPr>
          <p:spPr bwMode="auto">
            <a:xfrm>
              <a:off x="3475288" y="1565453"/>
              <a:ext cx="134078" cy="60365"/>
            </a:xfrm>
            <a:custGeom>
              <a:avLst/>
              <a:gdLst>
                <a:gd name="T0" fmla="*/ 38 w 102"/>
                <a:gd name="T1" fmla="*/ 46 h 46"/>
                <a:gd name="T2" fmla="*/ 15 w 102"/>
                <a:gd name="T3" fmla="*/ 28 h 46"/>
                <a:gd name="T4" fmla="*/ 0 w 102"/>
                <a:gd name="T5" fmla="*/ 11 h 46"/>
                <a:gd name="T6" fmla="*/ 13 w 102"/>
                <a:gd name="T7" fmla="*/ 0 h 46"/>
                <a:gd name="T8" fmla="*/ 51 w 102"/>
                <a:gd name="T9" fmla="*/ 6 h 46"/>
                <a:gd name="T10" fmla="*/ 102 w 102"/>
                <a:gd name="T11" fmla="*/ 31 h 46"/>
                <a:gd name="T12" fmla="*/ 89 w 102"/>
                <a:gd name="T13" fmla="*/ 43 h 46"/>
                <a:gd name="T14" fmla="*/ 66 w 102"/>
                <a:gd name="T15" fmla="*/ 38 h 46"/>
                <a:gd name="T16" fmla="*/ 38 w 102"/>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46">
                  <a:moveTo>
                    <a:pt x="38" y="46"/>
                  </a:moveTo>
                  <a:cubicBezTo>
                    <a:pt x="23" y="46"/>
                    <a:pt x="10" y="42"/>
                    <a:pt x="15" y="28"/>
                  </a:cubicBezTo>
                  <a:cubicBezTo>
                    <a:pt x="9" y="24"/>
                    <a:pt x="0" y="20"/>
                    <a:pt x="0" y="11"/>
                  </a:cubicBezTo>
                  <a:cubicBezTo>
                    <a:pt x="0" y="4"/>
                    <a:pt x="7" y="0"/>
                    <a:pt x="13" y="0"/>
                  </a:cubicBezTo>
                  <a:cubicBezTo>
                    <a:pt x="30" y="0"/>
                    <a:pt x="35" y="6"/>
                    <a:pt x="51" y="6"/>
                  </a:cubicBezTo>
                  <a:cubicBezTo>
                    <a:pt x="71" y="6"/>
                    <a:pt x="89" y="23"/>
                    <a:pt x="102" y="31"/>
                  </a:cubicBezTo>
                  <a:cubicBezTo>
                    <a:pt x="100" y="38"/>
                    <a:pt x="96" y="43"/>
                    <a:pt x="89" y="43"/>
                  </a:cubicBezTo>
                  <a:cubicBezTo>
                    <a:pt x="79" y="43"/>
                    <a:pt x="74" y="38"/>
                    <a:pt x="66" y="38"/>
                  </a:cubicBezTo>
                  <a:cubicBezTo>
                    <a:pt x="58" y="38"/>
                    <a:pt x="51" y="46"/>
                    <a:pt x="38" y="4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38" name="Freeform 146"/>
            <p:cNvSpPr>
              <a:spLocks/>
            </p:cNvSpPr>
            <p:nvPr/>
          </p:nvSpPr>
          <p:spPr bwMode="auto">
            <a:xfrm>
              <a:off x="3487637" y="2160233"/>
              <a:ext cx="31756" cy="35509"/>
            </a:xfrm>
            <a:custGeom>
              <a:avLst/>
              <a:gdLst>
                <a:gd name="T0" fmla="*/ 25 w 25"/>
                <a:gd name="T1" fmla="*/ 9 h 27"/>
                <a:gd name="T2" fmla="*/ 12 w 25"/>
                <a:gd name="T3" fmla="*/ 27 h 27"/>
                <a:gd name="T4" fmla="*/ 0 w 25"/>
                <a:gd name="T5" fmla="*/ 15 h 27"/>
                <a:gd name="T6" fmla="*/ 25 w 25"/>
                <a:gd name="T7" fmla="*/ 9 h 27"/>
              </a:gdLst>
              <a:ahLst/>
              <a:cxnLst>
                <a:cxn ang="0">
                  <a:pos x="T0" y="T1"/>
                </a:cxn>
                <a:cxn ang="0">
                  <a:pos x="T2" y="T3"/>
                </a:cxn>
                <a:cxn ang="0">
                  <a:pos x="T4" y="T5"/>
                </a:cxn>
                <a:cxn ang="0">
                  <a:pos x="T6" y="T7"/>
                </a:cxn>
              </a:cxnLst>
              <a:rect l="0" t="0" r="r" b="b"/>
              <a:pathLst>
                <a:path w="25" h="27">
                  <a:moveTo>
                    <a:pt x="25" y="9"/>
                  </a:moveTo>
                  <a:cubicBezTo>
                    <a:pt x="21" y="16"/>
                    <a:pt x="19" y="27"/>
                    <a:pt x="12" y="27"/>
                  </a:cubicBezTo>
                  <a:cubicBezTo>
                    <a:pt x="10" y="27"/>
                    <a:pt x="0" y="15"/>
                    <a:pt x="0" y="15"/>
                  </a:cubicBezTo>
                  <a:cubicBezTo>
                    <a:pt x="0" y="1"/>
                    <a:pt x="18" y="0"/>
                    <a:pt x="25" y="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39" name="Freeform 147"/>
            <p:cNvSpPr>
              <a:spLocks/>
            </p:cNvSpPr>
            <p:nvPr/>
          </p:nvSpPr>
          <p:spPr bwMode="auto">
            <a:xfrm>
              <a:off x="3651707" y="1876159"/>
              <a:ext cx="33519" cy="19531"/>
            </a:xfrm>
            <a:custGeom>
              <a:avLst/>
              <a:gdLst>
                <a:gd name="T0" fmla="*/ 10 w 25"/>
                <a:gd name="T1" fmla="*/ 14 h 15"/>
                <a:gd name="T2" fmla="*/ 0 w 25"/>
                <a:gd name="T3" fmla="*/ 8 h 15"/>
                <a:gd name="T4" fmla="*/ 10 w 25"/>
                <a:gd name="T5" fmla="*/ 0 h 15"/>
                <a:gd name="T6" fmla="*/ 25 w 25"/>
                <a:gd name="T7" fmla="*/ 13 h 15"/>
                <a:gd name="T8" fmla="*/ 10 w 25"/>
                <a:gd name="T9" fmla="*/ 14 h 15"/>
              </a:gdLst>
              <a:ahLst/>
              <a:cxnLst>
                <a:cxn ang="0">
                  <a:pos x="T0" y="T1"/>
                </a:cxn>
                <a:cxn ang="0">
                  <a:pos x="T2" y="T3"/>
                </a:cxn>
                <a:cxn ang="0">
                  <a:pos x="T4" y="T5"/>
                </a:cxn>
                <a:cxn ang="0">
                  <a:pos x="T6" y="T7"/>
                </a:cxn>
                <a:cxn ang="0">
                  <a:pos x="T8" y="T9"/>
                </a:cxn>
              </a:cxnLst>
              <a:rect l="0" t="0" r="r" b="b"/>
              <a:pathLst>
                <a:path w="25" h="15">
                  <a:moveTo>
                    <a:pt x="10" y="14"/>
                  </a:moveTo>
                  <a:cubicBezTo>
                    <a:pt x="5" y="14"/>
                    <a:pt x="0" y="13"/>
                    <a:pt x="0" y="8"/>
                  </a:cubicBezTo>
                  <a:cubicBezTo>
                    <a:pt x="0" y="6"/>
                    <a:pt x="9" y="0"/>
                    <a:pt x="10" y="0"/>
                  </a:cubicBezTo>
                  <a:cubicBezTo>
                    <a:pt x="17" y="0"/>
                    <a:pt x="23" y="10"/>
                    <a:pt x="25" y="13"/>
                  </a:cubicBezTo>
                  <a:cubicBezTo>
                    <a:pt x="15" y="15"/>
                    <a:pt x="18" y="14"/>
                    <a:pt x="10" y="1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40" name="Freeform 148"/>
            <p:cNvSpPr>
              <a:spLocks/>
            </p:cNvSpPr>
            <p:nvPr/>
          </p:nvSpPr>
          <p:spPr bwMode="auto">
            <a:xfrm>
              <a:off x="3510572" y="1814017"/>
              <a:ext cx="33519" cy="24857"/>
            </a:xfrm>
            <a:custGeom>
              <a:avLst/>
              <a:gdLst>
                <a:gd name="T0" fmla="*/ 9 w 26"/>
                <a:gd name="T1" fmla="*/ 18 h 18"/>
                <a:gd name="T2" fmla="*/ 26 w 26"/>
                <a:gd name="T3" fmla="*/ 0 h 18"/>
                <a:gd name="T4" fmla="*/ 9 w 26"/>
                <a:gd name="T5" fmla="*/ 18 h 18"/>
              </a:gdLst>
              <a:ahLst/>
              <a:cxnLst>
                <a:cxn ang="0">
                  <a:pos x="T0" y="T1"/>
                </a:cxn>
                <a:cxn ang="0">
                  <a:pos x="T2" y="T3"/>
                </a:cxn>
                <a:cxn ang="0">
                  <a:pos x="T4" y="T5"/>
                </a:cxn>
              </a:cxnLst>
              <a:rect l="0" t="0" r="r" b="b"/>
              <a:pathLst>
                <a:path w="26" h="18">
                  <a:moveTo>
                    <a:pt x="9" y="18"/>
                  </a:moveTo>
                  <a:cubicBezTo>
                    <a:pt x="0" y="18"/>
                    <a:pt x="17" y="0"/>
                    <a:pt x="26" y="0"/>
                  </a:cubicBezTo>
                  <a:cubicBezTo>
                    <a:pt x="24" y="9"/>
                    <a:pt x="18" y="18"/>
                    <a:pt x="9"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41" name="Freeform 149"/>
            <p:cNvSpPr>
              <a:spLocks/>
            </p:cNvSpPr>
            <p:nvPr/>
          </p:nvSpPr>
          <p:spPr bwMode="auto">
            <a:xfrm>
              <a:off x="3210659" y="1561901"/>
              <a:ext cx="820350" cy="626739"/>
            </a:xfrm>
            <a:custGeom>
              <a:avLst/>
              <a:gdLst>
                <a:gd name="T0" fmla="*/ 573 w 622"/>
                <a:gd name="T1" fmla="*/ 354 h 471"/>
                <a:gd name="T2" fmla="*/ 482 w 622"/>
                <a:gd name="T3" fmla="*/ 308 h 471"/>
                <a:gd name="T4" fmla="*/ 497 w 622"/>
                <a:gd name="T5" fmla="*/ 320 h 471"/>
                <a:gd name="T6" fmla="*/ 486 w 622"/>
                <a:gd name="T7" fmla="*/ 331 h 471"/>
                <a:gd name="T8" fmla="*/ 512 w 622"/>
                <a:gd name="T9" fmla="*/ 362 h 471"/>
                <a:gd name="T10" fmla="*/ 546 w 622"/>
                <a:gd name="T11" fmla="*/ 371 h 471"/>
                <a:gd name="T12" fmla="*/ 560 w 622"/>
                <a:gd name="T13" fmla="*/ 405 h 471"/>
                <a:gd name="T14" fmla="*/ 478 w 622"/>
                <a:gd name="T15" fmla="*/ 405 h 471"/>
                <a:gd name="T16" fmla="*/ 522 w 622"/>
                <a:gd name="T17" fmla="*/ 461 h 471"/>
                <a:gd name="T18" fmla="*/ 507 w 622"/>
                <a:gd name="T19" fmla="*/ 461 h 471"/>
                <a:gd name="T20" fmla="*/ 401 w 622"/>
                <a:gd name="T21" fmla="*/ 407 h 471"/>
                <a:gd name="T22" fmla="*/ 327 w 622"/>
                <a:gd name="T23" fmla="*/ 379 h 471"/>
                <a:gd name="T24" fmla="*/ 291 w 622"/>
                <a:gd name="T25" fmla="*/ 386 h 471"/>
                <a:gd name="T26" fmla="*/ 289 w 622"/>
                <a:gd name="T27" fmla="*/ 342 h 471"/>
                <a:gd name="T28" fmla="*/ 355 w 622"/>
                <a:gd name="T29" fmla="*/ 331 h 471"/>
                <a:gd name="T30" fmla="*/ 361 w 622"/>
                <a:gd name="T31" fmla="*/ 302 h 471"/>
                <a:gd name="T32" fmla="*/ 319 w 622"/>
                <a:gd name="T33" fmla="*/ 207 h 471"/>
                <a:gd name="T34" fmla="*/ 289 w 622"/>
                <a:gd name="T35" fmla="*/ 207 h 471"/>
                <a:gd name="T36" fmla="*/ 251 w 622"/>
                <a:gd name="T37" fmla="*/ 153 h 471"/>
                <a:gd name="T38" fmla="*/ 209 w 622"/>
                <a:gd name="T39" fmla="*/ 165 h 471"/>
                <a:gd name="T40" fmla="*/ 72 w 622"/>
                <a:gd name="T41" fmla="*/ 149 h 471"/>
                <a:gd name="T42" fmla="*/ 18 w 622"/>
                <a:gd name="T43" fmla="*/ 125 h 471"/>
                <a:gd name="T44" fmla="*/ 53 w 622"/>
                <a:gd name="T45" fmla="*/ 117 h 471"/>
                <a:gd name="T46" fmla="*/ 0 w 622"/>
                <a:gd name="T47" fmla="*/ 87 h 471"/>
                <a:gd name="T48" fmla="*/ 20 w 622"/>
                <a:gd name="T49" fmla="*/ 29 h 471"/>
                <a:gd name="T50" fmla="*/ 106 w 622"/>
                <a:gd name="T51" fmla="*/ 8 h 471"/>
                <a:gd name="T52" fmla="*/ 79 w 622"/>
                <a:gd name="T53" fmla="*/ 57 h 471"/>
                <a:gd name="T54" fmla="*/ 87 w 622"/>
                <a:gd name="T55" fmla="*/ 85 h 471"/>
                <a:gd name="T56" fmla="*/ 94 w 622"/>
                <a:gd name="T57" fmla="*/ 48 h 471"/>
                <a:gd name="T58" fmla="*/ 206 w 622"/>
                <a:gd name="T59" fmla="*/ 53 h 471"/>
                <a:gd name="T60" fmla="*/ 221 w 622"/>
                <a:gd name="T61" fmla="*/ 61 h 471"/>
                <a:gd name="T62" fmla="*/ 268 w 622"/>
                <a:gd name="T63" fmla="*/ 49 h 471"/>
                <a:gd name="T64" fmla="*/ 372 w 622"/>
                <a:gd name="T65" fmla="*/ 101 h 471"/>
                <a:gd name="T66" fmla="*/ 416 w 622"/>
                <a:gd name="T67" fmla="*/ 117 h 471"/>
                <a:gd name="T68" fmla="*/ 469 w 622"/>
                <a:gd name="T69" fmla="*/ 153 h 471"/>
                <a:gd name="T70" fmla="*/ 503 w 622"/>
                <a:gd name="T71" fmla="*/ 172 h 471"/>
                <a:gd name="T72" fmla="*/ 499 w 622"/>
                <a:gd name="T73" fmla="*/ 184 h 471"/>
                <a:gd name="T74" fmla="*/ 486 w 622"/>
                <a:gd name="T75" fmla="*/ 210 h 471"/>
                <a:gd name="T76" fmla="*/ 545 w 622"/>
                <a:gd name="T77" fmla="*/ 244 h 471"/>
                <a:gd name="T78" fmla="*/ 588 w 622"/>
                <a:gd name="T79" fmla="*/ 276 h 471"/>
                <a:gd name="T80" fmla="*/ 622 w 622"/>
                <a:gd name="T81" fmla="*/ 298 h 471"/>
                <a:gd name="T82" fmla="*/ 599 w 622"/>
                <a:gd name="T83" fmla="*/ 322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22" h="471">
                  <a:moveTo>
                    <a:pt x="583" y="331"/>
                  </a:moveTo>
                  <a:cubicBezTo>
                    <a:pt x="583" y="340"/>
                    <a:pt x="581" y="354"/>
                    <a:pt x="573" y="354"/>
                  </a:cubicBezTo>
                  <a:cubicBezTo>
                    <a:pt x="535" y="354"/>
                    <a:pt x="533" y="300"/>
                    <a:pt x="497" y="300"/>
                  </a:cubicBezTo>
                  <a:cubicBezTo>
                    <a:pt x="493" y="300"/>
                    <a:pt x="483" y="308"/>
                    <a:pt x="482" y="308"/>
                  </a:cubicBezTo>
                  <a:cubicBezTo>
                    <a:pt x="489" y="312"/>
                    <a:pt x="490" y="312"/>
                    <a:pt x="497" y="310"/>
                  </a:cubicBezTo>
                  <a:cubicBezTo>
                    <a:pt x="497" y="320"/>
                    <a:pt x="497" y="320"/>
                    <a:pt x="497" y="320"/>
                  </a:cubicBezTo>
                  <a:cubicBezTo>
                    <a:pt x="493" y="321"/>
                    <a:pt x="489" y="322"/>
                    <a:pt x="486" y="320"/>
                  </a:cubicBezTo>
                  <a:cubicBezTo>
                    <a:pt x="486" y="331"/>
                    <a:pt x="486" y="331"/>
                    <a:pt x="486" y="331"/>
                  </a:cubicBezTo>
                  <a:cubicBezTo>
                    <a:pt x="496" y="331"/>
                    <a:pt x="496" y="331"/>
                    <a:pt x="496" y="331"/>
                  </a:cubicBezTo>
                  <a:cubicBezTo>
                    <a:pt x="497" y="342"/>
                    <a:pt x="506" y="359"/>
                    <a:pt x="512" y="362"/>
                  </a:cubicBezTo>
                  <a:cubicBezTo>
                    <a:pt x="527" y="367"/>
                    <a:pt x="532" y="358"/>
                    <a:pt x="533" y="371"/>
                  </a:cubicBezTo>
                  <a:cubicBezTo>
                    <a:pt x="541" y="371"/>
                    <a:pt x="541" y="371"/>
                    <a:pt x="546" y="371"/>
                  </a:cubicBezTo>
                  <a:cubicBezTo>
                    <a:pt x="546" y="384"/>
                    <a:pt x="546" y="384"/>
                    <a:pt x="546" y="387"/>
                  </a:cubicBezTo>
                  <a:cubicBezTo>
                    <a:pt x="546" y="393"/>
                    <a:pt x="560" y="397"/>
                    <a:pt x="560" y="405"/>
                  </a:cubicBezTo>
                  <a:cubicBezTo>
                    <a:pt x="560" y="413"/>
                    <a:pt x="552" y="428"/>
                    <a:pt x="549" y="437"/>
                  </a:cubicBezTo>
                  <a:cubicBezTo>
                    <a:pt x="535" y="436"/>
                    <a:pt x="487" y="417"/>
                    <a:pt x="478" y="405"/>
                  </a:cubicBezTo>
                  <a:cubicBezTo>
                    <a:pt x="467" y="405"/>
                    <a:pt x="467" y="405"/>
                    <a:pt x="467" y="405"/>
                  </a:cubicBezTo>
                  <a:cubicBezTo>
                    <a:pt x="480" y="422"/>
                    <a:pt x="522" y="439"/>
                    <a:pt x="522" y="461"/>
                  </a:cubicBezTo>
                  <a:cubicBezTo>
                    <a:pt x="522" y="467"/>
                    <a:pt x="518" y="471"/>
                    <a:pt x="515" y="471"/>
                  </a:cubicBezTo>
                  <a:cubicBezTo>
                    <a:pt x="511" y="471"/>
                    <a:pt x="509" y="462"/>
                    <a:pt x="507" y="461"/>
                  </a:cubicBezTo>
                  <a:cubicBezTo>
                    <a:pt x="485" y="450"/>
                    <a:pt x="471" y="455"/>
                    <a:pt x="452" y="443"/>
                  </a:cubicBezTo>
                  <a:cubicBezTo>
                    <a:pt x="434" y="432"/>
                    <a:pt x="388" y="432"/>
                    <a:pt x="401" y="407"/>
                  </a:cubicBezTo>
                  <a:cubicBezTo>
                    <a:pt x="376" y="396"/>
                    <a:pt x="364" y="381"/>
                    <a:pt x="342" y="367"/>
                  </a:cubicBezTo>
                  <a:cubicBezTo>
                    <a:pt x="338" y="373"/>
                    <a:pt x="334" y="379"/>
                    <a:pt x="327" y="379"/>
                  </a:cubicBezTo>
                  <a:cubicBezTo>
                    <a:pt x="319" y="379"/>
                    <a:pt x="321" y="374"/>
                    <a:pt x="314" y="374"/>
                  </a:cubicBezTo>
                  <a:cubicBezTo>
                    <a:pt x="305" y="374"/>
                    <a:pt x="300" y="386"/>
                    <a:pt x="291" y="386"/>
                  </a:cubicBezTo>
                  <a:cubicBezTo>
                    <a:pt x="283" y="386"/>
                    <a:pt x="259" y="374"/>
                    <a:pt x="259" y="363"/>
                  </a:cubicBezTo>
                  <a:cubicBezTo>
                    <a:pt x="259" y="355"/>
                    <a:pt x="278" y="342"/>
                    <a:pt x="289" y="342"/>
                  </a:cubicBezTo>
                  <a:cubicBezTo>
                    <a:pt x="302" y="342"/>
                    <a:pt x="315" y="342"/>
                    <a:pt x="321" y="342"/>
                  </a:cubicBezTo>
                  <a:cubicBezTo>
                    <a:pt x="328" y="342"/>
                    <a:pt x="346" y="337"/>
                    <a:pt x="355" y="331"/>
                  </a:cubicBezTo>
                  <a:cubicBezTo>
                    <a:pt x="352" y="328"/>
                    <a:pt x="342" y="320"/>
                    <a:pt x="342" y="314"/>
                  </a:cubicBezTo>
                  <a:cubicBezTo>
                    <a:pt x="342" y="300"/>
                    <a:pt x="355" y="308"/>
                    <a:pt x="361" y="302"/>
                  </a:cubicBezTo>
                  <a:cubicBezTo>
                    <a:pt x="368" y="295"/>
                    <a:pt x="384" y="277"/>
                    <a:pt x="384" y="266"/>
                  </a:cubicBezTo>
                  <a:cubicBezTo>
                    <a:pt x="384" y="246"/>
                    <a:pt x="335" y="207"/>
                    <a:pt x="319" y="207"/>
                  </a:cubicBezTo>
                  <a:cubicBezTo>
                    <a:pt x="309" y="207"/>
                    <a:pt x="305" y="216"/>
                    <a:pt x="295" y="216"/>
                  </a:cubicBezTo>
                  <a:cubicBezTo>
                    <a:pt x="292" y="216"/>
                    <a:pt x="289" y="208"/>
                    <a:pt x="289" y="207"/>
                  </a:cubicBezTo>
                  <a:cubicBezTo>
                    <a:pt x="289" y="199"/>
                    <a:pt x="302" y="197"/>
                    <a:pt x="307" y="196"/>
                  </a:cubicBezTo>
                  <a:cubicBezTo>
                    <a:pt x="300" y="189"/>
                    <a:pt x="259" y="153"/>
                    <a:pt x="251" y="153"/>
                  </a:cubicBezTo>
                  <a:cubicBezTo>
                    <a:pt x="241" y="153"/>
                    <a:pt x="229" y="183"/>
                    <a:pt x="215" y="183"/>
                  </a:cubicBezTo>
                  <a:cubicBezTo>
                    <a:pt x="206" y="183"/>
                    <a:pt x="209" y="170"/>
                    <a:pt x="209" y="165"/>
                  </a:cubicBezTo>
                  <a:cubicBezTo>
                    <a:pt x="186" y="162"/>
                    <a:pt x="128" y="165"/>
                    <a:pt x="94" y="165"/>
                  </a:cubicBezTo>
                  <a:cubicBezTo>
                    <a:pt x="88" y="165"/>
                    <a:pt x="76" y="155"/>
                    <a:pt x="72" y="149"/>
                  </a:cubicBezTo>
                  <a:cubicBezTo>
                    <a:pt x="35" y="149"/>
                    <a:pt x="35" y="149"/>
                    <a:pt x="35" y="149"/>
                  </a:cubicBezTo>
                  <a:cubicBezTo>
                    <a:pt x="31" y="137"/>
                    <a:pt x="20" y="136"/>
                    <a:pt x="18" y="125"/>
                  </a:cubicBezTo>
                  <a:cubicBezTo>
                    <a:pt x="28" y="121"/>
                    <a:pt x="40" y="126"/>
                    <a:pt x="53" y="127"/>
                  </a:cubicBezTo>
                  <a:cubicBezTo>
                    <a:pt x="53" y="117"/>
                    <a:pt x="53" y="117"/>
                    <a:pt x="53" y="117"/>
                  </a:cubicBezTo>
                  <a:cubicBezTo>
                    <a:pt x="46" y="112"/>
                    <a:pt x="11" y="109"/>
                    <a:pt x="11" y="109"/>
                  </a:cubicBezTo>
                  <a:cubicBezTo>
                    <a:pt x="11" y="109"/>
                    <a:pt x="0" y="95"/>
                    <a:pt x="0" y="87"/>
                  </a:cubicBezTo>
                  <a:cubicBezTo>
                    <a:pt x="0" y="65"/>
                    <a:pt x="3" y="60"/>
                    <a:pt x="15" y="52"/>
                  </a:cubicBezTo>
                  <a:cubicBezTo>
                    <a:pt x="21" y="47"/>
                    <a:pt x="17" y="33"/>
                    <a:pt x="20" y="29"/>
                  </a:cubicBezTo>
                  <a:cubicBezTo>
                    <a:pt x="35" y="13"/>
                    <a:pt x="55" y="0"/>
                    <a:pt x="81" y="0"/>
                  </a:cubicBezTo>
                  <a:cubicBezTo>
                    <a:pt x="81" y="0"/>
                    <a:pt x="105" y="8"/>
                    <a:pt x="106" y="8"/>
                  </a:cubicBezTo>
                  <a:cubicBezTo>
                    <a:pt x="98" y="25"/>
                    <a:pt x="73" y="26"/>
                    <a:pt x="73" y="49"/>
                  </a:cubicBezTo>
                  <a:cubicBezTo>
                    <a:pt x="73" y="54"/>
                    <a:pt x="75" y="57"/>
                    <a:pt x="79" y="57"/>
                  </a:cubicBezTo>
                  <a:cubicBezTo>
                    <a:pt x="78" y="63"/>
                    <a:pt x="79" y="71"/>
                    <a:pt x="79" y="71"/>
                  </a:cubicBezTo>
                  <a:cubicBezTo>
                    <a:pt x="79" y="78"/>
                    <a:pt x="78" y="85"/>
                    <a:pt x="87" y="85"/>
                  </a:cubicBezTo>
                  <a:cubicBezTo>
                    <a:pt x="91" y="85"/>
                    <a:pt x="102" y="75"/>
                    <a:pt x="102" y="69"/>
                  </a:cubicBezTo>
                  <a:cubicBezTo>
                    <a:pt x="102" y="61"/>
                    <a:pt x="94" y="56"/>
                    <a:pt x="94" y="48"/>
                  </a:cubicBezTo>
                  <a:cubicBezTo>
                    <a:pt x="94" y="17"/>
                    <a:pt x="145" y="8"/>
                    <a:pt x="175" y="8"/>
                  </a:cubicBezTo>
                  <a:cubicBezTo>
                    <a:pt x="195" y="8"/>
                    <a:pt x="206" y="36"/>
                    <a:pt x="206" y="53"/>
                  </a:cubicBezTo>
                  <a:cubicBezTo>
                    <a:pt x="206" y="56"/>
                    <a:pt x="202" y="69"/>
                    <a:pt x="206" y="69"/>
                  </a:cubicBezTo>
                  <a:cubicBezTo>
                    <a:pt x="210" y="69"/>
                    <a:pt x="213" y="61"/>
                    <a:pt x="221" y="61"/>
                  </a:cubicBezTo>
                  <a:cubicBezTo>
                    <a:pt x="229" y="61"/>
                    <a:pt x="231" y="69"/>
                    <a:pt x="238" y="69"/>
                  </a:cubicBezTo>
                  <a:cubicBezTo>
                    <a:pt x="251" y="69"/>
                    <a:pt x="255" y="49"/>
                    <a:pt x="268" y="49"/>
                  </a:cubicBezTo>
                  <a:cubicBezTo>
                    <a:pt x="283" y="49"/>
                    <a:pt x="315" y="54"/>
                    <a:pt x="325" y="61"/>
                  </a:cubicBezTo>
                  <a:cubicBezTo>
                    <a:pt x="342" y="74"/>
                    <a:pt x="347" y="101"/>
                    <a:pt x="372" y="101"/>
                  </a:cubicBezTo>
                  <a:cubicBezTo>
                    <a:pt x="384" y="101"/>
                    <a:pt x="386" y="101"/>
                    <a:pt x="391" y="101"/>
                  </a:cubicBezTo>
                  <a:cubicBezTo>
                    <a:pt x="399" y="101"/>
                    <a:pt x="418" y="103"/>
                    <a:pt x="416" y="117"/>
                  </a:cubicBezTo>
                  <a:cubicBezTo>
                    <a:pt x="437" y="124"/>
                    <a:pt x="448" y="137"/>
                    <a:pt x="469" y="139"/>
                  </a:cubicBezTo>
                  <a:cubicBezTo>
                    <a:pt x="469" y="153"/>
                    <a:pt x="469" y="153"/>
                    <a:pt x="469" y="153"/>
                  </a:cubicBezTo>
                  <a:cubicBezTo>
                    <a:pt x="474" y="153"/>
                    <a:pt x="482" y="153"/>
                    <a:pt x="482" y="153"/>
                  </a:cubicBezTo>
                  <a:cubicBezTo>
                    <a:pt x="493" y="153"/>
                    <a:pt x="499" y="161"/>
                    <a:pt x="503" y="172"/>
                  </a:cubicBezTo>
                  <a:cubicBezTo>
                    <a:pt x="493" y="174"/>
                    <a:pt x="483" y="173"/>
                    <a:pt x="477" y="183"/>
                  </a:cubicBezTo>
                  <a:cubicBezTo>
                    <a:pt x="490" y="184"/>
                    <a:pt x="493" y="184"/>
                    <a:pt x="499" y="184"/>
                  </a:cubicBezTo>
                  <a:cubicBezTo>
                    <a:pt x="503" y="184"/>
                    <a:pt x="509" y="187"/>
                    <a:pt x="511" y="192"/>
                  </a:cubicBezTo>
                  <a:cubicBezTo>
                    <a:pt x="499" y="198"/>
                    <a:pt x="493" y="198"/>
                    <a:pt x="486" y="210"/>
                  </a:cubicBezTo>
                  <a:cubicBezTo>
                    <a:pt x="493" y="214"/>
                    <a:pt x="497" y="216"/>
                    <a:pt x="507" y="216"/>
                  </a:cubicBezTo>
                  <a:cubicBezTo>
                    <a:pt x="509" y="234"/>
                    <a:pt x="529" y="242"/>
                    <a:pt x="545" y="244"/>
                  </a:cubicBezTo>
                  <a:cubicBezTo>
                    <a:pt x="546" y="258"/>
                    <a:pt x="550" y="272"/>
                    <a:pt x="562" y="272"/>
                  </a:cubicBezTo>
                  <a:cubicBezTo>
                    <a:pt x="578" y="272"/>
                    <a:pt x="582" y="261"/>
                    <a:pt x="588" y="276"/>
                  </a:cubicBezTo>
                  <a:cubicBezTo>
                    <a:pt x="592" y="280"/>
                    <a:pt x="598" y="280"/>
                    <a:pt x="602" y="280"/>
                  </a:cubicBezTo>
                  <a:cubicBezTo>
                    <a:pt x="616" y="280"/>
                    <a:pt x="622" y="285"/>
                    <a:pt x="622" y="298"/>
                  </a:cubicBezTo>
                  <a:cubicBezTo>
                    <a:pt x="622" y="308"/>
                    <a:pt x="609" y="312"/>
                    <a:pt x="599" y="312"/>
                  </a:cubicBezTo>
                  <a:cubicBezTo>
                    <a:pt x="600" y="320"/>
                    <a:pt x="599" y="318"/>
                    <a:pt x="599" y="322"/>
                  </a:cubicBezTo>
                  <a:cubicBezTo>
                    <a:pt x="599" y="324"/>
                    <a:pt x="597" y="331"/>
                    <a:pt x="583" y="33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42" name="Freeform 150"/>
            <p:cNvSpPr>
              <a:spLocks/>
            </p:cNvSpPr>
            <p:nvPr/>
          </p:nvSpPr>
          <p:spPr bwMode="auto">
            <a:xfrm>
              <a:off x="3547620" y="2101643"/>
              <a:ext cx="22935" cy="23082"/>
            </a:xfrm>
            <a:custGeom>
              <a:avLst/>
              <a:gdLst>
                <a:gd name="T0" fmla="*/ 17 w 17"/>
                <a:gd name="T1" fmla="*/ 11 h 17"/>
                <a:gd name="T2" fmla="*/ 0 w 17"/>
                <a:gd name="T3" fmla="*/ 11 h 17"/>
                <a:gd name="T4" fmla="*/ 17 w 17"/>
                <a:gd name="T5" fmla="*/ 11 h 17"/>
              </a:gdLst>
              <a:ahLst/>
              <a:cxnLst>
                <a:cxn ang="0">
                  <a:pos x="T0" y="T1"/>
                </a:cxn>
                <a:cxn ang="0">
                  <a:pos x="T2" y="T3"/>
                </a:cxn>
                <a:cxn ang="0">
                  <a:pos x="T4" y="T5"/>
                </a:cxn>
              </a:cxnLst>
              <a:rect l="0" t="0" r="r" b="b"/>
              <a:pathLst>
                <a:path w="17" h="17">
                  <a:moveTo>
                    <a:pt x="17" y="11"/>
                  </a:moveTo>
                  <a:cubicBezTo>
                    <a:pt x="10" y="17"/>
                    <a:pt x="7" y="17"/>
                    <a:pt x="0" y="11"/>
                  </a:cubicBezTo>
                  <a:cubicBezTo>
                    <a:pt x="7" y="0"/>
                    <a:pt x="8" y="6"/>
                    <a:pt x="17" y="1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43" name="Freeform 151"/>
            <p:cNvSpPr>
              <a:spLocks/>
            </p:cNvSpPr>
            <p:nvPr/>
          </p:nvSpPr>
          <p:spPr bwMode="auto">
            <a:xfrm>
              <a:off x="3380022" y="1980911"/>
              <a:ext cx="19406" cy="23082"/>
            </a:xfrm>
            <a:custGeom>
              <a:avLst/>
              <a:gdLst>
                <a:gd name="T0" fmla="*/ 0 w 15"/>
                <a:gd name="T1" fmla="*/ 5 h 17"/>
                <a:gd name="T2" fmla="*/ 15 w 15"/>
                <a:gd name="T3" fmla="*/ 17 h 17"/>
                <a:gd name="T4" fmla="*/ 0 w 15"/>
                <a:gd name="T5" fmla="*/ 5 h 17"/>
              </a:gdLst>
              <a:ahLst/>
              <a:cxnLst>
                <a:cxn ang="0">
                  <a:pos x="T0" y="T1"/>
                </a:cxn>
                <a:cxn ang="0">
                  <a:pos x="T2" y="T3"/>
                </a:cxn>
                <a:cxn ang="0">
                  <a:pos x="T4" y="T5"/>
                </a:cxn>
              </a:cxnLst>
              <a:rect l="0" t="0" r="r" b="b"/>
              <a:pathLst>
                <a:path w="15" h="17">
                  <a:moveTo>
                    <a:pt x="0" y="5"/>
                  </a:moveTo>
                  <a:cubicBezTo>
                    <a:pt x="10" y="0"/>
                    <a:pt x="10" y="10"/>
                    <a:pt x="15" y="17"/>
                  </a:cubicBezTo>
                  <a:cubicBezTo>
                    <a:pt x="6" y="16"/>
                    <a:pt x="0" y="10"/>
                    <a:pt x="0" y="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44" name="Freeform 152"/>
            <p:cNvSpPr>
              <a:spLocks/>
            </p:cNvSpPr>
            <p:nvPr/>
          </p:nvSpPr>
          <p:spPr bwMode="auto">
            <a:xfrm>
              <a:off x="3161261" y="935162"/>
              <a:ext cx="875041" cy="484702"/>
            </a:xfrm>
            <a:custGeom>
              <a:avLst/>
              <a:gdLst>
                <a:gd name="T0" fmla="*/ 528 w 664"/>
                <a:gd name="T1" fmla="*/ 28 h 366"/>
                <a:gd name="T2" fmla="*/ 602 w 664"/>
                <a:gd name="T3" fmla="*/ 16 h 366"/>
                <a:gd name="T4" fmla="*/ 664 w 664"/>
                <a:gd name="T5" fmla="*/ 49 h 366"/>
                <a:gd name="T6" fmla="*/ 537 w 664"/>
                <a:gd name="T7" fmla="*/ 91 h 366"/>
                <a:gd name="T8" fmla="*/ 507 w 664"/>
                <a:gd name="T9" fmla="*/ 133 h 366"/>
                <a:gd name="T10" fmla="*/ 397 w 664"/>
                <a:gd name="T11" fmla="*/ 195 h 366"/>
                <a:gd name="T12" fmla="*/ 371 w 664"/>
                <a:gd name="T13" fmla="*/ 212 h 366"/>
                <a:gd name="T14" fmla="*/ 371 w 664"/>
                <a:gd name="T15" fmla="*/ 246 h 366"/>
                <a:gd name="T16" fmla="*/ 299 w 664"/>
                <a:gd name="T17" fmla="*/ 282 h 366"/>
                <a:gd name="T18" fmla="*/ 272 w 664"/>
                <a:gd name="T19" fmla="*/ 331 h 366"/>
                <a:gd name="T20" fmla="*/ 303 w 664"/>
                <a:gd name="T21" fmla="*/ 338 h 366"/>
                <a:gd name="T22" fmla="*/ 217 w 664"/>
                <a:gd name="T23" fmla="*/ 354 h 366"/>
                <a:gd name="T24" fmla="*/ 138 w 664"/>
                <a:gd name="T25" fmla="*/ 362 h 366"/>
                <a:gd name="T26" fmla="*/ 56 w 664"/>
                <a:gd name="T27" fmla="*/ 354 h 366"/>
                <a:gd name="T28" fmla="*/ 104 w 664"/>
                <a:gd name="T29" fmla="*/ 316 h 366"/>
                <a:gd name="T30" fmla="*/ 98 w 664"/>
                <a:gd name="T31" fmla="*/ 284 h 366"/>
                <a:gd name="T32" fmla="*/ 159 w 664"/>
                <a:gd name="T33" fmla="*/ 306 h 366"/>
                <a:gd name="T34" fmla="*/ 113 w 664"/>
                <a:gd name="T35" fmla="*/ 266 h 366"/>
                <a:gd name="T36" fmla="*/ 94 w 664"/>
                <a:gd name="T37" fmla="*/ 272 h 366"/>
                <a:gd name="T38" fmla="*/ 117 w 664"/>
                <a:gd name="T39" fmla="*/ 236 h 366"/>
                <a:gd name="T40" fmla="*/ 107 w 664"/>
                <a:gd name="T41" fmla="*/ 175 h 366"/>
                <a:gd name="T42" fmla="*/ 115 w 664"/>
                <a:gd name="T43" fmla="*/ 159 h 366"/>
                <a:gd name="T44" fmla="*/ 166 w 664"/>
                <a:gd name="T45" fmla="*/ 161 h 366"/>
                <a:gd name="T46" fmla="*/ 185 w 664"/>
                <a:gd name="T47" fmla="*/ 163 h 366"/>
                <a:gd name="T48" fmla="*/ 228 w 664"/>
                <a:gd name="T49" fmla="*/ 155 h 366"/>
                <a:gd name="T50" fmla="*/ 253 w 664"/>
                <a:gd name="T51" fmla="*/ 133 h 366"/>
                <a:gd name="T52" fmla="*/ 170 w 664"/>
                <a:gd name="T53" fmla="*/ 145 h 366"/>
                <a:gd name="T54" fmla="*/ 125 w 664"/>
                <a:gd name="T55" fmla="*/ 137 h 366"/>
                <a:gd name="T56" fmla="*/ 98 w 664"/>
                <a:gd name="T57" fmla="*/ 145 h 366"/>
                <a:gd name="T58" fmla="*/ 77 w 664"/>
                <a:gd name="T59" fmla="*/ 119 h 366"/>
                <a:gd name="T60" fmla="*/ 88 w 664"/>
                <a:gd name="T61" fmla="*/ 95 h 366"/>
                <a:gd name="T62" fmla="*/ 43 w 664"/>
                <a:gd name="T63" fmla="*/ 107 h 366"/>
                <a:gd name="T64" fmla="*/ 50 w 664"/>
                <a:gd name="T65" fmla="*/ 87 h 366"/>
                <a:gd name="T66" fmla="*/ 16 w 664"/>
                <a:gd name="T67" fmla="*/ 93 h 366"/>
                <a:gd name="T68" fmla="*/ 75 w 664"/>
                <a:gd name="T69" fmla="*/ 64 h 366"/>
                <a:gd name="T70" fmla="*/ 98 w 664"/>
                <a:gd name="T71" fmla="*/ 57 h 366"/>
                <a:gd name="T72" fmla="*/ 179 w 664"/>
                <a:gd name="T73" fmla="*/ 57 h 366"/>
                <a:gd name="T74" fmla="*/ 232 w 664"/>
                <a:gd name="T75" fmla="*/ 20 h 366"/>
                <a:gd name="T76" fmla="*/ 337 w 664"/>
                <a:gd name="T77" fmla="*/ 9 h 366"/>
                <a:gd name="T78" fmla="*/ 375 w 664"/>
                <a:gd name="T79" fmla="*/ 13 h 366"/>
                <a:gd name="T80" fmla="*/ 422 w 664"/>
                <a:gd name="T81" fmla="*/ 5 h 366"/>
                <a:gd name="T82" fmla="*/ 541 w 664"/>
                <a:gd name="T83" fmla="*/ 19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64" h="366">
                  <a:moveTo>
                    <a:pt x="541" y="19"/>
                  </a:moveTo>
                  <a:cubicBezTo>
                    <a:pt x="536" y="25"/>
                    <a:pt x="534" y="26"/>
                    <a:pt x="528" y="28"/>
                  </a:cubicBezTo>
                  <a:cubicBezTo>
                    <a:pt x="588" y="9"/>
                    <a:pt x="588" y="9"/>
                    <a:pt x="588" y="9"/>
                  </a:cubicBezTo>
                  <a:cubicBezTo>
                    <a:pt x="593" y="13"/>
                    <a:pt x="596" y="14"/>
                    <a:pt x="602" y="16"/>
                  </a:cubicBezTo>
                  <a:cubicBezTo>
                    <a:pt x="610" y="18"/>
                    <a:pt x="610" y="25"/>
                    <a:pt x="615" y="29"/>
                  </a:cubicBezTo>
                  <a:cubicBezTo>
                    <a:pt x="624" y="39"/>
                    <a:pt x="664" y="35"/>
                    <a:pt x="664" y="49"/>
                  </a:cubicBezTo>
                  <a:cubicBezTo>
                    <a:pt x="664" y="60"/>
                    <a:pt x="650" y="57"/>
                    <a:pt x="645" y="61"/>
                  </a:cubicBezTo>
                  <a:cubicBezTo>
                    <a:pt x="615" y="85"/>
                    <a:pt x="578" y="71"/>
                    <a:pt x="537" y="91"/>
                  </a:cubicBezTo>
                  <a:cubicBezTo>
                    <a:pt x="545" y="99"/>
                    <a:pt x="575" y="93"/>
                    <a:pt x="594" y="94"/>
                  </a:cubicBezTo>
                  <a:cubicBezTo>
                    <a:pt x="577" y="112"/>
                    <a:pt x="534" y="123"/>
                    <a:pt x="507" y="133"/>
                  </a:cubicBezTo>
                  <a:cubicBezTo>
                    <a:pt x="477" y="143"/>
                    <a:pt x="459" y="175"/>
                    <a:pt x="437" y="192"/>
                  </a:cubicBezTo>
                  <a:cubicBezTo>
                    <a:pt x="426" y="200"/>
                    <a:pt x="409" y="191"/>
                    <a:pt x="397" y="195"/>
                  </a:cubicBezTo>
                  <a:cubicBezTo>
                    <a:pt x="381" y="200"/>
                    <a:pt x="362" y="202"/>
                    <a:pt x="350" y="212"/>
                  </a:cubicBezTo>
                  <a:cubicBezTo>
                    <a:pt x="371" y="212"/>
                    <a:pt x="371" y="212"/>
                    <a:pt x="371" y="212"/>
                  </a:cubicBezTo>
                  <a:cubicBezTo>
                    <a:pt x="372" y="230"/>
                    <a:pt x="363" y="228"/>
                    <a:pt x="349" y="227"/>
                  </a:cubicBezTo>
                  <a:cubicBezTo>
                    <a:pt x="358" y="231"/>
                    <a:pt x="366" y="234"/>
                    <a:pt x="371" y="246"/>
                  </a:cubicBezTo>
                  <a:cubicBezTo>
                    <a:pt x="355" y="254"/>
                    <a:pt x="350" y="273"/>
                    <a:pt x="337" y="282"/>
                  </a:cubicBezTo>
                  <a:cubicBezTo>
                    <a:pt x="304" y="282"/>
                    <a:pt x="305" y="282"/>
                    <a:pt x="299" y="282"/>
                  </a:cubicBezTo>
                  <a:cubicBezTo>
                    <a:pt x="300" y="288"/>
                    <a:pt x="304" y="289"/>
                    <a:pt x="304" y="294"/>
                  </a:cubicBezTo>
                  <a:cubicBezTo>
                    <a:pt x="304" y="319"/>
                    <a:pt x="272" y="304"/>
                    <a:pt x="272" y="331"/>
                  </a:cubicBezTo>
                  <a:cubicBezTo>
                    <a:pt x="284" y="331"/>
                    <a:pt x="286" y="331"/>
                    <a:pt x="291" y="331"/>
                  </a:cubicBezTo>
                  <a:cubicBezTo>
                    <a:pt x="294" y="331"/>
                    <a:pt x="303" y="331"/>
                    <a:pt x="303" y="338"/>
                  </a:cubicBezTo>
                  <a:cubicBezTo>
                    <a:pt x="303" y="351"/>
                    <a:pt x="259" y="366"/>
                    <a:pt x="242" y="366"/>
                  </a:cubicBezTo>
                  <a:cubicBezTo>
                    <a:pt x="225" y="366"/>
                    <a:pt x="232" y="354"/>
                    <a:pt x="217" y="354"/>
                  </a:cubicBezTo>
                  <a:cubicBezTo>
                    <a:pt x="195" y="354"/>
                    <a:pt x="179" y="354"/>
                    <a:pt x="160" y="354"/>
                  </a:cubicBezTo>
                  <a:cubicBezTo>
                    <a:pt x="153" y="354"/>
                    <a:pt x="149" y="362"/>
                    <a:pt x="138" y="362"/>
                  </a:cubicBezTo>
                  <a:cubicBezTo>
                    <a:pt x="113" y="362"/>
                    <a:pt x="92" y="355"/>
                    <a:pt x="66" y="346"/>
                  </a:cubicBezTo>
                  <a:cubicBezTo>
                    <a:pt x="63" y="350"/>
                    <a:pt x="60" y="354"/>
                    <a:pt x="56" y="354"/>
                  </a:cubicBezTo>
                  <a:cubicBezTo>
                    <a:pt x="51" y="354"/>
                    <a:pt x="49" y="350"/>
                    <a:pt x="49" y="347"/>
                  </a:cubicBezTo>
                  <a:cubicBezTo>
                    <a:pt x="49" y="316"/>
                    <a:pt x="88" y="327"/>
                    <a:pt x="104" y="316"/>
                  </a:cubicBezTo>
                  <a:cubicBezTo>
                    <a:pt x="95" y="308"/>
                    <a:pt x="79" y="306"/>
                    <a:pt x="79" y="292"/>
                  </a:cubicBezTo>
                  <a:cubicBezTo>
                    <a:pt x="79" y="281"/>
                    <a:pt x="91" y="284"/>
                    <a:pt x="98" y="284"/>
                  </a:cubicBezTo>
                  <a:cubicBezTo>
                    <a:pt x="122" y="284"/>
                    <a:pt x="131" y="297"/>
                    <a:pt x="145" y="306"/>
                  </a:cubicBezTo>
                  <a:cubicBezTo>
                    <a:pt x="159" y="306"/>
                    <a:pt x="159" y="306"/>
                    <a:pt x="159" y="306"/>
                  </a:cubicBezTo>
                  <a:cubicBezTo>
                    <a:pt x="148" y="295"/>
                    <a:pt x="125" y="285"/>
                    <a:pt x="125" y="266"/>
                  </a:cubicBezTo>
                  <a:cubicBezTo>
                    <a:pt x="113" y="266"/>
                    <a:pt x="113" y="266"/>
                    <a:pt x="113" y="266"/>
                  </a:cubicBezTo>
                  <a:cubicBezTo>
                    <a:pt x="109" y="269"/>
                    <a:pt x="109" y="269"/>
                    <a:pt x="106" y="272"/>
                  </a:cubicBezTo>
                  <a:cubicBezTo>
                    <a:pt x="94" y="272"/>
                    <a:pt x="94" y="272"/>
                    <a:pt x="94" y="272"/>
                  </a:cubicBezTo>
                  <a:cubicBezTo>
                    <a:pt x="94" y="262"/>
                    <a:pt x="94" y="262"/>
                    <a:pt x="94" y="262"/>
                  </a:cubicBezTo>
                  <a:cubicBezTo>
                    <a:pt x="100" y="249"/>
                    <a:pt x="106" y="240"/>
                    <a:pt x="117" y="236"/>
                  </a:cubicBezTo>
                  <a:cubicBezTo>
                    <a:pt x="136" y="230"/>
                    <a:pt x="159" y="237"/>
                    <a:pt x="159" y="215"/>
                  </a:cubicBezTo>
                  <a:cubicBezTo>
                    <a:pt x="159" y="189"/>
                    <a:pt x="107" y="189"/>
                    <a:pt x="107" y="175"/>
                  </a:cubicBezTo>
                  <a:cubicBezTo>
                    <a:pt x="107" y="167"/>
                    <a:pt x="119" y="168"/>
                    <a:pt x="126" y="168"/>
                  </a:cubicBezTo>
                  <a:cubicBezTo>
                    <a:pt x="118" y="168"/>
                    <a:pt x="116" y="165"/>
                    <a:pt x="115" y="159"/>
                  </a:cubicBezTo>
                  <a:cubicBezTo>
                    <a:pt x="119" y="157"/>
                    <a:pt x="122" y="159"/>
                    <a:pt x="126" y="159"/>
                  </a:cubicBezTo>
                  <a:cubicBezTo>
                    <a:pt x="134" y="159"/>
                    <a:pt x="151" y="156"/>
                    <a:pt x="166" y="161"/>
                  </a:cubicBezTo>
                  <a:cubicBezTo>
                    <a:pt x="185" y="167"/>
                    <a:pt x="192" y="190"/>
                    <a:pt x="213" y="188"/>
                  </a:cubicBezTo>
                  <a:cubicBezTo>
                    <a:pt x="209" y="184"/>
                    <a:pt x="185" y="168"/>
                    <a:pt x="185" y="163"/>
                  </a:cubicBezTo>
                  <a:cubicBezTo>
                    <a:pt x="185" y="160"/>
                    <a:pt x="189" y="157"/>
                    <a:pt x="191" y="155"/>
                  </a:cubicBezTo>
                  <a:cubicBezTo>
                    <a:pt x="228" y="155"/>
                    <a:pt x="228" y="155"/>
                    <a:pt x="228" y="155"/>
                  </a:cubicBezTo>
                  <a:cubicBezTo>
                    <a:pt x="243" y="149"/>
                    <a:pt x="256" y="145"/>
                    <a:pt x="265" y="133"/>
                  </a:cubicBezTo>
                  <a:cubicBezTo>
                    <a:pt x="253" y="133"/>
                    <a:pt x="253" y="133"/>
                    <a:pt x="253" y="133"/>
                  </a:cubicBezTo>
                  <a:cubicBezTo>
                    <a:pt x="238" y="145"/>
                    <a:pt x="221" y="151"/>
                    <a:pt x="197" y="151"/>
                  </a:cubicBezTo>
                  <a:cubicBezTo>
                    <a:pt x="182" y="151"/>
                    <a:pt x="178" y="145"/>
                    <a:pt x="170" y="145"/>
                  </a:cubicBezTo>
                  <a:cubicBezTo>
                    <a:pt x="164" y="145"/>
                    <a:pt x="161" y="153"/>
                    <a:pt x="155" y="153"/>
                  </a:cubicBezTo>
                  <a:cubicBezTo>
                    <a:pt x="140" y="153"/>
                    <a:pt x="120" y="147"/>
                    <a:pt x="125" y="137"/>
                  </a:cubicBezTo>
                  <a:cubicBezTo>
                    <a:pt x="115" y="137"/>
                    <a:pt x="115" y="137"/>
                    <a:pt x="115" y="137"/>
                  </a:cubicBezTo>
                  <a:cubicBezTo>
                    <a:pt x="110" y="141"/>
                    <a:pt x="105" y="145"/>
                    <a:pt x="98" y="145"/>
                  </a:cubicBezTo>
                  <a:cubicBezTo>
                    <a:pt x="83" y="145"/>
                    <a:pt x="62" y="135"/>
                    <a:pt x="56" y="128"/>
                  </a:cubicBezTo>
                  <a:cubicBezTo>
                    <a:pt x="62" y="124"/>
                    <a:pt x="67" y="120"/>
                    <a:pt x="77" y="119"/>
                  </a:cubicBezTo>
                  <a:cubicBezTo>
                    <a:pt x="63" y="119"/>
                    <a:pt x="47" y="118"/>
                    <a:pt x="41" y="119"/>
                  </a:cubicBezTo>
                  <a:cubicBezTo>
                    <a:pt x="50" y="99"/>
                    <a:pt x="69" y="101"/>
                    <a:pt x="88" y="95"/>
                  </a:cubicBezTo>
                  <a:cubicBezTo>
                    <a:pt x="81" y="93"/>
                    <a:pt x="79" y="93"/>
                    <a:pt x="73" y="93"/>
                  </a:cubicBezTo>
                  <a:cubicBezTo>
                    <a:pt x="58" y="93"/>
                    <a:pt x="57" y="107"/>
                    <a:pt x="43" y="107"/>
                  </a:cubicBezTo>
                  <a:cubicBezTo>
                    <a:pt x="39" y="107"/>
                    <a:pt x="31" y="102"/>
                    <a:pt x="29" y="101"/>
                  </a:cubicBezTo>
                  <a:cubicBezTo>
                    <a:pt x="37" y="93"/>
                    <a:pt x="41" y="91"/>
                    <a:pt x="50" y="87"/>
                  </a:cubicBezTo>
                  <a:cubicBezTo>
                    <a:pt x="28" y="87"/>
                    <a:pt x="28" y="87"/>
                    <a:pt x="28" y="87"/>
                  </a:cubicBezTo>
                  <a:cubicBezTo>
                    <a:pt x="23" y="89"/>
                    <a:pt x="19" y="91"/>
                    <a:pt x="16" y="93"/>
                  </a:cubicBezTo>
                  <a:cubicBezTo>
                    <a:pt x="13" y="93"/>
                    <a:pt x="4" y="93"/>
                    <a:pt x="0" y="93"/>
                  </a:cubicBezTo>
                  <a:cubicBezTo>
                    <a:pt x="4" y="73"/>
                    <a:pt x="53" y="64"/>
                    <a:pt x="75" y="64"/>
                  </a:cubicBezTo>
                  <a:cubicBezTo>
                    <a:pt x="85" y="64"/>
                    <a:pt x="91" y="64"/>
                    <a:pt x="92" y="64"/>
                  </a:cubicBezTo>
                  <a:cubicBezTo>
                    <a:pt x="95" y="64"/>
                    <a:pt x="98" y="60"/>
                    <a:pt x="98" y="57"/>
                  </a:cubicBezTo>
                  <a:cubicBezTo>
                    <a:pt x="122" y="57"/>
                    <a:pt x="113" y="40"/>
                    <a:pt x="128" y="40"/>
                  </a:cubicBezTo>
                  <a:cubicBezTo>
                    <a:pt x="143" y="40"/>
                    <a:pt x="172" y="55"/>
                    <a:pt x="179" y="57"/>
                  </a:cubicBezTo>
                  <a:cubicBezTo>
                    <a:pt x="186" y="38"/>
                    <a:pt x="195" y="21"/>
                    <a:pt x="217" y="21"/>
                  </a:cubicBezTo>
                  <a:cubicBezTo>
                    <a:pt x="230" y="21"/>
                    <a:pt x="222" y="29"/>
                    <a:pt x="232" y="20"/>
                  </a:cubicBezTo>
                  <a:cubicBezTo>
                    <a:pt x="236" y="12"/>
                    <a:pt x="242" y="9"/>
                    <a:pt x="250" y="9"/>
                  </a:cubicBezTo>
                  <a:cubicBezTo>
                    <a:pt x="289" y="9"/>
                    <a:pt x="297" y="9"/>
                    <a:pt x="337" y="9"/>
                  </a:cubicBezTo>
                  <a:cubicBezTo>
                    <a:pt x="338" y="6"/>
                    <a:pt x="342" y="4"/>
                    <a:pt x="346" y="4"/>
                  </a:cubicBezTo>
                  <a:cubicBezTo>
                    <a:pt x="359" y="4"/>
                    <a:pt x="363" y="13"/>
                    <a:pt x="375" y="13"/>
                  </a:cubicBezTo>
                  <a:cubicBezTo>
                    <a:pt x="385" y="13"/>
                    <a:pt x="388" y="0"/>
                    <a:pt x="399" y="0"/>
                  </a:cubicBezTo>
                  <a:cubicBezTo>
                    <a:pt x="410" y="0"/>
                    <a:pt x="415" y="5"/>
                    <a:pt x="422" y="5"/>
                  </a:cubicBezTo>
                  <a:cubicBezTo>
                    <a:pt x="431" y="5"/>
                    <a:pt x="435" y="5"/>
                    <a:pt x="443" y="5"/>
                  </a:cubicBezTo>
                  <a:cubicBezTo>
                    <a:pt x="461" y="5"/>
                    <a:pt x="526" y="3"/>
                    <a:pt x="541" y="1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48" name="Freeform 156"/>
            <p:cNvSpPr>
              <a:spLocks/>
            </p:cNvSpPr>
            <p:nvPr/>
          </p:nvSpPr>
          <p:spPr bwMode="auto">
            <a:xfrm>
              <a:off x="4096285" y="2627181"/>
              <a:ext cx="185240" cy="191750"/>
            </a:xfrm>
            <a:custGeom>
              <a:avLst/>
              <a:gdLst>
                <a:gd name="T0" fmla="*/ 8 w 141"/>
                <a:gd name="T1" fmla="*/ 121 h 145"/>
                <a:gd name="T2" fmla="*/ 0 w 141"/>
                <a:gd name="T3" fmla="*/ 113 h 145"/>
                <a:gd name="T4" fmla="*/ 14 w 141"/>
                <a:gd name="T5" fmla="*/ 98 h 145"/>
                <a:gd name="T6" fmla="*/ 14 w 141"/>
                <a:gd name="T7" fmla="*/ 93 h 145"/>
                <a:gd name="T8" fmla="*/ 8 w 141"/>
                <a:gd name="T9" fmla="*/ 89 h 145"/>
                <a:gd name="T10" fmla="*/ 49 w 141"/>
                <a:gd name="T11" fmla="*/ 24 h 145"/>
                <a:gd name="T12" fmla="*/ 72 w 141"/>
                <a:gd name="T13" fmla="*/ 0 h 145"/>
                <a:gd name="T14" fmla="*/ 77 w 141"/>
                <a:gd name="T15" fmla="*/ 8 h 145"/>
                <a:gd name="T16" fmla="*/ 56 w 141"/>
                <a:gd name="T17" fmla="*/ 49 h 145"/>
                <a:gd name="T18" fmla="*/ 56 w 141"/>
                <a:gd name="T19" fmla="*/ 56 h 145"/>
                <a:gd name="T20" fmla="*/ 68 w 141"/>
                <a:gd name="T21" fmla="*/ 49 h 145"/>
                <a:gd name="T22" fmla="*/ 80 w 141"/>
                <a:gd name="T23" fmla="*/ 53 h 145"/>
                <a:gd name="T24" fmla="*/ 76 w 141"/>
                <a:gd name="T25" fmla="*/ 57 h 145"/>
                <a:gd name="T26" fmla="*/ 76 w 141"/>
                <a:gd name="T27" fmla="*/ 65 h 145"/>
                <a:gd name="T28" fmla="*/ 90 w 141"/>
                <a:gd name="T29" fmla="*/ 65 h 145"/>
                <a:gd name="T30" fmla="*/ 90 w 141"/>
                <a:gd name="T31" fmla="*/ 68 h 145"/>
                <a:gd name="T32" fmla="*/ 99 w 141"/>
                <a:gd name="T33" fmla="*/ 65 h 145"/>
                <a:gd name="T34" fmla="*/ 121 w 141"/>
                <a:gd name="T35" fmla="*/ 65 h 145"/>
                <a:gd name="T36" fmla="*/ 120 w 141"/>
                <a:gd name="T37" fmla="*/ 91 h 145"/>
                <a:gd name="T38" fmla="*/ 128 w 141"/>
                <a:gd name="T39" fmla="*/ 89 h 145"/>
                <a:gd name="T40" fmla="*/ 121 w 141"/>
                <a:gd name="T41" fmla="*/ 101 h 145"/>
                <a:gd name="T42" fmla="*/ 126 w 141"/>
                <a:gd name="T43" fmla="*/ 114 h 145"/>
                <a:gd name="T44" fmla="*/ 136 w 141"/>
                <a:gd name="T45" fmla="*/ 109 h 145"/>
                <a:gd name="T46" fmla="*/ 141 w 141"/>
                <a:gd name="T47" fmla="*/ 126 h 145"/>
                <a:gd name="T48" fmla="*/ 129 w 141"/>
                <a:gd name="T49" fmla="*/ 145 h 145"/>
                <a:gd name="T50" fmla="*/ 122 w 141"/>
                <a:gd name="T51" fmla="*/ 135 h 145"/>
                <a:gd name="T52" fmla="*/ 116 w 141"/>
                <a:gd name="T53" fmla="*/ 134 h 145"/>
                <a:gd name="T54" fmla="*/ 109 w 141"/>
                <a:gd name="T55" fmla="*/ 112 h 145"/>
                <a:gd name="T56" fmla="*/ 87 w 141"/>
                <a:gd name="T57" fmla="*/ 134 h 145"/>
                <a:gd name="T58" fmla="*/ 82 w 141"/>
                <a:gd name="T59" fmla="*/ 134 h 145"/>
                <a:gd name="T60" fmla="*/ 90 w 141"/>
                <a:gd name="T61" fmla="*/ 121 h 145"/>
                <a:gd name="T62" fmla="*/ 69 w 141"/>
                <a:gd name="T63" fmla="*/ 118 h 145"/>
                <a:gd name="T64" fmla="*/ 54 w 141"/>
                <a:gd name="T65" fmla="*/ 122 h 145"/>
                <a:gd name="T66" fmla="*/ 31 w 141"/>
                <a:gd name="T67" fmla="*/ 116 h 145"/>
                <a:gd name="T68" fmla="*/ 8 w 141"/>
                <a:gd name="T69" fmla="*/ 12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45">
                  <a:moveTo>
                    <a:pt x="8" y="121"/>
                  </a:moveTo>
                  <a:cubicBezTo>
                    <a:pt x="4" y="121"/>
                    <a:pt x="0" y="115"/>
                    <a:pt x="0" y="113"/>
                  </a:cubicBezTo>
                  <a:cubicBezTo>
                    <a:pt x="0" y="110"/>
                    <a:pt x="14" y="99"/>
                    <a:pt x="14" y="98"/>
                  </a:cubicBezTo>
                  <a:cubicBezTo>
                    <a:pt x="14" y="93"/>
                    <a:pt x="14" y="93"/>
                    <a:pt x="14" y="93"/>
                  </a:cubicBezTo>
                  <a:cubicBezTo>
                    <a:pt x="12" y="93"/>
                    <a:pt x="9" y="91"/>
                    <a:pt x="8" y="89"/>
                  </a:cubicBezTo>
                  <a:cubicBezTo>
                    <a:pt x="29" y="78"/>
                    <a:pt x="37" y="42"/>
                    <a:pt x="49" y="24"/>
                  </a:cubicBezTo>
                  <a:cubicBezTo>
                    <a:pt x="55" y="14"/>
                    <a:pt x="59" y="0"/>
                    <a:pt x="72" y="0"/>
                  </a:cubicBezTo>
                  <a:cubicBezTo>
                    <a:pt x="75" y="0"/>
                    <a:pt x="77" y="5"/>
                    <a:pt x="77" y="8"/>
                  </a:cubicBezTo>
                  <a:cubicBezTo>
                    <a:pt x="77" y="26"/>
                    <a:pt x="61" y="34"/>
                    <a:pt x="56" y="49"/>
                  </a:cubicBezTo>
                  <a:cubicBezTo>
                    <a:pt x="56" y="56"/>
                    <a:pt x="56" y="56"/>
                    <a:pt x="56" y="56"/>
                  </a:cubicBezTo>
                  <a:cubicBezTo>
                    <a:pt x="62" y="54"/>
                    <a:pt x="62" y="49"/>
                    <a:pt x="68" y="49"/>
                  </a:cubicBezTo>
                  <a:cubicBezTo>
                    <a:pt x="72" y="49"/>
                    <a:pt x="77" y="50"/>
                    <a:pt x="80" y="53"/>
                  </a:cubicBezTo>
                  <a:cubicBezTo>
                    <a:pt x="76" y="57"/>
                    <a:pt x="76" y="57"/>
                    <a:pt x="76" y="57"/>
                  </a:cubicBezTo>
                  <a:cubicBezTo>
                    <a:pt x="76" y="65"/>
                    <a:pt x="76" y="65"/>
                    <a:pt x="76" y="65"/>
                  </a:cubicBezTo>
                  <a:cubicBezTo>
                    <a:pt x="90" y="65"/>
                    <a:pt x="90" y="65"/>
                    <a:pt x="90" y="65"/>
                  </a:cubicBezTo>
                  <a:cubicBezTo>
                    <a:pt x="90" y="65"/>
                    <a:pt x="90" y="68"/>
                    <a:pt x="90" y="68"/>
                  </a:cubicBezTo>
                  <a:cubicBezTo>
                    <a:pt x="99" y="65"/>
                    <a:pt x="99" y="65"/>
                    <a:pt x="99" y="65"/>
                  </a:cubicBezTo>
                  <a:cubicBezTo>
                    <a:pt x="107" y="68"/>
                    <a:pt x="117" y="68"/>
                    <a:pt x="121" y="65"/>
                  </a:cubicBezTo>
                  <a:cubicBezTo>
                    <a:pt x="121" y="72"/>
                    <a:pt x="120" y="80"/>
                    <a:pt x="120" y="91"/>
                  </a:cubicBezTo>
                  <a:cubicBezTo>
                    <a:pt x="122" y="90"/>
                    <a:pt x="125" y="89"/>
                    <a:pt x="128" y="89"/>
                  </a:cubicBezTo>
                  <a:cubicBezTo>
                    <a:pt x="128" y="96"/>
                    <a:pt x="121" y="98"/>
                    <a:pt x="121" y="101"/>
                  </a:cubicBezTo>
                  <a:cubicBezTo>
                    <a:pt x="121" y="105"/>
                    <a:pt x="126" y="108"/>
                    <a:pt x="126" y="114"/>
                  </a:cubicBezTo>
                  <a:cubicBezTo>
                    <a:pt x="134" y="114"/>
                    <a:pt x="131" y="112"/>
                    <a:pt x="136" y="109"/>
                  </a:cubicBezTo>
                  <a:cubicBezTo>
                    <a:pt x="136" y="119"/>
                    <a:pt x="141" y="118"/>
                    <a:pt x="141" y="126"/>
                  </a:cubicBezTo>
                  <a:cubicBezTo>
                    <a:pt x="141" y="135"/>
                    <a:pt x="137" y="145"/>
                    <a:pt x="129" y="145"/>
                  </a:cubicBezTo>
                  <a:cubicBezTo>
                    <a:pt x="124" y="145"/>
                    <a:pt x="122" y="138"/>
                    <a:pt x="122" y="135"/>
                  </a:cubicBezTo>
                  <a:cubicBezTo>
                    <a:pt x="120" y="135"/>
                    <a:pt x="118" y="134"/>
                    <a:pt x="116" y="134"/>
                  </a:cubicBezTo>
                  <a:cubicBezTo>
                    <a:pt x="110" y="134"/>
                    <a:pt x="115" y="119"/>
                    <a:pt x="109" y="112"/>
                  </a:cubicBezTo>
                  <a:cubicBezTo>
                    <a:pt x="103" y="122"/>
                    <a:pt x="96" y="134"/>
                    <a:pt x="87" y="134"/>
                  </a:cubicBezTo>
                  <a:cubicBezTo>
                    <a:pt x="85" y="134"/>
                    <a:pt x="82" y="135"/>
                    <a:pt x="82" y="134"/>
                  </a:cubicBezTo>
                  <a:cubicBezTo>
                    <a:pt x="82" y="126"/>
                    <a:pt x="88" y="126"/>
                    <a:pt x="90" y="121"/>
                  </a:cubicBezTo>
                  <a:cubicBezTo>
                    <a:pt x="83" y="121"/>
                    <a:pt x="73" y="126"/>
                    <a:pt x="69" y="118"/>
                  </a:cubicBezTo>
                  <a:cubicBezTo>
                    <a:pt x="64" y="120"/>
                    <a:pt x="59" y="122"/>
                    <a:pt x="54" y="122"/>
                  </a:cubicBezTo>
                  <a:cubicBezTo>
                    <a:pt x="44" y="122"/>
                    <a:pt x="40" y="116"/>
                    <a:pt x="31" y="116"/>
                  </a:cubicBezTo>
                  <a:cubicBezTo>
                    <a:pt x="20" y="116"/>
                    <a:pt x="17" y="121"/>
                    <a:pt x="8" y="12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50" name="Freeform 158"/>
            <p:cNvSpPr>
              <a:spLocks/>
            </p:cNvSpPr>
            <p:nvPr/>
          </p:nvSpPr>
          <p:spPr bwMode="auto">
            <a:xfrm>
              <a:off x="2446762" y="3321388"/>
              <a:ext cx="1139670" cy="809613"/>
            </a:xfrm>
            <a:custGeom>
              <a:avLst/>
              <a:gdLst>
                <a:gd name="T0" fmla="*/ 430 w 865"/>
                <a:gd name="T1" fmla="*/ 177 h 610"/>
                <a:gd name="T2" fmla="*/ 422 w 865"/>
                <a:gd name="T3" fmla="*/ 254 h 610"/>
                <a:gd name="T4" fmla="*/ 430 w 865"/>
                <a:gd name="T5" fmla="*/ 289 h 610"/>
                <a:gd name="T6" fmla="*/ 482 w 865"/>
                <a:gd name="T7" fmla="*/ 346 h 610"/>
                <a:gd name="T8" fmla="*/ 536 w 865"/>
                <a:gd name="T9" fmla="*/ 344 h 610"/>
                <a:gd name="T10" fmla="*/ 561 w 865"/>
                <a:gd name="T11" fmla="*/ 336 h 610"/>
                <a:gd name="T12" fmla="*/ 623 w 865"/>
                <a:gd name="T13" fmla="*/ 274 h 610"/>
                <a:gd name="T14" fmla="*/ 655 w 865"/>
                <a:gd name="T15" fmla="*/ 278 h 610"/>
                <a:gd name="T16" fmla="*/ 642 w 865"/>
                <a:gd name="T17" fmla="*/ 325 h 610"/>
                <a:gd name="T18" fmla="*/ 633 w 865"/>
                <a:gd name="T19" fmla="*/ 346 h 610"/>
                <a:gd name="T20" fmla="*/ 627 w 865"/>
                <a:gd name="T21" fmla="*/ 384 h 610"/>
                <a:gd name="T22" fmla="*/ 614 w 865"/>
                <a:gd name="T23" fmla="*/ 404 h 610"/>
                <a:gd name="T24" fmla="*/ 695 w 865"/>
                <a:gd name="T25" fmla="*/ 408 h 610"/>
                <a:gd name="T26" fmla="*/ 731 w 865"/>
                <a:gd name="T27" fmla="*/ 437 h 610"/>
                <a:gd name="T28" fmla="*/ 726 w 865"/>
                <a:gd name="T29" fmla="*/ 520 h 610"/>
                <a:gd name="T30" fmla="*/ 775 w 865"/>
                <a:gd name="T31" fmla="*/ 570 h 610"/>
                <a:gd name="T32" fmla="*/ 865 w 865"/>
                <a:gd name="T33" fmla="*/ 580 h 610"/>
                <a:gd name="T34" fmla="*/ 838 w 865"/>
                <a:gd name="T35" fmla="*/ 592 h 610"/>
                <a:gd name="T36" fmla="*/ 823 w 865"/>
                <a:gd name="T37" fmla="*/ 570 h 610"/>
                <a:gd name="T38" fmla="*/ 803 w 865"/>
                <a:gd name="T39" fmla="*/ 598 h 610"/>
                <a:gd name="T40" fmla="*/ 766 w 865"/>
                <a:gd name="T41" fmla="*/ 588 h 610"/>
                <a:gd name="T42" fmla="*/ 739 w 865"/>
                <a:gd name="T43" fmla="*/ 583 h 610"/>
                <a:gd name="T44" fmla="*/ 697 w 865"/>
                <a:gd name="T45" fmla="*/ 545 h 610"/>
                <a:gd name="T46" fmla="*/ 689 w 865"/>
                <a:gd name="T47" fmla="*/ 552 h 610"/>
                <a:gd name="T48" fmla="*/ 672 w 865"/>
                <a:gd name="T49" fmla="*/ 507 h 610"/>
                <a:gd name="T50" fmla="*/ 638 w 865"/>
                <a:gd name="T51" fmla="*/ 468 h 610"/>
                <a:gd name="T52" fmla="*/ 592 w 865"/>
                <a:gd name="T53" fmla="*/ 459 h 610"/>
                <a:gd name="T54" fmla="*/ 505 w 865"/>
                <a:gd name="T55" fmla="*/ 407 h 610"/>
                <a:gd name="T56" fmla="*/ 483 w 865"/>
                <a:gd name="T57" fmla="*/ 401 h 610"/>
                <a:gd name="T58" fmla="*/ 439 w 865"/>
                <a:gd name="T59" fmla="*/ 410 h 610"/>
                <a:gd name="T60" fmla="*/ 380 w 865"/>
                <a:gd name="T61" fmla="*/ 385 h 610"/>
                <a:gd name="T62" fmla="*/ 334 w 865"/>
                <a:gd name="T63" fmla="*/ 365 h 610"/>
                <a:gd name="T64" fmla="*/ 301 w 865"/>
                <a:gd name="T65" fmla="*/ 352 h 610"/>
                <a:gd name="T66" fmla="*/ 255 w 865"/>
                <a:gd name="T67" fmla="*/ 310 h 610"/>
                <a:gd name="T68" fmla="*/ 255 w 865"/>
                <a:gd name="T69" fmla="*/ 270 h 610"/>
                <a:gd name="T70" fmla="*/ 176 w 865"/>
                <a:gd name="T71" fmla="*/ 181 h 610"/>
                <a:gd name="T72" fmla="*/ 141 w 865"/>
                <a:gd name="T73" fmla="*/ 123 h 610"/>
                <a:gd name="T74" fmla="*/ 107 w 865"/>
                <a:gd name="T75" fmla="*/ 96 h 610"/>
                <a:gd name="T76" fmla="*/ 84 w 865"/>
                <a:gd name="T77" fmla="*/ 40 h 610"/>
                <a:gd name="T78" fmla="*/ 48 w 865"/>
                <a:gd name="T79" fmla="*/ 34 h 610"/>
                <a:gd name="T80" fmla="*/ 84 w 865"/>
                <a:gd name="T81" fmla="*/ 95 h 610"/>
                <a:gd name="T82" fmla="*/ 126 w 865"/>
                <a:gd name="T83" fmla="*/ 171 h 610"/>
                <a:gd name="T84" fmla="*/ 165 w 865"/>
                <a:gd name="T85" fmla="*/ 234 h 610"/>
                <a:gd name="T86" fmla="*/ 148 w 865"/>
                <a:gd name="T87" fmla="*/ 229 h 610"/>
                <a:gd name="T88" fmla="*/ 111 w 865"/>
                <a:gd name="T89" fmla="*/ 197 h 610"/>
                <a:gd name="T90" fmla="*/ 89 w 865"/>
                <a:gd name="T91" fmla="*/ 151 h 610"/>
                <a:gd name="T92" fmla="*/ 69 w 865"/>
                <a:gd name="T93" fmla="*/ 124 h 610"/>
                <a:gd name="T94" fmla="*/ 19 w 865"/>
                <a:gd name="T95" fmla="*/ 43 h 610"/>
                <a:gd name="T96" fmla="*/ 0 w 865"/>
                <a:gd name="T97" fmla="*/ 0 h 610"/>
                <a:gd name="T98" fmla="*/ 130 w 865"/>
                <a:gd name="T99" fmla="*/ 28 h 610"/>
                <a:gd name="T100" fmla="*/ 193 w 865"/>
                <a:gd name="T101" fmla="*/ 18 h 610"/>
                <a:gd name="T102" fmla="*/ 261 w 865"/>
                <a:gd name="T103" fmla="*/ 52 h 610"/>
                <a:gd name="T104" fmla="*/ 322 w 865"/>
                <a:gd name="T105" fmla="*/ 68 h 610"/>
                <a:gd name="T106" fmla="*/ 428 w 865"/>
                <a:gd name="T107" fmla="*/ 163 h 610"/>
                <a:gd name="T108" fmla="*/ 424 w 865"/>
                <a:gd name="T109" fmla="*/ 15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5" h="610">
                  <a:moveTo>
                    <a:pt x="427" y="165"/>
                  </a:moveTo>
                  <a:cubicBezTo>
                    <a:pt x="428" y="170"/>
                    <a:pt x="430" y="173"/>
                    <a:pt x="430" y="177"/>
                  </a:cubicBezTo>
                  <a:cubicBezTo>
                    <a:pt x="430" y="192"/>
                    <a:pt x="424" y="197"/>
                    <a:pt x="422" y="209"/>
                  </a:cubicBezTo>
                  <a:cubicBezTo>
                    <a:pt x="422" y="254"/>
                    <a:pt x="422" y="254"/>
                    <a:pt x="422" y="254"/>
                  </a:cubicBezTo>
                  <a:cubicBezTo>
                    <a:pt x="421" y="260"/>
                    <a:pt x="427" y="266"/>
                    <a:pt x="428" y="270"/>
                  </a:cubicBezTo>
                  <a:cubicBezTo>
                    <a:pt x="431" y="277"/>
                    <a:pt x="427" y="282"/>
                    <a:pt x="430" y="289"/>
                  </a:cubicBezTo>
                  <a:cubicBezTo>
                    <a:pt x="433" y="295"/>
                    <a:pt x="443" y="306"/>
                    <a:pt x="449" y="312"/>
                  </a:cubicBezTo>
                  <a:cubicBezTo>
                    <a:pt x="462" y="326"/>
                    <a:pt x="462" y="340"/>
                    <a:pt x="482" y="346"/>
                  </a:cubicBezTo>
                  <a:cubicBezTo>
                    <a:pt x="489" y="348"/>
                    <a:pt x="489" y="356"/>
                    <a:pt x="495" y="356"/>
                  </a:cubicBezTo>
                  <a:cubicBezTo>
                    <a:pt x="509" y="356"/>
                    <a:pt x="521" y="344"/>
                    <a:pt x="536" y="344"/>
                  </a:cubicBezTo>
                  <a:cubicBezTo>
                    <a:pt x="545" y="344"/>
                    <a:pt x="548" y="349"/>
                    <a:pt x="551" y="349"/>
                  </a:cubicBezTo>
                  <a:cubicBezTo>
                    <a:pt x="557" y="349"/>
                    <a:pt x="561" y="340"/>
                    <a:pt x="561" y="336"/>
                  </a:cubicBezTo>
                  <a:cubicBezTo>
                    <a:pt x="564" y="327"/>
                    <a:pt x="577" y="317"/>
                    <a:pt x="577" y="305"/>
                  </a:cubicBezTo>
                  <a:cubicBezTo>
                    <a:pt x="577" y="282"/>
                    <a:pt x="602" y="274"/>
                    <a:pt x="623" y="274"/>
                  </a:cubicBezTo>
                  <a:cubicBezTo>
                    <a:pt x="630" y="274"/>
                    <a:pt x="635" y="274"/>
                    <a:pt x="638" y="276"/>
                  </a:cubicBezTo>
                  <a:cubicBezTo>
                    <a:pt x="641" y="277"/>
                    <a:pt x="651" y="278"/>
                    <a:pt x="655" y="278"/>
                  </a:cubicBezTo>
                  <a:cubicBezTo>
                    <a:pt x="655" y="280"/>
                    <a:pt x="655" y="282"/>
                    <a:pt x="655" y="285"/>
                  </a:cubicBezTo>
                  <a:cubicBezTo>
                    <a:pt x="655" y="296"/>
                    <a:pt x="642" y="310"/>
                    <a:pt x="642" y="325"/>
                  </a:cubicBezTo>
                  <a:cubicBezTo>
                    <a:pt x="642" y="338"/>
                    <a:pt x="638" y="344"/>
                    <a:pt x="633" y="352"/>
                  </a:cubicBezTo>
                  <a:cubicBezTo>
                    <a:pt x="633" y="350"/>
                    <a:pt x="633" y="348"/>
                    <a:pt x="633" y="346"/>
                  </a:cubicBezTo>
                  <a:cubicBezTo>
                    <a:pt x="631" y="346"/>
                    <a:pt x="630" y="346"/>
                    <a:pt x="627" y="346"/>
                  </a:cubicBezTo>
                  <a:cubicBezTo>
                    <a:pt x="627" y="355"/>
                    <a:pt x="627" y="373"/>
                    <a:pt x="627" y="384"/>
                  </a:cubicBezTo>
                  <a:cubicBezTo>
                    <a:pt x="627" y="392"/>
                    <a:pt x="618" y="395"/>
                    <a:pt x="614" y="400"/>
                  </a:cubicBezTo>
                  <a:cubicBezTo>
                    <a:pt x="614" y="402"/>
                    <a:pt x="614" y="402"/>
                    <a:pt x="614" y="404"/>
                  </a:cubicBezTo>
                  <a:cubicBezTo>
                    <a:pt x="614" y="410"/>
                    <a:pt x="618" y="413"/>
                    <a:pt x="623" y="413"/>
                  </a:cubicBezTo>
                  <a:cubicBezTo>
                    <a:pt x="648" y="413"/>
                    <a:pt x="668" y="408"/>
                    <a:pt x="695" y="408"/>
                  </a:cubicBezTo>
                  <a:cubicBezTo>
                    <a:pt x="713" y="408"/>
                    <a:pt x="717" y="422"/>
                    <a:pt x="731" y="425"/>
                  </a:cubicBezTo>
                  <a:cubicBezTo>
                    <a:pt x="731" y="429"/>
                    <a:pt x="731" y="433"/>
                    <a:pt x="731" y="437"/>
                  </a:cubicBezTo>
                  <a:cubicBezTo>
                    <a:pt x="731" y="444"/>
                    <a:pt x="730" y="464"/>
                    <a:pt x="726" y="472"/>
                  </a:cubicBezTo>
                  <a:cubicBezTo>
                    <a:pt x="726" y="490"/>
                    <a:pt x="726" y="507"/>
                    <a:pt x="726" y="520"/>
                  </a:cubicBezTo>
                  <a:cubicBezTo>
                    <a:pt x="726" y="538"/>
                    <a:pt x="742" y="545"/>
                    <a:pt x="754" y="551"/>
                  </a:cubicBezTo>
                  <a:cubicBezTo>
                    <a:pt x="762" y="555"/>
                    <a:pt x="762" y="570"/>
                    <a:pt x="775" y="570"/>
                  </a:cubicBezTo>
                  <a:cubicBezTo>
                    <a:pt x="795" y="570"/>
                    <a:pt x="805" y="554"/>
                    <a:pt x="823" y="554"/>
                  </a:cubicBezTo>
                  <a:cubicBezTo>
                    <a:pt x="844" y="554"/>
                    <a:pt x="853" y="570"/>
                    <a:pt x="865" y="580"/>
                  </a:cubicBezTo>
                  <a:cubicBezTo>
                    <a:pt x="864" y="582"/>
                    <a:pt x="848" y="600"/>
                    <a:pt x="846" y="599"/>
                  </a:cubicBezTo>
                  <a:cubicBezTo>
                    <a:pt x="845" y="597"/>
                    <a:pt x="838" y="595"/>
                    <a:pt x="838" y="592"/>
                  </a:cubicBezTo>
                  <a:cubicBezTo>
                    <a:pt x="838" y="589"/>
                    <a:pt x="841" y="588"/>
                    <a:pt x="842" y="584"/>
                  </a:cubicBezTo>
                  <a:cubicBezTo>
                    <a:pt x="834" y="580"/>
                    <a:pt x="832" y="570"/>
                    <a:pt x="823" y="570"/>
                  </a:cubicBezTo>
                  <a:cubicBezTo>
                    <a:pt x="818" y="570"/>
                    <a:pt x="797" y="586"/>
                    <a:pt x="797" y="591"/>
                  </a:cubicBezTo>
                  <a:cubicBezTo>
                    <a:pt x="797" y="594"/>
                    <a:pt x="801" y="597"/>
                    <a:pt x="803" y="598"/>
                  </a:cubicBezTo>
                  <a:cubicBezTo>
                    <a:pt x="801" y="606"/>
                    <a:pt x="798" y="610"/>
                    <a:pt x="792" y="610"/>
                  </a:cubicBezTo>
                  <a:cubicBezTo>
                    <a:pt x="779" y="610"/>
                    <a:pt x="772" y="595"/>
                    <a:pt x="766" y="588"/>
                  </a:cubicBezTo>
                  <a:cubicBezTo>
                    <a:pt x="761" y="583"/>
                    <a:pt x="748" y="588"/>
                    <a:pt x="743" y="588"/>
                  </a:cubicBezTo>
                  <a:cubicBezTo>
                    <a:pt x="742" y="588"/>
                    <a:pt x="739" y="584"/>
                    <a:pt x="739" y="583"/>
                  </a:cubicBezTo>
                  <a:cubicBezTo>
                    <a:pt x="729" y="580"/>
                    <a:pt x="729" y="573"/>
                    <a:pt x="726" y="566"/>
                  </a:cubicBezTo>
                  <a:cubicBezTo>
                    <a:pt x="723" y="561"/>
                    <a:pt x="698" y="545"/>
                    <a:pt x="697" y="545"/>
                  </a:cubicBezTo>
                  <a:cubicBezTo>
                    <a:pt x="695" y="547"/>
                    <a:pt x="695" y="550"/>
                    <a:pt x="697" y="552"/>
                  </a:cubicBezTo>
                  <a:cubicBezTo>
                    <a:pt x="689" y="552"/>
                    <a:pt x="689" y="552"/>
                    <a:pt x="689" y="552"/>
                  </a:cubicBezTo>
                  <a:cubicBezTo>
                    <a:pt x="678" y="544"/>
                    <a:pt x="686" y="533"/>
                    <a:pt x="682" y="521"/>
                  </a:cubicBezTo>
                  <a:cubicBezTo>
                    <a:pt x="680" y="513"/>
                    <a:pt x="676" y="511"/>
                    <a:pt x="672" y="507"/>
                  </a:cubicBezTo>
                  <a:cubicBezTo>
                    <a:pt x="660" y="495"/>
                    <a:pt x="647" y="487"/>
                    <a:pt x="642" y="468"/>
                  </a:cubicBezTo>
                  <a:cubicBezTo>
                    <a:pt x="641" y="468"/>
                    <a:pt x="639" y="468"/>
                    <a:pt x="638" y="468"/>
                  </a:cubicBezTo>
                  <a:cubicBezTo>
                    <a:pt x="633" y="468"/>
                    <a:pt x="629" y="472"/>
                    <a:pt x="623" y="472"/>
                  </a:cubicBezTo>
                  <a:cubicBezTo>
                    <a:pt x="609" y="472"/>
                    <a:pt x="602" y="464"/>
                    <a:pt x="592" y="459"/>
                  </a:cubicBezTo>
                  <a:cubicBezTo>
                    <a:pt x="577" y="452"/>
                    <a:pt x="567" y="456"/>
                    <a:pt x="552" y="448"/>
                  </a:cubicBezTo>
                  <a:cubicBezTo>
                    <a:pt x="528" y="436"/>
                    <a:pt x="525" y="418"/>
                    <a:pt x="505" y="407"/>
                  </a:cubicBezTo>
                  <a:cubicBezTo>
                    <a:pt x="500" y="407"/>
                    <a:pt x="500" y="407"/>
                    <a:pt x="500" y="407"/>
                  </a:cubicBezTo>
                  <a:cubicBezTo>
                    <a:pt x="494" y="403"/>
                    <a:pt x="489" y="401"/>
                    <a:pt x="483" y="401"/>
                  </a:cubicBezTo>
                  <a:cubicBezTo>
                    <a:pt x="470" y="401"/>
                    <a:pt x="467" y="417"/>
                    <a:pt x="455" y="417"/>
                  </a:cubicBezTo>
                  <a:cubicBezTo>
                    <a:pt x="449" y="417"/>
                    <a:pt x="442" y="411"/>
                    <a:pt x="439" y="410"/>
                  </a:cubicBezTo>
                  <a:cubicBezTo>
                    <a:pt x="433" y="406"/>
                    <a:pt x="428" y="408"/>
                    <a:pt x="422" y="408"/>
                  </a:cubicBezTo>
                  <a:cubicBezTo>
                    <a:pt x="413" y="408"/>
                    <a:pt x="387" y="389"/>
                    <a:pt x="380" y="385"/>
                  </a:cubicBezTo>
                  <a:cubicBezTo>
                    <a:pt x="371" y="381"/>
                    <a:pt x="366" y="386"/>
                    <a:pt x="358" y="383"/>
                  </a:cubicBezTo>
                  <a:cubicBezTo>
                    <a:pt x="347" y="380"/>
                    <a:pt x="345" y="371"/>
                    <a:pt x="334" y="365"/>
                  </a:cubicBezTo>
                  <a:cubicBezTo>
                    <a:pt x="324" y="360"/>
                    <a:pt x="319" y="362"/>
                    <a:pt x="309" y="357"/>
                  </a:cubicBezTo>
                  <a:cubicBezTo>
                    <a:pt x="305" y="355"/>
                    <a:pt x="303" y="354"/>
                    <a:pt x="301" y="352"/>
                  </a:cubicBezTo>
                  <a:cubicBezTo>
                    <a:pt x="292" y="342"/>
                    <a:pt x="268" y="336"/>
                    <a:pt x="266" y="326"/>
                  </a:cubicBezTo>
                  <a:cubicBezTo>
                    <a:pt x="259" y="326"/>
                    <a:pt x="255" y="317"/>
                    <a:pt x="255" y="310"/>
                  </a:cubicBezTo>
                  <a:cubicBezTo>
                    <a:pt x="255" y="301"/>
                    <a:pt x="262" y="297"/>
                    <a:pt x="262" y="288"/>
                  </a:cubicBezTo>
                  <a:cubicBezTo>
                    <a:pt x="262" y="278"/>
                    <a:pt x="256" y="275"/>
                    <a:pt x="255" y="270"/>
                  </a:cubicBezTo>
                  <a:cubicBezTo>
                    <a:pt x="246" y="241"/>
                    <a:pt x="220" y="218"/>
                    <a:pt x="203" y="200"/>
                  </a:cubicBezTo>
                  <a:cubicBezTo>
                    <a:pt x="196" y="193"/>
                    <a:pt x="183" y="189"/>
                    <a:pt x="176" y="181"/>
                  </a:cubicBezTo>
                  <a:cubicBezTo>
                    <a:pt x="170" y="175"/>
                    <a:pt x="175" y="167"/>
                    <a:pt x="171" y="158"/>
                  </a:cubicBezTo>
                  <a:cubicBezTo>
                    <a:pt x="165" y="144"/>
                    <a:pt x="141" y="142"/>
                    <a:pt x="141" y="123"/>
                  </a:cubicBezTo>
                  <a:cubicBezTo>
                    <a:pt x="134" y="122"/>
                    <a:pt x="135" y="121"/>
                    <a:pt x="133" y="123"/>
                  </a:cubicBezTo>
                  <a:cubicBezTo>
                    <a:pt x="123" y="113"/>
                    <a:pt x="115" y="104"/>
                    <a:pt x="107" y="96"/>
                  </a:cubicBezTo>
                  <a:cubicBezTo>
                    <a:pt x="100" y="88"/>
                    <a:pt x="102" y="75"/>
                    <a:pt x="96" y="68"/>
                  </a:cubicBezTo>
                  <a:cubicBezTo>
                    <a:pt x="89" y="61"/>
                    <a:pt x="90" y="43"/>
                    <a:pt x="84" y="40"/>
                  </a:cubicBezTo>
                  <a:cubicBezTo>
                    <a:pt x="71" y="34"/>
                    <a:pt x="59" y="34"/>
                    <a:pt x="49" y="24"/>
                  </a:cubicBezTo>
                  <a:cubicBezTo>
                    <a:pt x="47" y="27"/>
                    <a:pt x="48" y="32"/>
                    <a:pt x="48" y="34"/>
                  </a:cubicBezTo>
                  <a:cubicBezTo>
                    <a:pt x="48" y="51"/>
                    <a:pt x="55" y="61"/>
                    <a:pt x="61" y="75"/>
                  </a:cubicBezTo>
                  <a:cubicBezTo>
                    <a:pt x="67" y="87"/>
                    <a:pt x="77" y="87"/>
                    <a:pt x="84" y="95"/>
                  </a:cubicBezTo>
                  <a:cubicBezTo>
                    <a:pt x="95" y="106"/>
                    <a:pt x="96" y="114"/>
                    <a:pt x="100" y="127"/>
                  </a:cubicBezTo>
                  <a:cubicBezTo>
                    <a:pt x="105" y="146"/>
                    <a:pt x="121" y="154"/>
                    <a:pt x="126" y="171"/>
                  </a:cubicBezTo>
                  <a:cubicBezTo>
                    <a:pt x="132" y="190"/>
                    <a:pt x="137" y="211"/>
                    <a:pt x="150" y="220"/>
                  </a:cubicBezTo>
                  <a:cubicBezTo>
                    <a:pt x="156" y="214"/>
                    <a:pt x="165" y="228"/>
                    <a:pt x="165" y="234"/>
                  </a:cubicBezTo>
                  <a:cubicBezTo>
                    <a:pt x="165" y="238"/>
                    <a:pt x="162" y="246"/>
                    <a:pt x="160" y="246"/>
                  </a:cubicBezTo>
                  <a:cubicBezTo>
                    <a:pt x="158" y="246"/>
                    <a:pt x="148" y="232"/>
                    <a:pt x="148" y="229"/>
                  </a:cubicBezTo>
                  <a:cubicBezTo>
                    <a:pt x="134" y="229"/>
                    <a:pt x="127" y="210"/>
                    <a:pt x="118" y="204"/>
                  </a:cubicBezTo>
                  <a:cubicBezTo>
                    <a:pt x="114" y="201"/>
                    <a:pt x="113" y="201"/>
                    <a:pt x="111" y="197"/>
                  </a:cubicBezTo>
                  <a:cubicBezTo>
                    <a:pt x="111" y="177"/>
                    <a:pt x="111" y="177"/>
                    <a:pt x="111" y="177"/>
                  </a:cubicBezTo>
                  <a:cubicBezTo>
                    <a:pt x="102" y="168"/>
                    <a:pt x="96" y="159"/>
                    <a:pt x="89" y="151"/>
                  </a:cubicBezTo>
                  <a:cubicBezTo>
                    <a:pt x="78" y="140"/>
                    <a:pt x="62" y="142"/>
                    <a:pt x="54" y="131"/>
                  </a:cubicBezTo>
                  <a:cubicBezTo>
                    <a:pt x="58" y="131"/>
                    <a:pt x="76" y="133"/>
                    <a:pt x="69" y="124"/>
                  </a:cubicBezTo>
                  <a:cubicBezTo>
                    <a:pt x="58" y="107"/>
                    <a:pt x="45" y="90"/>
                    <a:pt x="32" y="81"/>
                  </a:cubicBezTo>
                  <a:cubicBezTo>
                    <a:pt x="23" y="75"/>
                    <a:pt x="24" y="53"/>
                    <a:pt x="19" y="43"/>
                  </a:cubicBezTo>
                  <a:cubicBezTo>
                    <a:pt x="12" y="29"/>
                    <a:pt x="6" y="24"/>
                    <a:pt x="0" y="6"/>
                  </a:cubicBezTo>
                  <a:cubicBezTo>
                    <a:pt x="0" y="0"/>
                    <a:pt x="0" y="0"/>
                    <a:pt x="0" y="0"/>
                  </a:cubicBezTo>
                  <a:cubicBezTo>
                    <a:pt x="49" y="0"/>
                    <a:pt x="49" y="0"/>
                    <a:pt x="49" y="0"/>
                  </a:cubicBezTo>
                  <a:cubicBezTo>
                    <a:pt x="130" y="28"/>
                    <a:pt x="130" y="28"/>
                    <a:pt x="130" y="28"/>
                  </a:cubicBezTo>
                  <a:cubicBezTo>
                    <a:pt x="193" y="28"/>
                    <a:pt x="193" y="28"/>
                    <a:pt x="193" y="28"/>
                  </a:cubicBezTo>
                  <a:cubicBezTo>
                    <a:pt x="193" y="18"/>
                    <a:pt x="193" y="18"/>
                    <a:pt x="193" y="18"/>
                  </a:cubicBezTo>
                  <a:cubicBezTo>
                    <a:pt x="208" y="18"/>
                    <a:pt x="208" y="18"/>
                    <a:pt x="208" y="18"/>
                  </a:cubicBezTo>
                  <a:cubicBezTo>
                    <a:pt x="234" y="26"/>
                    <a:pt x="249" y="29"/>
                    <a:pt x="261" y="52"/>
                  </a:cubicBezTo>
                  <a:cubicBezTo>
                    <a:pt x="268" y="63"/>
                    <a:pt x="280" y="90"/>
                    <a:pt x="296" y="90"/>
                  </a:cubicBezTo>
                  <a:cubicBezTo>
                    <a:pt x="310" y="90"/>
                    <a:pt x="305" y="68"/>
                    <a:pt x="322" y="68"/>
                  </a:cubicBezTo>
                  <a:cubicBezTo>
                    <a:pt x="367" y="68"/>
                    <a:pt x="366" y="126"/>
                    <a:pt x="390" y="151"/>
                  </a:cubicBezTo>
                  <a:cubicBezTo>
                    <a:pt x="396" y="158"/>
                    <a:pt x="415" y="162"/>
                    <a:pt x="428" y="163"/>
                  </a:cubicBezTo>
                  <a:cubicBezTo>
                    <a:pt x="428" y="161"/>
                    <a:pt x="424" y="158"/>
                    <a:pt x="424" y="155"/>
                  </a:cubicBezTo>
                  <a:cubicBezTo>
                    <a:pt x="424" y="155"/>
                    <a:pt x="424" y="155"/>
                    <a:pt x="424" y="155"/>
                  </a:cubicBezTo>
                  <a:lnTo>
                    <a:pt x="427" y="165"/>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51" name="Freeform 159"/>
            <p:cNvSpPr>
              <a:spLocks/>
            </p:cNvSpPr>
            <p:nvPr/>
          </p:nvSpPr>
          <p:spPr bwMode="auto">
            <a:xfrm>
              <a:off x="3448825" y="2566815"/>
              <a:ext cx="33519" cy="19531"/>
            </a:xfrm>
            <a:custGeom>
              <a:avLst/>
              <a:gdLst>
                <a:gd name="T0" fmla="*/ 0 w 26"/>
                <a:gd name="T1" fmla="*/ 0 h 14"/>
                <a:gd name="T2" fmla="*/ 26 w 26"/>
                <a:gd name="T3" fmla="*/ 13 h 14"/>
                <a:gd name="T4" fmla="*/ 22 w 26"/>
                <a:gd name="T5" fmla="*/ 13 h 14"/>
                <a:gd name="T6" fmla="*/ 0 w 26"/>
                <a:gd name="T7" fmla="*/ 5 h 14"/>
                <a:gd name="T8" fmla="*/ 0 w 26"/>
                <a:gd name="T9" fmla="*/ 0 h 14"/>
              </a:gdLst>
              <a:ahLst/>
              <a:cxnLst>
                <a:cxn ang="0">
                  <a:pos x="T0" y="T1"/>
                </a:cxn>
                <a:cxn ang="0">
                  <a:pos x="T2" y="T3"/>
                </a:cxn>
                <a:cxn ang="0">
                  <a:pos x="T4" y="T5"/>
                </a:cxn>
                <a:cxn ang="0">
                  <a:pos x="T6" y="T7"/>
                </a:cxn>
                <a:cxn ang="0">
                  <a:pos x="T8" y="T9"/>
                </a:cxn>
              </a:cxnLst>
              <a:rect l="0" t="0" r="r" b="b"/>
              <a:pathLst>
                <a:path w="26" h="14">
                  <a:moveTo>
                    <a:pt x="0" y="0"/>
                  </a:moveTo>
                  <a:cubicBezTo>
                    <a:pt x="13" y="0"/>
                    <a:pt x="26" y="2"/>
                    <a:pt x="26" y="13"/>
                  </a:cubicBezTo>
                  <a:cubicBezTo>
                    <a:pt x="26" y="14"/>
                    <a:pt x="23" y="13"/>
                    <a:pt x="22" y="13"/>
                  </a:cubicBezTo>
                  <a:cubicBezTo>
                    <a:pt x="15" y="13"/>
                    <a:pt x="4" y="10"/>
                    <a:pt x="0" y="5"/>
                  </a:cubicBezTo>
                  <a:cubicBezTo>
                    <a:pt x="1" y="4"/>
                    <a:pt x="1" y="1"/>
                    <a:pt x="0"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52" name="Freeform 160"/>
            <p:cNvSpPr>
              <a:spLocks/>
            </p:cNvSpPr>
            <p:nvPr/>
          </p:nvSpPr>
          <p:spPr bwMode="auto">
            <a:xfrm>
              <a:off x="2129207" y="2666241"/>
              <a:ext cx="134078" cy="92324"/>
            </a:xfrm>
            <a:custGeom>
              <a:avLst/>
              <a:gdLst>
                <a:gd name="T0" fmla="*/ 0 w 102"/>
                <a:gd name="T1" fmla="*/ 4 h 69"/>
                <a:gd name="T2" fmla="*/ 11 w 102"/>
                <a:gd name="T3" fmla="*/ 0 h 69"/>
                <a:gd name="T4" fmla="*/ 31 w 102"/>
                <a:gd name="T5" fmla="*/ 11 h 69"/>
                <a:gd name="T6" fmla="*/ 102 w 102"/>
                <a:gd name="T7" fmla="*/ 62 h 69"/>
                <a:gd name="T8" fmla="*/ 102 w 102"/>
                <a:gd name="T9" fmla="*/ 69 h 69"/>
                <a:gd name="T10" fmla="*/ 95 w 102"/>
                <a:gd name="T11" fmla="*/ 69 h 69"/>
                <a:gd name="T12" fmla="*/ 39 w 102"/>
                <a:gd name="T13" fmla="*/ 40 h 69"/>
                <a:gd name="T14" fmla="*/ 47 w 102"/>
                <a:gd name="T15" fmla="*/ 32 h 69"/>
                <a:gd name="T16" fmla="*/ 7 w 102"/>
                <a:gd name="T17" fmla="*/ 15 h 69"/>
                <a:gd name="T18" fmla="*/ 15 w 102"/>
                <a:gd name="T19" fmla="*/ 7 h 69"/>
                <a:gd name="T20" fmla="*/ 3 w 102"/>
                <a:gd name="T21" fmla="*/ 4 h 69"/>
                <a:gd name="T22" fmla="*/ 0 w 102"/>
                <a:gd name="T23"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69">
                  <a:moveTo>
                    <a:pt x="0" y="4"/>
                  </a:moveTo>
                  <a:cubicBezTo>
                    <a:pt x="3" y="3"/>
                    <a:pt x="7" y="0"/>
                    <a:pt x="11" y="0"/>
                  </a:cubicBezTo>
                  <a:cubicBezTo>
                    <a:pt x="19" y="0"/>
                    <a:pt x="26" y="10"/>
                    <a:pt x="31" y="11"/>
                  </a:cubicBezTo>
                  <a:cubicBezTo>
                    <a:pt x="64" y="23"/>
                    <a:pt x="82" y="42"/>
                    <a:pt x="102" y="62"/>
                  </a:cubicBezTo>
                  <a:cubicBezTo>
                    <a:pt x="102" y="69"/>
                    <a:pt x="102" y="69"/>
                    <a:pt x="102" y="69"/>
                  </a:cubicBezTo>
                  <a:cubicBezTo>
                    <a:pt x="100" y="69"/>
                    <a:pt x="97" y="69"/>
                    <a:pt x="95" y="69"/>
                  </a:cubicBezTo>
                  <a:cubicBezTo>
                    <a:pt x="78" y="69"/>
                    <a:pt x="51" y="48"/>
                    <a:pt x="39" y="40"/>
                  </a:cubicBezTo>
                  <a:cubicBezTo>
                    <a:pt x="40" y="35"/>
                    <a:pt x="44" y="35"/>
                    <a:pt x="47" y="32"/>
                  </a:cubicBezTo>
                  <a:cubicBezTo>
                    <a:pt x="31" y="32"/>
                    <a:pt x="10" y="24"/>
                    <a:pt x="7" y="15"/>
                  </a:cubicBezTo>
                  <a:cubicBezTo>
                    <a:pt x="11" y="13"/>
                    <a:pt x="14" y="10"/>
                    <a:pt x="15" y="7"/>
                  </a:cubicBezTo>
                  <a:cubicBezTo>
                    <a:pt x="11" y="7"/>
                    <a:pt x="3" y="4"/>
                    <a:pt x="3" y="4"/>
                  </a:cubicBezTo>
                  <a:lnTo>
                    <a:pt x="0" y="4"/>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53" name="Freeform 161"/>
            <p:cNvSpPr>
              <a:spLocks/>
            </p:cNvSpPr>
            <p:nvPr/>
          </p:nvSpPr>
          <p:spPr bwMode="auto">
            <a:xfrm>
              <a:off x="1995129" y="2534857"/>
              <a:ext cx="47633" cy="72794"/>
            </a:xfrm>
            <a:custGeom>
              <a:avLst/>
              <a:gdLst>
                <a:gd name="T0" fmla="*/ 9 w 36"/>
                <a:gd name="T1" fmla="*/ 21 h 55"/>
                <a:gd name="T2" fmla="*/ 0 w 36"/>
                <a:gd name="T3" fmla="*/ 7 h 55"/>
                <a:gd name="T4" fmla="*/ 0 w 36"/>
                <a:gd name="T5" fmla="*/ 0 h 55"/>
                <a:gd name="T6" fmla="*/ 17 w 36"/>
                <a:gd name="T7" fmla="*/ 6 h 55"/>
                <a:gd name="T8" fmla="*/ 13 w 36"/>
                <a:gd name="T9" fmla="*/ 15 h 55"/>
                <a:gd name="T10" fmla="*/ 23 w 36"/>
                <a:gd name="T11" fmla="*/ 5 h 55"/>
                <a:gd name="T12" fmla="*/ 23 w 36"/>
                <a:gd name="T13" fmla="*/ 22 h 55"/>
                <a:gd name="T14" fmla="*/ 26 w 36"/>
                <a:gd name="T15" fmla="*/ 32 h 55"/>
                <a:gd name="T16" fmla="*/ 23 w 36"/>
                <a:gd name="T17" fmla="*/ 40 h 55"/>
                <a:gd name="T18" fmla="*/ 29 w 36"/>
                <a:gd name="T19" fmla="*/ 55 h 55"/>
                <a:gd name="T20" fmla="*/ 18 w 36"/>
                <a:gd name="T21" fmla="*/ 40 h 55"/>
                <a:gd name="T22" fmla="*/ 21 w 36"/>
                <a:gd name="T23" fmla="*/ 31 h 55"/>
                <a:gd name="T24" fmla="*/ 9 w 36"/>
                <a:gd name="T25" fmla="*/ 2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55">
                  <a:moveTo>
                    <a:pt x="9" y="21"/>
                  </a:moveTo>
                  <a:cubicBezTo>
                    <a:pt x="6" y="21"/>
                    <a:pt x="3" y="11"/>
                    <a:pt x="0" y="7"/>
                  </a:cubicBezTo>
                  <a:cubicBezTo>
                    <a:pt x="0" y="0"/>
                    <a:pt x="0" y="0"/>
                    <a:pt x="0" y="0"/>
                  </a:cubicBezTo>
                  <a:cubicBezTo>
                    <a:pt x="7" y="0"/>
                    <a:pt x="10" y="5"/>
                    <a:pt x="17" y="6"/>
                  </a:cubicBezTo>
                  <a:cubicBezTo>
                    <a:pt x="17" y="7"/>
                    <a:pt x="8" y="15"/>
                    <a:pt x="13" y="15"/>
                  </a:cubicBezTo>
                  <a:cubicBezTo>
                    <a:pt x="18" y="15"/>
                    <a:pt x="21" y="9"/>
                    <a:pt x="23" y="5"/>
                  </a:cubicBezTo>
                  <a:cubicBezTo>
                    <a:pt x="24" y="10"/>
                    <a:pt x="23" y="14"/>
                    <a:pt x="23" y="22"/>
                  </a:cubicBezTo>
                  <a:cubicBezTo>
                    <a:pt x="23" y="26"/>
                    <a:pt x="26" y="28"/>
                    <a:pt x="26" y="32"/>
                  </a:cubicBezTo>
                  <a:cubicBezTo>
                    <a:pt x="26" y="35"/>
                    <a:pt x="23" y="37"/>
                    <a:pt x="23" y="40"/>
                  </a:cubicBezTo>
                  <a:cubicBezTo>
                    <a:pt x="23" y="43"/>
                    <a:pt x="36" y="55"/>
                    <a:pt x="29" y="55"/>
                  </a:cubicBezTo>
                  <a:cubicBezTo>
                    <a:pt x="23" y="55"/>
                    <a:pt x="18" y="46"/>
                    <a:pt x="18" y="40"/>
                  </a:cubicBezTo>
                  <a:cubicBezTo>
                    <a:pt x="18" y="35"/>
                    <a:pt x="21" y="33"/>
                    <a:pt x="21" y="31"/>
                  </a:cubicBezTo>
                  <a:cubicBezTo>
                    <a:pt x="15" y="30"/>
                    <a:pt x="14" y="21"/>
                    <a:pt x="9" y="2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54" name="Freeform 162"/>
            <p:cNvSpPr>
              <a:spLocks/>
            </p:cNvSpPr>
            <p:nvPr/>
          </p:nvSpPr>
          <p:spPr bwMode="auto">
            <a:xfrm>
              <a:off x="1384717" y="2375064"/>
              <a:ext cx="61746" cy="42611"/>
            </a:xfrm>
            <a:custGeom>
              <a:avLst/>
              <a:gdLst>
                <a:gd name="T0" fmla="*/ 36 w 46"/>
                <a:gd name="T1" fmla="*/ 0 h 32"/>
                <a:gd name="T2" fmla="*/ 46 w 46"/>
                <a:gd name="T3" fmla="*/ 0 h 32"/>
                <a:gd name="T4" fmla="*/ 46 w 46"/>
                <a:gd name="T5" fmla="*/ 10 h 32"/>
                <a:gd name="T6" fmla="*/ 16 w 46"/>
                <a:gd name="T7" fmla="*/ 32 h 32"/>
                <a:gd name="T8" fmla="*/ 0 w 46"/>
                <a:gd name="T9" fmla="*/ 22 h 32"/>
                <a:gd name="T10" fmla="*/ 0 w 46"/>
                <a:gd name="T11" fmla="*/ 12 h 32"/>
                <a:gd name="T12" fmla="*/ 36 w 46"/>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46" h="32">
                  <a:moveTo>
                    <a:pt x="36" y="0"/>
                  </a:moveTo>
                  <a:cubicBezTo>
                    <a:pt x="42" y="0"/>
                    <a:pt x="42" y="0"/>
                    <a:pt x="46" y="0"/>
                  </a:cubicBezTo>
                  <a:cubicBezTo>
                    <a:pt x="46" y="10"/>
                    <a:pt x="46" y="10"/>
                    <a:pt x="46" y="10"/>
                  </a:cubicBezTo>
                  <a:cubicBezTo>
                    <a:pt x="32" y="17"/>
                    <a:pt x="27" y="22"/>
                    <a:pt x="16" y="32"/>
                  </a:cubicBezTo>
                  <a:cubicBezTo>
                    <a:pt x="9" y="26"/>
                    <a:pt x="5" y="26"/>
                    <a:pt x="0" y="22"/>
                  </a:cubicBezTo>
                  <a:cubicBezTo>
                    <a:pt x="0" y="12"/>
                    <a:pt x="0" y="12"/>
                    <a:pt x="0" y="12"/>
                  </a:cubicBezTo>
                  <a:cubicBezTo>
                    <a:pt x="13" y="8"/>
                    <a:pt x="23" y="0"/>
                    <a:pt x="36"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72" name="Freeform 180"/>
            <p:cNvSpPr>
              <a:spLocks/>
            </p:cNvSpPr>
            <p:nvPr/>
          </p:nvSpPr>
          <p:spPr bwMode="auto">
            <a:xfrm>
              <a:off x="3951621" y="2691097"/>
              <a:ext cx="70568" cy="39060"/>
            </a:xfrm>
            <a:custGeom>
              <a:avLst/>
              <a:gdLst>
                <a:gd name="T0" fmla="*/ 43 w 54"/>
                <a:gd name="T1" fmla="*/ 29 h 29"/>
                <a:gd name="T2" fmla="*/ 54 w 54"/>
                <a:gd name="T3" fmla="*/ 24 h 29"/>
                <a:gd name="T4" fmla="*/ 0 w 54"/>
                <a:gd name="T5" fmla="*/ 5 h 29"/>
                <a:gd name="T6" fmla="*/ 43 w 54"/>
                <a:gd name="T7" fmla="*/ 29 h 29"/>
              </a:gdLst>
              <a:ahLst/>
              <a:cxnLst>
                <a:cxn ang="0">
                  <a:pos x="T0" y="T1"/>
                </a:cxn>
                <a:cxn ang="0">
                  <a:pos x="T2" y="T3"/>
                </a:cxn>
                <a:cxn ang="0">
                  <a:pos x="T4" y="T5"/>
                </a:cxn>
                <a:cxn ang="0">
                  <a:pos x="T6" y="T7"/>
                </a:cxn>
              </a:cxnLst>
              <a:rect l="0" t="0" r="r" b="b"/>
              <a:pathLst>
                <a:path w="54" h="29">
                  <a:moveTo>
                    <a:pt x="43" y="29"/>
                  </a:moveTo>
                  <a:cubicBezTo>
                    <a:pt x="49" y="29"/>
                    <a:pt x="51" y="28"/>
                    <a:pt x="54" y="24"/>
                  </a:cubicBezTo>
                  <a:cubicBezTo>
                    <a:pt x="38" y="15"/>
                    <a:pt x="23" y="0"/>
                    <a:pt x="0" y="5"/>
                  </a:cubicBezTo>
                  <a:cubicBezTo>
                    <a:pt x="9" y="12"/>
                    <a:pt x="31" y="29"/>
                    <a:pt x="43" y="2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73" name="Freeform 181"/>
            <p:cNvSpPr>
              <a:spLocks/>
            </p:cNvSpPr>
            <p:nvPr/>
          </p:nvSpPr>
          <p:spPr bwMode="auto">
            <a:xfrm>
              <a:off x="3956913" y="2811829"/>
              <a:ext cx="54690" cy="33734"/>
            </a:xfrm>
            <a:custGeom>
              <a:avLst/>
              <a:gdLst>
                <a:gd name="T0" fmla="*/ 3 w 42"/>
                <a:gd name="T1" fmla="*/ 0 h 26"/>
                <a:gd name="T2" fmla="*/ 19 w 42"/>
                <a:gd name="T3" fmla="*/ 13 h 26"/>
                <a:gd name="T4" fmla="*/ 42 w 42"/>
                <a:gd name="T5" fmla="*/ 13 h 26"/>
                <a:gd name="T6" fmla="*/ 42 w 42"/>
                <a:gd name="T7" fmla="*/ 18 h 26"/>
                <a:gd name="T8" fmla="*/ 33 w 42"/>
                <a:gd name="T9" fmla="*/ 26 h 26"/>
                <a:gd name="T10" fmla="*/ 0 w 42"/>
                <a:gd name="T11" fmla="*/ 6 h 26"/>
                <a:gd name="T12" fmla="*/ 3 w 42"/>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42" h="26">
                  <a:moveTo>
                    <a:pt x="3" y="0"/>
                  </a:moveTo>
                  <a:cubicBezTo>
                    <a:pt x="6" y="8"/>
                    <a:pt x="12" y="11"/>
                    <a:pt x="19" y="13"/>
                  </a:cubicBezTo>
                  <a:cubicBezTo>
                    <a:pt x="42" y="13"/>
                    <a:pt x="42" y="13"/>
                    <a:pt x="42" y="13"/>
                  </a:cubicBezTo>
                  <a:cubicBezTo>
                    <a:pt x="42" y="14"/>
                    <a:pt x="42" y="16"/>
                    <a:pt x="42" y="18"/>
                  </a:cubicBezTo>
                  <a:cubicBezTo>
                    <a:pt x="42" y="22"/>
                    <a:pt x="34" y="26"/>
                    <a:pt x="33" y="26"/>
                  </a:cubicBezTo>
                  <a:cubicBezTo>
                    <a:pt x="28" y="26"/>
                    <a:pt x="0" y="11"/>
                    <a:pt x="0" y="6"/>
                  </a:cubicBezTo>
                  <a:cubicBezTo>
                    <a:pt x="0" y="3"/>
                    <a:pt x="1" y="1"/>
                    <a:pt x="3"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74" name="Freeform 182"/>
            <p:cNvSpPr>
              <a:spLocks/>
            </p:cNvSpPr>
            <p:nvPr/>
          </p:nvSpPr>
          <p:spPr bwMode="auto">
            <a:xfrm>
              <a:off x="4036302" y="2813604"/>
              <a:ext cx="38813" cy="47937"/>
            </a:xfrm>
            <a:custGeom>
              <a:avLst/>
              <a:gdLst>
                <a:gd name="T0" fmla="*/ 29 w 29"/>
                <a:gd name="T1" fmla="*/ 20 h 36"/>
                <a:gd name="T2" fmla="*/ 29 w 29"/>
                <a:gd name="T3" fmla="*/ 25 h 36"/>
                <a:gd name="T4" fmla="*/ 12 w 29"/>
                <a:gd name="T5" fmla="*/ 36 h 36"/>
                <a:gd name="T6" fmla="*/ 0 w 29"/>
                <a:gd name="T7" fmla="*/ 27 h 36"/>
                <a:gd name="T8" fmla="*/ 17 w 29"/>
                <a:gd name="T9" fmla="*/ 0 h 36"/>
                <a:gd name="T10" fmla="*/ 23 w 29"/>
                <a:gd name="T11" fmla="*/ 8 h 36"/>
                <a:gd name="T12" fmla="*/ 29 w 29"/>
                <a:gd name="T13" fmla="*/ 20 h 36"/>
              </a:gdLst>
              <a:ahLst/>
              <a:cxnLst>
                <a:cxn ang="0">
                  <a:pos x="T0" y="T1"/>
                </a:cxn>
                <a:cxn ang="0">
                  <a:pos x="T2" y="T3"/>
                </a:cxn>
                <a:cxn ang="0">
                  <a:pos x="T4" y="T5"/>
                </a:cxn>
                <a:cxn ang="0">
                  <a:pos x="T6" y="T7"/>
                </a:cxn>
                <a:cxn ang="0">
                  <a:pos x="T8" y="T9"/>
                </a:cxn>
                <a:cxn ang="0">
                  <a:pos x="T10" y="T11"/>
                </a:cxn>
                <a:cxn ang="0">
                  <a:pos x="T12" y="T13"/>
                </a:cxn>
              </a:cxnLst>
              <a:rect l="0" t="0" r="r" b="b"/>
              <a:pathLst>
                <a:path w="29" h="36">
                  <a:moveTo>
                    <a:pt x="29" y="20"/>
                  </a:moveTo>
                  <a:cubicBezTo>
                    <a:pt x="29" y="21"/>
                    <a:pt x="29" y="24"/>
                    <a:pt x="29" y="25"/>
                  </a:cubicBezTo>
                  <a:cubicBezTo>
                    <a:pt x="29" y="31"/>
                    <a:pt x="20" y="36"/>
                    <a:pt x="12" y="36"/>
                  </a:cubicBezTo>
                  <a:cubicBezTo>
                    <a:pt x="4" y="36"/>
                    <a:pt x="0" y="32"/>
                    <a:pt x="0" y="27"/>
                  </a:cubicBezTo>
                  <a:cubicBezTo>
                    <a:pt x="0" y="22"/>
                    <a:pt x="11" y="2"/>
                    <a:pt x="17" y="0"/>
                  </a:cubicBezTo>
                  <a:cubicBezTo>
                    <a:pt x="19" y="3"/>
                    <a:pt x="23" y="5"/>
                    <a:pt x="23" y="8"/>
                  </a:cubicBezTo>
                  <a:cubicBezTo>
                    <a:pt x="23" y="15"/>
                    <a:pt x="11" y="20"/>
                    <a:pt x="29" y="2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75" name="Freeform 183"/>
            <p:cNvSpPr>
              <a:spLocks/>
            </p:cNvSpPr>
            <p:nvPr/>
          </p:nvSpPr>
          <p:spPr bwMode="auto">
            <a:xfrm>
              <a:off x="1028349" y="2261435"/>
              <a:ext cx="45869" cy="21305"/>
            </a:xfrm>
            <a:custGeom>
              <a:avLst/>
              <a:gdLst>
                <a:gd name="T0" fmla="*/ 11 w 34"/>
                <a:gd name="T1" fmla="*/ 7 h 15"/>
                <a:gd name="T2" fmla="*/ 22 w 34"/>
                <a:gd name="T3" fmla="*/ 2 h 15"/>
                <a:gd name="T4" fmla="*/ 34 w 34"/>
                <a:gd name="T5" fmla="*/ 15 h 15"/>
                <a:gd name="T6" fmla="*/ 9 w 34"/>
                <a:gd name="T7" fmla="*/ 15 h 15"/>
                <a:gd name="T8" fmla="*/ 0 w 34"/>
                <a:gd name="T9" fmla="*/ 7 h 15"/>
                <a:gd name="T10" fmla="*/ 11 w 34"/>
                <a:gd name="T11" fmla="*/ 7 h 15"/>
              </a:gdLst>
              <a:ahLst/>
              <a:cxnLst>
                <a:cxn ang="0">
                  <a:pos x="T0" y="T1"/>
                </a:cxn>
                <a:cxn ang="0">
                  <a:pos x="T2" y="T3"/>
                </a:cxn>
                <a:cxn ang="0">
                  <a:pos x="T4" y="T5"/>
                </a:cxn>
                <a:cxn ang="0">
                  <a:pos x="T6" y="T7"/>
                </a:cxn>
                <a:cxn ang="0">
                  <a:pos x="T8" y="T9"/>
                </a:cxn>
                <a:cxn ang="0">
                  <a:pos x="T10" y="T11"/>
                </a:cxn>
              </a:cxnLst>
              <a:rect l="0" t="0" r="r" b="b"/>
              <a:pathLst>
                <a:path w="34" h="15">
                  <a:moveTo>
                    <a:pt x="11" y="7"/>
                  </a:moveTo>
                  <a:cubicBezTo>
                    <a:pt x="14" y="0"/>
                    <a:pt x="16" y="2"/>
                    <a:pt x="22" y="2"/>
                  </a:cubicBezTo>
                  <a:cubicBezTo>
                    <a:pt x="32" y="2"/>
                    <a:pt x="32" y="7"/>
                    <a:pt x="34" y="15"/>
                  </a:cubicBezTo>
                  <a:cubicBezTo>
                    <a:pt x="9" y="15"/>
                    <a:pt x="9" y="15"/>
                    <a:pt x="9" y="15"/>
                  </a:cubicBezTo>
                  <a:cubicBezTo>
                    <a:pt x="6" y="13"/>
                    <a:pt x="1" y="10"/>
                    <a:pt x="0" y="7"/>
                  </a:cubicBezTo>
                  <a:lnTo>
                    <a:pt x="11" y="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77" name="Freeform 185"/>
            <p:cNvSpPr>
              <a:spLocks/>
            </p:cNvSpPr>
            <p:nvPr/>
          </p:nvSpPr>
          <p:spPr bwMode="auto">
            <a:xfrm>
              <a:off x="1340612" y="3720867"/>
              <a:ext cx="12349" cy="10653"/>
            </a:xfrm>
            <a:custGeom>
              <a:avLst/>
              <a:gdLst>
                <a:gd name="T0" fmla="*/ 10 w 10"/>
                <a:gd name="T1" fmla="*/ 7 h 8"/>
                <a:gd name="T2" fmla="*/ 7 w 10"/>
                <a:gd name="T3" fmla="*/ 8 h 8"/>
                <a:gd name="T4" fmla="*/ 0 w 10"/>
                <a:gd name="T5" fmla="*/ 0 h 8"/>
                <a:gd name="T6" fmla="*/ 10 w 10"/>
                <a:gd name="T7" fmla="*/ 7 h 8"/>
              </a:gdLst>
              <a:ahLst/>
              <a:cxnLst>
                <a:cxn ang="0">
                  <a:pos x="T0" y="T1"/>
                </a:cxn>
                <a:cxn ang="0">
                  <a:pos x="T2" y="T3"/>
                </a:cxn>
                <a:cxn ang="0">
                  <a:pos x="T4" y="T5"/>
                </a:cxn>
                <a:cxn ang="0">
                  <a:pos x="T6" y="T7"/>
                </a:cxn>
              </a:cxnLst>
              <a:rect l="0" t="0" r="r" b="b"/>
              <a:pathLst>
                <a:path w="10" h="8">
                  <a:moveTo>
                    <a:pt x="10" y="7"/>
                  </a:moveTo>
                  <a:cubicBezTo>
                    <a:pt x="10" y="7"/>
                    <a:pt x="8" y="8"/>
                    <a:pt x="7" y="8"/>
                  </a:cubicBezTo>
                  <a:cubicBezTo>
                    <a:pt x="3" y="8"/>
                    <a:pt x="2" y="3"/>
                    <a:pt x="0" y="0"/>
                  </a:cubicBezTo>
                  <a:cubicBezTo>
                    <a:pt x="4" y="0"/>
                    <a:pt x="8" y="4"/>
                    <a:pt x="10" y="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78" name="Freeform 186"/>
            <p:cNvSpPr>
              <a:spLocks/>
            </p:cNvSpPr>
            <p:nvPr/>
          </p:nvSpPr>
          <p:spPr bwMode="auto">
            <a:xfrm>
              <a:off x="1315914" y="3711990"/>
              <a:ext cx="17641" cy="7102"/>
            </a:xfrm>
            <a:custGeom>
              <a:avLst/>
              <a:gdLst>
                <a:gd name="T0" fmla="*/ 14 w 14"/>
                <a:gd name="T1" fmla="*/ 0 h 6"/>
                <a:gd name="T2" fmla="*/ 4 w 14"/>
                <a:gd name="T3" fmla="*/ 6 h 6"/>
                <a:gd name="T4" fmla="*/ 0 w 14"/>
                <a:gd name="T5" fmla="*/ 0 h 6"/>
                <a:gd name="T6" fmla="*/ 14 w 14"/>
                <a:gd name="T7" fmla="*/ 0 h 6"/>
              </a:gdLst>
              <a:ahLst/>
              <a:cxnLst>
                <a:cxn ang="0">
                  <a:pos x="T0" y="T1"/>
                </a:cxn>
                <a:cxn ang="0">
                  <a:pos x="T2" y="T3"/>
                </a:cxn>
                <a:cxn ang="0">
                  <a:pos x="T4" y="T5"/>
                </a:cxn>
                <a:cxn ang="0">
                  <a:pos x="T6" y="T7"/>
                </a:cxn>
              </a:cxnLst>
              <a:rect l="0" t="0" r="r" b="b"/>
              <a:pathLst>
                <a:path w="14" h="6">
                  <a:moveTo>
                    <a:pt x="14" y="0"/>
                  </a:moveTo>
                  <a:cubicBezTo>
                    <a:pt x="11" y="3"/>
                    <a:pt x="8" y="6"/>
                    <a:pt x="4" y="6"/>
                  </a:cubicBezTo>
                  <a:cubicBezTo>
                    <a:pt x="2" y="6"/>
                    <a:pt x="0" y="2"/>
                    <a:pt x="0" y="0"/>
                  </a:cubicBezTo>
                  <a:lnTo>
                    <a:pt x="14"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79" name="Freeform 187"/>
            <p:cNvSpPr>
              <a:spLocks/>
            </p:cNvSpPr>
            <p:nvPr/>
          </p:nvSpPr>
          <p:spPr bwMode="auto">
            <a:xfrm>
              <a:off x="1291215" y="3697787"/>
              <a:ext cx="14114" cy="10653"/>
            </a:xfrm>
            <a:custGeom>
              <a:avLst/>
              <a:gdLst>
                <a:gd name="T0" fmla="*/ 4 w 11"/>
                <a:gd name="T1" fmla="*/ 2 h 8"/>
                <a:gd name="T2" fmla="*/ 11 w 11"/>
                <a:gd name="T3" fmla="*/ 0 h 8"/>
                <a:gd name="T4" fmla="*/ 11 w 11"/>
                <a:gd name="T5" fmla="*/ 5 h 8"/>
                <a:gd name="T6" fmla="*/ 7 w 11"/>
                <a:gd name="T7" fmla="*/ 8 h 8"/>
                <a:gd name="T8" fmla="*/ 0 w 11"/>
                <a:gd name="T9" fmla="*/ 2 h 8"/>
                <a:gd name="T10" fmla="*/ 5 w 11"/>
                <a:gd name="T11" fmla="*/ 2 h 8"/>
                <a:gd name="T12" fmla="*/ 4 w 11"/>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4" y="2"/>
                  </a:moveTo>
                  <a:cubicBezTo>
                    <a:pt x="6" y="1"/>
                    <a:pt x="8" y="0"/>
                    <a:pt x="11" y="0"/>
                  </a:cubicBezTo>
                  <a:cubicBezTo>
                    <a:pt x="11" y="2"/>
                    <a:pt x="11" y="3"/>
                    <a:pt x="11" y="5"/>
                  </a:cubicBezTo>
                  <a:cubicBezTo>
                    <a:pt x="11" y="6"/>
                    <a:pt x="8" y="8"/>
                    <a:pt x="7" y="8"/>
                  </a:cubicBezTo>
                  <a:cubicBezTo>
                    <a:pt x="4" y="8"/>
                    <a:pt x="0" y="2"/>
                    <a:pt x="0" y="2"/>
                  </a:cubicBezTo>
                  <a:cubicBezTo>
                    <a:pt x="1" y="2"/>
                    <a:pt x="4" y="2"/>
                    <a:pt x="5" y="2"/>
                  </a:cubicBezTo>
                  <a:lnTo>
                    <a:pt x="4" y="2"/>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sp>
          <p:nvSpPr>
            <p:cNvPr id="180" name="Freeform 188"/>
            <p:cNvSpPr>
              <a:spLocks/>
            </p:cNvSpPr>
            <p:nvPr/>
          </p:nvSpPr>
          <p:spPr bwMode="auto">
            <a:xfrm>
              <a:off x="1250637" y="3674705"/>
              <a:ext cx="14114" cy="12428"/>
            </a:xfrm>
            <a:custGeom>
              <a:avLst/>
              <a:gdLst>
                <a:gd name="T0" fmla="*/ 10 w 11"/>
                <a:gd name="T1" fmla="*/ 4 h 10"/>
                <a:gd name="T2" fmla="*/ 11 w 11"/>
                <a:gd name="T3" fmla="*/ 10 h 10"/>
                <a:gd name="T4" fmla="*/ 6 w 11"/>
                <a:gd name="T5" fmla="*/ 10 h 10"/>
                <a:gd name="T6" fmla="*/ 0 w 11"/>
                <a:gd name="T7" fmla="*/ 5 h 10"/>
                <a:gd name="T8" fmla="*/ 4 w 11"/>
                <a:gd name="T9" fmla="*/ 0 h 10"/>
                <a:gd name="T10" fmla="*/ 10 w 11"/>
                <a:gd name="T11" fmla="*/ 4 h 10"/>
              </a:gdLst>
              <a:ahLst/>
              <a:cxnLst>
                <a:cxn ang="0">
                  <a:pos x="T0" y="T1"/>
                </a:cxn>
                <a:cxn ang="0">
                  <a:pos x="T2" y="T3"/>
                </a:cxn>
                <a:cxn ang="0">
                  <a:pos x="T4" y="T5"/>
                </a:cxn>
                <a:cxn ang="0">
                  <a:pos x="T6" y="T7"/>
                </a:cxn>
                <a:cxn ang="0">
                  <a:pos x="T8" y="T9"/>
                </a:cxn>
                <a:cxn ang="0">
                  <a:pos x="T10" y="T11"/>
                </a:cxn>
              </a:cxnLst>
              <a:rect l="0" t="0" r="r" b="b"/>
              <a:pathLst>
                <a:path w="11" h="10">
                  <a:moveTo>
                    <a:pt x="10" y="4"/>
                  </a:moveTo>
                  <a:cubicBezTo>
                    <a:pt x="10" y="6"/>
                    <a:pt x="10" y="8"/>
                    <a:pt x="11" y="10"/>
                  </a:cubicBezTo>
                  <a:cubicBezTo>
                    <a:pt x="10" y="10"/>
                    <a:pt x="7" y="10"/>
                    <a:pt x="6" y="10"/>
                  </a:cubicBezTo>
                  <a:cubicBezTo>
                    <a:pt x="4" y="10"/>
                    <a:pt x="0" y="7"/>
                    <a:pt x="0" y="5"/>
                  </a:cubicBezTo>
                  <a:cubicBezTo>
                    <a:pt x="1" y="4"/>
                    <a:pt x="4" y="2"/>
                    <a:pt x="4" y="0"/>
                  </a:cubicBezTo>
                  <a:cubicBezTo>
                    <a:pt x="6" y="2"/>
                    <a:pt x="8" y="4"/>
                    <a:pt x="10" y="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endParaRPr lang="en-US"/>
            </a:p>
          </p:txBody>
        </p:sp>
      </p:grpSp>
      <p:sp>
        <p:nvSpPr>
          <p:cNvPr id="182" name="Rectangle 181"/>
          <p:cNvSpPr/>
          <p:nvPr/>
        </p:nvSpPr>
        <p:spPr>
          <a:xfrm>
            <a:off x="6981669" y="0"/>
            <a:ext cx="5210330" cy="6858000"/>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4" name="Straight Connector 183"/>
          <p:cNvCxnSpPr/>
          <p:nvPr/>
        </p:nvCxnSpPr>
        <p:spPr>
          <a:xfrm>
            <a:off x="7706052" y="3501293"/>
            <a:ext cx="381198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88" name="Group 4"/>
          <p:cNvGrpSpPr>
            <a:grpSpLocks noChangeAspect="1"/>
          </p:cNvGrpSpPr>
          <p:nvPr/>
        </p:nvGrpSpPr>
        <p:grpSpPr bwMode="auto">
          <a:xfrm>
            <a:off x="5558821" y="3764013"/>
            <a:ext cx="467551" cy="1258274"/>
            <a:chOff x="3249" y="567"/>
            <a:chExt cx="1182" cy="3181"/>
          </a:xfrm>
          <a:solidFill>
            <a:schemeClr val="accent3"/>
          </a:solidFill>
        </p:grpSpPr>
        <p:sp>
          <p:nvSpPr>
            <p:cNvPr id="191" name="Freeform 6"/>
            <p:cNvSpPr>
              <a:spLocks/>
            </p:cNvSpPr>
            <p:nvPr/>
          </p:nvSpPr>
          <p:spPr bwMode="auto">
            <a:xfrm>
              <a:off x="3249" y="1188"/>
              <a:ext cx="1182" cy="2560"/>
            </a:xfrm>
            <a:custGeom>
              <a:avLst/>
              <a:gdLst>
                <a:gd name="T0" fmla="*/ 1700 w 2364"/>
                <a:gd name="T1" fmla="*/ 0 h 5121"/>
                <a:gd name="T2" fmla="*/ 1864 w 2364"/>
                <a:gd name="T3" fmla="*/ 13 h 5121"/>
                <a:gd name="T4" fmla="*/ 2009 w 2364"/>
                <a:gd name="T5" fmla="*/ 56 h 5121"/>
                <a:gd name="T6" fmla="*/ 2132 w 2364"/>
                <a:gd name="T7" fmla="*/ 127 h 5121"/>
                <a:gd name="T8" fmla="*/ 2240 w 2364"/>
                <a:gd name="T9" fmla="*/ 234 h 5121"/>
                <a:gd name="T10" fmla="*/ 2320 w 2364"/>
                <a:gd name="T11" fmla="*/ 369 h 5121"/>
                <a:gd name="T12" fmla="*/ 2358 w 2364"/>
                <a:gd name="T13" fmla="*/ 528 h 5121"/>
                <a:gd name="T14" fmla="*/ 2364 w 2364"/>
                <a:gd name="T15" fmla="*/ 2215 h 5121"/>
                <a:gd name="T16" fmla="*/ 2349 w 2364"/>
                <a:gd name="T17" fmla="*/ 2315 h 5121"/>
                <a:gd name="T18" fmla="*/ 2298 w 2364"/>
                <a:gd name="T19" fmla="*/ 2391 h 5121"/>
                <a:gd name="T20" fmla="*/ 2221 w 2364"/>
                <a:gd name="T21" fmla="*/ 2439 h 5121"/>
                <a:gd name="T22" fmla="*/ 2142 w 2364"/>
                <a:gd name="T23" fmla="*/ 2451 h 5121"/>
                <a:gd name="T24" fmla="*/ 2065 w 2364"/>
                <a:gd name="T25" fmla="*/ 2420 h 5121"/>
                <a:gd name="T26" fmla="*/ 2003 w 2364"/>
                <a:gd name="T27" fmla="*/ 2356 h 5121"/>
                <a:gd name="T28" fmla="*/ 1972 w 2364"/>
                <a:gd name="T29" fmla="*/ 2267 h 5121"/>
                <a:gd name="T30" fmla="*/ 1968 w 2364"/>
                <a:gd name="T31" fmla="*/ 665 h 5121"/>
                <a:gd name="T32" fmla="*/ 1841 w 2364"/>
                <a:gd name="T33" fmla="*/ 4852 h 5121"/>
                <a:gd name="T34" fmla="*/ 1827 w 2364"/>
                <a:gd name="T35" fmla="*/ 4958 h 5121"/>
                <a:gd name="T36" fmla="*/ 1788 w 2364"/>
                <a:gd name="T37" fmla="*/ 5037 h 5121"/>
                <a:gd name="T38" fmla="*/ 1723 w 2364"/>
                <a:gd name="T39" fmla="*/ 5090 h 5121"/>
                <a:gd name="T40" fmla="*/ 1634 w 2364"/>
                <a:gd name="T41" fmla="*/ 5117 h 5121"/>
                <a:gd name="T42" fmla="*/ 1524 w 2364"/>
                <a:gd name="T43" fmla="*/ 5117 h 5121"/>
                <a:gd name="T44" fmla="*/ 1433 w 2364"/>
                <a:gd name="T45" fmla="*/ 5090 h 5121"/>
                <a:gd name="T46" fmla="*/ 1367 w 2364"/>
                <a:gd name="T47" fmla="*/ 5037 h 5121"/>
                <a:gd name="T48" fmla="*/ 1329 w 2364"/>
                <a:gd name="T49" fmla="*/ 4958 h 5121"/>
                <a:gd name="T50" fmla="*/ 1315 w 2364"/>
                <a:gd name="T51" fmla="*/ 4852 h 5121"/>
                <a:gd name="T52" fmla="*/ 1049 w 2364"/>
                <a:gd name="T53" fmla="*/ 2368 h 5121"/>
                <a:gd name="T54" fmla="*/ 1045 w 2364"/>
                <a:gd name="T55" fmla="*/ 4908 h 5121"/>
                <a:gd name="T56" fmla="*/ 1018 w 2364"/>
                <a:gd name="T57" fmla="*/ 5001 h 5121"/>
                <a:gd name="T58" fmla="*/ 968 w 2364"/>
                <a:gd name="T59" fmla="*/ 5066 h 5121"/>
                <a:gd name="T60" fmla="*/ 888 w 2364"/>
                <a:gd name="T61" fmla="*/ 5107 h 5121"/>
                <a:gd name="T62" fmla="*/ 786 w 2364"/>
                <a:gd name="T63" fmla="*/ 5121 h 5121"/>
                <a:gd name="T64" fmla="*/ 682 w 2364"/>
                <a:gd name="T65" fmla="*/ 5107 h 5121"/>
                <a:gd name="T66" fmla="*/ 605 w 2364"/>
                <a:gd name="T67" fmla="*/ 5066 h 5121"/>
                <a:gd name="T68" fmla="*/ 552 w 2364"/>
                <a:gd name="T69" fmla="*/ 5001 h 5121"/>
                <a:gd name="T70" fmla="*/ 527 w 2364"/>
                <a:gd name="T71" fmla="*/ 4908 h 5121"/>
                <a:gd name="T72" fmla="*/ 523 w 2364"/>
                <a:gd name="T73" fmla="*/ 665 h 5121"/>
                <a:gd name="T74" fmla="*/ 396 w 2364"/>
                <a:gd name="T75" fmla="*/ 2226 h 5121"/>
                <a:gd name="T76" fmla="*/ 380 w 2364"/>
                <a:gd name="T77" fmla="*/ 2317 h 5121"/>
                <a:gd name="T78" fmla="*/ 334 w 2364"/>
                <a:gd name="T79" fmla="*/ 2383 h 5121"/>
                <a:gd name="T80" fmla="*/ 251 w 2364"/>
                <a:gd name="T81" fmla="*/ 2426 h 5121"/>
                <a:gd name="T82" fmla="*/ 153 w 2364"/>
                <a:gd name="T83" fmla="*/ 2426 h 5121"/>
                <a:gd name="T84" fmla="*/ 66 w 2364"/>
                <a:gd name="T85" fmla="*/ 2383 h 5121"/>
                <a:gd name="T86" fmla="*/ 15 w 2364"/>
                <a:gd name="T87" fmla="*/ 2317 h 5121"/>
                <a:gd name="T88" fmla="*/ 0 w 2364"/>
                <a:gd name="T89" fmla="*/ 2226 h 5121"/>
                <a:gd name="T90" fmla="*/ 4 w 2364"/>
                <a:gd name="T91" fmla="*/ 526 h 5121"/>
                <a:gd name="T92" fmla="*/ 35 w 2364"/>
                <a:gd name="T93" fmla="*/ 391 h 5121"/>
                <a:gd name="T94" fmla="*/ 95 w 2364"/>
                <a:gd name="T95" fmla="*/ 271 h 5121"/>
                <a:gd name="T96" fmla="*/ 185 w 2364"/>
                <a:gd name="T97" fmla="*/ 166 h 5121"/>
                <a:gd name="T98" fmla="*/ 321 w 2364"/>
                <a:gd name="T99" fmla="*/ 73 h 5121"/>
                <a:gd name="T100" fmla="*/ 481 w 2364"/>
                <a:gd name="T101" fmla="*/ 19 h 5121"/>
                <a:gd name="T102" fmla="*/ 664 w 2364"/>
                <a:gd name="T103" fmla="*/ 0 h 5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64" h="5121">
                  <a:moveTo>
                    <a:pt x="664" y="0"/>
                  </a:moveTo>
                  <a:lnTo>
                    <a:pt x="1700" y="0"/>
                  </a:lnTo>
                  <a:lnTo>
                    <a:pt x="1785" y="4"/>
                  </a:lnTo>
                  <a:lnTo>
                    <a:pt x="1864" y="13"/>
                  </a:lnTo>
                  <a:lnTo>
                    <a:pt x="1939" y="33"/>
                  </a:lnTo>
                  <a:lnTo>
                    <a:pt x="2009" y="56"/>
                  </a:lnTo>
                  <a:lnTo>
                    <a:pt x="2072" y="89"/>
                  </a:lnTo>
                  <a:lnTo>
                    <a:pt x="2132" y="127"/>
                  </a:lnTo>
                  <a:lnTo>
                    <a:pt x="2184" y="172"/>
                  </a:lnTo>
                  <a:lnTo>
                    <a:pt x="2240" y="234"/>
                  </a:lnTo>
                  <a:lnTo>
                    <a:pt x="2285" y="300"/>
                  </a:lnTo>
                  <a:lnTo>
                    <a:pt x="2320" y="369"/>
                  </a:lnTo>
                  <a:lnTo>
                    <a:pt x="2345" y="447"/>
                  </a:lnTo>
                  <a:lnTo>
                    <a:pt x="2358" y="528"/>
                  </a:lnTo>
                  <a:lnTo>
                    <a:pt x="2364" y="615"/>
                  </a:lnTo>
                  <a:lnTo>
                    <a:pt x="2364" y="2215"/>
                  </a:lnTo>
                  <a:lnTo>
                    <a:pt x="2360" y="2267"/>
                  </a:lnTo>
                  <a:lnTo>
                    <a:pt x="2349" y="2315"/>
                  </a:lnTo>
                  <a:lnTo>
                    <a:pt x="2327" y="2356"/>
                  </a:lnTo>
                  <a:lnTo>
                    <a:pt x="2298" y="2391"/>
                  </a:lnTo>
                  <a:lnTo>
                    <a:pt x="2262" y="2420"/>
                  </a:lnTo>
                  <a:lnTo>
                    <a:pt x="2221" y="2439"/>
                  </a:lnTo>
                  <a:lnTo>
                    <a:pt x="2181" y="2451"/>
                  </a:lnTo>
                  <a:lnTo>
                    <a:pt x="2142" y="2451"/>
                  </a:lnTo>
                  <a:lnTo>
                    <a:pt x="2103" y="2439"/>
                  </a:lnTo>
                  <a:lnTo>
                    <a:pt x="2065" y="2420"/>
                  </a:lnTo>
                  <a:lnTo>
                    <a:pt x="2030" y="2391"/>
                  </a:lnTo>
                  <a:lnTo>
                    <a:pt x="2003" y="2356"/>
                  </a:lnTo>
                  <a:lnTo>
                    <a:pt x="1984" y="2315"/>
                  </a:lnTo>
                  <a:lnTo>
                    <a:pt x="1972" y="2267"/>
                  </a:lnTo>
                  <a:lnTo>
                    <a:pt x="1968" y="2215"/>
                  </a:lnTo>
                  <a:lnTo>
                    <a:pt x="1968" y="665"/>
                  </a:lnTo>
                  <a:lnTo>
                    <a:pt x="1841" y="665"/>
                  </a:lnTo>
                  <a:lnTo>
                    <a:pt x="1841" y="4852"/>
                  </a:lnTo>
                  <a:lnTo>
                    <a:pt x="1837" y="4908"/>
                  </a:lnTo>
                  <a:lnTo>
                    <a:pt x="1827" y="4958"/>
                  </a:lnTo>
                  <a:lnTo>
                    <a:pt x="1812" y="5001"/>
                  </a:lnTo>
                  <a:lnTo>
                    <a:pt x="1788" y="5037"/>
                  </a:lnTo>
                  <a:lnTo>
                    <a:pt x="1759" y="5066"/>
                  </a:lnTo>
                  <a:lnTo>
                    <a:pt x="1723" y="5090"/>
                  </a:lnTo>
                  <a:lnTo>
                    <a:pt x="1682" y="5107"/>
                  </a:lnTo>
                  <a:lnTo>
                    <a:pt x="1634" y="5117"/>
                  </a:lnTo>
                  <a:lnTo>
                    <a:pt x="1578" y="5121"/>
                  </a:lnTo>
                  <a:lnTo>
                    <a:pt x="1524" y="5117"/>
                  </a:lnTo>
                  <a:lnTo>
                    <a:pt x="1476" y="5107"/>
                  </a:lnTo>
                  <a:lnTo>
                    <a:pt x="1433" y="5090"/>
                  </a:lnTo>
                  <a:lnTo>
                    <a:pt x="1396" y="5066"/>
                  </a:lnTo>
                  <a:lnTo>
                    <a:pt x="1367" y="5037"/>
                  </a:lnTo>
                  <a:lnTo>
                    <a:pt x="1346" y="5001"/>
                  </a:lnTo>
                  <a:lnTo>
                    <a:pt x="1329" y="4958"/>
                  </a:lnTo>
                  <a:lnTo>
                    <a:pt x="1319" y="4908"/>
                  </a:lnTo>
                  <a:lnTo>
                    <a:pt x="1315" y="4852"/>
                  </a:lnTo>
                  <a:lnTo>
                    <a:pt x="1315" y="2368"/>
                  </a:lnTo>
                  <a:lnTo>
                    <a:pt x="1049" y="2368"/>
                  </a:lnTo>
                  <a:lnTo>
                    <a:pt x="1049" y="4852"/>
                  </a:lnTo>
                  <a:lnTo>
                    <a:pt x="1045" y="4908"/>
                  </a:lnTo>
                  <a:lnTo>
                    <a:pt x="1035" y="4958"/>
                  </a:lnTo>
                  <a:lnTo>
                    <a:pt x="1018" y="5001"/>
                  </a:lnTo>
                  <a:lnTo>
                    <a:pt x="997" y="5037"/>
                  </a:lnTo>
                  <a:lnTo>
                    <a:pt x="968" y="5066"/>
                  </a:lnTo>
                  <a:lnTo>
                    <a:pt x="931" y="5090"/>
                  </a:lnTo>
                  <a:lnTo>
                    <a:pt x="888" y="5107"/>
                  </a:lnTo>
                  <a:lnTo>
                    <a:pt x="840" y="5117"/>
                  </a:lnTo>
                  <a:lnTo>
                    <a:pt x="786" y="5121"/>
                  </a:lnTo>
                  <a:lnTo>
                    <a:pt x="730" y="5117"/>
                  </a:lnTo>
                  <a:lnTo>
                    <a:pt x="682" y="5107"/>
                  </a:lnTo>
                  <a:lnTo>
                    <a:pt x="641" y="5090"/>
                  </a:lnTo>
                  <a:lnTo>
                    <a:pt x="605" y="5066"/>
                  </a:lnTo>
                  <a:lnTo>
                    <a:pt x="576" y="5037"/>
                  </a:lnTo>
                  <a:lnTo>
                    <a:pt x="552" y="5001"/>
                  </a:lnTo>
                  <a:lnTo>
                    <a:pt x="537" y="4958"/>
                  </a:lnTo>
                  <a:lnTo>
                    <a:pt x="527" y="4908"/>
                  </a:lnTo>
                  <a:lnTo>
                    <a:pt x="523" y="4852"/>
                  </a:lnTo>
                  <a:lnTo>
                    <a:pt x="523" y="665"/>
                  </a:lnTo>
                  <a:lnTo>
                    <a:pt x="396" y="665"/>
                  </a:lnTo>
                  <a:lnTo>
                    <a:pt x="396" y="2226"/>
                  </a:lnTo>
                  <a:lnTo>
                    <a:pt x="392" y="2275"/>
                  </a:lnTo>
                  <a:lnTo>
                    <a:pt x="380" y="2317"/>
                  </a:lnTo>
                  <a:lnTo>
                    <a:pt x="361" y="2352"/>
                  </a:lnTo>
                  <a:lnTo>
                    <a:pt x="334" y="2383"/>
                  </a:lnTo>
                  <a:lnTo>
                    <a:pt x="299" y="2406"/>
                  </a:lnTo>
                  <a:lnTo>
                    <a:pt x="251" y="2426"/>
                  </a:lnTo>
                  <a:lnTo>
                    <a:pt x="203" y="2432"/>
                  </a:lnTo>
                  <a:lnTo>
                    <a:pt x="153" y="2426"/>
                  </a:lnTo>
                  <a:lnTo>
                    <a:pt x="102" y="2406"/>
                  </a:lnTo>
                  <a:lnTo>
                    <a:pt x="66" y="2383"/>
                  </a:lnTo>
                  <a:lnTo>
                    <a:pt x="37" y="2352"/>
                  </a:lnTo>
                  <a:lnTo>
                    <a:pt x="15" y="2317"/>
                  </a:lnTo>
                  <a:lnTo>
                    <a:pt x="4" y="2275"/>
                  </a:lnTo>
                  <a:lnTo>
                    <a:pt x="0" y="2226"/>
                  </a:lnTo>
                  <a:lnTo>
                    <a:pt x="0" y="601"/>
                  </a:lnTo>
                  <a:lnTo>
                    <a:pt x="4" y="526"/>
                  </a:lnTo>
                  <a:lnTo>
                    <a:pt x="15" y="456"/>
                  </a:lnTo>
                  <a:lnTo>
                    <a:pt x="35" y="391"/>
                  </a:lnTo>
                  <a:lnTo>
                    <a:pt x="60" y="329"/>
                  </a:lnTo>
                  <a:lnTo>
                    <a:pt x="95" y="271"/>
                  </a:lnTo>
                  <a:lnTo>
                    <a:pt x="135" y="216"/>
                  </a:lnTo>
                  <a:lnTo>
                    <a:pt x="185" y="166"/>
                  </a:lnTo>
                  <a:lnTo>
                    <a:pt x="249" y="116"/>
                  </a:lnTo>
                  <a:lnTo>
                    <a:pt x="321" y="73"/>
                  </a:lnTo>
                  <a:lnTo>
                    <a:pt x="398" y="42"/>
                  </a:lnTo>
                  <a:lnTo>
                    <a:pt x="481" y="19"/>
                  </a:lnTo>
                  <a:lnTo>
                    <a:pt x="570" y="6"/>
                  </a:lnTo>
                  <a:lnTo>
                    <a:pt x="6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2" name="Freeform 7"/>
            <p:cNvSpPr>
              <a:spLocks/>
            </p:cNvSpPr>
            <p:nvPr/>
          </p:nvSpPr>
          <p:spPr bwMode="auto">
            <a:xfrm>
              <a:off x="3562" y="567"/>
              <a:ext cx="537" cy="544"/>
            </a:xfrm>
            <a:custGeom>
              <a:avLst/>
              <a:gdLst>
                <a:gd name="T0" fmla="*/ 542 w 1074"/>
                <a:gd name="T1" fmla="*/ 0 h 1089"/>
                <a:gd name="T2" fmla="*/ 616 w 1074"/>
                <a:gd name="T3" fmla="*/ 6 h 1089"/>
                <a:gd name="T4" fmla="*/ 685 w 1074"/>
                <a:gd name="T5" fmla="*/ 17 h 1089"/>
                <a:gd name="T6" fmla="*/ 749 w 1074"/>
                <a:gd name="T7" fmla="*/ 40 h 1089"/>
                <a:gd name="T8" fmla="*/ 811 w 1074"/>
                <a:gd name="T9" fmla="*/ 71 h 1089"/>
                <a:gd name="T10" fmla="*/ 867 w 1074"/>
                <a:gd name="T11" fmla="*/ 112 h 1089"/>
                <a:gd name="T12" fmla="*/ 921 w 1074"/>
                <a:gd name="T13" fmla="*/ 160 h 1089"/>
                <a:gd name="T14" fmla="*/ 967 w 1074"/>
                <a:gd name="T15" fmla="*/ 216 h 1089"/>
                <a:gd name="T16" fmla="*/ 1006 w 1074"/>
                <a:gd name="T17" fmla="*/ 275 h 1089"/>
                <a:gd name="T18" fmla="*/ 1035 w 1074"/>
                <a:gd name="T19" fmla="*/ 336 h 1089"/>
                <a:gd name="T20" fmla="*/ 1056 w 1074"/>
                <a:gd name="T21" fmla="*/ 402 h 1089"/>
                <a:gd name="T22" fmla="*/ 1070 w 1074"/>
                <a:gd name="T23" fmla="*/ 472 h 1089"/>
                <a:gd name="T24" fmla="*/ 1074 w 1074"/>
                <a:gd name="T25" fmla="*/ 545 h 1089"/>
                <a:gd name="T26" fmla="*/ 1070 w 1074"/>
                <a:gd name="T27" fmla="*/ 617 h 1089"/>
                <a:gd name="T28" fmla="*/ 1056 w 1074"/>
                <a:gd name="T29" fmla="*/ 687 h 1089"/>
                <a:gd name="T30" fmla="*/ 1035 w 1074"/>
                <a:gd name="T31" fmla="*/ 752 h 1089"/>
                <a:gd name="T32" fmla="*/ 1006 w 1074"/>
                <a:gd name="T33" fmla="*/ 814 h 1089"/>
                <a:gd name="T34" fmla="*/ 967 w 1074"/>
                <a:gd name="T35" fmla="*/ 874 h 1089"/>
                <a:gd name="T36" fmla="*/ 921 w 1074"/>
                <a:gd name="T37" fmla="*/ 928 h 1089"/>
                <a:gd name="T38" fmla="*/ 867 w 1074"/>
                <a:gd name="T39" fmla="*/ 977 h 1089"/>
                <a:gd name="T40" fmla="*/ 811 w 1074"/>
                <a:gd name="T41" fmla="*/ 1017 h 1089"/>
                <a:gd name="T42" fmla="*/ 749 w 1074"/>
                <a:gd name="T43" fmla="*/ 1048 h 1089"/>
                <a:gd name="T44" fmla="*/ 685 w 1074"/>
                <a:gd name="T45" fmla="*/ 1072 h 1089"/>
                <a:gd name="T46" fmla="*/ 616 w 1074"/>
                <a:gd name="T47" fmla="*/ 1083 h 1089"/>
                <a:gd name="T48" fmla="*/ 542 w 1074"/>
                <a:gd name="T49" fmla="*/ 1089 h 1089"/>
                <a:gd name="T50" fmla="*/ 471 w 1074"/>
                <a:gd name="T51" fmla="*/ 1083 h 1089"/>
                <a:gd name="T52" fmla="*/ 401 w 1074"/>
                <a:gd name="T53" fmla="*/ 1072 h 1089"/>
                <a:gd name="T54" fmla="*/ 336 w 1074"/>
                <a:gd name="T55" fmla="*/ 1048 h 1089"/>
                <a:gd name="T56" fmla="*/ 274 w 1074"/>
                <a:gd name="T57" fmla="*/ 1017 h 1089"/>
                <a:gd name="T58" fmla="*/ 214 w 1074"/>
                <a:gd name="T59" fmla="*/ 977 h 1089"/>
                <a:gd name="T60" fmla="*/ 160 w 1074"/>
                <a:gd name="T61" fmla="*/ 928 h 1089"/>
                <a:gd name="T62" fmla="*/ 112 w 1074"/>
                <a:gd name="T63" fmla="*/ 874 h 1089"/>
                <a:gd name="T64" fmla="*/ 71 w 1074"/>
                <a:gd name="T65" fmla="*/ 814 h 1089"/>
                <a:gd name="T66" fmla="*/ 40 w 1074"/>
                <a:gd name="T67" fmla="*/ 752 h 1089"/>
                <a:gd name="T68" fmla="*/ 17 w 1074"/>
                <a:gd name="T69" fmla="*/ 687 h 1089"/>
                <a:gd name="T70" fmla="*/ 4 w 1074"/>
                <a:gd name="T71" fmla="*/ 617 h 1089"/>
                <a:gd name="T72" fmla="*/ 0 w 1074"/>
                <a:gd name="T73" fmla="*/ 545 h 1089"/>
                <a:gd name="T74" fmla="*/ 4 w 1074"/>
                <a:gd name="T75" fmla="*/ 472 h 1089"/>
                <a:gd name="T76" fmla="*/ 17 w 1074"/>
                <a:gd name="T77" fmla="*/ 402 h 1089"/>
                <a:gd name="T78" fmla="*/ 40 w 1074"/>
                <a:gd name="T79" fmla="*/ 336 h 1089"/>
                <a:gd name="T80" fmla="*/ 71 w 1074"/>
                <a:gd name="T81" fmla="*/ 275 h 1089"/>
                <a:gd name="T82" fmla="*/ 112 w 1074"/>
                <a:gd name="T83" fmla="*/ 216 h 1089"/>
                <a:gd name="T84" fmla="*/ 160 w 1074"/>
                <a:gd name="T85" fmla="*/ 160 h 1089"/>
                <a:gd name="T86" fmla="*/ 214 w 1074"/>
                <a:gd name="T87" fmla="*/ 112 h 1089"/>
                <a:gd name="T88" fmla="*/ 274 w 1074"/>
                <a:gd name="T89" fmla="*/ 71 h 1089"/>
                <a:gd name="T90" fmla="*/ 336 w 1074"/>
                <a:gd name="T91" fmla="*/ 40 h 1089"/>
                <a:gd name="T92" fmla="*/ 401 w 1074"/>
                <a:gd name="T93" fmla="*/ 17 h 1089"/>
                <a:gd name="T94" fmla="*/ 471 w 1074"/>
                <a:gd name="T95" fmla="*/ 6 h 1089"/>
                <a:gd name="T96" fmla="*/ 542 w 1074"/>
                <a:gd name="T97" fmla="*/ 0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74" h="1089">
                  <a:moveTo>
                    <a:pt x="542" y="0"/>
                  </a:moveTo>
                  <a:lnTo>
                    <a:pt x="616" y="6"/>
                  </a:lnTo>
                  <a:lnTo>
                    <a:pt x="685" y="17"/>
                  </a:lnTo>
                  <a:lnTo>
                    <a:pt x="749" y="40"/>
                  </a:lnTo>
                  <a:lnTo>
                    <a:pt x="811" y="71"/>
                  </a:lnTo>
                  <a:lnTo>
                    <a:pt x="867" y="112"/>
                  </a:lnTo>
                  <a:lnTo>
                    <a:pt x="921" y="160"/>
                  </a:lnTo>
                  <a:lnTo>
                    <a:pt x="967" y="216"/>
                  </a:lnTo>
                  <a:lnTo>
                    <a:pt x="1006" y="275"/>
                  </a:lnTo>
                  <a:lnTo>
                    <a:pt x="1035" y="336"/>
                  </a:lnTo>
                  <a:lnTo>
                    <a:pt x="1056" y="402"/>
                  </a:lnTo>
                  <a:lnTo>
                    <a:pt x="1070" y="472"/>
                  </a:lnTo>
                  <a:lnTo>
                    <a:pt x="1074" y="545"/>
                  </a:lnTo>
                  <a:lnTo>
                    <a:pt x="1070" y="617"/>
                  </a:lnTo>
                  <a:lnTo>
                    <a:pt x="1056" y="687"/>
                  </a:lnTo>
                  <a:lnTo>
                    <a:pt x="1035" y="752"/>
                  </a:lnTo>
                  <a:lnTo>
                    <a:pt x="1006" y="814"/>
                  </a:lnTo>
                  <a:lnTo>
                    <a:pt x="967" y="874"/>
                  </a:lnTo>
                  <a:lnTo>
                    <a:pt x="921" y="928"/>
                  </a:lnTo>
                  <a:lnTo>
                    <a:pt x="867" y="977"/>
                  </a:lnTo>
                  <a:lnTo>
                    <a:pt x="811" y="1017"/>
                  </a:lnTo>
                  <a:lnTo>
                    <a:pt x="749" y="1048"/>
                  </a:lnTo>
                  <a:lnTo>
                    <a:pt x="685" y="1072"/>
                  </a:lnTo>
                  <a:lnTo>
                    <a:pt x="616" y="1083"/>
                  </a:lnTo>
                  <a:lnTo>
                    <a:pt x="542" y="1089"/>
                  </a:lnTo>
                  <a:lnTo>
                    <a:pt x="471" y="1083"/>
                  </a:lnTo>
                  <a:lnTo>
                    <a:pt x="401" y="1072"/>
                  </a:lnTo>
                  <a:lnTo>
                    <a:pt x="336" y="1048"/>
                  </a:lnTo>
                  <a:lnTo>
                    <a:pt x="274" y="1017"/>
                  </a:lnTo>
                  <a:lnTo>
                    <a:pt x="214" y="977"/>
                  </a:lnTo>
                  <a:lnTo>
                    <a:pt x="160" y="928"/>
                  </a:lnTo>
                  <a:lnTo>
                    <a:pt x="112" y="874"/>
                  </a:lnTo>
                  <a:lnTo>
                    <a:pt x="71" y="814"/>
                  </a:lnTo>
                  <a:lnTo>
                    <a:pt x="40" y="752"/>
                  </a:lnTo>
                  <a:lnTo>
                    <a:pt x="17" y="687"/>
                  </a:lnTo>
                  <a:lnTo>
                    <a:pt x="4" y="617"/>
                  </a:lnTo>
                  <a:lnTo>
                    <a:pt x="0" y="545"/>
                  </a:lnTo>
                  <a:lnTo>
                    <a:pt x="4" y="472"/>
                  </a:lnTo>
                  <a:lnTo>
                    <a:pt x="17" y="402"/>
                  </a:lnTo>
                  <a:lnTo>
                    <a:pt x="40" y="336"/>
                  </a:lnTo>
                  <a:lnTo>
                    <a:pt x="71" y="275"/>
                  </a:lnTo>
                  <a:lnTo>
                    <a:pt x="112" y="216"/>
                  </a:lnTo>
                  <a:lnTo>
                    <a:pt x="160" y="160"/>
                  </a:lnTo>
                  <a:lnTo>
                    <a:pt x="214" y="112"/>
                  </a:lnTo>
                  <a:lnTo>
                    <a:pt x="274" y="71"/>
                  </a:lnTo>
                  <a:lnTo>
                    <a:pt x="336" y="40"/>
                  </a:lnTo>
                  <a:lnTo>
                    <a:pt x="401" y="17"/>
                  </a:lnTo>
                  <a:lnTo>
                    <a:pt x="471" y="6"/>
                  </a:lnTo>
                  <a:lnTo>
                    <a:pt x="5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94" name="Group 10"/>
          <p:cNvGrpSpPr>
            <a:grpSpLocks noChangeAspect="1"/>
          </p:cNvGrpSpPr>
          <p:nvPr/>
        </p:nvGrpSpPr>
        <p:grpSpPr bwMode="auto">
          <a:xfrm>
            <a:off x="542744" y="902677"/>
            <a:ext cx="480892" cy="1285229"/>
            <a:chOff x="4641" y="1749"/>
            <a:chExt cx="281" cy="751"/>
          </a:xfrm>
          <a:solidFill>
            <a:schemeClr val="accent4"/>
          </a:solidFill>
        </p:grpSpPr>
        <p:sp>
          <p:nvSpPr>
            <p:cNvPr id="197" name="Freeform 12"/>
            <p:cNvSpPr>
              <a:spLocks/>
            </p:cNvSpPr>
            <p:nvPr/>
          </p:nvSpPr>
          <p:spPr bwMode="auto">
            <a:xfrm>
              <a:off x="4723" y="1749"/>
              <a:ext cx="121" cy="126"/>
            </a:xfrm>
            <a:custGeom>
              <a:avLst/>
              <a:gdLst>
                <a:gd name="T0" fmla="*/ 302 w 604"/>
                <a:gd name="T1" fmla="*/ 0 h 630"/>
                <a:gd name="T2" fmla="*/ 346 w 604"/>
                <a:gd name="T3" fmla="*/ 4 h 630"/>
                <a:gd name="T4" fmla="*/ 389 w 604"/>
                <a:gd name="T5" fmla="*/ 13 h 630"/>
                <a:gd name="T6" fmla="*/ 429 w 604"/>
                <a:gd name="T7" fmla="*/ 29 h 630"/>
                <a:gd name="T8" fmla="*/ 466 w 604"/>
                <a:gd name="T9" fmla="*/ 51 h 630"/>
                <a:gd name="T10" fmla="*/ 500 w 604"/>
                <a:gd name="T11" fmla="*/ 78 h 630"/>
                <a:gd name="T12" fmla="*/ 530 w 604"/>
                <a:gd name="T13" fmla="*/ 109 h 630"/>
                <a:gd name="T14" fmla="*/ 555 w 604"/>
                <a:gd name="T15" fmla="*/ 144 h 630"/>
                <a:gd name="T16" fmla="*/ 576 w 604"/>
                <a:gd name="T17" fmla="*/ 182 h 630"/>
                <a:gd name="T18" fmla="*/ 591 w 604"/>
                <a:gd name="T19" fmla="*/ 225 h 630"/>
                <a:gd name="T20" fmla="*/ 601 w 604"/>
                <a:gd name="T21" fmla="*/ 269 h 630"/>
                <a:gd name="T22" fmla="*/ 604 w 604"/>
                <a:gd name="T23" fmla="*/ 316 h 630"/>
                <a:gd name="T24" fmla="*/ 601 w 604"/>
                <a:gd name="T25" fmla="*/ 362 h 630"/>
                <a:gd name="T26" fmla="*/ 591 w 604"/>
                <a:gd name="T27" fmla="*/ 406 h 630"/>
                <a:gd name="T28" fmla="*/ 576 w 604"/>
                <a:gd name="T29" fmla="*/ 449 h 630"/>
                <a:gd name="T30" fmla="*/ 555 w 604"/>
                <a:gd name="T31" fmla="*/ 487 h 630"/>
                <a:gd name="T32" fmla="*/ 530 w 604"/>
                <a:gd name="T33" fmla="*/ 523 h 630"/>
                <a:gd name="T34" fmla="*/ 500 w 604"/>
                <a:gd name="T35" fmla="*/ 553 h 630"/>
                <a:gd name="T36" fmla="*/ 466 w 604"/>
                <a:gd name="T37" fmla="*/ 580 h 630"/>
                <a:gd name="T38" fmla="*/ 429 w 604"/>
                <a:gd name="T39" fmla="*/ 602 h 630"/>
                <a:gd name="T40" fmla="*/ 389 w 604"/>
                <a:gd name="T41" fmla="*/ 618 h 630"/>
                <a:gd name="T42" fmla="*/ 346 w 604"/>
                <a:gd name="T43" fmla="*/ 628 h 630"/>
                <a:gd name="T44" fmla="*/ 302 w 604"/>
                <a:gd name="T45" fmla="*/ 630 h 630"/>
                <a:gd name="T46" fmla="*/ 257 w 604"/>
                <a:gd name="T47" fmla="*/ 628 h 630"/>
                <a:gd name="T48" fmla="*/ 215 w 604"/>
                <a:gd name="T49" fmla="*/ 618 h 630"/>
                <a:gd name="T50" fmla="*/ 174 w 604"/>
                <a:gd name="T51" fmla="*/ 602 h 630"/>
                <a:gd name="T52" fmla="*/ 137 w 604"/>
                <a:gd name="T53" fmla="*/ 580 h 630"/>
                <a:gd name="T54" fmla="*/ 104 w 604"/>
                <a:gd name="T55" fmla="*/ 553 h 630"/>
                <a:gd name="T56" fmla="*/ 74 w 604"/>
                <a:gd name="T57" fmla="*/ 523 h 630"/>
                <a:gd name="T58" fmla="*/ 48 w 604"/>
                <a:gd name="T59" fmla="*/ 487 h 630"/>
                <a:gd name="T60" fmla="*/ 27 w 604"/>
                <a:gd name="T61" fmla="*/ 449 h 630"/>
                <a:gd name="T62" fmla="*/ 12 w 604"/>
                <a:gd name="T63" fmla="*/ 406 h 630"/>
                <a:gd name="T64" fmla="*/ 2 w 604"/>
                <a:gd name="T65" fmla="*/ 362 h 630"/>
                <a:gd name="T66" fmla="*/ 0 w 604"/>
                <a:gd name="T67" fmla="*/ 316 h 630"/>
                <a:gd name="T68" fmla="*/ 2 w 604"/>
                <a:gd name="T69" fmla="*/ 269 h 630"/>
                <a:gd name="T70" fmla="*/ 12 w 604"/>
                <a:gd name="T71" fmla="*/ 225 h 630"/>
                <a:gd name="T72" fmla="*/ 27 w 604"/>
                <a:gd name="T73" fmla="*/ 182 h 630"/>
                <a:gd name="T74" fmla="*/ 48 w 604"/>
                <a:gd name="T75" fmla="*/ 144 h 630"/>
                <a:gd name="T76" fmla="*/ 74 w 604"/>
                <a:gd name="T77" fmla="*/ 109 h 630"/>
                <a:gd name="T78" fmla="*/ 104 w 604"/>
                <a:gd name="T79" fmla="*/ 78 h 630"/>
                <a:gd name="T80" fmla="*/ 137 w 604"/>
                <a:gd name="T81" fmla="*/ 51 h 630"/>
                <a:gd name="T82" fmla="*/ 174 w 604"/>
                <a:gd name="T83" fmla="*/ 29 h 630"/>
                <a:gd name="T84" fmla="*/ 215 w 604"/>
                <a:gd name="T85" fmla="*/ 13 h 630"/>
                <a:gd name="T86" fmla="*/ 257 w 604"/>
                <a:gd name="T87" fmla="*/ 4 h 630"/>
                <a:gd name="T88" fmla="*/ 302 w 604"/>
                <a:gd name="T8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4" h="630">
                  <a:moveTo>
                    <a:pt x="302" y="0"/>
                  </a:moveTo>
                  <a:lnTo>
                    <a:pt x="346" y="4"/>
                  </a:lnTo>
                  <a:lnTo>
                    <a:pt x="389" y="13"/>
                  </a:lnTo>
                  <a:lnTo>
                    <a:pt x="429" y="29"/>
                  </a:lnTo>
                  <a:lnTo>
                    <a:pt x="466" y="51"/>
                  </a:lnTo>
                  <a:lnTo>
                    <a:pt x="500" y="78"/>
                  </a:lnTo>
                  <a:lnTo>
                    <a:pt x="530" y="109"/>
                  </a:lnTo>
                  <a:lnTo>
                    <a:pt x="555" y="144"/>
                  </a:lnTo>
                  <a:lnTo>
                    <a:pt x="576" y="182"/>
                  </a:lnTo>
                  <a:lnTo>
                    <a:pt x="591" y="225"/>
                  </a:lnTo>
                  <a:lnTo>
                    <a:pt x="601" y="269"/>
                  </a:lnTo>
                  <a:lnTo>
                    <a:pt x="604" y="316"/>
                  </a:lnTo>
                  <a:lnTo>
                    <a:pt x="601" y="362"/>
                  </a:lnTo>
                  <a:lnTo>
                    <a:pt x="591" y="406"/>
                  </a:lnTo>
                  <a:lnTo>
                    <a:pt x="576" y="449"/>
                  </a:lnTo>
                  <a:lnTo>
                    <a:pt x="555" y="487"/>
                  </a:lnTo>
                  <a:lnTo>
                    <a:pt x="530" y="523"/>
                  </a:lnTo>
                  <a:lnTo>
                    <a:pt x="500" y="553"/>
                  </a:lnTo>
                  <a:lnTo>
                    <a:pt x="466" y="580"/>
                  </a:lnTo>
                  <a:lnTo>
                    <a:pt x="429" y="602"/>
                  </a:lnTo>
                  <a:lnTo>
                    <a:pt x="389" y="618"/>
                  </a:lnTo>
                  <a:lnTo>
                    <a:pt x="346" y="628"/>
                  </a:lnTo>
                  <a:lnTo>
                    <a:pt x="302" y="630"/>
                  </a:lnTo>
                  <a:lnTo>
                    <a:pt x="257" y="628"/>
                  </a:lnTo>
                  <a:lnTo>
                    <a:pt x="215" y="618"/>
                  </a:lnTo>
                  <a:lnTo>
                    <a:pt x="174" y="602"/>
                  </a:lnTo>
                  <a:lnTo>
                    <a:pt x="137" y="580"/>
                  </a:lnTo>
                  <a:lnTo>
                    <a:pt x="104" y="553"/>
                  </a:lnTo>
                  <a:lnTo>
                    <a:pt x="74" y="523"/>
                  </a:lnTo>
                  <a:lnTo>
                    <a:pt x="48" y="487"/>
                  </a:lnTo>
                  <a:lnTo>
                    <a:pt x="27" y="449"/>
                  </a:lnTo>
                  <a:lnTo>
                    <a:pt x="12" y="406"/>
                  </a:lnTo>
                  <a:lnTo>
                    <a:pt x="2" y="362"/>
                  </a:lnTo>
                  <a:lnTo>
                    <a:pt x="0" y="316"/>
                  </a:lnTo>
                  <a:lnTo>
                    <a:pt x="2" y="269"/>
                  </a:lnTo>
                  <a:lnTo>
                    <a:pt x="12" y="225"/>
                  </a:lnTo>
                  <a:lnTo>
                    <a:pt x="27" y="182"/>
                  </a:lnTo>
                  <a:lnTo>
                    <a:pt x="48" y="144"/>
                  </a:lnTo>
                  <a:lnTo>
                    <a:pt x="74" y="109"/>
                  </a:lnTo>
                  <a:lnTo>
                    <a:pt x="104" y="78"/>
                  </a:lnTo>
                  <a:lnTo>
                    <a:pt x="137" y="51"/>
                  </a:lnTo>
                  <a:lnTo>
                    <a:pt x="174" y="29"/>
                  </a:lnTo>
                  <a:lnTo>
                    <a:pt x="215" y="13"/>
                  </a:lnTo>
                  <a:lnTo>
                    <a:pt x="257" y="4"/>
                  </a:lnTo>
                  <a:lnTo>
                    <a:pt x="3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8" name="Freeform 13"/>
            <p:cNvSpPr>
              <a:spLocks/>
            </p:cNvSpPr>
            <p:nvPr/>
          </p:nvSpPr>
          <p:spPr bwMode="auto">
            <a:xfrm>
              <a:off x="4641" y="1891"/>
              <a:ext cx="281" cy="609"/>
            </a:xfrm>
            <a:custGeom>
              <a:avLst/>
              <a:gdLst>
                <a:gd name="T0" fmla="*/ 962 w 1404"/>
                <a:gd name="T1" fmla="*/ 3 h 3044"/>
                <a:gd name="T2" fmla="*/ 1044 w 1404"/>
                <a:gd name="T3" fmla="*/ 19 h 3044"/>
                <a:gd name="T4" fmla="*/ 1110 w 1404"/>
                <a:gd name="T5" fmla="*/ 44 h 3044"/>
                <a:gd name="T6" fmla="*/ 1161 w 1404"/>
                <a:gd name="T7" fmla="*/ 77 h 3044"/>
                <a:gd name="T8" fmla="*/ 1200 w 1404"/>
                <a:gd name="T9" fmla="*/ 113 h 3044"/>
                <a:gd name="T10" fmla="*/ 1227 w 1404"/>
                <a:gd name="T11" fmla="*/ 147 h 3044"/>
                <a:gd name="T12" fmla="*/ 1243 w 1404"/>
                <a:gd name="T13" fmla="*/ 175 h 3044"/>
                <a:gd name="T14" fmla="*/ 1249 w 1404"/>
                <a:gd name="T15" fmla="*/ 190 h 3044"/>
                <a:gd name="T16" fmla="*/ 1257 w 1404"/>
                <a:gd name="T17" fmla="*/ 217 h 3044"/>
                <a:gd name="T18" fmla="*/ 1271 w 1404"/>
                <a:gd name="T19" fmla="*/ 265 h 3044"/>
                <a:gd name="T20" fmla="*/ 1290 w 1404"/>
                <a:gd name="T21" fmla="*/ 328 h 3044"/>
                <a:gd name="T22" fmla="*/ 1311 w 1404"/>
                <a:gd name="T23" fmla="*/ 403 h 3044"/>
                <a:gd name="T24" fmla="*/ 1332 w 1404"/>
                <a:gd name="T25" fmla="*/ 485 h 3044"/>
                <a:gd name="T26" fmla="*/ 1351 w 1404"/>
                <a:gd name="T27" fmla="*/ 567 h 3044"/>
                <a:gd name="T28" fmla="*/ 1368 w 1404"/>
                <a:gd name="T29" fmla="*/ 645 h 3044"/>
                <a:gd name="T30" fmla="*/ 1378 w 1404"/>
                <a:gd name="T31" fmla="*/ 714 h 3044"/>
                <a:gd name="T32" fmla="*/ 1379 w 1404"/>
                <a:gd name="T33" fmla="*/ 768 h 3044"/>
                <a:gd name="T34" fmla="*/ 1368 w 1404"/>
                <a:gd name="T35" fmla="*/ 811 h 3044"/>
                <a:gd name="T36" fmla="*/ 1335 w 1404"/>
                <a:gd name="T37" fmla="*/ 857 h 3044"/>
                <a:gd name="T38" fmla="*/ 1282 w 1404"/>
                <a:gd name="T39" fmla="*/ 905 h 3044"/>
                <a:gd name="T40" fmla="*/ 1215 w 1404"/>
                <a:gd name="T41" fmla="*/ 950 h 3044"/>
                <a:gd name="T42" fmla="*/ 1140 w 1404"/>
                <a:gd name="T43" fmla="*/ 994 h 3044"/>
                <a:gd name="T44" fmla="*/ 970 w 1404"/>
                <a:gd name="T45" fmla="*/ 1879 h 3044"/>
                <a:gd name="T46" fmla="*/ 964 w 1404"/>
                <a:gd name="T47" fmla="*/ 2960 h 3044"/>
                <a:gd name="T48" fmla="*/ 943 w 1404"/>
                <a:gd name="T49" fmla="*/ 3003 h 3044"/>
                <a:gd name="T50" fmla="*/ 908 w 1404"/>
                <a:gd name="T51" fmla="*/ 3029 h 3044"/>
                <a:gd name="T52" fmla="*/ 864 w 1404"/>
                <a:gd name="T53" fmla="*/ 3042 h 3044"/>
                <a:gd name="T54" fmla="*/ 815 w 1404"/>
                <a:gd name="T55" fmla="*/ 3042 h 3044"/>
                <a:gd name="T56" fmla="*/ 771 w 1404"/>
                <a:gd name="T57" fmla="*/ 3030 h 3044"/>
                <a:gd name="T58" fmla="*/ 736 w 1404"/>
                <a:gd name="T59" fmla="*/ 3004 h 3044"/>
                <a:gd name="T60" fmla="*/ 714 w 1404"/>
                <a:gd name="T61" fmla="*/ 2962 h 3044"/>
                <a:gd name="T62" fmla="*/ 667 w 1404"/>
                <a:gd name="T63" fmla="*/ 2933 h 3044"/>
                <a:gd name="T64" fmla="*/ 654 w 1404"/>
                <a:gd name="T65" fmla="*/ 2985 h 3044"/>
                <a:gd name="T66" fmla="*/ 625 w 1404"/>
                <a:gd name="T67" fmla="*/ 3018 h 3044"/>
                <a:gd name="T68" fmla="*/ 585 w 1404"/>
                <a:gd name="T69" fmla="*/ 3036 h 3044"/>
                <a:gd name="T70" fmla="*/ 538 w 1404"/>
                <a:gd name="T71" fmla="*/ 3041 h 3044"/>
                <a:gd name="T72" fmla="*/ 490 w 1404"/>
                <a:gd name="T73" fmla="*/ 3036 h 3044"/>
                <a:gd name="T74" fmla="*/ 449 w 1404"/>
                <a:gd name="T75" fmla="*/ 3017 h 3044"/>
                <a:gd name="T76" fmla="*/ 421 w 1404"/>
                <a:gd name="T77" fmla="*/ 2982 h 3044"/>
                <a:gd name="T78" fmla="*/ 407 w 1404"/>
                <a:gd name="T79" fmla="*/ 2931 h 3044"/>
                <a:gd name="T80" fmla="*/ 0 w 1404"/>
                <a:gd name="T81" fmla="*/ 1881 h 3044"/>
                <a:gd name="T82" fmla="*/ 233 w 1404"/>
                <a:gd name="T83" fmla="*/ 991 h 3044"/>
                <a:gd name="T84" fmla="*/ 151 w 1404"/>
                <a:gd name="T85" fmla="*/ 943 h 3044"/>
                <a:gd name="T86" fmla="*/ 80 w 1404"/>
                <a:gd name="T87" fmla="*/ 890 h 3044"/>
                <a:gd name="T88" fmla="*/ 29 w 1404"/>
                <a:gd name="T89" fmla="*/ 839 h 3044"/>
                <a:gd name="T90" fmla="*/ 2 w 1404"/>
                <a:gd name="T91" fmla="*/ 789 h 3044"/>
                <a:gd name="T92" fmla="*/ 0 w 1404"/>
                <a:gd name="T93" fmla="*/ 745 h 3044"/>
                <a:gd name="T94" fmla="*/ 6 w 1404"/>
                <a:gd name="T95" fmla="*/ 685 h 3044"/>
                <a:gd name="T96" fmla="*/ 19 w 1404"/>
                <a:gd name="T97" fmla="*/ 611 h 3044"/>
                <a:gd name="T98" fmla="*/ 36 w 1404"/>
                <a:gd name="T99" fmla="*/ 531 h 3044"/>
                <a:gd name="T100" fmla="*/ 56 w 1404"/>
                <a:gd name="T101" fmla="*/ 449 h 3044"/>
                <a:gd name="T102" fmla="*/ 78 w 1404"/>
                <a:gd name="T103" fmla="*/ 370 h 3044"/>
                <a:gd name="T104" fmla="*/ 97 w 1404"/>
                <a:gd name="T105" fmla="*/ 300 h 3044"/>
                <a:gd name="T106" fmla="*/ 114 w 1404"/>
                <a:gd name="T107" fmla="*/ 244 h 3044"/>
                <a:gd name="T108" fmla="*/ 124 w 1404"/>
                <a:gd name="T109" fmla="*/ 206 h 3044"/>
                <a:gd name="T110" fmla="*/ 129 w 1404"/>
                <a:gd name="T111" fmla="*/ 191 h 3044"/>
                <a:gd name="T112" fmla="*/ 142 w 1404"/>
                <a:gd name="T113" fmla="*/ 158 h 3044"/>
                <a:gd name="T114" fmla="*/ 164 w 1404"/>
                <a:gd name="T115" fmla="*/ 121 h 3044"/>
                <a:gd name="T116" fmla="*/ 196 w 1404"/>
                <a:gd name="T117" fmla="*/ 83 h 3044"/>
                <a:gd name="T118" fmla="*/ 241 w 1404"/>
                <a:gd name="T119" fmla="*/ 49 h 3044"/>
                <a:gd name="T120" fmla="*/ 299 w 1404"/>
                <a:gd name="T121" fmla="*/ 21 h 3044"/>
                <a:gd name="T122" fmla="*/ 370 w 1404"/>
                <a:gd name="T123" fmla="*/ 5 h 3044"/>
                <a:gd name="T124" fmla="*/ 459 w 1404"/>
                <a:gd name="T125" fmla="*/ 1 h 3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04" h="3044">
                  <a:moveTo>
                    <a:pt x="914" y="0"/>
                  </a:moveTo>
                  <a:lnTo>
                    <a:pt x="962" y="3"/>
                  </a:lnTo>
                  <a:lnTo>
                    <a:pt x="1005" y="9"/>
                  </a:lnTo>
                  <a:lnTo>
                    <a:pt x="1044" y="19"/>
                  </a:lnTo>
                  <a:lnTo>
                    <a:pt x="1079" y="30"/>
                  </a:lnTo>
                  <a:lnTo>
                    <a:pt x="1110" y="44"/>
                  </a:lnTo>
                  <a:lnTo>
                    <a:pt x="1137" y="60"/>
                  </a:lnTo>
                  <a:lnTo>
                    <a:pt x="1161" y="77"/>
                  </a:lnTo>
                  <a:lnTo>
                    <a:pt x="1183" y="94"/>
                  </a:lnTo>
                  <a:lnTo>
                    <a:pt x="1200" y="113"/>
                  </a:lnTo>
                  <a:lnTo>
                    <a:pt x="1215" y="130"/>
                  </a:lnTo>
                  <a:lnTo>
                    <a:pt x="1227" y="147"/>
                  </a:lnTo>
                  <a:lnTo>
                    <a:pt x="1235" y="162"/>
                  </a:lnTo>
                  <a:lnTo>
                    <a:pt x="1243" y="175"/>
                  </a:lnTo>
                  <a:lnTo>
                    <a:pt x="1247" y="187"/>
                  </a:lnTo>
                  <a:lnTo>
                    <a:pt x="1249" y="190"/>
                  </a:lnTo>
                  <a:lnTo>
                    <a:pt x="1252" y="201"/>
                  </a:lnTo>
                  <a:lnTo>
                    <a:pt x="1257" y="217"/>
                  </a:lnTo>
                  <a:lnTo>
                    <a:pt x="1263" y="238"/>
                  </a:lnTo>
                  <a:lnTo>
                    <a:pt x="1271" y="265"/>
                  </a:lnTo>
                  <a:lnTo>
                    <a:pt x="1281" y="295"/>
                  </a:lnTo>
                  <a:lnTo>
                    <a:pt x="1290" y="328"/>
                  </a:lnTo>
                  <a:lnTo>
                    <a:pt x="1300" y="365"/>
                  </a:lnTo>
                  <a:lnTo>
                    <a:pt x="1311" y="403"/>
                  </a:lnTo>
                  <a:lnTo>
                    <a:pt x="1321" y="443"/>
                  </a:lnTo>
                  <a:lnTo>
                    <a:pt x="1332" y="485"/>
                  </a:lnTo>
                  <a:lnTo>
                    <a:pt x="1343" y="525"/>
                  </a:lnTo>
                  <a:lnTo>
                    <a:pt x="1351" y="567"/>
                  </a:lnTo>
                  <a:lnTo>
                    <a:pt x="1361" y="606"/>
                  </a:lnTo>
                  <a:lnTo>
                    <a:pt x="1368" y="645"/>
                  </a:lnTo>
                  <a:lnTo>
                    <a:pt x="1373" y="681"/>
                  </a:lnTo>
                  <a:lnTo>
                    <a:pt x="1378" y="714"/>
                  </a:lnTo>
                  <a:lnTo>
                    <a:pt x="1379" y="743"/>
                  </a:lnTo>
                  <a:lnTo>
                    <a:pt x="1379" y="768"/>
                  </a:lnTo>
                  <a:lnTo>
                    <a:pt x="1376" y="789"/>
                  </a:lnTo>
                  <a:lnTo>
                    <a:pt x="1368" y="811"/>
                  </a:lnTo>
                  <a:lnTo>
                    <a:pt x="1354" y="834"/>
                  </a:lnTo>
                  <a:lnTo>
                    <a:pt x="1335" y="857"/>
                  </a:lnTo>
                  <a:lnTo>
                    <a:pt x="1311" y="880"/>
                  </a:lnTo>
                  <a:lnTo>
                    <a:pt x="1282" y="905"/>
                  </a:lnTo>
                  <a:lnTo>
                    <a:pt x="1250" y="928"/>
                  </a:lnTo>
                  <a:lnTo>
                    <a:pt x="1215" y="950"/>
                  </a:lnTo>
                  <a:lnTo>
                    <a:pt x="1178" y="973"/>
                  </a:lnTo>
                  <a:lnTo>
                    <a:pt x="1140" y="994"/>
                  </a:lnTo>
                  <a:lnTo>
                    <a:pt x="1404" y="1879"/>
                  </a:lnTo>
                  <a:lnTo>
                    <a:pt x="970" y="1879"/>
                  </a:lnTo>
                  <a:lnTo>
                    <a:pt x="970" y="2932"/>
                  </a:lnTo>
                  <a:lnTo>
                    <a:pt x="964" y="2960"/>
                  </a:lnTo>
                  <a:lnTo>
                    <a:pt x="956" y="2984"/>
                  </a:lnTo>
                  <a:lnTo>
                    <a:pt x="943" y="3003"/>
                  </a:lnTo>
                  <a:lnTo>
                    <a:pt x="927" y="3018"/>
                  </a:lnTo>
                  <a:lnTo>
                    <a:pt x="908" y="3029"/>
                  </a:lnTo>
                  <a:lnTo>
                    <a:pt x="887" y="3038"/>
                  </a:lnTo>
                  <a:lnTo>
                    <a:pt x="864" y="3042"/>
                  </a:lnTo>
                  <a:lnTo>
                    <a:pt x="839" y="3044"/>
                  </a:lnTo>
                  <a:lnTo>
                    <a:pt x="815" y="3042"/>
                  </a:lnTo>
                  <a:lnTo>
                    <a:pt x="791" y="3038"/>
                  </a:lnTo>
                  <a:lnTo>
                    <a:pt x="771" y="3030"/>
                  </a:lnTo>
                  <a:lnTo>
                    <a:pt x="752" y="3019"/>
                  </a:lnTo>
                  <a:lnTo>
                    <a:pt x="736" y="3004"/>
                  </a:lnTo>
                  <a:lnTo>
                    <a:pt x="723" y="2985"/>
                  </a:lnTo>
                  <a:lnTo>
                    <a:pt x="714" y="2962"/>
                  </a:lnTo>
                  <a:lnTo>
                    <a:pt x="710" y="2933"/>
                  </a:lnTo>
                  <a:lnTo>
                    <a:pt x="667" y="2933"/>
                  </a:lnTo>
                  <a:lnTo>
                    <a:pt x="662" y="2962"/>
                  </a:lnTo>
                  <a:lnTo>
                    <a:pt x="654" y="2985"/>
                  </a:lnTo>
                  <a:lnTo>
                    <a:pt x="640" y="3003"/>
                  </a:lnTo>
                  <a:lnTo>
                    <a:pt x="625" y="3018"/>
                  </a:lnTo>
                  <a:lnTo>
                    <a:pt x="606" y="3029"/>
                  </a:lnTo>
                  <a:lnTo>
                    <a:pt x="585" y="3036"/>
                  </a:lnTo>
                  <a:lnTo>
                    <a:pt x="562" y="3040"/>
                  </a:lnTo>
                  <a:lnTo>
                    <a:pt x="538" y="3041"/>
                  </a:lnTo>
                  <a:lnTo>
                    <a:pt x="513" y="3040"/>
                  </a:lnTo>
                  <a:lnTo>
                    <a:pt x="490" y="3036"/>
                  </a:lnTo>
                  <a:lnTo>
                    <a:pt x="468" y="3028"/>
                  </a:lnTo>
                  <a:lnTo>
                    <a:pt x="449" y="3017"/>
                  </a:lnTo>
                  <a:lnTo>
                    <a:pt x="434" y="3002"/>
                  </a:lnTo>
                  <a:lnTo>
                    <a:pt x="421" y="2982"/>
                  </a:lnTo>
                  <a:lnTo>
                    <a:pt x="412" y="2959"/>
                  </a:lnTo>
                  <a:lnTo>
                    <a:pt x="407" y="2931"/>
                  </a:lnTo>
                  <a:lnTo>
                    <a:pt x="406" y="1879"/>
                  </a:lnTo>
                  <a:lnTo>
                    <a:pt x="0" y="1881"/>
                  </a:lnTo>
                  <a:lnTo>
                    <a:pt x="277" y="1014"/>
                  </a:lnTo>
                  <a:lnTo>
                    <a:pt x="233" y="991"/>
                  </a:lnTo>
                  <a:lnTo>
                    <a:pt x="191" y="967"/>
                  </a:lnTo>
                  <a:lnTo>
                    <a:pt x="151" y="943"/>
                  </a:lnTo>
                  <a:lnTo>
                    <a:pt x="114" y="917"/>
                  </a:lnTo>
                  <a:lnTo>
                    <a:pt x="80" y="890"/>
                  </a:lnTo>
                  <a:lnTo>
                    <a:pt x="51" y="864"/>
                  </a:lnTo>
                  <a:lnTo>
                    <a:pt x="29" y="839"/>
                  </a:lnTo>
                  <a:lnTo>
                    <a:pt x="12" y="813"/>
                  </a:lnTo>
                  <a:lnTo>
                    <a:pt x="2" y="789"/>
                  </a:lnTo>
                  <a:lnTo>
                    <a:pt x="0" y="769"/>
                  </a:lnTo>
                  <a:lnTo>
                    <a:pt x="0" y="745"/>
                  </a:lnTo>
                  <a:lnTo>
                    <a:pt x="2" y="716"/>
                  </a:lnTo>
                  <a:lnTo>
                    <a:pt x="6" y="685"/>
                  </a:lnTo>
                  <a:lnTo>
                    <a:pt x="12" y="649"/>
                  </a:lnTo>
                  <a:lnTo>
                    <a:pt x="19" y="611"/>
                  </a:lnTo>
                  <a:lnTo>
                    <a:pt x="27" y="572"/>
                  </a:lnTo>
                  <a:lnTo>
                    <a:pt x="36" y="531"/>
                  </a:lnTo>
                  <a:lnTo>
                    <a:pt x="47" y="490"/>
                  </a:lnTo>
                  <a:lnTo>
                    <a:pt x="56" y="449"/>
                  </a:lnTo>
                  <a:lnTo>
                    <a:pt x="67" y="409"/>
                  </a:lnTo>
                  <a:lnTo>
                    <a:pt x="78" y="370"/>
                  </a:lnTo>
                  <a:lnTo>
                    <a:pt x="87" y="333"/>
                  </a:lnTo>
                  <a:lnTo>
                    <a:pt x="97" y="300"/>
                  </a:lnTo>
                  <a:lnTo>
                    <a:pt x="105" y="270"/>
                  </a:lnTo>
                  <a:lnTo>
                    <a:pt x="114" y="244"/>
                  </a:lnTo>
                  <a:lnTo>
                    <a:pt x="119" y="222"/>
                  </a:lnTo>
                  <a:lnTo>
                    <a:pt x="124" y="206"/>
                  </a:lnTo>
                  <a:lnTo>
                    <a:pt x="128" y="195"/>
                  </a:lnTo>
                  <a:lnTo>
                    <a:pt x="129" y="191"/>
                  </a:lnTo>
                  <a:lnTo>
                    <a:pt x="134" y="175"/>
                  </a:lnTo>
                  <a:lnTo>
                    <a:pt x="142" y="158"/>
                  </a:lnTo>
                  <a:lnTo>
                    <a:pt x="152" y="140"/>
                  </a:lnTo>
                  <a:lnTo>
                    <a:pt x="164" y="121"/>
                  </a:lnTo>
                  <a:lnTo>
                    <a:pt x="179" y="102"/>
                  </a:lnTo>
                  <a:lnTo>
                    <a:pt x="196" y="83"/>
                  </a:lnTo>
                  <a:lnTo>
                    <a:pt x="217" y="65"/>
                  </a:lnTo>
                  <a:lnTo>
                    <a:pt x="241" y="49"/>
                  </a:lnTo>
                  <a:lnTo>
                    <a:pt x="268" y="34"/>
                  </a:lnTo>
                  <a:lnTo>
                    <a:pt x="299" y="21"/>
                  </a:lnTo>
                  <a:lnTo>
                    <a:pt x="333" y="11"/>
                  </a:lnTo>
                  <a:lnTo>
                    <a:pt x="370" y="5"/>
                  </a:lnTo>
                  <a:lnTo>
                    <a:pt x="413" y="1"/>
                  </a:lnTo>
                  <a:lnTo>
                    <a:pt x="459" y="1"/>
                  </a:lnTo>
                  <a:lnTo>
                    <a:pt x="9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1" name="Rectangle 200"/>
          <p:cNvSpPr/>
          <p:nvPr/>
        </p:nvSpPr>
        <p:spPr>
          <a:xfrm>
            <a:off x="7860537" y="1945617"/>
            <a:ext cx="3063346" cy="1200329"/>
          </a:xfrm>
          <a:prstGeom prst="rect">
            <a:avLst/>
          </a:prstGeom>
        </p:spPr>
        <p:txBody>
          <a:bodyPr wrap="square">
            <a:spAutoFit/>
          </a:bodyPr>
          <a:lstStyle/>
          <a:p>
            <a:pPr algn="ctr"/>
            <a:r>
              <a:rPr lang="en-US" sz="3600" spc="-150" dirty="0">
                <a:solidFill>
                  <a:schemeClr val="bg1"/>
                </a:solidFill>
                <a:latin typeface="Arial" panose="020B0604020202020204" pitchFamily="34" charset="0"/>
                <a:cs typeface="Arial" panose="020B0604020202020204" pitchFamily="34" charset="0"/>
              </a:rPr>
              <a:t>Relational Schema</a:t>
            </a:r>
            <a:endParaRPr lang="en-US" sz="3600" dirty="0">
              <a:solidFill>
                <a:schemeClr val="bg1"/>
              </a:solidFill>
            </a:endParaRPr>
          </a:p>
        </p:txBody>
      </p:sp>
      <p:grpSp>
        <p:nvGrpSpPr>
          <p:cNvPr id="84" name="Group 83"/>
          <p:cNvGrpSpPr/>
          <p:nvPr/>
        </p:nvGrpSpPr>
        <p:grpSpPr>
          <a:xfrm>
            <a:off x="0" y="6434667"/>
            <a:ext cx="6981669" cy="423333"/>
            <a:chOff x="0" y="6434667"/>
            <a:chExt cx="6981669" cy="423333"/>
          </a:xfrm>
        </p:grpSpPr>
        <p:sp>
          <p:nvSpPr>
            <p:cNvPr id="85" name="Rectangle 84"/>
            <p:cNvSpPr/>
            <p:nvPr/>
          </p:nvSpPr>
          <p:spPr>
            <a:xfrm>
              <a:off x="0" y="6434667"/>
              <a:ext cx="6981669"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6" name="TextBox 85"/>
            <p:cNvSpPr txBox="1"/>
            <p:nvPr/>
          </p:nvSpPr>
          <p:spPr>
            <a:xfrm>
              <a:off x="80189" y="6461667"/>
              <a:ext cx="2995629" cy="369332"/>
            </a:xfrm>
            <a:prstGeom prst="rect">
              <a:avLst/>
            </a:prstGeom>
            <a:noFill/>
          </p:spPr>
          <p:txBody>
            <a:bodyPr wrap="square" rtlCol="0">
              <a:spAutoFit/>
            </a:bodyPr>
            <a:lstStyle/>
            <a:p>
              <a:r>
                <a:rPr lang="en-US" b="1" dirty="0">
                  <a:solidFill>
                    <a:schemeClr val="bg1"/>
                  </a:solidFill>
                  <a:latin typeface="Arial Narrow" panose="020B0606020202030204" pitchFamily="34" charset="0"/>
                </a:rPr>
                <a:t>Group 18</a:t>
              </a:r>
            </a:p>
          </p:txBody>
        </p:sp>
      </p:grpSp>
      <p:sp>
        <p:nvSpPr>
          <p:cNvPr id="88" name="TextBox 87">
            <a:extLst>
              <a:ext uri="{FF2B5EF4-FFF2-40B4-BE49-F238E27FC236}">
                <a16:creationId xmlns:a16="http://schemas.microsoft.com/office/drawing/2014/main" id="{F4EA6B21-8147-49E4-B051-54DEB19159D5}"/>
              </a:ext>
            </a:extLst>
          </p:cNvPr>
          <p:cNvSpPr txBox="1"/>
          <p:nvPr/>
        </p:nvSpPr>
        <p:spPr>
          <a:xfrm>
            <a:off x="705982" y="2060052"/>
            <a:ext cx="4504349" cy="2862322"/>
          </a:xfrm>
          <a:prstGeom prst="rect">
            <a:avLst/>
          </a:prstGeom>
          <a:noFill/>
        </p:spPr>
        <p:txBody>
          <a:bodyPr wrap="square" rtlCol="0">
            <a:spAutoFit/>
          </a:bodyPr>
          <a:lstStyle/>
          <a:p>
            <a:pPr algn="just"/>
            <a:r>
              <a:rPr lang="en-US" sz="1800" dirty="0">
                <a:solidFill>
                  <a:srgbClr val="202124"/>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gn="just"/>
            <a:r>
              <a:rPr lang="en-US" sz="1800" dirty="0">
                <a:solidFill>
                  <a:srgbClr val="202124"/>
                </a:solidFill>
                <a:effectLst/>
                <a:latin typeface="Times New Roman" panose="02020603050405020304" pitchFamily="18" charset="0"/>
                <a:ea typeface="Times New Roman" panose="02020603050405020304" pitchFamily="18" charset="0"/>
              </a:rPr>
              <a:t>A relational schema is </a:t>
            </a:r>
            <a:r>
              <a:rPr lang="en-US" sz="1800" dirty="0">
                <a:solidFill>
                  <a:srgbClr val="040C28"/>
                </a:solidFill>
                <a:effectLst/>
                <a:latin typeface="Times New Roman" panose="02020603050405020304" pitchFamily="18" charset="0"/>
                <a:ea typeface="Times New Roman" panose="02020603050405020304" pitchFamily="18" charset="0"/>
              </a:rPr>
              <a:t>a set of relational tables and associated items that are related to one another</a:t>
            </a:r>
            <a:r>
              <a:rPr lang="en-US" sz="1800" dirty="0">
                <a:solidFill>
                  <a:srgbClr val="202124"/>
                </a:solidFill>
                <a:effectLst/>
                <a:latin typeface="Times New Roman" panose="02020603050405020304" pitchFamily="18" charset="0"/>
                <a:ea typeface="Times New Roman" panose="02020603050405020304" pitchFamily="18" charset="0"/>
              </a:rPr>
              <a:t>. There are 2 levels of the Relational schema</a:t>
            </a:r>
            <a:endParaRPr lang="en-US" sz="1800" dirty="0">
              <a:effectLst/>
              <a:latin typeface="Times New Roman" panose="02020603050405020304" pitchFamily="18" charset="0"/>
              <a:ea typeface="Times New Roman" panose="02020603050405020304" pitchFamily="18" charset="0"/>
            </a:endParaRPr>
          </a:p>
          <a:p>
            <a:pPr algn="just"/>
            <a:r>
              <a:rPr lang="en-US" sz="1800" b="1" dirty="0">
                <a:solidFill>
                  <a:srgbClr val="202124"/>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algn="just"/>
            <a:r>
              <a:rPr lang="en-US" sz="1800" b="1" dirty="0">
                <a:solidFill>
                  <a:srgbClr val="202124"/>
                </a:solidFill>
                <a:effectLst/>
                <a:latin typeface="Times New Roman" panose="02020603050405020304" pitchFamily="18" charset="0"/>
                <a:ea typeface="Times New Roman" panose="02020603050405020304" pitchFamily="18" charset="0"/>
              </a:rPr>
              <a:t>  - </a:t>
            </a:r>
            <a:r>
              <a:rPr lang="en-US" sz="1800" b="1" dirty="0">
                <a:solidFill>
                  <a:srgbClr val="4D5156"/>
                </a:solidFill>
                <a:effectLst/>
                <a:latin typeface="Times New Roman" panose="02020603050405020304" pitchFamily="18" charset="0"/>
                <a:ea typeface="Times New Roman" panose="02020603050405020304" pitchFamily="18" charset="0"/>
              </a:rPr>
              <a:t>The logical (or conceptual) level</a:t>
            </a:r>
            <a:endParaRPr lang="en-US" sz="1800" dirty="0">
              <a:effectLst/>
              <a:latin typeface="Times New Roman" panose="02020603050405020304" pitchFamily="18" charset="0"/>
              <a:ea typeface="Times New Roman" panose="02020603050405020304" pitchFamily="18" charset="0"/>
            </a:endParaRPr>
          </a:p>
          <a:p>
            <a:pPr algn="just"/>
            <a:r>
              <a:rPr lang="en-US" sz="1800" b="1" dirty="0">
                <a:solidFill>
                  <a:srgbClr val="4D5156"/>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r>
              <a:rPr lang="en-US" sz="1800" dirty="0">
                <a:solidFill>
                  <a:srgbClr val="4D5156"/>
                </a:solidFill>
                <a:effectLst/>
                <a:latin typeface="Times New Roman" panose="02020603050405020304" pitchFamily="18" charset="0"/>
                <a:ea typeface="Times New Roman" panose="02020603050405020304" pitchFamily="18" charset="0"/>
              </a:rPr>
              <a:t>How users interpret the relation schemas and the meaning of their attributes</a:t>
            </a:r>
            <a:endParaRPr lang="en-US" sz="1800" dirty="0">
              <a:effectLst/>
              <a:latin typeface="Times New Roman" panose="02020603050405020304" pitchFamily="18" charset="0"/>
              <a:ea typeface="Times New Roman" panose="02020603050405020304" pitchFamily="18" charset="0"/>
            </a:endParaRPr>
          </a:p>
        </p:txBody>
      </p:sp>
      <p:graphicFrame>
        <p:nvGraphicFramePr>
          <p:cNvPr id="89" name="Chart 88">
            <a:extLst>
              <a:ext uri="{FF2B5EF4-FFF2-40B4-BE49-F238E27FC236}">
                <a16:creationId xmlns:a16="http://schemas.microsoft.com/office/drawing/2014/main" id="{E585DFC7-5F60-49F3-B8E7-7CEF37A7F6F8}"/>
              </a:ext>
            </a:extLst>
          </p:cNvPr>
          <p:cNvGraphicFramePr/>
          <p:nvPr>
            <p:extLst>
              <p:ext uri="{D42A27DB-BD31-4B8C-83A1-F6EECF244321}">
                <p14:modId xmlns:p14="http://schemas.microsoft.com/office/powerpoint/2010/main" val="4214571930"/>
              </p:ext>
            </p:extLst>
          </p:nvPr>
        </p:nvGraphicFramePr>
        <p:xfrm>
          <a:off x="8736894" y="3517409"/>
          <a:ext cx="1561275" cy="21962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6405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526"/>
            <a:ext cx="3465286" cy="6486724"/>
          </a:xfrm>
          <a:prstGeom prst="rect">
            <a:avLst/>
          </a:prstGeom>
          <a:solidFill>
            <a:srgbClr val="16A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6062023" y="739079"/>
            <a:ext cx="5613400" cy="1015663"/>
          </a:xfrm>
          <a:prstGeom prst="rect">
            <a:avLst/>
          </a:prstGeom>
          <a:noFill/>
        </p:spPr>
        <p:txBody>
          <a:bodyPr wrap="square" rtlCol="0">
            <a:spAutoFit/>
          </a:bodyPr>
          <a:lstStyle/>
          <a:p>
            <a:pPr algn="r"/>
            <a:endParaRPr lang="en-US" sz="6000" spc="-300" dirty="0">
              <a:solidFill>
                <a:schemeClr val="tx1">
                  <a:lumMod val="65000"/>
                  <a:lumOff val="35000"/>
                </a:schemeClr>
              </a:solidFill>
              <a:latin typeface="Arial" panose="020B0604020202020204" pitchFamily="34" charset="0"/>
              <a:cs typeface="Arial" panose="020B0604020202020204" pitchFamily="34" charset="0"/>
            </a:endParaRPr>
          </a:p>
        </p:txBody>
      </p:sp>
      <p:graphicFrame>
        <p:nvGraphicFramePr>
          <p:cNvPr id="14" name="Chart 13"/>
          <p:cNvGraphicFramePr/>
          <p:nvPr>
            <p:extLst>
              <p:ext uri="{D42A27DB-BD31-4B8C-83A1-F6EECF244321}">
                <p14:modId xmlns:p14="http://schemas.microsoft.com/office/powerpoint/2010/main" val="651986429"/>
              </p:ext>
            </p:extLst>
          </p:nvPr>
        </p:nvGraphicFramePr>
        <p:xfrm>
          <a:off x="3707704" y="5039972"/>
          <a:ext cx="1590805" cy="1434226"/>
        </p:xfrm>
        <a:graphic>
          <a:graphicData uri="http://schemas.openxmlformats.org/drawingml/2006/chart">
            <c:chart xmlns:c="http://schemas.openxmlformats.org/drawingml/2006/chart" xmlns:r="http://schemas.openxmlformats.org/officeDocument/2006/relationships" r:id="rId2"/>
          </a:graphicData>
        </a:graphic>
      </p:graphicFrame>
      <p:grpSp>
        <p:nvGrpSpPr>
          <p:cNvPr id="13" name="Group 12"/>
          <p:cNvGrpSpPr/>
          <p:nvPr/>
        </p:nvGrpSpPr>
        <p:grpSpPr>
          <a:xfrm>
            <a:off x="0" y="6434667"/>
            <a:ext cx="12192000" cy="423333"/>
            <a:chOff x="0" y="6434667"/>
            <a:chExt cx="12192000" cy="423333"/>
          </a:xfrm>
          <a:solidFill>
            <a:srgbClr val="16A1CA"/>
          </a:solidFill>
        </p:grpSpPr>
        <p:sp>
          <p:nvSpPr>
            <p:cNvPr id="16" name="Rectangle 15"/>
            <p:cNvSpPr/>
            <p:nvPr/>
          </p:nvSpPr>
          <p:spPr>
            <a:xfrm>
              <a:off x="0" y="6434667"/>
              <a:ext cx="12192000" cy="42333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0189" y="6461667"/>
              <a:ext cx="2995629" cy="369332"/>
            </a:xfrm>
            <a:prstGeom prst="rect">
              <a:avLst/>
            </a:prstGeom>
            <a:grpFill/>
          </p:spPr>
          <p:txBody>
            <a:bodyPr wrap="square" rtlCol="0">
              <a:spAutoFit/>
            </a:bodyPr>
            <a:lstStyle/>
            <a:p>
              <a:r>
                <a:rPr lang="en-US" b="1" dirty="0">
                  <a:solidFill>
                    <a:schemeClr val="bg1"/>
                  </a:solidFill>
                  <a:latin typeface="Arial Narrow" panose="020B0606020202030204" pitchFamily="34" charset="0"/>
                </a:rPr>
                <a:t>Group 18</a:t>
              </a:r>
            </a:p>
          </p:txBody>
        </p:sp>
      </p:grpSp>
      <p:cxnSp>
        <p:nvCxnSpPr>
          <p:cNvPr id="19" name="Straight Connector 18">
            <a:extLst>
              <a:ext uri="{FF2B5EF4-FFF2-40B4-BE49-F238E27FC236}">
                <a16:creationId xmlns:a16="http://schemas.microsoft.com/office/drawing/2014/main" id="{64211D70-F762-4571-BCD6-81B4BA83264C}"/>
              </a:ext>
            </a:extLst>
          </p:cNvPr>
          <p:cNvCxnSpPr>
            <a:cxnSpLocks/>
          </p:cNvCxnSpPr>
          <p:nvPr/>
        </p:nvCxnSpPr>
        <p:spPr>
          <a:xfrm>
            <a:off x="-18111" y="3128375"/>
            <a:ext cx="34652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B8BA046-9427-4179-A9D2-0C431C633A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431" y="739079"/>
            <a:ext cx="1600423" cy="19528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D4707328-CE73-4B32-9057-A26E6C8181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431" y="3343808"/>
            <a:ext cx="1562318" cy="27340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1" name="TextBox 20">
            <a:extLst>
              <a:ext uri="{FF2B5EF4-FFF2-40B4-BE49-F238E27FC236}">
                <a16:creationId xmlns:a16="http://schemas.microsoft.com/office/drawing/2014/main" id="{E3BA765F-B7E5-4B0D-A942-BDCB130C74D1}"/>
              </a:ext>
            </a:extLst>
          </p:cNvPr>
          <p:cNvSpPr txBox="1"/>
          <p:nvPr/>
        </p:nvSpPr>
        <p:spPr>
          <a:xfrm>
            <a:off x="4607317" y="792481"/>
            <a:ext cx="6841472" cy="2062103"/>
          </a:xfrm>
          <a:prstGeom prst="rect">
            <a:avLst/>
          </a:prstGeom>
          <a:noFill/>
        </p:spPr>
        <p:txBody>
          <a:bodyPr wrap="square" rtlCol="0">
            <a:spAutoFit/>
          </a:bodyPr>
          <a:lstStyle/>
          <a:p>
            <a:pPr lvl="0" algn="just"/>
            <a:r>
              <a:rPr lang="en-US" sz="2000" b="1" dirty="0">
                <a:solidFill>
                  <a:srgbClr val="4D5156"/>
                </a:solidFill>
                <a:effectLst/>
                <a:latin typeface="Times New Roman" panose="02020603050405020304" pitchFamily="18" charset="0"/>
                <a:ea typeface="Times New Roman" panose="02020603050405020304" pitchFamily="18" charset="0"/>
              </a:rPr>
              <a:t>Account Table </a:t>
            </a:r>
          </a:p>
          <a:p>
            <a:pPr lvl="0" algn="just"/>
            <a:endParaRPr lang="en-US" sz="1800" b="1" dirty="0">
              <a:effectLst/>
              <a:latin typeface="Times New Roman" panose="02020603050405020304" pitchFamily="18" charset="0"/>
              <a:ea typeface="Times New Roman" panose="02020603050405020304" pitchFamily="18" charset="0"/>
            </a:endParaRPr>
          </a:p>
          <a:p>
            <a:pPr marL="266700" indent="-229235" algn="just"/>
            <a:r>
              <a:rPr lang="en-US" sz="1800" dirty="0">
                <a:solidFill>
                  <a:srgbClr val="4D5156"/>
                </a:solidFill>
                <a:effectLst/>
                <a:latin typeface="Times New Roman" panose="02020603050405020304" pitchFamily="18" charset="0"/>
                <a:ea typeface="Times New Roman" panose="02020603050405020304" pitchFamily="18" charset="0"/>
              </a:rPr>
              <a:t>    It is the first table of our system.</a:t>
            </a:r>
            <a:endParaRPr lang="en-US" sz="1800" dirty="0">
              <a:effectLst/>
              <a:latin typeface="Times New Roman" panose="02020603050405020304" pitchFamily="18" charset="0"/>
              <a:ea typeface="Times New Roman" panose="02020603050405020304" pitchFamily="18" charset="0"/>
            </a:endParaRPr>
          </a:p>
          <a:p>
            <a:pPr marL="266700" algn="just"/>
            <a:r>
              <a:rPr lang="en-US" sz="1800" dirty="0">
                <a:solidFill>
                  <a:srgbClr val="4D5156"/>
                </a:solidFill>
                <a:effectLst/>
                <a:latin typeface="Times New Roman" panose="02020603050405020304" pitchFamily="18" charset="0"/>
                <a:ea typeface="Times New Roman" panose="02020603050405020304" pitchFamily="18" charset="0"/>
              </a:rPr>
              <a:t>This table holds information about the user login credentials tis table is queried each the user request access to the system, it generates the first id of the user known as the account id. This table gives access only to the registration, login, forgot password page and user table.</a:t>
            </a:r>
            <a:endParaRPr lang="en-US" sz="1800" dirty="0">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CD916711-B112-41CB-8C28-B6113DE14215}"/>
              </a:ext>
            </a:extLst>
          </p:cNvPr>
          <p:cNvSpPr txBox="1"/>
          <p:nvPr/>
        </p:nvSpPr>
        <p:spPr>
          <a:xfrm>
            <a:off x="4833951" y="3290677"/>
            <a:ext cx="6841472" cy="2339102"/>
          </a:xfrm>
          <a:prstGeom prst="rect">
            <a:avLst/>
          </a:prstGeom>
          <a:noFill/>
        </p:spPr>
        <p:txBody>
          <a:bodyPr wrap="square" rtlCol="0">
            <a:spAutoFit/>
          </a:bodyPr>
          <a:lstStyle/>
          <a:p>
            <a:pPr lvl="0" algn="just"/>
            <a:r>
              <a:rPr lang="en-US" sz="2000" b="1" dirty="0">
                <a:solidFill>
                  <a:srgbClr val="4D5156"/>
                </a:solidFill>
                <a:effectLst/>
                <a:latin typeface="Times New Roman" panose="02020603050405020304" pitchFamily="18" charset="0"/>
                <a:ea typeface="Times New Roman" panose="02020603050405020304" pitchFamily="18" charset="0"/>
              </a:rPr>
              <a:t>User Table </a:t>
            </a:r>
          </a:p>
          <a:p>
            <a:pPr lvl="0" algn="just"/>
            <a:endParaRPr lang="en-US" sz="1800" b="1" dirty="0">
              <a:effectLst/>
              <a:latin typeface="Times New Roman" panose="02020603050405020304" pitchFamily="18" charset="0"/>
              <a:ea typeface="Times New Roman" panose="02020603050405020304" pitchFamily="18" charset="0"/>
            </a:endParaRPr>
          </a:p>
          <a:p>
            <a:pPr marL="266700" indent="-229235" algn="just"/>
            <a:r>
              <a:rPr lang="en-US" sz="1800" dirty="0">
                <a:solidFill>
                  <a:srgbClr val="4D5156"/>
                </a:solidFill>
                <a:effectLst/>
                <a:latin typeface="Times New Roman" panose="02020603050405020304" pitchFamily="18" charset="0"/>
                <a:ea typeface="Times New Roman" panose="02020603050405020304" pitchFamily="18" charset="0"/>
              </a:rPr>
              <a:t>    This is the second table of our system it holds personal information about our user.  this table is takes user account id as a foreign key and generate it own primary key.</a:t>
            </a:r>
            <a:endParaRPr lang="en-US" sz="1800" dirty="0">
              <a:effectLst/>
              <a:latin typeface="Times New Roman" panose="02020603050405020304" pitchFamily="18" charset="0"/>
              <a:ea typeface="Times New Roman" panose="02020603050405020304" pitchFamily="18" charset="0"/>
            </a:endParaRPr>
          </a:p>
          <a:p>
            <a:pPr marL="266700" indent="-229235" algn="just"/>
            <a:r>
              <a:rPr lang="en-US" sz="1800" dirty="0">
                <a:solidFill>
                  <a:srgbClr val="4D5156"/>
                </a:solidFill>
                <a:effectLst/>
                <a:latin typeface="Times New Roman" panose="02020603050405020304" pitchFamily="18" charset="0"/>
                <a:ea typeface="Times New Roman" panose="02020603050405020304" pitchFamily="18" charset="0"/>
              </a:rPr>
              <a:t>    This table give access to the registration, user profile, update profile page, post table, history table, Notification, Message table and Wallet table.</a:t>
            </a:r>
            <a:endParaRPr lang="en-US" sz="1800" dirty="0">
              <a:effectLst/>
              <a:latin typeface="Times New Roman" panose="02020603050405020304" pitchFamily="18" charset="0"/>
              <a:ea typeface="Times New Roman" panose="02020603050405020304" pitchFamily="18" charset="0"/>
            </a:endParaRPr>
          </a:p>
        </p:txBody>
      </p:sp>
      <p:grpSp>
        <p:nvGrpSpPr>
          <p:cNvPr id="28" name="Group 4">
            <a:extLst>
              <a:ext uri="{FF2B5EF4-FFF2-40B4-BE49-F238E27FC236}">
                <a16:creationId xmlns:a16="http://schemas.microsoft.com/office/drawing/2014/main" id="{B9E65AD7-BF0E-4EB2-B21C-24F046ED4D07}"/>
              </a:ext>
            </a:extLst>
          </p:cNvPr>
          <p:cNvGrpSpPr>
            <a:grpSpLocks noChangeAspect="1"/>
          </p:cNvGrpSpPr>
          <p:nvPr/>
        </p:nvGrpSpPr>
        <p:grpSpPr bwMode="auto">
          <a:xfrm>
            <a:off x="4356427" y="889954"/>
            <a:ext cx="298733" cy="253080"/>
            <a:chOff x="518" y="386"/>
            <a:chExt cx="3154" cy="2672"/>
          </a:xfrm>
          <a:solidFill>
            <a:srgbClr val="16A1CA"/>
          </a:solidFill>
        </p:grpSpPr>
        <p:sp>
          <p:nvSpPr>
            <p:cNvPr id="29" name="Freeform 6">
              <a:extLst>
                <a:ext uri="{FF2B5EF4-FFF2-40B4-BE49-F238E27FC236}">
                  <a16:creationId xmlns:a16="http://schemas.microsoft.com/office/drawing/2014/main" id="{410F55A4-8956-4B6A-ADD5-5A8F617AA88C}"/>
                </a:ext>
              </a:extLst>
            </p:cNvPr>
            <p:cNvSpPr>
              <a:spLocks noEditPoints="1"/>
            </p:cNvSpPr>
            <p:nvPr/>
          </p:nvSpPr>
          <p:spPr bwMode="auto">
            <a:xfrm>
              <a:off x="518" y="386"/>
              <a:ext cx="1649" cy="2672"/>
            </a:xfrm>
            <a:custGeom>
              <a:avLst/>
              <a:gdLst>
                <a:gd name="T0" fmla="*/ 1596 w 3298"/>
                <a:gd name="T1" fmla="*/ 4589 h 5346"/>
                <a:gd name="T2" fmla="*/ 1502 w 3298"/>
                <a:gd name="T3" fmla="*/ 4629 h 5346"/>
                <a:gd name="T4" fmla="*/ 1432 w 3298"/>
                <a:gd name="T5" fmla="*/ 4700 h 5346"/>
                <a:gd name="T6" fmla="*/ 1391 w 3298"/>
                <a:gd name="T7" fmla="*/ 4794 h 5346"/>
                <a:gd name="T8" fmla="*/ 1391 w 3298"/>
                <a:gd name="T9" fmla="*/ 4901 h 5346"/>
                <a:gd name="T10" fmla="*/ 1432 w 3298"/>
                <a:gd name="T11" fmla="*/ 4995 h 5346"/>
                <a:gd name="T12" fmla="*/ 1502 w 3298"/>
                <a:gd name="T13" fmla="*/ 5066 h 5346"/>
                <a:gd name="T14" fmla="*/ 1596 w 3298"/>
                <a:gd name="T15" fmla="*/ 5104 h 5346"/>
                <a:gd name="T16" fmla="*/ 1702 w 3298"/>
                <a:gd name="T17" fmla="*/ 5104 h 5346"/>
                <a:gd name="T18" fmla="*/ 1796 w 3298"/>
                <a:gd name="T19" fmla="*/ 5066 h 5346"/>
                <a:gd name="T20" fmla="*/ 1867 w 3298"/>
                <a:gd name="T21" fmla="*/ 4995 h 5346"/>
                <a:gd name="T22" fmla="*/ 1907 w 3298"/>
                <a:gd name="T23" fmla="*/ 4901 h 5346"/>
                <a:gd name="T24" fmla="*/ 1907 w 3298"/>
                <a:gd name="T25" fmla="*/ 4794 h 5346"/>
                <a:gd name="T26" fmla="*/ 1867 w 3298"/>
                <a:gd name="T27" fmla="*/ 4700 h 5346"/>
                <a:gd name="T28" fmla="*/ 1796 w 3298"/>
                <a:gd name="T29" fmla="*/ 4629 h 5346"/>
                <a:gd name="T30" fmla="*/ 1702 w 3298"/>
                <a:gd name="T31" fmla="*/ 4589 h 5346"/>
                <a:gd name="T32" fmla="*/ 554 w 3298"/>
                <a:gd name="T33" fmla="*/ 443 h 5346"/>
                <a:gd name="T34" fmla="*/ 502 w 3298"/>
                <a:gd name="T35" fmla="*/ 460 h 5346"/>
                <a:gd name="T36" fmla="*/ 471 w 3298"/>
                <a:gd name="T37" fmla="*/ 502 h 5346"/>
                <a:gd name="T38" fmla="*/ 466 w 3298"/>
                <a:gd name="T39" fmla="*/ 4317 h 5346"/>
                <a:gd name="T40" fmla="*/ 483 w 3298"/>
                <a:gd name="T41" fmla="*/ 4369 h 5346"/>
                <a:gd name="T42" fmla="*/ 525 w 3298"/>
                <a:gd name="T43" fmla="*/ 4400 h 5346"/>
                <a:gd name="T44" fmla="*/ 2744 w 3298"/>
                <a:gd name="T45" fmla="*/ 4403 h 5346"/>
                <a:gd name="T46" fmla="*/ 2796 w 3298"/>
                <a:gd name="T47" fmla="*/ 4388 h 5346"/>
                <a:gd name="T48" fmla="*/ 2827 w 3298"/>
                <a:gd name="T49" fmla="*/ 4344 h 5346"/>
                <a:gd name="T50" fmla="*/ 2832 w 3298"/>
                <a:gd name="T51" fmla="*/ 531 h 5346"/>
                <a:gd name="T52" fmla="*/ 2815 w 3298"/>
                <a:gd name="T53" fmla="*/ 479 h 5346"/>
                <a:gd name="T54" fmla="*/ 2773 w 3298"/>
                <a:gd name="T55" fmla="*/ 449 h 5346"/>
                <a:gd name="T56" fmla="*/ 554 w 3298"/>
                <a:gd name="T57" fmla="*/ 443 h 5346"/>
                <a:gd name="T58" fmla="*/ 2880 w 3298"/>
                <a:gd name="T59" fmla="*/ 0 h 5346"/>
                <a:gd name="T60" fmla="*/ 3013 w 3298"/>
                <a:gd name="T61" fmla="*/ 21 h 5346"/>
                <a:gd name="T62" fmla="*/ 3128 w 3298"/>
                <a:gd name="T63" fmla="*/ 81 h 5346"/>
                <a:gd name="T64" fmla="*/ 3218 w 3298"/>
                <a:gd name="T65" fmla="*/ 171 h 5346"/>
                <a:gd name="T66" fmla="*/ 3277 w 3298"/>
                <a:gd name="T67" fmla="*/ 286 h 5346"/>
                <a:gd name="T68" fmla="*/ 3298 w 3298"/>
                <a:gd name="T69" fmla="*/ 418 h 5346"/>
                <a:gd name="T70" fmla="*/ 3292 w 3298"/>
                <a:gd name="T71" fmla="*/ 4997 h 5346"/>
                <a:gd name="T72" fmla="*/ 3252 w 3298"/>
                <a:gd name="T73" fmla="*/ 5122 h 5346"/>
                <a:gd name="T74" fmla="*/ 3175 w 3298"/>
                <a:gd name="T75" fmla="*/ 5223 h 5346"/>
                <a:gd name="T76" fmla="*/ 3072 w 3298"/>
                <a:gd name="T77" fmla="*/ 5300 h 5346"/>
                <a:gd name="T78" fmla="*/ 2949 w 3298"/>
                <a:gd name="T79" fmla="*/ 5340 h 5346"/>
                <a:gd name="T80" fmla="*/ 416 w 3298"/>
                <a:gd name="T81" fmla="*/ 5346 h 5346"/>
                <a:gd name="T82" fmla="*/ 286 w 3298"/>
                <a:gd name="T83" fmla="*/ 5325 h 5346"/>
                <a:gd name="T84" fmla="*/ 171 w 3298"/>
                <a:gd name="T85" fmla="*/ 5265 h 5346"/>
                <a:gd name="T86" fmla="*/ 80 w 3298"/>
                <a:gd name="T87" fmla="*/ 5175 h 5346"/>
                <a:gd name="T88" fmla="*/ 21 w 3298"/>
                <a:gd name="T89" fmla="*/ 5060 h 5346"/>
                <a:gd name="T90" fmla="*/ 0 w 3298"/>
                <a:gd name="T91" fmla="*/ 4930 h 5346"/>
                <a:gd name="T92" fmla="*/ 0 w 3298"/>
                <a:gd name="T93" fmla="*/ 418 h 5346"/>
                <a:gd name="T94" fmla="*/ 21 w 3298"/>
                <a:gd name="T95" fmla="*/ 286 h 5346"/>
                <a:gd name="T96" fmla="*/ 80 w 3298"/>
                <a:gd name="T97" fmla="*/ 171 h 5346"/>
                <a:gd name="T98" fmla="*/ 171 w 3298"/>
                <a:gd name="T99" fmla="*/ 81 h 5346"/>
                <a:gd name="T100" fmla="*/ 286 w 3298"/>
                <a:gd name="T101" fmla="*/ 21 h 5346"/>
                <a:gd name="T102" fmla="*/ 416 w 3298"/>
                <a:gd name="T103" fmla="*/ 0 h 5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98" h="5346">
                  <a:moveTo>
                    <a:pt x="1648" y="4584"/>
                  </a:moveTo>
                  <a:lnTo>
                    <a:pt x="1596" y="4589"/>
                  </a:lnTo>
                  <a:lnTo>
                    <a:pt x="1547" y="4605"/>
                  </a:lnTo>
                  <a:lnTo>
                    <a:pt x="1502" y="4629"/>
                  </a:lnTo>
                  <a:lnTo>
                    <a:pt x="1462" y="4662"/>
                  </a:lnTo>
                  <a:lnTo>
                    <a:pt x="1432" y="4700"/>
                  </a:lnTo>
                  <a:lnTo>
                    <a:pt x="1407" y="4744"/>
                  </a:lnTo>
                  <a:lnTo>
                    <a:pt x="1391" y="4794"/>
                  </a:lnTo>
                  <a:lnTo>
                    <a:pt x="1386" y="4848"/>
                  </a:lnTo>
                  <a:lnTo>
                    <a:pt x="1391" y="4901"/>
                  </a:lnTo>
                  <a:lnTo>
                    <a:pt x="1407" y="4949"/>
                  </a:lnTo>
                  <a:lnTo>
                    <a:pt x="1432" y="4995"/>
                  </a:lnTo>
                  <a:lnTo>
                    <a:pt x="1462" y="5034"/>
                  </a:lnTo>
                  <a:lnTo>
                    <a:pt x="1502" y="5066"/>
                  </a:lnTo>
                  <a:lnTo>
                    <a:pt x="1547" y="5089"/>
                  </a:lnTo>
                  <a:lnTo>
                    <a:pt x="1596" y="5104"/>
                  </a:lnTo>
                  <a:lnTo>
                    <a:pt x="1648" y="5110"/>
                  </a:lnTo>
                  <a:lnTo>
                    <a:pt x="1702" y="5104"/>
                  </a:lnTo>
                  <a:lnTo>
                    <a:pt x="1752" y="5089"/>
                  </a:lnTo>
                  <a:lnTo>
                    <a:pt x="1796" y="5066"/>
                  </a:lnTo>
                  <a:lnTo>
                    <a:pt x="1836" y="5034"/>
                  </a:lnTo>
                  <a:lnTo>
                    <a:pt x="1867" y="4995"/>
                  </a:lnTo>
                  <a:lnTo>
                    <a:pt x="1891" y="4949"/>
                  </a:lnTo>
                  <a:lnTo>
                    <a:pt x="1907" y="4901"/>
                  </a:lnTo>
                  <a:lnTo>
                    <a:pt x="1913" y="4848"/>
                  </a:lnTo>
                  <a:lnTo>
                    <a:pt x="1907" y="4794"/>
                  </a:lnTo>
                  <a:lnTo>
                    <a:pt x="1891" y="4744"/>
                  </a:lnTo>
                  <a:lnTo>
                    <a:pt x="1867" y="4700"/>
                  </a:lnTo>
                  <a:lnTo>
                    <a:pt x="1836" y="4662"/>
                  </a:lnTo>
                  <a:lnTo>
                    <a:pt x="1796" y="4629"/>
                  </a:lnTo>
                  <a:lnTo>
                    <a:pt x="1752" y="4605"/>
                  </a:lnTo>
                  <a:lnTo>
                    <a:pt x="1702" y="4589"/>
                  </a:lnTo>
                  <a:lnTo>
                    <a:pt x="1648" y="4584"/>
                  </a:lnTo>
                  <a:close/>
                  <a:moveTo>
                    <a:pt x="554" y="443"/>
                  </a:moveTo>
                  <a:lnTo>
                    <a:pt x="525" y="449"/>
                  </a:lnTo>
                  <a:lnTo>
                    <a:pt x="502" y="460"/>
                  </a:lnTo>
                  <a:lnTo>
                    <a:pt x="483" y="479"/>
                  </a:lnTo>
                  <a:lnTo>
                    <a:pt x="471" y="502"/>
                  </a:lnTo>
                  <a:lnTo>
                    <a:pt x="466" y="531"/>
                  </a:lnTo>
                  <a:lnTo>
                    <a:pt x="466" y="4317"/>
                  </a:lnTo>
                  <a:lnTo>
                    <a:pt x="471" y="4344"/>
                  </a:lnTo>
                  <a:lnTo>
                    <a:pt x="483" y="4369"/>
                  </a:lnTo>
                  <a:lnTo>
                    <a:pt x="502" y="4388"/>
                  </a:lnTo>
                  <a:lnTo>
                    <a:pt x="525" y="4400"/>
                  </a:lnTo>
                  <a:lnTo>
                    <a:pt x="554" y="4403"/>
                  </a:lnTo>
                  <a:lnTo>
                    <a:pt x="2744" y="4403"/>
                  </a:lnTo>
                  <a:lnTo>
                    <a:pt x="2773" y="4400"/>
                  </a:lnTo>
                  <a:lnTo>
                    <a:pt x="2796" y="4388"/>
                  </a:lnTo>
                  <a:lnTo>
                    <a:pt x="2815" y="4369"/>
                  </a:lnTo>
                  <a:lnTo>
                    <a:pt x="2827" y="4344"/>
                  </a:lnTo>
                  <a:lnTo>
                    <a:pt x="2832" y="4317"/>
                  </a:lnTo>
                  <a:lnTo>
                    <a:pt x="2832" y="531"/>
                  </a:lnTo>
                  <a:lnTo>
                    <a:pt x="2827" y="502"/>
                  </a:lnTo>
                  <a:lnTo>
                    <a:pt x="2815" y="479"/>
                  </a:lnTo>
                  <a:lnTo>
                    <a:pt x="2796" y="460"/>
                  </a:lnTo>
                  <a:lnTo>
                    <a:pt x="2773" y="449"/>
                  </a:lnTo>
                  <a:lnTo>
                    <a:pt x="2744" y="443"/>
                  </a:lnTo>
                  <a:lnTo>
                    <a:pt x="554" y="443"/>
                  </a:lnTo>
                  <a:close/>
                  <a:moveTo>
                    <a:pt x="416" y="0"/>
                  </a:moveTo>
                  <a:lnTo>
                    <a:pt x="2880" y="0"/>
                  </a:lnTo>
                  <a:lnTo>
                    <a:pt x="2949" y="6"/>
                  </a:lnTo>
                  <a:lnTo>
                    <a:pt x="3013" y="21"/>
                  </a:lnTo>
                  <a:lnTo>
                    <a:pt x="3072" y="46"/>
                  </a:lnTo>
                  <a:lnTo>
                    <a:pt x="3128" y="81"/>
                  </a:lnTo>
                  <a:lnTo>
                    <a:pt x="3175" y="123"/>
                  </a:lnTo>
                  <a:lnTo>
                    <a:pt x="3218" y="171"/>
                  </a:lnTo>
                  <a:lnTo>
                    <a:pt x="3252" y="226"/>
                  </a:lnTo>
                  <a:lnTo>
                    <a:pt x="3277" y="286"/>
                  </a:lnTo>
                  <a:lnTo>
                    <a:pt x="3292" y="349"/>
                  </a:lnTo>
                  <a:lnTo>
                    <a:pt x="3298" y="418"/>
                  </a:lnTo>
                  <a:lnTo>
                    <a:pt x="3298" y="4930"/>
                  </a:lnTo>
                  <a:lnTo>
                    <a:pt x="3292" y="4997"/>
                  </a:lnTo>
                  <a:lnTo>
                    <a:pt x="3277" y="5060"/>
                  </a:lnTo>
                  <a:lnTo>
                    <a:pt x="3252" y="5122"/>
                  </a:lnTo>
                  <a:lnTo>
                    <a:pt x="3218" y="5175"/>
                  </a:lnTo>
                  <a:lnTo>
                    <a:pt x="3175" y="5223"/>
                  </a:lnTo>
                  <a:lnTo>
                    <a:pt x="3128" y="5265"/>
                  </a:lnTo>
                  <a:lnTo>
                    <a:pt x="3072" y="5300"/>
                  </a:lnTo>
                  <a:lnTo>
                    <a:pt x="3013" y="5325"/>
                  </a:lnTo>
                  <a:lnTo>
                    <a:pt x="2949" y="5340"/>
                  </a:lnTo>
                  <a:lnTo>
                    <a:pt x="2880" y="5346"/>
                  </a:lnTo>
                  <a:lnTo>
                    <a:pt x="416" y="5346"/>
                  </a:lnTo>
                  <a:lnTo>
                    <a:pt x="349" y="5340"/>
                  </a:lnTo>
                  <a:lnTo>
                    <a:pt x="286" y="5325"/>
                  </a:lnTo>
                  <a:lnTo>
                    <a:pt x="226" y="5300"/>
                  </a:lnTo>
                  <a:lnTo>
                    <a:pt x="171" y="5265"/>
                  </a:lnTo>
                  <a:lnTo>
                    <a:pt x="123" y="5223"/>
                  </a:lnTo>
                  <a:lnTo>
                    <a:pt x="80" y="5175"/>
                  </a:lnTo>
                  <a:lnTo>
                    <a:pt x="46" y="5122"/>
                  </a:lnTo>
                  <a:lnTo>
                    <a:pt x="21" y="5060"/>
                  </a:lnTo>
                  <a:lnTo>
                    <a:pt x="6" y="4997"/>
                  </a:lnTo>
                  <a:lnTo>
                    <a:pt x="0" y="4930"/>
                  </a:lnTo>
                  <a:lnTo>
                    <a:pt x="0" y="2678"/>
                  </a:lnTo>
                  <a:lnTo>
                    <a:pt x="0" y="418"/>
                  </a:lnTo>
                  <a:lnTo>
                    <a:pt x="6" y="349"/>
                  </a:lnTo>
                  <a:lnTo>
                    <a:pt x="21" y="286"/>
                  </a:lnTo>
                  <a:lnTo>
                    <a:pt x="46" y="226"/>
                  </a:lnTo>
                  <a:lnTo>
                    <a:pt x="80" y="171"/>
                  </a:lnTo>
                  <a:lnTo>
                    <a:pt x="123" y="123"/>
                  </a:lnTo>
                  <a:lnTo>
                    <a:pt x="171" y="81"/>
                  </a:lnTo>
                  <a:lnTo>
                    <a:pt x="226" y="46"/>
                  </a:lnTo>
                  <a:lnTo>
                    <a:pt x="286" y="21"/>
                  </a:lnTo>
                  <a:lnTo>
                    <a:pt x="349" y="6"/>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7">
              <a:extLst>
                <a:ext uri="{FF2B5EF4-FFF2-40B4-BE49-F238E27FC236}">
                  <a16:creationId xmlns:a16="http://schemas.microsoft.com/office/drawing/2014/main" id="{0C1E8BF8-D970-45C9-ABC7-66D02240BFD7}"/>
                </a:ext>
              </a:extLst>
            </p:cNvPr>
            <p:cNvSpPr>
              <a:spLocks/>
            </p:cNvSpPr>
            <p:nvPr/>
          </p:nvSpPr>
          <p:spPr bwMode="auto">
            <a:xfrm>
              <a:off x="3078" y="628"/>
              <a:ext cx="594" cy="2022"/>
            </a:xfrm>
            <a:custGeom>
              <a:avLst/>
              <a:gdLst>
                <a:gd name="T0" fmla="*/ 264 w 1188"/>
                <a:gd name="T1" fmla="*/ 6 h 4045"/>
                <a:gd name="T2" fmla="*/ 344 w 1188"/>
                <a:gd name="T3" fmla="*/ 38 h 4045"/>
                <a:gd name="T4" fmla="*/ 494 w 1188"/>
                <a:gd name="T5" fmla="*/ 188 h 4045"/>
                <a:gd name="T6" fmla="*/ 699 w 1188"/>
                <a:gd name="T7" fmla="*/ 448 h 4045"/>
                <a:gd name="T8" fmla="*/ 868 w 1188"/>
                <a:gd name="T9" fmla="*/ 726 h 4045"/>
                <a:gd name="T10" fmla="*/ 1000 w 1188"/>
                <a:gd name="T11" fmla="*/ 1017 h 4045"/>
                <a:gd name="T12" fmla="*/ 1098 w 1188"/>
                <a:gd name="T13" fmla="*/ 1320 h 4045"/>
                <a:gd name="T14" fmla="*/ 1161 w 1188"/>
                <a:gd name="T15" fmla="*/ 1630 h 4045"/>
                <a:gd name="T16" fmla="*/ 1188 w 1188"/>
                <a:gd name="T17" fmla="*/ 1944 h 4045"/>
                <a:gd name="T18" fmla="*/ 1178 w 1188"/>
                <a:gd name="T19" fmla="*/ 2258 h 4045"/>
                <a:gd name="T20" fmla="*/ 1134 w 1188"/>
                <a:gd name="T21" fmla="*/ 2570 h 4045"/>
                <a:gd name="T22" fmla="*/ 1054 w 1188"/>
                <a:gd name="T23" fmla="*/ 2877 h 4045"/>
                <a:gd name="T24" fmla="*/ 939 w 1188"/>
                <a:gd name="T25" fmla="*/ 3175 h 4045"/>
                <a:gd name="T26" fmla="*/ 787 w 1188"/>
                <a:gd name="T27" fmla="*/ 3459 h 4045"/>
                <a:gd name="T28" fmla="*/ 601 w 1188"/>
                <a:gd name="T29" fmla="*/ 3729 h 4045"/>
                <a:gd name="T30" fmla="*/ 379 w 1188"/>
                <a:gd name="T31" fmla="*/ 3980 h 4045"/>
                <a:gd name="T32" fmla="*/ 306 w 1188"/>
                <a:gd name="T33" fmla="*/ 4028 h 4045"/>
                <a:gd name="T34" fmla="*/ 222 w 1188"/>
                <a:gd name="T35" fmla="*/ 4045 h 4045"/>
                <a:gd name="T36" fmla="*/ 139 w 1188"/>
                <a:gd name="T37" fmla="*/ 4028 h 4045"/>
                <a:gd name="T38" fmla="*/ 65 w 1188"/>
                <a:gd name="T39" fmla="*/ 3980 h 4045"/>
                <a:gd name="T40" fmla="*/ 17 w 1188"/>
                <a:gd name="T41" fmla="*/ 3905 h 4045"/>
                <a:gd name="T42" fmla="*/ 0 w 1188"/>
                <a:gd name="T43" fmla="*/ 3823 h 4045"/>
                <a:gd name="T44" fmla="*/ 17 w 1188"/>
                <a:gd name="T45" fmla="*/ 3738 h 4045"/>
                <a:gd name="T46" fmla="*/ 65 w 1188"/>
                <a:gd name="T47" fmla="*/ 3666 h 4045"/>
                <a:gd name="T48" fmla="*/ 266 w 1188"/>
                <a:gd name="T49" fmla="*/ 3438 h 4045"/>
                <a:gd name="T50" fmla="*/ 431 w 1188"/>
                <a:gd name="T51" fmla="*/ 3193 h 4045"/>
                <a:gd name="T52" fmla="*/ 561 w 1188"/>
                <a:gd name="T53" fmla="*/ 2930 h 4045"/>
                <a:gd name="T54" fmla="*/ 657 w 1188"/>
                <a:gd name="T55" fmla="*/ 2658 h 4045"/>
                <a:gd name="T56" fmla="*/ 718 w 1188"/>
                <a:gd name="T57" fmla="*/ 2379 h 4045"/>
                <a:gd name="T58" fmla="*/ 745 w 1188"/>
                <a:gd name="T59" fmla="*/ 2093 h 4045"/>
                <a:gd name="T60" fmla="*/ 735 w 1188"/>
                <a:gd name="T61" fmla="*/ 1808 h 4045"/>
                <a:gd name="T62" fmla="*/ 691 w 1188"/>
                <a:gd name="T63" fmla="*/ 1526 h 4045"/>
                <a:gd name="T64" fmla="*/ 613 w 1188"/>
                <a:gd name="T65" fmla="*/ 1249 h 4045"/>
                <a:gd name="T66" fmla="*/ 500 w 1188"/>
                <a:gd name="T67" fmla="*/ 982 h 4045"/>
                <a:gd name="T68" fmla="*/ 352 w 1188"/>
                <a:gd name="T69" fmla="*/ 728 h 4045"/>
                <a:gd name="T70" fmla="*/ 170 w 1188"/>
                <a:gd name="T71" fmla="*/ 490 h 4045"/>
                <a:gd name="T72" fmla="*/ 36 w 1188"/>
                <a:gd name="T73" fmla="*/ 345 h 4045"/>
                <a:gd name="T74" fmla="*/ 3 w 1188"/>
                <a:gd name="T75" fmla="*/ 264 h 4045"/>
                <a:gd name="T76" fmla="*/ 3 w 1188"/>
                <a:gd name="T77" fmla="*/ 180 h 4045"/>
                <a:gd name="T78" fmla="*/ 36 w 1188"/>
                <a:gd name="T79" fmla="*/ 101 h 4045"/>
                <a:gd name="T80" fmla="*/ 99 w 1188"/>
                <a:gd name="T81" fmla="*/ 38 h 4045"/>
                <a:gd name="T82" fmla="*/ 180 w 1188"/>
                <a:gd name="T83" fmla="*/ 6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88" h="4045">
                  <a:moveTo>
                    <a:pt x="222" y="0"/>
                  </a:moveTo>
                  <a:lnTo>
                    <a:pt x="264" y="6"/>
                  </a:lnTo>
                  <a:lnTo>
                    <a:pt x="306" y="17"/>
                  </a:lnTo>
                  <a:lnTo>
                    <a:pt x="344" y="38"/>
                  </a:lnTo>
                  <a:lnTo>
                    <a:pt x="379" y="65"/>
                  </a:lnTo>
                  <a:lnTo>
                    <a:pt x="494" y="188"/>
                  </a:lnTo>
                  <a:lnTo>
                    <a:pt x="601" y="316"/>
                  </a:lnTo>
                  <a:lnTo>
                    <a:pt x="699" y="448"/>
                  </a:lnTo>
                  <a:lnTo>
                    <a:pt x="787" y="586"/>
                  </a:lnTo>
                  <a:lnTo>
                    <a:pt x="868" y="726"/>
                  </a:lnTo>
                  <a:lnTo>
                    <a:pt x="939" y="871"/>
                  </a:lnTo>
                  <a:lnTo>
                    <a:pt x="1000" y="1017"/>
                  </a:lnTo>
                  <a:lnTo>
                    <a:pt x="1054" y="1168"/>
                  </a:lnTo>
                  <a:lnTo>
                    <a:pt x="1098" y="1320"/>
                  </a:lnTo>
                  <a:lnTo>
                    <a:pt x="1134" y="1475"/>
                  </a:lnTo>
                  <a:lnTo>
                    <a:pt x="1161" y="1630"/>
                  </a:lnTo>
                  <a:lnTo>
                    <a:pt x="1178" y="1787"/>
                  </a:lnTo>
                  <a:lnTo>
                    <a:pt x="1188" y="1944"/>
                  </a:lnTo>
                  <a:lnTo>
                    <a:pt x="1188" y="2101"/>
                  </a:lnTo>
                  <a:lnTo>
                    <a:pt x="1178" y="2258"/>
                  </a:lnTo>
                  <a:lnTo>
                    <a:pt x="1161" y="2415"/>
                  </a:lnTo>
                  <a:lnTo>
                    <a:pt x="1134" y="2570"/>
                  </a:lnTo>
                  <a:lnTo>
                    <a:pt x="1098" y="2725"/>
                  </a:lnTo>
                  <a:lnTo>
                    <a:pt x="1054" y="2877"/>
                  </a:lnTo>
                  <a:lnTo>
                    <a:pt x="1000" y="3028"/>
                  </a:lnTo>
                  <a:lnTo>
                    <a:pt x="939" y="3175"/>
                  </a:lnTo>
                  <a:lnTo>
                    <a:pt x="868" y="3319"/>
                  </a:lnTo>
                  <a:lnTo>
                    <a:pt x="787" y="3459"/>
                  </a:lnTo>
                  <a:lnTo>
                    <a:pt x="699" y="3597"/>
                  </a:lnTo>
                  <a:lnTo>
                    <a:pt x="601" y="3729"/>
                  </a:lnTo>
                  <a:lnTo>
                    <a:pt x="494" y="3857"/>
                  </a:lnTo>
                  <a:lnTo>
                    <a:pt x="379" y="3980"/>
                  </a:lnTo>
                  <a:lnTo>
                    <a:pt x="344" y="4008"/>
                  </a:lnTo>
                  <a:lnTo>
                    <a:pt x="306" y="4028"/>
                  </a:lnTo>
                  <a:lnTo>
                    <a:pt x="264" y="4039"/>
                  </a:lnTo>
                  <a:lnTo>
                    <a:pt x="222" y="4045"/>
                  </a:lnTo>
                  <a:lnTo>
                    <a:pt x="180" y="4039"/>
                  </a:lnTo>
                  <a:lnTo>
                    <a:pt x="139" y="4028"/>
                  </a:lnTo>
                  <a:lnTo>
                    <a:pt x="99" y="4008"/>
                  </a:lnTo>
                  <a:lnTo>
                    <a:pt x="65" y="3980"/>
                  </a:lnTo>
                  <a:lnTo>
                    <a:pt x="36" y="3945"/>
                  </a:lnTo>
                  <a:lnTo>
                    <a:pt x="17" y="3905"/>
                  </a:lnTo>
                  <a:lnTo>
                    <a:pt x="3" y="3865"/>
                  </a:lnTo>
                  <a:lnTo>
                    <a:pt x="0" y="3823"/>
                  </a:lnTo>
                  <a:lnTo>
                    <a:pt x="3" y="3781"/>
                  </a:lnTo>
                  <a:lnTo>
                    <a:pt x="17" y="3738"/>
                  </a:lnTo>
                  <a:lnTo>
                    <a:pt x="36" y="3700"/>
                  </a:lnTo>
                  <a:lnTo>
                    <a:pt x="65" y="3666"/>
                  </a:lnTo>
                  <a:lnTo>
                    <a:pt x="170" y="3555"/>
                  </a:lnTo>
                  <a:lnTo>
                    <a:pt x="266" y="3438"/>
                  </a:lnTo>
                  <a:lnTo>
                    <a:pt x="352" y="3317"/>
                  </a:lnTo>
                  <a:lnTo>
                    <a:pt x="431" y="3193"/>
                  </a:lnTo>
                  <a:lnTo>
                    <a:pt x="500" y="3062"/>
                  </a:lnTo>
                  <a:lnTo>
                    <a:pt x="561" y="2930"/>
                  </a:lnTo>
                  <a:lnTo>
                    <a:pt x="613" y="2796"/>
                  </a:lnTo>
                  <a:lnTo>
                    <a:pt x="657" y="2658"/>
                  </a:lnTo>
                  <a:lnTo>
                    <a:pt x="691" y="2518"/>
                  </a:lnTo>
                  <a:lnTo>
                    <a:pt x="718" y="2379"/>
                  </a:lnTo>
                  <a:lnTo>
                    <a:pt x="735" y="2237"/>
                  </a:lnTo>
                  <a:lnTo>
                    <a:pt x="745" y="2093"/>
                  </a:lnTo>
                  <a:lnTo>
                    <a:pt x="745" y="1952"/>
                  </a:lnTo>
                  <a:lnTo>
                    <a:pt x="735" y="1808"/>
                  </a:lnTo>
                  <a:lnTo>
                    <a:pt x="718" y="1666"/>
                  </a:lnTo>
                  <a:lnTo>
                    <a:pt x="691" y="1526"/>
                  </a:lnTo>
                  <a:lnTo>
                    <a:pt x="657" y="1387"/>
                  </a:lnTo>
                  <a:lnTo>
                    <a:pt x="613" y="1249"/>
                  </a:lnTo>
                  <a:lnTo>
                    <a:pt x="561" y="1115"/>
                  </a:lnTo>
                  <a:lnTo>
                    <a:pt x="500" y="982"/>
                  </a:lnTo>
                  <a:lnTo>
                    <a:pt x="431" y="852"/>
                  </a:lnTo>
                  <a:lnTo>
                    <a:pt x="352" y="728"/>
                  </a:lnTo>
                  <a:lnTo>
                    <a:pt x="266" y="607"/>
                  </a:lnTo>
                  <a:lnTo>
                    <a:pt x="170" y="490"/>
                  </a:lnTo>
                  <a:lnTo>
                    <a:pt x="65" y="379"/>
                  </a:lnTo>
                  <a:lnTo>
                    <a:pt x="36" y="345"/>
                  </a:lnTo>
                  <a:lnTo>
                    <a:pt x="17" y="306"/>
                  </a:lnTo>
                  <a:lnTo>
                    <a:pt x="3" y="264"/>
                  </a:lnTo>
                  <a:lnTo>
                    <a:pt x="0" y="222"/>
                  </a:lnTo>
                  <a:lnTo>
                    <a:pt x="3" y="180"/>
                  </a:lnTo>
                  <a:lnTo>
                    <a:pt x="17" y="140"/>
                  </a:lnTo>
                  <a:lnTo>
                    <a:pt x="36" y="101"/>
                  </a:lnTo>
                  <a:lnTo>
                    <a:pt x="65" y="65"/>
                  </a:lnTo>
                  <a:lnTo>
                    <a:pt x="99" y="38"/>
                  </a:lnTo>
                  <a:lnTo>
                    <a:pt x="139" y="17"/>
                  </a:lnTo>
                  <a:lnTo>
                    <a:pt x="180" y="6"/>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7DBC2D"/>
                </a:highlight>
              </a:endParaRPr>
            </a:p>
          </p:txBody>
        </p:sp>
        <p:sp>
          <p:nvSpPr>
            <p:cNvPr id="31" name="Freeform 8">
              <a:extLst>
                <a:ext uri="{FF2B5EF4-FFF2-40B4-BE49-F238E27FC236}">
                  <a16:creationId xmlns:a16="http://schemas.microsoft.com/office/drawing/2014/main" id="{70C24DA9-A924-464D-AEC9-BCEED09C2102}"/>
                </a:ext>
              </a:extLst>
            </p:cNvPr>
            <p:cNvSpPr>
              <a:spLocks/>
            </p:cNvSpPr>
            <p:nvPr/>
          </p:nvSpPr>
          <p:spPr bwMode="auto">
            <a:xfrm>
              <a:off x="2755" y="952"/>
              <a:ext cx="460" cy="1375"/>
            </a:xfrm>
            <a:custGeom>
              <a:avLst/>
              <a:gdLst>
                <a:gd name="T0" fmla="*/ 264 w 920"/>
                <a:gd name="T1" fmla="*/ 4 h 2751"/>
                <a:gd name="T2" fmla="*/ 343 w 920"/>
                <a:gd name="T3" fmla="*/ 37 h 2751"/>
                <a:gd name="T4" fmla="*/ 473 w 920"/>
                <a:gd name="T5" fmla="*/ 167 h 2751"/>
                <a:gd name="T6" fmla="*/ 634 w 920"/>
                <a:gd name="T7" fmla="*/ 383 h 2751"/>
                <a:gd name="T8" fmla="*/ 759 w 920"/>
                <a:gd name="T9" fmla="*/ 617 h 2751"/>
                <a:gd name="T10" fmla="*/ 849 w 920"/>
                <a:gd name="T11" fmla="*/ 864 h 2751"/>
                <a:gd name="T12" fmla="*/ 902 w 920"/>
                <a:gd name="T13" fmla="*/ 1117 h 2751"/>
                <a:gd name="T14" fmla="*/ 920 w 920"/>
                <a:gd name="T15" fmla="*/ 1375 h 2751"/>
                <a:gd name="T16" fmla="*/ 902 w 920"/>
                <a:gd name="T17" fmla="*/ 1634 h 2751"/>
                <a:gd name="T18" fmla="*/ 849 w 920"/>
                <a:gd name="T19" fmla="*/ 1889 h 2751"/>
                <a:gd name="T20" fmla="*/ 759 w 920"/>
                <a:gd name="T21" fmla="*/ 2134 h 2751"/>
                <a:gd name="T22" fmla="*/ 634 w 920"/>
                <a:gd name="T23" fmla="*/ 2367 h 2751"/>
                <a:gd name="T24" fmla="*/ 473 w 920"/>
                <a:gd name="T25" fmla="*/ 2584 h 2751"/>
                <a:gd name="T26" fmla="*/ 343 w 920"/>
                <a:gd name="T27" fmla="*/ 2714 h 2751"/>
                <a:gd name="T28" fmla="*/ 264 w 920"/>
                <a:gd name="T29" fmla="*/ 2747 h 2751"/>
                <a:gd name="T30" fmla="*/ 180 w 920"/>
                <a:gd name="T31" fmla="*/ 2747 h 2751"/>
                <a:gd name="T32" fmla="*/ 99 w 920"/>
                <a:gd name="T33" fmla="*/ 2714 h 2751"/>
                <a:gd name="T34" fmla="*/ 36 w 920"/>
                <a:gd name="T35" fmla="*/ 2651 h 2751"/>
                <a:gd name="T36" fmla="*/ 4 w 920"/>
                <a:gd name="T37" fmla="*/ 2572 h 2751"/>
                <a:gd name="T38" fmla="*/ 4 w 920"/>
                <a:gd name="T39" fmla="*/ 2486 h 2751"/>
                <a:gd name="T40" fmla="*/ 36 w 920"/>
                <a:gd name="T41" fmla="*/ 2408 h 2751"/>
                <a:gd name="T42" fmla="*/ 147 w 920"/>
                <a:gd name="T43" fmla="*/ 2283 h 2751"/>
                <a:gd name="T44" fmla="*/ 283 w 920"/>
                <a:gd name="T45" fmla="*/ 2090 h 2751"/>
                <a:gd name="T46" fmla="*/ 385 w 920"/>
                <a:gd name="T47" fmla="*/ 1879 h 2751"/>
                <a:gd name="T48" fmla="*/ 448 w 920"/>
                <a:gd name="T49" fmla="*/ 1659 h 2751"/>
                <a:gd name="T50" fmla="*/ 477 w 920"/>
                <a:gd name="T51" fmla="*/ 1433 h 2751"/>
                <a:gd name="T52" fmla="*/ 467 w 920"/>
                <a:gd name="T53" fmla="*/ 1205 h 2751"/>
                <a:gd name="T54" fmla="*/ 421 w 920"/>
                <a:gd name="T55" fmla="*/ 981 h 2751"/>
                <a:gd name="T56" fmla="*/ 339 w 920"/>
                <a:gd name="T57" fmla="*/ 764 h 2751"/>
                <a:gd name="T58" fmla="*/ 220 w 920"/>
                <a:gd name="T59" fmla="*/ 563 h 2751"/>
                <a:gd name="T60" fmla="*/ 65 w 920"/>
                <a:gd name="T61" fmla="*/ 378 h 2751"/>
                <a:gd name="T62" fmla="*/ 17 w 920"/>
                <a:gd name="T63" fmla="*/ 305 h 2751"/>
                <a:gd name="T64" fmla="*/ 0 w 920"/>
                <a:gd name="T65" fmla="*/ 222 h 2751"/>
                <a:gd name="T66" fmla="*/ 17 w 920"/>
                <a:gd name="T67" fmla="*/ 138 h 2751"/>
                <a:gd name="T68" fmla="*/ 65 w 920"/>
                <a:gd name="T69" fmla="*/ 65 h 2751"/>
                <a:gd name="T70" fmla="*/ 138 w 920"/>
                <a:gd name="T71" fmla="*/ 16 h 2751"/>
                <a:gd name="T72" fmla="*/ 222 w 920"/>
                <a:gd name="T73" fmla="*/ 0 h 2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0" h="2751">
                  <a:moveTo>
                    <a:pt x="222" y="0"/>
                  </a:moveTo>
                  <a:lnTo>
                    <a:pt x="264" y="4"/>
                  </a:lnTo>
                  <a:lnTo>
                    <a:pt x="304" y="16"/>
                  </a:lnTo>
                  <a:lnTo>
                    <a:pt x="343" y="37"/>
                  </a:lnTo>
                  <a:lnTo>
                    <a:pt x="379" y="65"/>
                  </a:lnTo>
                  <a:lnTo>
                    <a:pt x="473" y="167"/>
                  </a:lnTo>
                  <a:lnTo>
                    <a:pt x="557" y="272"/>
                  </a:lnTo>
                  <a:lnTo>
                    <a:pt x="634" y="383"/>
                  </a:lnTo>
                  <a:lnTo>
                    <a:pt x="701" y="498"/>
                  </a:lnTo>
                  <a:lnTo>
                    <a:pt x="759" y="617"/>
                  </a:lnTo>
                  <a:lnTo>
                    <a:pt x="808" y="740"/>
                  </a:lnTo>
                  <a:lnTo>
                    <a:pt x="849" y="864"/>
                  </a:lnTo>
                  <a:lnTo>
                    <a:pt x="879" y="990"/>
                  </a:lnTo>
                  <a:lnTo>
                    <a:pt x="902" y="1117"/>
                  </a:lnTo>
                  <a:lnTo>
                    <a:pt x="916" y="1247"/>
                  </a:lnTo>
                  <a:lnTo>
                    <a:pt x="920" y="1375"/>
                  </a:lnTo>
                  <a:lnTo>
                    <a:pt x="916" y="1506"/>
                  </a:lnTo>
                  <a:lnTo>
                    <a:pt x="902" y="1634"/>
                  </a:lnTo>
                  <a:lnTo>
                    <a:pt x="879" y="1762"/>
                  </a:lnTo>
                  <a:lnTo>
                    <a:pt x="849" y="1889"/>
                  </a:lnTo>
                  <a:lnTo>
                    <a:pt x="808" y="2011"/>
                  </a:lnTo>
                  <a:lnTo>
                    <a:pt x="759" y="2134"/>
                  </a:lnTo>
                  <a:lnTo>
                    <a:pt x="701" y="2253"/>
                  </a:lnTo>
                  <a:lnTo>
                    <a:pt x="634" y="2367"/>
                  </a:lnTo>
                  <a:lnTo>
                    <a:pt x="557" y="2479"/>
                  </a:lnTo>
                  <a:lnTo>
                    <a:pt x="473" y="2584"/>
                  </a:lnTo>
                  <a:lnTo>
                    <a:pt x="379" y="2685"/>
                  </a:lnTo>
                  <a:lnTo>
                    <a:pt x="343" y="2714"/>
                  </a:lnTo>
                  <a:lnTo>
                    <a:pt x="304" y="2735"/>
                  </a:lnTo>
                  <a:lnTo>
                    <a:pt x="264" y="2747"/>
                  </a:lnTo>
                  <a:lnTo>
                    <a:pt x="222" y="2751"/>
                  </a:lnTo>
                  <a:lnTo>
                    <a:pt x="180" y="2747"/>
                  </a:lnTo>
                  <a:lnTo>
                    <a:pt x="138" y="2735"/>
                  </a:lnTo>
                  <a:lnTo>
                    <a:pt x="99" y="2714"/>
                  </a:lnTo>
                  <a:lnTo>
                    <a:pt x="65" y="2685"/>
                  </a:lnTo>
                  <a:lnTo>
                    <a:pt x="36" y="2651"/>
                  </a:lnTo>
                  <a:lnTo>
                    <a:pt x="17" y="2613"/>
                  </a:lnTo>
                  <a:lnTo>
                    <a:pt x="4" y="2572"/>
                  </a:lnTo>
                  <a:lnTo>
                    <a:pt x="0" y="2528"/>
                  </a:lnTo>
                  <a:lnTo>
                    <a:pt x="4" y="2486"/>
                  </a:lnTo>
                  <a:lnTo>
                    <a:pt x="17" y="2446"/>
                  </a:lnTo>
                  <a:lnTo>
                    <a:pt x="36" y="2408"/>
                  </a:lnTo>
                  <a:lnTo>
                    <a:pt x="65" y="2373"/>
                  </a:lnTo>
                  <a:lnTo>
                    <a:pt x="147" y="2283"/>
                  </a:lnTo>
                  <a:lnTo>
                    <a:pt x="220" y="2187"/>
                  </a:lnTo>
                  <a:lnTo>
                    <a:pt x="283" y="2090"/>
                  </a:lnTo>
                  <a:lnTo>
                    <a:pt x="339" y="1986"/>
                  </a:lnTo>
                  <a:lnTo>
                    <a:pt x="385" y="1879"/>
                  </a:lnTo>
                  <a:lnTo>
                    <a:pt x="421" y="1770"/>
                  </a:lnTo>
                  <a:lnTo>
                    <a:pt x="448" y="1659"/>
                  </a:lnTo>
                  <a:lnTo>
                    <a:pt x="467" y="1546"/>
                  </a:lnTo>
                  <a:lnTo>
                    <a:pt x="477" y="1433"/>
                  </a:lnTo>
                  <a:lnTo>
                    <a:pt x="477" y="1318"/>
                  </a:lnTo>
                  <a:lnTo>
                    <a:pt x="467" y="1205"/>
                  </a:lnTo>
                  <a:lnTo>
                    <a:pt x="448" y="1092"/>
                  </a:lnTo>
                  <a:lnTo>
                    <a:pt x="421" y="981"/>
                  </a:lnTo>
                  <a:lnTo>
                    <a:pt x="385" y="872"/>
                  </a:lnTo>
                  <a:lnTo>
                    <a:pt x="339" y="764"/>
                  </a:lnTo>
                  <a:lnTo>
                    <a:pt x="283" y="661"/>
                  </a:lnTo>
                  <a:lnTo>
                    <a:pt x="220" y="563"/>
                  </a:lnTo>
                  <a:lnTo>
                    <a:pt x="147" y="468"/>
                  </a:lnTo>
                  <a:lnTo>
                    <a:pt x="65" y="378"/>
                  </a:lnTo>
                  <a:lnTo>
                    <a:pt x="36" y="343"/>
                  </a:lnTo>
                  <a:lnTo>
                    <a:pt x="17" y="305"/>
                  </a:lnTo>
                  <a:lnTo>
                    <a:pt x="4" y="265"/>
                  </a:lnTo>
                  <a:lnTo>
                    <a:pt x="0" y="222"/>
                  </a:lnTo>
                  <a:lnTo>
                    <a:pt x="4" y="180"/>
                  </a:lnTo>
                  <a:lnTo>
                    <a:pt x="17" y="138"/>
                  </a:lnTo>
                  <a:lnTo>
                    <a:pt x="36" y="100"/>
                  </a:lnTo>
                  <a:lnTo>
                    <a:pt x="65" y="65"/>
                  </a:lnTo>
                  <a:lnTo>
                    <a:pt x="99" y="37"/>
                  </a:lnTo>
                  <a:lnTo>
                    <a:pt x="138" y="16"/>
                  </a:lnTo>
                  <a:lnTo>
                    <a:pt x="180" y="4"/>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7DBC2D"/>
                </a:highlight>
              </a:endParaRPr>
            </a:p>
          </p:txBody>
        </p:sp>
        <p:sp>
          <p:nvSpPr>
            <p:cNvPr id="32" name="Freeform 9">
              <a:extLst>
                <a:ext uri="{FF2B5EF4-FFF2-40B4-BE49-F238E27FC236}">
                  <a16:creationId xmlns:a16="http://schemas.microsoft.com/office/drawing/2014/main" id="{01463F0C-5375-45E3-87A3-C9CD1366B382}"/>
                </a:ext>
              </a:extLst>
            </p:cNvPr>
            <p:cNvSpPr>
              <a:spLocks/>
            </p:cNvSpPr>
            <p:nvPr/>
          </p:nvSpPr>
          <p:spPr bwMode="auto">
            <a:xfrm>
              <a:off x="2429" y="1278"/>
              <a:ext cx="325" cy="722"/>
            </a:xfrm>
            <a:custGeom>
              <a:avLst/>
              <a:gdLst>
                <a:gd name="T0" fmla="*/ 223 w 652"/>
                <a:gd name="T1" fmla="*/ 0 h 1444"/>
                <a:gd name="T2" fmla="*/ 265 w 652"/>
                <a:gd name="T3" fmla="*/ 4 h 1444"/>
                <a:gd name="T4" fmla="*/ 305 w 652"/>
                <a:gd name="T5" fmla="*/ 16 h 1444"/>
                <a:gd name="T6" fmla="*/ 345 w 652"/>
                <a:gd name="T7" fmla="*/ 37 h 1444"/>
                <a:gd name="T8" fmla="*/ 380 w 652"/>
                <a:gd name="T9" fmla="*/ 66 h 1444"/>
                <a:gd name="T10" fmla="*/ 443 w 652"/>
                <a:gd name="T11" fmla="*/ 134 h 1444"/>
                <a:gd name="T12" fmla="*/ 498 w 652"/>
                <a:gd name="T13" fmla="*/ 211 h 1444"/>
                <a:gd name="T14" fmla="*/ 544 w 652"/>
                <a:gd name="T15" fmla="*/ 290 h 1444"/>
                <a:gd name="T16" fmla="*/ 583 w 652"/>
                <a:gd name="T17" fmla="*/ 372 h 1444"/>
                <a:gd name="T18" fmla="*/ 613 w 652"/>
                <a:gd name="T19" fmla="*/ 458 h 1444"/>
                <a:gd name="T20" fmla="*/ 635 w 652"/>
                <a:gd name="T21" fmla="*/ 544 h 1444"/>
                <a:gd name="T22" fmla="*/ 648 w 652"/>
                <a:gd name="T23" fmla="*/ 632 h 1444"/>
                <a:gd name="T24" fmla="*/ 652 w 652"/>
                <a:gd name="T25" fmla="*/ 722 h 1444"/>
                <a:gd name="T26" fmla="*/ 648 w 652"/>
                <a:gd name="T27" fmla="*/ 812 h 1444"/>
                <a:gd name="T28" fmla="*/ 635 w 652"/>
                <a:gd name="T29" fmla="*/ 901 h 1444"/>
                <a:gd name="T30" fmla="*/ 613 w 652"/>
                <a:gd name="T31" fmla="*/ 987 h 1444"/>
                <a:gd name="T32" fmla="*/ 583 w 652"/>
                <a:gd name="T33" fmla="*/ 1073 h 1444"/>
                <a:gd name="T34" fmla="*/ 544 w 652"/>
                <a:gd name="T35" fmla="*/ 1155 h 1444"/>
                <a:gd name="T36" fmla="*/ 498 w 652"/>
                <a:gd name="T37" fmla="*/ 1234 h 1444"/>
                <a:gd name="T38" fmla="*/ 443 w 652"/>
                <a:gd name="T39" fmla="*/ 1310 h 1444"/>
                <a:gd name="T40" fmla="*/ 380 w 652"/>
                <a:gd name="T41" fmla="*/ 1381 h 1444"/>
                <a:gd name="T42" fmla="*/ 345 w 652"/>
                <a:gd name="T43" fmla="*/ 1408 h 1444"/>
                <a:gd name="T44" fmla="*/ 305 w 652"/>
                <a:gd name="T45" fmla="*/ 1429 h 1444"/>
                <a:gd name="T46" fmla="*/ 265 w 652"/>
                <a:gd name="T47" fmla="*/ 1441 h 1444"/>
                <a:gd name="T48" fmla="*/ 223 w 652"/>
                <a:gd name="T49" fmla="*/ 1444 h 1444"/>
                <a:gd name="T50" fmla="*/ 180 w 652"/>
                <a:gd name="T51" fmla="*/ 1441 h 1444"/>
                <a:gd name="T52" fmla="*/ 138 w 652"/>
                <a:gd name="T53" fmla="*/ 1429 h 1444"/>
                <a:gd name="T54" fmla="*/ 100 w 652"/>
                <a:gd name="T55" fmla="*/ 1408 h 1444"/>
                <a:gd name="T56" fmla="*/ 65 w 652"/>
                <a:gd name="T57" fmla="*/ 1381 h 1444"/>
                <a:gd name="T58" fmla="*/ 37 w 652"/>
                <a:gd name="T59" fmla="*/ 1345 h 1444"/>
                <a:gd name="T60" fmla="*/ 17 w 652"/>
                <a:gd name="T61" fmla="*/ 1307 h 1444"/>
                <a:gd name="T62" fmla="*/ 4 w 652"/>
                <a:gd name="T63" fmla="*/ 1266 h 1444"/>
                <a:gd name="T64" fmla="*/ 0 w 652"/>
                <a:gd name="T65" fmla="*/ 1224 h 1444"/>
                <a:gd name="T66" fmla="*/ 4 w 652"/>
                <a:gd name="T67" fmla="*/ 1182 h 1444"/>
                <a:gd name="T68" fmla="*/ 17 w 652"/>
                <a:gd name="T69" fmla="*/ 1140 h 1444"/>
                <a:gd name="T70" fmla="*/ 37 w 652"/>
                <a:gd name="T71" fmla="*/ 1102 h 1444"/>
                <a:gd name="T72" fmla="*/ 65 w 652"/>
                <a:gd name="T73" fmla="*/ 1067 h 1444"/>
                <a:gd name="T74" fmla="*/ 113 w 652"/>
                <a:gd name="T75" fmla="*/ 1012 h 1444"/>
                <a:gd name="T76" fmla="*/ 150 w 652"/>
                <a:gd name="T77" fmla="*/ 952 h 1444"/>
                <a:gd name="T78" fmla="*/ 178 w 652"/>
                <a:gd name="T79" fmla="*/ 889 h 1444"/>
                <a:gd name="T80" fmla="*/ 198 w 652"/>
                <a:gd name="T81" fmla="*/ 824 h 1444"/>
                <a:gd name="T82" fmla="*/ 207 w 652"/>
                <a:gd name="T83" fmla="*/ 757 h 1444"/>
                <a:gd name="T84" fmla="*/ 207 w 652"/>
                <a:gd name="T85" fmla="*/ 688 h 1444"/>
                <a:gd name="T86" fmla="*/ 198 w 652"/>
                <a:gd name="T87" fmla="*/ 621 h 1444"/>
                <a:gd name="T88" fmla="*/ 178 w 652"/>
                <a:gd name="T89" fmla="*/ 556 h 1444"/>
                <a:gd name="T90" fmla="*/ 150 w 652"/>
                <a:gd name="T91" fmla="*/ 493 h 1444"/>
                <a:gd name="T92" fmla="*/ 113 w 652"/>
                <a:gd name="T93" fmla="*/ 433 h 1444"/>
                <a:gd name="T94" fmla="*/ 65 w 652"/>
                <a:gd name="T95" fmla="*/ 378 h 1444"/>
                <a:gd name="T96" fmla="*/ 37 w 652"/>
                <a:gd name="T97" fmla="*/ 343 h 1444"/>
                <a:gd name="T98" fmla="*/ 17 w 652"/>
                <a:gd name="T99" fmla="*/ 305 h 1444"/>
                <a:gd name="T100" fmla="*/ 4 w 652"/>
                <a:gd name="T101" fmla="*/ 263 h 1444"/>
                <a:gd name="T102" fmla="*/ 0 w 652"/>
                <a:gd name="T103" fmla="*/ 221 h 1444"/>
                <a:gd name="T104" fmla="*/ 4 w 652"/>
                <a:gd name="T105" fmla="*/ 178 h 1444"/>
                <a:gd name="T106" fmla="*/ 17 w 652"/>
                <a:gd name="T107" fmla="*/ 138 h 1444"/>
                <a:gd name="T108" fmla="*/ 37 w 652"/>
                <a:gd name="T109" fmla="*/ 100 h 1444"/>
                <a:gd name="T110" fmla="*/ 65 w 652"/>
                <a:gd name="T111" fmla="*/ 66 h 1444"/>
                <a:gd name="T112" fmla="*/ 100 w 652"/>
                <a:gd name="T113" fmla="*/ 37 h 1444"/>
                <a:gd name="T114" fmla="*/ 138 w 652"/>
                <a:gd name="T115" fmla="*/ 16 h 1444"/>
                <a:gd name="T116" fmla="*/ 180 w 652"/>
                <a:gd name="T117" fmla="*/ 4 h 1444"/>
                <a:gd name="T118" fmla="*/ 223 w 652"/>
                <a:gd name="T119" fmla="*/ 0 h 1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52" h="1444">
                  <a:moveTo>
                    <a:pt x="223" y="0"/>
                  </a:moveTo>
                  <a:lnTo>
                    <a:pt x="265" y="4"/>
                  </a:lnTo>
                  <a:lnTo>
                    <a:pt x="305" y="16"/>
                  </a:lnTo>
                  <a:lnTo>
                    <a:pt x="345" y="37"/>
                  </a:lnTo>
                  <a:lnTo>
                    <a:pt x="380" y="66"/>
                  </a:lnTo>
                  <a:lnTo>
                    <a:pt x="443" y="134"/>
                  </a:lnTo>
                  <a:lnTo>
                    <a:pt x="498" y="211"/>
                  </a:lnTo>
                  <a:lnTo>
                    <a:pt x="544" y="290"/>
                  </a:lnTo>
                  <a:lnTo>
                    <a:pt x="583" y="372"/>
                  </a:lnTo>
                  <a:lnTo>
                    <a:pt x="613" y="458"/>
                  </a:lnTo>
                  <a:lnTo>
                    <a:pt x="635" y="544"/>
                  </a:lnTo>
                  <a:lnTo>
                    <a:pt x="648" y="632"/>
                  </a:lnTo>
                  <a:lnTo>
                    <a:pt x="652" y="722"/>
                  </a:lnTo>
                  <a:lnTo>
                    <a:pt x="648" y="812"/>
                  </a:lnTo>
                  <a:lnTo>
                    <a:pt x="635" y="901"/>
                  </a:lnTo>
                  <a:lnTo>
                    <a:pt x="613" y="987"/>
                  </a:lnTo>
                  <a:lnTo>
                    <a:pt x="583" y="1073"/>
                  </a:lnTo>
                  <a:lnTo>
                    <a:pt x="544" y="1155"/>
                  </a:lnTo>
                  <a:lnTo>
                    <a:pt x="498" y="1234"/>
                  </a:lnTo>
                  <a:lnTo>
                    <a:pt x="443" y="1310"/>
                  </a:lnTo>
                  <a:lnTo>
                    <a:pt x="380" y="1381"/>
                  </a:lnTo>
                  <a:lnTo>
                    <a:pt x="345" y="1408"/>
                  </a:lnTo>
                  <a:lnTo>
                    <a:pt x="305" y="1429"/>
                  </a:lnTo>
                  <a:lnTo>
                    <a:pt x="265" y="1441"/>
                  </a:lnTo>
                  <a:lnTo>
                    <a:pt x="223" y="1444"/>
                  </a:lnTo>
                  <a:lnTo>
                    <a:pt x="180" y="1441"/>
                  </a:lnTo>
                  <a:lnTo>
                    <a:pt x="138" y="1429"/>
                  </a:lnTo>
                  <a:lnTo>
                    <a:pt x="100" y="1408"/>
                  </a:lnTo>
                  <a:lnTo>
                    <a:pt x="65" y="1381"/>
                  </a:lnTo>
                  <a:lnTo>
                    <a:pt x="37" y="1345"/>
                  </a:lnTo>
                  <a:lnTo>
                    <a:pt x="17" y="1307"/>
                  </a:lnTo>
                  <a:lnTo>
                    <a:pt x="4" y="1266"/>
                  </a:lnTo>
                  <a:lnTo>
                    <a:pt x="0" y="1224"/>
                  </a:lnTo>
                  <a:lnTo>
                    <a:pt x="4" y="1182"/>
                  </a:lnTo>
                  <a:lnTo>
                    <a:pt x="17" y="1140"/>
                  </a:lnTo>
                  <a:lnTo>
                    <a:pt x="37" y="1102"/>
                  </a:lnTo>
                  <a:lnTo>
                    <a:pt x="65" y="1067"/>
                  </a:lnTo>
                  <a:lnTo>
                    <a:pt x="113" y="1012"/>
                  </a:lnTo>
                  <a:lnTo>
                    <a:pt x="150" y="952"/>
                  </a:lnTo>
                  <a:lnTo>
                    <a:pt x="178" y="889"/>
                  </a:lnTo>
                  <a:lnTo>
                    <a:pt x="198" y="824"/>
                  </a:lnTo>
                  <a:lnTo>
                    <a:pt x="207" y="757"/>
                  </a:lnTo>
                  <a:lnTo>
                    <a:pt x="207" y="688"/>
                  </a:lnTo>
                  <a:lnTo>
                    <a:pt x="198" y="621"/>
                  </a:lnTo>
                  <a:lnTo>
                    <a:pt x="178" y="556"/>
                  </a:lnTo>
                  <a:lnTo>
                    <a:pt x="150" y="493"/>
                  </a:lnTo>
                  <a:lnTo>
                    <a:pt x="113" y="433"/>
                  </a:lnTo>
                  <a:lnTo>
                    <a:pt x="65" y="378"/>
                  </a:lnTo>
                  <a:lnTo>
                    <a:pt x="37" y="343"/>
                  </a:lnTo>
                  <a:lnTo>
                    <a:pt x="17" y="305"/>
                  </a:lnTo>
                  <a:lnTo>
                    <a:pt x="4" y="263"/>
                  </a:lnTo>
                  <a:lnTo>
                    <a:pt x="0" y="221"/>
                  </a:lnTo>
                  <a:lnTo>
                    <a:pt x="4" y="178"/>
                  </a:lnTo>
                  <a:lnTo>
                    <a:pt x="17" y="138"/>
                  </a:lnTo>
                  <a:lnTo>
                    <a:pt x="37" y="100"/>
                  </a:lnTo>
                  <a:lnTo>
                    <a:pt x="65" y="66"/>
                  </a:lnTo>
                  <a:lnTo>
                    <a:pt x="100" y="37"/>
                  </a:lnTo>
                  <a:lnTo>
                    <a:pt x="138" y="16"/>
                  </a:lnTo>
                  <a:lnTo>
                    <a:pt x="180" y="4"/>
                  </a:lnTo>
                  <a:lnTo>
                    <a:pt x="2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7DBC2D"/>
                </a:highlight>
              </a:endParaRPr>
            </a:p>
          </p:txBody>
        </p:sp>
      </p:grpSp>
      <p:grpSp>
        <p:nvGrpSpPr>
          <p:cNvPr id="33" name="Group 18">
            <a:extLst>
              <a:ext uri="{FF2B5EF4-FFF2-40B4-BE49-F238E27FC236}">
                <a16:creationId xmlns:a16="http://schemas.microsoft.com/office/drawing/2014/main" id="{1AFB4660-CAF3-495F-8877-D548FCCE9F10}"/>
              </a:ext>
            </a:extLst>
          </p:cNvPr>
          <p:cNvGrpSpPr>
            <a:grpSpLocks noChangeAspect="1"/>
          </p:cNvGrpSpPr>
          <p:nvPr/>
        </p:nvGrpSpPr>
        <p:grpSpPr bwMode="auto">
          <a:xfrm>
            <a:off x="4589169" y="3359715"/>
            <a:ext cx="244782" cy="246644"/>
            <a:chOff x="2259" y="569"/>
            <a:chExt cx="3155" cy="3179"/>
          </a:xfrm>
          <a:solidFill>
            <a:srgbClr val="16A1CA"/>
          </a:solidFill>
        </p:grpSpPr>
        <p:sp>
          <p:nvSpPr>
            <p:cNvPr id="34" name="Freeform 20">
              <a:extLst>
                <a:ext uri="{FF2B5EF4-FFF2-40B4-BE49-F238E27FC236}">
                  <a16:creationId xmlns:a16="http://schemas.microsoft.com/office/drawing/2014/main" id="{34E40727-46E6-405B-891D-98118BD747F1}"/>
                </a:ext>
              </a:extLst>
            </p:cNvPr>
            <p:cNvSpPr>
              <a:spLocks/>
            </p:cNvSpPr>
            <p:nvPr/>
          </p:nvSpPr>
          <p:spPr bwMode="auto">
            <a:xfrm>
              <a:off x="2259" y="3206"/>
              <a:ext cx="3099" cy="542"/>
            </a:xfrm>
            <a:custGeom>
              <a:avLst/>
              <a:gdLst>
                <a:gd name="T0" fmla="*/ 631 w 6198"/>
                <a:gd name="T1" fmla="*/ 0 h 1086"/>
                <a:gd name="T2" fmla="*/ 5567 w 6198"/>
                <a:gd name="T3" fmla="*/ 0 h 1086"/>
                <a:gd name="T4" fmla="*/ 5631 w 6198"/>
                <a:gd name="T5" fmla="*/ 6 h 1086"/>
                <a:gd name="T6" fmla="*/ 5693 w 6198"/>
                <a:gd name="T7" fmla="*/ 20 h 1086"/>
                <a:gd name="T8" fmla="*/ 5753 w 6198"/>
                <a:gd name="T9" fmla="*/ 43 h 1086"/>
                <a:gd name="T10" fmla="*/ 5807 w 6198"/>
                <a:gd name="T11" fmla="*/ 74 h 1086"/>
                <a:gd name="T12" fmla="*/ 5855 w 6198"/>
                <a:gd name="T13" fmla="*/ 114 h 1086"/>
                <a:gd name="T14" fmla="*/ 5898 w 6198"/>
                <a:gd name="T15" fmla="*/ 159 h 1086"/>
                <a:gd name="T16" fmla="*/ 5935 w 6198"/>
                <a:gd name="T17" fmla="*/ 213 h 1086"/>
                <a:gd name="T18" fmla="*/ 5962 w 6198"/>
                <a:gd name="T19" fmla="*/ 271 h 1086"/>
                <a:gd name="T20" fmla="*/ 6187 w 6198"/>
                <a:gd name="T21" fmla="*/ 842 h 1086"/>
                <a:gd name="T22" fmla="*/ 6196 w 6198"/>
                <a:gd name="T23" fmla="*/ 884 h 1086"/>
                <a:gd name="T24" fmla="*/ 6198 w 6198"/>
                <a:gd name="T25" fmla="*/ 927 h 1086"/>
                <a:gd name="T26" fmla="*/ 6187 w 6198"/>
                <a:gd name="T27" fmla="*/ 969 h 1086"/>
                <a:gd name="T28" fmla="*/ 6167 w 6198"/>
                <a:gd name="T29" fmla="*/ 1008 h 1086"/>
                <a:gd name="T30" fmla="*/ 6146 w 6198"/>
                <a:gd name="T31" fmla="*/ 1033 h 1086"/>
                <a:gd name="T32" fmla="*/ 6119 w 6198"/>
                <a:gd name="T33" fmla="*/ 1057 h 1086"/>
                <a:gd name="T34" fmla="*/ 6088 w 6198"/>
                <a:gd name="T35" fmla="*/ 1072 h 1086"/>
                <a:gd name="T36" fmla="*/ 6055 w 6198"/>
                <a:gd name="T37" fmla="*/ 1082 h 1086"/>
                <a:gd name="T38" fmla="*/ 6020 w 6198"/>
                <a:gd name="T39" fmla="*/ 1086 h 1086"/>
                <a:gd name="T40" fmla="*/ 178 w 6198"/>
                <a:gd name="T41" fmla="*/ 1086 h 1086"/>
                <a:gd name="T42" fmla="*/ 143 w 6198"/>
                <a:gd name="T43" fmla="*/ 1082 h 1086"/>
                <a:gd name="T44" fmla="*/ 110 w 6198"/>
                <a:gd name="T45" fmla="*/ 1072 h 1086"/>
                <a:gd name="T46" fmla="*/ 79 w 6198"/>
                <a:gd name="T47" fmla="*/ 1057 h 1086"/>
                <a:gd name="T48" fmla="*/ 52 w 6198"/>
                <a:gd name="T49" fmla="*/ 1033 h 1086"/>
                <a:gd name="T50" fmla="*/ 31 w 6198"/>
                <a:gd name="T51" fmla="*/ 1008 h 1086"/>
                <a:gd name="T52" fmla="*/ 10 w 6198"/>
                <a:gd name="T53" fmla="*/ 969 h 1086"/>
                <a:gd name="T54" fmla="*/ 0 w 6198"/>
                <a:gd name="T55" fmla="*/ 927 h 1086"/>
                <a:gd name="T56" fmla="*/ 0 w 6198"/>
                <a:gd name="T57" fmla="*/ 884 h 1086"/>
                <a:gd name="T58" fmla="*/ 12 w 6198"/>
                <a:gd name="T59" fmla="*/ 842 h 1086"/>
                <a:gd name="T60" fmla="*/ 234 w 6198"/>
                <a:gd name="T61" fmla="*/ 271 h 1086"/>
                <a:gd name="T62" fmla="*/ 263 w 6198"/>
                <a:gd name="T63" fmla="*/ 213 h 1086"/>
                <a:gd name="T64" fmla="*/ 298 w 6198"/>
                <a:gd name="T65" fmla="*/ 159 h 1086"/>
                <a:gd name="T66" fmla="*/ 343 w 6198"/>
                <a:gd name="T67" fmla="*/ 114 h 1086"/>
                <a:gd name="T68" fmla="*/ 391 w 6198"/>
                <a:gd name="T69" fmla="*/ 74 h 1086"/>
                <a:gd name="T70" fmla="*/ 445 w 6198"/>
                <a:gd name="T71" fmla="*/ 43 h 1086"/>
                <a:gd name="T72" fmla="*/ 503 w 6198"/>
                <a:gd name="T73" fmla="*/ 20 h 1086"/>
                <a:gd name="T74" fmla="*/ 565 w 6198"/>
                <a:gd name="T75" fmla="*/ 6 h 1086"/>
                <a:gd name="T76" fmla="*/ 631 w 6198"/>
                <a:gd name="T77" fmla="*/ 0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98" h="1086">
                  <a:moveTo>
                    <a:pt x="631" y="0"/>
                  </a:moveTo>
                  <a:lnTo>
                    <a:pt x="5567" y="0"/>
                  </a:lnTo>
                  <a:lnTo>
                    <a:pt x="5631" y="6"/>
                  </a:lnTo>
                  <a:lnTo>
                    <a:pt x="5693" y="20"/>
                  </a:lnTo>
                  <a:lnTo>
                    <a:pt x="5753" y="43"/>
                  </a:lnTo>
                  <a:lnTo>
                    <a:pt x="5807" y="74"/>
                  </a:lnTo>
                  <a:lnTo>
                    <a:pt x="5855" y="114"/>
                  </a:lnTo>
                  <a:lnTo>
                    <a:pt x="5898" y="159"/>
                  </a:lnTo>
                  <a:lnTo>
                    <a:pt x="5935" y="213"/>
                  </a:lnTo>
                  <a:lnTo>
                    <a:pt x="5962" y="271"/>
                  </a:lnTo>
                  <a:lnTo>
                    <a:pt x="6187" y="842"/>
                  </a:lnTo>
                  <a:lnTo>
                    <a:pt x="6196" y="884"/>
                  </a:lnTo>
                  <a:lnTo>
                    <a:pt x="6198" y="927"/>
                  </a:lnTo>
                  <a:lnTo>
                    <a:pt x="6187" y="969"/>
                  </a:lnTo>
                  <a:lnTo>
                    <a:pt x="6167" y="1008"/>
                  </a:lnTo>
                  <a:lnTo>
                    <a:pt x="6146" y="1033"/>
                  </a:lnTo>
                  <a:lnTo>
                    <a:pt x="6119" y="1057"/>
                  </a:lnTo>
                  <a:lnTo>
                    <a:pt x="6088" y="1072"/>
                  </a:lnTo>
                  <a:lnTo>
                    <a:pt x="6055" y="1082"/>
                  </a:lnTo>
                  <a:lnTo>
                    <a:pt x="6020" y="1086"/>
                  </a:lnTo>
                  <a:lnTo>
                    <a:pt x="178" y="1086"/>
                  </a:lnTo>
                  <a:lnTo>
                    <a:pt x="143" y="1082"/>
                  </a:lnTo>
                  <a:lnTo>
                    <a:pt x="110" y="1072"/>
                  </a:lnTo>
                  <a:lnTo>
                    <a:pt x="79" y="1057"/>
                  </a:lnTo>
                  <a:lnTo>
                    <a:pt x="52" y="1033"/>
                  </a:lnTo>
                  <a:lnTo>
                    <a:pt x="31" y="1008"/>
                  </a:lnTo>
                  <a:lnTo>
                    <a:pt x="10" y="969"/>
                  </a:lnTo>
                  <a:lnTo>
                    <a:pt x="0" y="927"/>
                  </a:lnTo>
                  <a:lnTo>
                    <a:pt x="0" y="884"/>
                  </a:lnTo>
                  <a:lnTo>
                    <a:pt x="12" y="842"/>
                  </a:lnTo>
                  <a:lnTo>
                    <a:pt x="234" y="271"/>
                  </a:lnTo>
                  <a:lnTo>
                    <a:pt x="263" y="213"/>
                  </a:lnTo>
                  <a:lnTo>
                    <a:pt x="298" y="159"/>
                  </a:lnTo>
                  <a:lnTo>
                    <a:pt x="343" y="114"/>
                  </a:lnTo>
                  <a:lnTo>
                    <a:pt x="391" y="74"/>
                  </a:lnTo>
                  <a:lnTo>
                    <a:pt x="445" y="43"/>
                  </a:lnTo>
                  <a:lnTo>
                    <a:pt x="503" y="20"/>
                  </a:lnTo>
                  <a:lnTo>
                    <a:pt x="565" y="6"/>
                  </a:lnTo>
                  <a:lnTo>
                    <a:pt x="6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21">
              <a:extLst>
                <a:ext uri="{FF2B5EF4-FFF2-40B4-BE49-F238E27FC236}">
                  <a16:creationId xmlns:a16="http://schemas.microsoft.com/office/drawing/2014/main" id="{9F151D24-8157-4846-A6D9-0E790C3D1F38}"/>
                </a:ext>
              </a:extLst>
            </p:cNvPr>
            <p:cNvSpPr>
              <a:spLocks/>
            </p:cNvSpPr>
            <p:nvPr/>
          </p:nvSpPr>
          <p:spPr bwMode="auto">
            <a:xfrm>
              <a:off x="2445" y="1082"/>
              <a:ext cx="2727" cy="1905"/>
            </a:xfrm>
            <a:custGeom>
              <a:avLst/>
              <a:gdLst>
                <a:gd name="T0" fmla="*/ 424 w 5454"/>
                <a:gd name="T1" fmla="*/ 0 h 3809"/>
                <a:gd name="T2" fmla="*/ 2486 w 5454"/>
                <a:gd name="T3" fmla="*/ 0 h 3809"/>
                <a:gd name="T4" fmla="*/ 2486 w 5454"/>
                <a:gd name="T5" fmla="*/ 424 h 3809"/>
                <a:gd name="T6" fmla="*/ 424 w 5454"/>
                <a:gd name="T7" fmla="*/ 424 h 3809"/>
                <a:gd name="T8" fmla="*/ 424 w 5454"/>
                <a:gd name="T9" fmla="*/ 3383 h 3809"/>
                <a:gd name="T10" fmla="*/ 5028 w 5454"/>
                <a:gd name="T11" fmla="*/ 3385 h 3809"/>
                <a:gd name="T12" fmla="*/ 5028 w 5454"/>
                <a:gd name="T13" fmla="*/ 1406 h 3809"/>
                <a:gd name="T14" fmla="*/ 5454 w 5454"/>
                <a:gd name="T15" fmla="*/ 1406 h 3809"/>
                <a:gd name="T16" fmla="*/ 5454 w 5454"/>
                <a:gd name="T17" fmla="*/ 3383 h 3809"/>
                <a:gd name="T18" fmla="*/ 5449 w 5454"/>
                <a:gd name="T19" fmla="*/ 3453 h 3809"/>
                <a:gd name="T20" fmla="*/ 5433 w 5454"/>
                <a:gd name="T21" fmla="*/ 3519 h 3809"/>
                <a:gd name="T22" fmla="*/ 5406 w 5454"/>
                <a:gd name="T23" fmla="*/ 3579 h 3809"/>
                <a:gd name="T24" fmla="*/ 5371 w 5454"/>
                <a:gd name="T25" fmla="*/ 3635 h 3809"/>
                <a:gd name="T26" fmla="*/ 5329 w 5454"/>
                <a:gd name="T27" fmla="*/ 3683 h 3809"/>
                <a:gd name="T28" fmla="*/ 5280 w 5454"/>
                <a:gd name="T29" fmla="*/ 3726 h 3809"/>
                <a:gd name="T30" fmla="*/ 5224 w 5454"/>
                <a:gd name="T31" fmla="*/ 3761 h 3809"/>
                <a:gd name="T32" fmla="*/ 5164 w 5454"/>
                <a:gd name="T33" fmla="*/ 3786 h 3809"/>
                <a:gd name="T34" fmla="*/ 5098 w 5454"/>
                <a:gd name="T35" fmla="*/ 3803 h 3809"/>
                <a:gd name="T36" fmla="*/ 5028 w 5454"/>
                <a:gd name="T37" fmla="*/ 3809 h 3809"/>
                <a:gd name="T38" fmla="*/ 424 w 5454"/>
                <a:gd name="T39" fmla="*/ 3809 h 3809"/>
                <a:gd name="T40" fmla="*/ 356 w 5454"/>
                <a:gd name="T41" fmla="*/ 3803 h 3809"/>
                <a:gd name="T42" fmla="*/ 290 w 5454"/>
                <a:gd name="T43" fmla="*/ 3786 h 3809"/>
                <a:gd name="T44" fmla="*/ 230 w 5454"/>
                <a:gd name="T45" fmla="*/ 3761 h 3809"/>
                <a:gd name="T46" fmla="*/ 174 w 5454"/>
                <a:gd name="T47" fmla="*/ 3726 h 3809"/>
                <a:gd name="T48" fmla="*/ 124 w 5454"/>
                <a:gd name="T49" fmla="*/ 3683 h 3809"/>
                <a:gd name="T50" fmla="*/ 81 w 5454"/>
                <a:gd name="T51" fmla="*/ 3635 h 3809"/>
                <a:gd name="T52" fmla="*/ 46 w 5454"/>
                <a:gd name="T53" fmla="*/ 3579 h 3809"/>
                <a:gd name="T54" fmla="*/ 21 w 5454"/>
                <a:gd name="T55" fmla="*/ 3519 h 3809"/>
                <a:gd name="T56" fmla="*/ 6 w 5454"/>
                <a:gd name="T57" fmla="*/ 3453 h 3809"/>
                <a:gd name="T58" fmla="*/ 0 w 5454"/>
                <a:gd name="T59" fmla="*/ 3383 h 3809"/>
                <a:gd name="T60" fmla="*/ 0 w 5454"/>
                <a:gd name="T61" fmla="*/ 424 h 3809"/>
                <a:gd name="T62" fmla="*/ 6 w 5454"/>
                <a:gd name="T63" fmla="*/ 356 h 3809"/>
                <a:gd name="T64" fmla="*/ 21 w 5454"/>
                <a:gd name="T65" fmla="*/ 290 h 3809"/>
                <a:gd name="T66" fmla="*/ 46 w 5454"/>
                <a:gd name="T67" fmla="*/ 230 h 3809"/>
                <a:gd name="T68" fmla="*/ 81 w 5454"/>
                <a:gd name="T69" fmla="*/ 174 h 3809"/>
                <a:gd name="T70" fmla="*/ 124 w 5454"/>
                <a:gd name="T71" fmla="*/ 124 h 3809"/>
                <a:gd name="T72" fmla="*/ 174 w 5454"/>
                <a:gd name="T73" fmla="*/ 81 h 3809"/>
                <a:gd name="T74" fmla="*/ 230 w 5454"/>
                <a:gd name="T75" fmla="*/ 48 h 3809"/>
                <a:gd name="T76" fmla="*/ 290 w 5454"/>
                <a:gd name="T77" fmla="*/ 21 h 3809"/>
                <a:gd name="T78" fmla="*/ 356 w 5454"/>
                <a:gd name="T79" fmla="*/ 6 h 3809"/>
                <a:gd name="T80" fmla="*/ 424 w 5454"/>
                <a:gd name="T81" fmla="*/ 0 h 3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54" h="3809">
                  <a:moveTo>
                    <a:pt x="424" y="0"/>
                  </a:moveTo>
                  <a:lnTo>
                    <a:pt x="2486" y="0"/>
                  </a:lnTo>
                  <a:lnTo>
                    <a:pt x="2486" y="424"/>
                  </a:lnTo>
                  <a:lnTo>
                    <a:pt x="424" y="424"/>
                  </a:lnTo>
                  <a:lnTo>
                    <a:pt x="424" y="3383"/>
                  </a:lnTo>
                  <a:lnTo>
                    <a:pt x="5028" y="3385"/>
                  </a:lnTo>
                  <a:lnTo>
                    <a:pt x="5028" y="1406"/>
                  </a:lnTo>
                  <a:lnTo>
                    <a:pt x="5454" y="1406"/>
                  </a:lnTo>
                  <a:lnTo>
                    <a:pt x="5454" y="3383"/>
                  </a:lnTo>
                  <a:lnTo>
                    <a:pt x="5449" y="3453"/>
                  </a:lnTo>
                  <a:lnTo>
                    <a:pt x="5433" y="3519"/>
                  </a:lnTo>
                  <a:lnTo>
                    <a:pt x="5406" y="3579"/>
                  </a:lnTo>
                  <a:lnTo>
                    <a:pt x="5371" y="3635"/>
                  </a:lnTo>
                  <a:lnTo>
                    <a:pt x="5329" y="3683"/>
                  </a:lnTo>
                  <a:lnTo>
                    <a:pt x="5280" y="3726"/>
                  </a:lnTo>
                  <a:lnTo>
                    <a:pt x="5224" y="3761"/>
                  </a:lnTo>
                  <a:lnTo>
                    <a:pt x="5164" y="3786"/>
                  </a:lnTo>
                  <a:lnTo>
                    <a:pt x="5098" y="3803"/>
                  </a:lnTo>
                  <a:lnTo>
                    <a:pt x="5028" y="3809"/>
                  </a:lnTo>
                  <a:lnTo>
                    <a:pt x="424" y="3809"/>
                  </a:lnTo>
                  <a:lnTo>
                    <a:pt x="356" y="3803"/>
                  </a:lnTo>
                  <a:lnTo>
                    <a:pt x="290" y="3786"/>
                  </a:lnTo>
                  <a:lnTo>
                    <a:pt x="230" y="3761"/>
                  </a:lnTo>
                  <a:lnTo>
                    <a:pt x="174" y="3726"/>
                  </a:lnTo>
                  <a:lnTo>
                    <a:pt x="124" y="3683"/>
                  </a:lnTo>
                  <a:lnTo>
                    <a:pt x="81" y="3635"/>
                  </a:lnTo>
                  <a:lnTo>
                    <a:pt x="46" y="3579"/>
                  </a:lnTo>
                  <a:lnTo>
                    <a:pt x="21" y="3519"/>
                  </a:lnTo>
                  <a:lnTo>
                    <a:pt x="6" y="3453"/>
                  </a:lnTo>
                  <a:lnTo>
                    <a:pt x="0" y="3383"/>
                  </a:lnTo>
                  <a:lnTo>
                    <a:pt x="0" y="424"/>
                  </a:lnTo>
                  <a:lnTo>
                    <a:pt x="6" y="356"/>
                  </a:lnTo>
                  <a:lnTo>
                    <a:pt x="21" y="290"/>
                  </a:lnTo>
                  <a:lnTo>
                    <a:pt x="46" y="230"/>
                  </a:lnTo>
                  <a:lnTo>
                    <a:pt x="81" y="174"/>
                  </a:lnTo>
                  <a:lnTo>
                    <a:pt x="124" y="124"/>
                  </a:lnTo>
                  <a:lnTo>
                    <a:pt x="174" y="81"/>
                  </a:lnTo>
                  <a:lnTo>
                    <a:pt x="230" y="48"/>
                  </a:lnTo>
                  <a:lnTo>
                    <a:pt x="290" y="21"/>
                  </a:lnTo>
                  <a:lnTo>
                    <a:pt x="356" y="6"/>
                  </a:lnTo>
                  <a:lnTo>
                    <a:pt x="4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32A4A60F-6DB1-4CFF-9822-2BF60991B4F7}"/>
                </a:ext>
              </a:extLst>
            </p:cNvPr>
            <p:cNvSpPr>
              <a:spLocks/>
            </p:cNvSpPr>
            <p:nvPr/>
          </p:nvSpPr>
          <p:spPr bwMode="auto">
            <a:xfrm>
              <a:off x="3900" y="569"/>
              <a:ext cx="1514" cy="1340"/>
            </a:xfrm>
            <a:custGeom>
              <a:avLst/>
              <a:gdLst>
                <a:gd name="T0" fmla="*/ 370 w 3028"/>
                <a:gd name="T1" fmla="*/ 0 h 2679"/>
                <a:gd name="T2" fmla="*/ 2659 w 3028"/>
                <a:gd name="T3" fmla="*/ 0 h 2679"/>
                <a:gd name="T4" fmla="*/ 2724 w 3028"/>
                <a:gd name="T5" fmla="*/ 5 h 2679"/>
                <a:gd name="T6" fmla="*/ 2788 w 3028"/>
                <a:gd name="T7" fmla="*/ 23 h 2679"/>
                <a:gd name="T8" fmla="*/ 2844 w 3028"/>
                <a:gd name="T9" fmla="*/ 50 h 2679"/>
                <a:gd name="T10" fmla="*/ 2897 w 3028"/>
                <a:gd name="T11" fmla="*/ 85 h 2679"/>
                <a:gd name="T12" fmla="*/ 2941 w 3028"/>
                <a:gd name="T13" fmla="*/ 129 h 2679"/>
                <a:gd name="T14" fmla="*/ 2978 w 3028"/>
                <a:gd name="T15" fmla="*/ 182 h 2679"/>
                <a:gd name="T16" fmla="*/ 3005 w 3028"/>
                <a:gd name="T17" fmla="*/ 240 h 2679"/>
                <a:gd name="T18" fmla="*/ 3023 w 3028"/>
                <a:gd name="T19" fmla="*/ 301 h 2679"/>
                <a:gd name="T20" fmla="*/ 3028 w 3028"/>
                <a:gd name="T21" fmla="*/ 367 h 2679"/>
                <a:gd name="T22" fmla="*/ 3028 w 3028"/>
                <a:gd name="T23" fmla="*/ 1640 h 2679"/>
                <a:gd name="T24" fmla="*/ 3023 w 3028"/>
                <a:gd name="T25" fmla="*/ 1706 h 2679"/>
                <a:gd name="T26" fmla="*/ 3005 w 3028"/>
                <a:gd name="T27" fmla="*/ 1770 h 2679"/>
                <a:gd name="T28" fmla="*/ 2978 w 3028"/>
                <a:gd name="T29" fmla="*/ 1826 h 2679"/>
                <a:gd name="T30" fmla="*/ 2941 w 3028"/>
                <a:gd name="T31" fmla="*/ 1878 h 2679"/>
                <a:gd name="T32" fmla="*/ 2897 w 3028"/>
                <a:gd name="T33" fmla="*/ 1923 h 2679"/>
                <a:gd name="T34" fmla="*/ 2844 w 3028"/>
                <a:gd name="T35" fmla="*/ 1959 h 2679"/>
                <a:gd name="T36" fmla="*/ 2788 w 3028"/>
                <a:gd name="T37" fmla="*/ 1986 h 2679"/>
                <a:gd name="T38" fmla="*/ 2724 w 3028"/>
                <a:gd name="T39" fmla="*/ 2004 h 2679"/>
                <a:gd name="T40" fmla="*/ 2659 w 3028"/>
                <a:gd name="T41" fmla="*/ 2010 h 2679"/>
                <a:gd name="T42" fmla="*/ 1915 w 3028"/>
                <a:gd name="T43" fmla="*/ 2010 h 2679"/>
                <a:gd name="T44" fmla="*/ 738 w 3028"/>
                <a:gd name="T45" fmla="*/ 2673 h 2679"/>
                <a:gd name="T46" fmla="*/ 732 w 3028"/>
                <a:gd name="T47" fmla="*/ 2677 h 2679"/>
                <a:gd name="T48" fmla="*/ 724 w 3028"/>
                <a:gd name="T49" fmla="*/ 2679 h 2679"/>
                <a:gd name="T50" fmla="*/ 718 w 3028"/>
                <a:gd name="T51" fmla="*/ 2679 h 2679"/>
                <a:gd name="T52" fmla="*/ 709 w 3028"/>
                <a:gd name="T53" fmla="*/ 2679 h 2679"/>
                <a:gd name="T54" fmla="*/ 699 w 3028"/>
                <a:gd name="T55" fmla="*/ 2675 h 2679"/>
                <a:gd name="T56" fmla="*/ 691 w 3028"/>
                <a:gd name="T57" fmla="*/ 2669 h 2679"/>
                <a:gd name="T58" fmla="*/ 680 w 3028"/>
                <a:gd name="T59" fmla="*/ 2656 h 2679"/>
                <a:gd name="T60" fmla="*/ 676 w 3028"/>
                <a:gd name="T61" fmla="*/ 2640 h 2679"/>
                <a:gd name="T62" fmla="*/ 680 w 3028"/>
                <a:gd name="T63" fmla="*/ 2623 h 2679"/>
                <a:gd name="T64" fmla="*/ 908 w 3028"/>
                <a:gd name="T65" fmla="*/ 2010 h 2679"/>
                <a:gd name="T66" fmla="*/ 370 w 3028"/>
                <a:gd name="T67" fmla="*/ 2010 h 2679"/>
                <a:gd name="T68" fmla="*/ 304 w 3028"/>
                <a:gd name="T69" fmla="*/ 2004 h 2679"/>
                <a:gd name="T70" fmla="*/ 240 w 3028"/>
                <a:gd name="T71" fmla="*/ 1986 h 2679"/>
                <a:gd name="T72" fmla="*/ 184 w 3028"/>
                <a:gd name="T73" fmla="*/ 1959 h 2679"/>
                <a:gd name="T74" fmla="*/ 132 w 3028"/>
                <a:gd name="T75" fmla="*/ 1923 h 2679"/>
                <a:gd name="T76" fmla="*/ 87 w 3028"/>
                <a:gd name="T77" fmla="*/ 1878 h 2679"/>
                <a:gd name="T78" fmla="*/ 50 w 3028"/>
                <a:gd name="T79" fmla="*/ 1826 h 2679"/>
                <a:gd name="T80" fmla="*/ 23 w 3028"/>
                <a:gd name="T81" fmla="*/ 1770 h 2679"/>
                <a:gd name="T82" fmla="*/ 6 w 3028"/>
                <a:gd name="T83" fmla="*/ 1706 h 2679"/>
                <a:gd name="T84" fmla="*/ 0 w 3028"/>
                <a:gd name="T85" fmla="*/ 1640 h 2679"/>
                <a:gd name="T86" fmla="*/ 0 w 3028"/>
                <a:gd name="T87" fmla="*/ 367 h 2679"/>
                <a:gd name="T88" fmla="*/ 6 w 3028"/>
                <a:gd name="T89" fmla="*/ 301 h 2679"/>
                <a:gd name="T90" fmla="*/ 23 w 3028"/>
                <a:gd name="T91" fmla="*/ 240 h 2679"/>
                <a:gd name="T92" fmla="*/ 50 w 3028"/>
                <a:gd name="T93" fmla="*/ 182 h 2679"/>
                <a:gd name="T94" fmla="*/ 87 w 3028"/>
                <a:gd name="T95" fmla="*/ 129 h 2679"/>
                <a:gd name="T96" fmla="*/ 132 w 3028"/>
                <a:gd name="T97" fmla="*/ 85 h 2679"/>
                <a:gd name="T98" fmla="*/ 184 w 3028"/>
                <a:gd name="T99" fmla="*/ 50 h 2679"/>
                <a:gd name="T100" fmla="*/ 240 w 3028"/>
                <a:gd name="T101" fmla="*/ 23 h 2679"/>
                <a:gd name="T102" fmla="*/ 304 w 3028"/>
                <a:gd name="T103" fmla="*/ 5 h 2679"/>
                <a:gd name="T104" fmla="*/ 370 w 3028"/>
                <a:gd name="T105" fmla="*/ 0 h 2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28" h="2679">
                  <a:moveTo>
                    <a:pt x="370" y="0"/>
                  </a:moveTo>
                  <a:lnTo>
                    <a:pt x="2659" y="0"/>
                  </a:lnTo>
                  <a:lnTo>
                    <a:pt x="2724" y="5"/>
                  </a:lnTo>
                  <a:lnTo>
                    <a:pt x="2788" y="23"/>
                  </a:lnTo>
                  <a:lnTo>
                    <a:pt x="2844" y="50"/>
                  </a:lnTo>
                  <a:lnTo>
                    <a:pt x="2897" y="85"/>
                  </a:lnTo>
                  <a:lnTo>
                    <a:pt x="2941" y="129"/>
                  </a:lnTo>
                  <a:lnTo>
                    <a:pt x="2978" y="182"/>
                  </a:lnTo>
                  <a:lnTo>
                    <a:pt x="3005" y="240"/>
                  </a:lnTo>
                  <a:lnTo>
                    <a:pt x="3023" y="301"/>
                  </a:lnTo>
                  <a:lnTo>
                    <a:pt x="3028" y="367"/>
                  </a:lnTo>
                  <a:lnTo>
                    <a:pt x="3028" y="1640"/>
                  </a:lnTo>
                  <a:lnTo>
                    <a:pt x="3023" y="1706"/>
                  </a:lnTo>
                  <a:lnTo>
                    <a:pt x="3005" y="1770"/>
                  </a:lnTo>
                  <a:lnTo>
                    <a:pt x="2978" y="1826"/>
                  </a:lnTo>
                  <a:lnTo>
                    <a:pt x="2941" y="1878"/>
                  </a:lnTo>
                  <a:lnTo>
                    <a:pt x="2897" y="1923"/>
                  </a:lnTo>
                  <a:lnTo>
                    <a:pt x="2844" y="1959"/>
                  </a:lnTo>
                  <a:lnTo>
                    <a:pt x="2788" y="1986"/>
                  </a:lnTo>
                  <a:lnTo>
                    <a:pt x="2724" y="2004"/>
                  </a:lnTo>
                  <a:lnTo>
                    <a:pt x="2659" y="2010"/>
                  </a:lnTo>
                  <a:lnTo>
                    <a:pt x="1915" y="2010"/>
                  </a:lnTo>
                  <a:lnTo>
                    <a:pt x="738" y="2673"/>
                  </a:lnTo>
                  <a:lnTo>
                    <a:pt x="732" y="2677"/>
                  </a:lnTo>
                  <a:lnTo>
                    <a:pt x="724" y="2679"/>
                  </a:lnTo>
                  <a:lnTo>
                    <a:pt x="718" y="2679"/>
                  </a:lnTo>
                  <a:lnTo>
                    <a:pt x="709" y="2679"/>
                  </a:lnTo>
                  <a:lnTo>
                    <a:pt x="699" y="2675"/>
                  </a:lnTo>
                  <a:lnTo>
                    <a:pt x="691" y="2669"/>
                  </a:lnTo>
                  <a:lnTo>
                    <a:pt x="680" y="2656"/>
                  </a:lnTo>
                  <a:lnTo>
                    <a:pt x="676" y="2640"/>
                  </a:lnTo>
                  <a:lnTo>
                    <a:pt x="680" y="2623"/>
                  </a:lnTo>
                  <a:lnTo>
                    <a:pt x="908" y="2010"/>
                  </a:lnTo>
                  <a:lnTo>
                    <a:pt x="370" y="2010"/>
                  </a:lnTo>
                  <a:lnTo>
                    <a:pt x="304" y="2004"/>
                  </a:lnTo>
                  <a:lnTo>
                    <a:pt x="240" y="1986"/>
                  </a:lnTo>
                  <a:lnTo>
                    <a:pt x="184" y="1959"/>
                  </a:lnTo>
                  <a:lnTo>
                    <a:pt x="132" y="1923"/>
                  </a:lnTo>
                  <a:lnTo>
                    <a:pt x="87" y="1878"/>
                  </a:lnTo>
                  <a:lnTo>
                    <a:pt x="50" y="1826"/>
                  </a:lnTo>
                  <a:lnTo>
                    <a:pt x="23" y="1770"/>
                  </a:lnTo>
                  <a:lnTo>
                    <a:pt x="6" y="1706"/>
                  </a:lnTo>
                  <a:lnTo>
                    <a:pt x="0" y="1640"/>
                  </a:lnTo>
                  <a:lnTo>
                    <a:pt x="0" y="367"/>
                  </a:lnTo>
                  <a:lnTo>
                    <a:pt x="6" y="301"/>
                  </a:lnTo>
                  <a:lnTo>
                    <a:pt x="23" y="240"/>
                  </a:lnTo>
                  <a:lnTo>
                    <a:pt x="50" y="182"/>
                  </a:lnTo>
                  <a:lnTo>
                    <a:pt x="87" y="129"/>
                  </a:lnTo>
                  <a:lnTo>
                    <a:pt x="132" y="85"/>
                  </a:lnTo>
                  <a:lnTo>
                    <a:pt x="184" y="50"/>
                  </a:lnTo>
                  <a:lnTo>
                    <a:pt x="240" y="23"/>
                  </a:lnTo>
                  <a:lnTo>
                    <a:pt x="304" y="5"/>
                  </a:lnTo>
                  <a:lnTo>
                    <a:pt x="3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 name="TextBox 36">
            <a:extLst>
              <a:ext uri="{FF2B5EF4-FFF2-40B4-BE49-F238E27FC236}">
                <a16:creationId xmlns:a16="http://schemas.microsoft.com/office/drawing/2014/main" id="{694B38EB-4307-4718-9F7D-AC026773370A}"/>
              </a:ext>
            </a:extLst>
          </p:cNvPr>
          <p:cNvSpPr txBox="1"/>
          <p:nvPr/>
        </p:nvSpPr>
        <p:spPr>
          <a:xfrm>
            <a:off x="6940438" y="119449"/>
            <a:ext cx="5613400" cy="646331"/>
          </a:xfrm>
          <a:prstGeom prst="rect">
            <a:avLst/>
          </a:prstGeom>
          <a:noFill/>
        </p:spPr>
        <p:txBody>
          <a:bodyPr wrap="square" rtlCol="0">
            <a:spAutoFit/>
          </a:bodyPr>
          <a:lstStyle/>
          <a:p>
            <a:r>
              <a:rPr lang="en-US" sz="3600" spc="-300" dirty="0">
                <a:solidFill>
                  <a:srgbClr val="00B0F0"/>
                </a:solidFill>
                <a:latin typeface="Blackadder ITC" panose="04020505051007020D02" pitchFamily="82" charset="0"/>
                <a:cs typeface="Arial" panose="020B0604020202020204" pitchFamily="34" charset="0"/>
              </a:rPr>
              <a:t>Description</a:t>
            </a:r>
            <a:endParaRPr lang="en-US" sz="6000" spc="-300" dirty="0">
              <a:solidFill>
                <a:srgbClr val="00B0F0"/>
              </a:solidFill>
              <a:latin typeface="Blackadder ITC" panose="04020505051007020D02" pitchFamily="82" charset="0"/>
              <a:cs typeface="Arial" panose="020B0604020202020204" pitchFamily="34" charset="0"/>
            </a:endParaRPr>
          </a:p>
        </p:txBody>
      </p:sp>
    </p:spTree>
    <p:extLst>
      <p:ext uri="{BB962C8B-B14F-4D97-AF65-F5344CB8AC3E}">
        <p14:creationId xmlns:p14="http://schemas.microsoft.com/office/powerpoint/2010/main" val="3778444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2527"/>
            <a:ext cx="3465286" cy="6474191"/>
          </a:xfrm>
          <a:prstGeom prst="rect">
            <a:avLst/>
          </a:prstGeom>
          <a:solidFill>
            <a:srgbClr val="16A1CA"/>
          </a:solidFill>
          <a:ln>
            <a:solidFill>
              <a:srgbClr val="16A1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6062023" y="739079"/>
            <a:ext cx="5613400" cy="1015663"/>
          </a:xfrm>
          <a:prstGeom prst="rect">
            <a:avLst/>
          </a:prstGeom>
          <a:noFill/>
        </p:spPr>
        <p:txBody>
          <a:bodyPr wrap="square" rtlCol="0">
            <a:spAutoFit/>
          </a:bodyPr>
          <a:lstStyle/>
          <a:p>
            <a:pPr algn="r"/>
            <a:endParaRPr lang="en-US" sz="6000" spc="-3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13" name="Group 12"/>
          <p:cNvGrpSpPr/>
          <p:nvPr/>
        </p:nvGrpSpPr>
        <p:grpSpPr>
          <a:xfrm>
            <a:off x="0" y="6434667"/>
            <a:ext cx="12192000" cy="423333"/>
            <a:chOff x="0" y="6434667"/>
            <a:chExt cx="12192000" cy="423333"/>
          </a:xfrm>
        </p:grpSpPr>
        <p:sp>
          <p:nvSpPr>
            <p:cNvPr id="16" name="Rectangle 15"/>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0189" y="6461667"/>
              <a:ext cx="2995629" cy="369332"/>
            </a:xfrm>
            <a:prstGeom prst="rect">
              <a:avLst/>
            </a:prstGeom>
            <a:noFill/>
          </p:spPr>
          <p:txBody>
            <a:bodyPr wrap="square" rtlCol="0">
              <a:spAutoFit/>
            </a:bodyPr>
            <a:lstStyle/>
            <a:p>
              <a:r>
                <a:rPr lang="en-US" b="1" dirty="0">
                  <a:solidFill>
                    <a:schemeClr val="bg1"/>
                  </a:solidFill>
                  <a:latin typeface="Arial Narrow" panose="020B0606020202030204" pitchFamily="34" charset="0"/>
                </a:rPr>
                <a:t>Group 18</a:t>
              </a:r>
            </a:p>
          </p:txBody>
        </p:sp>
      </p:grpSp>
      <p:cxnSp>
        <p:nvCxnSpPr>
          <p:cNvPr id="19" name="Straight Connector 18">
            <a:extLst>
              <a:ext uri="{FF2B5EF4-FFF2-40B4-BE49-F238E27FC236}">
                <a16:creationId xmlns:a16="http://schemas.microsoft.com/office/drawing/2014/main" id="{64211D70-F762-4571-BCD6-81B4BA83264C}"/>
              </a:ext>
            </a:extLst>
          </p:cNvPr>
          <p:cNvCxnSpPr>
            <a:cxnSpLocks/>
          </p:cNvCxnSpPr>
          <p:nvPr/>
        </p:nvCxnSpPr>
        <p:spPr>
          <a:xfrm>
            <a:off x="-18111" y="3128375"/>
            <a:ext cx="34652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B8BA046-9427-4179-A9D2-0C431C633A14}"/>
              </a:ext>
            </a:extLst>
          </p:cNvPr>
          <p:cNvPicPr>
            <a:picLocks noChangeAspect="1"/>
          </p:cNvPicPr>
          <p:nvPr/>
        </p:nvPicPr>
        <p:blipFill>
          <a:blip r:embed="rId2">
            <a:extLst>
              <a:ext uri="{28A0092B-C50C-407E-A947-70E740481C1C}">
                <a14:useLocalDpi xmlns:a14="http://schemas.microsoft.com/office/drawing/2010/main" val="0"/>
              </a:ext>
            </a:extLst>
          </a:blip>
          <a:srcRect t="14744" b="14744"/>
          <a:stretch/>
        </p:blipFill>
        <p:spPr>
          <a:xfrm>
            <a:off x="932431" y="739079"/>
            <a:ext cx="1600423" cy="19528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D4707328-CE73-4B32-9057-A26E6C8181C8}"/>
              </a:ext>
            </a:extLst>
          </p:cNvPr>
          <p:cNvPicPr>
            <a:picLocks noChangeAspect="1"/>
          </p:cNvPicPr>
          <p:nvPr/>
        </p:nvPicPr>
        <p:blipFill>
          <a:blip r:embed="rId3">
            <a:extLst>
              <a:ext uri="{28A0092B-C50C-407E-A947-70E740481C1C}">
                <a14:useLocalDpi xmlns:a14="http://schemas.microsoft.com/office/drawing/2010/main" val="0"/>
              </a:ext>
            </a:extLst>
          </a:blip>
          <a:srcRect l="7479" r="7479"/>
          <a:stretch/>
        </p:blipFill>
        <p:spPr>
          <a:xfrm>
            <a:off x="932431" y="3314066"/>
            <a:ext cx="1562318" cy="27340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1" name="TextBox 20">
            <a:extLst>
              <a:ext uri="{FF2B5EF4-FFF2-40B4-BE49-F238E27FC236}">
                <a16:creationId xmlns:a16="http://schemas.microsoft.com/office/drawing/2014/main" id="{E3BA765F-B7E5-4B0D-A942-BDCB130C74D1}"/>
              </a:ext>
            </a:extLst>
          </p:cNvPr>
          <p:cNvSpPr txBox="1"/>
          <p:nvPr/>
        </p:nvSpPr>
        <p:spPr>
          <a:xfrm>
            <a:off x="4607317" y="792481"/>
            <a:ext cx="6841472" cy="2062103"/>
          </a:xfrm>
          <a:prstGeom prst="rect">
            <a:avLst/>
          </a:prstGeom>
          <a:noFill/>
        </p:spPr>
        <p:txBody>
          <a:bodyPr wrap="square" rtlCol="0">
            <a:spAutoFit/>
          </a:bodyPr>
          <a:lstStyle/>
          <a:p>
            <a:pPr lvl="0" algn="just"/>
            <a:r>
              <a:rPr lang="en-US" sz="2000" b="1" dirty="0">
                <a:solidFill>
                  <a:srgbClr val="4D5156"/>
                </a:solidFill>
                <a:latin typeface="Times New Roman" panose="02020603050405020304" pitchFamily="18" charset="0"/>
                <a:ea typeface="Times New Roman" panose="02020603050405020304" pitchFamily="18" charset="0"/>
              </a:rPr>
              <a:t>Post</a:t>
            </a:r>
            <a:r>
              <a:rPr lang="en-US" sz="2000" b="1" dirty="0">
                <a:solidFill>
                  <a:srgbClr val="4D5156"/>
                </a:solidFill>
                <a:effectLst/>
                <a:latin typeface="Times New Roman" panose="02020603050405020304" pitchFamily="18" charset="0"/>
                <a:ea typeface="Times New Roman" panose="02020603050405020304" pitchFamily="18" charset="0"/>
              </a:rPr>
              <a:t> Table </a:t>
            </a:r>
          </a:p>
          <a:p>
            <a:pPr lvl="0" algn="just"/>
            <a:endParaRPr lang="en-US" sz="1800" b="1" dirty="0">
              <a:effectLst/>
              <a:latin typeface="Times New Roman" panose="02020603050405020304" pitchFamily="18" charset="0"/>
              <a:ea typeface="Times New Roman" panose="02020603050405020304" pitchFamily="18" charset="0"/>
            </a:endParaRPr>
          </a:p>
          <a:p>
            <a:pPr marL="596900" indent="-190500" algn="just"/>
            <a:r>
              <a:rPr lang="en-US" sz="1800" dirty="0">
                <a:solidFill>
                  <a:srgbClr val="4D5156"/>
                </a:solidFill>
                <a:effectLst/>
                <a:latin typeface="Times New Roman" panose="02020603050405020304" pitchFamily="18" charset="0"/>
                <a:ea typeface="Times New Roman" panose="02020603050405020304" pitchFamily="18" charset="0"/>
              </a:rPr>
              <a:t>    This table holds information about a food post table is also frequently accessed since information about post is frequently been updated. This post stores each post under a unique id.</a:t>
            </a:r>
            <a:endParaRPr lang="en-US" sz="1800" dirty="0">
              <a:effectLst/>
              <a:latin typeface="Times New Roman" panose="02020603050405020304" pitchFamily="18" charset="0"/>
              <a:ea typeface="Times New Roman" panose="02020603050405020304" pitchFamily="18" charset="0"/>
            </a:endParaRPr>
          </a:p>
          <a:p>
            <a:pPr marL="596900" indent="-190500" algn="just"/>
            <a:r>
              <a:rPr lang="en-US" sz="1800" dirty="0">
                <a:solidFill>
                  <a:srgbClr val="4D5156"/>
                </a:solidFill>
                <a:effectLst/>
                <a:latin typeface="Times New Roman" panose="02020603050405020304" pitchFamily="18" charset="0"/>
                <a:ea typeface="Times New Roman" panose="02020603050405020304" pitchFamily="18" charset="0"/>
              </a:rPr>
              <a:t>   The Create post, Update post, My post, message pages, user table, and message table have access to this table</a:t>
            </a:r>
            <a:endParaRPr lang="en-US" sz="1800" dirty="0">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CD916711-B112-41CB-8C28-B6113DE14215}"/>
              </a:ext>
            </a:extLst>
          </p:cNvPr>
          <p:cNvSpPr txBox="1"/>
          <p:nvPr/>
        </p:nvSpPr>
        <p:spPr>
          <a:xfrm>
            <a:off x="4833951" y="3290677"/>
            <a:ext cx="6841472" cy="2062103"/>
          </a:xfrm>
          <a:prstGeom prst="rect">
            <a:avLst/>
          </a:prstGeom>
          <a:noFill/>
        </p:spPr>
        <p:txBody>
          <a:bodyPr wrap="square" rtlCol="0">
            <a:spAutoFit/>
          </a:bodyPr>
          <a:lstStyle/>
          <a:p>
            <a:pPr lvl="0" algn="just"/>
            <a:r>
              <a:rPr lang="en-US" sz="2000" b="1" dirty="0">
                <a:solidFill>
                  <a:srgbClr val="4D5156"/>
                </a:solidFill>
                <a:latin typeface="Times New Roman" panose="02020603050405020304" pitchFamily="18" charset="0"/>
                <a:ea typeface="Times New Roman" panose="02020603050405020304" pitchFamily="18" charset="0"/>
              </a:rPr>
              <a:t>Message</a:t>
            </a:r>
            <a:r>
              <a:rPr lang="en-US" sz="2000" b="1" dirty="0">
                <a:solidFill>
                  <a:srgbClr val="4D5156"/>
                </a:solidFill>
                <a:effectLst/>
                <a:latin typeface="Times New Roman" panose="02020603050405020304" pitchFamily="18" charset="0"/>
                <a:ea typeface="Times New Roman" panose="02020603050405020304" pitchFamily="18" charset="0"/>
              </a:rPr>
              <a:t> Table </a:t>
            </a:r>
          </a:p>
          <a:p>
            <a:pPr lvl="0" algn="just"/>
            <a:endParaRPr lang="en-US" sz="1800" b="1" dirty="0">
              <a:effectLst/>
              <a:latin typeface="Times New Roman" panose="02020603050405020304" pitchFamily="18" charset="0"/>
              <a:ea typeface="Times New Roman" panose="02020603050405020304" pitchFamily="18" charset="0"/>
            </a:endParaRPr>
          </a:p>
          <a:p>
            <a:pPr marL="266700" indent="-229235" algn="just"/>
            <a:r>
              <a:rPr lang="en-US" sz="1800" dirty="0">
                <a:solidFill>
                  <a:srgbClr val="4D5156"/>
                </a:solidFill>
                <a:effectLst/>
                <a:latin typeface="Times New Roman" panose="02020603050405020304" pitchFamily="18" charset="0"/>
                <a:ea typeface="Times New Roman" panose="02020603050405020304" pitchFamily="18" charset="0"/>
              </a:rPr>
              <a:t>    This table holds chat for particular food post which donor message collectors, it assigns each post message a particular message id.</a:t>
            </a:r>
            <a:endParaRPr lang="en-US" sz="1800" dirty="0">
              <a:effectLst/>
              <a:latin typeface="Times New Roman" panose="02020603050405020304" pitchFamily="18" charset="0"/>
              <a:ea typeface="Times New Roman" panose="02020603050405020304" pitchFamily="18" charset="0"/>
            </a:endParaRPr>
          </a:p>
          <a:p>
            <a:pPr marL="266700" indent="-229235" algn="just"/>
            <a:r>
              <a:rPr lang="en-US" sz="1800" dirty="0">
                <a:solidFill>
                  <a:srgbClr val="4D5156"/>
                </a:solidFill>
                <a:effectLst/>
                <a:latin typeface="Times New Roman" panose="02020603050405020304" pitchFamily="18" charset="0"/>
                <a:ea typeface="Times New Roman" panose="02020603050405020304" pitchFamily="18" charset="0"/>
              </a:rPr>
              <a:t>    Each message most identify to a post, a sender and receiver </a:t>
            </a:r>
            <a:endParaRPr lang="en-US" sz="1800" dirty="0">
              <a:effectLst/>
              <a:latin typeface="Times New Roman" panose="02020603050405020304" pitchFamily="18" charset="0"/>
              <a:ea typeface="Times New Roman" panose="02020603050405020304" pitchFamily="18" charset="0"/>
            </a:endParaRPr>
          </a:p>
          <a:p>
            <a:pPr marL="266700" indent="-229235" algn="just"/>
            <a:r>
              <a:rPr lang="en-US" sz="1800" dirty="0">
                <a:solidFill>
                  <a:srgbClr val="4D5156"/>
                </a:solidFill>
                <a:effectLst/>
                <a:latin typeface="Times New Roman" panose="02020603050405020304" pitchFamily="18" charset="0"/>
                <a:ea typeface="Times New Roman" panose="02020603050405020304" pitchFamily="18" charset="0"/>
              </a:rPr>
              <a:t>    The message page, notification page, user table post table have access to this table.</a:t>
            </a:r>
            <a:endParaRPr lang="en-US" sz="1800" dirty="0">
              <a:effectLst/>
              <a:latin typeface="Times New Roman" panose="02020603050405020304" pitchFamily="18" charset="0"/>
              <a:ea typeface="Times New Roman" panose="02020603050405020304" pitchFamily="18" charset="0"/>
            </a:endParaRPr>
          </a:p>
        </p:txBody>
      </p:sp>
      <p:grpSp>
        <p:nvGrpSpPr>
          <p:cNvPr id="28" name="Group 4">
            <a:extLst>
              <a:ext uri="{FF2B5EF4-FFF2-40B4-BE49-F238E27FC236}">
                <a16:creationId xmlns:a16="http://schemas.microsoft.com/office/drawing/2014/main" id="{B9E65AD7-BF0E-4EB2-B21C-24F046ED4D07}"/>
              </a:ext>
            </a:extLst>
          </p:cNvPr>
          <p:cNvGrpSpPr>
            <a:grpSpLocks noChangeAspect="1"/>
          </p:cNvGrpSpPr>
          <p:nvPr/>
        </p:nvGrpSpPr>
        <p:grpSpPr bwMode="auto">
          <a:xfrm>
            <a:off x="4356427" y="889954"/>
            <a:ext cx="298733" cy="253080"/>
            <a:chOff x="518" y="386"/>
            <a:chExt cx="3154" cy="2672"/>
          </a:xfrm>
          <a:solidFill>
            <a:srgbClr val="16A1CA"/>
          </a:solidFill>
        </p:grpSpPr>
        <p:sp>
          <p:nvSpPr>
            <p:cNvPr id="29" name="Freeform 6">
              <a:extLst>
                <a:ext uri="{FF2B5EF4-FFF2-40B4-BE49-F238E27FC236}">
                  <a16:creationId xmlns:a16="http://schemas.microsoft.com/office/drawing/2014/main" id="{410F55A4-8956-4B6A-ADD5-5A8F617AA88C}"/>
                </a:ext>
              </a:extLst>
            </p:cNvPr>
            <p:cNvSpPr>
              <a:spLocks noEditPoints="1"/>
            </p:cNvSpPr>
            <p:nvPr/>
          </p:nvSpPr>
          <p:spPr bwMode="auto">
            <a:xfrm>
              <a:off x="518" y="386"/>
              <a:ext cx="1649" cy="2672"/>
            </a:xfrm>
            <a:custGeom>
              <a:avLst/>
              <a:gdLst>
                <a:gd name="T0" fmla="*/ 1596 w 3298"/>
                <a:gd name="T1" fmla="*/ 4589 h 5346"/>
                <a:gd name="T2" fmla="*/ 1502 w 3298"/>
                <a:gd name="T3" fmla="*/ 4629 h 5346"/>
                <a:gd name="T4" fmla="*/ 1432 w 3298"/>
                <a:gd name="T5" fmla="*/ 4700 h 5346"/>
                <a:gd name="T6" fmla="*/ 1391 w 3298"/>
                <a:gd name="T7" fmla="*/ 4794 h 5346"/>
                <a:gd name="T8" fmla="*/ 1391 w 3298"/>
                <a:gd name="T9" fmla="*/ 4901 h 5346"/>
                <a:gd name="T10" fmla="*/ 1432 w 3298"/>
                <a:gd name="T11" fmla="*/ 4995 h 5346"/>
                <a:gd name="T12" fmla="*/ 1502 w 3298"/>
                <a:gd name="T13" fmla="*/ 5066 h 5346"/>
                <a:gd name="T14" fmla="*/ 1596 w 3298"/>
                <a:gd name="T15" fmla="*/ 5104 h 5346"/>
                <a:gd name="T16" fmla="*/ 1702 w 3298"/>
                <a:gd name="T17" fmla="*/ 5104 h 5346"/>
                <a:gd name="T18" fmla="*/ 1796 w 3298"/>
                <a:gd name="T19" fmla="*/ 5066 h 5346"/>
                <a:gd name="T20" fmla="*/ 1867 w 3298"/>
                <a:gd name="T21" fmla="*/ 4995 h 5346"/>
                <a:gd name="T22" fmla="*/ 1907 w 3298"/>
                <a:gd name="T23" fmla="*/ 4901 h 5346"/>
                <a:gd name="T24" fmla="*/ 1907 w 3298"/>
                <a:gd name="T25" fmla="*/ 4794 h 5346"/>
                <a:gd name="T26" fmla="*/ 1867 w 3298"/>
                <a:gd name="T27" fmla="*/ 4700 h 5346"/>
                <a:gd name="T28" fmla="*/ 1796 w 3298"/>
                <a:gd name="T29" fmla="*/ 4629 h 5346"/>
                <a:gd name="T30" fmla="*/ 1702 w 3298"/>
                <a:gd name="T31" fmla="*/ 4589 h 5346"/>
                <a:gd name="T32" fmla="*/ 554 w 3298"/>
                <a:gd name="T33" fmla="*/ 443 h 5346"/>
                <a:gd name="T34" fmla="*/ 502 w 3298"/>
                <a:gd name="T35" fmla="*/ 460 h 5346"/>
                <a:gd name="T36" fmla="*/ 471 w 3298"/>
                <a:gd name="T37" fmla="*/ 502 h 5346"/>
                <a:gd name="T38" fmla="*/ 466 w 3298"/>
                <a:gd name="T39" fmla="*/ 4317 h 5346"/>
                <a:gd name="T40" fmla="*/ 483 w 3298"/>
                <a:gd name="T41" fmla="*/ 4369 h 5346"/>
                <a:gd name="T42" fmla="*/ 525 w 3298"/>
                <a:gd name="T43" fmla="*/ 4400 h 5346"/>
                <a:gd name="T44" fmla="*/ 2744 w 3298"/>
                <a:gd name="T45" fmla="*/ 4403 h 5346"/>
                <a:gd name="T46" fmla="*/ 2796 w 3298"/>
                <a:gd name="T47" fmla="*/ 4388 h 5346"/>
                <a:gd name="T48" fmla="*/ 2827 w 3298"/>
                <a:gd name="T49" fmla="*/ 4344 h 5346"/>
                <a:gd name="T50" fmla="*/ 2832 w 3298"/>
                <a:gd name="T51" fmla="*/ 531 h 5346"/>
                <a:gd name="T52" fmla="*/ 2815 w 3298"/>
                <a:gd name="T53" fmla="*/ 479 h 5346"/>
                <a:gd name="T54" fmla="*/ 2773 w 3298"/>
                <a:gd name="T55" fmla="*/ 449 h 5346"/>
                <a:gd name="T56" fmla="*/ 554 w 3298"/>
                <a:gd name="T57" fmla="*/ 443 h 5346"/>
                <a:gd name="T58" fmla="*/ 2880 w 3298"/>
                <a:gd name="T59" fmla="*/ 0 h 5346"/>
                <a:gd name="T60" fmla="*/ 3013 w 3298"/>
                <a:gd name="T61" fmla="*/ 21 h 5346"/>
                <a:gd name="T62" fmla="*/ 3128 w 3298"/>
                <a:gd name="T63" fmla="*/ 81 h 5346"/>
                <a:gd name="T64" fmla="*/ 3218 w 3298"/>
                <a:gd name="T65" fmla="*/ 171 h 5346"/>
                <a:gd name="T66" fmla="*/ 3277 w 3298"/>
                <a:gd name="T67" fmla="*/ 286 h 5346"/>
                <a:gd name="T68" fmla="*/ 3298 w 3298"/>
                <a:gd name="T69" fmla="*/ 418 h 5346"/>
                <a:gd name="T70" fmla="*/ 3292 w 3298"/>
                <a:gd name="T71" fmla="*/ 4997 h 5346"/>
                <a:gd name="T72" fmla="*/ 3252 w 3298"/>
                <a:gd name="T73" fmla="*/ 5122 h 5346"/>
                <a:gd name="T74" fmla="*/ 3175 w 3298"/>
                <a:gd name="T75" fmla="*/ 5223 h 5346"/>
                <a:gd name="T76" fmla="*/ 3072 w 3298"/>
                <a:gd name="T77" fmla="*/ 5300 h 5346"/>
                <a:gd name="T78" fmla="*/ 2949 w 3298"/>
                <a:gd name="T79" fmla="*/ 5340 h 5346"/>
                <a:gd name="T80" fmla="*/ 416 w 3298"/>
                <a:gd name="T81" fmla="*/ 5346 h 5346"/>
                <a:gd name="T82" fmla="*/ 286 w 3298"/>
                <a:gd name="T83" fmla="*/ 5325 h 5346"/>
                <a:gd name="T84" fmla="*/ 171 w 3298"/>
                <a:gd name="T85" fmla="*/ 5265 h 5346"/>
                <a:gd name="T86" fmla="*/ 80 w 3298"/>
                <a:gd name="T87" fmla="*/ 5175 h 5346"/>
                <a:gd name="T88" fmla="*/ 21 w 3298"/>
                <a:gd name="T89" fmla="*/ 5060 h 5346"/>
                <a:gd name="T90" fmla="*/ 0 w 3298"/>
                <a:gd name="T91" fmla="*/ 4930 h 5346"/>
                <a:gd name="T92" fmla="*/ 0 w 3298"/>
                <a:gd name="T93" fmla="*/ 418 h 5346"/>
                <a:gd name="T94" fmla="*/ 21 w 3298"/>
                <a:gd name="T95" fmla="*/ 286 h 5346"/>
                <a:gd name="T96" fmla="*/ 80 w 3298"/>
                <a:gd name="T97" fmla="*/ 171 h 5346"/>
                <a:gd name="T98" fmla="*/ 171 w 3298"/>
                <a:gd name="T99" fmla="*/ 81 h 5346"/>
                <a:gd name="T100" fmla="*/ 286 w 3298"/>
                <a:gd name="T101" fmla="*/ 21 h 5346"/>
                <a:gd name="T102" fmla="*/ 416 w 3298"/>
                <a:gd name="T103" fmla="*/ 0 h 5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98" h="5346">
                  <a:moveTo>
                    <a:pt x="1648" y="4584"/>
                  </a:moveTo>
                  <a:lnTo>
                    <a:pt x="1596" y="4589"/>
                  </a:lnTo>
                  <a:lnTo>
                    <a:pt x="1547" y="4605"/>
                  </a:lnTo>
                  <a:lnTo>
                    <a:pt x="1502" y="4629"/>
                  </a:lnTo>
                  <a:lnTo>
                    <a:pt x="1462" y="4662"/>
                  </a:lnTo>
                  <a:lnTo>
                    <a:pt x="1432" y="4700"/>
                  </a:lnTo>
                  <a:lnTo>
                    <a:pt x="1407" y="4744"/>
                  </a:lnTo>
                  <a:lnTo>
                    <a:pt x="1391" y="4794"/>
                  </a:lnTo>
                  <a:lnTo>
                    <a:pt x="1386" y="4848"/>
                  </a:lnTo>
                  <a:lnTo>
                    <a:pt x="1391" y="4901"/>
                  </a:lnTo>
                  <a:lnTo>
                    <a:pt x="1407" y="4949"/>
                  </a:lnTo>
                  <a:lnTo>
                    <a:pt x="1432" y="4995"/>
                  </a:lnTo>
                  <a:lnTo>
                    <a:pt x="1462" y="5034"/>
                  </a:lnTo>
                  <a:lnTo>
                    <a:pt x="1502" y="5066"/>
                  </a:lnTo>
                  <a:lnTo>
                    <a:pt x="1547" y="5089"/>
                  </a:lnTo>
                  <a:lnTo>
                    <a:pt x="1596" y="5104"/>
                  </a:lnTo>
                  <a:lnTo>
                    <a:pt x="1648" y="5110"/>
                  </a:lnTo>
                  <a:lnTo>
                    <a:pt x="1702" y="5104"/>
                  </a:lnTo>
                  <a:lnTo>
                    <a:pt x="1752" y="5089"/>
                  </a:lnTo>
                  <a:lnTo>
                    <a:pt x="1796" y="5066"/>
                  </a:lnTo>
                  <a:lnTo>
                    <a:pt x="1836" y="5034"/>
                  </a:lnTo>
                  <a:lnTo>
                    <a:pt x="1867" y="4995"/>
                  </a:lnTo>
                  <a:lnTo>
                    <a:pt x="1891" y="4949"/>
                  </a:lnTo>
                  <a:lnTo>
                    <a:pt x="1907" y="4901"/>
                  </a:lnTo>
                  <a:lnTo>
                    <a:pt x="1913" y="4848"/>
                  </a:lnTo>
                  <a:lnTo>
                    <a:pt x="1907" y="4794"/>
                  </a:lnTo>
                  <a:lnTo>
                    <a:pt x="1891" y="4744"/>
                  </a:lnTo>
                  <a:lnTo>
                    <a:pt x="1867" y="4700"/>
                  </a:lnTo>
                  <a:lnTo>
                    <a:pt x="1836" y="4662"/>
                  </a:lnTo>
                  <a:lnTo>
                    <a:pt x="1796" y="4629"/>
                  </a:lnTo>
                  <a:lnTo>
                    <a:pt x="1752" y="4605"/>
                  </a:lnTo>
                  <a:lnTo>
                    <a:pt x="1702" y="4589"/>
                  </a:lnTo>
                  <a:lnTo>
                    <a:pt x="1648" y="4584"/>
                  </a:lnTo>
                  <a:close/>
                  <a:moveTo>
                    <a:pt x="554" y="443"/>
                  </a:moveTo>
                  <a:lnTo>
                    <a:pt x="525" y="449"/>
                  </a:lnTo>
                  <a:lnTo>
                    <a:pt x="502" y="460"/>
                  </a:lnTo>
                  <a:lnTo>
                    <a:pt x="483" y="479"/>
                  </a:lnTo>
                  <a:lnTo>
                    <a:pt x="471" y="502"/>
                  </a:lnTo>
                  <a:lnTo>
                    <a:pt x="466" y="531"/>
                  </a:lnTo>
                  <a:lnTo>
                    <a:pt x="466" y="4317"/>
                  </a:lnTo>
                  <a:lnTo>
                    <a:pt x="471" y="4344"/>
                  </a:lnTo>
                  <a:lnTo>
                    <a:pt x="483" y="4369"/>
                  </a:lnTo>
                  <a:lnTo>
                    <a:pt x="502" y="4388"/>
                  </a:lnTo>
                  <a:lnTo>
                    <a:pt x="525" y="4400"/>
                  </a:lnTo>
                  <a:lnTo>
                    <a:pt x="554" y="4403"/>
                  </a:lnTo>
                  <a:lnTo>
                    <a:pt x="2744" y="4403"/>
                  </a:lnTo>
                  <a:lnTo>
                    <a:pt x="2773" y="4400"/>
                  </a:lnTo>
                  <a:lnTo>
                    <a:pt x="2796" y="4388"/>
                  </a:lnTo>
                  <a:lnTo>
                    <a:pt x="2815" y="4369"/>
                  </a:lnTo>
                  <a:lnTo>
                    <a:pt x="2827" y="4344"/>
                  </a:lnTo>
                  <a:lnTo>
                    <a:pt x="2832" y="4317"/>
                  </a:lnTo>
                  <a:lnTo>
                    <a:pt x="2832" y="531"/>
                  </a:lnTo>
                  <a:lnTo>
                    <a:pt x="2827" y="502"/>
                  </a:lnTo>
                  <a:lnTo>
                    <a:pt x="2815" y="479"/>
                  </a:lnTo>
                  <a:lnTo>
                    <a:pt x="2796" y="460"/>
                  </a:lnTo>
                  <a:lnTo>
                    <a:pt x="2773" y="449"/>
                  </a:lnTo>
                  <a:lnTo>
                    <a:pt x="2744" y="443"/>
                  </a:lnTo>
                  <a:lnTo>
                    <a:pt x="554" y="443"/>
                  </a:lnTo>
                  <a:close/>
                  <a:moveTo>
                    <a:pt x="416" y="0"/>
                  </a:moveTo>
                  <a:lnTo>
                    <a:pt x="2880" y="0"/>
                  </a:lnTo>
                  <a:lnTo>
                    <a:pt x="2949" y="6"/>
                  </a:lnTo>
                  <a:lnTo>
                    <a:pt x="3013" y="21"/>
                  </a:lnTo>
                  <a:lnTo>
                    <a:pt x="3072" y="46"/>
                  </a:lnTo>
                  <a:lnTo>
                    <a:pt x="3128" y="81"/>
                  </a:lnTo>
                  <a:lnTo>
                    <a:pt x="3175" y="123"/>
                  </a:lnTo>
                  <a:lnTo>
                    <a:pt x="3218" y="171"/>
                  </a:lnTo>
                  <a:lnTo>
                    <a:pt x="3252" y="226"/>
                  </a:lnTo>
                  <a:lnTo>
                    <a:pt x="3277" y="286"/>
                  </a:lnTo>
                  <a:lnTo>
                    <a:pt x="3292" y="349"/>
                  </a:lnTo>
                  <a:lnTo>
                    <a:pt x="3298" y="418"/>
                  </a:lnTo>
                  <a:lnTo>
                    <a:pt x="3298" y="4930"/>
                  </a:lnTo>
                  <a:lnTo>
                    <a:pt x="3292" y="4997"/>
                  </a:lnTo>
                  <a:lnTo>
                    <a:pt x="3277" y="5060"/>
                  </a:lnTo>
                  <a:lnTo>
                    <a:pt x="3252" y="5122"/>
                  </a:lnTo>
                  <a:lnTo>
                    <a:pt x="3218" y="5175"/>
                  </a:lnTo>
                  <a:lnTo>
                    <a:pt x="3175" y="5223"/>
                  </a:lnTo>
                  <a:lnTo>
                    <a:pt x="3128" y="5265"/>
                  </a:lnTo>
                  <a:lnTo>
                    <a:pt x="3072" y="5300"/>
                  </a:lnTo>
                  <a:lnTo>
                    <a:pt x="3013" y="5325"/>
                  </a:lnTo>
                  <a:lnTo>
                    <a:pt x="2949" y="5340"/>
                  </a:lnTo>
                  <a:lnTo>
                    <a:pt x="2880" y="5346"/>
                  </a:lnTo>
                  <a:lnTo>
                    <a:pt x="416" y="5346"/>
                  </a:lnTo>
                  <a:lnTo>
                    <a:pt x="349" y="5340"/>
                  </a:lnTo>
                  <a:lnTo>
                    <a:pt x="286" y="5325"/>
                  </a:lnTo>
                  <a:lnTo>
                    <a:pt x="226" y="5300"/>
                  </a:lnTo>
                  <a:lnTo>
                    <a:pt x="171" y="5265"/>
                  </a:lnTo>
                  <a:lnTo>
                    <a:pt x="123" y="5223"/>
                  </a:lnTo>
                  <a:lnTo>
                    <a:pt x="80" y="5175"/>
                  </a:lnTo>
                  <a:lnTo>
                    <a:pt x="46" y="5122"/>
                  </a:lnTo>
                  <a:lnTo>
                    <a:pt x="21" y="5060"/>
                  </a:lnTo>
                  <a:lnTo>
                    <a:pt x="6" y="4997"/>
                  </a:lnTo>
                  <a:lnTo>
                    <a:pt x="0" y="4930"/>
                  </a:lnTo>
                  <a:lnTo>
                    <a:pt x="0" y="2678"/>
                  </a:lnTo>
                  <a:lnTo>
                    <a:pt x="0" y="418"/>
                  </a:lnTo>
                  <a:lnTo>
                    <a:pt x="6" y="349"/>
                  </a:lnTo>
                  <a:lnTo>
                    <a:pt x="21" y="286"/>
                  </a:lnTo>
                  <a:lnTo>
                    <a:pt x="46" y="226"/>
                  </a:lnTo>
                  <a:lnTo>
                    <a:pt x="80" y="171"/>
                  </a:lnTo>
                  <a:lnTo>
                    <a:pt x="123" y="123"/>
                  </a:lnTo>
                  <a:lnTo>
                    <a:pt x="171" y="81"/>
                  </a:lnTo>
                  <a:lnTo>
                    <a:pt x="226" y="46"/>
                  </a:lnTo>
                  <a:lnTo>
                    <a:pt x="286" y="21"/>
                  </a:lnTo>
                  <a:lnTo>
                    <a:pt x="349" y="6"/>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7">
              <a:extLst>
                <a:ext uri="{FF2B5EF4-FFF2-40B4-BE49-F238E27FC236}">
                  <a16:creationId xmlns:a16="http://schemas.microsoft.com/office/drawing/2014/main" id="{0C1E8BF8-D970-45C9-ABC7-66D02240BFD7}"/>
                </a:ext>
              </a:extLst>
            </p:cNvPr>
            <p:cNvSpPr>
              <a:spLocks/>
            </p:cNvSpPr>
            <p:nvPr/>
          </p:nvSpPr>
          <p:spPr bwMode="auto">
            <a:xfrm>
              <a:off x="3078" y="628"/>
              <a:ext cx="594" cy="2022"/>
            </a:xfrm>
            <a:custGeom>
              <a:avLst/>
              <a:gdLst>
                <a:gd name="T0" fmla="*/ 264 w 1188"/>
                <a:gd name="T1" fmla="*/ 6 h 4045"/>
                <a:gd name="T2" fmla="*/ 344 w 1188"/>
                <a:gd name="T3" fmla="*/ 38 h 4045"/>
                <a:gd name="T4" fmla="*/ 494 w 1188"/>
                <a:gd name="T5" fmla="*/ 188 h 4045"/>
                <a:gd name="T6" fmla="*/ 699 w 1188"/>
                <a:gd name="T7" fmla="*/ 448 h 4045"/>
                <a:gd name="T8" fmla="*/ 868 w 1188"/>
                <a:gd name="T9" fmla="*/ 726 h 4045"/>
                <a:gd name="T10" fmla="*/ 1000 w 1188"/>
                <a:gd name="T11" fmla="*/ 1017 h 4045"/>
                <a:gd name="T12" fmla="*/ 1098 w 1188"/>
                <a:gd name="T13" fmla="*/ 1320 h 4045"/>
                <a:gd name="T14" fmla="*/ 1161 w 1188"/>
                <a:gd name="T15" fmla="*/ 1630 h 4045"/>
                <a:gd name="T16" fmla="*/ 1188 w 1188"/>
                <a:gd name="T17" fmla="*/ 1944 h 4045"/>
                <a:gd name="T18" fmla="*/ 1178 w 1188"/>
                <a:gd name="T19" fmla="*/ 2258 h 4045"/>
                <a:gd name="T20" fmla="*/ 1134 w 1188"/>
                <a:gd name="T21" fmla="*/ 2570 h 4045"/>
                <a:gd name="T22" fmla="*/ 1054 w 1188"/>
                <a:gd name="T23" fmla="*/ 2877 h 4045"/>
                <a:gd name="T24" fmla="*/ 939 w 1188"/>
                <a:gd name="T25" fmla="*/ 3175 h 4045"/>
                <a:gd name="T26" fmla="*/ 787 w 1188"/>
                <a:gd name="T27" fmla="*/ 3459 h 4045"/>
                <a:gd name="T28" fmla="*/ 601 w 1188"/>
                <a:gd name="T29" fmla="*/ 3729 h 4045"/>
                <a:gd name="T30" fmla="*/ 379 w 1188"/>
                <a:gd name="T31" fmla="*/ 3980 h 4045"/>
                <a:gd name="T32" fmla="*/ 306 w 1188"/>
                <a:gd name="T33" fmla="*/ 4028 h 4045"/>
                <a:gd name="T34" fmla="*/ 222 w 1188"/>
                <a:gd name="T35" fmla="*/ 4045 h 4045"/>
                <a:gd name="T36" fmla="*/ 139 w 1188"/>
                <a:gd name="T37" fmla="*/ 4028 h 4045"/>
                <a:gd name="T38" fmla="*/ 65 w 1188"/>
                <a:gd name="T39" fmla="*/ 3980 h 4045"/>
                <a:gd name="T40" fmla="*/ 17 w 1188"/>
                <a:gd name="T41" fmla="*/ 3905 h 4045"/>
                <a:gd name="T42" fmla="*/ 0 w 1188"/>
                <a:gd name="T43" fmla="*/ 3823 h 4045"/>
                <a:gd name="T44" fmla="*/ 17 w 1188"/>
                <a:gd name="T45" fmla="*/ 3738 h 4045"/>
                <a:gd name="T46" fmla="*/ 65 w 1188"/>
                <a:gd name="T47" fmla="*/ 3666 h 4045"/>
                <a:gd name="T48" fmla="*/ 266 w 1188"/>
                <a:gd name="T49" fmla="*/ 3438 h 4045"/>
                <a:gd name="T50" fmla="*/ 431 w 1188"/>
                <a:gd name="T51" fmla="*/ 3193 h 4045"/>
                <a:gd name="T52" fmla="*/ 561 w 1188"/>
                <a:gd name="T53" fmla="*/ 2930 h 4045"/>
                <a:gd name="T54" fmla="*/ 657 w 1188"/>
                <a:gd name="T55" fmla="*/ 2658 h 4045"/>
                <a:gd name="T56" fmla="*/ 718 w 1188"/>
                <a:gd name="T57" fmla="*/ 2379 h 4045"/>
                <a:gd name="T58" fmla="*/ 745 w 1188"/>
                <a:gd name="T59" fmla="*/ 2093 h 4045"/>
                <a:gd name="T60" fmla="*/ 735 w 1188"/>
                <a:gd name="T61" fmla="*/ 1808 h 4045"/>
                <a:gd name="T62" fmla="*/ 691 w 1188"/>
                <a:gd name="T63" fmla="*/ 1526 h 4045"/>
                <a:gd name="T64" fmla="*/ 613 w 1188"/>
                <a:gd name="T65" fmla="*/ 1249 h 4045"/>
                <a:gd name="T66" fmla="*/ 500 w 1188"/>
                <a:gd name="T67" fmla="*/ 982 h 4045"/>
                <a:gd name="T68" fmla="*/ 352 w 1188"/>
                <a:gd name="T69" fmla="*/ 728 h 4045"/>
                <a:gd name="T70" fmla="*/ 170 w 1188"/>
                <a:gd name="T71" fmla="*/ 490 h 4045"/>
                <a:gd name="T72" fmla="*/ 36 w 1188"/>
                <a:gd name="T73" fmla="*/ 345 h 4045"/>
                <a:gd name="T74" fmla="*/ 3 w 1188"/>
                <a:gd name="T75" fmla="*/ 264 h 4045"/>
                <a:gd name="T76" fmla="*/ 3 w 1188"/>
                <a:gd name="T77" fmla="*/ 180 h 4045"/>
                <a:gd name="T78" fmla="*/ 36 w 1188"/>
                <a:gd name="T79" fmla="*/ 101 h 4045"/>
                <a:gd name="T80" fmla="*/ 99 w 1188"/>
                <a:gd name="T81" fmla="*/ 38 h 4045"/>
                <a:gd name="T82" fmla="*/ 180 w 1188"/>
                <a:gd name="T83" fmla="*/ 6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88" h="4045">
                  <a:moveTo>
                    <a:pt x="222" y="0"/>
                  </a:moveTo>
                  <a:lnTo>
                    <a:pt x="264" y="6"/>
                  </a:lnTo>
                  <a:lnTo>
                    <a:pt x="306" y="17"/>
                  </a:lnTo>
                  <a:lnTo>
                    <a:pt x="344" y="38"/>
                  </a:lnTo>
                  <a:lnTo>
                    <a:pt x="379" y="65"/>
                  </a:lnTo>
                  <a:lnTo>
                    <a:pt x="494" y="188"/>
                  </a:lnTo>
                  <a:lnTo>
                    <a:pt x="601" y="316"/>
                  </a:lnTo>
                  <a:lnTo>
                    <a:pt x="699" y="448"/>
                  </a:lnTo>
                  <a:lnTo>
                    <a:pt x="787" y="586"/>
                  </a:lnTo>
                  <a:lnTo>
                    <a:pt x="868" y="726"/>
                  </a:lnTo>
                  <a:lnTo>
                    <a:pt x="939" y="871"/>
                  </a:lnTo>
                  <a:lnTo>
                    <a:pt x="1000" y="1017"/>
                  </a:lnTo>
                  <a:lnTo>
                    <a:pt x="1054" y="1168"/>
                  </a:lnTo>
                  <a:lnTo>
                    <a:pt x="1098" y="1320"/>
                  </a:lnTo>
                  <a:lnTo>
                    <a:pt x="1134" y="1475"/>
                  </a:lnTo>
                  <a:lnTo>
                    <a:pt x="1161" y="1630"/>
                  </a:lnTo>
                  <a:lnTo>
                    <a:pt x="1178" y="1787"/>
                  </a:lnTo>
                  <a:lnTo>
                    <a:pt x="1188" y="1944"/>
                  </a:lnTo>
                  <a:lnTo>
                    <a:pt x="1188" y="2101"/>
                  </a:lnTo>
                  <a:lnTo>
                    <a:pt x="1178" y="2258"/>
                  </a:lnTo>
                  <a:lnTo>
                    <a:pt x="1161" y="2415"/>
                  </a:lnTo>
                  <a:lnTo>
                    <a:pt x="1134" y="2570"/>
                  </a:lnTo>
                  <a:lnTo>
                    <a:pt x="1098" y="2725"/>
                  </a:lnTo>
                  <a:lnTo>
                    <a:pt x="1054" y="2877"/>
                  </a:lnTo>
                  <a:lnTo>
                    <a:pt x="1000" y="3028"/>
                  </a:lnTo>
                  <a:lnTo>
                    <a:pt x="939" y="3175"/>
                  </a:lnTo>
                  <a:lnTo>
                    <a:pt x="868" y="3319"/>
                  </a:lnTo>
                  <a:lnTo>
                    <a:pt x="787" y="3459"/>
                  </a:lnTo>
                  <a:lnTo>
                    <a:pt x="699" y="3597"/>
                  </a:lnTo>
                  <a:lnTo>
                    <a:pt x="601" y="3729"/>
                  </a:lnTo>
                  <a:lnTo>
                    <a:pt x="494" y="3857"/>
                  </a:lnTo>
                  <a:lnTo>
                    <a:pt x="379" y="3980"/>
                  </a:lnTo>
                  <a:lnTo>
                    <a:pt x="344" y="4008"/>
                  </a:lnTo>
                  <a:lnTo>
                    <a:pt x="306" y="4028"/>
                  </a:lnTo>
                  <a:lnTo>
                    <a:pt x="264" y="4039"/>
                  </a:lnTo>
                  <a:lnTo>
                    <a:pt x="222" y="4045"/>
                  </a:lnTo>
                  <a:lnTo>
                    <a:pt x="180" y="4039"/>
                  </a:lnTo>
                  <a:lnTo>
                    <a:pt x="139" y="4028"/>
                  </a:lnTo>
                  <a:lnTo>
                    <a:pt x="99" y="4008"/>
                  </a:lnTo>
                  <a:lnTo>
                    <a:pt x="65" y="3980"/>
                  </a:lnTo>
                  <a:lnTo>
                    <a:pt x="36" y="3945"/>
                  </a:lnTo>
                  <a:lnTo>
                    <a:pt x="17" y="3905"/>
                  </a:lnTo>
                  <a:lnTo>
                    <a:pt x="3" y="3865"/>
                  </a:lnTo>
                  <a:lnTo>
                    <a:pt x="0" y="3823"/>
                  </a:lnTo>
                  <a:lnTo>
                    <a:pt x="3" y="3781"/>
                  </a:lnTo>
                  <a:lnTo>
                    <a:pt x="17" y="3738"/>
                  </a:lnTo>
                  <a:lnTo>
                    <a:pt x="36" y="3700"/>
                  </a:lnTo>
                  <a:lnTo>
                    <a:pt x="65" y="3666"/>
                  </a:lnTo>
                  <a:lnTo>
                    <a:pt x="170" y="3555"/>
                  </a:lnTo>
                  <a:lnTo>
                    <a:pt x="266" y="3438"/>
                  </a:lnTo>
                  <a:lnTo>
                    <a:pt x="352" y="3317"/>
                  </a:lnTo>
                  <a:lnTo>
                    <a:pt x="431" y="3193"/>
                  </a:lnTo>
                  <a:lnTo>
                    <a:pt x="500" y="3062"/>
                  </a:lnTo>
                  <a:lnTo>
                    <a:pt x="561" y="2930"/>
                  </a:lnTo>
                  <a:lnTo>
                    <a:pt x="613" y="2796"/>
                  </a:lnTo>
                  <a:lnTo>
                    <a:pt x="657" y="2658"/>
                  </a:lnTo>
                  <a:lnTo>
                    <a:pt x="691" y="2518"/>
                  </a:lnTo>
                  <a:lnTo>
                    <a:pt x="718" y="2379"/>
                  </a:lnTo>
                  <a:lnTo>
                    <a:pt x="735" y="2237"/>
                  </a:lnTo>
                  <a:lnTo>
                    <a:pt x="745" y="2093"/>
                  </a:lnTo>
                  <a:lnTo>
                    <a:pt x="745" y="1952"/>
                  </a:lnTo>
                  <a:lnTo>
                    <a:pt x="735" y="1808"/>
                  </a:lnTo>
                  <a:lnTo>
                    <a:pt x="718" y="1666"/>
                  </a:lnTo>
                  <a:lnTo>
                    <a:pt x="691" y="1526"/>
                  </a:lnTo>
                  <a:lnTo>
                    <a:pt x="657" y="1387"/>
                  </a:lnTo>
                  <a:lnTo>
                    <a:pt x="613" y="1249"/>
                  </a:lnTo>
                  <a:lnTo>
                    <a:pt x="561" y="1115"/>
                  </a:lnTo>
                  <a:lnTo>
                    <a:pt x="500" y="982"/>
                  </a:lnTo>
                  <a:lnTo>
                    <a:pt x="431" y="852"/>
                  </a:lnTo>
                  <a:lnTo>
                    <a:pt x="352" y="728"/>
                  </a:lnTo>
                  <a:lnTo>
                    <a:pt x="266" y="607"/>
                  </a:lnTo>
                  <a:lnTo>
                    <a:pt x="170" y="490"/>
                  </a:lnTo>
                  <a:lnTo>
                    <a:pt x="65" y="379"/>
                  </a:lnTo>
                  <a:lnTo>
                    <a:pt x="36" y="345"/>
                  </a:lnTo>
                  <a:lnTo>
                    <a:pt x="17" y="306"/>
                  </a:lnTo>
                  <a:lnTo>
                    <a:pt x="3" y="264"/>
                  </a:lnTo>
                  <a:lnTo>
                    <a:pt x="0" y="222"/>
                  </a:lnTo>
                  <a:lnTo>
                    <a:pt x="3" y="180"/>
                  </a:lnTo>
                  <a:lnTo>
                    <a:pt x="17" y="140"/>
                  </a:lnTo>
                  <a:lnTo>
                    <a:pt x="36" y="101"/>
                  </a:lnTo>
                  <a:lnTo>
                    <a:pt x="65" y="65"/>
                  </a:lnTo>
                  <a:lnTo>
                    <a:pt x="99" y="38"/>
                  </a:lnTo>
                  <a:lnTo>
                    <a:pt x="139" y="17"/>
                  </a:lnTo>
                  <a:lnTo>
                    <a:pt x="180" y="6"/>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7DBC2D"/>
                </a:highlight>
              </a:endParaRPr>
            </a:p>
          </p:txBody>
        </p:sp>
        <p:sp>
          <p:nvSpPr>
            <p:cNvPr id="31" name="Freeform 8">
              <a:extLst>
                <a:ext uri="{FF2B5EF4-FFF2-40B4-BE49-F238E27FC236}">
                  <a16:creationId xmlns:a16="http://schemas.microsoft.com/office/drawing/2014/main" id="{70C24DA9-A924-464D-AEC9-BCEED09C2102}"/>
                </a:ext>
              </a:extLst>
            </p:cNvPr>
            <p:cNvSpPr>
              <a:spLocks/>
            </p:cNvSpPr>
            <p:nvPr/>
          </p:nvSpPr>
          <p:spPr bwMode="auto">
            <a:xfrm>
              <a:off x="2755" y="952"/>
              <a:ext cx="460" cy="1375"/>
            </a:xfrm>
            <a:custGeom>
              <a:avLst/>
              <a:gdLst>
                <a:gd name="T0" fmla="*/ 264 w 920"/>
                <a:gd name="T1" fmla="*/ 4 h 2751"/>
                <a:gd name="T2" fmla="*/ 343 w 920"/>
                <a:gd name="T3" fmla="*/ 37 h 2751"/>
                <a:gd name="T4" fmla="*/ 473 w 920"/>
                <a:gd name="T5" fmla="*/ 167 h 2751"/>
                <a:gd name="T6" fmla="*/ 634 w 920"/>
                <a:gd name="T7" fmla="*/ 383 h 2751"/>
                <a:gd name="T8" fmla="*/ 759 w 920"/>
                <a:gd name="T9" fmla="*/ 617 h 2751"/>
                <a:gd name="T10" fmla="*/ 849 w 920"/>
                <a:gd name="T11" fmla="*/ 864 h 2751"/>
                <a:gd name="T12" fmla="*/ 902 w 920"/>
                <a:gd name="T13" fmla="*/ 1117 h 2751"/>
                <a:gd name="T14" fmla="*/ 920 w 920"/>
                <a:gd name="T15" fmla="*/ 1375 h 2751"/>
                <a:gd name="T16" fmla="*/ 902 w 920"/>
                <a:gd name="T17" fmla="*/ 1634 h 2751"/>
                <a:gd name="T18" fmla="*/ 849 w 920"/>
                <a:gd name="T19" fmla="*/ 1889 h 2751"/>
                <a:gd name="T20" fmla="*/ 759 w 920"/>
                <a:gd name="T21" fmla="*/ 2134 h 2751"/>
                <a:gd name="T22" fmla="*/ 634 w 920"/>
                <a:gd name="T23" fmla="*/ 2367 h 2751"/>
                <a:gd name="T24" fmla="*/ 473 w 920"/>
                <a:gd name="T25" fmla="*/ 2584 h 2751"/>
                <a:gd name="T26" fmla="*/ 343 w 920"/>
                <a:gd name="T27" fmla="*/ 2714 h 2751"/>
                <a:gd name="T28" fmla="*/ 264 w 920"/>
                <a:gd name="T29" fmla="*/ 2747 h 2751"/>
                <a:gd name="T30" fmla="*/ 180 w 920"/>
                <a:gd name="T31" fmla="*/ 2747 h 2751"/>
                <a:gd name="T32" fmla="*/ 99 w 920"/>
                <a:gd name="T33" fmla="*/ 2714 h 2751"/>
                <a:gd name="T34" fmla="*/ 36 w 920"/>
                <a:gd name="T35" fmla="*/ 2651 h 2751"/>
                <a:gd name="T36" fmla="*/ 4 w 920"/>
                <a:gd name="T37" fmla="*/ 2572 h 2751"/>
                <a:gd name="T38" fmla="*/ 4 w 920"/>
                <a:gd name="T39" fmla="*/ 2486 h 2751"/>
                <a:gd name="T40" fmla="*/ 36 w 920"/>
                <a:gd name="T41" fmla="*/ 2408 h 2751"/>
                <a:gd name="T42" fmla="*/ 147 w 920"/>
                <a:gd name="T43" fmla="*/ 2283 h 2751"/>
                <a:gd name="T44" fmla="*/ 283 w 920"/>
                <a:gd name="T45" fmla="*/ 2090 h 2751"/>
                <a:gd name="T46" fmla="*/ 385 w 920"/>
                <a:gd name="T47" fmla="*/ 1879 h 2751"/>
                <a:gd name="T48" fmla="*/ 448 w 920"/>
                <a:gd name="T49" fmla="*/ 1659 h 2751"/>
                <a:gd name="T50" fmla="*/ 477 w 920"/>
                <a:gd name="T51" fmla="*/ 1433 h 2751"/>
                <a:gd name="T52" fmla="*/ 467 w 920"/>
                <a:gd name="T53" fmla="*/ 1205 h 2751"/>
                <a:gd name="T54" fmla="*/ 421 w 920"/>
                <a:gd name="T55" fmla="*/ 981 h 2751"/>
                <a:gd name="T56" fmla="*/ 339 w 920"/>
                <a:gd name="T57" fmla="*/ 764 h 2751"/>
                <a:gd name="T58" fmla="*/ 220 w 920"/>
                <a:gd name="T59" fmla="*/ 563 h 2751"/>
                <a:gd name="T60" fmla="*/ 65 w 920"/>
                <a:gd name="T61" fmla="*/ 378 h 2751"/>
                <a:gd name="T62" fmla="*/ 17 w 920"/>
                <a:gd name="T63" fmla="*/ 305 h 2751"/>
                <a:gd name="T64" fmla="*/ 0 w 920"/>
                <a:gd name="T65" fmla="*/ 222 h 2751"/>
                <a:gd name="T66" fmla="*/ 17 w 920"/>
                <a:gd name="T67" fmla="*/ 138 h 2751"/>
                <a:gd name="T68" fmla="*/ 65 w 920"/>
                <a:gd name="T69" fmla="*/ 65 h 2751"/>
                <a:gd name="T70" fmla="*/ 138 w 920"/>
                <a:gd name="T71" fmla="*/ 16 h 2751"/>
                <a:gd name="T72" fmla="*/ 222 w 920"/>
                <a:gd name="T73" fmla="*/ 0 h 2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0" h="2751">
                  <a:moveTo>
                    <a:pt x="222" y="0"/>
                  </a:moveTo>
                  <a:lnTo>
                    <a:pt x="264" y="4"/>
                  </a:lnTo>
                  <a:lnTo>
                    <a:pt x="304" y="16"/>
                  </a:lnTo>
                  <a:lnTo>
                    <a:pt x="343" y="37"/>
                  </a:lnTo>
                  <a:lnTo>
                    <a:pt x="379" y="65"/>
                  </a:lnTo>
                  <a:lnTo>
                    <a:pt x="473" y="167"/>
                  </a:lnTo>
                  <a:lnTo>
                    <a:pt x="557" y="272"/>
                  </a:lnTo>
                  <a:lnTo>
                    <a:pt x="634" y="383"/>
                  </a:lnTo>
                  <a:lnTo>
                    <a:pt x="701" y="498"/>
                  </a:lnTo>
                  <a:lnTo>
                    <a:pt x="759" y="617"/>
                  </a:lnTo>
                  <a:lnTo>
                    <a:pt x="808" y="740"/>
                  </a:lnTo>
                  <a:lnTo>
                    <a:pt x="849" y="864"/>
                  </a:lnTo>
                  <a:lnTo>
                    <a:pt x="879" y="990"/>
                  </a:lnTo>
                  <a:lnTo>
                    <a:pt x="902" y="1117"/>
                  </a:lnTo>
                  <a:lnTo>
                    <a:pt x="916" y="1247"/>
                  </a:lnTo>
                  <a:lnTo>
                    <a:pt x="920" y="1375"/>
                  </a:lnTo>
                  <a:lnTo>
                    <a:pt x="916" y="1506"/>
                  </a:lnTo>
                  <a:lnTo>
                    <a:pt x="902" y="1634"/>
                  </a:lnTo>
                  <a:lnTo>
                    <a:pt x="879" y="1762"/>
                  </a:lnTo>
                  <a:lnTo>
                    <a:pt x="849" y="1889"/>
                  </a:lnTo>
                  <a:lnTo>
                    <a:pt x="808" y="2011"/>
                  </a:lnTo>
                  <a:lnTo>
                    <a:pt x="759" y="2134"/>
                  </a:lnTo>
                  <a:lnTo>
                    <a:pt x="701" y="2253"/>
                  </a:lnTo>
                  <a:lnTo>
                    <a:pt x="634" y="2367"/>
                  </a:lnTo>
                  <a:lnTo>
                    <a:pt x="557" y="2479"/>
                  </a:lnTo>
                  <a:lnTo>
                    <a:pt x="473" y="2584"/>
                  </a:lnTo>
                  <a:lnTo>
                    <a:pt x="379" y="2685"/>
                  </a:lnTo>
                  <a:lnTo>
                    <a:pt x="343" y="2714"/>
                  </a:lnTo>
                  <a:lnTo>
                    <a:pt x="304" y="2735"/>
                  </a:lnTo>
                  <a:lnTo>
                    <a:pt x="264" y="2747"/>
                  </a:lnTo>
                  <a:lnTo>
                    <a:pt x="222" y="2751"/>
                  </a:lnTo>
                  <a:lnTo>
                    <a:pt x="180" y="2747"/>
                  </a:lnTo>
                  <a:lnTo>
                    <a:pt x="138" y="2735"/>
                  </a:lnTo>
                  <a:lnTo>
                    <a:pt x="99" y="2714"/>
                  </a:lnTo>
                  <a:lnTo>
                    <a:pt x="65" y="2685"/>
                  </a:lnTo>
                  <a:lnTo>
                    <a:pt x="36" y="2651"/>
                  </a:lnTo>
                  <a:lnTo>
                    <a:pt x="17" y="2613"/>
                  </a:lnTo>
                  <a:lnTo>
                    <a:pt x="4" y="2572"/>
                  </a:lnTo>
                  <a:lnTo>
                    <a:pt x="0" y="2528"/>
                  </a:lnTo>
                  <a:lnTo>
                    <a:pt x="4" y="2486"/>
                  </a:lnTo>
                  <a:lnTo>
                    <a:pt x="17" y="2446"/>
                  </a:lnTo>
                  <a:lnTo>
                    <a:pt x="36" y="2408"/>
                  </a:lnTo>
                  <a:lnTo>
                    <a:pt x="65" y="2373"/>
                  </a:lnTo>
                  <a:lnTo>
                    <a:pt x="147" y="2283"/>
                  </a:lnTo>
                  <a:lnTo>
                    <a:pt x="220" y="2187"/>
                  </a:lnTo>
                  <a:lnTo>
                    <a:pt x="283" y="2090"/>
                  </a:lnTo>
                  <a:lnTo>
                    <a:pt x="339" y="1986"/>
                  </a:lnTo>
                  <a:lnTo>
                    <a:pt x="385" y="1879"/>
                  </a:lnTo>
                  <a:lnTo>
                    <a:pt x="421" y="1770"/>
                  </a:lnTo>
                  <a:lnTo>
                    <a:pt x="448" y="1659"/>
                  </a:lnTo>
                  <a:lnTo>
                    <a:pt x="467" y="1546"/>
                  </a:lnTo>
                  <a:lnTo>
                    <a:pt x="477" y="1433"/>
                  </a:lnTo>
                  <a:lnTo>
                    <a:pt x="477" y="1318"/>
                  </a:lnTo>
                  <a:lnTo>
                    <a:pt x="467" y="1205"/>
                  </a:lnTo>
                  <a:lnTo>
                    <a:pt x="448" y="1092"/>
                  </a:lnTo>
                  <a:lnTo>
                    <a:pt x="421" y="981"/>
                  </a:lnTo>
                  <a:lnTo>
                    <a:pt x="385" y="872"/>
                  </a:lnTo>
                  <a:lnTo>
                    <a:pt x="339" y="764"/>
                  </a:lnTo>
                  <a:lnTo>
                    <a:pt x="283" y="661"/>
                  </a:lnTo>
                  <a:lnTo>
                    <a:pt x="220" y="563"/>
                  </a:lnTo>
                  <a:lnTo>
                    <a:pt x="147" y="468"/>
                  </a:lnTo>
                  <a:lnTo>
                    <a:pt x="65" y="378"/>
                  </a:lnTo>
                  <a:lnTo>
                    <a:pt x="36" y="343"/>
                  </a:lnTo>
                  <a:lnTo>
                    <a:pt x="17" y="305"/>
                  </a:lnTo>
                  <a:lnTo>
                    <a:pt x="4" y="265"/>
                  </a:lnTo>
                  <a:lnTo>
                    <a:pt x="0" y="222"/>
                  </a:lnTo>
                  <a:lnTo>
                    <a:pt x="4" y="180"/>
                  </a:lnTo>
                  <a:lnTo>
                    <a:pt x="17" y="138"/>
                  </a:lnTo>
                  <a:lnTo>
                    <a:pt x="36" y="100"/>
                  </a:lnTo>
                  <a:lnTo>
                    <a:pt x="65" y="65"/>
                  </a:lnTo>
                  <a:lnTo>
                    <a:pt x="99" y="37"/>
                  </a:lnTo>
                  <a:lnTo>
                    <a:pt x="138" y="16"/>
                  </a:lnTo>
                  <a:lnTo>
                    <a:pt x="180" y="4"/>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7DBC2D"/>
                </a:highlight>
              </a:endParaRPr>
            </a:p>
          </p:txBody>
        </p:sp>
        <p:sp>
          <p:nvSpPr>
            <p:cNvPr id="32" name="Freeform 9">
              <a:extLst>
                <a:ext uri="{FF2B5EF4-FFF2-40B4-BE49-F238E27FC236}">
                  <a16:creationId xmlns:a16="http://schemas.microsoft.com/office/drawing/2014/main" id="{01463F0C-5375-45E3-87A3-C9CD1366B382}"/>
                </a:ext>
              </a:extLst>
            </p:cNvPr>
            <p:cNvSpPr>
              <a:spLocks/>
            </p:cNvSpPr>
            <p:nvPr/>
          </p:nvSpPr>
          <p:spPr bwMode="auto">
            <a:xfrm>
              <a:off x="2429" y="1278"/>
              <a:ext cx="325" cy="722"/>
            </a:xfrm>
            <a:custGeom>
              <a:avLst/>
              <a:gdLst>
                <a:gd name="T0" fmla="*/ 223 w 652"/>
                <a:gd name="T1" fmla="*/ 0 h 1444"/>
                <a:gd name="T2" fmla="*/ 265 w 652"/>
                <a:gd name="T3" fmla="*/ 4 h 1444"/>
                <a:gd name="T4" fmla="*/ 305 w 652"/>
                <a:gd name="T5" fmla="*/ 16 h 1444"/>
                <a:gd name="T6" fmla="*/ 345 w 652"/>
                <a:gd name="T7" fmla="*/ 37 h 1444"/>
                <a:gd name="T8" fmla="*/ 380 w 652"/>
                <a:gd name="T9" fmla="*/ 66 h 1444"/>
                <a:gd name="T10" fmla="*/ 443 w 652"/>
                <a:gd name="T11" fmla="*/ 134 h 1444"/>
                <a:gd name="T12" fmla="*/ 498 w 652"/>
                <a:gd name="T13" fmla="*/ 211 h 1444"/>
                <a:gd name="T14" fmla="*/ 544 w 652"/>
                <a:gd name="T15" fmla="*/ 290 h 1444"/>
                <a:gd name="T16" fmla="*/ 583 w 652"/>
                <a:gd name="T17" fmla="*/ 372 h 1444"/>
                <a:gd name="T18" fmla="*/ 613 w 652"/>
                <a:gd name="T19" fmla="*/ 458 h 1444"/>
                <a:gd name="T20" fmla="*/ 635 w 652"/>
                <a:gd name="T21" fmla="*/ 544 h 1444"/>
                <a:gd name="T22" fmla="*/ 648 w 652"/>
                <a:gd name="T23" fmla="*/ 632 h 1444"/>
                <a:gd name="T24" fmla="*/ 652 w 652"/>
                <a:gd name="T25" fmla="*/ 722 h 1444"/>
                <a:gd name="T26" fmla="*/ 648 w 652"/>
                <a:gd name="T27" fmla="*/ 812 h 1444"/>
                <a:gd name="T28" fmla="*/ 635 w 652"/>
                <a:gd name="T29" fmla="*/ 901 h 1444"/>
                <a:gd name="T30" fmla="*/ 613 w 652"/>
                <a:gd name="T31" fmla="*/ 987 h 1444"/>
                <a:gd name="T32" fmla="*/ 583 w 652"/>
                <a:gd name="T33" fmla="*/ 1073 h 1444"/>
                <a:gd name="T34" fmla="*/ 544 w 652"/>
                <a:gd name="T35" fmla="*/ 1155 h 1444"/>
                <a:gd name="T36" fmla="*/ 498 w 652"/>
                <a:gd name="T37" fmla="*/ 1234 h 1444"/>
                <a:gd name="T38" fmla="*/ 443 w 652"/>
                <a:gd name="T39" fmla="*/ 1310 h 1444"/>
                <a:gd name="T40" fmla="*/ 380 w 652"/>
                <a:gd name="T41" fmla="*/ 1381 h 1444"/>
                <a:gd name="T42" fmla="*/ 345 w 652"/>
                <a:gd name="T43" fmla="*/ 1408 h 1444"/>
                <a:gd name="T44" fmla="*/ 305 w 652"/>
                <a:gd name="T45" fmla="*/ 1429 h 1444"/>
                <a:gd name="T46" fmla="*/ 265 w 652"/>
                <a:gd name="T47" fmla="*/ 1441 h 1444"/>
                <a:gd name="T48" fmla="*/ 223 w 652"/>
                <a:gd name="T49" fmla="*/ 1444 h 1444"/>
                <a:gd name="T50" fmla="*/ 180 w 652"/>
                <a:gd name="T51" fmla="*/ 1441 h 1444"/>
                <a:gd name="T52" fmla="*/ 138 w 652"/>
                <a:gd name="T53" fmla="*/ 1429 h 1444"/>
                <a:gd name="T54" fmla="*/ 100 w 652"/>
                <a:gd name="T55" fmla="*/ 1408 h 1444"/>
                <a:gd name="T56" fmla="*/ 65 w 652"/>
                <a:gd name="T57" fmla="*/ 1381 h 1444"/>
                <a:gd name="T58" fmla="*/ 37 w 652"/>
                <a:gd name="T59" fmla="*/ 1345 h 1444"/>
                <a:gd name="T60" fmla="*/ 17 w 652"/>
                <a:gd name="T61" fmla="*/ 1307 h 1444"/>
                <a:gd name="T62" fmla="*/ 4 w 652"/>
                <a:gd name="T63" fmla="*/ 1266 h 1444"/>
                <a:gd name="T64" fmla="*/ 0 w 652"/>
                <a:gd name="T65" fmla="*/ 1224 h 1444"/>
                <a:gd name="T66" fmla="*/ 4 w 652"/>
                <a:gd name="T67" fmla="*/ 1182 h 1444"/>
                <a:gd name="T68" fmla="*/ 17 w 652"/>
                <a:gd name="T69" fmla="*/ 1140 h 1444"/>
                <a:gd name="T70" fmla="*/ 37 w 652"/>
                <a:gd name="T71" fmla="*/ 1102 h 1444"/>
                <a:gd name="T72" fmla="*/ 65 w 652"/>
                <a:gd name="T73" fmla="*/ 1067 h 1444"/>
                <a:gd name="T74" fmla="*/ 113 w 652"/>
                <a:gd name="T75" fmla="*/ 1012 h 1444"/>
                <a:gd name="T76" fmla="*/ 150 w 652"/>
                <a:gd name="T77" fmla="*/ 952 h 1444"/>
                <a:gd name="T78" fmla="*/ 178 w 652"/>
                <a:gd name="T79" fmla="*/ 889 h 1444"/>
                <a:gd name="T80" fmla="*/ 198 w 652"/>
                <a:gd name="T81" fmla="*/ 824 h 1444"/>
                <a:gd name="T82" fmla="*/ 207 w 652"/>
                <a:gd name="T83" fmla="*/ 757 h 1444"/>
                <a:gd name="T84" fmla="*/ 207 w 652"/>
                <a:gd name="T85" fmla="*/ 688 h 1444"/>
                <a:gd name="T86" fmla="*/ 198 w 652"/>
                <a:gd name="T87" fmla="*/ 621 h 1444"/>
                <a:gd name="T88" fmla="*/ 178 w 652"/>
                <a:gd name="T89" fmla="*/ 556 h 1444"/>
                <a:gd name="T90" fmla="*/ 150 w 652"/>
                <a:gd name="T91" fmla="*/ 493 h 1444"/>
                <a:gd name="T92" fmla="*/ 113 w 652"/>
                <a:gd name="T93" fmla="*/ 433 h 1444"/>
                <a:gd name="T94" fmla="*/ 65 w 652"/>
                <a:gd name="T95" fmla="*/ 378 h 1444"/>
                <a:gd name="T96" fmla="*/ 37 w 652"/>
                <a:gd name="T97" fmla="*/ 343 h 1444"/>
                <a:gd name="T98" fmla="*/ 17 w 652"/>
                <a:gd name="T99" fmla="*/ 305 h 1444"/>
                <a:gd name="T100" fmla="*/ 4 w 652"/>
                <a:gd name="T101" fmla="*/ 263 h 1444"/>
                <a:gd name="T102" fmla="*/ 0 w 652"/>
                <a:gd name="T103" fmla="*/ 221 h 1444"/>
                <a:gd name="T104" fmla="*/ 4 w 652"/>
                <a:gd name="T105" fmla="*/ 178 h 1444"/>
                <a:gd name="T106" fmla="*/ 17 w 652"/>
                <a:gd name="T107" fmla="*/ 138 h 1444"/>
                <a:gd name="T108" fmla="*/ 37 w 652"/>
                <a:gd name="T109" fmla="*/ 100 h 1444"/>
                <a:gd name="T110" fmla="*/ 65 w 652"/>
                <a:gd name="T111" fmla="*/ 66 h 1444"/>
                <a:gd name="T112" fmla="*/ 100 w 652"/>
                <a:gd name="T113" fmla="*/ 37 h 1444"/>
                <a:gd name="T114" fmla="*/ 138 w 652"/>
                <a:gd name="T115" fmla="*/ 16 h 1444"/>
                <a:gd name="T116" fmla="*/ 180 w 652"/>
                <a:gd name="T117" fmla="*/ 4 h 1444"/>
                <a:gd name="T118" fmla="*/ 223 w 652"/>
                <a:gd name="T119" fmla="*/ 0 h 1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52" h="1444">
                  <a:moveTo>
                    <a:pt x="223" y="0"/>
                  </a:moveTo>
                  <a:lnTo>
                    <a:pt x="265" y="4"/>
                  </a:lnTo>
                  <a:lnTo>
                    <a:pt x="305" y="16"/>
                  </a:lnTo>
                  <a:lnTo>
                    <a:pt x="345" y="37"/>
                  </a:lnTo>
                  <a:lnTo>
                    <a:pt x="380" y="66"/>
                  </a:lnTo>
                  <a:lnTo>
                    <a:pt x="443" y="134"/>
                  </a:lnTo>
                  <a:lnTo>
                    <a:pt x="498" y="211"/>
                  </a:lnTo>
                  <a:lnTo>
                    <a:pt x="544" y="290"/>
                  </a:lnTo>
                  <a:lnTo>
                    <a:pt x="583" y="372"/>
                  </a:lnTo>
                  <a:lnTo>
                    <a:pt x="613" y="458"/>
                  </a:lnTo>
                  <a:lnTo>
                    <a:pt x="635" y="544"/>
                  </a:lnTo>
                  <a:lnTo>
                    <a:pt x="648" y="632"/>
                  </a:lnTo>
                  <a:lnTo>
                    <a:pt x="652" y="722"/>
                  </a:lnTo>
                  <a:lnTo>
                    <a:pt x="648" y="812"/>
                  </a:lnTo>
                  <a:lnTo>
                    <a:pt x="635" y="901"/>
                  </a:lnTo>
                  <a:lnTo>
                    <a:pt x="613" y="987"/>
                  </a:lnTo>
                  <a:lnTo>
                    <a:pt x="583" y="1073"/>
                  </a:lnTo>
                  <a:lnTo>
                    <a:pt x="544" y="1155"/>
                  </a:lnTo>
                  <a:lnTo>
                    <a:pt x="498" y="1234"/>
                  </a:lnTo>
                  <a:lnTo>
                    <a:pt x="443" y="1310"/>
                  </a:lnTo>
                  <a:lnTo>
                    <a:pt x="380" y="1381"/>
                  </a:lnTo>
                  <a:lnTo>
                    <a:pt x="345" y="1408"/>
                  </a:lnTo>
                  <a:lnTo>
                    <a:pt x="305" y="1429"/>
                  </a:lnTo>
                  <a:lnTo>
                    <a:pt x="265" y="1441"/>
                  </a:lnTo>
                  <a:lnTo>
                    <a:pt x="223" y="1444"/>
                  </a:lnTo>
                  <a:lnTo>
                    <a:pt x="180" y="1441"/>
                  </a:lnTo>
                  <a:lnTo>
                    <a:pt x="138" y="1429"/>
                  </a:lnTo>
                  <a:lnTo>
                    <a:pt x="100" y="1408"/>
                  </a:lnTo>
                  <a:lnTo>
                    <a:pt x="65" y="1381"/>
                  </a:lnTo>
                  <a:lnTo>
                    <a:pt x="37" y="1345"/>
                  </a:lnTo>
                  <a:lnTo>
                    <a:pt x="17" y="1307"/>
                  </a:lnTo>
                  <a:lnTo>
                    <a:pt x="4" y="1266"/>
                  </a:lnTo>
                  <a:lnTo>
                    <a:pt x="0" y="1224"/>
                  </a:lnTo>
                  <a:lnTo>
                    <a:pt x="4" y="1182"/>
                  </a:lnTo>
                  <a:lnTo>
                    <a:pt x="17" y="1140"/>
                  </a:lnTo>
                  <a:lnTo>
                    <a:pt x="37" y="1102"/>
                  </a:lnTo>
                  <a:lnTo>
                    <a:pt x="65" y="1067"/>
                  </a:lnTo>
                  <a:lnTo>
                    <a:pt x="113" y="1012"/>
                  </a:lnTo>
                  <a:lnTo>
                    <a:pt x="150" y="952"/>
                  </a:lnTo>
                  <a:lnTo>
                    <a:pt x="178" y="889"/>
                  </a:lnTo>
                  <a:lnTo>
                    <a:pt x="198" y="824"/>
                  </a:lnTo>
                  <a:lnTo>
                    <a:pt x="207" y="757"/>
                  </a:lnTo>
                  <a:lnTo>
                    <a:pt x="207" y="688"/>
                  </a:lnTo>
                  <a:lnTo>
                    <a:pt x="198" y="621"/>
                  </a:lnTo>
                  <a:lnTo>
                    <a:pt x="178" y="556"/>
                  </a:lnTo>
                  <a:lnTo>
                    <a:pt x="150" y="493"/>
                  </a:lnTo>
                  <a:lnTo>
                    <a:pt x="113" y="433"/>
                  </a:lnTo>
                  <a:lnTo>
                    <a:pt x="65" y="378"/>
                  </a:lnTo>
                  <a:lnTo>
                    <a:pt x="37" y="343"/>
                  </a:lnTo>
                  <a:lnTo>
                    <a:pt x="17" y="305"/>
                  </a:lnTo>
                  <a:lnTo>
                    <a:pt x="4" y="263"/>
                  </a:lnTo>
                  <a:lnTo>
                    <a:pt x="0" y="221"/>
                  </a:lnTo>
                  <a:lnTo>
                    <a:pt x="4" y="178"/>
                  </a:lnTo>
                  <a:lnTo>
                    <a:pt x="17" y="138"/>
                  </a:lnTo>
                  <a:lnTo>
                    <a:pt x="37" y="100"/>
                  </a:lnTo>
                  <a:lnTo>
                    <a:pt x="65" y="66"/>
                  </a:lnTo>
                  <a:lnTo>
                    <a:pt x="100" y="37"/>
                  </a:lnTo>
                  <a:lnTo>
                    <a:pt x="138" y="16"/>
                  </a:lnTo>
                  <a:lnTo>
                    <a:pt x="180" y="4"/>
                  </a:lnTo>
                  <a:lnTo>
                    <a:pt x="2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7DBC2D"/>
                </a:highlight>
              </a:endParaRPr>
            </a:p>
          </p:txBody>
        </p:sp>
      </p:grpSp>
      <p:grpSp>
        <p:nvGrpSpPr>
          <p:cNvPr id="33" name="Group 18">
            <a:extLst>
              <a:ext uri="{FF2B5EF4-FFF2-40B4-BE49-F238E27FC236}">
                <a16:creationId xmlns:a16="http://schemas.microsoft.com/office/drawing/2014/main" id="{1AFB4660-CAF3-495F-8877-D548FCCE9F10}"/>
              </a:ext>
            </a:extLst>
          </p:cNvPr>
          <p:cNvGrpSpPr>
            <a:grpSpLocks noChangeAspect="1"/>
          </p:cNvGrpSpPr>
          <p:nvPr/>
        </p:nvGrpSpPr>
        <p:grpSpPr bwMode="auto">
          <a:xfrm>
            <a:off x="4589169" y="3359715"/>
            <a:ext cx="244782" cy="246644"/>
            <a:chOff x="2259" y="569"/>
            <a:chExt cx="3155" cy="3179"/>
          </a:xfrm>
          <a:solidFill>
            <a:srgbClr val="16A1CA"/>
          </a:solidFill>
        </p:grpSpPr>
        <p:sp>
          <p:nvSpPr>
            <p:cNvPr id="34" name="Freeform 20">
              <a:extLst>
                <a:ext uri="{FF2B5EF4-FFF2-40B4-BE49-F238E27FC236}">
                  <a16:creationId xmlns:a16="http://schemas.microsoft.com/office/drawing/2014/main" id="{34E40727-46E6-405B-891D-98118BD747F1}"/>
                </a:ext>
              </a:extLst>
            </p:cNvPr>
            <p:cNvSpPr>
              <a:spLocks/>
            </p:cNvSpPr>
            <p:nvPr/>
          </p:nvSpPr>
          <p:spPr bwMode="auto">
            <a:xfrm>
              <a:off x="2259" y="3206"/>
              <a:ext cx="3099" cy="542"/>
            </a:xfrm>
            <a:custGeom>
              <a:avLst/>
              <a:gdLst>
                <a:gd name="T0" fmla="*/ 631 w 6198"/>
                <a:gd name="T1" fmla="*/ 0 h 1086"/>
                <a:gd name="T2" fmla="*/ 5567 w 6198"/>
                <a:gd name="T3" fmla="*/ 0 h 1086"/>
                <a:gd name="T4" fmla="*/ 5631 w 6198"/>
                <a:gd name="T5" fmla="*/ 6 h 1086"/>
                <a:gd name="T6" fmla="*/ 5693 w 6198"/>
                <a:gd name="T7" fmla="*/ 20 h 1086"/>
                <a:gd name="T8" fmla="*/ 5753 w 6198"/>
                <a:gd name="T9" fmla="*/ 43 h 1086"/>
                <a:gd name="T10" fmla="*/ 5807 w 6198"/>
                <a:gd name="T11" fmla="*/ 74 h 1086"/>
                <a:gd name="T12" fmla="*/ 5855 w 6198"/>
                <a:gd name="T13" fmla="*/ 114 h 1086"/>
                <a:gd name="T14" fmla="*/ 5898 w 6198"/>
                <a:gd name="T15" fmla="*/ 159 h 1086"/>
                <a:gd name="T16" fmla="*/ 5935 w 6198"/>
                <a:gd name="T17" fmla="*/ 213 h 1086"/>
                <a:gd name="T18" fmla="*/ 5962 w 6198"/>
                <a:gd name="T19" fmla="*/ 271 h 1086"/>
                <a:gd name="T20" fmla="*/ 6187 w 6198"/>
                <a:gd name="T21" fmla="*/ 842 h 1086"/>
                <a:gd name="T22" fmla="*/ 6196 w 6198"/>
                <a:gd name="T23" fmla="*/ 884 h 1086"/>
                <a:gd name="T24" fmla="*/ 6198 w 6198"/>
                <a:gd name="T25" fmla="*/ 927 h 1086"/>
                <a:gd name="T26" fmla="*/ 6187 w 6198"/>
                <a:gd name="T27" fmla="*/ 969 h 1086"/>
                <a:gd name="T28" fmla="*/ 6167 w 6198"/>
                <a:gd name="T29" fmla="*/ 1008 h 1086"/>
                <a:gd name="T30" fmla="*/ 6146 w 6198"/>
                <a:gd name="T31" fmla="*/ 1033 h 1086"/>
                <a:gd name="T32" fmla="*/ 6119 w 6198"/>
                <a:gd name="T33" fmla="*/ 1057 h 1086"/>
                <a:gd name="T34" fmla="*/ 6088 w 6198"/>
                <a:gd name="T35" fmla="*/ 1072 h 1086"/>
                <a:gd name="T36" fmla="*/ 6055 w 6198"/>
                <a:gd name="T37" fmla="*/ 1082 h 1086"/>
                <a:gd name="T38" fmla="*/ 6020 w 6198"/>
                <a:gd name="T39" fmla="*/ 1086 h 1086"/>
                <a:gd name="T40" fmla="*/ 178 w 6198"/>
                <a:gd name="T41" fmla="*/ 1086 h 1086"/>
                <a:gd name="T42" fmla="*/ 143 w 6198"/>
                <a:gd name="T43" fmla="*/ 1082 h 1086"/>
                <a:gd name="T44" fmla="*/ 110 w 6198"/>
                <a:gd name="T45" fmla="*/ 1072 h 1086"/>
                <a:gd name="T46" fmla="*/ 79 w 6198"/>
                <a:gd name="T47" fmla="*/ 1057 h 1086"/>
                <a:gd name="T48" fmla="*/ 52 w 6198"/>
                <a:gd name="T49" fmla="*/ 1033 h 1086"/>
                <a:gd name="T50" fmla="*/ 31 w 6198"/>
                <a:gd name="T51" fmla="*/ 1008 h 1086"/>
                <a:gd name="T52" fmla="*/ 10 w 6198"/>
                <a:gd name="T53" fmla="*/ 969 h 1086"/>
                <a:gd name="T54" fmla="*/ 0 w 6198"/>
                <a:gd name="T55" fmla="*/ 927 h 1086"/>
                <a:gd name="T56" fmla="*/ 0 w 6198"/>
                <a:gd name="T57" fmla="*/ 884 h 1086"/>
                <a:gd name="T58" fmla="*/ 12 w 6198"/>
                <a:gd name="T59" fmla="*/ 842 h 1086"/>
                <a:gd name="T60" fmla="*/ 234 w 6198"/>
                <a:gd name="T61" fmla="*/ 271 h 1086"/>
                <a:gd name="T62" fmla="*/ 263 w 6198"/>
                <a:gd name="T63" fmla="*/ 213 h 1086"/>
                <a:gd name="T64" fmla="*/ 298 w 6198"/>
                <a:gd name="T65" fmla="*/ 159 h 1086"/>
                <a:gd name="T66" fmla="*/ 343 w 6198"/>
                <a:gd name="T67" fmla="*/ 114 h 1086"/>
                <a:gd name="T68" fmla="*/ 391 w 6198"/>
                <a:gd name="T69" fmla="*/ 74 h 1086"/>
                <a:gd name="T70" fmla="*/ 445 w 6198"/>
                <a:gd name="T71" fmla="*/ 43 h 1086"/>
                <a:gd name="T72" fmla="*/ 503 w 6198"/>
                <a:gd name="T73" fmla="*/ 20 h 1086"/>
                <a:gd name="T74" fmla="*/ 565 w 6198"/>
                <a:gd name="T75" fmla="*/ 6 h 1086"/>
                <a:gd name="T76" fmla="*/ 631 w 6198"/>
                <a:gd name="T77" fmla="*/ 0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98" h="1086">
                  <a:moveTo>
                    <a:pt x="631" y="0"/>
                  </a:moveTo>
                  <a:lnTo>
                    <a:pt x="5567" y="0"/>
                  </a:lnTo>
                  <a:lnTo>
                    <a:pt x="5631" y="6"/>
                  </a:lnTo>
                  <a:lnTo>
                    <a:pt x="5693" y="20"/>
                  </a:lnTo>
                  <a:lnTo>
                    <a:pt x="5753" y="43"/>
                  </a:lnTo>
                  <a:lnTo>
                    <a:pt x="5807" y="74"/>
                  </a:lnTo>
                  <a:lnTo>
                    <a:pt x="5855" y="114"/>
                  </a:lnTo>
                  <a:lnTo>
                    <a:pt x="5898" y="159"/>
                  </a:lnTo>
                  <a:lnTo>
                    <a:pt x="5935" y="213"/>
                  </a:lnTo>
                  <a:lnTo>
                    <a:pt x="5962" y="271"/>
                  </a:lnTo>
                  <a:lnTo>
                    <a:pt x="6187" y="842"/>
                  </a:lnTo>
                  <a:lnTo>
                    <a:pt x="6196" y="884"/>
                  </a:lnTo>
                  <a:lnTo>
                    <a:pt x="6198" y="927"/>
                  </a:lnTo>
                  <a:lnTo>
                    <a:pt x="6187" y="969"/>
                  </a:lnTo>
                  <a:lnTo>
                    <a:pt x="6167" y="1008"/>
                  </a:lnTo>
                  <a:lnTo>
                    <a:pt x="6146" y="1033"/>
                  </a:lnTo>
                  <a:lnTo>
                    <a:pt x="6119" y="1057"/>
                  </a:lnTo>
                  <a:lnTo>
                    <a:pt x="6088" y="1072"/>
                  </a:lnTo>
                  <a:lnTo>
                    <a:pt x="6055" y="1082"/>
                  </a:lnTo>
                  <a:lnTo>
                    <a:pt x="6020" y="1086"/>
                  </a:lnTo>
                  <a:lnTo>
                    <a:pt x="178" y="1086"/>
                  </a:lnTo>
                  <a:lnTo>
                    <a:pt x="143" y="1082"/>
                  </a:lnTo>
                  <a:lnTo>
                    <a:pt x="110" y="1072"/>
                  </a:lnTo>
                  <a:lnTo>
                    <a:pt x="79" y="1057"/>
                  </a:lnTo>
                  <a:lnTo>
                    <a:pt x="52" y="1033"/>
                  </a:lnTo>
                  <a:lnTo>
                    <a:pt x="31" y="1008"/>
                  </a:lnTo>
                  <a:lnTo>
                    <a:pt x="10" y="969"/>
                  </a:lnTo>
                  <a:lnTo>
                    <a:pt x="0" y="927"/>
                  </a:lnTo>
                  <a:lnTo>
                    <a:pt x="0" y="884"/>
                  </a:lnTo>
                  <a:lnTo>
                    <a:pt x="12" y="842"/>
                  </a:lnTo>
                  <a:lnTo>
                    <a:pt x="234" y="271"/>
                  </a:lnTo>
                  <a:lnTo>
                    <a:pt x="263" y="213"/>
                  </a:lnTo>
                  <a:lnTo>
                    <a:pt x="298" y="159"/>
                  </a:lnTo>
                  <a:lnTo>
                    <a:pt x="343" y="114"/>
                  </a:lnTo>
                  <a:lnTo>
                    <a:pt x="391" y="74"/>
                  </a:lnTo>
                  <a:lnTo>
                    <a:pt x="445" y="43"/>
                  </a:lnTo>
                  <a:lnTo>
                    <a:pt x="503" y="20"/>
                  </a:lnTo>
                  <a:lnTo>
                    <a:pt x="565" y="6"/>
                  </a:lnTo>
                  <a:lnTo>
                    <a:pt x="6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21">
              <a:extLst>
                <a:ext uri="{FF2B5EF4-FFF2-40B4-BE49-F238E27FC236}">
                  <a16:creationId xmlns:a16="http://schemas.microsoft.com/office/drawing/2014/main" id="{9F151D24-8157-4846-A6D9-0E790C3D1F38}"/>
                </a:ext>
              </a:extLst>
            </p:cNvPr>
            <p:cNvSpPr>
              <a:spLocks/>
            </p:cNvSpPr>
            <p:nvPr/>
          </p:nvSpPr>
          <p:spPr bwMode="auto">
            <a:xfrm>
              <a:off x="2445" y="1082"/>
              <a:ext cx="2727" cy="1905"/>
            </a:xfrm>
            <a:custGeom>
              <a:avLst/>
              <a:gdLst>
                <a:gd name="T0" fmla="*/ 424 w 5454"/>
                <a:gd name="T1" fmla="*/ 0 h 3809"/>
                <a:gd name="T2" fmla="*/ 2486 w 5454"/>
                <a:gd name="T3" fmla="*/ 0 h 3809"/>
                <a:gd name="T4" fmla="*/ 2486 w 5454"/>
                <a:gd name="T5" fmla="*/ 424 h 3809"/>
                <a:gd name="T6" fmla="*/ 424 w 5454"/>
                <a:gd name="T7" fmla="*/ 424 h 3809"/>
                <a:gd name="T8" fmla="*/ 424 w 5454"/>
                <a:gd name="T9" fmla="*/ 3383 h 3809"/>
                <a:gd name="T10" fmla="*/ 5028 w 5454"/>
                <a:gd name="T11" fmla="*/ 3385 h 3809"/>
                <a:gd name="T12" fmla="*/ 5028 w 5454"/>
                <a:gd name="T13" fmla="*/ 1406 h 3809"/>
                <a:gd name="T14" fmla="*/ 5454 w 5454"/>
                <a:gd name="T15" fmla="*/ 1406 h 3809"/>
                <a:gd name="T16" fmla="*/ 5454 w 5454"/>
                <a:gd name="T17" fmla="*/ 3383 h 3809"/>
                <a:gd name="T18" fmla="*/ 5449 w 5454"/>
                <a:gd name="T19" fmla="*/ 3453 h 3809"/>
                <a:gd name="T20" fmla="*/ 5433 w 5454"/>
                <a:gd name="T21" fmla="*/ 3519 h 3809"/>
                <a:gd name="T22" fmla="*/ 5406 w 5454"/>
                <a:gd name="T23" fmla="*/ 3579 h 3809"/>
                <a:gd name="T24" fmla="*/ 5371 w 5454"/>
                <a:gd name="T25" fmla="*/ 3635 h 3809"/>
                <a:gd name="T26" fmla="*/ 5329 w 5454"/>
                <a:gd name="T27" fmla="*/ 3683 h 3809"/>
                <a:gd name="T28" fmla="*/ 5280 w 5454"/>
                <a:gd name="T29" fmla="*/ 3726 h 3809"/>
                <a:gd name="T30" fmla="*/ 5224 w 5454"/>
                <a:gd name="T31" fmla="*/ 3761 h 3809"/>
                <a:gd name="T32" fmla="*/ 5164 w 5454"/>
                <a:gd name="T33" fmla="*/ 3786 h 3809"/>
                <a:gd name="T34" fmla="*/ 5098 w 5454"/>
                <a:gd name="T35" fmla="*/ 3803 h 3809"/>
                <a:gd name="T36" fmla="*/ 5028 w 5454"/>
                <a:gd name="T37" fmla="*/ 3809 h 3809"/>
                <a:gd name="T38" fmla="*/ 424 w 5454"/>
                <a:gd name="T39" fmla="*/ 3809 h 3809"/>
                <a:gd name="T40" fmla="*/ 356 w 5454"/>
                <a:gd name="T41" fmla="*/ 3803 h 3809"/>
                <a:gd name="T42" fmla="*/ 290 w 5454"/>
                <a:gd name="T43" fmla="*/ 3786 h 3809"/>
                <a:gd name="T44" fmla="*/ 230 w 5454"/>
                <a:gd name="T45" fmla="*/ 3761 h 3809"/>
                <a:gd name="T46" fmla="*/ 174 w 5454"/>
                <a:gd name="T47" fmla="*/ 3726 h 3809"/>
                <a:gd name="T48" fmla="*/ 124 w 5454"/>
                <a:gd name="T49" fmla="*/ 3683 h 3809"/>
                <a:gd name="T50" fmla="*/ 81 w 5454"/>
                <a:gd name="T51" fmla="*/ 3635 h 3809"/>
                <a:gd name="T52" fmla="*/ 46 w 5454"/>
                <a:gd name="T53" fmla="*/ 3579 h 3809"/>
                <a:gd name="T54" fmla="*/ 21 w 5454"/>
                <a:gd name="T55" fmla="*/ 3519 h 3809"/>
                <a:gd name="T56" fmla="*/ 6 w 5454"/>
                <a:gd name="T57" fmla="*/ 3453 h 3809"/>
                <a:gd name="T58" fmla="*/ 0 w 5454"/>
                <a:gd name="T59" fmla="*/ 3383 h 3809"/>
                <a:gd name="T60" fmla="*/ 0 w 5454"/>
                <a:gd name="T61" fmla="*/ 424 h 3809"/>
                <a:gd name="T62" fmla="*/ 6 w 5454"/>
                <a:gd name="T63" fmla="*/ 356 h 3809"/>
                <a:gd name="T64" fmla="*/ 21 w 5454"/>
                <a:gd name="T65" fmla="*/ 290 h 3809"/>
                <a:gd name="T66" fmla="*/ 46 w 5454"/>
                <a:gd name="T67" fmla="*/ 230 h 3809"/>
                <a:gd name="T68" fmla="*/ 81 w 5454"/>
                <a:gd name="T69" fmla="*/ 174 h 3809"/>
                <a:gd name="T70" fmla="*/ 124 w 5454"/>
                <a:gd name="T71" fmla="*/ 124 h 3809"/>
                <a:gd name="T72" fmla="*/ 174 w 5454"/>
                <a:gd name="T73" fmla="*/ 81 h 3809"/>
                <a:gd name="T74" fmla="*/ 230 w 5454"/>
                <a:gd name="T75" fmla="*/ 48 h 3809"/>
                <a:gd name="T76" fmla="*/ 290 w 5454"/>
                <a:gd name="T77" fmla="*/ 21 h 3809"/>
                <a:gd name="T78" fmla="*/ 356 w 5454"/>
                <a:gd name="T79" fmla="*/ 6 h 3809"/>
                <a:gd name="T80" fmla="*/ 424 w 5454"/>
                <a:gd name="T81" fmla="*/ 0 h 3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54" h="3809">
                  <a:moveTo>
                    <a:pt x="424" y="0"/>
                  </a:moveTo>
                  <a:lnTo>
                    <a:pt x="2486" y="0"/>
                  </a:lnTo>
                  <a:lnTo>
                    <a:pt x="2486" y="424"/>
                  </a:lnTo>
                  <a:lnTo>
                    <a:pt x="424" y="424"/>
                  </a:lnTo>
                  <a:lnTo>
                    <a:pt x="424" y="3383"/>
                  </a:lnTo>
                  <a:lnTo>
                    <a:pt x="5028" y="3385"/>
                  </a:lnTo>
                  <a:lnTo>
                    <a:pt x="5028" y="1406"/>
                  </a:lnTo>
                  <a:lnTo>
                    <a:pt x="5454" y="1406"/>
                  </a:lnTo>
                  <a:lnTo>
                    <a:pt x="5454" y="3383"/>
                  </a:lnTo>
                  <a:lnTo>
                    <a:pt x="5449" y="3453"/>
                  </a:lnTo>
                  <a:lnTo>
                    <a:pt x="5433" y="3519"/>
                  </a:lnTo>
                  <a:lnTo>
                    <a:pt x="5406" y="3579"/>
                  </a:lnTo>
                  <a:lnTo>
                    <a:pt x="5371" y="3635"/>
                  </a:lnTo>
                  <a:lnTo>
                    <a:pt x="5329" y="3683"/>
                  </a:lnTo>
                  <a:lnTo>
                    <a:pt x="5280" y="3726"/>
                  </a:lnTo>
                  <a:lnTo>
                    <a:pt x="5224" y="3761"/>
                  </a:lnTo>
                  <a:lnTo>
                    <a:pt x="5164" y="3786"/>
                  </a:lnTo>
                  <a:lnTo>
                    <a:pt x="5098" y="3803"/>
                  </a:lnTo>
                  <a:lnTo>
                    <a:pt x="5028" y="3809"/>
                  </a:lnTo>
                  <a:lnTo>
                    <a:pt x="424" y="3809"/>
                  </a:lnTo>
                  <a:lnTo>
                    <a:pt x="356" y="3803"/>
                  </a:lnTo>
                  <a:lnTo>
                    <a:pt x="290" y="3786"/>
                  </a:lnTo>
                  <a:lnTo>
                    <a:pt x="230" y="3761"/>
                  </a:lnTo>
                  <a:lnTo>
                    <a:pt x="174" y="3726"/>
                  </a:lnTo>
                  <a:lnTo>
                    <a:pt x="124" y="3683"/>
                  </a:lnTo>
                  <a:lnTo>
                    <a:pt x="81" y="3635"/>
                  </a:lnTo>
                  <a:lnTo>
                    <a:pt x="46" y="3579"/>
                  </a:lnTo>
                  <a:lnTo>
                    <a:pt x="21" y="3519"/>
                  </a:lnTo>
                  <a:lnTo>
                    <a:pt x="6" y="3453"/>
                  </a:lnTo>
                  <a:lnTo>
                    <a:pt x="0" y="3383"/>
                  </a:lnTo>
                  <a:lnTo>
                    <a:pt x="0" y="424"/>
                  </a:lnTo>
                  <a:lnTo>
                    <a:pt x="6" y="356"/>
                  </a:lnTo>
                  <a:lnTo>
                    <a:pt x="21" y="290"/>
                  </a:lnTo>
                  <a:lnTo>
                    <a:pt x="46" y="230"/>
                  </a:lnTo>
                  <a:lnTo>
                    <a:pt x="81" y="174"/>
                  </a:lnTo>
                  <a:lnTo>
                    <a:pt x="124" y="124"/>
                  </a:lnTo>
                  <a:lnTo>
                    <a:pt x="174" y="81"/>
                  </a:lnTo>
                  <a:lnTo>
                    <a:pt x="230" y="48"/>
                  </a:lnTo>
                  <a:lnTo>
                    <a:pt x="290" y="21"/>
                  </a:lnTo>
                  <a:lnTo>
                    <a:pt x="356" y="6"/>
                  </a:lnTo>
                  <a:lnTo>
                    <a:pt x="4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32A4A60F-6DB1-4CFF-9822-2BF60991B4F7}"/>
                </a:ext>
              </a:extLst>
            </p:cNvPr>
            <p:cNvSpPr>
              <a:spLocks/>
            </p:cNvSpPr>
            <p:nvPr/>
          </p:nvSpPr>
          <p:spPr bwMode="auto">
            <a:xfrm>
              <a:off x="3900" y="569"/>
              <a:ext cx="1514" cy="1340"/>
            </a:xfrm>
            <a:custGeom>
              <a:avLst/>
              <a:gdLst>
                <a:gd name="T0" fmla="*/ 370 w 3028"/>
                <a:gd name="T1" fmla="*/ 0 h 2679"/>
                <a:gd name="T2" fmla="*/ 2659 w 3028"/>
                <a:gd name="T3" fmla="*/ 0 h 2679"/>
                <a:gd name="T4" fmla="*/ 2724 w 3028"/>
                <a:gd name="T5" fmla="*/ 5 h 2679"/>
                <a:gd name="T6" fmla="*/ 2788 w 3028"/>
                <a:gd name="T7" fmla="*/ 23 h 2679"/>
                <a:gd name="T8" fmla="*/ 2844 w 3028"/>
                <a:gd name="T9" fmla="*/ 50 h 2679"/>
                <a:gd name="T10" fmla="*/ 2897 w 3028"/>
                <a:gd name="T11" fmla="*/ 85 h 2679"/>
                <a:gd name="T12" fmla="*/ 2941 w 3028"/>
                <a:gd name="T13" fmla="*/ 129 h 2679"/>
                <a:gd name="T14" fmla="*/ 2978 w 3028"/>
                <a:gd name="T15" fmla="*/ 182 h 2679"/>
                <a:gd name="T16" fmla="*/ 3005 w 3028"/>
                <a:gd name="T17" fmla="*/ 240 h 2679"/>
                <a:gd name="T18" fmla="*/ 3023 w 3028"/>
                <a:gd name="T19" fmla="*/ 301 h 2679"/>
                <a:gd name="T20" fmla="*/ 3028 w 3028"/>
                <a:gd name="T21" fmla="*/ 367 h 2679"/>
                <a:gd name="T22" fmla="*/ 3028 w 3028"/>
                <a:gd name="T23" fmla="*/ 1640 h 2679"/>
                <a:gd name="T24" fmla="*/ 3023 w 3028"/>
                <a:gd name="T25" fmla="*/ 1706 h 2679"/>
                <a:gd name="T26" fmla="*/ 3005 w 3028"/>
                <a:gd name="T27" fmla="*/ 1770 h 2679"/>
                <a:gd name="T28" fmla="*/ 2978 w 3028"/>
                <a:gd name="T29" fmla="*/ 1826 h 2679"/>
                <a:gd name="T30" fmla="*/ 2941 w 3028"/>
                <a:gd name="T31" fmla="*/ 1878 h 2679"/>
                <a:gd name="T32" fmla="*/ 2897 w 3028"/>
                <a:gd name="T33" fmla="*/ 1923 h 2679"/>
                <a:gd name="T34" fmla="*/ 2844 w 3028"/>
                <a:gd name="T35" fmla="*/ 1959 h 2679"/>
                <a:gd name="T36" fmla="*/ 2788 w 3028"/>
                <a:gd name="T37" fmla="*/ 1986 h 2679"/>
                <a:gd name="T38" fmla="*/ 2724 w 3028"/>
                <a:gd name="T39" fmla="*/ 2004 h 2679"/>
                <a:gd name="T40" fmla="*/ 2659 w 3028"/>
                <a:gd name="T41" fmla="*/ 2010 h 2679"/>
                <a:gd name="T42" fmla="*/ 1915 w 3028"/>
                <a:gd name="T43" fmla="*/ 2010 h 2679"/>
                <a:gd name="T44" fmla="*/ 738 w 3028"/>
                <a:gd name="T45" fmla="*/ 2673 h 2679"/>
                <a:gd name="T46" fmla="*/ 732 w 3028"/>
                <a:gd name="T47" fmla="*/ 2677 h 2679"/>
                <a:gd name="T48" fmla="*/ 724 w 3028"/>
                <a:gd name="T49" fmla="*/ 2679 h 2679"/>
                <a:gd name="T50" fmla="*/ 718 w 3028"/>
                <a:gd name="T51" fmla="*/ 2679 h 2679"/>
                <a:gd name="T52" fmla="*/ 709 w 3028"/>
                <a:gd name="T53" fmla="*/ 2679 h 2679"/>
                <a:gd name="T54" fmla="*/ 699 w 3028"/>
                <a:gd name="T55" fmla="*/ 2675 h 2679"/>
                <a:gd name="T56" fmla="*/ 691 w 3028"/>
                <a:gd name="T57" fmla="*/ 2669 h 2679"/>
                <a:gd name="T58" fmla="*/ 680 w 3028"/>
                <a:gd name="T59" fmla="*/ 2656 h 2679"/>
                <a:gd name="T60" fmla="*/ 676 w 3028"/>
                <a:gd name="T61" fmla="*/ 2640 h 2679"/>
                <a:gd name="T62" fmla="*/ 680 w 3028"/>
                <a:gd name="T63" fmla="*/ 2623 h 2679"/>
                <a:gd name="T64" fmla="*/ 908 w 3028"/>
                <a:gd name="T65" fmla="*/ 2010 h 2679"/>
                <a:gd name="T66" fmla="*/ 370 w 3028"/>
                <a:gd name="T67" fmla="*/ 2010 h 2679"/>
                <a:gd name="T68" fmla="*/ 304 w 3028"/>
                <a:gd name="T69" fmla="*/ 2004 h 2679"/>
                <a:gd name="T70" fmla="*/ 240 w 3028"/>
                <a:gd name="T71" fmla="*/ 1986 h 2679"/>
                <a:gd name="T72" fmla="*/ 184 w 3028"/>
                <a:gd name="T73" fmla="*/ 1959 h 2679"/>
                <a:gd name="T74" fmla="*/ 132 w 3028"/>
                <a:gd name="T75" fmla="*/ 1923 h 2679"/>
                <a:gd name="T76" fmla="*/ 87 w 3028"/>
                <a:gd name="T77" fmla="*/ 1878 h 2679"/>
                <a:gd name="T78" fmla="*/ 50 w 3028"/>
                <a:gd name="T79" fmla="*/ 1826 h 2679"/>
                <a:gd name="T80" fmla="*/ 23 w 3028"/>
                <a:gd name="T81" fmla="*/ 1770 h 2679"/>
                <a:gd name="T82" fmla="*/ 6 w 3028"/>
                <a:gd name="T83" fmla="*/ 1706 h 2679"/>
                <a:gd name="T84" fmla="*/ 0 w 3028"/>
                <a:gd name="T85" fmla="*/ 1640 h 2679"/>
                <a:gd name="T86" fmla="*/ 0 w 3028"/>
                <a:gd name="T87" fmla="*/ 367 h 2679"/>
                <a:gd name="T88" fmla="*/ 6 w 3028"/>
                <a:gd name="T89" fmla="*/ 301 h 2679"/>
                <a:gd name="T90" fmla="*/ 23 w 3028"/>
                <a:gd name="T91" fmla="*/ 240 h 2679"/>
                <a:gd name="T92" fmla="*/ 50 w 3028"/>
                <a:gd name="T93" fmla="*/ 182 h 2679"/>
                <a:gd name="T94" fmla="*/ 87 w 3028"/>
                <a:gd name="T95" fmla="*/ 129 h 2679"/>
                <a:gd name="T96" fmla="*/ 132 w 3028"/>
                <a:gd name="T97" fmla="*/ 85 h 2679"/>
                <a:gd name="T98" fmla="*/ 184 w 3028"/>
                <a:gd name="T99" fmla="*/ 50 h 2679"/>
                <a:gd name="T100" fmla="*/ 240 w 3028"/>
                <a:gd name="T101" fmla="*/ 23 h 2679"/>
                <a:gd name="T102" fmla="*/ 304 w 3028"/>
                <a:gd name="T103" fmla="*/ 5 h 2679"/>
                <a:gd name="T104" fmla="*/ 370 w 3028"/>
                <a:gd name="T105" fmla="*/ 0 h 2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28" h="2679">
                  <a:moveTo>
                    <a:pt x="370" y="0"/>
                  </a:moveTo>
                  <a:lnTo>
                    <a:pt x="2659" y="0"/>
                  </a:lnTo>
                  <a:lnTo>
                    <a:pt x="2724" y="5"/>
                  </a:lnTo>
                  <a:lnTo>
                    <a:pt x="2788" y="23"/>
                  </a:lnTo>
                  <a:lnTo>
                    <a:pt x="2844" y="50"/>
                  </a:lnTo>
                  <a:lnTo>
                    <a:pt x="2897" y="85"/>
                  </a:lnTo>
                  <a:lnTo>
                    <a:pt x="2941" y="129"/>
                  </a:lnTo>
                  <a:lnTo>
                    <a:pt x="2978" y="182"/>
                  </a:lnTo>
                  <a:lnTo>
                    <a:pt x="3005" y="240"/>
                  </a:lnTo>
                  <a:lnTo>
                    <a:pt x="3023" y="301"/>
                  </a:lnTo>
                  <a:lnTo>
                    <a:pt x="3028" y="367"/>
                  </a:lnTo>
                  <a:lnTo>
                    <a:pt x="3028" y="1640"/>
                  </a:lnTo>
                  <a:lnTo>
                    <a:pt x="3023" y="1706"/>
                  </a:lnTo>
                  <a:lnTo>
                    <a:pt x="3005" y="1770"/>
                  </a:lnTo>
                  <a:lnTo>
                    <a:pt x="2978" y="1826"/>
                  </a:lnTo>
                  <a:lnTo>
                    <a:pt x="2941" y="1878"/>
                  </a:lnTo>
                  <a:lnTo>
                    <a:pt x="2897" y="1923"/>
                  </a:lnTo>
                  <a:lnTo>
                    <a:pt x="2844" y="1959"/>
                  </a:lnTo>
                  <a:lnTo>
                    <a:pt x="2788" y="1986"/>
                  </a:lnTo>
                  <a:lnTo>
                    <a:pt x="2724" y="2004"/>
                  </a:lnTo>
                  <a:lnTo>
                    <a:pt x="2659" y="2010"/>
                  </a:lnTo>
                  <a:lnTo>
                    <a:pt x="1915" y="2010"/>
                  </a:lnTo>
                  <a:lnTo>
                    <a:pt x="738" y="2673"/>
                  </a:lnTo>
                  <a:lnTo>
                    <a:pt x="732" y="2677"/>
                  </a:lnTo>
                  <a:lnTo>
                    <a:pt x="724" y="2679"/>
                  </a:lnTo>
                  <a:lnTo>
                    <a:pt x="718" y="2679"/>
                  </a:lnTo>
                  <a:lnTo>
                    <a:pt x="709" y="2679"/>
                  </a:lnTo>
                  <a:lnTo>
                    <a:pt x="699" y="2675"/>
                  </a:lnTo>
                  <a:lnTo>
                    <a:pt x="691" y="2669"/>
                  </a:lnTo>
                  <a:lnTo>
                    <a:pt x="680" y="2656"/>
                  </a:lnTo>
                  <a:lnTo>
                    <a:pt x="676" y="2640"/>
                  </a:lnTo>
                  <a:lnTo>
                    <a:pt x="680" y="2623"/>
                  </a:lnTo>
                  <a:lnTo>
                    <a:pt x="908" y="2010"/>
                  </a:lnTo>
                  <a:lnTo>
                    <a:pt x="370" y="2010"/>
                  </a:lnTo>
                  <a:lnTo>
                    <a:pt x="304" y="2004"/>
                  </a:lnTo>
                  <a:lnTo>
                    <a:pt x="240" y="1986"/>
                  </a:lnTo>
                  <a:lnTo>
                    <a:pt x="184" y="1959"/>
                  </a:lnTo>
                  <a:lnTo>
                    <a:pt x="132" y="1923"/>
                  </a:lnTo>
                  <a:lnTo>
                    <a:pt x="87" y="1878"/>
                  </a:lnTo>
                  <a:lnTo>
                    <a:pt x="50" y="1826"/>
                  </a:lnTo>
                  <a:lnTo>
                    <a:pt x="23" y="1770"/>
                  </a:lnTo>
                  <a:lnTo>
                    <a:pt x="6" y="1706"/>
                  </a:lnTo>
                  <a:lnTo>
                    <a:pt x="0" y="1640"/>
                  </a:lnTo>
                  <a:lnTo>
                    <a:pt x="0" y="367"/>
                  </a:lnTo>
                  <a:lnTo>
                    <a:pt x="6" y="301"/>
                  </a:lnTo>
                  <a:lnTo>
                    <a:pt x="23" y="240"/>
                  </a:lnTo>
                  <a:lnTo>
                    <a:pt x="50" y="182"/>
                  </a:lnTo>
                  <a:lnTo>
                    <a:pt x="87" y="129"/>
                  </a:lnTo>
                  <a:lnTo>
                    <a:pt x="132" y="85"/>
                  </a:lnTo>
                  <a:lnTo>
                    <a:pt x="184" y="50"/>
                  </a:lnTo>
                  <a:lnTo>
                    <a:pt x="240" y="23"/>
                  </a:lnTo>
                  <a:lnTo>
                    <a:pt x="304" y="5"/>
                  </a:lnTo>
                  <a:lnTo>
                    <a:pt x="3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3" name="Group 4">
            <a:extLst>
              <a:ext uri="{FF2B5EF4-FFF2-40B4-BE49-F238E27FC236}">
                <a16:creationId xmlns:a16="http://schemas.microsoft.com/office/drawing/2014/main" id="{FF989C5A-BE62-49B2-8327-8D89E1EDF304}"/>
              </a:ext>
            </a:extLst>
          </p:cNvPr>
          <p:cNvGrpSpPr>
            <a:grpSpLocks noChangeAspect="1"/>
          </p:cNvGrpSpPr>
          <p:nvPr/>
        </p:nvGrpSpPr>
        <p:grpSpPr bwMode="auto">
          <a:xfrm>
            <a:off x="4003676" y="4460228"/>
            <a:ext cx="467551" cy="1258274"/>
            <a:chOff x="3249" y="567"/>
            <a:chExt cx="1182" cy="3181"/>
          </a:xfrm>
          <a:solidFill>
            <a:schemeClr val="accent3"/>
          </a:solidFill>
        </p:grpSpPr>
        <p:sp>
          <p:nvSpPr>
            <p:cNvPr id="24" name="Freeform 6">
              <a:extLst>
                <a:ext uri="{FF2B5EF4-FFF2-40B4-BE49-F238E27FC236}">
                  <a16:creationId xmlns:a16="http://schemas.microsoft.com/office/drawing/2014/main" id="{946C2572-4BD4-4671-AC4E-3B191E68ADEF}"/>
                </a:ext>
              </a:extLst>
            </p:cNvPr>
            <p:cNvSpPr>
              <a:spLocks/>
            </p:cNvSpPr>
            <p:nvPr/>
          </p:nvSpPr>
          <p:spPr bwMode="auto">
            <a:xfrm>
              <a:off x="3249" y="1188"/>
              <a:ext cx="1182" cy="2560"/>
            </a:xfrm>
            <a:custGeom>
              <a:avLst/>
              <a:gdLst>
                <a:gd name="T0" fmla="*/ 1700 w 2364"/>
                <a:gd name="T1" fmla="*/ 0 h 5121"/>
                <a:gd name="T2" fmla="*/ 1864 w 2364"/>
                <a:gd name="T3" fmla="*/ 13 h 5121"/>
                <a:gd name="T4" fmla="*/ 2009 w 2364"/>
                <a:gd name="T5" fmla="*/ 56 h 5121"/>
                <a:gd name="T6" fmla="*/ 2132 w 2364"/>
                <a:gd name="T7" fmla="*/ 127 h 5121"/>
                <a:gd name="T8" fmla="*/ 2240 w 2364"/>
                <a:gd name="T9" fmla="*/ 234 h 5121"/>
                <a:gd name="T10" fmla="*/ 2320 w 2364"/>
                <a:gd name="T11" fmla="*/ 369 h 5121"/>
                <a:gd name="T12" fmla="*/ 2358 w 2364"/>
                <a:gd name="T13" fmla="*/ 528 h 5121"/>
                <a:gd name="T14" fmla="*/ 2364 w 2364"/>
                <a:gd name="T15" fmla="*/ 2215 h 5121"/>
                <a:gd name="T16" fmla="*/ 2349 w 2364"/>
                <a:gd name="T17" fmla="*/ 2315 h 5121"/>
                <a:gd name="T18" fmla="*/ 2298 w 2364"/>
                <a:gd name="T19" fmla="*/ 2391 h 5121"/>
                <a:gd name="T20" fmla="*/ 2221 w 2364"/>
                <a:gd name="T21" fmla="*/ 2439 h 5121"/>
                <a:gd name="T22" fmla="*/ 2142 w 2364"/>
                <a:gd name="T23" fmla="*/ 2451 h 5121"/>
                <a:gd name="T24" fmla="*/ 2065 w 2364"/>
                <a:gd name="T25" fmla="*/ 2420 h 5121"/>
                <a:gd name="T26" fmla="*/ 2003 w 2364"/>
                <a:gd name="T27" fmla="*/ 2356 h 5121"/>
                <a:gd name="T28" fmla="*/ 1972 w 2364"/>
                <a:gd name="T29" fmla="*/ 2267 h 5121"/>
                <a:gd name="T30" fmla="*/ 1968 w 2364"/>
                <a:gd name="T31" fmla="*/ 665 h 5121"/>
                <a:gd name="T32" fmla="*/ 1841 w 2364"/>
                <a:gd name="T33" fmla="*/ 4852 h 5121"/>
                <a:gd name="T34" fmla="*/ 1827 w 2364"/>
                <a:gd name="T35" fmla="*/ 4958 h 5121"/>
                <a:gd name="T36" fmla="*/ 1788 w 2364"/>
                <a:gd name="T37" fmla="*/ 5037 h 5121"/>
                <a:gd name="T38" fmla="*/ 1723 w 2364"/>
                <a:gd name="T39" fmla="*/ 5090 h 5121"/>
                <a:gd name="T40" fmla="*/ 1634 w 2364"/>
                <a:gd name="T41" fmla="*/ 5117 h 5121"/>
                <a:gd name="T42" fmla="*/ 1524 w 2364"/>
                <a:gd name="T43" fmla="*/ 5117 h 5121"/>
                <a:gd name="T44" fmla="*/ 1433 w 2364"/>
                <a:gd name="T45" fmla="*/ 5090 h 5121"/>
                <a:gd name="T46" fmla="*/ 1367 w 2364"/>
                <a:gd name="T47" fmla="*/ 5037 h 5121"/>
                <a:gd name="T48" fmla="*/ 1329 w 2364"/>
                <a:gd name="T49" fmla="*/ 4958 h 5121"/>
                <a:gd name="T50" fmla="*/ 1315 w 2364"/>
                <a:gd name="T51" fmla="*/ 4852 h 5121"/>
                <a:gd name="T52" fmla="*/ 1049 w 2364"/>
                <a:gd name="T53" fmla="*/ 2368 h 5121"/>
                <a:gd name="T54" fmla="*/ 1045 w 2364"/>
                <a:gd name="T55" fmla="*/ 4908 h 5121"/>
                <a:gd name="T56" fmla="*/ 1018 w 2364"/>
                <a:gd name="T57" fmla="*/ 5001 h 5121"/>
                <a:gd name="T58" fmla="*/ 968 w 2364"/>
                <a:gd name="T59" fmla="*/ 5066 h 5121"/>
                <a:gd name="T60" fmla="*/ 888 w 2364"/>
                <a:gd name="T61" fmla="*/ 5107 h 5121"/>
                <a:gd name="T62" fmla="*/ 786 w 2364"/>
                <a:gd name="T63" fmla="*/ 5121 h 5121"/>
                <a:gd name="T64" fmla="*/ 682 w 2364"/>
                <a:gd name="T65" fmla="*/ 5107 h 5121"/>
                <a:gd name="T66" fmla="*/ 605 w 2364"/>
                <a:gd name="T67" fmla="*/ 5066 h 5121"/>
                <a:gd name="T68" fmla="*/ 552 w 2364"/>
                <a:gd name="T69" fmla="*/ 5001 h 5121"/>
                <a:gd name="T70" fmla="*/ 527 w 2364"/>
                <a:gd name="T71" fmla="*/ 4908 h 5121"/>
                <a:gd name="T72" fmla="*/ 523 w 2364"/>
                <a:gd name="T73" fmla="*/ 665 h 5121"/>
                <a:gd name="T74" fmla="*/ 396 w 2364"/>
                <a:gd name="T75" fmla="*/ 2226 h 5121"/>
                <a:gd name="T76" fmla="*/ 380 w 2364"/>
                <a:gd name="T77" fmla="*/ 2317 h 5121"/>
                <a:gd name="T78" fmla="*/ 334 w 2364"/>
                <a:gd name="T79" fmla="*/ 2383 h 5121"/>
                <a:gd name="T80" fmla="*/ 251 w 2364"/>
                <a:gd name="T81" fmla="*/ 2426 h 5121"/>
                <a:gd name="T82" fmla="*/ 153 w 2364"/>
                <a:gd name="T83" fmla="*/ 2426 h 5121"/>
                <a:gd name="T84" fmla="*/ 66 w 2364"/>
                <a:gd name="T85" fmla="*/ 2383 h 5121"/>
                <a:gd name="T86" fmla="*/ 15 w 2364"/>
                <a:gd name="T87" fmla="*/ 2317 h 5121"/>
                <a:gd name="T88" fmla="*/ 0 w 2364"/>
                <a:gd name="T89" fmla="*/ 2226 h 5121"/>
                <a:gd name="T90" fmla="*/ 4 w 2364"/>
                <a:gd name="T91" fmla="*/ 526 h 5121"/>
                <a:gd name="T92" fmla="*/ 35 w 2364"/>
                <a:gd name="T93" fmla="*/ 391 h 5121"/>
                <a:gd name="T94" fmla="*/ 95 w 2364"/>
                <a:gd name="T95" fmla="*/ 271 h 5121"/>
                <a:gd name="T96" fmla="*/ 185 w 2364"/>
                <a:gd name="T97" fmla="*/ 166 h 5121"/>
                <a:gd name="T98" fmla="*/ 321 w 2364"/>
                <a:gd name="T99" fmla="*/ 73 h 5121"/>
                <a:gd name="T100" fmla="*/ 481 w 2364"/>
                <a:gd name="T101" fmla="*/ 19 h 5121"/>
                <a:gd name="T102" fmla="*/ 664 w 2364"/>
                <a:gd name="T103" fmla="*/ 0 h 5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64" h="5121">
                  <a:moveTo>
                    <a:pt x="664" y="0"/>
                  </a:moveTo>
                  <a:lnTo>
                    <a:pt x="1700" y="0"/>
                  </a:lnTo>
                  <a:lnTo>
                    <a:pt x="1785" y="4"/>
                  </a:lnTo>
                  <a:lnTo>
                    <a:pt x="1864" y="13"/>
                  </a:lnTo>
                  <a:lnTo>
                    <a:pt x="1939" y="33"/>
                  </a:lnTo>
                  <a:lnTo>
                    <a:pt x="2009" y="56"/>
                  </a:lnTo>
                  <a:lnTo>
                    <a:pt x="2072" y="89"/>
                  </a:lnTo>
                  <a:lnTo>
                    <a:pt x="2132" y="127"/>
                  </a:lnTo>
                  <a:lnTo>
                    <a:pt x="2184" y="172"/>
                  </a:lnTo>
                  <a:lnTo>
                    <a:pt x="2240" y="234"/>
                  </a:lnTo>
                  <a:lnTo>
                    <a:pt x="2285" y="300"/>
                  </a:lnTo>
                  <a:lnTo>
                    <a:pt x="2320" y="369"/>
                  </a:lnTo>
                  <a:lnTo>
                    <a:pt x="2345" y="447"/>
                  </a:lnTo>
                  <a:lnTo>
                    <a:pt x="2358" y="528"/>
                  </a:lnTo>
                  <a:lnTo>
                    <a:pt x="2364" y="615"/>
                  </a:lnTo>
                  <a:lnTo>
                    <a:pt x="2364" y="2215"/>
                  </a:lnTo>
                  <a:lnTo>
                    <a:pt x="2360" y="2267"/>
                  </a:lnTo>
                  <a:lnTo>
                    <a:pt x="2349" y="2315"/>
                  </a:lnTo>
                  <a:lnTo>
                    <a:pt x="2327" y="2356"/>
                  </a:lnTo>
                  <a:lnTo>
                    <a:pt x="2298" y="2391"/>
                  </a:lnTo>
                  <a:lnTo>
                    <a:pt x="2262" y="2420"/>
                  </a:lnTo>
                  <a:lnTo>
                    <a:pt x="2221" y="2439"/>
                  </a:lnTo>
                  <a:lnTo>
                    <a:pt x="2181" y="2451"/>
                  </a:lnTo>
                  <a:lnTo>
                    <a:pt x="2142" y="2451"/>
                  </a:lnTo>
                  <a:lnTo>
                    <a:pt x="2103" y="2439"/>
                  </a:lnTo>
                  <a:lnTo>
                    <a:pt x="2065" y="2420"/>
                  </a:lnTo>
                  <a:lnTo>
                    <a:pt x="2030" y="2391"/>
                  </a:lnTo>
                  <a:lnTo>
                    <a:pt x="2003" y="2356"/>
                  </a:lnTo>
                  <a:lnTo>
                    <a:pt x="1984" y="2315"/>
                  </a:lnTo>
                  <a:lnTo>
                    <a:pt x="1972" y="2267"/>
                  </a:lnTo>
                  <a:lnTo>
                    <a:pt x="1968" y="2215"/>
                  </a:lnTo>
                  <a:lnTo>
                    <a:pt x="1968" y="665"/>
                  </a:lnTo>
                  <a:lnTo>
                    <a:pt x="1841" y="665"/>
                  </a:lnTo>
                  <a:lnTo>
                    <a:pt x="1841" y="4852"/>
                  </a:lnTo>
                  <a:lnTo>
                    <a:pt x="1837" y="4908"/>
                  </a:lnTo>
                  <a:lnTo>
                    <a:pt x="1827" y="4958"/>
                  </a:lnTo>
                  <a:lnTo>
                    <a:pt x="1812" y="5001"/>
                  </a:lnTo>
                  <a:lnTo>
                    <a:pt x="1788" y="5037"/>
                  </a:lnTo>
                  <a:lnTo>
                    <a:pt x="1759" y="5066"/>
                  </a:lnTo>
                  <a:lnTo>
                    <a:pt x="1723" y="5090"/>
                  </a:lnTo>
                  <a:lnTo>
                    <a:pt x="1682" y="5107"/>
                  </a:lnTo>
                  <a:lnTo>
                    <a:pt x="1634" y="5117"/>
                  </a:lnTo>
                  <a:lnTo>
                    <a:pt x="1578" y="5121"/>
                  </a:lnTo>
                  <a:lnTo>
                    <a:pt x="1524" y="5117"/>
                  </a:lnTo>
                  <a:lnTo>
                    <a:pt x="1476" y="5107"/>
                  </a:lnTo>
                  <a:lnTo>
                    <a:pt x="1433" y="5090"/>
                  </a:lnTo>
                  <a:lnTo>
                    <a:pt x="1396" y="5066"/>
                  </a:lnTo>
                  <a:lnTo>
                    <a:pt x="1367" y="5037"/>
                  </a:lnTo>
                  <a:lnTo>
                    <a:pt x="1346" y="5001"/>
                  </a:lnTo>
                  <a:lnTo>
                    <a:pt x="1329" y="4958"/>
                  </a:lnTo>
                  <a:lnTo>
                    <a:pt x="1319" y="4908"/>
                  </a:lnTo>
                  <a:lnTo>
                    <a:pt x="1315" y="4852"/>
                  </a:lnTo>
                  <a:lnTo>
                    <a:pt x="1315" y="2368"/>
                  </a:lnTo>
                  <a:lnTo>
                    <a:pt x="1049" y="2368"/>
                  </a:lnTo>
                  <a:lnTo>
                    <a:pt x="1049" y="4852"/>
                  </a:lnTo>
                  <a:lnTo>
                    <a:pt x="1045" y="4908"/>
                  </a:lnTo>
                  <a:lnTo>
                    <a:pt x="1035" y="4958"/>
                  </a:lnTo>
                  <a:lnTo>
                    <a:pt x="1018" y="5001"/>
                  </a:lnTo>
                  <a:lnTo>
                    <a:pt x="997" y="5037"/>
                  </a:lnTo>
                  <a:lnTo>
                    <a:pt x="968" y="5066"/>
                  </a:lnTo>
                  <a:lnTo>
                    <a:pt x="931" y="5090"/>
                  </a:lnTo>
                  <a:lnTo>
                    <a:pt x="888" y="5107"/>
                  </a:lnTo>
                  <a:lnTo>
                    <a:pt x="840" y="5117"/>
                  </a:lnTo>
                  <a:lnTo>
                    <a:pt x="786" y="5121"/>
                  </a:lnTo>
                  <a:lnTo>
                    <a:pt x="730" y="5117"/>
                  </a:lnTo>
                  <a:lnTo>
                    <a:pt x="682" y="5107"/>
                  </a:lnTo>
                  <a:lnTo>
                    <a:pt x="641" y="5090"/>
                  </a:lnTo>
                  <a:lnTo>
                    <a:pt x="605" y="5066"/>
                  </a:lnTo>
                  <a:lnTo>
                    <a:pt x="576" y="5037"/>
                  </a:lnTo>
                  <a:lnTo>
                    <a:pt x="552" y="5001"/>
                  </a:lnTo>
                  <a:lnTo>
                    <a:pt x="537" y="4958"/>
                  </a:lnTo>
                  <a:lnTo>
                    <a:pt x="527" y="4908"/>
                  </a:lnTo>
                  <a:lnTo>
                    <a:pt x="523" y="4852"/>
                  </a:lnTo>
                  <a:lnTo>
                    <a:pt x="523" y="665"/>
                  </a:lnTo>
                  <a:lnTo>
                    <a:pt x="396" y="665"/>
                  </a:lnTo>
                  <a:lnTo>
                    <a:pt x="396" y="2226"/>
                  </a:lnTo>
                  <a:lnTo>
                    <a:pt x="392" y="2275"/>
                  </a:lnTo>
                  <a:lnTo>
                    <a:pt x="380" y="2317"/>
                  </a:lnTo>
                  <a:lnTo>
                    <a:pt x="361" y="2352"/>
                  </a:lnTo>
                  <a:lnTo>
                    <a:pt x="334" y="2383"/>
                  </a:lnTo>
                  <a:lnTo>
                    <a:pt x="299" y="2406"/>
                  </a:lnTo>
                  <a:lnTo>
                    <a:pt x="251" y="2426"/>
                  </a:lnTo>
                  <a:lnTo>
                    <a:pt x="203" y="2432"/>
                  </a:lnTo>
                  <a:lnTo>
                    <a:pt x="153" y="2426"/>
                  </a:lnTo>
                  <a:lnTo>
                    <a:pt x="102" y="2406"/>
                  </a:lnTo>
                  <a:lnTo>
                    <a:pt x="66" y="2383"/>
                  </a:lnTo>
                  <a:lnTo>
                    <a:pt x="37" y="2352"/>
                  </a:lnTo>
                  <a:lnTo>
                    <a:pt x="15" y="2317"/>
                  </a:lnTo>
                  <a:lnTo>
                    <a:pt x="4" y="2275"/>
                  </a:lnTo>
                  <a:lnTo>
                    <a:pt x="0" y="2226"/>
                  </a:lnTo>
                  <a:lnTo>
                    <a:pt x="0" y="601"/>
                  </a:lnTo>
                  <a:lnTo>
                    <a:pt x="4" y="526"/>
                  </a:lnTo>
                  <a:lnTo>
                    <a:pt x="15" y="456"/>
                  </a:lnTo>
                  <a:lnTo>
                    <a:pt x="35" y="391"/>
                  </a:lnTo>
                  <a:lnTo>
                    <a:pt x="60" y="329"/>
                  </a:lnTo>
                  <a:lnTo>
                    <a:pt x="95" y="271"/>
                  </a:lnTo>
                  <a:lnTo>
                    <a:pt x="135" y="216"/>
                  </a:lnTo>
                  <a:lnTo>
                    <a:pt x="185" y="166"/>
                  </a:lnTo>
                  <a:lnTo>
                    <a:pt x="249" y="116"/>
                  </a:lnTo>
                  <a:lnTo>
                    <a:pt x="321" y="73"/>
                  </a:lnTo>
                  <a:lnTo>
                    <a:pt x="398" y="42"/>
                  </a:lnTo>
                  <a:lnTo>
                    <a:pt x="481" y="19"/>
                  </a:lnTo>
                  <a:lnTo>
                    <a:pt x="570" y="6"/>
                  </a:lnTo>
                  <a:lnTo>
                    <a:pt x="6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7">
              <a:extLst>
                <a:ext uri="{FF2B5EF4-FFF2-40B4-BE49-F238E27FC236}">
                  <a16:creationId xmlns:a16="http://schemas.microsoft.com/office/drawing/2014/main" id="{892CFB26-F1C1-4D99-8247-BC44B0FAC07F}"/>
                </a:ext>
              </a:extLst>
            </p:cNvPr>
            <p:cNvSpPr>
              <a:spLocks/>
            </p:cNvSpPr>
            <p:nvPr/>
          </p:nvSpPr>
          <p:spPr bwMode="auto">
            <a:xfrm>
              <a:off x="3562" y="567"/>
              <a:ext cx="537" cy="544"/>
            </a:xfrm>
            <a:custGeom>
              <a:avLst/>
              <a:gdLst>
                <a:gd name="T0" fmla="*/ 542 w 1074"/>
                <a:gd name="T1" fmla="*/ 0 h 1089"/>
                <a:gd name="T2" fmla="*/ 616 w 1074"/>
                <a:gd name="T3" fmla="*/ 6 h 1089"/>
                <a:gd name="T4" fmla="*/ 685 w 1074"/>
                <a:gd name="T5" fmla="*/ 17 h 1089"/>
                <a:gd name="T6" fmla="*/ 749 w 1074"/>
                <a:gd name="T7" fmla="*/ 40 h 1089"/>
                <a:gd name="T8" fmla="*/ 811 w 1074"/>
                <a:gd name="T9" fmla="*/ 71 h 1089"/>
                <a:gd name="T10" fmla="*/ 867 w 1074"/>
                <a:gd name="T11" fmla="*/ 112 h 1089"/>
                <a:gd name="T12" fmla="*/ 921 w 1074"/>
                <a:gd name="T13" fmla="*/ 160 h 1089"/>
                <a:gd name="T14" fmla="*/ 967 w 1074"/>
                <a:gd name="T15" fmla="*/ 216 h 1089"/>
                <a:gd name="T16" fmla="*/ 1006 w 1074"/>
                <a:gd name="T17" fmla="*/ 275 h 1089"/>
                <a:gd name="T18" fmla="*/ 1035 w 1074"/>
                <a:gd name="T19" fmla="*/ 336 h 1089"/>
                <a:gd name="T20" fmla="*/ 1056 w 1074"/>
                <a:gd name="T21" fmla="*/ 402 h 1089"/>
                <a:gd name="T22" fmla="*/ 1070 w 1074"/>
                <a:gd name="T23" fmla="*/ 472 h 1089"/>
                <a:gd name="T24" fmla="*/ 1074 w 1074"/>
                <a:gd name="T25" fmla="*/ 545 h 1089"/>
                <a:gd name="T26" fmla="*/ 1070 w 1074"/>
                <a:gd name="T27" fmla="*/ 617 h 1089"/>
                <a:gd name="T28" fmla="*/ 1056 w 1074"/>
                <a:gd name="T29" fmla="*/ 687 h 1089"/>
                <a:gd name="T30" fmla="*/ 1035 w 1074"/>
                <a:gd name="T31" fmla="*/ 752 h 1089"/>
                <a:gd name="T32" fmla="*/ 1006 w 1074"/>
                <a:gd name="T33" fmla="*/ 814 h 1089"/>
                <a:gd name="T34" fmla="*/ 967 w 1074"/>
                <a:gd name="T35" fmla="*/ 874 h 1089"/>
                <a:gd name="T36" fmla="*/ 921 w 1074"/>
                <a:gd name="T37" fmla="*/ 928 h 1089"/>
                <a:gd name="T38" fmla="*/ 867 w 1074"/>
                <a:gd name="T39" fmla="*/ 977 h 1089"/>
                <a:gd name="T40" fmla="*/ 811 w 1074"/>
                <a:gd name="T41" fmla="*/ 1017 h 1089"/>
                <a:gd name="T42" fmla="*/ 749 w 1074"/>
                <a:gd name="T43" fmla="*/ 1048 h 1089"/>
                <a:gd name="T44" fmla="*/ 685 w 1074"/>
                <a:gd name="T45" fmla="*/ 1072 h 1089"/>
                <a:gd name="T46" fmla="*/ 616 w 1074"/>
                <a:gd name="T47" fmla="*/ 1083 h 1089"/>
                <a:gd name="T48" fmla="*/ 542 w 1074"/>
                <a:gd name="T49" fmla="*/ 1089 h 1089"/>
                <a:gd name="T50" fmla="*/ 471 w 1074"/>
                <a:gd name="T51" fmla="*/ 1083 h 1089"/>
                <a:gd name="T52" fmla="*/ 401 w 1074"/>
                <a:gd name="T53" fmla="*/ 1072 h 1089"/>
                <a:gd name="T54" fmla="*/ 336 w 1074"/>
                <a:gd name="T55" fmla="*/ 1048 h 1089"/>
                <a:gd name="T56" fmla="*/ 274 w 1074"/>
                <a:gd name="T57" fmla="*/ 1017 h 1089"/>
                <a:gd name="T58" fmla="*/ 214 w 1074"/>
                <a:gd name="T59" fmla="*/ 977 h 1089"/>
                <a:gd name="T60" fmla="*/ 160 w 1074"/>
                <a:gd name="T61" fmla="*/ 928 h 1089"/>
                <a:gd name="T62" fmla="*/ 112 w 1074"/>
                <a:gd name="T63" fmla="*/ 874 h 1089"/>
                <a:gd name="T64" fmla="*/ 71 w 1074"/>
                <a:gd name="T65" fmla="*/ 814 h 1089"/>
                <a:gd name="T66" fmla="*/ 40 w 1074"/>
                <a:gd name="T67" fmla="*/ 752 h 1089"/>
                <a:gd name="T68" fmla="*/ 17 w 1074"/>
                <a:gd name="T69" fmla="*/ 687 h 1089"/>
                <a:gd name="T70" fmla="*/ 4 w 1074"/>
                <a:gd name="T71" fmla="*/ 617 h 1089"/>
                <a:gd name="T72" fmla="*/ 0 w 1074"/>
                <a:gd name="T73" fmla="*/ 545 h 1089"/>
                <a:gd name="T74" fmla="*/ 4 w 1074"/>
                <a:gd name="T75" fmla="*/ 472 h 1089"/>
                <a:gd name="T76" fmla="*/ 17 w 1074"/>
                <a:gd name="T77" fmla="*/ 402 h 1089"/>
                <a:gd name="T78" fmla="*/ 40 w 1074"/>
                <a:gd name="T79" fmla="*/ 336 h 1089"/>
                <a:gd name="T80" fmla="*/ 71 w 1074"/>
                <a:gd name="T81" fmla="*/ 275 h 1089"/>
                <a:gd name="T82" fmla="*/ 112 w 1074"/>
                <a:gd name="T83" fmla="*/ 216 h 1089"/>
                <a:gd name="T84" fmla="*/ 160 w 1074"/>
                <a:gd name="T85" fmla="*/ 160 h 1089"/>
                <a:gd name="T86" fmla="*/ 214 w 1074"/>
                <a:gd name="T87" fmla="*/ 112 h 1089"/>
                <a:gd name="T88" fmla="*/ 274 w 1074"/>
                <a:gd name="T89" fmla="*/ 71 h 1089"/>
                <a:gd name="T90" fmla="*/ 336 w 1074"/>
                <a:gd name="T91" fmla="*/ 40 h 1089"/>
                <a:gd name="T92" fmla="*/ 401 w 1074"/>
                <a:gd name="T93" fmla="*/ 17 h 1089"/>
                <a:gd name="T94" fmla="*/ 471 w 1074"/>
                <a:gd name="T95" fmla="*/ 6 h 1089"/>
                <a:gd name="T96" fmla="*/ 542 w 1074"/>
                <a:gd name="T97" fmla="*/ 0 h 1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074" h="1089">
                  <a:moveTo>
                    <a:pt x="542" y="0"/>
                  </a:moveTo>
                  <a:lnTo>
                    <a:pt x="616" y="6"/>
                  </a:lnTo>
                  <a:lnTo>
                    <a:pt x="685" y="17"/>
                  </a:lnTo>
                  <a:lnTo>
                    <a:pt x="749" y="40"/>
                  </a:lnTo>
                  <a:lnTo>
                    <a:pt x="811" y="71"/>
                  </a:lnTo>
                  <a:lnTo>
                    <a:pt x="867" y="112"/>
                  </a:lnTo>
                  <a:lnTo>
                    <a:pt x="921" y="160"/>
                  </a:lnTo>
                  <a:lnTo>
                    <a:pt x="967" y="216"/>
                  </a:lnTo>
                  <a:lnTo>
                    <a:pt x="1006" y="275"/>
                  </a:lnTo>
                  <a:lnTo>
                    <a:pt x="1035" y="336"/>
                  </a:lnTo>
                  <a:lnTo>
                    <a:pt x="1056" y="402"/>
                  </a:lnTo>
                  <a:lnTo>
                    <a:pt x="1070" y="472"/>
                  </a:lnTo>
                  <a:lnTo>
                    <a:pt x="1074" y="545"/>
                  </a:lnTo>
                  <a:lnTo>
                    <a:pt x="1070" y="617"/>
                  </a:lnTo>
                  <a:lnTo>
                    <a:pt x="1056" y="687"/>
                  </a:lnTo>
                  <a:lnTo>
                    <a:pt x="1035" y="752"/>
                  </a:lnTo>
                  <a:lnTo>
                    <a:pt x="1006" y="814"/>
                  </a:lnTo>
                  <a:lnTo>
                    <a:pt x="967" y="874"/>
                  </a:lnTo>
                  <a:lnTo>
                    <a:pt x="921" y="928"/>
                  </a:lnTo>
                  <a:lnTo>
                    <a:pt x="867" y="977"/>
                  </a:lnTo>
                  <a:lnTo>
                    <a:pt x="811" y="1017"/>
                  </a:lnTo>
                  <a:lnTo>
                    <a:pt x="749" y="1048"/>
                  </a:lnTo>
                  <a:lnTo>
                    <a:pt x="685" y="1072"/>
                  </a:lnTo>
                  <a:lnTo>
                    <a:pt x="616" y="1083"/>
                  </a:lnTo>
                  <a:lnTo>
                    <a:pt x="542" y="1089"/>
                  </a:lnTo>
                  <a:lnTo>
                    <a:pt x="471" y="1083"/>
                  </a:lnTo>
                  <a:lnTo>
                    <a:pt x="401" y="1072"/>
                  </a:lnTo>
                  <a:lnTo>
                    <a:pt x="336" y="1048"/>
                  </a:lnTo>
                  <a:lnTo>
                    <a:pt x="274" y="1017"/>
                  </a:lnTo>
                  <a:lnTo>
                    <a:pt x="214" y="977"/>
                  </a:lnTo>
                  <a:lnTo>
                    <a:pt x="160" y="928"/>
                  </a:lnTo>
                  <a:lnTo>
                    <a:pt x="112" y="874"/>
                  </a:lnTo>
                  <a:lnTo>
                    <a:pt x="71" y="814"/>
                  </a:lnTo>
                  <a:lnTo>
                    <a:pt x="40" y="752"/>
                  </a:lnTo>
                  <a:lnTo>
                    <a:pt x="17" y="687"/>
                  </a:lnTo>
                  <a:lnTo>
                    <a:pt x="4" y="617"/>
                  </a:lnTo>
                  <a:lnTo>
                    <a:pt x="0" y="545"/>
                  </a:lnTo>
                  <a:lnTo>
                    <a:pt x="4" y="472"/>
                  </a:lnTo>
                  <a:lnTo>
                    <a:pt x="17" y="402"/>
                  </a:lnTo>
                  <a:lnTo>
                    <a:pt x="40" y="336"/>
                  </a:lnTo>
                  <a:lnTo>
                    <a:pt x="71" y="275"/>
                  </a:lnTo>
                  <a:lnTo>
                    <a:pt x="112" y="216"/>
                  </a:lnTo>
                  <a:lnTo>
                    <a:pt x="160" y="160"/>
                  </a:lnTo>
                  <a:lnTo>
                    <a:pt x="214" y="112"/>
                  </a:lnTo>
                  <a:lnTo>
                    <a:pt x="274" y="71"/>
                  </a:lnTo>
                  <a:lnTo>
                    <a:pt x="336" y="40"/>
                  </a:lnTo>
                  <a:lnTo>
                    <a:pt x="401" y="17"/>
                  </a:lnTo>
                  <a:lnTo>
                    <a:pt x="471" y="6"/>
                  </a:lnTo>
                  <a:lnTo>
                    <a:pt x="54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6" name="TextBox 25">
            <a:extLst>
              <a:ext uri="{FF2B5EF4-FFF2-40B4-BE49-F238E27FC236}">
                <a16:creationId xmlns:a16="http://schemas.microsoft.com/office/drawing/2014/main" id="{84F2C744-2BED-4AF8-847A-71A4187E9F98}"/>
              </a:ext>
            </a:extLst>
          </p:cNvPr>
          <p:cNvSpPr txBox="1"/>
          <p:nvPr/>
        </p:nvSpPr>
        <p:spPr>
          <a:xfrm>
            <a:off x="6578600" y="111233"/>
            <a:ext cx="5613400" cy="646331"/>
          </a:xfrm>
          <a:prstGeom prst="rect">
            <a:avLst/>
          </a:prstGeom>
          <a:noFill/>
        </p:spPr>
        <p:txBody>
          <a:bodyPr wrap="square" rtlCol="0">
            <a:spAutoFit/>
          </a:bodyPr>
          <a:lstStyle/>
          <a:p>
            <a:r>
              <a:rPr lang="en-US" sz="3600" spc="-300" dirty="0">
                <a:solidFill>
                  <a:srgbClr val="00B0F0"/>
                </a:solidFill>
                <a:latin typeface="Blackadder ITC" panose="04020505051007020D02" pitchFamily="82" charset="0"/>
                <a:cs typeface="Arial" panose="020B0604020202020204" pitchFamily="34" charset="0"/>
              </a:rPr>
              <a:t>Description</a:t>
            </a:r>
            <a:endParaRPr lang="en-US" sz="6000" spc="-300" dirty="0">
              <a:solidFill>
                <a:srgbClr val="00B0F0"/>
              </a:solidFill>
              <a:latin typeface="Blackadder ITC" panose="04020505051007020D02" pitchFamily="82" charset="0"/>
              <a:cs typeface="Arial" panose="020B0604020202020204" pitchFamily="34" charset="0"/>
            </a:endParaRPr>
          </a:p>
        </p:txBody>
      </p:sp>
    </p:spTree>
    <p:extLst>
      <p:ext uri="{BB962C8B-B14F-4D97-AF65-F5344CB8AC3E}">
        <p14:creationId xmlns:p14="http://schemas.microsoft.com/office/powerpoint/2010/main" val="3079057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456" y="0"/>
            <a:ext cx="3465286" cy="6474189"/>
          </a:xfrm>
          <a:prstGeom prst="rect">
            <a:avLst/>
          </a:prstGeom>
          <a:solidFill>
            <a:srgbClr val="16A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6062023" y="739079"/>
            <a:ext cx="5613400" cy="1015663"/>
          </a:xfrm>
          <a:prstGeom prst="rect">
            <a:avLst/>
          </a:prstGeom>
          <a:noFill/>
        </p:spPr>
        <p:txBody>
          <a:bodyPr wrap="square" rtlCol="0">
            <a:spAutoFit/>
          </a:bodyPr>
          <a:lstStyle/>
          <a:p>
            <a:pPr algn="r"/>
            <a:endParaRPr lang="en-US" sz="6000" spc="-300" dirty="0">
              <a:solidFill>
                <a:schemeClr val="tx1">
                  <a:lumMod val="65000"/>
                  <a:lumOff val="35000"/>
                </a:schemeClr>
              </a:solidFill>
              <a:latin typeface="Arial" panose="020B0604020202020204" pitchFamily="34" charset="0"/>
              <a:cs typeface="Arial" panose="020B0604020202020204" pitchFamily="34" charset="0"/>
            </a:endParaRPr>
          </a:p>
        </p:txBody>
      </p:sp>
      <p:grpSp>
        <p:nvGrpSpPr>
          <p:cNvPr id="13" name="Group 12"/>
          <p:cNvGrpSpPr/>
          <p:nvPr/>
        </p:nvGrpSpPr>
        <p:grpSpPr>
          <a:xfrm>
            <a:off x="0" y="6434667"/>
            <a:ext cx="12192000" cy="423333"/>
            <a:chOff x="0" y="6434667"/>
            <a:chExt cx="12192000" cy="423333"/>
          </a:xfrm>
        </p:grpSpPr>
        <p:sp>
          <p:nvSpPr>
            <p:cNvPr id="16" name="Rectangle 15"/>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0189" y="6461667"/>
              <a:ext cx="2995629" cy="369332"/>
            </a:xfrm>
            <a:prstGeom prst="rect">
              <a:avLst/>
            </a:prstGeom>
            <a:noFill/>
          </p:spPr>
          <p:txBody>
            <a:bodyPr wrap="square" rtlCol="0">
              <a:spAutoFit/>
            </a:bodyPr>
            <a:lstStyle/>
            <a:p>
              <a:r>
                <a:rPr lang="en-US" b="1" dirty="0">
                  <a:solidFill>
                    <a:schemeClr val="bg1"/>
                  </a:solidFill>
                  <a:latin typeface="Arial Narrow" panose="020B0606020202030204" pitchFamily="34" charset="0"/>
                </a:rPr>
                <a:t>Group 18</a:t>
              </a:r>
            </a:p>
          </p:txBody>
        </p:sp>
      </p:grpSp>
      <p:cxnSp>
        <p:nvCxnSpPr>
          <p:cNvPr id="19" name="Straight Connector 18">
            <a:extLst>
              <a:ext uri="{FF2B5EF4-FFF2-40B4-BE49-F238E27FC236}">
                <a16:creationId xmlns:a16="http://schemas.microsoft.com/office/drawing/2014/main" id="{64211D70-F762-4571-BCD6-81B4BA83264C}"/>
              </a:ext>
            </a:extLst>
          </p:cNvPr>
          <p:cNvCxnSpPr>
            <a:cxnSpLocks/>
          </p:cNvCxnSpPr>
          <p:nvPr/>
        </p:nvCxnSpPr>
        <p:spPr>
          <a:xfrm>
            <a:off x="-22456" y="3183858"/>
            <a:ext cx="34652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B8BA046-9427-4179-A9D2-0C431C633A14}"/>
              </a:ext>
            </a:extLst>
          </p:cNvPr>
          <p:cNvPicPr>
            <a:picLocks noChangeAspect="1"/>
          </p:cNvPicPr>
          <p:nvPr/>
        </p:nvPicPr>
        <p:blipFill>
          <a:blip r:embed="rId2">
            <a:extLst>
              <a:ext uri="{28A0092B-C50C-407E-A947-70E740481C1C}">
                <a14:useLocalDpi xmlns:a14="http://schemas.microsoft.com/office/drawing/2010/main" val="0"/>
              </a:ext>
            </a:extLst>
          </a:blip>
          <a:srcRect l="5344" r="5344"/>
          <a:stretch/>
        </p:blipFill>
        <p:spPr>
          <a:xfrm>
            <a:off x="932431" y="739079"/>
            <a:ext cx="1600423" cy="19528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D4707328-CE73-4B32-9057-A26E6C8181C8}"/>
              </a:ext>
            </a:extLst>
          </p:cNvPr>
          <p:cNvPicPr>
            <a:picLocks noChangeAspect="1"/>
          </p:cNvPicPr>
          <p:nvPr/>
        </p:nvPicPr>
        <p:blipFill>
          <a:blip r:embed="rId3">
            <a:extLst>
              <a:ext uri="{28A0092B-C50C-407E-A947-70E740481C1C}">
                <a14:useLocalDpi xmlns:a14="http://schemas.microsoft.com/office/drawing/2010/main" val="0"/>
              </a:ext>
            </a:extLst>
          </a:blip>
          <a:srcRect l="9827" r="9827"/>
          <a:stretch/>
        </p:blipFill>
        <p:spPr>
          <a:xfrm>
            <a:off x="929028" y="3373250"/>
            <a:ext cx="1562318" cy="27340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1" name="TextBox 20">
            <a:extLst>
              <a:ext uri="{FF2B5EF4-FFF2-40B4-BE49-F238E27FC236}">
                <a16:creationId xmlns:a16="http://schemas.microsoft.com/office/drawing/2014/main" id="{E3BA765F-B7E5-4B0D-A942-BDCB130C74D1}"/>
              </a:ext>
            </a:extLst>
          </p:cNvPr>
          <p:cNvSpPr txBox="1"/>
          <p:nvPr/>
        </p:nvSpPr>
        <p:spPr>
          <a:xfrm>
            <a:off x="4607317" y="792481"/>
            <a:ext cx="6841472" cy="2062103"/>
          </a:xfrm>
          <a:prstGeom prst="rect">
            <a:avLst/>
          </a:prstGeom>
          <a:noFill/>
        </p:spPr>
        <p:txBody>
          <a:bodyPr wrap="square" rtlCol="0">
            <a:spAutoFit/>
          </a:bodyPr>
          <a:lstStyle/>
          <a:p>
            <a:pPr lvl="0" algn="just"/>
            <a:r>
              <a:rPr lang="en-US" sz="2000" b="1" dirty="0">
                <a:solidFill>
                  <a:srgbClr val="4D5156"/>
                </a:solidFill>
                <a:latin typeface="Times New Roman" panose="02020603050405020304" pitchFamily="18" charset="0"/>
                <a:ea typeface="Times New Roman" panose="02020603050405020304" pitchFamily="18" charset="0"/>
              </a:rPr>
              <a:t>Wallet</a:t>
            </a:r>
            <a:r>
              <a:rPr lang="en-US" sz="2000" b="1" dirty="0">
                <a:solidFill>
                  <a:srgbClr val="4D5156"/>
                </a:solidFill>
                <a:effectLst/>
                <a:latin typeface="Times New Roman" panose="02020603050405020304" pitchFamily="18" charset="0"/>
                <a:ea typeface="Times New Roman" panose="02020603050405020304" pitchFamily="18" charset="0"/>
              </a:rPr>
              <a:t> Table </a:t>
            </a:r>
          </a:p>
          <a:p>
            <a:pPr lvl="0" algn="just"/>
            <a:endParaRPr lang="en-US" sz="1800" b="1" dirty="0">
              <a:effectLst/>
              <a:latin typeface="Times New Roman" panose="02020603050405020304" pitchFamily="18" charset="0"/>
              <a:ea typeface="Times New Roman" panose="02020603050405020304" pitchFamily="18" charset="0"/>
            </a:endParaRPr>
          </a:p>
          <a:p>
            <a:pPr marL="266700" indent="-229235" algn="just"/>
            <a:r>
              <a:rPr lang="en-US" sz="1800" dirty="0">
                <a:solidFill>
                  <a:srgbClr val="4D5156"/>
                </a:solidFill>
                <a:effectLst/>
                <a:latin typeface="Times New Roman" panose="02020603050405020304" pitchFamily="18" charset="0"/>
                <a:ea typeface="Times New Roman" panose="02020603050405020304" pitchFamily="18" charset="0"/>
              </a:rPr>
              <a:t>    The wallet table holds information about the finance, it holds the wallet id required to make transaction on the system either paying for food deposit withdraw. </a:t>
            </a:r>
            <a:endParaRPr lang="en-US" sz="1800" dirty="0">
              <a:effectLst/>
              <a:latin typeface="Times New Roman" panose="02020603050405020304" pitchFamily="18" charset="0"/>
              <a:ea typeface="Times New Roman" panose="02020603050405020304" pitchFamily="18" charset="0"/>
            </a:endParaRPr>
          </a:p>
          <a:p>
            <a:pPr marL="266700" indent="-229235" algn="just"/>
            <a:r>
              <a:rPr lang="en-US" sz="1800" dirty="0">
                <a:solidFill>
                  <a:srgbClr val="4D5156"/>
                </a:solidFill>
                <a:effectLst/>
                <a:latin typeface="Times New Roman" panose="02020603050405020304" pitchFamily="18" charset="0"/>
                <a:ea typeface="Times New Roman" panose="02020603050405020304" pitchFamily="18" charset="0"/>
              </a:rPr>
              <a:t>    The transfer, deposit, withdraw pages, transaction table, user table have access to this table.</a:t>
            </a:r>
            <a:endParaRPr lang="en-US" sz="1800" dirty="0">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CD916711-B112-41CB-8C28-B6113DE14215}"/>
              </a:ext>
            </a:extLst>
          </p:cNvPr>
          <p:cNvSpPr txBox="1"/>
          <p:nvPr/>
        </p:nvSpPr>
        <p:spPr>
          <a:xfrm>
            <a:off x="4833951" y="3290677"/>
            <a:ext cx="6841472" cy="1785104"/>
          </a:xfrm>
          <a:prstGeom prst="rect">
            <a:avLst/>
          </a:prstGeom>
          <a:noFill/>
        </p:spPr>
        <p:txBody>
          <a:bodyPr wrap="square" rtlCol="0">
            <a:spAutoFit/>
          </a:bodyPr>
          <a:lstStyle/>
          <a:p>
            <a:pPr lvl="0" algn="just"/>
            <a:r>
              <a:rPr lang="en-US" sz="2000" b="1" dirty="0">
                <a:solidFill>
                  <a:srgbClr val="4D5156"/>
                </a:solidFill>
                <a:latin typeface="Times New Roman" panose="02020603050405020304" pitchFamily="18" charset="0"/>
                <a:ea typeface="Times New Roman" panose="02020603050405020304" pitchFamily="18" charset="0"/>
              </a:rPr>
              <a:t>History</a:t>
            </a:r>
            <a:r>
              <a:rPr lang="en-US" sz="2000" b="1" dirty="0">
                <a:solidFill>
                  <a:srgbClr val="4D5156"/>
                </a:solidFill>
                <a:effectLst/>
                <a:latin typeface="Times New Roman" panose="02020603050405020304" pitchFamily="18" charset="0"/>
                <a:ea typeface="Times New Roman" panose="02020603050405020304" pitchFamily="18" charset="0"/>
              </a:rPr>
              <a:t> Table </a:t>
            </a:r>
          </a:p>
          <a:p>
            <a:pPr lvl="0" algn="just"/>
            <a:endParaRPr lang="en-US" sz="1800" b="1" dirty="0">
              <a:effectLst/>
              <a:latin typeface="Times New Roman" panose="02020603050405020304" pitchFamily="18" charset="0"/>
              <a:ea typeface="Times New Roman" panose="02020603050405020304" pitchFamily="18" charset="0"/>
            </a:endParaRPr>
          </a:p>
          <a:p>
            <a:pPr marL="266700" indent="-229235" algn="just"/>
            <a:r>
              <a:rPr lang="en-US" sz="1800" dirty="0">
                <a:solidFill>
                  <a:srgbClr val="4D5156"/>
                </a:solidFill>
                <a:effectLst/>
                <a:latin typeface="Times New Roman" panose="02020603050405020304" pitchFamily="18" charset="0"/>
                <a:ea typeface="Times New Roman" panose="02020603050405020304" pitchFamily="18" charset="0"/>
              </a:rPr>
              <a:t>    The history table hold pass transaction of the of the user for example last post or last wallet transaction</a:t>
            </a:r>
            <a:endParaRPr lang="en-US" sz="1800" dirty="0">
              <a:effectLst/>
              <a:latin typeface="Times New Roman" panose="02020603050405020304" pitchFamily="18" charset="0"/>
              <a:ea typeface="Times New Roman" panose="02020603050405020304" pitchFamily="18" charset="0"/>
            </a:endParaRPr>
          </a:p>
          <a:p>
            <a:pPr marL="266700" indent="-229235" algn="just"/>
            <a:r>
              <a:rPr lang="en-US" sz="1800" dirty="0">
                <a:solidFill>
                  <a:srgbClr val="4D5156"/>
                </a:solidFill>
                <a:effectLst/>
                <a:latin typeface="Times New Roman" panose="02020603050405020304" pitchFamily="18" charset="0"/>
                <a:ea typeface="Times New Roman" panose="02020603050405020304" pitchFamily="18" charset="0"/>
              </a:rPr>
              <a:t>    The history page and user table have access to this page. Each history event is identified by a unique history id.</a:t>
            </a:r>
            <a:endParaRPr lang="en-US" sz="1800" dirty="0">
              <a:effectLst/>
              <a:latin typeface="Times New Roman" panose="02020603050405020304" pitchFamily="18" charset="0"/>
              <a:ea typeface="Times New Roman" panose="02020603050405020304" pitchFamily="18" charset="0"/>
            </a:endParaRPr>
          </a:p>
        </p:txBody>
      </p:sp>
      <p:grpSp>
        <p:nvGrpSpPr>
          <p:cNvPr id="28" name="Group 4">
            <a:extLst>
              <a:ext uri="{FF2B5EF4-FFF2-40B4-BE49-F238E27FC236}">
                <a16:creationId xmlns:a16="http://schemas.microsoft.com/office/drawing/2014/main" id="{B9E65AD7-BF0E-4EB2-B21C-24F046ED4D07}"/>
              </a:ext>
            </a:extLst>
          </p:cNvPr>
          <p:cNvGrpSpPr>
            <a:grpSpLocks noChangeAspect="1"/>
          </p:cNvGrpSpPr>
          <p:nvPr/>
        </p:nvGrpSpPr>
        <p:grpSpPr bwMode="auto">
          <a:xfrm>
            <a:off x="4356427" y="889954"/>
            <a:ext cx="298733" cy="253080"/>
            <a:chOff x="518" y="386"/>
            <a:chExt cx="3154" cy="2672"/>
          </a:xfrm>
          <a:solidFill>
            <a:srgbClr val="16A1CA"/>
          </a:solidFill>
        </p:grpSpPr>
        <p:sp>
          <p:nvSpPr>
            <p:cNvPr id="29" name="Freeform 6">
              <a:extLst>
                <a:ext uri="{FF2B5EF4-FFF2-40B4-BE49-F238E27FC236}">
                  <a16:creationId xmlns:a16="http://schemas.microsoft.com/office/drawing/2014/main" id="{410F55A4-8956-4B6A-ADD5-5A8F617AA88C}"/>
                </a:ext>
              </a:extLst>
            </p:cNvPr>
            <p:cNvSpPr>
              <a:spLocks noEditPoints="1"/>
            </p:cNvSpPr>
            <p:nvPr/>
          </p:nvSpPr>
          <p:spPr bwMode="auto">
            <a:xfrm>
              <a:off x="518" y="386"/>
              <a:ext cx="1649" cy="2672"/>
            </a:xfrm>
            <a:custGeom>
              <a:avLst/>
              <a:gdLst>
                <a:gd name="T0" fmla="*/ 1596 w 3298"/>
                <a:gd name="T1" fmla="*/ 4589 h 5346"/>
                <a:gd name="T2" fmla="*/ 1502 w 3298"/>
                <a:gd name="T3" fmla="*/ 4629 h 5346"/>
                <a:gd name="T4" fmla="*/ 1432 w 3298"/>
                <a:gd name="T5" fmla="*/ 4700 h 5346"/>
                <a:gd name="T6" fmla="*/ 1391 w 3298"/>
                <a:gd name="T7" fmla="*/ 4794 h 5346"/>
                <a:gd name="T8" fmla="*/ 1391 w 3298"/>
                <a:gd name="T9" fmla="*/ 4901 h 5346"/>
                <a:gd name="T10" fmla="*/ 1432 w 3298"/>
                <a:gd name="T11" fmla="*/ 4995 h 5346"/>
                <a:gd name="T12" fmla="*/ 1502 w 3298"/>
                <a:gd name="T13" fmla="*/ 5066 h 5346"/>
                <a:gd name="T14" fmla="*/ 1596 w 3298"/>
                <a:gd name="T15" fmla="*/ 5104 h 5346"/>
                <a:gd name="T16" fmla="*/ 1702 w 3298"/>
                <a:gd name="T17" fmla="*/ 5104 h 5346"/>
                <a:gd name="T18" fmla="*/ 1796 w 3298"/>
                <a:gd name="T19" fmla="*/ 5066 h 5346"/>
                <a:gd name="T20" fmla="*/ 1867 w 3298"/>
                <a:gd name="T21" fmla="*/ 4995 h 5346"/>
                <a:gd name="T22" fmla="*/ 1907 w 3298"/>
                <a:gd name="T23" fmla="*/ 4901 h 5346"/>
                <a:gd name="T24" fmla="*/ 1907 w 3298"/>
                <a:gd name="T25" fmla="*/ 4794 h 5346"/>
                <a:gd name="T26" fmla="*/ 1867 w 3298"/>
                <a:gd name="T27" fmla="*/ 4700 h 5346"/>
                <a:gd name="T28" fmla="*/ 1796 w 3298"/>
                <a:gd name="T29" fmla="*/ 4629 h 5346"/>
                <a:gd name="T30" fmla="*/ 1702 w 3298"/>
                <a:gd name="T31" fmla="*/ 4589 h 5346"/>
                <a:gd name="T32" fmla="*/ 554 w 3298"/>
                <a:gd name="T33" fmla="*/ 443 h 5346"/>
                <a:gd name="T34" fmla="*/ 502 w 3298"/>
                <a:gd name="T35" fmla="*/ 460 h 5346"/>
                <a:gd name="T36" fmla="*/ 471 w 3298"/>
                <a:gd name="T37" fmla="*/ 502 h 5346"/>
                <a:gd name="T38" fmla="*/ 466 w 3298"/>
                <a:gd name="T39" fmla="*/ 4317 h 5346"/>
                <a:gd name="T40" fmla="*/ 483 w 3298"/>
                <a:gd name="T41" fmla="*/ 4369 h 5346"/>
                <a:gd name="T42" fmla="*/ 525 w 3298"/>
                <a:gd name="T43" fmla="*/ 4400 h 5346"/>
                <a:gd name="T44" fmla="*/ 2744 w 3298"/>
                <a:gd name="T45" fmla="*/ 4403 h 5346"/>
                <a:gd name="T46" fmla="*/ 2796 w 3298"/>
                <a:gd name="T47" fmla="*/ 4388 h 5346"/>
                <a:gd name="T48" fmla="*/ 2827 w 3298"/>
                <a:gd name="T49" fmla="*/ 4344 h 5346"/>
                <a:gd name="T50" fmla="*/ 2832 w 3298"/>
                <a:gd name="T51" fmla="*/ 531 h 5346"/>
                <a:gd name="T52" fmla="*/ 2815 w 3298"/>
                <a:gd name="T53" fmla="*/ 479 h 5346"/>
                <a:gd name="T54" fmla="*/ 2773 w 3298"/>
                <a:gd name="T55" fmla="*/ 449 h 5346"/>
                <a:gd name="T56" fmla="*/ 554 w 3298"/>
                <a:gd name="T57" fmla="*/ 443 h 5346"/>
                <a:gd name="T58" fmla="*/ 2880 w 3298"/>
                <a:gd name="T59" fmla="*/ 0 h 5346"/>
                <a:gd name="T60" fmla="*/ 3013 w 3298"/>
                <a:gd name="T61" fmla="*/ 21 h 5346"/>
                <a:gd name="T62" fmla="*/ 3128 w 3298"/>
                <a:gd name="T63" fmla="*/ 81 h 5346"/>
                <a:gd name="T64" fmla="*/ 3218 w 3298"/>
                <a:gd name="T65" fmla="*/ 171 h 5346"/>
                <a:gd name="T66" fmla="*/ 3277 w 3298"/>
                <a:gd name="T67" fmla="*/ 286 h 5346"/>
                <a:gd name="T68" fmla="*/ 3298 w 3298"/>
                <a:gd name="T69" fmla="*/ 418 h 5346"/>
                <a:gd name="T70" fmla="*/ 3292 w 3298"/>
                <a:gd name="T71" fmla="*/ 4997 h 5346"/>
                <a:gd name="T72" fmla="*/ 3252 w 3298"/>
                <a:gd name="T73" fmla="*/ 5122 h 5346"/>
                <a:gd name="T74" fmla="*/ 3175 w 3298"/>
                <a:gd name="T75" fmla="*/ 5223 h 5346"/>
                <a:gd name="T76" fmla="*/ 3072 w 3298"/>
                <a:gd name="T77" fmla="*/ 5300 h 5346"/>
                <a:gd name="T78" fmla="*/ 2949 w 3298"/>
                <a:gd name="T79" fmla="*/ 5340 h 5346"/>
                <a:gd name="T80" fmla="*/ 416 w 3298"/>
                <a:gd name="T81" fmla="*/ 5346 h 5346"/>
                <a:gd name="T82" fmla="*/ 286 w 3298"/>
                <a:gd name="T83" fmla="*/ 5325 h 5346"/>
                <a:gd name="T84" fmla="*/ 171 w 3298"/>
                <a:gd name="T85" fmla="*/ 5265 h 5346"/>
                <a:gd name="T86" fmla="*/ 80 w 3298"/>
                <a:gd name="T87" fmla="*/ 5175 h 5346"/>
                <a:gd name="T88" fmla="*/ 21 w 3298"/>
                <a:gd name="T89" fmla="*/ 5060 h 5346"/>
                <a:gd name="T90" fmla="*/ 0 w 3298"/>
                <a:gd name="T91" fmla="*/ 4930 h 5346"/>
                <a:gd name="T92" fmla="*/ 0 w 3298"/>
                <a:gd name="T93" fmla="*/ 418 h 5346"/>
                <a:gd name="T94" fmla="*/ 21 w 3298"/>
                <a:gd name="T95" fmla="*/ 286 h 5346"/>
                <a:gd name="T96" fmla="*/ 80 w 3298"/>
                <a:gd name="T97" fmla="*/ 171 h 5346"/>
                <a:gd name="T98" fmla="*/ 171 w 3298"/>
                <a:gd name="T99" fmla="*/ 81 h 5346"/>
                <a:gd name="T100" fmla="*/ 286 w 3298"/>
                <a:gd name="T101" fmla="*/ 21 h 5346"/>
                <a:gd name="T102" fmla="*/ 416 w 3298"/>
                <a:gd name="T103" fmla="*/ 0 h 5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98" h="5346">
                  <a:moveTo>
                    <a:pt x="1648" y="4584"/>
                  </a:moveTo>
                  <a:lnTo>
                    <a:pt x="1596" y="4589"/>
                  </a:lnTo>
                  <a:lnTo>
                    <a:pt x="1547" y="4605"/>
                  </a:lnTo>
                  <a:lnTo>
                    <a:pt x="1502" y="4629"/>
                  </a:lnTo>
                  <a:lnTo>
                    <a:pt x="1462" y="4662"/>
                  </a:lnTo>
                  <a:lnTo>
                    <a:pt x="1432" y="4700"/>
                  </a:lnTo>
                  <a:lnTo>
                    <a:pt x="1407" y="4744"/>
                  </a:lnTo>
                  <a:lnTo>
                    <a:pt x="1391" y="4794"/>
                  </a:lnTo>
                  <a:lnTo>
                    <a:pt x="1386" y="4848"/>
                  </a:lnTo>
                  <a:lnTo>
                    <a:pt x="1391" y="4901"/>
                  </a:lnTo>
                  <a:lnTo>
                    <a:pt x="1407" y="4949"/>
                  </a:lnTo>
                  <a:lnTo>
                    <a:pt x="1432" y="4995"/>
                  </a:lnTo>
                  <a:lnTo>
                    <a:pt x="1462" y="5034"/>
                  </a:lnTo>
                  <a:lnTo>
                    <a:pt x="1502" y="5066"/>
                  </a:lnTo>
                  <a:lnTo>
                    <a:pt x="1547" y="5089"/>
                  </a:lnTo>
                  <a:lnTo>
                    <a:pt x="1596" y="5104"/>
                  </a:lnTo>
                  <a:lnTo>
                    <a:pt x="1648" y="5110"/>
                  </a:lnTo>
                  <a:lnTo>
                    <a:pt x="1702" y="5104"/>
                  </a:lnTo>
                  <a:lnTo>
                    <a:pt x="1752" y="5089"/>
                  </a:lnTo>
                  <a:lnTo>
                    <a:pt x="1796" y="5066"/>
                  </a:lnTo>
                  <a:lnTo>
                    <a:pt x="1836" y="5034"/>
                  </a:lnTo>
                  <a:lnTo>
                    <a:pt x="1867" y="4995"/>
                  </a:lnTo>
                  <a:lnTo>
                    <a:pt x="1891" y="4949"/>
                  </a:lnTo>
                  <a:lnTo>
                    <a:pt x="1907" y="4901"/>
                  </a:lnTo>
                  <a:lnTo>
                    <a:pt x="1913" y="4848"/>
                  </a:lnTo>
                  <a:lnTo>
                    <a:pt x="1907" y="4794"/>
                  </a:lnTo>
                  <a:lnTo>
                    <a:pt x="1891" y="4744"/>
                  </a:lnTo>
                  <a:lnTo>
                    <a:pt x="1867" y="4700"/>
                  </a:lnTo>
                  <a:lnTo>
                    <a:pt x="1836" y="4662"/>
                  </a:lnTo>
                  <a:lnTo>
                    <a:pt x="1796" y="4629"/>
                  </a:lnTo>
                  <a:lnTo>
                    <a:pt x="1752" y="4605"/>
                  </a:lnTo>
                  <a:lnTo>
                    <a:pt x="1702" y="4589"/>
                  </a:lnTo>
                  <a:lnTo>
                    <a:pt x="1648" y="4584"/>
                  </a:lnTo>
                  <a:close/>
                  <a:moveTo>
                    <a:pt x="554" y="443"/>
                  </a:moveTo>
                  <a:lnTo>
                    <a:pt x="525" y="449"/>
                  </a:lnTo>
                  <a:lnTo>
                    <a:pt x="502" y="460"/>
                  </a:lnTo>
                  <a:lnTo>
                    <a:pt x="483" y="479"/>
                  </a:lnTo>
                  <a:lnTo>
                    <a:pt x="471" y="502"/>
                  </a:lnTo>
                  <a:lnTo>
                    <a:pt x="466" y="531"/>
                  </a:lnTo>
                  <a:lnTo>
                    <a:pt x="466" y="4317"/>
                  </a:lnTo>
                  <a:lnTo>
                    <a:pt x="471" y="4344"/>
                  </a:lnTo>
                  <a:lnTo>
                    <a:pt x="483" y="4369"/>
                  </a:lnTo>
                  <a:lnTo>
                    <a:pt x="502" y="4388"/>
                  </a:lnTo>
                  <a:lnTo>
                    <a:pt x="525" y="4400"/>
                  </a:lnTo>
                  <a:lnTo>
                    <a:pt x="554" y="4403"/>
                  </a:lnTo>
                  <a:lnTo>
                    <a:pt x="2744" y="4403"/>
                  </a:lnTo>
                  <a:lnTo>
                    <a:pt x="2773" y="4400"/>
                  </a:lnTo>
                  <a:lnTo>
                    <a:pt x="2796" y="4388"/>
                  </a:lnTo>
                  <a:lnTo>
                    <a:pt x="2815" y="4369"/>
                  </a:lnTo>
                  <a:lnTo>
                    <a:pt x="2827" y="4344"/>
                  </a:lnTo>
                  <a:lnTo>
                    <a:pt x="2832" y="4317"/>
                  </a:lnTo>
                  <a:lnTo>
                    <a:pt x="2832" y="531"/>
                  </a:lnTo>
                  <a:lnTo>
                    <a:pt x="2827" y="502"/>
                  </a:lnTo>
                  <a:lnTo>
                    <a:pt x="2815" y="479"/>
                  </a:lnTo>
                  <a:lnTo>
                    <a:pt x="2796" y="460"/>
                  </a:lnTo>
                  <a:lnTo>
                    <a:pt x="2773" y="449"/>
                  </a:lnTo>
                  <a:lnTo>
                    <a:pt x="2744" y="443"/>
                  </a:lnTo>
                  <a:lnTo>
                    <a:pt x="554" y="443"/>
                  </a:lnTo>
                  <a:close/>
                  <a:moveTo>
                    <a:pt x="416" y="0"/>
                  </a:moveTo>
                  <a:lnTo>
                    <a:pt x="2880" y="0"/>
                  </a:lnTo>
                  <a:lnTo>
                    <a:pt x="2949" y="6"/>
                  </a:lnTo>
                  <a:lnTo>
                    <a:pt x="3013" y="21"/>
                  </a:lnTo>
                  <a:lnTo>
                    <a:pt x="3072" y="46"/>
                  </a:lnTo>
                  <a:lnTo>
                    <a:pt x="3128" y="81"/>
                  </a:lnTo>
                  <a:lnTo>
                    <a:pt x="3175" y="123"/>
                  </a:lnTo>
                  <a:lnTo>
                    <a:pt x="3218" y="171"/>
                  </a:lnTo>
                  <a:lnTo>
                    <a:pt x="3252" y="226"/>
                  </a:lnTo>
                  <a:lnTo>
                    <a:pt x="3277" y="286"/>
                  </a:lnTo>
                  <a:lnTo>
                    <a:pt x="3292" y="349"/>
                  </a:lnTo>
                  <a:lnTo>
                    <a:pt x="3298" y="418"/>
                  </a:lnTo>
                  <a:lnTo>
                    <a:pt x="3298" y="4930"/>
                  </a:lnTo>
                  <a:lnTo>
                    <a:pt x="3292" y="4997"/>
                  </a:lnTo>
                  <a:lnTo>
                    <a:pt x="3277" y="5060"/>
                  </a:lnTo>
                  <a:lnTo>
                    <a:pt x="3252" y="5122"/>
                  </a:lnTo>
                  <a:lnTo>
                    <a:pt x="3218" y="5175"/>
                  </a:lnTo>
                  <a:lnTo>
                    <a:pt x="3175" y="5223"/>
                  </a:lnTo>
                  <a:lnTo>
                    <a:pt x="3128" y="5265"/>
                  </a:lnTo>
                  <a:lnTo>
                    <a:pt x="3072" y="5300"/>
                  </a:lnTo>
                  <a:lnTo>
                    <a:pt x="3013" y="5325"/>
                  </a:lnTo>
                  <a:lnTo>
                    <a:pt x="2949" y="5340"/>
                  </a:lnTo>
                  <a:lnTo>
                    <a:pt x="2880" y="5346"/>
                  </a:lnTo>
                  <a:lnTo>
                    <a:pt x="416" y="5346"/>
                  </a:lnTo>
                  <a:lnTo>
                    <a:pt x="349" y="5340"/>
                  </a:lnTo>
                  <a:lnTo>
                    <a:pt x="286" y="5325"/>
                  </a:lnTo>
                  <a:lnTo>
                    <a:pt x="226" y="5300"/>
                  </a:lnTo>
                  <a:lnTo>
                    <a:pt x="171" y="5265"/>
                  </a:lnTo>
                  <a:lnTo>
                    <a:pt x="123" y="5223"/>
                  </a:lnTo>
                  <a:lnTo>
                    <a:pt x="80" y="5175"/>
                  </a:lnTo>
                  <a:lnTo>
                    <a:pt x="46" y="5122"/>
                  </a:lnTo>
                  <a:lnTo>
                    <a:pt x="21" y="5060"/>
                  </a:lnTo>
                  <a:lnTo>
                    <a:pt x="6" y="4997"/>
                  </a:lnTo>
                  <a:lnTo>
                    <a:pt x="0" y="4930"/>
                  </a:lnTo>
                  <a:lnTo>
                    <a:pt x="0" y="2678"/>
                  </a:lnTo>
                  <a:lnTo>
                    <a:pt x="0" y="418"/>
                  </a:lnTo>
                  <a:lnTo>
                    <a:pt x="6" y="349"/>
                  </a:lnTo>
                  <a:lnTo>
                    <a:pt x="21" y="286"/>
                  </a:lnTo>
                  <a:lnTo>
                    <a:pt x="46" y="226"/>
                  </a:lnTo>
                  <a:lnTo>
                    <a:pt x="80" y="171"/>
                  </a:lnTo>
                  <a:lnTo>
                    <a:pt x="123" y="123"/>
                  </a:lnTo>
                  <a:lnTo>
                    <a:pt x="171" y="81"/>
                  </a:lnTo>
                  <a:lnTo>
                    <a:pt x="226" y="46"/>
                  </a:lnTo>
                  <a:lnTo>
                    <a:pt x="286" y="21"/>
                  </a:lnTo>
                  <a:lnTo>
                    <a:pt x="349" y="6"/>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7">
              <a:extLst>
                <a:ext uri="{FF2B5EF4-FFF2-40B4-BE49-F238E27FC236}">
                  <a16:creationId xmlns:a16="http://schemas.microsoft.com/office/drawing/2014/main" id="{0C1E8BF8-D970-45C9-ABC7-66D02240BFD7}"/>
                </a:ext>
              </a:extLst>
            </p:cNvPr>
            <p:cNvSpPr>
              <a:spLocks/>
            </p:cNvSpPr>
            <p:nvPr/>
          </p:nvSpPr>
          <p:spPr bwMode="auto">
            <a:xfrm>
              <a:off x="3078" y="628"/>
              <a:ext cx="594" cy="2022"/>
            </a:xfrm>
            <a:custGeom>
              <a:avLst/>
              <a:gdLst>
                <a:gd name="T0" fmla="*/ 264 w 1188"/>
                <a:gd name="T1" fmla="*/ 6 h 4045"/>
                <a:gd name="T2" fmla="*/ 344 w 1188"/>
                <a:gd name="T3" fmla="*/ 38 h 4045"/>
                <a:gd name="T4" fmla="*/ 494 w 1188"/>
                <a:gd name="T5" fmla="*/ 188 h 4045"/>
                <a:gd name="T6" fmla="*/ 699 w 1188"/>
                <a:gd name="T7" fmla="*/ 448 h 4045"/>
                <a:gd name="T8" fmla="*/ 868 w 1188"/>
                <a:gd name="T9" fmla="*/ 726 h 4045"/>
                <a:gd name="T10" fmla="*/ 1000 w 1188"/>
                <a:gd name="T11" fmla="*/ 1017 h 4045"/>
                <a:gd name="T12" fmla="*/ 1098 w 1188"/>
                <a:gd name="T13" fmla="*/ 1320 h 4045"/>
                <a:gd name="T14" fmla="*/ 1161 w 1188"/>
                <a:gd name="T15" fmla="*/ 1630 h 4045"/>
                <a:gd name="T16" fmla="*/ 1188 w 1188"/>
                <a:gd name="T17" fmla="*/ 1944 h 4045"/>
                <a:gd name="T18" fmla="*/ 1178 w 1188"/>
                <a:gd name="T19" fmla="*/ 2258 h 4045"/>
                <a:gd name="T20" fmla="*/ 1134 w 1188"/>
                <a:gd name="T21" fmla="*/ 2570 h 4045"/>
                <a:gd name="T22" fmla="*/ 1054 w 1188"/>
                <a:gd name="T23" fmla="*/ 2877 h 4045"/>
                <a:gd name="T24" fmla="*/ 939 w 1188"/>
                <a:gd name="T25" fmla="*/ 3175 h 4045"/>
                <a:gd name="T26" fmla="*/ 787 w 1188"/>
                <a:gd name="T27" fmla="*/ 3459 h 4045"/>
                <a:gd name="T28" fmla="*/ 601 w 1188"/>
                <a:gd name="T29" fmla="*/ 3729 h 4045"/>
                <a:gd name="T30" fmla="*/ 379 w 1188"/>
                <a:gd name="T31" fmla="*/ 3980 h 4045"/>
                <a:gd name="T32" fmla="*/ 306 w 1188"/>
                <a:gd name="T33" fmla="*/ 4028 h 4045"/>
                <a:gd name="T34" fmla="*/ 222 w 1188"/>
                <a:gd name="T35" fmla="*/ 4045 h 4045"/>
                <a:gd name="T36" fmla="*/ 139 w 1188"/>
                <a:gd name="T37" fmla="*/ 4028 h 4045"/>
                <a:gd name="T38" fmla="*/ 65 w 1188"/>
                <a:gd name="T39" fmla="*/ 3980 h 4045"/>
                <a:gd name="T40" fmla="*/ 17 w 1188"/>
                <a:gd name="T41" fmla="*/ 3905 h 4045"/>
                <a:gd name="T42" fmla="*/ 0 w 1188"/>
                <a:gd name="T43" fmla="*/ 3823 h 4045"/>
                <a:gd name="T44" fmla="*/ 17 w 1188"/>
                <a:gd name="T45" fmla="*/ 3738 h 4045"/>
                <a:gd name="T46" fmla="*/ 65 w 1188"/>
                <a:gd name="T47" fmla="*/ 3666 h 4045"/>
                <a:gd name="T48" fmla="*/ 266 w 1188"/>
                <a:gd name="T49" fmla="*/ 3438 h 4045"/>
                <a:gd name="T50" fmla="*/ 431 w 1188"/>
                <a:gd name="T51" fmla="*/ 3193 h 4045"/>
                <a:gd name="T52" fmla="*/ 561 w 1188"/>
                <a:gd name="T53" fmla="*/ 2930 h 4045"/>
                <a:gd name="T54" fmla="*/ 657 w 1188"/>
                <a:gd name="T55" fmla="*/ 2658 h 4045"/>
                <a:gd name="T56" fmla="*/ 718 w 1188"/>
                <a:gd name="T57" fmla="*/ 2379 h 4045"/>
                <a:gd name="T58" fmla="*/ 745 w 1188"/>
                <a:gd name="T59" fmla="*/ 2093 h 4045"/>
                <a:gd name="T60" fmla="*/ 735 w 1188"/>
                <a:gd name="T61" fmla="*/ 1808 h 4045"/>
                <a:gd name="T62" fmla="*/ 691 w 1188"/>
                <a:gd name="T63" fmla="*/ 1526 h 4045"/>
                <a:gd name="T64" fmla="*/ 613 w 1188"/>
                <a:gd name="T65" fmla="*/ 1249 h 4045"/>
                <a:gd name="T66" fmla="*/ 500 w 1188"/>
                <a:gd name="T67" fmla="*/ 982 h 4045"/>
                <a:gd name="T68" fmla="*/ 352 w 1188"/>
                <a:gd name="T69" fmla="*/ 728 h 4045"/>
                <a:gd name="T70" fmla="*/ 170 w 1188"/>
                <a:gd name="T71" fmla="*/ 490 h 4045"/>
                <a:gd name="T72" fmla="*/ 36 w 1188"/>
                <a:gd name="T73" fmla="*/ 345 h 4045"/>
                <a:gd name="T74" fmla="*/ 3 w 1188"/>
                <a:gd name="T75" fmla="*/ 264 h 4045"/>
                <a:gd name="T76" fmla="*/ 3 w 1188"/>
                <a:gd name="T77" fmla="*/ 180 h 4045"/>
                <a:gd name="T78" fmla="*/ 36 w 1188"/>
                <a:gd name="T79" fmla="*/ 101 h 4045"/>
                <a:gd name="T80" fmla="*/ 99 w 1188"/>
                <a:gd name="T81" fmla="*/ 38 h 4045"/>
                <a:gd name="T82" fmla="*/ 180 w 1188"/>
                <a:gd name="T83" fmla="*/ 6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88" h="4045">
                  <a:moveTo>
                    <a:pt x="222" y="0"/>
                  </a:moveTo>
                  <a:lnTo>
                    <a:pt x="264" y="6"/>
                  </a:lnTo>
                  <a:lnTo>
                    <a:pt x="306" y="17"/>
                  </a:lnTo>
                  <a:lnTo>
                    <a:pt x="344" y="38"/>
                  </a:lnTo>
                  <a:lnTo>
                    <a:pt x="379" y="65"/>
                  </a:lnTo>
                  <a:lnTo>
                    <a:pt x="494" y="188"/>
                  </a:lnTo>
                  <a:lnTo>
                    <a:pt x="601" y="316"/>
                  </a:lnTo>
                  <a:lnTo>
                    <a:pt x="699" y="448"/>
                  </a:lnTo>
                  <a:lnTo>
                    <a:pt x="787" y="586"/>
                  </a:lnTo>
                  <a:lnTo>
                    <a:pt x="868" y="726"/>
                  </a:lnTo>
                  <a:lnTo>
                    <a:pt x="939" y="871"/>
                  </a:lnTo>
                  <a:lnTo>
                    <a:pt x="1000" y="1017"/>
                  </a:lnTo>
                  <a:lnTo>
                    <a:pt x="1054" y="1168"/>
                  </a:lnTo>
                  <a:lnTo>
                    <a:pt x="1098" y="1320"/>
                  </a:lnTo>
                  <a:lnTo>
                    <a:pt x="1134" y="1475"/>
                  </a:lnTo>
                  <a:lnTo>
                    <a:pt x="1161" y="1630"/>
                  </a:lnTo>
                  <a:lnTo>
                    <a:pt x="1178" y="1787"/>
                  </a:lnTo>
                  <a:lnTo>
                    <a:pt x="1188" y="1944"/>
                  </a:lnTo>
                  <a:lnTo>
                    <a:pt x="1188" y="2101"/>
                  </a:lnTo>
                  <a:lnTo>
                    <a:pt x="1178" y="2258"/>
                  </a:lnTo>
                  <a:lnTo>
                    <a:pt x="1161" y="2415"/>
                  </a:lnTo>
                  <a:lnTo>
                    <a:pt x="1134" y="2570"/>
                  </a:lnTo>
                  <a:lnTo>
                    <a:pt x="1098" y="2725"/>
                  </a:lnTo>
                  <a:lnTo>
                    <a:pt x="1054" y="2877"/>
                  </a:lnTo>
                  <a:lnTo>
                    <a:pt x="1000" y="3028"/>
                  </a:lnTo>
                  <a:lnTo>
                    <a:pt x="939" y="3175"/>
                  </a:lnTo>
                  <a:lnTo>
                    <a:pt x="868" y="3319"/>
                  </a:lnTo>
                  <a:lnTo>
                    <a:pt x="787" y="3459"/>
                  </a:lnTo>
                  <a:lnTo>
                    <a:pt x="699" y="3597"/>
                  </a:lnTo>
                  <a:lnTo>
                    <a:pt x="601" y="3729"/>
                  </a:lnTo>
                  <a:lnTo>
                    <a:pt x="494" y="3857"/>
                  </a:lnTo>
                  <a:lnTo>
                    <a:pt x="379" y="3980"/>
                  </a:lnTo>
                  <a:lnTo>
                    <a:pt x="344" y="4008"/>
                  </a:lnTo>
                  <a:lnTo>
                    <a:pt x="306" y="4028"/>
                  </a:lnTo>
                  <a:lnTo>
                    <a:pt x="264" y="4039"/>
                  </a:lnTo>
                  <a:lnTo>
                    <a:pt x="222" y="4045"/>
                  </a:lnTo>
                  <a:lnTo>
                    <a:pt x="180" y="4039"/>
                  </a:lnTo>
                  <a:lnTo>
                    <a:pt x="139" y="4028"/>
                  </a:lnTo>
                  <a:lnTo>
                    <a:pt x="99" y="4008"/>
                  </a:lnTo>
                  <a:lnTo>
                    <a:pt x="65" y="3980"/>
                  </a:lnTo>
                  <a:lnTo>
                    <a:pt x="36" y="3945"/>
                  </a:lnTo>
                  <a:lnTo>
                    <a:pt x="17" y="3905"/>
                  </a:lnTo>
                  <a:lnTo>
                    <a:pt x="3" y="3865"/>
                  </a:lnTo>
                  <a:lnTo>
                    <a:pt x="0" y="3823"/>
                  </a:lnTo>
                  <a:lnTo>
                    <a:pt x="3" y="3781"/>
                  </a:lnTo>
                  <a:lnTo>
                    <a:pt x="17" y="3738"/>
                  </a:lnTo>
                  <a:lnTo>
                    <a:pt x="36" y="3700"/>
                  </a:lnTo>
                  <a:lnTo>
                    <a:pt x="65" y="3666"/>
                  </a:lnTo>
                  <a:lnTo>
                    <a:pt x="170" y="3555"/>
                  </a:lnTo>
                  <a:lnTo>
                    <a:pt x="266" y="3438"/>
                  </a:lnTo>
                  <a:lnTo>
                    <a:pt x="352" y="3317"/>
                  </a:lnTo>
                  <a:lnTo>
                    <a:pt x="431" y="3193"/>
                  </a:lnTo>
                  <a:lnTo>
                    <a:pt x="500" y="3062"/>
                  </a:lnTo>
                  <a:lnTo>
                    <a:pt x="561" y="2930"/>
                  </a:lnTo>
                  <a:lnTo>
                    <a:pt x="613" y="2796"/>
                  </a:lnTo>
                  <a:lnTo>
                    <a:pt x="657" y="2658"/>
                  </a:lnTo>
                  <a:lnTo>
                    <a:pt x="691" y="2518"/>
                  </a:lnTo>
                  <a:lnTo>
                    <a:pt x="718" y="2379"/>
                  </a:lnTo>
                  <a:lnTo>
                    <a:pt x="735" y="2237"/>
                  </a:lnTo>
                  <a:lnTo>
                    <a:pt x="745" y="2093"/>
                  </a:lnTo>
                  <a:lnTo>
                    <a:pt x="745" y="1952"/>
                  </a:lnTo>
                  <a:lnTo>
                    <a:pt x="735" y="1808"/>
                  </a:lnTo>
                  <a:lnTo>
                    <a:pt x="718" y="1666"/>
                  </a:lnTo>
                  <a:lnTo>
                    <a:pt x="691" y="1526"/>
                  </a:lnTo>
                  <a:lnTo>
                    <a:pt x="657" y="1387"/>
                  </a:lnTo>
                  <a:lnTo>
                    <a:pt x="613" y="1249"/>
                  </a:lnTo>
                  <a:lnTo>
                    <a:pt x="561" y="1115"/>
                  </a:lnTo>
                  <a:lnTo>
                    <a:pt x="500" y="982"/>
                  </a:lnTo>
                  <a:lnTo>
                    <a:pt x="431" y="852"/>
                  </a:lnTo>
                  <a:lnTo>
                    <a:pt x="352" y="728"/>
                  </a:lnTo>
                  <a:lnTo>
                    <a:pt x="266" y="607"/>
                  </a:lnTo>
                  <a:lnTo>
                    <a:pt x="170" y="490"/>
                  </a:lnTo>
                  <a:lnTo>
                    <a:pt x="65" y="379"/>
                  </a:lnTo>
                  <a:lnTo>
                    <a:pt x="36" y="345"/>
                  </a:lnTo>
                  <a:lnTo>
                    <a:pt x="17" y="306"/>
                  </a:lnTo>
                  <a:lnTo>
                    <a:pt x="3" y="264"/>
                  </a:lnTo>
                  <a:lnTo>
                    <a:pt x="0" y="222"/>
                  </a:lnTo>
                  <a:lnTo>
                    <a:pt x="3" y="180"/>
                  </a:lnTo>
                  <a:lnTo>
                    <a:pt x="17" y="140"/>
                  </a:lnTo>
                  <a:lnTo>
                    <a:pt x="36" y="101"/>
                  </a:lnTo>
                  <a:lnTo>
                    <a:pt x="65" y="65"/>
                  </a:lnTo>
                  <a:lnTo>
                    <a:pt x="99" y="38"/>
                  </a:lnTo>
                  <a:lnTo>
                    <a:pt x="139" y="17"/>
                  </a:lnTo>
                  <a:lnTo>
                    <a:pt x="180" y="6"/>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7DBC2D"/>
                </a:highlight>
              </a:endParaRPr>
            </a:p>
          </p:txBody>
        </p:sp>
        <p:sp>
          <p:nvSpPr>
            <p:cNvPr id="31" name="Freeform 8">
              <a:extLst>
                <a:ext uri="{FF2B5EF4-FFF2-40B4-BE49-F238E27FC236}">
                  <a16:creationId xmlns:a16="http://schemas.microsoft.com/office/drawing/2014/main" id="{70C24DA9-A924-464D-AEC9-BCEED09C2102}"/>
                </a:ext>
              </a:extLst>
            </p:cNvPr>
            <p:cNvSpPr>
              <a:spLocks/>
            </p:cNvSpPr>
            <p:nvPr/>
          </p:nvSpPr>
          <p:spPr bwMode="auto">
            <a:xfrm>
              <a:off x="2755" y="952"/>
              <a:ext cx="460" cy="1375"/>
            </a:xfrm>
            <a:custGeom>
              <a:avLst/>
              <a:gdLst>
                <a:gd name="T0" fmla="*/ 264 w 920"/>
                <a:gd name="T1" fmla="*/ 4 h 2751"/>
                <a:gd name="T2" fmla="*/ 343 w 920"/>
                <a:gd name="T3" fmla="*/ 37 h 2751"/>
                <a:gd name="T4" fmla="*/ 473 w 920"/>
                <a:gd name="T5" fmla="*/ 167 h 2751"/>
                <a:gd name="T6" fmla="*/ 634 w 920"/>
                <a:gd name="T7" fmla="*/ 383 h 2751"/>
                <a:gd name="T8" fmla="*/ 759 w 920"/>
                <a:gd name="T9" fmla="*/ 617 h 2751"/>
                <a:gd name="T10" fmla="*/ 849 w 920"/>
                <a:gd name="T11" fmla="*/ 864 h 2751"/>
                <a:gd name="T12" fmla="*/ 902 w 920"/>
                <a:gd name="T13" fmla="*/ 1117 h 2751"/>
                <a:gd name="T14" fmla="*/ 920 w 920"/>
                <a:gd name="T15" fmla="*/ 1375 h 2751"/>
                <a:gd name="T16" fmla="*/ 902 w 920"/>
                <a:gd name="T17" fmla="*/ 1634 h 2751"/>
                <a:gd name="T18" fmla="*/ 849 w 920"/>
                <a:gd name="T19" fmla="*/ 1889 h 2751"/>
                <a:gd name="T20" fmla="*/ 759 w 920"/>
                <a:gd name="T21" fmla="*/ 2134 h 2751"/>
                <a:gd name="T22" fmla="*/ 634 w 920"/>
                <a:gd name="T23" fmla="*/ 2367 h 2751"/>
                <a:gd name="T24" fmla="*/ 473 w 920"/>
                <a:gd name="T25" fmla="*/ 2584 h 2751"/>
                <a:gd name="T26" fmla="*/ 343 w 920"/>
                <a:gd name="T27" fmla="*/ 2714 h 2751"/>
                <a:gd name="T28" fmla="*/ 264 w 920"/>
                <a:gd name="T29" fmla="*/ 2747 h 2751"/>
                <a:gd name="T30" fmla="*/ 180 w 920"/>
                <a:gd name="T31" fmla="*/ 2747 h 2751"/>
                <a:gd name="T32" fmla="*/ 99 w 920"/>
                <a:gd name="T33" fmla="*/ 2714 h 2751"/>
                <a:gd name="T34" fmla="*/ 36 w 920"/>
                <a:gd name="T35" fmla="*/ 2651 h 2751"/>
                <a:gd name="T36" fmla="*/ 4 w 920"/>
                <a:gd name="T37" fmla="*/ 2572 h 2751"/>
                <a:gd name="T38" fmla="*/ 4 w 920"/>
                <a:gd name="T39" fmla="*/ 2486 h 2751"/>
                <a:gd name="T40" fmla="*/ 36 w 920"/>
                <a:gd name="T41" fmla="*/ 2408 h 2751"/>
                <a:gd name="T42" fmla="*/ 147 w 920"/>
                <a:gd name="T43" fmla="*/ 2283 h 2751"/>
                <a:gd name="T44" fmla="*/ 283 w 920"/>
                <a:gd name="T45" fmla="*/ 2090 h 2751"/>
                <a:gd name="T46" fmla="*/ 385 w 920"/>
                <a:gd name="T47" fmla="*/ 1879 h 2751"/>
                <a:gd name="T48" fmla="*/ 448 w 920"/>
                <a:gd name="T49" fmla="*/ 1659 h 2751"/>
                <a:gd name="T50" fmla="*/ 477 w 920"/>
                <a:gd name="T51" fmla="*/ 1433 h 2751"/>
                <a:gd name="T52" fmla="*/ 467 w 920"/>
                <a:gd name="T53" fmla="*/ 1205 h 2751"/>
                <a:gd name="T54" fmla="*/ 421 w 920"/>
                <a:gd name="T55" fmla="*/ 981 h 2751"/>
                <a:gd name="T56" fmla="*/ 339 w 920"/>
                <a:gd name="T57" fmla="*/ 764 h 2751"/>
                <a:gd name="T58" fmla="*/ 220 w 920"/>
                <a:gd name="T59" fmla="*/ 563 h 2751"/>
                <a:gd name="T60" fmla="*/ 65 w 920"/>
                <a:gd name="T61" fmla="*/ 378 h 2751"/>
                <a:gd name="T62" fmla="*/ 17 w 920"/>
                <a:gd name="T63" fmla="*/ 305 h 2751"/>
                <a:gd name="T64" fmla="*/ 0 w 920"/>
                <a:gd name="T65" fmla="*/ 222 h 2751"/>
                <a:gd name="T66" fmla="*/ 17 w 920"/>
                <a:gd name="T67" fmla="*/ 138 h 2751"/>
                <a:gd name="T68" fmla="*/ 65 w 920"/>
                <a:gd name="T69" fmla="*/ 65 h 2751"/>
                <a:gd name="T70" fmla="*/ 138 w 920"/>
                <a:gd name="T71" fmla="*/ 16 h 2751"/>
                <a:gd name="T72" fmla="*/ 222 w 920"/>
                <a:gd name="T73" fmla="*/ 0 h 2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0" h="2751">
                  <a:moveTo>
                    <a:pt x="222" y="0"/>
                  </a:moveTo>
                  <a:lnTo>
                    <a:pt x="264" y="4"/>
                  </a:lnTo>
                  <a:lnTo>
                    <a:pt x="304" y="16"/>
                  </a:lnTo>
                  <a:lnTo>
                    <a:pt x="343" y="37"/>
                  </a:lnTo>
                  <a:lnTo>
                    <a:pt x="379" y="65"/>
                  </a:lnTo>
                  <a:lnTo>
                    <a:pt x="473" y="167"/>
                  </a:lnTo>
                  <a:lnTo>
                    <a:pt x="557" y="272"/>
                  </a:lnTo>
                  <a:lnTo>
                    <a:pt x="634" y="383"/>
                  </a:lnTo>
                  <a:lnTo>
                    <a:pt x="701" y="498"/>
                  </a:lnTo>
                  <a:lnTo>
                    <a:pt x="759" y="617"/>
                  </a:lnTo>
                  <a:lnTo>
                    <a:pt x="808" y="740"/>
                  </a:lnTo>
                  <a:lnTo>
                    <a:pt x="849" y="864"/>
                  </a:lnTo>
                  <a:lnTo>
                    <a:pt x="879" y="990"/>
                  </a:lnTo>
                  <a:lnTo>
                    <a:pt x="902" y="1117"/>
                  </a:lnTo>
                  <a:lnTo>
                    <a:pt x="916" y="1247"/>
                  </a:lnTo>
                  <a:lnTo>
                    <a:pt x="920" y="1375"/>
                  </a:lnTo>
                  <a:lnTo>
                    <a:pt x="916" y="1506"/>
                  </a:lnTo>
                  <a:lnTo>
                    <a:pt x="902" y="1634"/>
                  </a:lnTo>
                  <a:lnTo>
                    <a:pt x="879" y="1762"/>
                  </a:lnTo>
                  <a:lnTo>
                    <a:pt x="849" y="1889"/>
                  </a:lnTo>
                  <a:lnTo>
                    <a:pt x="808" y="2011"/>
                  </a:lnTo>
                  <a:lnTo>
                    <a:pt x="759" y="2134"/>
                  </a:lnTo>
                  <a:lnTo>
                    <a:pt x="701" y="2253"/>
                  </a:lnTo>
                  <a:lnTo>
                    <a:pt x="634" y="2367"/>
                  </a:lnTo>
                  <a:lnTo>
                    <a:pt x="557" y="2479"/>
                  </a:lnTo>
                  <a:lnTo>
                    <a:pt x="473" y="2584"/>
                  </a:lnTo>
                  <a:lnTo>
                    <a:pt x="379" y="2685"/>
                  </a:lnTo>
                  <a:lnTo>
                    <a:pt x="343" y="2714"/>
                  </a:lnTo>
                  <a:lnTo>
                    <a:pt x="304" y="2735"/>
                  </a:lnTo>
                  <a:lnTo>
                    <a:pt x="264" y="2747"/>
                  </a:lnTo>
                  <a:lnTo>
                    <a:pt x="222" y="2751"/>
                  </a:lnTo>
                  <a:lnTo>
                    <a:pt x="180" y="2747"/>
                  </a:lnTo>
                  <a:lnTo>
                    <a:pt x="138" y="2735"/>
                  </a:lnTo>
                  <a:lnTo>
                    <a:pt x="99" y="2714"/>
                  </a:lnTo>
                  <a:lnTo>
                    <a:pt x="65" y="2685"/>
                  </a:lnTo>
                  <a:lnTo>
                    <a:pt x="36" y="2651"/>
                  </a:lnTo>
                  <a:lnTo>
                    <a:pt x="17" y="2613"/>
                  </a:lnTo>
                  <a:lnTo>
                    <a:pt x="4" y="2572"/>
                  </a:lnTo>
                  <a:lnTo>
                    <a:pt x="0" y="2528"/>
                  </a:lnTo>
                  <a:lnTo>
                    <a:pt x="4" y="2486"/>
                  </a:lnTo>
                  <a:lnTo>
                    <a:pt x="17" y="2446"/>
                  </a:lnTo>
                  <a:lnTo>
                    <a:pt x="36" y="2408"/>
                  </a:lnTo>
                  <a:lnTo>
                    <a:pt x="65" y="2373"/>
                  </a:lnTo>
                  <a:lnTo>
                    <a:pt x="147" y="2283"/>
                  </a:lnTo>
                  <a:lnTo>
                    <a:pt x="220" y="2187"/>
                  </a:lnTo>
                  <a:lnTo>
                    <a:pt x="283" y="2090"/>
                  </a:lnTo>
                  <a:lnTo>
                    <a:pt x="339" y="1986"/>
                  </a:lnTo>
                  <a:lnTo>
                    <a:pt x="385" y="1879"/>
                  </a:lnTo>
                  <a:lnTo>
                    <a:pt x="421" y="1770"/>
                  </a:lnTo>
                  <a:lnTo>
                    <a:pt x="448" y="1659"/>
                  </a:lnTo>
                  <a:lnTo>
                    <a:pt x="467" y="1546"/>
                  </a:lnTo>
                  <a:lnTo>
                    <a:pt x="477" y="1433"/>
                  </a:lnTo>
                  <a:lnTo>
                    <a:pt x="477" y="1318"/>
                  </a:lnTo>
                  <a:lnTo>
                    <a:pt x="467" y="1205"/>
                  </a:lnTo>
                  <a:lnTo>
                    <a:pt x="448" y="1092"/>
                  </a:lnTo>
                  <a:lnTo>
                    <a:pt x="421" y="981"/>
                  </a:lnTo>
                  <a:lnTo>
                    <a:pt x="385" y="872"/>
                  </a:lnTo>
                  <a:lnTo>
                    <a:pt x="339" y="764"/>
                  </a:lnTo>
                  <a:lnTo>
                    <a:pt x="283" y="661"/>
                  </a:lnTo>
                  <a:lnTo>
                    <a:pt x="220" y="563"/>
                  </a:lnTo>
                  <a:lnTo>
                    <a:pt x="147" y="468"/>
                  </a:lnTo>
                  <a:lnTo>
                    <a:pt x="65" y="378"/>
                  </a:lnTo>
                  <a:lnTo>
                    <a:pt x="36" y="343"/>
                  </a:lnTo>
                  <a:lnTo>
                    <a:pt x="17" y="305"/>
                  </a:lnTo>
                  <a:lnTo>
                    <a:pt x="4" y="265"/>
                  </a:lnTo>
                  <a:lnTo>
                    <a:pt x="0" y="222"/>
                  </a:lnTo>
                  <a:lnTo>
                    <a:pt x="4" y="180"/>
                  </a:lnTo>
                  <a:lnTo>
                    <a:pt x="17" y="138"/>
                  </a:lnTo>
                  <a:lnTo>
                    <a:pt x="36" y="100"/>
                  </a:lnTo>
                  <a:lnTo>
                    <a:pt x="65" y="65"/>
                  </a:lnTo>
                  <a:lnTo>
                    <a:pt x="99" y="37"/>
                  </a:lnTo>
                  <a:lnTo>
                    <a:pt x="138" y="16"/>
                  </a:lnTo>
                  <a:lnTo>
                    <a:pt x="180" y="4"/>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7DBC2D"/>
                </a:highlight>
              </a:endParaRPr>
            </a:p>
          </p:txBody>
        </p:sp>
        <p:sp>
          <p:nvSpPr>
            <p:cNvPr id="32" name="Freeform 9">
              <a:extLst>
                <a:ext uri="{FF2B5EF4-FFF2-40B4-BE49-F238E27FC236}">
                  <a16:creationId xmlns:a16="http://schemas.microsoft.com/office/drawing/2014/main" id="{01463F0C-5375-45E3-87A3-C9CD1366B382}"/>
                </a:ext>
              </a:extLst>
            </p:cNvPr>
            <p:cNvSpPr>
              <a:spLocks/>
            </p:cNvSpPr>
            <p:nvPr/>
          </p:nvSpPr>
          <p:spPr bwMode="auto">
            <a:xfrm>
              <a:off x="2429" y="1278"/>
              <a:ext cx="325" cy="722"/>
            </a:xfrm>
            <a:custGeom>
              <a:avLst/>
              <a:gdLst>
                <a:gd name="T0" fmla="*/ 223 w 652"/>
                <a:gd name="T1" fmla="*/ 0 h 1444"/>
                <a:gd name="T2" fmla="*/ 265 w 652"/>
                <a:gd name="T3" fmla="*/ 4 h 1444"/>
                <a:gd name="T4" fmla="*/ 305 w 652"/>
                <a:gd name="T5" fmla="*/ 16 h 1444"/>
                <a:gd name="T6" fmla="*/ 345 w 652"/>
                <a:gd name="T7" fmla="*/ 37 h 1444"/>
                <a:gd name="T8" fmla="*/ 380 w 652"/>
                <a:gd name="T9" fmla="*/ 66 h 1444"/>
                <a:gd name="T10" fmla="*/ 443 w 652"/>
                <a:gd name="T11" fmla="*/ 134 h 1444"/>
                <a:gd name="T12" fmla="*/ 498 w 652"/>
                <a:gd name="T13" fmla="*/ 211 h 1444"/>
                <a:gd name="T14" fmla="*/ 544 w 652"/>
                <a:gd name="T15" fmla="*/ 290 h 1444"/>
                <a:gd name="T16" fmla="*/ 583 w 652"/>
                <a:gd name="T17" fmla="*/ 372 h 1444"/>
                <a:gd name="T18" fmla="*/ 613 w 652"/>
                <a:gd name="T19" fmla="*/ 458 h 1444"/>
                <a:gd name="T20" fmla="*/ 635 w 652"/>
                <a:gd name="T21" fmla="*/ 544 h 1444"/>
                <a:gd name="T22" fmla="*/ 648 w 652"/>
                <a:gd name="T23" fmla="*/ 632 h 1444"/>
                <a:gd name="T24" fmla="*/ 652 w 652"/>
                <a:gd name="T25" fmla="*/ 722 h 1444"/>
                <a:gd name="T26" fmla="*/ 648 w 652"/>
                <a:gd name="T27" fmla="*/ 812 h 1444"/>
                <a:gd name="T28" fmla="*/ 635 w 652"/>
                <a:gd name="T29" fmla="*/ 901 h 1444"/>
                <a:gd name="T30" fmla="*/ 613 w 652"/>
                <a:gd name="T31" fmla="*/ 987 h 1444"/>
                <a:gd name="T32" fmla="*/ 583 w 652"/>
                <a:gd name="T33" fmla="*/ 1073 h 1444"/>
                <a:gd name="T34" fmla="*/ 544 w 652"/>
                <a:gd name="T35" fmla="*/ 1155 h 1444"/>
                <a:gd name="T36" fmla="*/ 498 w 652"/>
                <a:gd name="T37" fmla="*/ 1234 h 1444"/>
                <a:gd name="T38" fmla="*/ 443 w 652"/>
                <a:gd name="T39" fmla="*/ 1310 h 1444"/>
                <a:gd name="T40" fmla="*/ 380 w 652"/>
                <a:gd name="T41" fmla="*/ 1381 h 1444"/>
                <a:gd name="T42" fmla="*/ 345 w 652"/>
                <a:gd name="T43" fmla="*/ 1408 h 1444"/>
                <a:gd name="T44" fmla="*/ 305 w 652"/>
                <a:gd name="T45" fmla="*/ 1429 h 1444"/>
                <a:gd name="T46" fmla="*/ 265 w 652"/>
                <a:gd name="T47" fmla="*/ 1441 h 1444"/>
                <a:gd name="T48" fmla="*/ 223 w 652"/>
                <a:gd name="T49" fmla="*/ 1444 h 1444"/>
                <a:gd name="T50" fmla="*/ 180 w 652"/>
                <a:gd name="T51" fmla="*/ 1441 h 1444"/>
                <a:gd name="T52" fmla="*/ 138 w 652"/>
                <a:gd name="T53" fmla="*/ 1429 h 1444"/>
                <a:gd name="T54" fmla="*/ 100 w 652"/>
                <a:gd name="T55" fmla="*/ 1408 h 1444"/>
                <a:gd name="T56" fmla="*/ 65 w 652"/>
                <a:gd name="T57" fmla="*/ 1381 h 1444"/>
                <a:gd name="T58" fmla="*/ 37 w 652"/>
                <a:gd name="T59" fmla="*/ 1345 h 1444"/>
                <a:gd name="T60" fmla="*/ 17 w 652"/>
                <a:gd name="T61" fmla="*/ 1307 h 1444"/>
                <a:gd name="T62" fmla="*/ 4 w 652"/>
                <a:gd name="T63" fmla="*/ 1266 h 1444"/>
                <a:gd name="T64" fmla="*/ 0 w 652"/>
                <a:gd name="T65" fmla="*/ 1224 h 1444"/>
                <a:gd name="T66" fmla="*/ 4 w 652"/>
                <a:gd name="T67" fmla="*/ 1182 h 1444"/>
                <a:gd name="T68" fmla="*/ 17 w 652"/>
                <a:gd name="T69" fmla="*/ 1140 h 1444"/>
                <a:gd name="T70" fmla="*/ 37 w 652"/>
                <a:gd name="T71" fmla="*/ 1102 h 1444"/>
                <a:gd name="T72" fmla="*/ 65 w 652"/>
                <a:gd name="T73" fmla="*/ 1067 h 1444"/>
                <a:gd name="T74" fmla="*/ 113 w 652"/>
                <a:gd name="T75" fmla="*/ 1012 h 1444"/>
                <a:gd name="T76" fmla="*/ 150 w 652"/>
                <a:gd name="T77" fmla="*/ 952 h 1444"/>
                <a:gd name="T78" fmla="*/ 178 w 652"/>
                <a:gd name="T79" fmla="*/ 889 h 1444"/>
                <a:gd name="T80" fmla="*/ 198 w 652"/>
                <a:gd name="T81" fmla="*/ 824 h 1444"/>
                <a:gd name="T82" fmla="*/ 207 w 652"/>
                <a:gd name="T83" fmla="*/ 757 h 1444"/>
                <a:gd name="T84" fmla="*/ 207 w 652"/>
                <a:gd name="T85" fmla="*/ 688 h 1444"/>
                <a:gd name="T86" fmla="*/ 198 w 652"/>
                <a:gd name="T87" fmla="*/ 621 h 1444"/>
                <a:gd name="T88" fmla="*/ 178 w 652"/>
                <a:gd name="T89" fmla="*/ 556 h 1444"/>
                <a:gd name="T90" fmla="*/ 150 w 652"/>
                <a:gd name="T91" fmla="*/ 493 h 1444"/>
                <a:gd name="T92" fmla="*/ 113 w 652"/>
                <a:gd name="T93" fmla="*/ 433 h 1444"/>
                <a:gd name="T94" fmla="*/ 65 w 652"/>
                <a:gd name="T95" fmla="*/ 378 h 1444"/>
                <a:gd name="T96" fmla="*/ 37 w 652"/>
                <a:gd name="T97" fmla="*/ 343 h 1444"/>
                <a:gd name="T98" fmla="*/ 17 w 652"/>
                <a:gd name="T99" fmla="*/ 305 h 1444"/>
                <a:gd name="T100" fmla="*/ 4 w 652"/>
                <a:gd name="T101" fmla="*/ 263 h 1444"/>
                <a:gd name="T102" fmla="*/ 0 w 652"/>
                <a:gd name="T103" fmla="*/ 221 h 1444"/>
                <a:gd name="T104" fmla="*/ 4 w 652"/>
                <a:gd name="T105" fmla="*/ 178 h 1444"/>
                <a:gd name="T106" fmla="*/ 17 w 652"/>
                <a:gd name="T107" fmla="*/ 138 h 1444"/>
                <a:gd name="T108" fmla="*/ 37 w 652"/>
                <a:gd name="T109" fmla="*/ 100 h 1444"/>
                <a:gd name="T110" fmla="*/ 65 w 652"/>
                <a:gd name="T111" fmla="*/ 66 h 1444"/>
                <a:gd name="T112" fmla="*/ 100 w 652"/>
                <a:gd name="T113" fmla="*/ 37 h 1444"/>
                <a:gd name="T114" fmla="*/ 138 w 652"/>
                <a:gd name="T115" fmla="*/ 16 h 1444"/>
                <a:gd name="T116" fmla="*/ 180 w 652"/>
                <a:gd name="T117" fmla="*/ 4 h 1444"/>
                <a:gd name="T118" fmla="*/ 223 w 652"/>
                <a:gd name="T119" fmla="*/ 0 h 1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52" h="1444">
                  <a:moveTo>
                    <a:pt x="223" y="0"/>
                  </a:moveTo>
                  <a:lnTo>
                    <a:pt x="265" y="4"/>
                  </a:lnTo>
                  <a:lnTo>
                    <a:pt x="305" y="16"/>
                  </a:lnTo>
                  <a:lnTo>
                    <a:pt x="345" y="37"/>
                  </a:lnTo>
                  <a:lnTo>
                    <a:pt x="380" y="66"/>
                  </a:lnTo>
                  <a:lnTo>
                    <a:pt x="443" y="134"/>
                  </a:lnTo>
                  <a:lnTo>
                    <a:pt x="498" y="211"/>
                  </a:lnTo>
                  <a:lnTo>
                    <a:pt x="544" y="290"/>
                  </a:lnTo>
                  <a:lnTo>
                    <a:pt x="583" y="372"/>
                  </a:lnTo>
                  <a:lnTo>
                    <a:pt x="613" y="458"/>
                  </a:lnTo>
                  <a:lnTo>
                    <a:pt x="635" y="544"/>
                  </a:lnTo>
                  <a:lnTo>
                    <a:pt x="648" y="632"/>
                  </a:lnTo>
                  <a:lnTo>
                    <a:pt x="652" y="722"/>
                  </a:lnTo>
                  <a:lnTo>
                    <a:pt x="648" y="812"/>
                  </a:lnTo>
                  <a:lnTo>
                    <a:pt x="635" y="901"/>
                  </a:lnTo>
                  <a:lnTo>
                    <a:pt x="613" y="987"/>
                  </a:lnTo>
                  <a:lnTo>
                    <a:pt x="583" y="1073"/>
                  </a:lnTo>
                  <a:lnTo>
                    <a:pt x="544" y="1155"/>
                  </a:lnTo>
                  <a:lnTo>
                    <a:pt x="498" y="1234"/>
                  </a:lnTo>
                  <a:lnTo>
                    <a:pt x="443" y="1310"/>
                  </a:lnTo>
                  <a:lnTo>
                    <a:pt x="380" y="1381"/>
                  </a:lnTo>
                  <a:lnTo>
                    <a:pt x="345" y="1408"/>
                  </a:lnTo>
                  <a:lnTo>
                    <a:pt x="305" y="1429"/>
                  </a:lnTo>
                  <a:lnTo>
                    <a:pt x="265" y="1441"/>
                  </a:lnTo>
                  <a:lnTo>
                    <a:pt x="223" y="1444"/>
                  </a:lnTo>
                  <a:lnTo>
                    <a:pt x="180" y="1441"/>
                  </a:lnTo>
                  <a:lnTo>
                    <a:pt x="138" y="1429"/>
                  </a:lnTo>
                  <a:lnTo>
                    <a:pt x="100" y="1408"/>
                  </a:lnTo>
                  <a:lnTo>
                    <a:pt x="65" y="1381"/>
                  </a:lnTo>
                  <a:lnTo>
                    <a:pt x="37" y="1345"/>
                  </a:lnTo>
                  <a:lnTo>
                    <a:pt x="17" y="1307"/>
                  </a:lnTo>
                  <a:lnTo>
                    <a:pt x="4" y="1266"/>
                  </a:lnTo>
                  <a:lnTo>
                    <a:pt x="0" y="1224"/>
                  </a:lnTo>
                  <a:lnTo>
                    <a:pt x="4" y="1182"/>
                  </a:lnTo>
                  <a:lnTo>
                    <a:pt x="17" y="1140"/>
                  </a:lnTo>
                  <a:lnTo>
                    <a:pt x="37" y="1102"/>
                  </a:lnTo>
                  <a:lnTo>
                    <a:pt x="65" y="1067"/>
                  </a:lnTo>
                  <a:lnTo>
                    <a:pt x="113" y="1012"/>
                  </a:lnTo>
                  <a:lnTo>
                    <a:pt x="150" y="952"/>
                  </a:lnTo>
                  <a:lnTo>
                    <a:pt x="178" y="889"/>
                  </a:lnTo>
                  <a:lnTo>
                    <a:pt x="198" y="824"/>
                  </a:lnTo>
                  <a:lnTo>
                    <a:pt x="207" y="757"/>
                  </a:lnTo>
                  <a:lnTo>
                    <a:pt x="207" y="688"/>
                  </a:lnTo>
                  <a:lnTo>
                    <a:pt x="198" y="621"/>
                  </a:lnTo>
                  <a:lnTo>
                    <a:pt x="178" y="556"/>
                  </a:lnTo>
                  <a:lnTo>
                    <a:pt x="150" y="493"/>
                  </a:lnTo>
                  <a:lnTo>
                    <a:pt x="113" y="433"/>
                  </a:lnTo>
                  <a:lnTo>
                    <a:pt x="65" y="378"/>
                  </a:lnTo>
                  <a:lnTo>
                    <a:pt x="37" y="343"/>
                  </a:lnTo>
                  <a:lnTo>
                    <a:pt x="17" y="305"/>
                  </a:lnTo>
                  <a:lnTo>
                    <a:pt x="4" y="263"/>
                  </a:lnTo>
                  <a:lnTo>
                    <a:pt x="0" y="221"/>
                  </a:lnTo>
                  <a:lnTo>
                    <a:pt x="4" y="178"/>
                  </a:lnTo>
                  <a:lnTo>
                    <a:pt x="17" y="138"/>
                  </a:lnTo>
                  <a:lnTo>
                    <a:pt x="37" y="100"/>
                  </a:lnTo>
                  <a:lnTo>
                    <a:pt x="65" y="66"/>
                  </a:lnTo>
                  <a:lnTo>
                    <a:pt x="100" y="37"/>
                  </a:lnTo>
                  <a:lnTo>
                    <a:pt x="138" y="16"/>
                  </a:lnTo>
                  <a:lnTo>
                    <a:pt x="180" y="4"/>
                  </a:lnTo>
                  <a:lnTo>
                    <a:pt x="2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7DBC2D"/>
                </a:highlight>
              </a:endParaRPr>
            </a:p>
          </p:txBody>
        </p:sp>
      </p:grpSp>
      <p:grpSp>
        <p:nvGrpSpPr>
          <p:cNvPr id="33" name="Group 18">
            <a:extLst>
              <a:ext uri="{FF2B5EF4-FFF2-40B4-BE49-F238E27FC236}">
                <a16:creationId xmlns:a16="http://schemas.microsoft.com/office/drawing/2014/main" id="{1AFB4660-CAF3-495F-8877-D548FCCE9F10}"/>
              </a:ext>
            </a:extLst>
          </p:cNvPr>
          <p:cNvGrpSpPr>
            <a:grpSpLocks noChangeAspect="1"/>
          </p:cNvGrpSpPr>
          <p:nvPr/>
        </p:nvGrpSpPr>
        <p:grpSpPr bwMode="auto">
          <a:xfrm>
            <a:off x="4589169" y="3359715"/>
            <a:ext cx="244782" cy="246644"/>
            <a:chOff x="2259" y="569"/>
            <a:chExt cx="3155" cy="3179"/>
          </a:xfrm>
          <a:solidFill>
            <a:srgbClr val="16A1CA"/>
          </a:solidFill>
        </p:grpSpPr>
        <p:sp>
          <p:nvSpPr>
            <p:cNvPr id="34" name="Freeform 20">
              <a:extLst>
                <a:ext uri="{FF2B5EF4-FFF2-40B4-BE49-F238E27FC236}">
                  <a16:creationId xmlns:a16="http://schemas.microsoft.com/office/drawing/2014/main" id="{34E40727-46E6-405B-891D-98118BD747F1}"/>
                </a:ext>
              </a:extLst>
            </p:cNvPr>
            <p:cNvSpPr>
              <a:spLocks/>
            </p:cNvSpPr>
            <p:nvPr/>
          </p:nvSpPr>
          <p:spPr bwMode="auto">
            <a:xfrm>
              <a:off x="2259" y="3206"/>
              <a:ext cx="3099" cy="542"/>
            </a:xfrm>
            <a:custGeom>
              <a:avLst/>
              <a:gdLst>
                <a:gd name="T0" fmla="*/ 631 w 6198"/>
                <a:gd name="T1" fmla="*/ 0 h 1086"/>
                <a:gd name="T2" fmla="*/ 5567 w 6198"/>
                <a:gd name="T3" fmla="*/ 0 h 1086"/>
                <a:gd name="T4" fmla="*/ 5631 w 6198"/>
                <a:gd name="T5" fmla="*/ 6 h 1086"/>
                <a:gd name="T6" fmla="*/ 5693 w 6198"/>
                <a:gd name="T7" fmla="*/ 20 h 1086"/>
                <a:gd name="T8" fmla="*/ 5753 w 6198"/>
                <a:gd name="T9" fmla="*/ 43 h 1086"/>
                <a:gd name="T10" fmla="*/ 5807 w 6198"/>
                <a:gd name="T11" fmla="*/ 74 h 1086"/>
                <a:gd name="T12" fmla="*/ 5855 w 6198"/>
                <a:gd name="T13" fmla="*/ 114 h 1086"/>
                <a:gd name="T14" fmla="*/ 5898 w 6198"/>
                <a:gd name="T15" fmla="*/ 159 h 1086"/>
                <a:gd name="T16" fmla="*/ 5935 w 6198"/>
                <a:gd name="T17" fmla="*/ 213 h 1086"/>
                <a:gd name="T18" fmla="*/ 5962 w 6198"/>
                <a:gd name="T19" fmla="*/ 271 h 1086"/>
                <a:gd name="T20" fmla="*/ 6187 w 6198"/>
                <a:gd name="T21" fmla="*/ 842 h 1086"/>
                <a:gd name="T22" fmla="*/ 6196 w 6198"/>
                <a:gd name="T23" fmla="*/ 884 h 1086"/>
                <a:gd name="T24" fmla="*/ 6198 w 6198"/>
                <a:gd name="T25" fmla="*/ 927 h 1086"/>
                <a:gd name="T26" fmla="*/ 6187 w 6198"/>
                <a:gd name="T27" fmla="*/ 969 h 1086"/>
                <a:gd name="T28" fmla="*/ 6167 w 6198"/>
                <a:gd name="T29" fmla="*/ 1008 h 1086"/>
                <a:gd name="T30" fmla="*/ 6146 w 6198"/>
                <a:gd name="T31" fmla="*/ 1033 h 1086"/>
                <a:gd name="T32" fmla="*/ 6119 w 6198"/>
                <a:gd name="T33" fmla="*/ 1057 h 1086"/>
                <a:gd name="T34" fmla="*/ 6088 w 6198"/>
                <a:gd name="T35" fmla="*/ 1072 h 1086"/>
                <a:gd name="T36" fmla="*/ 6055 w 6198"/>
                <a:gd name="T37" fmla="*/ 1082 h 1086"/>
                <a:gd name="T38" fmla="*/ 6020 w 6198"/>
                <a:gd name="T39" fmla="*/ 1086 h 1086"/>
                <a:gd name="T40" fmla="*/ 178 w 6198"/>
                <a:gd name="T41" fmla="*/ 1086 h 1086"/>
                <a:gd name="T42" fmla="*/ 143 w 6198"/>
                <a:gd name="T43" fmla="*/ 1082 h 1086"/>
                <a:gd name="T44" fmla="*/ 110 w 6198"/>
                <a:gd name="T45" fmla="*/ 1072 h 1086"/>
                <a:gd name="T46" fmla="*/ 79 w 6198"/>
                <a:gd name="T47" fmla="*/ 1057 h 1086"/>
                <a:gd name="T48" fmla="*/ 52 w 6198"/>
                <a:gd name="T49" fmla="*/ 1033 h 1086"/>
                <a:gd name="T50" fmla="*/ 31 w 6198"/>
                <a:gd name="T51" fmla="*/ 1008 h 1086"/>
                <a:gd name="T52" fmla="*/ 10 w 6198"/>
                <a:gd name="T53" fmla="*/ 969 h 1086"/>
                <a:gd name="T54" fmla="*/ 0 w 6198"/>
                <a:gd name="T55" fmla="*/ 927 h 1086"/>
                <a:gd name="T56" fmla="*/ 0 w 6198"/>
                <a:gd name="T57" fmla="*/ 884 h 1086"/>
                <a:gd name="T58" fmla="*/ 12 w 6198"/>
                <a:gd name="T59" fmla="*/ 842 h 1086"/>
                <a:gd name="T60" fmla="*/ 234 w 6198"/>
                <a:gd name="T61" fmla="*/ 271 h 1086"/>
                <a:gd name="T62" fmla="*/ 263 w 6198"/>
                <a:gd name="T63" fmla="*/ 213 h 1086"/>
                <a:gd name="T64" fmla="*/ 298 w 6198"/>
                <a:gd name="T65" fmla="*/ 159 h 1086"/>
                <a:gd name="T66" fmla="*/ 343 w 6198"/>
                <a:gd name="T67" fmla="*/ 114 h 1086"/>
                <a:gd name="T68" fmla="*/ 391 w 6198"/>
                <a:gd name="T69" fmla="*/ 74 h 1086"/>
                <a:gd name="T70" fmla="*/ 445 w 6198"/>
                <a:gd name="T71" fmla="*/ 43 h 1086"/>
                <a:gd name="T72" fmla="*/ 503 w 6198"/>
                <a:gd name="T73" fmla="*/ 20 h 1086"/>
                <a:gd name="T74" fmla="*/ 565 w 6198"/>
                <a:gd name="T75" fmla="*/ 6 h 1086"/>
                <a:gd name="T76" fmla="*/ 631 w 6198"/>
                <a:gd name="T77" fmla="*/ 0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98" h="1086">
                  <a:moveTo>
                    <a:pt x="631" y="0"/>
                  </a:moveTo>
                  <a:lnTo>
                    <a:pt x="5567" y="0"/>
                  </a:lnTo>
                  <a:lnTo>
                    <a:pt x="5631" y="6"/>
                  </a:lnTo>
                  <a:lnTo>
                    <a:pt x="5693" y="20"/>
                  </a:lnTo>
                  <a:lnTo>
                    <a:pt x="5753" y="43"/>
                  </a:lnTo>
                  <a:lnTo>
                    <a:pt x="5807" y="74"/>
                  </a:lnTo>
                  <a:lnTo>
                    <a:pt x="5855" y="114"/>
                  </a:lnTo>
                  <a:lnTo>
                    <a:pt x="5898" y="159"/>
                  </a:lnTo>
                  <a:lnTo>
                    <a:pt x="5935" y="213"/>
                  </a:lnTo>
                  <a:lnTo>
                    <a:pt x="5962" y="271"/>
                  </a:lnTo>
                  <a:lnTo>
                    <a:pt x="6187" y="842"/>
                  </a:lnTo>
                  <a:lnTo>
                    <a:pt x="6196" y="884"/>
                  </a:lnTo>
                  <a:lnTo>
                    <a:pt x="6198" y="927"/>
                  </a:lnTo>
                  <a:lnTo>
                    <a:pt x="6187" y="969"/>
                  </a:lnTo>
                  <a:lnTo>
                    <a:pt x="6167" y="1008"/>
                  </a:lnTo>
                  <a:lnTo>
                    <a:pt x="6146" y="1033"/>
                  </a:lnTo>
                  <a:lnTo>
                    <a:pt x="6119" y="1057"/>
                  </a:lnTo>
                  <a:lnTo>
                    <a:pt x="6088" y="1072"/>
                  </a:lnTo>
                  <a:lnTo>
                    <a:pt x="6055" y="1082"/>
                  </a:lnTo>
                  <a:lnTo>
                    <a:pt x="6020" y="1086"/>
                  </a:lnTo>
                  <a:lnTo>
                    <a:pt x="178" y="1086"/>
                  </a:lnTo>
                  <a:lnTo>
                    <a:pt x="143" y="1082"/>
                  </a:lnTo>
                  <a:lnTo>
                    <a:pt x="110" y="1072"/>
                  </a:lnTo>
                  <a:lnTo>
                    <a:pt x="79" y="1057"/>
                  </a:lnTo>
                  <a:lnTo>
                    <a:pt x="52" y="1033"/>
                  </a:lnTo>
                  <a:lnTo>
                    <a:pt x="31" y="1008"/>
                  </a:lnTo>
                  <a:lnTo>
                    <a:pt x="10" y="969"/>
                  </a:lnTo>
                  <a:lnTo>
                    <a:pt x="0" y="927"/>
                  </a:lnTo>
                  <a:lnTo>
                    <a:pt x="0" y="884"/>
                  </a:lnTo>
                  <a:lnTo>
                    <a:pt x="12" y="842"/>
                  </a:lnTo>
                  <a:lnTo>
                    <a:pt x="234" y="271"/>
                  </a:lnTo>
                  <a:lnTo>
                    <a:pt x="263" y="213"/>
                  </a:lnTo>
                  <a:lnTo>
                    <a:pt x="298" y="159"/>
                  </a:lnTo>
                  <a:lnTo>
                    <a:pt x="343" y="114"/>
                  </a:lnTo>
                  <a:lnTo>
                    <a:pt x="391" y="74"/>
                  </a:lnTo>
                  <a:lnTo>
                    <a:pt x="445" y="43"/>
                  </a:lnTo>
                  <a:lnTo>
                    <a:pt x="503" y="20"/>
                  </a:lnTo>
                  <a:lnTo>
                    <a:pt x="565" y="6"/>
                  </a:lnTo>
                  <a:lnTo>
                    <a:pt x="6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21">
              <a:extLst>
                <a:ext uri="{FF2B5EF4-FFF2-40B4-BE49-F238E27FC236}">
                  <a16:creationId xmlns:a16="http://schemas.microsoft.com/office/drawing/2014/main" id="{9F151D24-8157-4846-A6D9-0E790C3D1F38}"/>
                </a:ext>
              </a:extLst>
            </p:cNvPr>
            <p:cNvSpPr>
              <a:spLocks/>
            </p:cNvSpPr>
            <p:nvPr/>
          </p:nvSpPr>
          <p:spPr bwMode="auto">
            <a:xfrm>
              <a:off x="2445" y="1082"/>
              <a:ext cx="2727" cy="1905"/>
            </a:xfrm>
            <a:custGeom>
              <a:avLst/>
              <a:gdLst>
                <a:gd name="T0" fmla="*/ 424 w 5454"/>
                <a:gd name="T1" fmla="*/ 0 h 3809"/>
                <a:gd name="T2" fmla="*/ 2486 w 5454"/>
                <a:gd name="T3" fmla="*/ 0 h 3809"/>
                <a:gd name="T4" fmla="*/ 2486 w 5454"/>
                <a:gd name="T5" fmla="*/ 424 h 3809"/>
                <a:gd name="T6" fmla="*/ 424 w 5454"/>
                <a:gd name="T7" fmla="*/ 424 h 3809"/>
                <a:gd name="T8" fmla="*/ 424 w 5454"/>
                <a:gd name="T9" fmla="*/ 3383 h 3809"/>
                <a:gd name="T10" fmla="*/ 5028 w 5454"/>
                <a:gd name="T11" fmla="*/ 3385 h 3809"/>
                <a:gd name="T12" fmla="*/ 5028 w 5454"/>
                <a:gd name="T13" fmla="*/ 1406 h 3809"/>
                <a:gd name="T14" fmla="*/ 5454 w 5454"/>
                <a:gd name="T15" fmla="*/ 1406 h 3809"/>
                <a:gd name="T16" fmla="*/ 5454 w 5454"/>
                <a:gd name="T17" fmla="*/ 3383 h 3809"/>
                <a:gd name="T18" fmla="*/ 5449 w 5454"/>
                <a:gd name="T19" fmla="*/ 3453 h 3809"/>
                <a:gd name="T20" fmla="*/ 5433 w 5454"/>
                <a:gd name="T21" fmla="*/ 3519 h 3809"/>
                <a:gd name="T22" fmla="*/ 5406 w 5454"/>
                <a:gd name="T23" fmla="*/ 3579 h 3809"/>
                <a:gd name="T24" fmla="*/ 5371 w 5454"/>
                <a:gd name="T25" fmla="*/ 3635 h 3809"/>
                <a:gd name="T26" fmla="*/ 5329 w 5454"/>
                <a:gd name="T27" fmla="*/ 3683 h 3809"/>
                <a:gd name="T28" fmla="*/ 5280 w 5454"/>
                <a:gd name="T29" fmla="*/ 3726 h 3809"/>
                <a:gd name="T30" fmla="*/ 5224 w 5454"/>
                <a:gd name="T31" fmla="*/ 3761 h 3809"/>
                <a:gd name="T32" fmla="*/ 5164 w 5454"/>
                <a:gd name="T33" fmla="*/ 3786 h 3809"/>
                <a:gd name="T34" fmla="*/ 5098 w 5454"/>
                <a:gd name="T35" fmla="*/ 3803 h 3809"/>
                <a:gd name="T36" fmla="*/ 5028 w 5454"/>
                <a:gd name="T37" fmla="*/ 3809 h 3809"/>
                <a:gd name="T38" fmla="*/ 424 w 5454"/>
                <a:gd name="T39" fmla="*/ 3809 h 3809"/>
                <a:gd name="T40" fmla="*/ 356 w 5454"/>
                <a:gd name="T41" fmla="*/ 3803 h 3809"/>
                <a:gd name="T42" fmla="*/ 290 w 5454"/>
                <a:gd name="T43" fmla="*/ 3786 h 3809"/>
                <a:gd name="T44" fmla="*/ 230 w 5454"/>
                <a:gd name="T45" fmla="*/ 3761 h 3809"/>
                <a:gd name="T46" fmla="*/ 174 w 5454"/>
                <a:gd name="T47" fmla="*/ 3726 h 3809"/>
                <a:gd name="T48" fmla="*/ 124 w 5454"/>
                <a:gd name="T49" fmla="*/ 3683 h 3809"/>
                <a:gd name="T50" fmla="*/ 81 w 5454"/>
                <a:gd name="T51" fmla="*/ 3635 h 3809"/>
                <a:gd name="T52" fmla="*/ 46 w 5454"/>
                <a:gd name="T53" fmla="*/ 3579 h 3809"/>
                <a:gd name="T54" fmla="*/ 21 w 5454"/>
                <a:gd name="T55" fmla="*/ 3519 h 3809"/>
                <a:gd name="T56" fmla="*/ 6 w 5454"/>
                <a:gd name="T57" fmla="*/ 3453 h 3809"/>
                <a:gd name="T58" fmla="*/ 0 w 5454"/>
                <a:gd name="T59" fmla="*/ 3383 h 3809"/>
                <a:gd name="T60" fmla="*/ 0 w 5454"/>
                <a:gd name="T61" fmla="*/ 424 h 3809"/>
                <a:gd name="T62" fmla="*/ 6 w 5454"/>
                <a:gd name="T63" fmla="*/ 356 h 3809"/>
                <a:gd name="T64" fmla="*/ 21 w 5454"/>
                <a:gd name="T65" fmla="*/ 290 h 3809"/>
                <a:gd name="T66" fmla="*/ 46 w 5454"/>
                <a:gd name="T67" fmla="*/ 230 h 3809"/>
                <a:gd name="T68" fmla="*/ 81 w 5454"/>
                <a:gd name="T69" fmla="*/ 174 h 3809"/>
                <a:gd name="T70" fmla="*/ 124 w 5454"/>
                <a:gd name="T71" fmla="*/ 124 h 3809"/>
                <a:gd name="T72" fmla="*/ 174 w 5454"/>
                <a:gd name="T73" fmla="*/ 81 h 3809"/>
                <a:gd name="T74" fmla="*/ 230 w 5454"/>
                <a:gd name="T75" fmla="*/ 48 h 3809"/>
                <a:gd name="T76" fmla="*/ 290 w 5454"/>
                <a:gd name="T77" fmla="*/ 21 h 3809"/>
                <a:gd name="T78" fmla="*/ 356 w 5454"/>
                <a:gd name="T79" fmla="*/ 6 h 3809"/>
                <a:gd name="T80" fmla="*/ 424 w 5454"/>
                <a:gd name="T81" fmla="*/ 0 h 3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54" h="3809">
                  <a:moveTo>
                    <a:pt x="424" y="0"/>
                  </a:moveTo>
                  <a:lnTo>
                    <a:pt x="2486" y="0"/>
                  </a:lnTo>
                  <a:lnTo>
                    <a:pt x="2486" y="424"/>
                  </a:lnTo>
                  <a:lnTo>
                    <a:pt x="424" y="424"/>
                  </a:lnTo>
                  <a:lnTo>
                    <a:pt x="424" y="3383"/>
                  </a:lnTo>
                  <a:lnTo>
                    <a:pt x="5028" y="3385"/>
                  </a:lnTo>
                  <a:lnTo>
                    <a:pt x="5028" y="1406"/>
                  </a:lnTo>
                  <a:lnTo>
                    <a:pt x="5454" y="1406"/>
                  </a:lnTo>
                  <a:lnTo>
                    <a:pt x="5454" y="3383"/>
                  </a:lnTo>
                  <a:lnTo>
                    <a:pt x="5449" y="3453"/>
                  </a:lnTo>
                  <a:lnTo>
                    <a:pt x="5433" y="3519"/>
                  </a:lnTo>
                  <a:lnTo>
                    <a:pt x="5406" y="3579"/>
                  </a:lnTo>
                  <a:lnTo>
                    <a:pt x="5371" y="3635"/>
                  </a:lnTo>
                  <a:lnTo>
                    <a:pt x="5329" y="3683"/>
                  </a:lnTo>
                  <a:lnTo>
                    <a:pt x="5280" y="3726"/>
                  </a:lnTo>
                  <a:lnTo>
                    <a:pt x="5224" y="3761"/>
                  </a:lnTo>
                  <a:lnTo>
                    <a:pt x="5164" y="3786"/>
                  </a:lnTo>
                  <a:lnTo>
                    <a:pt x="5098" y="3803"/>
                  </a:lnTo>
                  <a:lnTo>
                    <a:pt x="5028" y="3809"/>
                  </a:lnTo>
                  <a:lnTo>
                    <a:pt x="424" y="3809"/>
                  </a:lnTo>
                  <a:lnTo>
                    <a:pt x="356" y="3803"/>
                  </a:lnTo>
                  <a:lnTo>
                    <a:pt x="290" y="3786"/>
                  </a:lnTo>
                  <a:lnTo>
                    <a:pt x="230" y="3761"/>
                  </a:lnTo>
                  <a:lnTo>
                    <a:pt x="174" y="3726"/>
                  </a:lnTo>
                  <a:lnTo>
                    <a:pt x="124" y="3683"/>
                  </a:lnTo>
                  <a:lnTo>
                    <a:pt x="81" y="3635"/>
                  </a:lnTo>
                  <a:lnTo>
                    <a:pt x="46" y="3579"/>
                  </a:lnTo>
                  <a:lnTo>
                    <a:pt x="21" y="3519"/>
                  </a:lnTo>
                  <a:lnTo>
                    <a:pt x="6" y="3453"/>
                  </a:lnTo>
                  <a:lnTo>
                    <a:pt x="0" y="3383"/>
                  </a:lnTo>
                  <a:lnTo>
                    <a:pt x="0" y="424"/>
                  </a:lnTo>
                  <a:lnTo>
                    <a:pt x="6" y="356"/>
                  </a:lnTo>
                  <a:lnTo>
                    <a:pt x="21" y="290"/>
                  </a:lnTo>
                  <a:lnTo>
                    <a:pt x="46" y="230"/>
                  </a:lnTo>
                  <a:lnTo>
                    <a:pt x="81" y="174"/>
                  </a:lnTo>
                  <a:lnTo>
                    <a:pt x="124" y="124"/>
                  </a:lnTo>
                  <a:lnTo>
                    <a:pt x="174" y="81"/>
                  </a:lnTo>
                  <a:lnTo>
                    <a:pt x="230" y="48"/>
                  </a:lnTo>
                  <a:lnTo>
                    <a:pt x="290" y="21"/>
                  </a:lnTo>
                  <a:lnTo>
                    <a:pt x="356" y="6"/>
                  </a:lnTo>
                  <a:lnTo>
                    <a:pt x="4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32A4A60F-6DB1-4CFF-9822-2BF60991B4F7}"/>
                </a:ext>
              </a:extLst>
            </p:cNvPr>
            <p:cNvSpPr>
              <a:spLocks/>
            </p:cNvSpPr>
            <p:nvPr/>
          </p:nvSpPr>
          <p:spPr bwMode="auto">
            <a:xfrm>
              <a:off x="3900" y="569"/>
              <a:ext cx="1514" cy="1340"/>
            </a:xfrm>
            <a:custGeom>
              <a:avLst/>
              <a:gdLst>
                <a:gd name="T0" fmla="*/ 370 w 3028"/>
                <a:gd name="T1" fmla="*/ 0 h 2679"/>
                <a:gd name="T2" fmla="*/ 2659 w 3028"/>
                <a:gd name="T3" fmla="*/ 0 h 2679"/>
                <a:gd name="T4" fmla="*/ 2724 w 3028"/>
                <a:gd name="T5" fmla="*/ 5 h 2679"/>
                <a:gd name="T6" fmla="*/ 2788 w 3028"/>
                <a:gd name="T7" fmla="*/ 23 h 2679"/>
                <a:gd name="T8" fmla="*/ 2844 w 3028"/>
                <a:gd name="T9" fmla="*/ 50 h 2679"/>
                <a:gd name="T10" fmla="*/ 2897 w 3028"/>
                <a:gd name="T11" fmla="*/ 85 h 2679"/>
                <a:gd name="T12" fmla="*/ 2941 w 3028"/>
                <a:gd name="T13" fmla="*/ 129 h 2679"/>
                <a:gd name="T14" fmla="*/ 2978 w 3028"/>
                <a:gd name="T15" fmla="*/ 182 h 2679"/>
                <a:gd name="T16" fmla="*/ 3005 w 3028"/>
                <a:gd name="T17" fmla="*/ 240 h 2679"/>
                <a:gd name="T18" fmla="*/ 3023 w 3028"/>
                <a:gd name="T19" fmla="*/ 301 h 2679"/>
                <a:gd name="T20" fmla="*/ 3028 w 3028"/>
                <a:gd name="T21" fmla="*/ 367 h 2679"/>
                <a:gd name="T22" fmla="*/ 3028 w 3028"/>
                <a:gd name="T23" fmla="*/ 1640 h 2679"/>
                <a:gd name="T24" fmla="*/ 3023 w 3028"/>
                <a:gd name="T25" fmla="*/ 1706 h 2679"/>
                <a:gd name="T26" fmla="*/ 3005 w 3028"/>
                <a:gd name="T27" fmla="*/ 1770 h 2679"/>
                <a:gd name="T28" fmla="*/ 2978 w 3028"/>
                <a:gd name="T29" fmla="*/ 1826 h 2679"/>
                <a:gd name="T30" fmla="*/ 2941 w 3028"/>
                <a:gd name="T31" fmla="*/ 1878 h 2679"/>
                <a:gd name="T32" fmla="*/ 2897 w 3028"/>
                <a:gd name="T33" fmla="*/ 1923 h 2679"/>
                <a:gd name="T34" fmla="*/ 2844 w 3028"/>
                <a:gd name="T35" fmla="*/ 1959 h 2679"/>
                <a:gd name="T36" fmla="*/ 2788 w 3028"/>
                <a:gd name="T37" fmla="*/ 1986 h 2679"/>
                <a:gd name="T38" fmla="*/ 2724 w 3028"/>
                <a:gd name="T39" fmla="*/ 2004 h 2679"/>
                <a:gd name="T40" fmla="*/ 2659 w 3028"/>
                <a:gd name="T41" fmla="*/ 2010 h 2679"/>
                <a:gd name="T42" fmla="*/ 1915 w 3028"/>
                <a:gd name="T43" fmla="*/ 2010 h 2679"/>
                <a:gd name="T44" fmla="*/ 738 w 3028"/>
                <a:gd name="T45" fmla="*/ 2673 h 2679"/>
                <a:gd name="T46" fmla="*/ 732 w 3028"/>
                <a:gd name="T47" fmla="*/ 2677 h 2679"/>
                <a:gd name="T48" fmla="*/ 724 w 3028"/>
                <a:gd name="T49" fmla="*/ 2679 h 2679"/>
                <a:gd name="T50" fmla="*/ 718 w 3028"/>
                <a:gd name="T51" fmla="*/ 2679 h 2679"/>
                <a:gd name="T52" fmla="*/ 709 w 3028"/>
                <a:gd name="T53" fmla="*/ 2679 h 2679"/>
                <a:gd name="T54" fmla="*/ 699 w 3028"/>
                <a:gd name="T55" fmla="*/ 2675 h 2679"/>
                <a:gd name="T56" fmla="*/ 691 w 3028"/>
                <a:gd name="T57" fmla="*/ 2669 h 2679"/>
                <a:gd name="T58" fmla="*/ 680 w 3028"/>
                <a:gd name="T59" fmla="*/ 2656 h 2679"/>
                <a:gd name="T60" fmla="*/ 676 w 3028"/>
                <a:gd name="T61" fmla="*/ 2640 h 2679"/>
                <a:gd name="T62" fmla="*/ 680 w 3028"/>
                <a:gd name="T63" fmla="*/ 2623 h 2679"/>
                <a:gd name="T64" fmla="*/ 908 w 3028"/>
                <a:gd name="T65" fmla="*/ 2010 h 2679"/>
                <a:gd name="T66" fmla="*/ 370 w 3028"/>
                <a:gd name="T67" fmla="*/ 2010 h 2679"/>
                <a:gd name="T68" fmla="*/ 304 w 3028"/>
                <a:gd name="T69" fmla="*/ 2004 h 2679"/>
                <a:gd name="T70" fmla="*/ 240 w 3028"/>
                <a:gd name="T71" fmla="*/ 1986 h 2679"/>
                <a:gd name="T72" fmla="*/ 184 w 3028"/>
                <a:gd name="T73" fmla="*/ 1959 h 2679"/>
                <a:gd name="T74" fmla="*/ 132 w 3028"/>
                <a:gd name="T75" fmla="*/ 1923 h 2679"/>
                <a:gd name="T76" fmla="*/ 87 w 3028"/>
                <a:gd name="T77" fmla="*/ 1878 h 2679"/>
                <a:gd name="T78" fmla="*/ 50 w 3028"/>
                <a:gd name="T79" fmla="*/ 1826 h 2679"/>
                <a:gd name="T80" fmla="*/ 23 w 3028"/>
                <a:gd name="T81" fmla="*/ 1770 h 2679"/>
                <a:gd name="T82" fmla="*/ 6 w 3028"/>
                <a:gd name="T83" fmla="*/ 1706 h 2679"/>
                <a:gd name="T84" fmla="*/ 0 w 3028"/>
                <a:gd name="T85" fmla="*/ 1640 h 2679"/>
                <a:gd name="T86" fmla="*/ 0 w 3028"/>
                <a:gd name="T87" fmla="*/ 367 h 2679"/>
                <a:gd name="T88" fmla="*/ 6 w 3028"/>
                <a:gd name="T89" fmla="*/ 301 h 2679"/>
                <a:gd name="T90" fmla="*/ 23 w 3028"/>
                <a:gd name="T91" fmla="*/ 240 h 2679"/>
                <a:gd name="T92" fmla="*/ 50 w 3028"/>
                <a:gd name="T93" fmla="*/ 182 h 2679"/>
                <a:gd name="T94" fmla="*/ 87 w 3028"/>
                <a:gd name="T95" fmla="*/ 129 h 2679"/>
                <a:gd name="T96" fmla="*/ 132 w 3028"/>
                <a:gd name="T97" fmla="*/ 85 h 2679"/>
                <a:gd name="T98" fmla="*/ 184 w 3028"/>
                <a:gd name="T99" fmla="*/ 50 h 2679"/>
                <a:gd name="T100" fmla="*/ 240 w 3028"/>
                <a:gd name="T101" fmla="*/ 23 h 2679"/>
                <a:gd name="T102" fmla="*/ 304 w 3028"/>
                <a:gd name="T103" fmla="*/ 5 h 2679"/>
                <a:gd name="T104" fmla="*/ 370 w 3028"/>
                <a:gd name="T105" fmla="*/ 0 h 2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28" h="2679">
                  <a:moveTo>
                    <a:pt x="370" y="0"/>
                  </a:moveTo>
                  <a:lnTo>
                    <a:pt x="2659" y="0"/>
                  </a:lnTo>
                  <a:lnTo>
                    <a:pt x="2724" y="5"/>
                  </a:lnTo>
                  <a:lnTo>
                    <a:pt x="2788" y="23"/>
                  </a:lnTo>
                  <a:lnTo>
                    <a:pt x="2844" y="50"/>
                  </a:lnTo>
                  <a:lnTo>
                    <a:pt x="2897" y="85"/>
                  </a:lnTo>
                  <a:lnTo>
                    <a:pt x="2941" y="129"/>
                  </a:lnTo>
                  <a:lnTo>
                    <a:pt x="2978" y="182"/>
                  </a:lnTo>
                  <a:lnTo>
                    <a:pt x="3005" y="240"/>
                  </a:lnTo>
                  <a:lnTo>
                    <a:pt x="3023" y="301"/>
                  </a:lnTo>
                  <a:lnTo>
                    <a:pt x="3028" y="367"/>
                  </a:lnTo>
                  <a:lnTo>
                    <a:pt x="3028" y="1640"/>
                  </a:lnTo>
                  <a:lnTo>
                    <a:pt x="3023" y="1706"/>
                  </a:lnTo>
                  <a:lnTo>
                    <a:pt x="3005" y="1770"/>
                  </a:lnTo>
                  <a:lnTo>
                    <a:pt x="2978" y="1826"/>
                  </a:lnTo>
                  <a:lnTo>
                    <a:pt x="2941" y="1878"/>
                  </a:lnTo>
                  <a:lnTo>
                    <a:pt x="2897" y="1923"/>
                  </a:lnTo>
                  <a:lnTo>
                    <a:pt x="2844" y="1959"/>
                  </a:lnTo>
                  <a:lnTo>
                    <a:pt x="2788" y="1986"/>
                  </a:lnTo>
                  <a:lnTo>
                    <a:pt x="2724" y="2004"/>
                  </a:lnTo>
                  <a:lnTo>
                    <a:pt x="2659" y="2010"/>
                  </a:lnTo>
                  <a:lnTo>
                    <a:pt x="1915" y="2010"/>
                  </a:lnTo>
                  <a:lnTo>
                    <a:pt x="738" y="2673"/>
                  </a:lnTo>
                  <a:lnTo>
                    <a:pt x="732" y="2677"/>
                  </a:lnTo>
                  <a:lnTo>
                    <a:pt x="724" y="2679"/>
                  </a:lnTo>
                  <a:lnTo>
                    <a:pt x="718" y="2679"/>
                  </a:lnTo>
                  <a:lnTo>
                    <a:pt x="709" y="2679"/>
                  </a:lnTo>
                  <a:lnTo>
                    <a:pt x="699" y="2675"/>
                  </a:lnTo>
                  <a:lnTo>
                    <a:pt x="691" y="2669"/>
                  </a:lnTo>
                  <a:lnTo>
                    <a:pt x="680" y="2656"/>
                  </a:lnTo>
                  <a:lnTo>
                    <a:pt x="676" y="2640"/>
                  </a:lnTo>
                  <a:lnTo>
                    <a:pt x="680" y="2623"/>
                  </a:lnTo>
                  <a:lnTo>
                    <a:pt x="908" y="2010"/>
                  </a:lnTo>
                  <a:lnTo>
                    <a:pt x="370" y="2010"/>
                  </a:lnTo>
                  <a:lnTo>
                    <a:pt x="304" y="2004"/>
                  </a:lnTo>
                  <a:lnTo>
                    <a:pt x="240" y="1986"/>
                  </a:lnTo>
                  <a:lnTo>
                    <a:pt x="184" y="1959"/>
                  </a:lnTo>
                  <a:lnTo>
                    <a:pt x="132" y="1923"/>
                  </a:lnTo>
                  <a:lnTo>
                    <a:pt x="87" y="1878"/>
                  </a:lnTo>
                  <a:lnTo>
                    <a:pt x="50" y="1826"/>
                  </a:lnTo>
                  <a:lnTo>
                    <a:pt x="23" y="1770"/>
                  </a:lnTo>
                  <a:lnTo>
                    <a:pt x="6" y="1706"/>
                  </a:lnTo>
                  <a:lnTo>
                    <a:pt x="0" y="1640"/>
                  </a:lnTo>
                  <a:lnTo>
                    <a:pt x="0" y="367"/>
                  </a:lnTo>
                  <a:lnTo>
                    <a:pt x="6" y="301"/>
                  </a:lnTo>
                  <a:lnTo>
                    <a:pt x="23" y="240"/>
                  </a:lnTo>
                  <a:lnTo>
                    <a:pt x="50" y="182"/>
                  </a:lnTo>
                  <a:lnTo>
                    <a:pt x="87" y="129"/>
                  </a:lnTo>
                  <a:lnTo>
                    <a:pt x="132" y="85"/>
                  </a:lnTo>
                  <a:lnTo>
                    <a:pt x="184" y="50"/>
                  </a:lnTo>
                  <a:lnTo>
                    <a:pt x="240" y="23"/>
                  </a:lnTo>
                  <a:lnTo>
                    <a:pt x="304" y="5"/>
                  </a:lnTo>
                  <a:lnTo>
                    <a:pt x="3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6" name="TextBox 25">
            <a:extLst>
              <a:ext uri="{FF2B5EF4-FFF2-40B4-BE49-F238E27FC236}">
                <a16:creationId xmlns:a16="http://schemas.microsoft.com/office/drawing/2014/main" id="{84F2C744-2BED-4AF8-847A-71A4187E9F98}"/>
              </a:ext>
            </a:extLst>
          </p:cNvPr>
          <p:cNvSpPr txBox="1"/>
          <p:nvPr/>
        </p:nvSpPr>
        <p:spPr>
          <a:xfrm>
            <a:off x="6578600" y="111233"/>
            <a:ext cx="5613400" cy="646331"/>
          </a:xfrm>
          <a:prstGeom prst="rect">
            <a:avLst/>
          </a:prstGeom>
          <a:noFill/>
        </p:spPr>
        <p:txBody>
          <a:bodyPr wrap="square" rtlCol="0">
            <a:spAutoFit/>
          </a:bodyPr>
          <a:lstStyle/>
          <a:p>
            <a:r>
              <a:rPr lang="en-US" sz="3600" spc="-300" dirty="0">
                <a:solidFill>
                  <a:srgbClr val="00B0F0"/>
                </a:solidFill>
                <a:latin typeface="Blackadder ITC" panose="04020505051007020D02" pitchFamily="82" charset="0"/>
                <a:cs typeface="Arial" panose="020B0604020202020204" pitchFamily="34" charset="0"/>
              </a:rPr>
              <a:t>Description</a:t>
            </a:r>
            <a:endParaRPr lang="en-US" sz="6000" spc="-300" dirty="0">
              <a:solidFill>
                <a:srgbClr val="00B0F0"/>
              </a:solidFill>
              <a:latin typeface="Blackadder ITC" panose="04020505051007020D02" pitchFamily="82" charset="0"/>
              <a:cs typeface="Arial" panose="020B0604020202020204" pitchFamily="34" charset="0"/>
            </a:endParaRPr>
          </a:p>
        </p:txBody>
      </p:sp>
      <p:grpSp>
        <p:nvGrpSpPr>
          <p:cNvPr id="27" name="Group 10">
            <a:extLst>
              <a:ext uri="{FF2B5EF4-FFF2-40B4-BE49-F238E27FC236}">
                <a16:creationId xmlns:a16="http://schemas.microsoft.com/office/drawing/2014/main" id="{E3206BD6-532C-45CF-8DB9-34329610B109}"/>
              </a:ext>
            </a:extLst>
          </p:cNvPr>
          <p:cNvGrpSpPr>
            <a:grpSpLocks noChangeAspect="1"/>
          </p:cNvGrpSpPr>
          <p:nvPr/>
        </p:nvGrpSpPr>
        <p:grpSpPr bwMode="auto">
          <a:xfrm>
            <a:off x="4228495" y="4284832"/>
            <a:ext cx="480892" cy="1285229"/>
            <a:chOff x="4641" y="1749"/>
            <a:chExt cx="281" cy="751"/>
          </a:xfrm>
          <a:solidFill>
            <a:schemeClr val="accent4"/>
          </a:solidFill>
        </p:grpSpPr>
        <p:sp>
          <p:nvSpPr>
            <p:cNvPr id="37" name="Freeform 12">
              <a:extLst>
                <a:ext uri="{FF2B5EF4-FFF2-40B4-BE49-F238E27FC236}">
                  <a16:creationId xmlns:a16="http://schemas.microsoft.com/office/drawing/2014/main" id="{05834E16-EB7B-4931-BF26-3D5A5706B0EF}"/>
                </a:ext>
              </a:extLst>
            </p:cNvPr>
            <p:cNvSpPr>
              <a:spLocks/>
            </p:cNvSpPr>
            <p:nvPr/>
          </p:nvSpPr>
          <p:spPr bwMode="auto">
            <a:xfrm>
              <a:off x="4723" y="1749"/>
              <a:ext cx="121" cy="126"/>
            </a:xfrm>
            <a:custGeom>
              <a:avLst/>
              <a:gdLst>
                <a:gd name="T0" fmla="*/ 302 w 604"/>
                <a:gd name="T1" fmla="*/ 0 h 630"/>
                <a:gd name="T2" fmla="*/ 346 w 604"/>
                <a:gd name="T3" fmla="*/ 4 h 630"/>
                <a:gd name="T4" fmla="*/ 389 w 604"/>
                <a:gd name="T5" fmla="*/ 13 h 630"/>
                <a:gd name="T6" fmla="*/ 429 w 604"/>
                <a:gd name="T7" fmla="*/ 29 h 630"/>
                <a:gd name="T8" fmla="*/ 466 w 604"/>
                <a:gd name="T9" fmla="*/ 51 h 630"/>
                <a:gd name="T10" fmla="*/ 500 w 604"/>
                <a:gd name="T11" fmla="*/ 78 h 630"/>
                <a:gd name="T12" fmla="*/ 530 w 604"/>
                <a:gd name="T13" fmla="*/ 109 h 630"/>
                <a:gd name="T14" fmla="*/ 555 w 604"/>
                <a:gd name="T15" fmla="*/ 144 h 630"/>
                <a:gd name="T16" fmla="*/ 576 w 604"/>
                <a:gd name="T17" fmla="*/ 182 h 630"/>
                <a:gd name="T18" fmla="*/ 591 w 604"/>
                <a:gd name="T19" fmla="*/ 225 h 630"/>
                <a:gd name="T20" fmla="*/ 601 w 604"/>
                <a:gd name="T21" fmla="*/ 269 h 630"/>
                <a:gd name="T22" fmla="*/ 604 w 604"/>
                <a:gd name="T23" fmla="*/ 316 h 630"/>
                <a:gd name="T24" fmla="*/ 601 w 604"/>
                <a:gd name="T25" fmla="*/ 362 h 630"/>
                <a:gd name="T26" fmla="*/ 591 w 604"/>
                <a:gd name="T27" fmla="*/ 406 h 630"/>
                <a:gd name="T28" fmla="*/ 576 w 604"/>
                <a:gd name="T29" fmla="*/ 449 h 630"/>
                <a:gd name="T30" fmla="*/ 555 w 604"/>
                <a:gd name="T31" fmla="*/ 487 h 630"/>
                <a:gd name="T32" fmla="*/ 530 w 604"/>
                <a:gd name="T33" fmla="*/ 523 h 630"/>
                <a:gd name="T34" fmla="*/ 500 w 604"/>
                <a:gd name="T35" fmla="*/ 553 h 630"/>
                <a:gd name="T36" fmla="*/ 466 w 604"/>
                <a:gd name="T37" fmla="*/ 580 h 630"/>
                <a:gd name="T38" fmla="*/ 429 w 604"/>
                <a:gd name="T39" fmla="*/ 602 h 630"/>
                <a:gd name="T40" fmla="*/ 389 w 604"/>
                <a:gd name="T41" fmla="*/ 618 h 630"/>
                <a:gd name="T42" fmla="*/ 346 w 604"/>
                <a:gd name="T43" fmla="*/ 628 h 630"/>
                <a:gd name="T44" fmla="*/ 302 w 604"/>
                <a:gd name="T45" fmla="*/ 630 h 630"/>
                <a:gd name="T46" fmla="*/ 257 w 604"/>
                <a:gd name="T47" fmla="*/ 628 h 630"/>
                <a:gd name="T48" fmla="*/ 215 w 604"/>
                <a:gd name="T49" fmla="*/ 618 h 630"/>
                <a:gd name="T50" fmla="*/ 174 w 604"/>
                <a:gd name="T51" fmla="*/ 602 h 630"/>
                <a:gd name="T52" fmla="*/ 137 w 604"/>
                <a:gd name="T53" fmla="*/ 580 h 630"/>
                <a:gd name="T54" fmla="*/ 104 w 604"/>
                <a:gd name="T55" fmla="*/ 553 h 630"/>
                <a:gd name="T56" fmla="*/ 74 w 604"/>
                <a:gd name="T57" fmla="*/ 523 h 630"/>
                <a:gd name="T58" fmla="*/ 48 w 604"/>
                <a:gd name="T59" fmla="*/ 487 h 630"/>
                <a:gd name="T60" fmla="*/ 27 w 604"/>
                <a:gd name="T61" fmla="*/ 449 h 630"/>
                <a:gd name="T62" fmla="*/ 12 w 604"/>
                <a:gd name="T63" fmla="*/ 406 h 630"/>
                <a:gd name="T64" fmla="*/ 2 w 604"/>
                <a:gd name="T65" fmla="*/ 362 h 630"/>
                <a:gd name="T66" fmla="*/ 0 w 604"/>
                <a:gd name="T67" fmla="*/ 316 h 630"/>
                <a:gd name="T68" fmla="*/ 2 w 604"/>
                <a:gd name="T69" fmla="*/ 269 h 630"/>
                <a:gd name="T70" fmla="*/ 12 w 604"/>
                <a:gd name="T71" fmla="*/ 225 h 630"/>
                <a:gd name="T72" fmla="*/ 27 w 604"/>
                <a:gd name="T73" fmla="*/ 182 h 630"/>
                <a:gd name="T74" fmla="*/ 48 w 604"/>
                <a:gd name="T75" fmla="*/ 144 h 630"/>
                <a:gd name="T76" fmla="*/ 74 w 604"/>
                <a:gd name="T77" fmla="*/ 109 h 630"/>
                <a:gd name="T78" fmla="*/ 104 w 604"/>
                <a:gd name="T79" fmla="*/ 78 h 630"/>
                <a:gd name="T80" fmla="*/ 137 w 604"/>
                <a:gd name="T81" fmla="*/ 51 h 630"/>
                <a:gd name="T82" fmla="*/ 174 w 604"/>
                <a:gd name="T83" fmla="*/ 29 h 630"/>
                <a:gd name="T84" fmla="*/ 215 w 604"/>
                <a:gd name="T85" fmla="*/ 13 h 630"/>
                <a:gd name="T86" fmla="*/ 257 w 604"/>
                <a:gd name="T87" fmla="*/ 4 h 630"/>
                <a:gd name="T88" fmla="*/ 302 w 604"/>
                <a:gd name="T89" fmla="*/ 0 h 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604" h="630">
                  <a:moveTo>
                    <a:pt x="302" y="0"/>
                  </a:moveTo>
                  <a:lnTo>
                    <a:pt x="346" y="4"/>
                  </a:lnTo>
                  <a:lnTo>
                    <a:pt x="389" y="13"/>
                  </a:lnTo>
                  <a:lnTo>
                    <a:pt x="429" y="29"/>
                  </a:lnTo>
                  <a:lnTo>
                    <a:pt x="466" y="51"/>
                  </a:lnTo>
                  <a:lnTo>
                    <a:pt x="500" y="78"/>
                  </a:lnTo>
                  <a:lnTo>
                    <a:pt x="530" y="109"/>
                  </a:lnTo>
                  <a:lnTo>
                    <a:pt x="555" y="144"/>
                  </a:lnTo>
                  <a:lnTo>
                    <a:pt x="576" y="182"/>
                  </a:lnTo>
                  <a:lnTo>
                    <a:pt x="591" y="225"/>
                  </a:lnTo>
                  <a:lnTo>
                    <a:pt x="601" y="269"/>
                  </a:lnTo>
                  <a:lnTo>
                    <a:pt x="604" y="316"/>
                  </a:lnTo>
                  <a:lnTo>
                    <a:pt x="601" y="362"/>
                  </a:lnTo>
                  <a:lnTo>
                    <a:pt x="591" y="406"/>
                  </a:lnTo>
                  <a:lnTo>
                    <a:pt x="576" y="449"/>
                  </a:lnTo>
                  <a:lnTo>
                    <a:pt x="555" y="487"/>
                  </a:lnTo>
                  <a:lnTo>
                    <a:pt x="530" y="523"/>
                  </a:lnTo>
                  <a:lnTo>
                    <a:pt x="500" y="553"/>
                  </a:lnTo>
                  <a:lnTo>
                    <a:pt x="466" y="580"/>
                  </a:lnTo>
                  <a:lnTo>
                    <a:pt x="429" y="602"/>
                  </a:lnTo>
                  <a:lnTo>
                    <a:pt x="389" y="618"/>
                  </a:lnTo>
                  <a:lnTo>
                    <a:pt x="346" y="628"/>
                  </a:lnTo>
                  <a:lnTo>
                    <a:pt x="302" y="630"/>
                  </a:lnTo>
                  <a:lnTo>
                    <a:pt x="257" y="628"/>
                  </a:lnTo>
                  <a:lnTo>
                    <a:pt x="215" y="618"/>
                  </a:lnTo>
                  <a:lnTo>
                    <a:pt x="174" y="602"/>
                  </a:lnTo>
                  <a:lnTo>
                    <a:pt x="137" y="580"/>
                  </a:lnTo>
                  <a:lnTo>
                    <a:pt x="104" y="553"/>
                  </a:lnTo>
                  <a:lnTo>
                    <a:pt x="74" y="523"/>
                  </a:lnTo>
                  <a:lnTo>
                    <a:pt x="48" y="487"/>
                  </a:lnTo>
                  <a:lnTo>
                    <a:pt x="27" y="449"/>
                  </a:lnTo>
                  <a:lnTo>
                    <a:pt x="12" y="406"/>
                  </a:lnTo>
                  <a:lnTo>
                    <a:pt x="2" y="362"/>
                  </a:lnTo>
                  <a:lnTo>
                    <a:pt x="0" y="316"/>
                  </a:lnTo>
                  <a:lnTo>
                    <a:pt x="2" y="269"/>
                  </a:lnTo>
                  <a:lnTo>
                    <a:pt x="12" y="225"/>
                  </a:lnTo>
                  <a:lnTo>
                    <a:pt x="27" y="182"/>
                  </a:lnTo>
                  <a:lnTo>
                    <a:pt x="48" y="144"/>
                  </a:lnTo>
                  <a:lnTo>
                    <a:pt x="74" y="109"/>
                  </a:lnTo>
                  <a:lnTo>
                    <a:pt x="104" y="78"/>
                  </a:lnTo>
                  <a:lnTo>
                    <a:pt x="137" y="51"/>
                  </a:lnTo>
                  <a:lnTo>
                    <a:pt x="174" y="29"/>
                  </a:lnTo>
                  <a:lnTo>
                    <a:pt x="215" y="13"/>
                  </a:lnTo>
                  <a:lnTo>
                    <a:pt x="257" y="4"/>
                  </a:lnTo>
                  <a:lnTo>
                    <a:pt x="30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13">
              <a:extLst>
                <a:ext uri="{FF2B5EF4-FFF2-40B4-BE49-F238E27FC236}">
                  <a16:creationId xmlns:a16="http://schemas.microsoft.com/office/drawing/2014/main" id="{ADA0DF82-2DE0-4BE4-A00A-561DBD5B0B98}"/>
                </a:ext>
              </a:extLst>
            </p:cNvPr>
            <p:cNvSpPr>
              <a:spLocks/>
            </p:cNvSpPr>
            <p:nvPr/>
          </p:nvSpPr>
          <p:spPr bwMode="auto">
            <a:xfrm>
              <a:off x="4641" y="1891"/>
              <a:ext cx="281" cy="609"/>
            </a:xfrm>
            <a:custGeom>
              <a:avLst/>
              <a:gdLst>
                <a:gd name="T0" fmla="*/ 962 w 1404"/>
                <a:gd name="T1" fmla="*/ 3 h 3044"/>
                <a:gd name="T2" fmla="*/ 1044 w 1404"/>
                <a:gd name="T3" fmla="*/ 19 h 3044"/>
                <a:gd name="T4" fmla="*/ 1110 w 1404"/>
                <a:gd name="T5" fmla="*/ 44 h 3044"/>
                <a:gd name="T6" fmla="*/ 1161 w 1404"/>
                <a:gd name="T7" fmla="*/ 77 h 3044"/>
                <a:gd name="T8" fmla="*/ 1200 w 1404"/>
                <a:gd name="T9" fmla="*/ 113 h 3044"/>
                <a:gd name="T10" fmla="*/ 1227 w 1404"/>
                <a:gd name="T11" fmla="*/ 147 h 3044"/>
                <a:gd name="T12" fmla="*/ 1243 w 1404"/>
                <a:gd name="T13" fmla="*/ 175 h 3044"/>
                <a:gd name="T14" fmla="*/ 1249 w 1404"/>
                <a:gd name="T15" fmla="*/ 190 h 3044"/>
                <a:gd name="T16" fmla="*/ 1257 w 1404"/>
                <a:gd name="T17" fmla="*/ 217 h 3044"/>
                <a:gd name="T18" fmla="*/ 1271 w 1404"/>
                <a:gd name="T19" fmla="*/ 265 h 3044"/>
                <a:gd name="T20" fmla="*/ 1290 w 1404"/>
                <a:gd name="T21" fmla="*/ 328 h 3044"/>
                <a:gd name="T22" fmla="*/ 1311 w 1404"/>
                <a:gd name="T23" fmla="*/ 403 h 3044"/>
                <a:gd name="T24" fmla="*/ 1332 w 1404"/>
                <a:gd name="T25" fmla="*/ 485 h 3044"/>
                <a:gd name="T26" fmla="*/ 1351 w 1404"/>
                <a:gd name="T27" fmla="*/ 567 h 3044"/>
                <a:gd name="T28" fmla="*/ 1368 w 1404"/>
                <a:gd name="T29" fmla="*/ 645 h 3044"/>
                <a:gd name="T30" fmla="*/ 1378 w 1404"/>
                <a:gd name="T31" fmla="*/ 714 h 3044"/>
                <a:gd name="T32" fmla="*/ 1379 w 1404"/>
                <a:gd name="T33" fmla="*/ 768 h 3044"/>
                <a:gd name="T34" fmla="*/ 1368 w 1404"/>
                <a:gd name="T35" fmla="*/ 811 h 3044"/>
                <a:gd name="T36" fmla="*/ 1335 w 1404"/>
                <a:gd name="T37" fmla="*/ 857 h 3044"/>
                <a:gd name="T38" fmla="*/ 1282 w 1404"/>
                <a:gd name="T39" fmla="*/ 905 h 3044"/>
                <a:gd name="T40" fmla="*/ 1215 w 1404"/>
                <a:gd name="T41" fmla="*/ 950 h 3044"/>
                <a:gd name="T42" fmla="*/ 1140 w 1404"/>
                <a:gd name="T43" fmla="*/ 994 h 3044"/>
                <a:gd name="T44" fmla="*/ 970 w 1404"/>
                <a:gd name="T45" fmla="*/ 1879 h 3044"/>
                <a:gd name="T46" fmla="*/ 964 w 1404"/>
                <a:gd name="T47" fmla="*/ 2960 h 3044"/>
                <a:gd name="T48" fmla="*/ 943 w 1404"/>
                <a:gd name="T49" fmla="*/ 3003 h 3044"/>
                <a:gd name="T50" fmla="*/ 908 w 1404"/>
                <a:gd name="T51" fmla="*/ 3029 h 3044"/>
                <a:gd name="T52" fmla="*/ 864 w 1404"/>
                <a:gd name="T53" fmla="*/ 3042 h 3044"/>
                <a:gd name="T54" fmla="*/ 815 w 1404"/>
                <a:gd name="T55" fmla="*/ 3042 h 3044"/>
                <a:gd name="T56" fmla="*/ 771 w 1404"/>
                <a:gd name="T57" fmla="*/ 3030 h 3044"/>
                <a:gd name="T58" fmla="*/ 736 w 1404"/>
                <a:gd name="T59" fmla="*/ 3004 h 3044"/>
                <a:gd name="T60" fmla="*/ 714 w 1404"/>
                <a:gd name="T61" fmla="*/ 2962 h 3044"/>
                <a:gd name="T62" fmla="*/ 667 w 1404"/>
                <a:gd name="T63" fmla="*/ 2933 h 3044"/>
                <a:gd name="T64" fmla="*/ 654 w 1404"/>
                <a:gd name="T65" fmla="*/ 2985 h 3044"/>
                <a:gd name="T66" fmla="*/ 625 w 1404"/>
                <a:gd name="T67" fmla="*/ 3018 h 3044"/>
                <a:gd name="T68" fmla="*/ 585 w 1404"/>
                <a:gd name="T69" fmla="*/ 3036 h 3044"/>
                <a:gd name="T70" fmla="*/ 538 w 1404"/>
                <a:gd name="T71" fmla="*/ 3041 h 3044"/>
                <a:gd name="T72" fmla="*/ 490 w 1404"/>
                <a:gd name="T73" fmla="*/ 3036 h 3044"/>
                <a:gd name="T74" fmla="*/ 449 w 1404"/>
                <a:gd name="T75" fmla="*/ 3017 h 3044"/>
                <a:gd name="T76" fmla="*/ 421 w 1404"/>
                <a:gd name="T77" fmla="*/ 2982 h 3044"/>
                <a:gd name="T78" fmla="*/ 407 w 1404"/>
                <a:gd name="T79" fmla="*/ 2931 h 3044"/>
                <a:gd name="T80" fmla="*/ 0 w 1404"/>
                <a:gd name="T81" fmla="*/ 1881 h 3044"/>
                <a:gd name="T82" fmla="*/ 233 w 1404"/>
                <a:gd name="T83" fmla="*/ 991 h 3044"/>
                <a:gd name="T84" fmla="*/ 151 w 1404"/>
                <a:gd name="T85" fmla="*/ 943 h 3044"/>
                <a:gd name="T86" fmla="*/ 80 w 1404"/>
                <a:gd name="T87" fmla="*/ 890 h 3044"/>
                <a:gd name="T88" fmla="*/ 29 w 1404"/>
                <a:gd name="T89" fmla="*/ 839 h 3044"/>
                <a:gd name="T90" fmla="*/ 2 w 1404"/>
                <a:gd name="T91" fmla="*/ 789 h 3044"/>
                <a:gd name="T92" fmla="*/ 0 w 1404"/>
                <a:gd name="T93" fmla="*/ 745 h 3044"/>
                <a:gd name="T94" fmla="*/ 6 w 1404"/>
                <a:gd name="T95" fmla="*/ 685 h 3044"/>
                <a:gd name="T96" fmla="*/ 19 w 1404"/>
                <a:gd name="T97" fmla="*/ 611 h 3044"/>
                <a:gd name="T98" fmla="*/ 36 w 1404"/>
                <a:gd name="T99" fmla="*/ 531 h 3044"/>
                <a:gd name="T100" fmla="*/ 56 w 1404"/>
                <a:gd name="T101" fmla="*/ 449 h 3044"/>
                <a:gd name="T102" fmla="*/ 78 w 1404"/>
                <a:gd name="T103" fmla="*/ 370 h 3044"/>
                <a:gd name="T104" fmla="*/ 97 w 1404"/>
                <a:gd name="T105" fmla="*/ 300 h 3044"/>
                <a:gd name="T106" fmla="*/ 114 w 1404"/>
                <a:gd name="T107" fmla="*/ 244 h 3044"/>
                <a:gd name="T108" fmla="*/ 124 w 1404"/>
                <a:gd name="T109" fmla="*/ 206 h 3044"/>
                <a:gd name="T110" fmla="*/ 129 w 1404"/>
                <a:gd name="T111" fmla="*/ 191 h 3044"/>
                <a:gd name="T112" fmla="*/ 142 w 1404"/>
                <a:gd name="T113" fmla="*/ 158 h 3044"/>
                <a:gd name="T114" fmla="*/ 164 w 1404"/>
                <a:gd name="T115" fmla="*/ 121 h 3044"/>
                <a:gd name="T116" fmla="*/ 196 w 1404"/>
                <a:gd name="T117" fmla="*/ 83 h 3044"/>
                <a:gd name="T118" fmla="*/ 241 w 1404"/>
                <a:gd name="T119" fmla="*/ 49 h 3044"/>
                <a:gd name="T120" fmla="*/ 299 w 1404"/>
                <a:gd name="T121" fmla="*/ 21 h 3044"/>
                <a:gd name="T122" fmla="*/ 370 w 1404"/>
                <a:gd name="T123" fmla="*/ 5 h 3044"/>
                <a:gd name="T124" fmla="*/ 459 w 1404"/>
                <a:gd name="T125" fmla="*/ 1 h 30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04" h="3044">
                  <a:moveTo>
                    <a:pt x="914" y="0"/>
                  </a:moveTo>
                  <a:lnTo>
                    <a:pt x="962" y="3"/>
                  </a:lnTo>
                  <a:lnTo>
                    <a:pt x="1005" y="9"/>
                  </a:lnTo>
                  <a:lnTo>
                    <a:pt x="1044" y="19"/>
                  </a:lnTo>
                  <a:lnTo>
                    <a:pt x="1079" y="30"/>
                  </a:lnTo>
                  <a:lnTo>
                    <a:pt x="1110" y="44"/>
                  </a:lnTo>
                  <a:lnTo>
                    <a:pt x="1137" y="60"/>
                  </a:lnTo>
                  <a:lnTo>
                    <a:pt x="1161" y="77"/>
                  </a:lnTo>
                  <a:lnTo>
                    <a:pt x="1183" y="94"/>
                  </a:lnTo>
                  <a:lnTo>
                    <a:pt x="1200" y="113"/>
                  </a:lnTo>
                  <a:lnTo>
                    <a:pt x="1215" y="130"/>
                  </a:lnTo>
                  <a:lnTo>
                    <a:pt x="1227" y="147"/>
                  </a:lnTo>
                  <a:lnTo>
                    <a:pt x="1235" y="162"/>
                  </a:lnTo>
                  <a:lnTo>
                    <a:pt x="1243" y="175"/>
                  </a:lnTo>
                  <a:lnTo>
                    <a:pt x="1247" y="187"/>
                  </a:lnTo>
                  <a:lnTo>
                    <a:pt x="1249" y="190"/>
                  </a:lnTo>
                  <a:lnTo>
                    <a:pt x="1252" y="201"/>
                  </a:lnTo>
                  <a:lnTo>
                    <a:pt x="1257" y="217"/>
                  </a:lnTo>
                  <a:lnTo>
                    <a:pt x="1263" y="238"/>
                  </a:lnTo>
                  <a:lnTo>
                    <a:pt x="1271" y="265"/>
                  </a:lnTo>
                  <a:lnTo>
                    <a:pt x="1281" y="295"/>
                  </a:lnTo>
                  <a:lnTo>
                    <a:pt x="1290" y="328"/>
                  </a:lnTo>
                  <a:lnTo>
                    <a:pt x="1300" y="365"/>
                  </a:lnTo>
                  <a:lnTo>
                    <a:pt x="1311" y="403"/>
                  </a:lnTo>
                  <a:lnTo>
                    <a:pt x="1321" y="443"/>
                  </a:lnTo>
                  <a:lnTo>
                    <a:pt x="1332" y="485"/>
                  </a:lnTo>
                  <a:lnTo>
                    <a:pt x="1343" y="525"/>
                  </a:lnTo>
                  <a:lnTo>
                    <a:pt x="1351" y="567"/>
                  </a:lnTo>
                  <a:lnTo>
                    <a:pt x="1361" y="606"/>
                  </a:lnTo>
                  <a:lnTo>
                    <a:pt x="1368" y="645"/>
                  </a:lnTo>
                  <a:lnTo>
                    <a:pt x="1373" y="681"/>
                  </a:lnTo>
                  <a:lnTo>
                    <a:pt x="1378" y="714"/>
                  </a:lnTo>
                  <a:lnTo>
                    <a:pt x="1379" y="743"/>
                  </a:lnTo>
                  <a:lnTo>
                    <a:pt x="1379" y="768"/>
                  </a:lnTo>
                  <a:lnTo>
                    <a:pt x="1376" y="789"/>
                  </a:lnTo>
                  <a:lnTo>
                    <a:pt x="1368" y="811"/>
                  </a:lnTo>
                  <a:lnTo>
                    <a:pt x="1354" y="834"/>
                  </a:lnTo>
                  <a:lnTo>
                    <a:pt x="1335" y="857"/>
                  </a:lnTo>
                  <a:lnTo>
                    <a:pt x="1311" y="880"/>
                  </a:lnTo>
                  <a:lnTo>
                    <a:pt x="1282" y="905"/>
                  </a:lnTo>
                  <a:lnTo>
                    <a:pt x="1250" y="928"/>
                  </a:lnTo>
                  <a:lnTo>
                    <a:pt x="1215" y="950"/>
                  </a:lnTo>
                  <a:lnTo>
                    <a:pt x="1178" y="973"/>
                  </a:lnTo>
                  <a:lnTo>
                    <a:pt x="1140" y="994"/>
                  </a:lnTo>
                  <a:lnTo>
                    <a:pt x="1404" y="1879"/>
                  </a:lnTo>
                  <a:lnTo>
                    <a:pt x="970" y="1879"/>
                  </a:lnTo>
                  <a:lnTo>
                    <a:pt x="970" y="2932"/>
                  </a:lnTo>
                  <a:lnTo>
                    <a:pt x="964" y="2960"/>
                  </a:lnTo>
                  <a:lnTo>
                    <a:pt x="956" y="2984"/>
                  </a:lnTo>
                  <a:lnTo>
                    <a:pt x="943" y="3003"/>
                  </a:lnTo>
                  <a:lnTo>
                    <a:pt x="927" y="3018"/>
                  </a:lnTo>
                  <a:lnTo>
                    <a:pt x="908" y="3029"/>
                  </a:lnTo>
                  <a:lnTo>
                    <a:pt x="887" y="3038"/>
                  </a:lnTo>
                  <a:lnTo>
                    <a:pt x="864" y="3042"/>
                  </a:lnTo>
                  <a:lnTo>
                    <a:pt x="839" y="3044"/>
                  </a:lnTo>
                  <a:lnTo>
                    <a:pt x="815" y="3042"/>
                  </a:lnTo>
                  <a:lnTo>
                    <a:pt x="791" y="3038"/>
                  </a:lnTo>
                  <a:lnTo>
                    <a:pt x="771" y="3030"/>
                  </a:lnTo>
                  <a:lnTo>
                    <a:pt x="752" y="3019"/>
                  </a:lnTo>
                  <a:lnTo>
                    <a:pt x="736" y="3004"/>
                  </a:lnTo>
                  <a:lnTo>
                    <a:pt x="723" y="2985"/>
                  </a:lnTo>
                  <a:lnTo>
                    <a:pt x="714" y="2962"/>
                  </a:lnTo>
                  <a:lnTo>
                    <a:pt x="710" y="2933"/>
                  </a:lnTo>
                  <a:lnTo>
                    <a:pt x="667" y="2933"/>
                  </a:lnTo>
                  <a:lnTo>
                    <a:pt x="662" y="2962"/>
                  </a:lnTo>
                  <a:lnTo>
                    <a:pt x="654" y="2985"/>
                  </a:lnTo>
                  <a:lnTo>
                    <a:pt x="640" y="3003"/>
                  </a:lnTo>
                  <a:lnTo>
                    <a:pt x="625" y="3018"/>
                  </a:lnTo>
                  <a:lnTo>
                    <a:pt x="606" y="3029"/>
                  </a:lnTo>
                  <a:lnTo>
                    <a:pt x="585" y="3036"/>
                  </a:lnTo>
                  <a:lnTo>
                    <a:pt x="562" y="3040"/>
                  </a:lnTo>
                  <a:lnTo>
                    <a:pt x="538" y="3041"/>
                  </a:lnTo>
                  <a:lnTo>
                    <a:pt x="513" y="3040"/>
                  </a:lnTo>
                  <a:lnTo>
                    <a:pt x="490" y="3036"/>
                  </a:lnTo>
                  <a:lnTo>
                    <a:pt x="468" y="3028"/>
                  </a:lnTo>
                  <a:lnTo>
                    <a:pt x="449" y="3017"/>
                  </a:lnTo>
                  <a:lnTo>
                    <a:pt x="434" y="3002"/>
                  </a:lnTo>
                  <a:lnTo>
                    <a:pt x="421" y="2982"/>
                  </a:lnTo>
                  <a:lnTo>
                    <a:pt x="412" y="2959"/>
                  </a:lnTo>
                  <a:lnTo>
                    <a:pt x="407" y="2931"/>
                  </a:lnTo>
                  <a:lnTo>
                    <a:pt x="406" y="1879"/>
                  </a:lnTo>
                  <a:lnTo>
                    <a:pt x="0" y="1881"/>
                  </a:lnTo>
                  <a:lnTo>
                    <a:pt x="277" y="1014"/>
                  </a:lnTo>
                  <a:lnTo>
                    <a:pt x="233" y="991"/>
                  </a:lnTo>
                  <a:lnTo>
                    <a:pt x="191" y="967"/>
                  </a:lnTo>
                  <a:lnTo>
                    <a:pt x="151" y="943"/>
                  </a:lnTo>
                  <a:lnTo>
                    <a:pt x="114" y="917"/>
                  </a:lnTo>
                  <a:lnTo>
                    <a:pt x="80" y="890"/>
                  </a:lnTo>
                  <a:lnTo>
                    <a:pt x="51" y="864"/>
                  </a:lnTo>
                  <a:lnTo>
                    <a:pt x="29" y="839"/>
                  </a:lnTo>
                  <a:lnTo>
                    <a:pt x="12" y="813"/>
                  </a:lnTo>
                  <a:lnTo>
                    <a:pt x="2" y="789"/>
                  </a:lnTo>
                  <a:lnTo>
                    <a:pt x="0" y="769"/>
                  </a:lnTo>
                  <a:lnTo>
                    <a:pt x="0" y="745"/>
                  </a:lnTo>
                  <a:lnTo>
                    <a:pt x="2" y="716"/>
                  </a:lnTo>
                  <a:lnTo>
                    <a:pt x="6" y="685"/>
                  </a:lnTo>
                  <a:lnTo>
                    <a:pt x="12" y="649"/>
                  </a:lnTo>
                  <a:lnTo>
                    <a:pt x="19" y="611"/>
                  </a:lnTo>
                  <a:lnTo>
                    <a:pt x="27" y="572"/>
                  </a:lnTo>
                  <a:lnTo>
                    <a:pt x="36" y="531"/>
                  </a:lnTo>
                  <a:lnTo>
                    <a:pt x="47" y="490"/>
                  </a:lnTo>
                  <a:lnTo>
                    <a:pt x="56" y="449"/>
                  </a:lnTo>
                  <a:lnTo>
                    <a:pt x="67" y="409"/>
                  </a:lnTo>
                  <a:lnTo>
                    <a:pt x="78" y="370"/>
                  </a:lnTo>
                  <a:lnTo>
                    <a:pt x="87" y="333"/>
                  </a:lnTo>
                  <a:lnTo>
                    <a:pt x="97" y="300"/>
                  </a:lnTo>
                  <a:lnTo>
                    <a:pt x="105" y="270"/>
                  </a:lnTo>
                  <a:lnTo>
                    <a:pt x="114" y="244"/>
                  </a:lnTo>
                  <a:lnTo>
                    <a:pt x="119" y="222"/>
                  </a:lnTo>
                  <a:lnTo>
                    <a:pt x="124" y="206"/>
                  </a:lnTo>
                  <a:lnTo>
                    <a:pt x="128" y="195"/>
                  </a:lnTo>
                  <a:lnTo>
                    <a:pt x="129" y="191"/>
                  </a:lnTo>
                  <a:lnTo>
                    <a:pt x="134" y="175"/>
                  </a:lnTo>
                  <a:lnTo>
                    <a:pt x="142" y="158"/>
                  </a:lnTo>
                  <a:lnTo>
                    <a:pt x="152" y="140"/>
                  </a:lnTo>
                  <a:lnTo>
                    <a:pt x="164" y="121"/>
                  </a:lnTo>
                  <a:lnTo>
                    <a:pt x="179" y="102"/>
                  </a:lnTo>
                  <a:lnTo>
                    <a:pt x="196" y="83"/>
                  </a:lnTo>
                  <a:lnTo>
                    <a:pt x="217" y="65"/>
                  </a:lnTo>
                  <a:lnTo>
                    <a:pt x="241" y="49"/>
                  </a:lnTo>
                  <a:lnTo>
                    <a:pt x="268" y="34"/>
                  </a:lnTo>
                  <a:lnTo>
                    <a:pt x="299" y="21"/>
                  </a:lnTo>
                  <a:lnTo>
                    <a:pt x="333" y="11"/>
                  </a:lnTo>
                  <a:lnTo>
                    <a:pt x="370" y="5"/>
                  </a:lnTo>
                  <a:lnTo>
                    <a:pt x="413" y="1"/>
                  </a:lnTo>
                  <a:lnTo>
                    <a:pt x="459" y="1"/>
                  </a:lnTo>
                  <a:lnTo>
                    <a:pt x="9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28981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3465286" cy="6474198"/>
          </a:xfrm>
          <a:prstGeom prst="rect">
            <a:avLst/>
          </a:prstGeom>
          <a:solidFill>
            <a:srgbClr val="16A1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6062023" y="739079"/>
            <a:ext cx="5613400" cy="1015663"/>
          </a:xfrm>
          <a:prstGeom prst="rect">
            <a:avLst/>
          </a:prstGeom>
          <a:noFill/>
        </p:spPr>
        <p:txBody>
          <a:bodyPr wrap="square" rtlCol="0">
            <a:spAutoFit/>
          </a:bodyPr>
          <a:lstStyle/>
          <a:p>
            <a:pPr algn="r"/>
            <a:endParaRPr lang="en-US" sz="6000" spc="-300" dirty="0">
              <a:solidFill>
                <a:schemeClr val="tx1">
                  <a:lumMod val="65000"/>
                  <a:lumOff val="35000"/>
                </a:schemeClr>
              </a:solidFill>
              <a:latin typeface="Arial" panose="020B0604020202020204" pitchFamily="34" charset="0"/>
              <a:cs typeface="Arial" panose="020B0604020202020204" pitchFamily="34" charset="0"/>
            </a:endParaRPr>
          </a:p>
        </p:txBody>
      </p:sp>
      <p:graphicFrame>
        <p:nvGraphicFramePr>
          <p:cNvPr id="14" name="Chart 13"/>
          <p:cNvGraphicFramePr/>
          <p:nvPr/>
        </p:nvGraphicFramePr>
        <p:xfrm>
          <a:off x="3707704" y="5039972"/>
          <a:ext cx="1590805" cy="1434226"/>
        </p:xfrm>
        <a:graphic>
          <a:graphicData uri="http://schemas.openxmlformats.org/drawingml/2006/chart">
            <c:chart xmlns:c="http://schemas.openxmlformats.org/drawingml/2006/chart" xmlns:r="http://schemas.openxmlformats.org/officeDocument/2006/relationships" r:id="rId2"/>
          </a:graphicData>
        </a:graphic>
      </p:graphicFrame>
      <p:grpSp>
        <p:nvGrpSpPr>
          <p:cNvPr id="13" name="Group 12"/>
          <p:cNvGrpSpPr/>
          <p:nvPr/>
        </p:nvGrpSpPr>
        <p:grpSpPr>
          <a:xfrm>
            <a:off x="0" y="6434667"/>
            <a:ext cx="12192000" cy="423333"/>
            <a:chOff x="0" y="6434667"/>
            <a:chExt cx="12192000" cy="423333"/>
          </a:xfrm>
        </p:grpSpPr>
        <p:sp>
          <p:nvSpPr>
            <p:cNvPr id="16" name="Rectangle 15"/>
            <p:cNvSpPr/>
            <p:nvPr/>
          </p:nvSpPr>
          <p:spPr>
            <a:xfrm>
              <a:off x="0" y="6434667"/>
              <a:ext cx="12192000" cy="42333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80189" y="6461667"/>
              <a:ext cx="2995629" cy="369332"/>
            </a:xfrm>
            <a:prstGeom prst="rect">
              <a:avLst/>
            </a:prstGeom>
            <a:noFill/>
          </p:spPr>
          <p:txBody>
            <a:bodyPr wrap="square" rtlCol="0">
              <a:spAutoFit/>
            </a:bodyPr>
            <a:lstStyle/>
            <a:p>
              <a:r>
                <a:rPr lang="en-US" b="1" dirty="0">
                  <a:solidFill>
                    <a:schemeClr val="bg1"/>
                  </a:solidFill>
                  <a:latin typeface="Arial Narrow" panose="020B0606020202030204" pitchFamily="34" charset="0"/>
                </a:rPr>
                <a:t>Group 18</a:t>
              </a:r>
            </a:p>
          </p:txBody>
        </p:sp>
      </p:grpSp>
      <p:cxnSp>
        <p:nvCxnSpPr>
          <p:cNvPr id="19" name="Straight Connector 18">
            <a:extLst>
              <a:ext uri="{FF2B5EF4-FFF2-40B4-BE49-F238E27FC236}">
                <a16:creationId xmlns:a16="http://schemas.microsoft.com/office/drawing/2014/main" id="{64211D70-F762-4571-BCD6-81B4BA83264C}"/>
              </a:ext>
            </a:extLst>
          </p:cNvPr>
          <p:cNvCxnSpPr>
            <a:cxnSpLocks/>
          </p:cNvCxnSpPr>
          <p:nvPr/>
        </p:nvCxnSpPr>
        <p:spPr>
          <a:xfrm>
            <a:off x="-18111" y="3128375"/>
            <a:ext cx="34652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7B8BA046-9427-4179-A9D2-0C431C633A14}"/>
              </a:ext>
            </a:extLst>
          </p:cNvPr>
          <p:cNvPicPr>
            <a:picLocks noChangeAspect="1"/>
          </p:cNvPicPr>
          <p:nvPr/>
        </p:nvPicPr>
        <p:blipFill>
          <a:blip r:embed="rId3">
            <a:extLst>
              <a:ext uri="{28A0092B-C50C-407E-A947-70E740481C1C}">
                <a14:useLocalDpi xmlns:a14="http://schemas.microsoft.com/office/drawing/2010/main" val="0"/>
              </a:ext>
            </a:extLst>
          </a:blip>
          <a:srcRect t="2673" b="2673"/>
          <a:stretch/>
        </p:blipFill>
        <p:spPr>
          <a:xfrm>
            <a:off x="932431" y="739079"/>
            <a:ext cx="1600423" cy="195289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 name="Picture 19">
            <a:extLst>
              <a:ext uri="{FF2B5EF4-FFF2-40B4-BE49-F238E27FC236}">
                <a16:creationId xmlns:a16="http://schemas.microsoft.com/office/drawing/2014/main" id="{D4707328-CE73-4B32-9057-A26E6C8181C8}"/>
              </a:ext>
            </a:extLst>
          </p:cNvPr>
          <p:cNvPicPr>
            <a:picLocks noChangeAspect="1"/>
          </p:cNvPicPr>
          <p:nvPr/>
        </p:nvPicPr>
        <p:blipFill>
          <a:blip r:embed="rId4">
            <a:extLst>
              <a:ext uri="{28A0092B-C50C-407E-A947-70E740481C1C}">
                <a14:useLocalDpi xmlns:a14="http://schemas.microsoft.com/office/drawing/2010/main" val="0"/>
              </a:ext>
            </a:extLst>
          </a:blip>
          <a:srcRect l="4045" r="4045"/>
          <a:stretch/>
        </p:blipFill>
        <p:spPr>
          <a:xfrm>
            <a:off x="932431" y="3384864"/>
            <a:ext cx="1562318" cy="27340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1" name="TextBox 20">
            <a:extLst>
              <a:ext uri="{FF2B5EF4-FFF2-40B4-BE49-F238E27FC236}">
                <a16:creationId xmlns:a16="http://schemas.microsoft.com/office/drawing/2014/main" id="{E3BA765F-B7E5-4B0D-A942-BDCB130C74D1}"/>
              </a:ext>
            </a:extLst>
          </p:cNvPr>
          <p:cNvSpPr txBox="1"/>
          <p:nvPr/>
        </p:nvSpPr>
        <p:spPr>
          <a:xfrm>
            <a:off x="4607317" y="792481"/>
            <a:ext cx="6841472" cy="2062103"/>
          </a:xfrm>
          <a:prstGeom prst="rect">
            <a:avLst/>
          </a:prstGeom>
          <a:noFill/>
        </p:spPr>
        <p:txBody>
          <a:bodyPr wrap="square" rtlCol="0">
            <a:spAutoFit/>
          </a:bodyPr>
          <a:lstStyle/>
          <a:p>
            <a:pPr lvl="0" algn="just"/>
            <a:r>
              <a:rPr lang="en-US" sz="2000" b="1" dirty="0">
                <a:solidFill>
                  <a:srgbClr val="4D5156"/>
                </a:solidFill>
                <a:effectLst/>
                <a:latin typeface="Times New Roman" panose="02020603050405020304" pitchFamily="18" charset="0"/>
                <a:ea typeface="Times New Roman" panose="02020603050405020304" pitchFamily="18" charset="0"/>
              </a:rPr>
              <a:t>Transaction Table </a:t>
            </a:r>
          </a:p>
          <a:p>
            <a:pPr lvl="0" algn="just"/>
            <a:endParaRPr lang="en-US" sz="1800" b="1" dirty="0">
              <a:effectLst/>
              <a:latin typeface="Times New Roman" panose="02020603050405020304" pitchFamily="18" charset="0"/>
              <a:ea typeface="Times New Roman" panose="02020603050405020304" pitchFamily="18" charset="0"/>
            </a:endParaRPr>
          </a:p>
          <a:p>
            <a:pPr marL="266700" indent="-229235" algn="just"/>
            <a:r>
              <a:rPr lang="en-US" sz="1800" dirty="0">
                <a:solidFill>
                  <a:srgbClr val="4D5156"/>
                </a:solidFill>
                <a:effectLst/>
                <a:latin typeface="Times New Roman" panose="02020603050405020304" pitchFamily="18" charset="0"/>
                <a:ea typeface="Times New Roman" panose="02020603050405020304" pitchFamily="18" charset="0"/>
              </a:rPr>
              <a:t>    Our system has a lot of transactions going on in it we keep tack of all user transactions from all users. Each transaction is identified by a unique transaction id.</a:t>
            </a:r>
            <a:endParaRPr lang="en-US" sz="1800" dirty="0">
              <a:effectLst/>
              <a:latin typeface="Times New Roman" panose="02020603050405020304" pitchFamily="18" charset="0"/>
              <a:ea typeface="Times New Roman" panose="02020603050405020304" pitchFamily="18" charset="0"/>
            </a:endParaRPr>
          </a:p>
          <a:p>
            <a:pPr marL="266700" indent="-229235" algn="just"/>
            <a:r>
              <a:rPr lang="en-US" sz="1800" dirty="0">
                <a:solidFill>
                  <a:srgbClr val="4D5156"/>
                </a:solidFill>
                <a:effectLst/>
                <a:latin typeface="Times New Roman" panose="02020603050405020304" pitchFamily="18" charset="0"/>
                <a:ea typeface="Times New Roman" panose="02020603050405020304" pitchFamily="18" charset="0"/>
              </a:rPr>
              <a:t>    Only the wallet table and transaction management page of the administrator.</a:t>
            </a:r>
            <a:endParaRPr lang="en-US" sz="1800" dirty="0">
              <a:effectLst/>
              <a:latin typeface="Times New Roman" panose="02020603050405020304" pitchFamily="18" charset="0"/>
              <a:ea typeface="Times New Roman" panose="02020603050405020304" pitchFamily="18" charset="0"/>
            </a:endParaRPr>
          </a:p>
        </p:txBody>
      </p:sp>
      <p:sp>
        <p:nvSpPr>
          <p:cNvPr id="22" name="TextBox 21">
            <a:extLst>
              <a:ext uri="{FF2B5EF4-FFF2-40B4-BE49-F238E27FC236}">
                <a16:creationId xmlns:a16="http://schemas.microsoft.com/office/drawing/2014/main" id="{CD916711-B112-41CB-8C28-B6113DE14215}"/>
              </a:ext>
            </a:extLst>
          </p:cNvPr>
          <p:cNvSpPr txBox="1"/>
          <p:nvPr/>
        </p:nvSpPr>
        <p:spPr>
          <a:xfrm>
            <a:off x="4833951" y="3290677"/>
            <a:ext cx="6841472" cy="1231106"/>
          </a:xfrm>
          <a:prstGeom prst="rect">
            <a:avLst/>
          </a:prstGeom>
          <a:noFill/>
        </p:spPr>
        <p:txBody>
          <a:bodyPr wrap="square" rtlCol="0">
            <a:spAutoFit/>
          </a:bodyPr>
          <a:lstStyle/>
          <a:p>
            <a:pPr lvl="0" algn="just"/>
            <a:r>
              <a:rPr lang="en-US" sz="2000" b="1" dirty="0">
                <a:solidFill>
                  <a:srgbClr val="4D5156"/>
                </a:solidFill>
                <a:effectLst/>
                <a:latin typeface="Times New Roman" panose="02020603050405020304" pitchFamily="18" charset="0"/>
                <a:ea typeface="Times New Roman" panose="02020603050405020304" pitchFamily="18" charset="0"/>
              </a:rPr>
              <a:t>Notification Table </a:t>
            </a:r>
          </a:p>
          <a:p>
            <a:pPr lvl="0" algn="just"/>
            <a:endParaRPr lang="en-US" sz="1800" b="1" dirty="0">
              <a:effectLst/>
              <a:latin typeface="Times New Roman" panose="02020603050405020304" pitchFamily="18" charset="0"/>
              <a:ea typeface="Times New Roman" panose="02020603050405020304" pitchFamily="18" charset="0"/>
            </a:endParaRPr>
          </a:p>
          <a:p>
            <a:pPr marL="266700" indent="-229235" algn="just"/>
            <a:r>
              <a:rPr lang="en-US" sz="1800" dirty="0">
                <a:solidFill>
                  <a:srgbClr val="4D5156"/>
                </a:solidFill>
                <a:effectLst/>
                <a:latin typeface="Times New Roman" panose="02020603050405020304" pitchFamily="18" charset="0"/>
                <a:ea typeface="Times New Roman" panose="02020603050405020304" pitchFamily="18" charset="0"/>
              </a:rPr>
              <a:t>Handling notification form food post generated by the system sent to different users </a:t>
            </a:r>
            <a:endParaRPr lang="en-US" sz="1800" dirty="0">
              <a:effectLst/>
              <a:latin typeface="Times New Roman" panose="02020603050405020304" pitchFamily="18" charset="0"/>
              <a:ea typeface="Times New Roman" panose="02020603050405020304" pitchFamily="18" charset="0"/>
            </a:endParaRPr>
          </a:p>
        </p:txBody>
      </p:sp>
      <p:grpSp>
        <p:nvGrpSpPr>
          <p:cNvPr id="28" name="Group 4">
            <a:extLst>
              <a:ext uri="{FF2B5EF4-FFF2-40B4-BE49-F238E27FC236}">
                <a16:creationId xmlns:a16="http://schemas.microsoft.com/office/drawing/2014/main" id="{B9E65AD7-BF0E-4EB2-B21C-24F046ED4D07}"/>
              </a:ext>
            </a:extLst>
          </p:cNvPr>
          <p:cNvGrpSpPr>
            <a:grpSpLocks noChangeAspect="1"/>
          </p:cNvGrpSpPr>
          <p:nvPr/>
        </p:nvGrpSpPr>
        <p:grpSpPr bwMode="auto">
          <a:xfrm>
            <a:off x="4356427" y="889954"/>
            <a:ext cx="298733" cy="253080"/>
            <a:chOff x="518" y="386"/>
            <a:chExt cx="3154" cy="2672"/>
          </a:xfrm>
          <a:solidFill>
            <a:srgbClr val="16A1CA"/>
          </a:solidFill>
        </p:grpSpPr>
        <p:sp>
          <p:nvSpPr>
            <p:cNvPr id="29" name="Freeform 6">
              <a:extLst>
                <a:ext uri="{FF2B5EF4-FFF2-40B4-BE49-F238E27FC236}">
                  <a16:creationId xmlns:a16="http://schemas.microsoft.com/office/drawing/2014/main" id="{410F55A4-8956-4B6A-ADD5-5A8F617AA88C}"/>
                </a:ext>
              </a:extLst>
            </p:cNvPr>
            <p:cNvSpPr>
              <a:spLocks noEditPoints="1"/>
            </p:cNvSpPr>
            <p:nvPr/>
          </p:nvSpPr>
          <p:spPr bwMode="auto">
            <a:xfrm>
              <a:off x="518" y="386"/>
              <a:ext cx="1649" cy="2672"/>
            </a:xfrm>
            <a:custGeom>
              <a:avLst/>
              <a:gdLst>
                <a:gd name="T0" fmla="*/ 1596 w 3298"/>
                <a:gd name="T1" fmla="*/ 4589 h 5346"/>
                <a:gd name="T2" fmla="*/ 1502 w 3298"/>
                <a:gd name="T3" fmla="*/ 4629 h 5346"/>
                <a:gd name="T4" fmla="*/ 1432 w 3298"/>
                <a:gd name="T5" fmla="*/ 4700 h 5346"/>
                <a:gd name="T6" fmla="*/ 1391 w 3298"/>
                <a:gd name="T7" fmla="*/ 4794 h 5346"/>
                <a:gd name="T8" fmla="*/ 1391 w 3298"/>
                <a:gd name="T9" fmla="*/ 4901 h 5346"/>
                <a:gd name="T10" fmla="*/ 1432 w 3298"/>
                <a:gd name="T11" fmla="*/ 4995 h 5346"/>
                <a:gd name="T12" fmla="*/ 1502 w 3298"/>
                <a:gd name="T13" fmla="*/ 5066 h 5346"/>
                <a:gd name="T14" fmla="*/ 1596 w 3298"/>
                <a:gd name="T15" fmla="*/ 5104 h 5346"/>
                <a:gd name="T16" fmla="*/ 1702 w 3298"/>
                <a:gd name="T17" fmla="*/ 5104 h 5346"/>
                <a:gd name="T18" fmla="*/ 1796 w 3298"/>
                <a:gd name="T19" fmla="*/ 5066 h 5346"/>
                <a:gd name="T20" fmla="*/ 1867 w 3298"/>
                <a:gd name="T21" fmla="*/ 4995 h 5346"/>
                <a:gd name="T22" fmla="*/ 1907 w 3298"/>
                <a:gd name="T23" fmla="*/ 4901 h 5346"/>
                <a:gd name="T24" fmla="*/ 1907 w 3298"/>
                <a:gd name="T25" fmla="*/ 4794 h 5346"/>
                <a:gd name="T26" fmla="*/ 1867 w 3298"/>
                <a:gd name="T27" fmla="*/ 4700 h 5346"/>
                <a:gd name="T28" fmla="*/ 1796 w 3298"/>
                <a:gd name="T29" fmla="*/ 4629 h 5346"/>
                <a:gd name="T30" fmla="*/ 1702 w 3298"/>
                <a:gd name="T31" fmla="*/ 4589 h 5346"/>
                <a:gd name="T32" fmla="*/ 554 w 3298"/>
                <a:gd name="T33" fmla="*/ 443 h 5346"/>
                <a:gd name="T34" fmla="*/ 502 w 3298"/>
                <a:gd name="T35" fmla="*/ 460 h 5346"/>
                <a:gd name="T36" fmla="*/ 471 w 3298"/>
                <a:gd name="T37" fmla="*/ 502 h 5346"/>
                <a:gd name="T38" fmla="*/ 466 w 3298"/>
                <a:gd name="T39" fmla="*/ 4317 h 5346"/>
                <a:gd name="T40" fmla="*/ 483 w 3298"/>
                <a:gd name="T41" fmla="*/ 4369 h 5346"/>
                <a:gd name="T42" fmla="*/ 525 w 3298"/>
                <a:gd name="T43" fmla="*/ 4400 h 5346"/>
                <a:gd name="T44" fmla="*/ 2744 w 3298"/>
                <a:gd name="T45" fmla="*/ 4403 h 5346"/>
                <a:gd name="T46" fmla="*/ 2796 w 3298"/>
                <a:gd name="T47" fmla="*/ 4388 h 5346"/>
                <a:gd name="T48" fmla="*/ 2827 w 3298"/>
                <a:gd name="T49" fmla="*/ 4344 h 5346"/>
                <a:gd name="T50" fmla="*/ 2832 w 3298"/>
                <a:gd name="T51" fmla="*/ 531 h 5346"/>
                <a:gd name="T52" fmla="*/ 2815 w 3298"/>
                <a:gd name="T53" fmla="*/ 479 h 5346"/>
                <a:gd name="T54" fmla="*/ 2773 w 3298"/>
                <a:gd name="T55" fmla="*/ 449 h 5346"/>
                <a:gd name="T56" fmla="*/ 554 w 3298"/>
                <a:gd name="T57" fmla="*/ 443 h 5346"/>
                <a:gd name="T58" fmla="*/ 2880 w 3298"/>
                <a:gd name="T59" fmla="*/ 0 h 5346"/>
                <a:gd name="T60" fmla="*/ 3013 w 3298"/>
                <a:gd name="T61" fmla="*/ 21 h 5346"/>
                <a:gd name="T62" fmla="*/ 3128 w 3298"/>
                <a:gd name="T63" fmla="*/ 81 h 5346"/>
                <a:gd name="T64" fmla="*/ 3218 w 3298"/>
                <a:gd name="T65" fmla="*/ 171 h 5346"/>
                <a:gd name="T66" fmla="*/ 3277 w 3298"/>
                <a:gd name="T67" fmla="*/ 286 h 5346"/>
                <a:gd name="T68" fmla="*/ 3298 w 3298"/>
                <a:gd name="T69" fmla="*/ 418 h 5346"/>
                <a:gd name="T70" fmla="*/ 3292 w 3298"/>
                <a:gd name="T71" fmla="*/ 4997 h 5346"/>
                <a:gd name="T72" fmla="*/ 3252 w 3298"/>
                <a:gd name="T73" fmla="*/ 5122 h 5346"/>
                <a:gd name="T74" fmla="*/ 3175 w 3298"/>
                <a:gd name="T75" fmla="*/ 5223 h 5346"/>
                <a:gd name="T76" fmla="*/ 3072 w 3298"/>
                <a:gd name="T77" fmla="*/ 5300 h 5346"/>
                <a:gd name="T78" fmla="*/ 2949 w 3298"/>
                <a:gd name="T79" fmla="*/ 5340 h 5346"/>
                <a:gd name="T80" fmla="*/ 416 w 3298"/>
                <a:gd name="T81" fmla="*/ 5346 h 5346"/>
                <a:gd name="T82" fmla="*/ 286 w 3298"/>
                <a:gd name="T83" fmla="*/ 5325 h 5346"/>
                <a:gd name="T84" fmla="*/ 171 w 3298"/>
                <a:gd name="T85" fmla="*/ 5265 h 5346"/>
                <a:gd name="T86" fmla="*/ 80 w 3298"/>
                <a:gd name="T87" fmla="*/ 5175 h 5346"/>
                <a:gd name="T88" fmla="*/ 21 w 3298"/>
                <a:gd name="T89" fmla="*/ 5060 h 5346"/>
                <a:gd name="T90" fmla="*/ 0 w 3298"/>
                <a:gd name="T91" fmla="*/ 4930 h 5346"/>
                <a:gd name="T92" fmla="*/ 0 w 3298"/>
                <a:gd name="T93" fmla="*/ 418 h 5346"/>
                <a:gd name="T94" fmla="*/ 21 w 3298"/>
                <a:gd name="T95" fmla="*/ 286 h 5346"/>
                <a:gd name="T96" fmla="*/ 80 w 3298"/>
                <a:gd name="T97" fmla="*/ 171 h 5346"/>
                <a:gd name="T98" fmla="*/ 171 w 3298"/>
                <a:gd name="T99" fmla="*/ 81 h 5346"/>
                <a:gd name="T100" fmla="*/ 286 w 3298"/>
                <a:gd name="T101" fmla="*/ 21 h 5346"/>
                <a:gd name="T102" fmla="*/ 416 w 3298"/>
                <a:gd name="T103" fmla="*/ 0 h 53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298" h="5346">
                  <a:moveTo>
                    <a:pt x="1648" y="4584"/>
                  </a:moveTo>
                  <a:lnTo>
                    <a:pt x="1596" y="4589"/>
                  </a:lnTo>
                  <a:lnTo>
                    <a:pt x="1547" y="4605"/>
                  </a:lnTo>
                  <a:lnTo>
                    <a:pt x="1502" y="4629"/>
                  </a:lnTo>
                  <a:lnTo>
                    <a:pt x="1462" y="4662"/>
                  </a:lnTo>
                  <a:lnTo>
                    <a:pt x="1432" y="4700"/>
                  </a:lnTo>
                  <a:lnTo>
                    <a:pt x="1407" y="4744"/>
                  </a:lnTo>
                  <a:lnTo>
                    <a:pt x="1391" y="4794"/>
                  </a:lnTo>
                  <a:lnTo>
                    <a:pt x="1386" y="4848"/>
                  </a:lnTo>
                  <a:lnTo>
                    <a:pt x="1391" y="4901"/>
                  </a:lnTo>
                  <a:lnTo>
                    <a:pt x="1407" y="4949"/>
                  </a:lnTo>
                  <a:lnTo>
                    <a:pt x="1432" y="4995"/>
                  </a:lnTo>
                  <a:lnTo>
                    <a:pt x="1462" y="5034"/>
                  </a:lnTo>
                  <a:lnTo>
                    <a:pt x="1502" y="5066"/>
                  </a:lnTo>
                  <a:lnTo>
                    <a:pt x="1547" y="5089"/>
                  </a:lnTo>
                  <a:lnTo>
                    <a:pt x="1596" y="5104"/>
                  </a:lnTo>
                  <a:lnTo>
                    <a:pt x="1648" y="5110"/>
                  </a:lnTo>
                  <a:lnTo>
                    <a:pt x="1702" y="5104"/>
                  </a:lnTo>
                  <a:lnTo>
                    <a:pt x="1752" y="5089"/>
                  </a:lnTo>
                  <a:lnTo>
                    <a:pt x="1796" y="5066"/>
                  </a:lnTo>
                  <a:lnTo>
                    <a:pt x="1836" y="5034"/>
                  </a:lnTo>
                  <a:lnTo>
                    <a:pt x="1867" y="4995"/>
                  </a:lnTo>
                  <a:lnTo>
                    <a:pt x="1891" y="4949"/>
                  </a:lnTo>
                  <a:lnTo>
                    <a:pt x="1907" y="4901"/>
                  </a:lnTo>
                  <a:lnTo>
                    <a:pt x="1913" y="4848"/>
                  </a:lnTo>
                  <a:lnTo>
                    <a:pt x="1907" y="4794"/>
                  </a:lnTo>
                  <a:lnTo>
                    <a:pt x="1891" y="4744"/>
                  </a:lnTo>
                  <a:lnTo>
                    <a:pt x="1867" y="4700"/>
                  </a:lnTo>
                  <a:lnTo>
                    <a:pt x="1836" y="4662"/>
                  </a:lnTo>
                  <a:lnTo>
                    <a:pt x="1796" y="4629"/>
                  </a:lnTo>
                  <a:lnTo>
                    <a:pt x="1752" y="4605"/>
                  </a:lnTo>
                  <a:lnTo>
                    <a:pt x="1702" y="4589"/>
                  </a:lnTo>
                  <a:lnTo>
                    <a:pt x="1648" y="4584"/>
                  </a:lnTo>
                  <a:close/>
                  <a:moveTo>
                    <a:pt x="554" y="443"/>
                  </a:moveTo>
                  <a:lnTo>
                    <a:pt x="525" y="449"/>
                  </a:lnTo>
                  <a:lnTo>
                    <a:pt x="502" y="460"/>
                  </a:lnTo>
                  <a:lnTo>
                    <a:pt x="483" y="479"/>
                  </a:lnTo>
                  <a:lnTo>
                    <a:pt x="471" y="502"/>
                  </a:lnTo>
                  <a:lnTo>
                    <a:pt x="466" y="531"/>
                  </a:lnTo>
                  <a:lnTo>
                    <a:pt x="466" y="4317"/>
                  </a:lnTo>
                  <a:lnTo>
                    <a:pt x="471" y="4344"/>
                  </a:lnTo>
                  <a:lnTo>
                    <a:pt x="483" y="4369"/>
                  </a:lnTo>
                  <a:lnTo>
                    <a:pt x="502" y="4388"/>
                  </a:lnTo>
                  <a:lnTo>
                    <a:pt x="525" y="4400"/>
                  </a:lnTo>
                  <a:lnTo>
                    <a:pt x="554" y="4403"/>
                  </a:lnTo>
                  <a:lnTo>
                    <a:pt x="2744" y="4403"/>
                  </a:lnTo>
                  <a:lnTo>
                    <a:pt x="2773" y="4400"/>
                  </a:lnTo>
                  <a:lnTo>
                    <a:pt x="2796" y="4388"/>
                  </a:lnTo>
                  <a:lnTo>
                    <a:pt x="2815" y="4369"/>
                  </a:lnTo>
                  <a:lnTo>
                    <a:pt x="2827" y="4344"/>
                  </a:lnTo>
                  <a:lnTo>
                    <a:pt x="2832" y="4317"/>
                  </a:lnTo>
                  <a:lnTo>
                    <a:pt x="2832" y="531"/>
                  </a:lnTo>
                  <a:lnTo>
                    <a:pt x="2827" y="502"/>
                  </a:lnTo>
                  <a:lnTo>
                    <a:pt x="2815" y="479"/>
                  </a:lnTo>
                  <a:lnTo>
                    <a:pt x="2796" y="460"/>
                  </a:lnTo>
                  <a:lnTo>
                    <a:pt x="2773" y="449"/>
                  </a:lnTo>
                  <a:lnTo>
                    <a:pt x="2744" y="443"/>
                  </a:lnTo>
                  <a:lnTo>
                    <a:pt x="554" y="443"/>
                  </a:lnTo>
                  <a:close/>
                  <a:moveTo>
                    <a:pt x="416" y="0"/>
                  </a:moveTo>
                  <a:lnTo>
                    <a:pt x="2880" y="0"/>
                  </a:lnTo>
                  <a:lnTo>
                    <a:pt x="2949" y="6"/>
                  </a:lnTo>
                  <a:lnTo>
                    <a:pt x="3013" y="21"/>
                  </a:lnTo>
                  <a:lnTo>
                    <a:pt x="3072" y="46"/>
                  </a:lnTo>
                  <a:lnTo>
                    <a:pt x="3128" y="81"/>
                  </a:lnTo>
                  <a:lnTo>
                    <a:pt x="3175" y="123"/>
                  </a:lnTo>
                  <a:lnTo>
                    <a:pt x="3218" y="171"/>
                  </a:lnTo>
                  <a:lnTo>
                    <a:pt x="3252" y="226"/>
                  </a:lnTo>
                  <a:lnTo>
                    <a:pt x="3277" y="286"/>
                  </a:lnTo>
                  <a:lnTo>
                    <a:pt x="3292" y="349"/>
                  </a:lnTo>
                  <a:lnTo>
                    <a:pt x="3298" y="418"/>
                  </a:lnTo>
                  <a:lnTo>
                    <a:pt x="3298" y="4930"/>
                  </a:lnTo>
                  <a:lnTo>
                    <a:pt x="3292" y="4997"/>
                  </a:lnTo>
                  <a:lnTo>
                    <a:pt x="3277" y="5060"/>
                  </a:lnTo>
                  <a:lnTo>
                    <a:pt x="3252" y="5122"/>
                  </a:lnTo>
                  <a:lnTo>
                    <a:pt x="3218" y="5175"/>
                  </a:lnTo>
                  <a:lnTo>
                    <a:pt x="3175" y="5223"/>
                  </a:lnTo>
                  <a:lnTo>
                    <a:pt x="3128" y="5265"/>
                  </a:lnTo>
                  <a:lnTo>
                    <a:pt x="3072" y="5300"/>
                  </a:lnTo>
                  <a:lnTo>
                    <a:pt x="3013" y="5325"/>
                  </a:lnTo>
                  <a:lnTo>
                    <a:pt x="2949" y="5340"/>
                  </a:lnTo>
                  <a:lnTo>
                    <a:pt x="2880" y="5346"/>
                  </a:lnTo>
                  <a:lnTo>
                    <a:pt x="416" y="5346"/>
                  </a:lnTo>
                  <a:lnTo>
                    <a:pt x="349" y="5340"/>
                  </a:lnTo>
                  <a:lnTo>
                    <a:pt x="286" y="5325"/>
                  </a:lnTo>
                  <a:lnTo>
                    <a:pt x="226" y="5300"/>
                  </a:lnTo>
                  <a:lnTo>
                    <a:pt x="171" y="5265"/>
                  </a:lnTo>
                  <a:lnTo>
                    <a:pt x="123" y="5223"/>
                  </a:lnTo>
                  <a:lnTo>
                    <a:pt x="80" y="5175"/>
                  </a:lnTo>
                  <a:lnTo>
                    <a:pt x="46" y="5122"/>
                  </a:lnTo>
                  <a:lnTo>
                    <a:pt x="21" y="5060"/>
                  </a:lnTo>
                  <a:lnTo>
                    <a:pt x="6" y="4997"/>
                  </a:lnTo>
                  <a:lnTo>
                    <a:pt x="0" y="4930"/>
                  </a:lnTo>
                  <a:lnTo>
                    <a:pt x="0" y="2678"/>
                  </a:lnTo>
                  <a:lnTo>
                    <a:pt x="0" y="418"/>
                  </a:lnTo>
                  <a:lnTo>
                    <a:pt x="6" y="349"/>
                  </a:lnTo>
                  <a:lnTo>
                    <a:pt x="21" y="286"/>
                  </a:lnTo>
                  <a:lnTo>
                    <a:pt x="46" y="226"/>
                  </a:lnTo>
                  <a:lnTo>
                    <a:pt x="80" y="171"/>
                  </a:lnTo>
                  <a:lnTo>
                    <a:pt x="123" y="123"/>
                  </a:lnTo>
                  <a:lnTo>
                    <a:pt x="171" y="81"/>
                  </a:lnTo>
                  <a:lnTo>
                    <a:pt x="226" y="46"/>
                  </a:lnTo>
                  <a:lnTo>
                    <a:pt x="286" y="21"/>
                  </a:lnTo>
                  <a:lnTo>
                    <a:pt x="349" y="6"/>
                  </a:lnTo>
                  <a:lnTo>
                    <a:pt x="4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0" name="Freeform 7">
              <a:extLst>
                <a:ext uri="{FF2B5EF4-FFF2-40B4-BE49-F238E27FC236}">
                  <a16:creationId xmlns:a16="http://schemas.microsoft.com/office/drawing/2014/main" id="{0C1E8BF8-D970-45C9-ABC7-66D02240BFD7}"/>
                </a:ext>
              </a:extLst>
            </p:cNvPr>
            <p:cNvSpPr>
              <a:spLocks/>
            </p:cNvSpPr>
            <p:nvPr/>
          </p:nvSpPr>
          <p:spPr bwMode="auto">
            <a:xfrm>
              <a:off x="3078" y="628"/>
              <a:ext cx="594" cy="2022"/>
            </a:xfrm>
            <a:custGeom>
              <a:avLst/>
              <a:gdLst>
                <a:gd name="T0" fmla="*/ 264 w 1188"/>
                <a:gd name="T1" fmla="*/ 6 h 4045"/>
                <a:gd name="T2" fmla="*/ 344 w 1188"/>
                <a:gd name="T3" fmla="*/ 38 h 4045"/>
                <a:gd name="T4" fmla="*/ 494 w 1188"/>
                <a:gd name="T5" fmla="*/ 188 h 4045"/>
                <a:gd name="T6" fmla="*/ 699 w 1188"/>
                <a:gd name="T7" fmla="*/ 448 h 4045"/>
                <a:gd name="T8" fmla="*/ 868 w 1188"/>
                <a:gd name="T9" fmla="*/ 726 h 4045"/>
                <a:gd name="T10" fmla="*/ 1000 w 1188"/>
                <a:gd name="T11" fmla="*/ 1017 h 4045"/>
                <a:gd name="T12" fmla="*/ 1098 w 1188"/>
                <a:gd name="T13" fmla="*/ 1320 h 4045"/>
                <a:gd name="T14" fmla="*/ 1161 w 1188"/>
                <a:gd name="T15" fmla="*/ 1630 h 4045"/>
                <a:gd name="T16" fmla="*/ 1188 w 1188"/>
                <a:gd name="T17" fmla="*/ 1944 h 4045"/>
                <a:gd name="T18" fmla="*/ 1178 w 1188"/>
                <a:gd name="T19" fmla="*/ 2258 h 4045"/>
                <a:gd name="T20" fmla="*/ 1134 w 1188"/>
                <a:gd name="T21" fmla="*/ 2570 h 4045"/>
                <a:gd name="T22" fmla="*/ 1054 w 1188"/>
                <a:gd name="T23" fmla="*/ 2877 h 4045"/>
                <a:gd name="T24" fmla="*/ 939 w 1188"/>
                <a:gd name="T25" fmla="*/ 3175 h 4045"/>
                <a:gd name="T26" fmla="*/ 787 w 1188"/>
                <a:gd name="T27" fmla="*/ 3459 h 4045"/>
                <a:gd name="T28" fmla="*/ 601 w 1188"/>
                <a:gd name="T29" fmla="*/ 3729 h 4045"/>
                <a:gd name="T30" fmla="*/ 379 w 1188"/>
                <a:gd name="T31" fmla="*/ 3980 h 4045"/>
                <a:gd name="T32" fmla="*/ 306 w 1188"/>
                <a:gd name="T33" fmla="*/ 4028 h 4045"/>
                <a:gd name="T34" fmla="*/ 222 w 1188"/>
                <a:gd name="T35" fmla="*/ 4045 h 4045"/>
                <a:gd name="T36" fmla="*/ 139 w 1188"/>
                <a:gd name="T37" fmla="*/ 4028 h 4045"/>
                <a:gd name="T38" fmla="*/ 65 w 1188"/>
                <a:gd name="T39" fmla="*/ 3980 h 4045"/>
                <a:gd name="T40" fmla="*/ 17 w 1188"/>
                <a:gd name="T41" fmla="*/ 3905 h 4045"/>
                <a:gd name="T42" fmla="*/ 0 w 1188"/>
                <a:gd name="T43" fmla="*/ 3823 h 4045"/>
                <a:gd name="T44" fmla="*/ 17 w 1188"/>
                <a:gd name="T45" fmla="*/ 3738 h 4045"/>
                <a:gd name="T46" fmla="*/ 65 w 1188"/>
                <a:gd name="T47" fmla="*/ 3666 h 4045"/>
                <a:gd name="T48" fmla="*/ 266 w 1188"/>
                <a:gd name="T49" fmla="*/ 3438 h 4045"/>
                <a:gd name="T50" fmla="*/ 431 w 1188"/>
                <a:gd name="T51" fmla="*/ 3193 h 4045"/>
                <a:gd name="T52" fmla="*/ 561 w 1188"/>
                <a:gd name="T53" fmla="*/ 2930 h 4045"/>
                <a:gd name="T54" fmla="*/ 657 w 1188"/>
                <a:gd name="T55" fmla="*/ 2658 h 4045"/>
                <a:gd name="T56" fmla="*/ 718 w 1188"/>
                <a:gd name="T57" fmla="*/ 2379 h 4045"/>
                <a:gd name="T58" fmla="*/ 745 w 1188"/>
                <a:gd name="T59" fmla="*/ 2093 h 4045"/>
                <a:gd name="T60" fmla="*/ 735 w 1188"/>
                <a:gd name="T61" fmla="*/ 1808 h 4045"/>
                <a:gd name="T62" fmla="*/ 691 w 1188"/>
                <a:gd name="T63" fmla="*/ 1526 h 4045"/>
                <a:gd name="T64" fmla="*/ 613 w 1188"/>
                <a:gd name="T65" fmla="*/ 1249 h 4045"/>
                <a:gd name="T66" fmla="*/ 500 w 1188"/>
                <a:gd name="T67" fmla="*/ 982 h 4045"/>
                <a:gd name="T68" fmla="*/ 352 w 1188"/>
                <a:gd name="T69" fmla="*/ 728 h 4045"/>
                <a:gd name="T70" fmla="*/ 170 w 1188"/>
                <a:gd name="T71" fmla="*/ 490 h 4045"/>
                <a:gd name="T72" fmla="*/ 36 w 1188"/>
                <a:gd name="T73" fmla="*/ 345 h 4045"/>
                <a:gd name="T74" fmla="*/ 3 w 1188"/>
                <a:gd name="T75" fmla="*/ 264 h 4045"/>
                <a:gd name="T76" fmla="*/ 3 w 1188"/>
                <a:gd name="T77" fmla="*/ 180 h 4045"/>
                <a:gd name="T78" fmla="*/ 36 w 1188"/>
                <a:gd name="T79" fmla="*/ 101 h 4045"/>
                <a:gd name="T80" fmla="*/ 99 w 1188"/>
                <a:gd name="T81" fmla="*/ 38 h 4045"/>
                <a:gd name="T82" fmla="*/ 180 w 1188"/>
                <a:gd name="T83" fmla="*/ 6 h 4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188" h="4045">
                  <a:moveTo>
                    <a:pt x="222" y="0"/>
                  </a:moveTo>
                  <a:lnTo>
                    <a:pt x="264" y="6"/>
                  </a:lnTo>
                  <a:lnTo>
                    <a:pt x="306" y="17"/>
                  </a:lnTo>
                  <a:lnTo>
                    <a:pt x="344" y="38"/>
                  </a:lnTo>
                  <a:lnTo>
                    <a:pt x="379" y="65"/>
                  </a:lnTo>
                  <a:lnTo>
                    <a:pt x="494" y="188"/>
                  </a:lnTo>
                  <a:lnTo>
                    <a:pt x="601" y="316"/>
                  </a:lnTo>
                  <a:lnTo>
                    <a:pt x="699" y="448"/>
                  </a:lnTo>
                  <a:lnTo>
                    <a:pt x="787" y="586"/>
                  </a:lnTo>
                  <a:lnTo>
                    <a:pt x="868" y="726"/>
                  </a:lnTo>
                  <a:lnTo>
                    <a:pt x="939" y="871"/>
                  </a:lnTo>
                  <a:lnTo>
                    <a:pt x="1000" y="1017"/>
                  </a:lnTo>
                  <a:lnTo>
                    <a:pt x="1054" y="1168"/>
                  </a:lnTo>
                  <a:lnTo>
                    <a:pt x="1098" y="1320"/>
                  </a:lnTo>
                  <a:lnTo>
                    <a:pt x="1134" y="1475"/>
                  </a:lnTo>
                  <a:lnTo>
                    <a:pt x="1161" y="1630"/>
                  </a:lnTo>
                  <a:lnTo>
                    <a:pt x="1178" y="1787"/>
                  </a:lnTo>
                  <a:lnTo>
                    <a:pt x="1188" y="1944"/>
                  </a:lnTo>
                  <a:lnTo>
                    <a:pt x="1188" y="2101"/>
                  </a:lnTo>
                  <a:lnTo>
                    <a:pt x="1178" y="2258"/>
                  </a:lnTo>
                  <a:lnTo>
                    <a:pt x="1161" y="2415"/>
                  </a:lnTo>
                  <a:lnTo>
                    <a:pt x="1134" y="2570"/>
                  </a:lnTo>
                  <a:lnTo>
                    <a:pt x="1098" y="2725"/>
                  </a:lnTo>
                  <a:lnTo>
                    <a:pt x="1054" y="2877"/>
                  </a:lnTo>
                  <a:lnTo>
                    <a:pt x="1000" y="3028"/>
                  </a:lnTo>
                  <a:lnTo>
                    <a:pt x="939" y="3175"/>
                  </a:lnTo>
                  <a:lnTo>
                    <a:pt x="868" y="3319"/>
                  </a:lnTo>
                  <a:lnTo>
                    <a:pt x="787" y="3459"/>
                  </a:lnTo>
                  <a:lnTo>
                    <a:pt x="699" y="3597"/>
                  </a:lnTo>
                  <a:lnTo>
                    <a:pt x="601" y="3729"/>
                  </a:lnTo>
                  <a:lnTo>
                    <a:pt x="494" y="3857"/>
                  </a:lnTo>
                  <a:lnTo>
                    <a:pt x="379" y="3980"/>
                  </a:lnTo>
                  <a:lnTo>
                    <a:pt x="344" y="4008"/>
                  </a:lnTo>
                  <a:lnTo>
                    <a:pt x="306" y="4028"/>
                  </a:lnTo>
                  <a:lnTo>
                    <a:pt x="264" y="4039"/>
                  </a:lnTo>
                  <a:lnTo>
                    <a:pt x="222" y="4045"/>
                  </a:lnTo>
                  <a:lnTo>
                    <a:pt x="180" y="4039"/>
                  </a:lnTo>
                  <a:lnTo>
                    <a:pt x="139" y="4028"/>
                  </a:lnTo>
                  <a:lnTo>
                    <a:pt x="99" y="4008"/>
                  </a:lnTo>
                  <a:lnTo>
                    <a:pt x="65" y="3980"/>
                  </a:lnTo>
                  <a:lnTo>
                    <a:pt x="36" y="3945"/>
                  </a:lnTo>
                  <a:lnTo>
                    <a:pt x="17" y="3905"/>
                  </a:lnTo>
                  <a:lnTo>
                    <a:pt x="3" y="3865"/>
                  </a:lnTo>
                  <a:lnTo>
                    <a:pt x="0" y="3823"/>
                  </a:lnTo>
                  <a:lnTo>
                    <a:pt x="3" y="3781"/>
                  </a:lnTo>
                  <a:lnTo>
                    <a:pt x="17" y="3738"/>
                  </a:lnTo>
                  <a:lnTo>
                    <a:pt x="36" y="3700"/>
                  </a:lnTo>
                  <a:lnTo>
                    <a:pt x="65" y="3666"/>
                  </a:lnTo>
                  <a:lnTo>
                    <a:pt x="170" y="3555"/>
                  </a:lnTo>
                  <a:lnTo>
                    <a:pt x="266" y="3438"/>
                  </a:lnTo>
                  <a:lnTo>
                    <a:pt x="352" y="3317"/>
                  </a:lnTo>
                  <a:lnTo>
                    <a:pt x="431" y="3193"/>
                  </a:lnTo>
                  <a:lnTo>
                    <a:pt x="500" y="3062"/>
                  </a:lnTo>
                  <a:lnTo>
                    <a:pt x="561" y="2930"/>
                  </a:lnTo>
                  <a:lnTo>
                    <a:pt x="613" y="2796"/>
                  </a:lnTo>
                  <a:lnTo>
                    <a:pt x="657" y="2658"/>
                  </a:lnTo>
                  <a:lnTo>
                    <a:pt x="691" y="2518"/>
                  </a:lnTo>
                  <a:lnTo>
                    <a:pt x="718" y="2379"/>
                  </a:lnTo>
                  <a:lnTo>
                    <a:pt x="735" y="2237"/>
                  </a:lnTo>
                  <a:lnTo>
                    <a:pt x="745" y="2093"/>
                  </a:lnTo>
                  <a:lnTo>
                    <a:pt x="745" y="1952"/>
                  </a:lnTo>
                  <a:lnTo>
                    <a:pt x="735" y="1808"/>
                  </a:lnTo>
                  <a:lnTo>
                    <a:pt x="718" y="1666"/>
                  </a:lnTo>
                  <a:lnTo>
                    <a:pt x="691" y="1526"/>
                  </a:lnTo>
                  <a:lnTo>
                    <a:pt x="657" y="1387"/>
                  </a:lnTo>
                  <a:lnTo>
                    <a:pt x="613" y="1249"/>
                  </a:lnTo>
                  <a:lnTo>
                    <a:pt x="561" y="1115"/>
                  </a:lnTo>
                  <a:lnTo>
                    <a:pt x="500" y="982"/>
                  </a:lnTo>
                  <a:lnTo>
                    <a:pt x="431" y="852"/>
                  </a:lnTo>
                  <a:lnTo>
                    <a:pt x="352" y="728"/>
                  </a:lnTo>
                  <a:lnTo>
                    <a:pt x="266" y="607"/>
                  </a:lnTo>
                  <a:lnTo>
                    <a:pt x="170" y="490"/>
                  </a:lnTo>
                  <a:lnTo>
                    <a:pt x="65" y="379"/>
                  </a:lnTo>
                  <a:lnTo>
                    <a:pt x="36" y="345"/>
                  </a:lnTo>
                  <a:lnTo>
                    <a:pt x="17" y="306"/>
                  </a:lnTo>
                  <a:lnTo>
                    <a:pt x="3" y="264"/>
                  </a:lnTo>
                  <a:lnTo>
                    <a:pt x="0" y="222"/>
                  </a:lnTo>
                  <a:lnTo>
                    <a:pt x="3" y="180"/>
                  </a:lnTo>
                  <a:lnTo>
                    <a:pt x="17" y="140"/>
                  </a:lnTo>
                  <a:lnTo>
                    <a:pt x="36" y="101"/>
                  </a:lnTo>
                  <a:lnTo>
                    <a:pt x="65" y="65"/>
                  </a:lnTo>
                  <a:lnTo>
                    <a:pt x="99" y="38"/>
                  </a:lnTo>
                  <a:lnTo>
                    <a:pt x="139" y="17"/>
                  </a:lnTo>
                  <a:lnTo>
                    <a:pt x="180" y="6"/>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7DBC2D"/>
                </a:highlight>
              </a:endParaRPr>
            </a:p>
          </p:txBody>
        </p:sp>
        <p:sp>
          <p:nvSpPr>
            <p:cNvPr id="31" name="Freeform 8">
              <a:extLst>
                <a:ext uri="{FF2B5EF4-FFF2-40B4-BE49-F238E27FC236}">
                  <a16:creationId xmlns:a16="http://schemas.microsoft.com/office/drawing/2014/main" id="{70C24DA9-A924-464D-AEC9-BCEED09C2102}"/>
                </a:ext>
              </a:extLst>
            </p:cNvPr>
            <p:cNvSpPr>
              <a:spLocks/>
            </p:cNvSpPr>
            <p:nvPr/>
          </p:nvSpPr>
          <p:spPr bwMode="auto">
            <a:xfrm>
              <a:off x="2755" y="952"/>
              <a:ext cx="460" cy="1375"/>
            </a:xfrm>
            <a:custGeom>
              <a:avLst/>
              <a:gdLst>
                <a:gd name="T0" fmla="*/ 264 w 920"/>
                <a:gd name="T1" fmla="*/ 4 h 2751"/>
                <a:gd name="T2" fmla="*/ 343 w 920"/>
                <a:gd name="T3" fmla="*/ 37 h 2751"/>
                <a:gd name="T4" fmla="*/ 473 w 920"/>
                <a:gd name="T5" fmla="*/ 167 h 2751"/>
                <a:gd name="T6" fmla="*/ 634 w 920"/>
                <a:gd name="T7" fmla="*/ 383 h 2751"/>
                <a:gd name="T8" fmla="*/ 759 w 920"/>
                <a:gd name="T9" fmla="*/ 617 h 2751"/>
                <a:gd name="T10" fmla="*/ 849 w 920"/>
                <a:gd name="T11" fmla="*/ 864 h 2751"/>
                <a:gd name="T12" fmla="*/ 902 w 920"/>
                <a:gd name="T13" fmla="*/ 1117 h 2751"/>
                <a:gd name="T14" fmla="*/ 920 w 920"/>
                <a:gd name="T15" fmla="*/ 1375 h 2751"/>
                <a:gd name="T16" fmla="*/ 902 w 920"/>
                <a:gd name="T17" fmla="*/ 1634 h 2751"/>
                <a:gd name="T18" fmla="*/ 849 w 920"/>
                <a:gd name="T19" fmla="*/ 1889 h 2751"/>
                <a:gd name="T20" fmla="*/ 759 w 920"/>
                <a:gd name="T21" fmla="*/ 2134 h 2751"/>
                <a:gd name="T22" fmla="*/ 634 w 920"/>
                <a:gd name="T23" fmla="*/ 2367 h 2751"/>
                <a:gd name="T24" fmla="*/ 473 w 920"/>
                <a:gd name="T25" fmla="*/ 2584 h 2751"/>
                <a:gd name="T26" fmla="*/ 343 w 920"/>
                <a:gd name="T27" fmla="*/ 2714 h 2751"/>
                <a:gd name="T28" fmla="*/ 264 w 920"/>
                <a:gd name="T29" fmla="*/ 2747 h 2751"/>
                <a:gd name="T30" fmla="*/ 180 w 920"/>
                <a:gd name="T31" fmla="*/ 2747 h 2751"/>
                <a:gd name="T32" fmla="*/ 99 w 920"/>
                <a:gd name="T33" fmla="*/ 2714 h 2751"/>
                <a:gd name="T34" fmla="*/ 36 w 920"/>
                <a:gd name="T35" fmla="*/ 2651 h 2751"/>
                <a:gd name="T36" fmla="*/ 4 w 920"/>
                <a:gd name="T37" fmla="*/ 2572 h 2751"/>
                <a:gd name="T38" fmla="*/ 4 w 920"/>
                <a:gd name="T39" fmla="*/ 2486 h 2751"/>
                <a:gd name="T40" fmla="*/ 36 w 920"/>
                <a:gd name="T41" fmla="*/ 2408 h 2751"/>
                <a:gd name="T42" fmla="*/ 147 w 920"/>
                <a:gd name="T43" fmla="*/ 2283 h 2751"/>
                <a:gd name="T44" fmla="*/ 283 w 920"/>
                <a:gd name="T45" fmla="*/ 2090 h 2751"/>
                <a:gd name="T46" fmla="*/ 385 w 920"/>
                <a:gd name="T47" fmla="*/ 1879 h 2751"/>
                <a:gd name="T48" fmla="*/ 448 w 920"/>
                <a:gd name="T49" fmla="*/ 1659 h 2751"/>
                <a:gd name="T50" fmla="*/ 477 w 920"/>
                <a:gd name="T51" fmla="*/ 1433 h 2751"/>
                <a:gd name="T52" fmla="*/ 467 w 920"/>
                <a:gd name="T53" fmla="*/ 1205 h 2751"/>
                <a:gd name="T54" fmla="*/ 421 w 920"/>
                <a:gd name="T55" fmla="*/ 981 h 2751"/>
                <a:gd name="T56" fmla="*/ 339 w 920"/>
                <a:gd name="T57" fmla="*/ 764 h 2751"/>
                <a:gd name="T58" fmla="*/ 220 w 920"/>
                <a:gd name="T59" fmla="*/ 563 h 2751"/>
                <a:gd name="T60" fmla="*/ 65 w 920"/>
                <a:gd name="T61" fmla="*/ 378 h 2751"/>
                <a:gd name="T62" fmla="*/ 17 w 920"/>
                <a:gd name="T63" fmla="*/ 305 h 2751"/>
                <a:gd name="T64" fmla="*/ 0 w 920"/>
                <a:gd name="T65" fmla="*/ 222 h 2751"/>
                <a:gd name="T66" fmla="*/ 17 w 920"/>
                <a:gd name="T67" fmla="*/ 138 h 2751"/>
                <a:gd name="T68" fmla="*/ 65 w 920"/>
                <a:gd name="T69" fmla="*/ 65 h 2751"/>
                <a:gd name="T70" fmla="*/ 138 w 920"/>
                <a:gd name="T71" fmla="*/ 16 h 2751"/>
                <a:gd name="T72" fmla="*/ 222 w 920"/>
                <a:gd name="T73" fmla="*/ 0 h 2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20" h="2751">
                  <a:moveTo>
                    <a:pt x="222" y="0"/>
                  </a:moveTo>
                  <a:lnTo>
                    <a:pt x="264" y="4"/>
                  </a:lnTo>
                  <a:lnTo>
                    <a:pt x="304" y="16"/>
                  </a:lnTo>
                  <a:lnTo>
                    <a:pt x="343" y="37"/>
                  </a:lnTo>
                  <a:lnTo>
                    <a:pt x="379" y="65"/>
                  </a:lnTo>
                  <a:lnTo>
                    <a:pt x="473" y="167"/>
                  </a:lnTo>
                  <a:lnTo>
                    <a:pt x="557" y="272"/>
                  </a:lnTo>
                  <a:lnTo>
                    <a:pt x="634" y="383"/>
                  </a:lnTo>
                  <a:lnTo>
                    <a:pt x="701" y="498"/>
                  </a:lnTo>
                  <a:lnTo>
                    <a:pt x="759" y="617"/>
                  </a:lnTo>
                  <a:lnTo>
                    <a:pt x="808" y="740"/>
                  </a:lnTo>
                  <a:lnTo>
                    <a:pt x="849" y="864"/>
                  </a:lnTo>
                  <a:lnTo>
                    <a:pt x="879" y="990"/>
                  </a:lnTo>
                  <a:lnTo>
                    <a:pt x="902" y="1117"/>
                  </a:lnTo>
                  <a:lnTo>
                    <a:pt x="916" y="1247"/>
                  </a:lnTo>
                  <a:lnTo>
                    <a:pt x="920" y="1375"/>
                  </a:lnTo>
                  <a:lnTo>
                    <a:pt x="916" y="1506"/>
                  </a:lnTo>
                  <a:lnTo>
                    <a:pt x="902" y="1634"/>
                  </a:lnTo>
                  <a:lnTo>
                    <a:pt x="879" y="1762"/>
                  </a:lnTo>
                  <a:lnTo>
                    <a:pt x="849" y="1889"/>
                  </a:lnTo>
                  <a:lnTo>
                    <a:pt x="808" y="2011"/>
                  </a:lnTo>
                  <a:lnTo>
                    <a:pt x="759" y="2134"/>
                  </a:lnTo>
                  <a:lnTo>
                    <a:pt x="701" y="2253"/>
                  </a:lnTo>
                  <a:lnTo>
                    <a:pt x="634" y="2367"/>
                  </a:lnTo>
                  <a:lnTo>
                    <a:pt x="557" y="2479"/>
                  </a:lnTo>
                  <a:lnTo>
                    <a:pt x="473" y="2584"/>
                  </a:lnTo>
                  <a:lnTo>
                    <a:pt x="379" y="2685"/>
                  </a:lnTo>
                  <a:lnTo>
                    <a:pt x="343" y="2714"/>
                  </a:lnTo>
                  <a:lnTo>
                    <a:pt x="304" y="2735"/>
                  </a:lnTo>
                  <a:lnTo>
                    <a:pt x="264" y="2747"/>
                  </a:lnTo>
                  <a:lnTo>
                    <a:pt x="222" y="2751"/>
                  </a:lnTo>
                  <a:lnTo>
                    <a:pt x="180" y="2747"/>
                  </a:lnTo>
                  <a:lnTo>
                    <a:pt x="138" y="2735"/>
                  </a:lnTo>
                  <a:lnTo>
                    <a:pt x="99" y="2714"/>
                  </a:lnTo>
                  <a:lnTo>
                    <a:pt x="65" y="2685"/>
                  </a:lnTo>
                  <a:lnTo>
                    <a:pt x="36" y="2651"/>
                  </a:lnTo>
                  <a:lnTo>
                    <a:pt x="17" y="2613"/>
                  </a:lnTo>
                  <a:lnTo>
                    <a:pt x="4" y="2572"/>
                  </a:lnTo>
                  <a:lnTo>
                    <a:pt x="0" y="2528"/>
                  </a:lnTo>
                  <a:lnTo>
                    <a:pt x="4" y="2486"/>
                  </a:lnTo>
                  <a:lnTo>
                    <a:pt x="17" y="2446"/>
                  </a:lnTo>
                  <a:lnTo>
                    <a:pt x="36" y="2408"/>
                  </a:lnTo>
                  <a:lnTo>
                    <a:pt x="65" y="2373"/>
                  </a:lnTo>
                  <a:lnTo>
                    <a:pt x="147" y="2283"/>
                  </a:lnTo>
                  <a:lnTo>
                    <a:pt x="220" y="2187"/>
                  </a:lnTo>
                  <a:lnTo>
                    <a:pt x="283" y="2090"/>
                  </a:lnTo>
                  <a:lnTo>
                    <a:pt x="339" y="1986"/>
                  </a:lnTo>
                  <a:lnTo>
                    <a:pt x="385" y="1879"/>
                  </a:lnTo>
                  <a:lnTo>
                    <a:pt x="421" y="1770"/>
                  </a:lnTo>
                  <a:lnTo>
                    <a:pt x="448" y="1659"/>
                  </a:lnTo>
                  <a:lnTo>
                    <a:pt x="467" y="1546"/>
                  </a:lnTo>
                  <a:lnTo>
                    <a:pt x="477" y="1433"/>
                  </a:lnTo>
                  <a:lnTo>
                    <a:pt x="477" y="1318"/>
                  </a:lnTo>
                  <a:lnTo>
                    <a:pt x="467" y="1205"/>
                  </a:lnTo>
                  <a:lnTo>
                    <a:pt x="448" y="1092"/>
                  </a:lnTo>
                  <a:lnTo>
                    <a:pt x="421" y="981"/>
                  </a:lnTo>
                  <a:lnTo>
                    <a:pt x="385" y="872"/>
                  </a:lnTo>
                  <a:lnTo>
                    <a:pt x="339" y="764"/>
                  </a:lnTo>
                  <a:lnTo>
                    <a:pt x="283" y="661"/>
                  </a:lnTo>
                  <a:lnTo>
                    <a:pt x="220" y="563"/>
                  </a:lnTo>
                  <a:lnTo>
                    <a:pt x="147" y="468"/>
                  </a:lnTo>
                  <a:lnTo>
                    <a:pt x="65" y="378"/>
                  </a:lnTo>
                  <a:lnTo>
                    <a:pt x="36" y="343"/>
                  </a:lnTo>
                  <a:lnTo>
                    <a:pt x="17" y="305"/>
                  </a:lnTo>
                  <a:lnTo>
                    <a:pt x="4" y="265"/>
                  </a:lnTo>
                  <a:lnTo>
                    <a:pt x="0" y="222"/>
                  </a:lnTo>
                  <a:lnTo>
                    <a:pt x="4" y="180"/>
                  </a:lnTo>
                  <a:lnTo>
                    <a:pt x="17" y="138"/>
                  </a:lnTo>
                  <a:lnTo>
                    <a:pt x="36" y="100"/>
                  </a:lnTo>
                  <a:lnTo>
                    <a:pt x="65" y="65"/>
                  </a:lnTo>
                  <a:lnTo>
                    <a:pt x="99" y="37"/>
                  </a:lnTo>
                  <a:lnTo>
                    <a:pt x="138" y="16"/>
                  </a:lnTo>
                  <a:lnTo>
                    <a:pt x="180" y="4"/>
                  </a:lnTo>
                  <a:lnTo>
                    <a:pt x="22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7DBC2D"/>
                </a:highlight>
              </a:endParaRPr>
            </a:p>
          </p:txBody>
        </p:sp>
        <p:sp>
          <p:nvSpPr>
            <p:cNvPr id="32" name="Freeform 9">
              <a:extLst>
                <a:ext uri="{FF2B5EF4-FFF2-40B4-BE49-F238E27FC236}">
                  <a16:creationId xmlns:a16="http://schemas.microsoft.com/office/drawing/2014/main" id="{01463F0C-5375-45E3-87A3-C9CD1366B382}"/>
                </a:ext>
              </a:extLst>
            </p:cNvPr>
            <p:cNvSpPr>
              <a:spLocks/>
            </p:cNvSpPr>
            <p:nvPr/>
          </p:nvSpPr>
          <p:spPr bwMode="auto">
            <a:xfrm>
              <a:off x="2429" y="1278"/>
              <a:ext cx="325" cy="722"/>
            </a:xfrm>
            <a:custGeom>
              <a:avLst/>
              <a:gdLst>
                <a:gd name="T0" fmla="*/ 223 w 652"/>
                <a:gd name="T1" fmla="*/ 0 h 1444"/>
                <a:gd name="T2" fmla="*/ 265 w 652"/>
                <a:gd name="T3" fmla="*/ 4 h 1444"/>
                <a:gd name="T4" fmla="*/ 305 w 652"/>
                <a:gd name="T5" fmla="*/ 16 h 1444"/>
                <a:gd name="T6" fmla="*/ 345 w 652"/>
                <a:gd name="T7" fmla="*/ 37 h 1444"/>
                <a:gd name="T8" fmla="*/ 380 w 652"/>
                <a:gd name="T9" fmla="*/ 66 h 1444"/>
                <a:gd name="T10" fmla="*/ 443 w 652"/>
                <a:gd name="T11" fmla="*/ 134 h 1444"/>
                <a:gd name="T12" fmla="*/ 498 w 652"/>
                <a:gd name="T13" fmla="*/ 211 h 1444"/>
                <a:gd name="T14" fmla="*/ 544 w 652"/>
                <a:gd name="T15" fmla="*/ 290 h 1444"/>
                <a:gd name="T16" fmla="*/ 583 w 652"/>
                <a:gd name="T17" fmla="*/ 372 h 1444"/>
                <a:gd name="T18" fmla="*/ 613 w 652"/>
                <a:gd name="T19" fmla="*/ 458 h 1444"/>
                <a:gd name="T20" fmla="*/ 635 w 652"/>
                <a:gd name="T21" fmla="*/ 544 h 1444"/>
                <a:gd name="T22" fmla="*/ 648 w 652"/>
                <a:gd name="T23" fmla="*/ 632 h 1444"/>
                <a:gd name="T24" fmla="*/ 652 w 652"/>
                <a:gd name="T25" fmla="*/ 722 h 1444"/>
                <a:gd name="T26" fmla="*/ 648 w 652"/>
                <a:gd name="T27" fmla="*/ 812 h 1444"/>
                <a:gd name="T28" fmla="*/ 635 w 652"/>
                <a:gd name="T29" fmla="*/ 901 h 1444"/>
                <a:gd name="T30" fmla="*/ 613 w 652"/>
                <a:gd name="T31" fmla="*/ 987 h 1444"/>
                <a:gd name="T32" fmla="*/ 583 w 652"/>
                <a:gd name="T33" fmla="*/ 1073 h 1444"/>
                <a:gd name="T34" fmla="*/ 544 w 652"/>
                <a:gd name="T35" fmla="*/ 1155 h 1444"/>
                <a:gd name="T36" fmla="*/ 498 w 652"/>
                <a:gd name="T37" fmla="*/ 1234 h 1444"/>
                <a:gd name="T38" fmla="*/ 443 w 652"/>
                <a:gd name="T39" fmla="*/ 1310 h 1444"/>
                <a:gd name="T40" fmla="*/ 380 w 652"/>
                <a:gd name="T41" fmla="*/ 1381 h 1444"/>
                <a:gd name="T42" fmla="*/ 345 w 652"/>
                <a:gd name="T43" fmla="*/ 1408 h 1444"/>
                <a:gd name="T44" fmla="*/ 305 w 652"/>
                <a:gd name="T45" fmla="*/ 1429 h 1444"/>
                <a:gd name="T46" fmla="*/ 265 w 652"/>
                <a:gd name="T47" fmla="*/ 1441 h 1444"/>
                <a:gd name="T48" fmla="*/ 223 w 652"/>
                <a:gd name="T49" fmla="*/ 1444 h 1444"/>
                <a:gd name="T50" fmla="*/ 180 w 652"/>
                <a:gd name="T51" fmla="*/ 1441 h 1444"/>
                <a:gd name="T52" fmla="*/ 138 w 652"/>
                <a:gd name="T53" fmla="*/ 1429 h 1444"/>
                <a:gd name="T54" fmla="*/ 100 w 652"/>
                <a:gd name="T55" fmla="*/ 1408 h 1444"/>
                <a:gd name="T56" fmla="*/ 65 w 652"/>
                <a:gd name="T57" fmla="*/ 1381 h 1444"/>
                <a:gd name="T58" fmla="*/ 37 w 652"/>
                <a:gd name="T59" fmla="*/ 1345 h 1444"/>
                <a:gd name="T60" fmla="*/ 17 w 652"/>
                <a:gd name="T61" fmla="*/ 1307 h 1444"/>
                <a:gd name="T62" fmla="*/ 4 w 652"/>
                <a:gd name="T63" fmla="*/ 1266 h 1444"/>
                <a:gd name="T64" fmla="*/ 0 w 652"/>
                <a:gd name="T65" fmla="*/ 1224 h 1444"/>
                <a:gd name="T66" fmla="*/ 4 w 652"/>
                <a:gd name="T67" fmla="*/ 1182 h 1444"/>
                <a:gd name="T68" fmla="*/ 17 w 652"/>
                <a:gd name="T69" fmla="*/ 1140 h 1444"/>
                <a:gd name="T70" fmla="*/ 37 w 652"/>
                <a:gd name="T71" fmla="*/ 1102 h 1444"/>
                <a:gd name="T72" fmla="*/ 65 w 652"/>
                <a:gd name="T73" fmla="*/ 1067 h 1444"/>
                <a:gd name="T74" fmla="*/ 113 w 652"/>
                <a:gd name="T75" fmla="*/ 1012 h 1444"/>
                <a:gd name="T76" fmla="*/ 150 w 652"/>
                <a:gd name="T77" fmla="*/ 952 h 1444"/>
                <a:gd name="T78" fmla="*/ 178 w 652"/>
                <a:gd name="T79" fmla="*/ 889 h 1444"/>
                <a:gd name="T80" fmla="*/ 198 w 652"/>
                <a:gd name="T81" fmla="*/ 824 h 1444"/>
                <a:gd name="T82" fmla="*/ 207 w 652"/>
                <a:gd name="T83" fmla="*/ 757 h 1444"/>
                <a:gd name="T84" fmla="*/ 207 w 652"/>
                <a:gd name="T85" fmla="*/ 688 h 1444"/>
                <a:gd name="T86" fmla="*/ 198 w 652"/>
                <a:gd name="T87" fmla="*/ 621 h 1444"/>
                <a:gd name="T88" fmla="*/ 178 w 652"/>
                <a:gd name="T89" fmla="*/ 556 h 1444"/>
                <a:gd name="T90" fmla="*/ 150 w 652"/>
                <a:gd name="T91" fmla="*/ 493 h 1444"/>
                <a:gd name="T92" fmla="*/ 113 w 652"/>
                <a:gd name="T93" fmla="*/ 433 h 1444"/>
                <a:gd name="T94" fmla="*/ 65 w 652"/>
                <a:gd name="T95" fmla="*/ 378 h 1444"/>
                <a:gd name="T96" fmla="*/ 37 w 652"/>
                <a:gd name="T97" fmla="*/ 343 h 1444"/>
                <a:gd name="T98" fmla="*/ 17 w 652"/>
                <a:gd name="T99" fmla="*/ 305 h 1444"/>
                <a:gd name="T100" fmla="*/ 4 w 652"/>
                <a:gd name="T101" fmla="*/ 263 h 1444"/>
                <a:gd name="T102" fmla="*/ 0 w 652"/>
                <a:gd name="T103" fmla="*/ 221 h 1444"/>
                <a:gd name="T104" fmla="*/ 4 w 652"/>
                <a:gd name="T105" fmla="*/ 178 h 1444"/>
                <a:gd name="T106" fmla="*/ 17 w 652"/>
                <a:gd name="T107" fmla="*/ 138 h 1444"/>
                <a:gd name="T108" fmla="*/ 37 w 652"/>
                <a:gd name="T109" fmla="*/ 100 h 1444"/>
                <a:gd name="T110" fmla="*/ 65 w 652"/>
                <a:gd name="T111" fmla="*/ 66 h 1444"/>
                <a:gd name="T112" fmla="*/ 100 w 652"/>
                <a:gd name="T113" fmla="*/ 37 h 1444"/>
                <a:gd name="T114" fmla="*/ 138 w 652"/>
                <a:gd name="T115" fmla="*/ 16 h 1444"/>
                <a:gd name="T116" fmla="*/ 180 w 652"/>
                <a:gd name="T117" fmla="*/ 4 h 1444"/>
                <a:gd name="T118" fmla="*/ 223 w 652"/>
                <a:gd name="T119" fmla="*/ 0 h 1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52" h="1444">
                  <a:moveTo>
                    <a:pt x="223" y="0"/>
                  </a:moveTo>
                  <a:lnTo>
                    <a:pt x="265" y="4"/>
                  </a:lnTo>
                  <a:lnTo>
                    <a:pt x="305" y="16"/>
                  </a:lnTo>
                  <a:lnTo>
                    <a:pt x="345" y="37"/>
                  </a:lnTo>
                  <a:lnTo>
                    <a:pt x="380" y="66"/>
                  </a:lnTo>
                  <a:lnTo>
                    <a:pt x="443" y="134"/>
                  </a:lnTo>
                  <a:lnTo>
                    <a:pt x="498" y="211"/>
                  </a:lnTo>
                  <a:lnTo>
                    <a:pt x="544" y="290"/>
                  </a:lnTo>
                  <a:lnTo>
                    <a:pt x="583" y="372"/>
                  </a:lnTo>
                  <a:lnTo>
                    <a:pt x="613" y="458"/>
                  </a:lnTo>
                  <a:lnTo>
                    <a:pt x="635" y="544"/>
                  </a:lnTo>
                  <a:lnTo>
                    <a:pt x="648" y="632"/>
                  </a:lnTo>
                  <a:lnTo>
                    <a:pt x="652" y="722"/>
                  </a:lnTo>
                  <a:lnTo>
                    <a:pt x="648" y="812"/>
                  </a:lnTo>
                  <a:lnTo>
                    <a:pt x="635" y="901"/>
                  </a:lnTo>
                  <a:lnTo>
                    <a:pt x="613" y="987"/>
                  </a:lnTo>
                  <a:lnTo>
                    <a:pt x="583" y="1073"/>
                  </a:lnTo>
                  <a:lnTo>
                    <a:pt x="544" y="1155"/>
                  </a:lnTo>
                  <a:lnTo>
                    <a:pt x="498" y="1234"/>
                  </a:lnTo>
                  <a:lnTo>
                    <a:pt x="443" y="1310"/>
                  </a:lnTo>
                  <a:lnTo>
                    <a:pt x="380" y="1381"/>
                  </a:lnTo>
                  <a:lnTo>
                    <a:pt x="345" y="1408"/>
                  </a:lnTo>
                  <a:lnTo>
                    <a:pt x="305" y="1429"/>
                  </a:lnTo>
                  <a:lnTo>
                    <a:pt x="265" y="1441"/>
                  </a:lnTo>
                  <a:lnTo>
                    <a:pt x="223" y="1444"/>
                  </a:lnTo>
                  <a:lnTo>
                    <a:pt x="180" y="1441"/>
                  </a:lnTo>
                  <a:lnTo>
                    <a:pt x="138" y="1429"/>
                  </a:lnTo>
                  <a:lnTo>
                    <a:pt x="100" y="1408"/>
                  </a:lnTo>
                  <a:lnTo>
                    <a:pt x="65" y="1381"/>
                  </a:lnTo>
                  <a:lnTo>
                    <a:pt x="37" y="1345"/>
                  </a:lnTo>
                  <a:lnTo>
                    <a:pt x="17" y="1307"/>
                  </a:lnTo>
                  <a:lnTo>
                    <a:pt x="4" y="1266"/>
                  </a:lnTo>
                  <a:lnTo>
                    <a:pt x="0" y="1224"/>
                  </a:lnTo>
                  <a:lnTo>
                    <a:pt x="4" y="1182"/>
                  </a:lnTo>
                  <a:lnTo>
                    <a:pt x="17" y="1140"/>
                  </a:lnTo>
                  <a:lnTo>
                    <a:pt x="37" y="1102"/>
                  </a:lnTo>
                  <a:lnTo>
                    <a:pt x="65" y="1067"/>
                  </a:lnTo>
                  <a:lnTo>
                    <a:pt x="113" y="1012"/>
                  </a:lnTo>
                  <a:lnTo>
                    <a:pt x="150" y="952"/>
                  </a:lnTo>
                  <a:lnTo>
                    <a:pt x="178" y="889"/>
                  </a:lnTo>
                  <a:lnTo>
                    <a:pt x="198" y="824"/>
                  </a:lnTo>
                  <a:lnTo>
                    <a:pt x="207" y="757"/>
                  </a:lnTo>
                  <a:lnTo>
                    <a:pt x="207" y="688"/>
                  </a:lnTo>
                  <a:lnTo>
                    <a:pt x="198" y="621"/>
                  </a:lnTo>
                  <a:lnTo>
                    <a:pt x="178" y="556"/>
                  </a:lnTo>
                  <a:lnTo>
                    <a:pt x="150" y="493"/>
                  </a:lnTo>
                  <a:lnTo>
                    <a:pt x="113" y="433"/>
                  </a:lnTo>
                  <a:lnTo>
                    <a:pt x="65" y="378"/>
                  </a:lnTo>
                  <a:lnTo>
                    <a:pt x="37" y="343"/>
                  </a:lnTo>
                  <a:lnTo>
                    <a:pt x="17" y="305"/>
                  </a:lnTo>
                  <a:lnTo>
                    <a:pt x="4" y="263"/>
                  </a:lnTo>
                  <a:lnTo>
                    <a:pt x="0" y="221"/>
                  </a:lnTo>
                  <a:lnTo>
                    <a:pt x="4" y="178"/>
                  </a:lnTo>
                  <a:lnTo>
                    <a:pt x="17" y="138"/>
                  </a:lnTo>
                  <a:lnTo>
                    <a:pt x="37" y="100"/>
                  </a:lnTo>
                  <a:lnTo>
                    <a:pt x="65" y="66"/>
                  </a:lnTo>
                  <a:lnTo>
                    <a:pt x="100" y="37"/>
                  </a:lnTo>
                  <a:lnTo>
                    <a:pt x="138" y="16"/>
                  </a:lnTo>
                  <a:lnTo>
                    <a:pt x="180" y="4"/>
                  </a:lnTo>
                  <a:lnTo>
                    <a:pt x="2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highlight>
                  <a:srgbClr val="7DBC2D"/>
                </a:highlight>
              </a:endParaRPr>
            </a:p>
          </p:txBody>
        </p:sp>
      </p:grpSp>
      <p:grpSp>
        <p:nvGrpSpPr>
          <p:cNvPr id="33" name="Group 18">
            <a:extLst>
              <a:ext uri="{FF2B5EF4-FFF2-40B4-BE49-F238E27FC236}">
                <a16:creationId xmlns:a16="http://schemas.microsoft.com/office/drawing/2014/main" id="{1AFB4660-CAF3-495F-8877-D548FCCE9F10}"/>
              </a:ext>
            </a:extLst>
          </p:cNvPr>
          <p:cNvGrpSpPr>
            <a:grpSpLocks noChangeAspect="1"/>
          </p:cNvGrpSpPr>
          <p:nvPr/>
        </p:nvGrpSpPr>
        <p:grpSpPr bwMode="auto">
          <a:xfrm>
            <a:off x="4589169" y="3359715"/>
            <a:ext cx="244782" cy="246644"/>
            <a:chOff x="2259" y="569"/>
            <a:chExt cx="3155" cy="3179"/>
          </a:xfrm>
          <a:solidFill>
            <a:srgbClr val="16A1CA"/>
          </a:solidFill>
        </p:grpSpPr>
        <p:sp>
          <p:nvSpPr>
            <p:cNvPr id="34" name="Freeform 20">
              <a:extLst>
                <a:ext uri="{FF2B5EF4-FFF2-40B4-BE49-F238E27FC236}">
                  <a16:creationId xmlns:a16="http://schemas.microsoft.com/office/drawing/2014/main" id="{34E40727-46E6-405B-891D-98118BD747F1}"/>
                </a:ext>
              </a:extLst>
            </p:cNvPr>
            <p:cNvSpPr>
              <a:spLocks/>
            </p:cNvSpPr>
            <p:nvPr/>
          </p:nvSpPr>
          <p:spPr bwMode="auto">
            <a:xfrm>
              <a:off x="2259" y="3206"/>
              <a:ext cx="3099" cy="542"/>
            </a:xfrm>
            <a:custGeom>
              <a:avLst/>
              <a:gdLst>
                <a:gd name="T0" fmla="*/ 631 w 6198"/>
                <a:gd name="T1" fmla="*/ 0 h 1086"/>
                <a:gd name="T2" fmla="*/ 5567 w 6198"/>
                <a:gd name="T3" fmla="*/ 0 h 1086"/>
                <a:gd name="T4" fmla="*/ 5631 w 6198"/>
                <a:gd name="T5" fmla="*/ 6 h 1086"/>
                <a:gd name="T6" fmla="*/ 5693 w 6198"/>
                <a:gd name="T7" fmla="*/ 20 h 1086"/>
                <a:gd name="T8" fmla="*/ 5753 w 6198"/>
                <a:gd name="T9" fmla="*/ 43 h 1086"/>
                <a:gd name="T10" fmla="*/ 5807 w 6198"/>
                <a:gd name="T11" fmla="*/ 74 h 1086"/>
                <a:gd name="T12" fmla="*/ 5855 w 6198"/>
                <a:gd name="T13" fmla="*/ 114 h 1086"/>
                <a:gd name="T14" fmla="*/ 5898 w 6198"/>
                <a:gd name="T15" fmla="*/ 159 h 1086"/>
                <a:gd name="T16" fmla="*/ 5935 w 6198"/>
                <a:gd name="T17" fmla="*/ 213 h 1086"/>
                <a:gd name="T18" fmla="*/ 5962 w 6198"/>
                <a:gd name="T19" fmla="*/ 271 h 1086"/>
                <a:gd name="T20" fmla="*/ 6187 w 6198"/>
                <a:gd name="T21" fmla="*/ 842 h 1086"/>
                <a:gd name="T22" fmla="*/ 6196 w 6198"/>
                <a:gd name="T23" fmla="*/ 884 h 1086"/>
                <a:gd name="T24" fmla="*/ 6198 w 6198"/>
                <a:gd name="T25" fmla="*/ 927 h 1086"/>
                <a:gd name="T26" fmla="*/ 6187 w 6198"/>
                <a:gd name="T27" fmla="*/ 969 h 1086"/>
                <a:gd name="T28" fmla="*/ 6167 w 6198"/>
                <a:gd name="T29" fmla="*/ 1008 h 1086"/>
                <a:gd name="T30" fmla="*/ 6146 w 6198"/>
                <a:gd name="T31" fmla="*/ 1033 h 1086"/>
                <a:gd name="T32" fmla="*/ 6119 w 6198"/>
                <a:gd name="T33" fmla="*/ 1057 h 1086"/>
                <a:gd name="T34" fmla="*/ 6088 w 6198"/>
                <a:gd name="T35" fmla="*/ 1072 h 1086"/>
                <a:gd name="T36" fmla="*/ 6055 w 6198"/>
                <a:gd name="T37" fmla="*/ 1082 h 1086"/>
                <a:gd name="T38" fmla="*/ 6020 w 6198"/>
                <a:gd name="T39" fmla="*/ 1086 h 1086"/>
                <a:gd name="T40" fmla="*/ 178 w 6198"/>
                <a:gd name="T41" fmla="*/ 1086 h 1086"/>
                <a:gd name="T42" fmla="*/ 143 w 6198"/>
                <a:gd name="T43" fmla="*/ 1082 h 1086"/>
                <a:gd name="T44" fmla="*/ 110 w 6198"/>
                <a:gd name="T45" fmla="*/ 1072 h 1086"/>
                <a:gd name="T46" fmla="*/ 79 w 6198"/>
                <a:gd name="T47" fmla="*/ 1057 h 1086"/>
                <a:gd name="T48" fmla="*/ 52 w 6198"/>
                <a:gd name="T49" fmla="*/ 1033 h 1086"/>
                <a:gd name="T50" fmla="*/ 31 w 6198"/>
                <a:gd name="T51" fmla="*/ 1008 h 1086"/>
                <a:gd name="T52" fmla="*/ 10 w 6198"/>
                <a:gd name="T53" fmla="*/ 969 h 1086"/>
                <a:gd name="T54" fmla="*/ 0 w 6198"/>
                <a:gd name="T55" fmla="*/ 927 h 1086"/>
                <a:gd name="T56" fmla="*/ 0 w 6198"/>
                <a:gd name="T57" fmla="*/ 884 h 1086"/>
                <a:gd name="T58" fmla="*/ 12 w 6198"/>
                <a:gd name="T59" fmla="*/ 842 h 1086"/>
                <a:gd name="T60" fmla="*/ 234 w 6198"/>
                <a:gd name="T61" fmla="*/ 271 h 1086"/>
                <a:gd name="T62" fmla="*/ 263 w 6198"/>
                <a:gd name="T63" fmla="*/ 213 h 1086"/>
                <a:gd name="T64" fmla="*/ 298 w 6198"/>
                <a:gd name="T65" fmla="*/ 159 h 1086"/>
                <a:gd name="T66" fmla="*/ 343 w 6198"/>
                <a:gd name="T67" fmla="*/ 114 h 1086"/>
                <a:gd name="T68" fmla="*/ 391 w 6198"/>
                <a:gd name="T69" fmla="*/ 74 h 1086"/>
                <a:gd name="T70" fmla="*/ 445 w 6198"/>
                <a:gd name="T71" fmla="*/ 43 h 1086"/>
                <a:gd name="T72" fmla="*/ 503 w 6198"/>
                <a:gd name="T73" fmla="*/ 20 h 1086"/>
                <a:gd name="T74" fmla="*/ 565 w 6198"/>
                <a:gd name="T75" fmla="*/ 6 h 1086"/>
                <a:gd name="T76" fmla="*/ 631 w 6198"/>
                <a:gd name="T77" fmla="*/ 0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198" h="1086">
                  <a:moveTo>
                    <a:pt x="631" y="0"/>
                  </a:moveTo>
                  <a:lnTo>
                    <a:pt x="5567" y="0"/>
                  </a:lnTo>
                  <a:lnTo>
                    <a:pt x="5631" y="6"/>
                  </a:lnTo>
                  <a:lnTo>
                    <a:pt x="5693" y="20"/>
                  </a:lnTo>
                  <a:lnTo>
                    <a:pt x="5753" y="43"/>
                  </a:lnTo>
                  <a:lnTo>
                    <a:pt x="5807" y="74"/>
                  </a:lnTo>
                  <a:lnTo>
                    <a:pt x="5855" y="114"/>
                  </a:lnTo>
                  <a:lnTo>
                    <a:pt x="5898" y="159"/>
                  </a:lnTo>
                  <a:lnTo>
                    <a:pt x="5935" y="213"/>
                  </a:lnTo>
                  <a:lnTo>
                    <a:pt x="5962" y="271"/>
                  </a:lnTo>
                  <a:lnTo>
                    <a:pt x="6187" y="842"/>
                  </a:lnTo>
                  <a:lnTo>
                    <a:pt x="6196" y="884"/>
                  </a:lnTo>
                  <a:lnTo>
                    <a:pt x="6198" y="927"/>
                  </a:lnTo>
                  <a:lnTo>
                    <a:pt x="6187" y="969"/>
                  </a:lnTo>
                  <a:lnTo>
                    <a:pt x="6167" y="1008"/>
                  </a:lnTo>
                  <a:lnTo>
                    <a:pt x="6146" y="1033"/>
                  </a:lnTo>
                  <a:lnTo>
                    <a:pt x="6119" y="1057"/>
                  </a:lnTo>
                  <a:lnTo>
                    <a:pt x="6088" y="1072"/>
                  </a:lnTo>
                  <a:lnTo>
                    <a:pt x="6055" y="1082"/>
                  </a:lnTo>
                  <a:lnTo>
                    <a:pt x="6020" y="1086"/>
                  </a:lnTo>
                  <a:lnTo>
                    <a:pt x="178" y="1086"/>
                  </a:lnTo>
                  <a:lnTo>
                    <a:pt x="143" y="1082"/>
                  </a:lnTo>
                  <a:lnTo>
                    <a:pt x="110" y="1072"/>
                  </a:lnTo>
                  <a:lnTo>
                    <a:pt x="79" y="1057"/>
                  </a:lnTo>
                  <a:lnTo>
                    <a:pt x="52" y="1033"/>
                  </a:lnTo>
                  <a:lnTo>
                    <a:pt x="31" y="1008"/>
                  </a:lnTo>
                  <a:lnTo>
                    <a:pt x="10" y="969"/>
                  </a:lnTo>
                  <a:lnTo>
                    <a:pt x="0" y="927"/>
                  </a:lnTo>
                  <a:lnTo>
                    <a:pt x="0" y="884"/>
                  </a:lnTo>
                  <a:lnTo>
                    <a:pt x="12" y="842"/>
                  </a:lnTo>
                  <a:lnTo>
                    <a:pt x="234" y="271"/>
                  </a:lnTo>
                  <a:lnTo>
                    <a:pt x="263" y="213"/>
                  </a:lnTo>
                  <a:lnTo>
                    <a:pt x="298" y="159"/>
                  </a:lnTo>
                  <a:lnTo>
                    <a:pt x="343" y="114"/>
                  </a:lnTo>
                  <a:lnTo>
                    <a:pt x="391" y="74"/>
                  </a:lnTo>
                  <a:lnTo>
                    <a:pt x="445" y="43"/>
                  </a:lnTo>
                  <a:lnTo>
                    <a:pt x="503" y="20"/>
                  </a:lnTo>
                  <a:lnTo>
                    <a:pt x="565" y="6"/>
                  </a:lnTo>
                  <a:lnTo>
                    <a:pt x="6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5" name="Freeform 21">
              <a:extLst>
                <a:ext uri="{FF2B5EF4-FFF2-40B4-BE49-F238E27FC236}">
                  <a16:creationId xmlns:a16="http://schemas.microsoft.com/office/drawing/2014/main" id="{9F151D24-8157-4846-A6D9-0E790C3D1F38}"/>
                </a:ext>
              </a:extLst>
            </p:cNvPr>
            <p:cNvSpPr>
              <a:spLocks/>
            </p:cNvSpPr>
            <p:nvPr/>
          </p:nvSpPr>
          <p:spPr bwMode="auto">
            <a:xfrm>
              <a:off x="2445" y="1082"/>
              <a:ext cx="2727" cy="1905"/>
            </a:xfrm>
            <a:custGeom>
              <a:avLst/>
              <a:gdLst>
                <a:gd name="T0" fmla="*/ 424 w 5454"/>
                <a:gd name="T1" fmla="*/ 0 h 3809"/>
                <a:gd name="T2" fmla="*/ 2486 w 5454"/>
                <a:gd name="T3" fmla="*/ 0 h 3809"/>
                <a:gd name="T4" fmla="*/ 2486 w 5454"/>
                <a:gd name="T5" fmla="*/ 424 h 3809"/>
                <a:gd name="T6" fmla="*/ 424 w 5454"/>
                <a:gd name="T7" fmla="*/ 424 h 3809"/>
                <a:gd name="T8" fmla="*/ 424 w 5454"/>
                <a:gd name="T9" fmla="*/ 3383 h 3809"/>
                <a:gd name="T10" fmla="*/ 5028 w 5454"/>
                <a:gd name="T11" fmla="*/ 3385 h 3809"/>
                <a:gd name="T12" fmla="*/ 5028 w 5454"/>
                <a:gd name="T13" fmla="*/ 1406 h 3809"/>
                <a:gd name="T14" fmla="*/ 5454 w 5454"/>
                <a:gd name="T15" fmla="*/ 1406 h 3809"/>
                <a:gd name="T16" fmla="*/ 5454 w 5454"/>
                <a:gd name="T17" fmla="*/ 3383 h 3809"/>
                <a:gd name="T18" fmla="*/ 5449 w 5454"/>
                <a:gd name="T19" fmla="*/ 3453 h 3809"/>
                <a:gd name="T20" fmla="*/ 5433 w 5454"/>
                <a:gd name="T21" fmla="*/ 3519 h 3809"/>
                <a:gd name="T22" fmla="*/ 5406 w 5454"/>
                <a:gd name="T23" fmla="*/ 3579 h 3809"/>
                <a:gd name="T24" fmla="*/ 5371 w 5454"/>
                <a:gd name="T25" fmla="*/ 3635 h 3809"/>
                <a:gd name="T26" fmla="*/ 5329 w 5454"/>
                <a:gd name="T27" fmla="*/ 3683 h 3809"/>
                <a:gd name="T28" fmla="*/ 5280 w 5454"/>
                <a:gd name="T29" fmla="*/ 3726 h 3809"/>
                <a:gd name="T30" fmla="*/ 5224 w 5454"/>
                <a:gd name="T31" fmla="*/ 3761 h 3809"/>
                <a:gd name="T32" fmla="*/ 5164 w 5454"/>
                <a:gd name="T33" fmla="*/ 3786 h 3809"/>
                <a:gd name="T34" fmla="*/ 5098 w 5454"/>
                <a:gd name="T35" fmla="*/ 3803 h 3809"/>
                <a:gd name="T36" fmla="*/ 5028 w 5454"/>
                <a:gd name="T37" fmla="*/ 3809 h 3809"/>
                <a:gd name="T38" fmla="*/ 424 w 5454"/>
                <a:gd name="T39" fmla="*/ 3809 h 3809"/>
                <a:gd name="T40" fmla="*/ 356 w 5454"/>
                <a:gd name="T41" fmla="*/ 3803 h 3809"/>
                <a:gd name="T42" fmla="*/ 290 w 5454"/>
                <a:gd name="T43" fmla="*/ 3786 h 3809"/>
                <a:gd name="T44" fmla="*/ 230 w 5454"/>
                <a:gd name="T45" fmla="*/ 3761 h 3809"/>
                <a:gd name="T46" fmla="*/ 174 w 5454"/>
                <a:gd name="T47" fmla="*/ 3726 h 3809"/>
                <a:gd name="T48" fmla="*/ 124 w 5454"/>
                <a:gd name="T49" fmla="*/ 3683 h 3809"/>
                <a:gd name="T50" fmla="*/ 81 w 5454"/>
                <a:gd name="T51" fmla="*/ 3635 h 3809"/>
                <a:gd name="T52" fmla="*/ 46 w 5454"/>
                <a:gd name="T53" fmla="*/ 3579 h 3809"/>
                <a:gd name="T54" fmla="*/ 21 w 5454"/>
                <a:gd name="T55" fmla="*/ 3519 h 3809"/>
                <a:gd name="T56" fmla="*/ 6 w 5454"/>
                <a:gd name="T57" fmla="*/ 3453 h 3809"/>
                <a:gd name="T58" fmla="*/ 0 w 5454"/>
                <a:gd name="T59" fmla="*/ 3383 h 3809"/>
                <a:gd name="T60" fmla="*/ 0 w 5454"/>
                <a:gd name="T61" fmla="*/ 424 h 3809"/>
                <a:gd name="T62" fmla="*/ 6 w 5454"/>
                <a:gd name="T63" fmla="*/ 356 h 3809"/>
                <a:gd name="T64" fmla="*/ 21 w 5454"/>
                <a:gd name="T65" fmla="*/ 290 h 3809"/>
                <a:gd name="T66" fmla="*/ 46 w 5454"/>
                <a:gd name="T67" fmla="*/ 230 h 3809"/>
                <a:gd name="T68" fmla="*/ 81 w 5454"/>
                <a:gd name="T69" fmla="*/ 174 h 3809"/>
                <a:gd name="T70" fmla="*/ 124 w 5454"/>
                <a:gd name="T71" fmla="*/ 124 h 3809"/>
                <a:gd name="T72" fmla="*/ 174 w 5454"/>
                <a:gd name="T73" fmla="*/ 81 h 3809"/>
                <a:gd name="T74" fmla="*/ 230 w 5454"/>
                <a:gd name="T75" fmla="*/ 48 h 3809"/>
                <a:gd name="T76" fmla="*/ 290 w 5454"/>
                <a:gd name="T77" fmla="*/ 21 h 3809"/>
                <a:gd name="T78" fmla="*/ 356 w 5454"/>
                <a:gd name="T79" fmla="*/ 6 h 3809"/>
                <a:gd name="T80" fmla="*/ 424 w 5454"/>
                <a:gd name="T81" fmla="*/ 0 h 3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5454" h="3809">
                  <a:moveTo>
                    <a:pt x="424" y="0"/>
                  </a:moveTo>
                  <a:lnTo>
                    <a:pt x="2486" y="0"/>
                  </a:lnTo>
                  <a:lnTo>
                    <a:pt x="2486" y="424"/>
                  </a:lnTo>
                  <a:lnTo>
                    <a:pt x="424" y="424"/>
                  </a:lnTo>
                  <a:lnTo>
                    <a:pt x="424" y="3383"/>
                  </a:lnTo>
                  <a:lnTo>
                    <a:pt x="5028" y="3385"/>
                  </a:lnTo>
                  <a:lnTo>
                    <a:pt x="5028" y="1406"/>
                  </a:lnTo>
                  <a:lnTo>
                    <a:pt x="5454" y="1406"/>
                  </a:lnTo>
                  <a:lnTo>
                    <a:pt x="5454" y="3383"/>
                  </a:lnTo>
                  <a:lnTo>
                    <a:pt x="5449" y="3453"/>
                  </a:lnTo>
                  <a:lnTo>
                    <a:pt x="5433" y="3519"/>
                  </a:lnTo>
                  <a:lnTo>
                    <a:pt x="5406" y="3579"/>
                  </a:lnTo>
                  <a:lnTo>
                    <a:pt x="5371" y="3635"/>
                  </a:lnTo>
                  <a:lnTo>
                    <a:pt x="5329" y="3683"/>
                  </a:lnTo>
                  <a:lnTo>
                    <a:pt x="5280" y="3726"/>
                  </a:lnTo>
                  <a:lnTo>
                    <a:pt x="5224" y="3761"/>
                  </a:lnTo>
                  <a:lnTo>
                    <a:pt x="5164" y="3786"/>
                  </a:lnTo>
                  <a:lnTo>
                    <a:pt x="5098" y="3803"/>
                  </a:lnTo>
                  <a:lnTo>
                    <a:pt x="5028" y="3809"/>
                  </a:lnTo>
                  <a:lnTo>
                    <a:pt x="424" y="3809"/>
                  </a:lnTo>
                  <a:lnTo>
                    <a:pt x="356" y="3803"/>
                  </a:lnTo>
                  <a:lnTo>
                    <a:pt x="290" y="3786"/>
                  </a:lnTo>
                  <a:lnTo>
                    <a:pt x="230" y="3761"/>
                  </a:lnTo>
                  <a:lnTo>
                    <a:pt x="174" y="3726"/>
                  </a:lnTo>
                  <a:lnTo>
                    <a:pt x="124" y="3683"/>
                  </a:lnTo>
                  <a:lnTo>
                    <a:pt x="81" y="3635"/>
                  </a:lnTo>
                  <a:lnTo>
                    <a:pt x="46" y="3579"/>
                  </a:lnTo>
                  <a:lnTo>
                    <a:pt x="21" y="3519"/>
                  </a:lnTo>
                  <a:lnTo>
                    <a:pt x="6" y="3453"/>
                  </a:lnTo>
                  <a:lnTo>
                    <a:pt x="0" y="3383"/>
                  </a:lnTo>
                  <a:lnTo>
                    <a:pt x="0" y="424"/>
                  </a:lnTo>
                  <a:lnTo>
                    <a:pt x="6" y="356"/>
                  </a:lnTo>
                  <a:lnTo>
                    <a:pt x="21" y="290"/>
                  </a:lnTo>
                  <a:lnTo>
                    <a:pt x="46" y="230"/>
                  </a:lnTo>
                  <a:lnTo>
                    <a:pt x="81" y="174"/>
                  </a:lnTo>
                  <a:lnTo>
                    <a:pt x="124" y="124"/>
                  </a:lnTo>
                  <a:lnTo>
                    <a:pt x="174" y="81"/>
                  </a:lnTo>
                  <a:lnTo>
                    <a:pt x="230" y="48"/>
                  </a:lnTo>
                  <a:lnTo>
                    <a:pt x="290" y="21"/>
                  </a:lnTo>
                  <a:lnTo>
                    <a:pt x="356" y="6"/>
                  </a:lnTo>
                  <a:lnTo>
                    <a:pt x="42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22">
              <a:extLst>
                <a:ext uri="{FF2B5EF4-FFF2-40B4-BE49-F238E27FC236}">
                  <a16:creationId xmlns:a16="http://schemas.microsoft.com/office/drawing/2014/main" id="{32A4A60F-6DB1-4CFF-9822-2BF60991B4F7}"/>
                </a:ext>
              </a:extLst>
            </p:cNvPr>
            <p:cNvSpPr>
              <a:spLocks/>
            </p:cNvSpPr>
            <p:nvPr/>
          </p:nvSpPr>
          <p:spPr bwMode="auto">
            <a:xfrm>
              <a:off x="3900" y="569"/>
              <a:ext cx="1514" cy="1340"/>
            </a:xfrm>
            <a:custGeom>
              <a:avLst/>
              <a:gdLst>
                <a:gd name="T0" fmla="*/ 370 w 3028"/>
                <a:gd name="T1" fmla="*/ 0 h 2679"/>
                <a:gd name="T2" fmla="*/ 2659 w 3028"/>
                <a:gd name="T3" fmla="*/ 0 h 2679"/>
                <a:gd name="T4" fmla="*/ 2724 w 3028"/>
                <a:gd name="T5" fmla="*/ 5 h 2679"/>
                <a:gd name="T6" fmla="*/ 2788 w 3028"/>
                <a:gd name="T7" fmla="*/ 23 h 2679"/>
                <a:gd name="T8" fmla="*/ 2844 w 3028"/>
                <a:gd name="T9" fmla="*/ 50 h 2679"/>
                <a:gd name="T10" fmla="*/ 2897 w 3028"/>
                <a:gd name="T11" fmla="*/ 85 h 2679"/>
                <a:gd name="T12" fmla="*/ 2941 w 3028"/>
                <a:gd name="T13" fmla="*/ 129 h 2679"/>
                <a:gd name="T14" fmla="*/ 2978 w 3028"/>
                <a:gd name="T15" fmla="*/ 182 h 2679"/>
                <a:gd name="T16" fmla="*/ 3005 w 3028"/>
                <a:gd name="T17" fmla="*/ 240 h 2679"/>
                <a:gd name="T18" fmla="*/ 3023 w 3028"/>
                <a:gd name="T19" fmla="*/ 301 h 2679"/>
                <a:gd name="T20" fmla="*/ 3028 w 3028"/>
                <a:gd name="T21" fmla="*/ 367 h 2679"/>
                <a:gd name="T22" fmla="*/ 3028 w 3028"/>
                <a:gd name="T23" fmla="*/ 1640 h 2679"/>
                <a:gd name="T24" fmla="*/ 3023 w 3028"/>
                <a:gd name="T25" fmla="*/ 1706 h 2679"/>
                <a:gd name="T26" fmla="*/ 3005 w 3028"/>
                <a:gd name="T27" fmla="*/ 1770 h 2679"/>
                <a:gd name="T28" fmla="*/ 2978 w 3028"/>
                <a:gd name="T29" fmla="*/ 1826 h 2679"/>
                <a:gd name="T30" fmla="*/ 2941 w 3028"/>
                <a:gd name="T31" fmla="*/ 1878 h 2679"/>
                <a:gd name="T32" fmla="*/ 2897 w 3028"/>
                <a:gd name="T33" fmla="*/ 1923 h 2679"/>
                <a:gd name="T34" fmla="*/ 2844 w 3028"/>
                <a:gd name="T35" fmla="*/ 1959 h 2679"/>
                <a:gd name="T36" fmla="*/ 2788 w 3028"/>
                <a:gd name="T37" fmla="*/ 1986 h 2679"/>
                <a:gd name="T38" fmla="*/ 2724 w 3028"/>
                <a:gd name="T39" fmla="*/ 2004 h 2679"/>
                <a:gd name="T40" fmla="*/ 2659 w 3028"/>
                <a:gd name="T41" fmla="*/ 2010 h 2679"/>
                <a:gd name="T42" fmla="*/ 1915 w 3028"/>
                <a:gd name="T43" fmla="*/ 2010 h 2679"/>
                <a:gd name="T44" fmla="*/ 738 w 3028"/>
                <a:gd name="T45" fmla="*/ 2673 h 2679"/>
                <a:gd name="T46" fmla="*/ 732 w 3028"/>
                <a:gd name="T47" fmla="*/ 2677 h 2679"/>
                <a:gd name="T48" fmla="*/ 724 w 3028"/>
                <a:gd name="T49" fmla="*/ 2679 h 2679"/>
                <a:gd name="T50" fmla="*/ 718 w 3028"/>
                <a:gd name="T51" fmla="*/ 2679 h 2679"/>
                <a:gd name="T52" fmla="*/ 709 w 3028"/>
                <a:gd name="T53" fmla="*/ 2679 h 2679"/>
                <a:gd name="T54" fmla="*/ 699 w 3028"/>
                <a:gd name="T55" fmla="*/ 2675 h 2679"/>
                <a:gd name="T56" fmla="*/ 691 w 3028"/>
                <a:gd name="T57" fmla="*/ 2669 h 2679"/>
                <a:gd name="T58" fmla="*/ 680 w 3028"/>
                <a:gd name="T59" fmla="*/ 2656 h 2679"/>
                <a:gd name="T60" fmla="*/ 676 w 3028"/>
                <a:gd name="T61" fmla="*/ 2640 h 2679"/>
                <a:gd name="T62" fmla="*/ 680 w 3028"/>
                <a:gd name="T63" fmla="*/ 2623 h 2679"/>
                <a:gd name="T64" fmla="*/ 908 w 3028"/>
                <a:gd name="T65" fmla="*/ 2010 h 2679"/>
                <a:gd name="T66" fmla="*/ 370 w 3028"/>
                <a:gd name="T67" fmla="*/ 2010 h 2679"/>
                <a:gd name="T68" fmla="*/ 304 w 3028"/>
                <a:gd name="T69" fmla="*/ 2004 h 2679"/>
                <a:gd name="T70" fmla="*/ 240 w 3028"/>
                <a:gd name="T71" fmla="*/ 1986 h 2679"/>
                <a:gd name="T72" fmla="*/ 184 w 3028"/>
                <a:gd name="T73" fmla="*/ 1959 h 2679"/>
                <a:gd name="T74" fmla="*/ 132 w 3028"/>
                <a:gd name="T75" fmla="*/ 1923 h 2679"/>
                <a:gd name="T76" fmla="*/ 87 w 3028"/>
                <a:gd name="T77" fmla="*/ 1878 h 2679"/>
                <a:gd name="T78" fmla="*/ 50 w 3028"/>
                <a:gd name="T79" fmla="*/ 1826 h 2679"/>
                <a:gd name="T80" fmla="*/ 23 w 3028"/>
                <a:gd name="T81" fmla="*/ 1770 h 2679"/>
                <a:gd name="T82" fmla="*/ 6 w 3028"/>
                <a:gd name="T83" fmla="*/ 1706 h 2679"/>
                <a:gd name="T84" fmla="*/ 0 w 3028"/>
                <a:gd name="T85" fmla="*/ 1640 h 2679"/>
                <a:gd name="T86" fmla="*/ 0 w 3028"/>
                <a:gd name="T87" fmla="*/ 367 h 2679"/>
                <a:gd name="T88" fmla="*/ 6 w 3028"/>
                <a:gd name="T89" fmla="*/ 301 h 2679"/>
                <a:gd name="T90" fmla="*/ 23 w 3028"/>
                <a:gd name="T91" fmla="*/ 240 h 2679"/>
                <a:gd name="T92" fmla="*/ 50 w 3028"/>
                <a:gd name="T93" fmla="*/ 182 h 2679"/>
                <a:gd name="T94" fmla="*/ 87 w 3028"/>
                <a:gd name="T95" fmla="*/ 129 h 2679"/>
                <a:gd name="T96" fmla="*/ 132 w 3028"/>
                <a:gd name="T97" fmla="*/ 85 h 2679"/>
                <a:gd name="T98" fmla="*/ 184 w 3028"/>
                <a:gd name="T99" fmla="*/ 50 h 2679"/>
                <a:gd name="T100" fmla="*/ 240 w 3028"/>
                <a:gd name="T101" fmla="*/ 23 h 2679"/>
                <a:gd name="T102" fmla="*/ 304 w 3028"/>
                <a:gd name="T103" fmla="*/ 5 h 2679"/>
                <a:gd name="T104" fmla="*/ 370 w 3028"/>
                <a:gd name="T105" fmla="*/ 0 h 26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028" h="2679">
                  <a:moveTo>
                    <a:pt x="370" y="0"/>
                  </a:moveTo>
                  <a:lnTo>
                    <a:pt x="2659" y="0"/>
                  </a:lnTo>
                  <a:lnTo>
                    <a:pt x="2724" y="5"/>
                  </a:lnTo>
                  <a:lnTo>
                    <a:pt x="2788" y="23"/>
                  </a:lnTo>
                  <a:lnTo>
                    <a:pt x="2844" y="50"/>
                  </a:lnTo>
                  <a:lnTo>
                    <a:pt x="2897" y="85"/>
                  </a:lnTo>
                  <a:lnTo>
                    <a:pt x="2941" y="129"/>
                  </a:lnTo>
                  <a:lnTo>
                    <a:pt x="2978" y="182"/>
                  </a:lnTo>
                  <a:lnTo>
                    <a:pt x="3005" y="240"/>
                  </a:lnTo>
                  <a:lnTo>
                    <a:pt x="3023" y="301"/>
                  </a:lnTo>
                  <a:lnTo>
                    <a:pt x="3028" y="367"/>
                  </a:lnTo>
                  <a:lnTo>
                    <a:pt x="3028" y="1640"/>
                  </a:lnTo>
                  <a:lnTo>
                    <a:pt x="3023" y="1706"/>
                  </a:lnTo>
                  <a:lnTo>
                    <a:pt x="3005" y="1770"/>
                  </a:lnTo>
                  <a:lnTo>
                    <a:pt x="2978" y="1826"/>
                  </a:lnTo>
                  <a:lnTo>
                    <a:pt x="2941" y="1878"/>
                  </a:lnTo>
                  <a:lnTo>
                    <a:pt x="2897" y="1923"/>
                  </a:lnTo>
                  <a:lnTo>
                    <a:pt x="2844" y="1959"/>
                  </a:lnTo>
                  <a:lnTo>
                    <a:pt x="2788" y="1986"/>
                  </a:lnTo>
                  <a:lnTo>
                    <a:pt x="2724" y="2004"/>
                  </a:lnTo>
                  <a:lnTo>
                    <a:pt x="2659" y="2010"/>
                  </a:lnTo>
                  <a:lnTo>
                    <a:pt x="1915" y="2010"/>
                  </a:lnTo>
                  <a:lnTo>
                    <a:pt x="738" y="2673"/>
                  </a:lnTo>
                  <a:lnTo>
                    <a:pt x="732" y="2677"/>
                  </a:lnTo>
                  <a:lnTo>
                    <a:pt x="724" y="2679"/>
                  </a:lnTo>
                  <a:lnTo>
                    <a:pt x="718" y="2679"/>
                  </a:lnTo>
                  <a:lnTo>
                    <a:pt x="709" y="2679"/>
                  </a:lnTo>
                  <a:lnTo>
                    <a:pt x="699" y="2675"/>
                  </a:lnTo>
                  <a:lnTo>
                    <a:pt x="691" y="2669"/>
                  </a:lnTo>
                  <a:lnTo>
                    <a:pt x="680" y="2656"/>
                  </a:lnTo>
                  <a:lnTo>
                    <a:pt x="676" y="2640"/>
                  </a:lnTo>
                  <a:lnTo>
                    <a:pt x="680" y="2623"/>
                  </a:lnTo>
                  <a:lnTo>
                    <a:pt x="908" y="2010"/>
                  </a:lnTo>
                  <a:lnTo>
                    <a:pt x="370" y="2010"/>
                  </a:lnTo>
                  <a:lnTo>
                    <a:pt x="304" y="2004"/>
                  </a:lnTo>
                  <a:lnTo>
                    <a:pt x="240" y="1986"/>
                  </a:lnTo>
                  <a:lnTo>
                    <a:pt x="184" y="1959"/>
                  </a:lnTo>
                  <a:lnTo>
                    <a:pt x="132" y="1923"/>
                  </a:lnTo>
                  <a:lnTo>
                    <a:pt x="87" y="1878"/>
                  </a:lnTo>
                  <a:lnTo>
                    <a:pt x="50" y="1826"/>
                  </a:lnTo>
                  <a:lnTo>
                    <a:pt x="23" y="1770"/>
                  </a:lnTo>
                  <a:lnTo>
                    <a:pt x="6" y="1706"/>
                  </a:lnTo>
                  <a:lnTo>
                    <a:pt x="0" y="1640"/>
                  </a:lnTo>
                  <a:lnTo>
                    <a:pt x="0" y="367"/>
                  </a:lnTo>
                  <a:lnTo>
                    <a:pt x="6" y="301"/>
                  </a:lnTo>
                  <a:lnTo>
                    <a:pt x="23" y="240"/>
                  </a:lnTo>
                  <a:lnTo>
                    <a:pt x="50" y="182"/>
                  </a:lnTo>
                  <a:lnTo>
                    <a:pt x="87" y="129"/>
                  </a:lnTo>
                  <a:lnTo>
                    <a:pt x="132" y="85"/>
                  </a:lnTo>
                  <a:lnTo>
                    <a:pt x="184" y="50"/>
                  </a:lnTo>
                  <a:lnTo>
                    <a:pt x="240" y="23"/>
                  </a:lnTo>
                  <a:lnTo>
                    <a:pt x="304" y="5"/>
                  </a:lnTo>
                  <a:lnTo>
                    <a:pt x="37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7" name="TextBox 36">
            <a:extLst>
              <a:ext uri="{FF2B5EF4-FFF2-40B4-BE49-F238E27FC236}">
                <a16:creationId xmlns:a16="http://schemas.microsoft.com/office/drawing/2014/main" id="{694B38EB-4307-4718-9F7D-AC026773370A}"/>
              </a:ext>
            </a:extLst>
          </p:cNvPr>
          <p:cNvSpPr txBox="1"/>
          <p:nvPr/>
        </p:nvSpPr>
        <p:spPr>
          <a:xfrm>
            <a:off x="6940438" y="119449"/>
            <a:ext cx="5613400" cy="646331"/>
          </a:xfrm>
          <a:prstGeom prst="rect">
            <a:avLst/>
          </a:prstGeom>
          <a:noFill/>
        </p:spPr>
        <p:txBody>
          <a:bodyPr wrap="square" rtlCol="0">
            <a:spAutoFit/>
          </a:bodyPr>
          <a:lstStyle/>
          <a:p>
            <a:r>
              <a:rPr lang="en-US" sz="3600" spc="-300" dirty="0">
                <a:solidFill>
                  <a:srgbClr val="00B0F0"/>
                </a:solidFill>
                <a:latin typeface="Blackadder ITC" panose="04020505051007020D02" pitchFamily="82" charset="0"/>
                <a:cs typeface="Arial" panose="020B0604020202020204" pitchFamily="34" charset="0"/>
              </a:rPr>
              <a:t>Description</a:t>
            </a:r>
            <a:endParaRPr lang="en-US" sz="6000" spc="-300" dirty="0">
              <a:solidFill>
                <a:srgbClr val="00B0F0"/>
              </a:solidFill>
              <a:latin typeface="Blackadder ITC" panose="04020505051007020D02" pitchFamily="82" charset="0"/>
              <a:cs typeface="Arial" panose="020B0604020202020204" pitchFamily="34" charset="0"/>
            </a:endParaRPr>
          </a:p>
        </p:txBody>
      </p:sp>
    </p:spTree>
    <p:extLst>
      <p:ext uri="{BB962C8B-B14F-4D97-AF65-F5344CB8AC3E}">
        <p14:creationId xmlns:p14="http://schemas.microsoft.com/office/powerpoint/2010/main" val="3033787883"/>
      </p:ext>
    </p:extLst>
  </p:cSld>
  <p:clrMapOvr>
    <a:masterClrMapping/>
  </p:clrMapOvr>
</p:sld>
</file>

<file path=ppt/theme/theme1.xml><?xml version="1.0" encoding="utf-8"?>
<a:theme xmlns:a="http://schemas.openxmlformats.org/drawingml/2006/main" name="Office Theme">
  <a:themeElements>
    <a:clrScheme name="BUSINESS">
      <a:dk1>
        <a:sysClr val="windowText" lastClr="000000"/>
      </a:dk1>
      <a:lt1>
        <a:sysClr val="window" lastClr="FFFFFF"/>
      </a:lt1>
      <a:dk2>
        <a:srgbClr val="44546A"/>
      </a:dk2>
      <a:lt2>
        <a:srgbClr val="E7E6E6"/>
      </a:lt2>
      <a:accent1>
        <a:srgbClr val="16A1CA"/>
      </a:accent1>
      <a:accent2>
        <a:srgbClr val="099481"/>
      </a:accent2>
      <a:accent3>
        <a:srgbClr val="7DBC2D"/>
      </a:accent3>
      <a:accent4>
        <a:srgbClr val="EEA720"/>
      </a:accent4>
      <a:accent5>
        <a:srgbClr val="E13A62"/>
      </a:accent5>
      <a:accent6>
        <a:srgbClr val="9132A6"/>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578</TotalTime>
  <Words>745</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Narrow</vt:lpstr>
      <vt:lpstr>Blackadder ITC</vt:lpstr>
      <vt:lpstr>Calibri</vt:lpstr>
      <vt:lpstr>Calibri Light</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Enembe Verine Ichumbei</cp:lastModifiedBy>
  <cp:revision>76</cp:revision>
  <dcterms:created xsi:type="dcterms:W3CDTF">2015-08-22T14:32:45Z</dcterms:created>
  <dcterms:modified xsi:type="dcterms:W3CDTF">2023-06-09T00:03:29Z</dcterms:modified>
  <cp:category>Presentations, Business Presentations, Free PowerPoint Templates</cp:category>
  <cp:contentStatus>Template</cp:contentStatus>
</cp:coreProperties>
</file>