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7.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8.xml" ContentType="application/vnd.openxmlformats-officedocument.theme+xml"/>
  <Override PartName="/ppt/slideLayouts/slideLayout2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21"/>
  </p:notesMasterIdLst>
  <p:handoutMasterIdLst>
    <p:handoutMasterId r:id="rId22"/>
  </p:handoutMasterIdLst>
  <p:sldIdLst>
    <p:sldId id="256" r:id="rId10"/>
    <p:sldId id="257" r:id="rId11"/>
    <p:sldId id="259" r:id="rId12"/>
    <p:sldId id="260" r:id="rId13"/>
    <p:sldId id="261" r:id="rId14"/>
    <p:sldId id="262" r:id="rId15"/>
    <p:sldId id="263" r:id="rId16"/>
    <p:sldId id="264" r:id="rId17"/>
    <p:sldId id="265" r:id="rId18"/>
    <p:sldId id="266" r:id="rId19"/>
    <p:sldId id="25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152A"/>
    <a:srgbClr val="B12C3D"/>
    <a:srgbClr val="DF7023"/>
    <a:srgbClr val="0F787D"/>
    <a:srgbClr val="000000"/>
    <a:srgbClr val="8A0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43" autoAdjust="0"/>
    <p:restoredTop sz="99728" autoAdjust="0"/>
  </p:normalViewPr>
  <p:slideViewPr>
    <p:cSldViewPr snapToGrid="0">
      <p:cViewPr varScale="1">
        <p:scale>
          <a:sx n="78" d="100"/>
          <a:sy n="78" d="100"/>
        </p:scale>
        <p:origin x="90" y="93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commentAuthors" Target="commentAuthor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05748-ED2D-D64E-99DF-8786916463A4}" type="datetime1">
              <a:rPr lang="en-US" smtClean="0"/>
              <a:t>4/14/2017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DAFACB-FB72-504C-9D79-2AB5728FD867}" type="datetime1">
              <a:rPr lang="en-US" smtClean="0"/>
              <a:t>4/14/2017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2.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3.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smtClean="0"/>
              <a:t>Presenter’s Name</a:t>
            </a:r>
            <a:br>
              <a:rPr lang="en-US" dirty="0" smtClean="0"/>
            </a:br>
            <a:r>
              <a:rPr lang="en-US" dirty="0" smtClean="0"/>
              <a:t>Presenter’s Title</a:t>
            </a:r>
            <a:br>
              <a:rPr lang="en-US" dirty="0" smtClean="0"/>
            </a:br>
            <a:r>
              <a:rPr lang="en-US" dirty="0" smtClean="0"/>
              <a:t>Presenter’s Department</a:t>
            </a:r>
            <a:br>
              <a:rPr lang="en-US" dirty="0" smtClean="0"/>
            </a:br>
            <a:r>
              <a:rPr lang="en-US" dirty="0" smtClean="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smtClean="0"/>
          </a:p>
        </p:txBody>
      </p:sp>
      <p:sp>
        <p:nvSpPr>
          <p:cNvPr id="17"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Subtitle line that can be up to 2 lines of text if it needs to be</a:t>
            </a:r>
          </a:p>
        </p:txBody>
      </p:sp>
      <p:sp>
        <p:nvSpPr>
          <p:cNvPr id="18"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smtClean="0">
                <a:solidFill>
                  <a:schemeClr val="tx1"/>
                </a:solidFill>
              </a:rPr>
              <a:t>Presentation title that can be up to 2 lines long</a:t>
            </a:r>
          </a:p>
        </p:txBody>
      </p:sp>
      <p:grpSp>
        <p:nvGrpSpPr>
          <p:cNvPr id="7" name="Group 6"/>
          <p:cNvGrpSpPr/>
          <p:nvPr userDrawn="1"/>
        </p:nvGrpSpPr>
        <p:grpSpPr>
          <a:xfrm>
            <a:off x="0" y="12207"/>
            <a:ext cx="9144000" cy="557"/>
            <a:chOff x="0" y="12207"/>
            <a:chExt cx="9144000" cy="557"/>
          </a:xfrm>
        </p:grpSpPr>
        <p:cxnSp>
          <p:nvCxnSpPr>
            <p:cNvPr id="21" name="Straight Connector 20"/>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236066" y="-14942"/>
            <a:ext cx="2324100" cy="1320800"/>
          </a:xfrm>
          <a:prstGeom prst="rect">
            <a:avLst/>
          </a:prstGeom>
        </p:spPr>
      </p:pic>
      <p:grpSp>
        <p:nvGrpSpPr>
          <p:cNvPr id="10" name="Group 9"/>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63494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smtClean="0"/>
              <a:t>Insert Bullets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smtClean="0"/>
              <a:t>Insert Slide Title</a:t>
            </a:r>
            <a:endParaRPr lang="en-US" dirty="0"/>
          </a:p>
        </p:txBody>
      </p:sp>
      <p:sp>
        <p:nvSpPr>
          <p:cNvPr id="14"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smtClean="0"/>
              <a:t>Insert Subhead</a:t>
            </a:r>
          </a:p>
        </p:txBody>
      </p:sp>
      <p:sp>
        <p:nvSpPr>
          <p:cNvPr id="15" name="Text Placeholder 2"/>
          <p:cNvSpPr>
            <a:spLocks noGrp="1"/>
          </p:cNvSpPr>
          <p:nvPr>
            <p:ph type="body" sz="quarter" idx="16" hasCustomPrompt="1"/>
          </p:nvPr>
        </p:nvSpPr>
        <p:spPr>
          <a:xfrm>
            <a:off x="4627391"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smtClean="0"/>
              <a:t>Insert Bullets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172612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227013" y="1709351"/>
            <a:ext cx="8691562"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smtClean="0"/>
              <a:t>Insert Text Here</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smtClean="0"/>
              <a:t>Insert Slide Title</a:t>
            </a:r>
            <a:endParaRPr lang="en-US" dirty="0"/>
          </a:p>
        </p:txBody>
      </p:sp>
      <p:sp>
        <p:nvSpPr>
          <p:cNvPr id="4" name="Slide Number Placeholder 3"/>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smtClean="0"/>
              <a:t>Insert Subhead</a:t>
            </a:r>
          </a:p>
        </p:txBody>
      </p:sp>
    </p:spTree>
    <p:extLst>
      <p:ext uri="{BB962C8B-B14F-4D97-AF65-F5344CB8AC3E}">
        <p14:creationId xmlns:p14="http://schemas.microsoft.com/office/powerpoint/2010/main" val="217288787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227013" y="1709351"/>
            <a:ext cx="4214555"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smtClean="0"/>
              <a:t>Insert Text Here</a:t>
            </a:r>
          </a:p>
        </p:txBody>
      </p:sp>
      <p:sp>
        <p:nvSpPr>
          <p:cNvPr id="10"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smtClean="0"/>
              <a:t>Insert Slide Title</a:t>
            </a:r>
            <a:endParaRPr lang="en-US" dirty="0"/>
          </a:p>
        </p:txBody>
      </p:sp>
      <p:sp>
        <p:nvSpPr>
          <p:cNvPr id="12"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smtClean="0"/>
              <a:t>Insert Subhead</a:t>
            </a:r>
          </a:p>
        </p:txBody>
      </p:sp>
      <p:sp>
        <p:nvSpPr>
          <p:cNvPr id="14" name="Text Placeholder 2"/>
          <p:cNvSpPr>
            <a:spLocks noGrp="1"/>
          </p:cNvSpPr>
          <p:nvPr>
            <p:ph type="body" sz="quarter" idx="16" hasCustomPrompt="1"/>
          </p:nvPr>
        </p:nvSpPr>
        <p:spPr>
          <a:xfrm>
            <a:off x="4620526" y="1709351"/>
            <a:ext cx="426947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smtClean="0"/>
              <a:t>Insert Text Here</a:t>
            </a:r>
          </a:p>
        </p:txBody>
      </p:sp>
    </p:spTree>
    <p:extLst>
      <p:ext uri="{BB962C8B-B14F-4D97-AF65-F5344CB8AC3E}">
        <p14:creationId xmlns:p14="http://schemas.microsoft.com/office/powerpoint/2010/main" val="19692133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227013" y="1112109"/>
            <a:ext cx="8691562"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smtClean="0"/>
              <a:t>Insert Text Here</a:t>
            </a:r>
          </a:p>
        </p:txBody>
      </p:sp>
      <p:sp>
        <p:nvSpPr>
          <p:cNvPr id="8"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smtClean="0"/>
              <a:t>Insert Slide Title</a:t>
            </a:r>
            <a:endParaRPr lang="en-US" dirty="0"/>
          </a:p>
        </p:txBody>
      </p:sp>
    </p:spTree>
    <p:extLst>
      <p:ext uri="{BB962C8B-B14F-4D97-AF65-F5344CB8AC3E}">
        <p14:creationId xmlns:p14="http://schemas.microsoft.com/office/powerpoint/2010/main" val="351236038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227013"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smtClean="0"/>
              <a:t>Insert Text Here</a:t>
            </a:r>
          </a:p>
        </p:txBody>
      </p:sp>
      <p:sp>
        <p:nvSpPr>
          <p:cNvPr id="9"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smtClean="0"/>
              <a:t>Insert Slide Title</a:t>
            </a:r>
            <a:endParaRPr lang="en-US" dirty="0"/>
          </a:p>
        </p:txBody>
      </p:sp>
      <p:sp>
        <p:nvSpPr>
          <p:cNvPr id="10" name="Text Placeholder 2"/>
          <p:cNvSpPr>
            <a:spLocks noGrp="1"/>
          </p:cNvSpPr>
          <p:nvPr>
            <p:ph type="body" sz="quarter" idx="15" hasCustomPrompt="1"/>
          </p:nvPr>
        </p:nvSpPr>
        <p:spPr>
          <a:xfrm>
            <a:off x="4661715"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smtClean="0"/>
              <a:t>Insert Text Here</a:t>
            </a:r>
          </a:p>
        </p:txBody>
      </p:sp>
    </p:spTree>
    <p:extLst>
      <p:ext uri="{BB962C8B-B14F-4D97-AF65-F5344CB8AC3E}">
        <p14:creationId xmlns:p14="http://schemas.microsoft.com/office/powerpoint/2010/main" val="387771813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2" name="Straight Connector 11"/>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7"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smtClean="0"/>
              <a:t>Insert Bullets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smtClean="0"/>
              <a:t>Insert Slide Title</a:t>
            </a:r>
            <a:endParaRPr lang="en-US" dirty="0"/>
          </a:p>
        </p:txBody>
      </p:sp>
      <p:sp>
        <p:nvSpPr>
          <p:cNvPr id="19"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smtClean="0"/>
              <a:t>Insert Subhead</a:t>
            </a:r>
          </a:p>
        </p:txBody>
      </p:sp>
      <p:grpSp>
        <p:nvGrpSpPr>
          <p:cNvPr id="16" name="Group 15"/>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75788977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2" name="Straight Connector 11"/>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7"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smtClean="0"/>
              <a:t>Insert Bullets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smtClean="0"/>
              <a:t>Insert Slide Title</a:t>
            </a:r>
            <a:endParaRPr lang="en-US" dirty="0"/>
          </a:p>
        </p:txBody>
      </p:sp>
      <p:sp>
        <p:nvSpPr>
          <p:cNvPr id="20"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smtClean="0"/>
              <a:t>Insert Subhead</a:t>
            </a:r>
          </a:p>
        </p:txBody>
      </p:sp>
      <p:grpSp>
        <p:nvGrpSpPr>
          <p:cNvPr id="16" name="Group 15"/>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182705031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3" name="Straight Connector 12"/>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2"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smtClean="0"/>
              <a:t>Insert Bullets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smtClean="0"/>
              <a:t>Insert Slide Title</a:t>
            </a:r>
            <a:endParaRPr lang="en-US" dirty="0"/>
          </a:p>
        </p:txBody>
      </p:sp>
      <p:sp>
        <p:nvSpPr>
          <p:cNvPr id="17"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smtClean="0"/>
              <a:t>Insert Subhead</a:t>
            </a:r>
          </a:p>
        </p:txBody>
      </p:sp>
      <p:grpSp>
        <p:nvGrpSpPr>
          <p:cNvPr id="19" name="Group 18"/>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307525495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7" name="Group 6"/>
          <p:cNvGrpSpPr/>
          <p:nvPr userDrawn="1"/>
        </p:nvGrpSpPr>
        <p:grpSpPr>
          <a:xfrm>
            <a:off x="0" y="6419355"/>
            <a:ext cx="9144000" cy="438645"/>
            <a:chOff x="0" y="4172975"/>
            <a:chExt cx="9144000" cy="438645"/>
          </a:xfrm>
        </p:grpSpPr>
        <p:cxnSp>
          <p:nvCxnSpPr>
            <p:cNvPr id="9" name="Straight Connector 8"/>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Text Placeholder 17"/>
          <p:cNvSpPr>
            <a:spLocks noGrp="1"/>
          </p:cNvSpPr>
          <p:nvPr>
            <p:ph type="body" sz="quarter" idx="13" hasCustomPrompt="1"/>
          </p:nvPr>
        </p:nvSpPr>
        <p:spPr>
          <a:xfrm>
            <a:off x="161128" y="2237110"/>
            <a:ext cx="8805158"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smtClean="0">
                <a:solidFill>
                  <a:schemeClr val="tx1"/>
                </a:solidFill>
              </a:rPr>
              <a:t>Section Break Line 1</a:t>
            </a:r>
            <a:br>
              <a:rPr lang="en-US" dirty="0" smtClean="0">
                <a:solidFill>
                  <a:schemeClr val="tx1"/>
                </a:solidFill>
              </a:rPr>
            </a:br>
            <a:r>
              <a:rPr lang="en-US" dirty="0" smtClean="0">
                <a:solidFill>
                  <a:schemeClr val="tx1"/>
                </a:solidFill>
              </a:rPr>
              <a:t>Section Break Line 2</a:t>
            </a:r>
            <a:endParaRPr lang="en-US" dirty="0"/>
          </a:p>
        </p:txBody>
      </p:sp>
      <p:pic>
        <p:nvPicPr>
          <p:cNvPr id="13" name="Picture 12"/>
          <p:cNvPicPr>
            <a:picLocks noChangeAspect="1"/>
          </p:cNvPicPr>
          <p:nvPr userDrawn="1"/>
        </p:nvPicPr>
        <p:blipFill>
          <a:blip r:embed="rId2"/>
          <a:stretch>
            <a:fillRect/>
          </a:stretch>
        </p:blipFill>
        <p:spPr>
          <a:xfrm>
            <a:off x="6011207" y="6584950"/>
            <a:ext cx="2933700" cy="127000"/>
          </a:xfrm>
          <a:prstGeom prst="rect">
            <a:avLst/>
          </a:prstGeom>
        </p:spPr>
      </p:pic>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38466832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smtClean="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smtClean="0"/>
              <a:t>Presenter’s Name</a:t>
            </a:r>
            <a:br>
              <a:rPr lang="en-US" dirty="0" smtClean="0"/>
            </a:br>
            <a:r>
              <a:rPr lang="en-US" dirty="0" smtClean="0"/>
              <a:t>Presenter’s Title</a:t>
            </a:r>
            <a:br>
              <a:rPr lang="en-US" dirty="0" smtClean="0"/>
            </a:br>
            <a:r>
              <a:rPr lang="en-US" dirty="0" smtClean="0"/>
              <a:t>Presenter’s Department</a:t>
            </a:r>
            <a:br>
              <a:rPr lang="en-US" dirty="0" smtClean="0"/>
            </a:br>
            <a:r>
              <a:rPr lang="en-US" dirty="0" smtClean="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smtClean="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userDrawn="1"/>
        </p:nvGrpSpPr>
        <p:grpSpPr>
          <a:xfrm>
            <a:off x="0" y="12207"/>
            <a:ext cx="9144000" cy="557"/>
            <a:chOff x="0" y="12207"/>
            <a:chExt cx="9144000" cy="557"/>
          </a:xfrm>
        </p:grpSpPr>
        <p:cxnSp>
          <p:nvCxnSpPr>
            <p:cNvPr id="23" name="Straight Connector 22"/>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22217304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21" name="Rectangle 20"/>
          <p:cNvSpPr/>
          <p:nvPr/>
        </p:nvSpPr>
        <p:spPr>
          <a:xfrm>
            <a:off x="0" y="5119112"/>
            <a:ext cx="9144000" cy="173888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9144000" cy="50608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smtClean="0"/>
              <a:t>Click to Insert Image</a:t>
            </a:r>
            <a:endParaRPr lang="en-US" dirty="0"/>
          </a:p>
        </p:txBody>
      </p:sp>
      <p:sp>
        <p:nvSpPr>
          <p:cNvPr id="6" name="Text Placeholder 17"/>
          <p:cNvSpPr>
            <a:spLocks noGrp="1"/>
          </p:cNvSpPr>
          <p:nvPr>
            <p:ph type="body" sz="quarter" idx="13" hasCustomPrompt="1"/>
          </p:nvPr>
        </p:nvSpPr>
        <p:spPr>
          <a:xfrm>
            <a:off x="161128" y="5528235"/>
            <a:ext cx="7884696"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smtClean="0">
                <a:solidFill>
                  <a:schemeClr val="tx1"/>
                </a:solidFill>
              </a:rPr>
              <a:t>Section Break Line</a:t>
            </a:r>
            <a:endParaRPr lang="en-US" dirty="0"/>
          </a:p>
        </p:txBody>
      </p:sp>
      <p:pic>
        <p:nvPicPr>
          <p:cNvPr id="8" name="Picture 7"/>
          <p:cNvPicPr>
            <a:picLocks noChangeAspect="1"/>
          </p:cNvPicPr>
          <p:nvPr userDrawn="1"/>
        </p:nvPicPr>
        <p:blipFill>
          <a:blip r:embed="rId2"/>
          <a:stretch>
            <a:fillRect/>
          </a:stretch>
        </p:blipFill>
        <p:spPr>
          <a:xfrm>
            <a:off x="6011207" y="6584950"/>
            <a:ext cx="2933700" cy="127000"/>
          </a:xfrm>
          <a:prstGeom prst="rect">
            <a:avLst/>
          </a:prstGeom>
        </p:spPr>
      </p:pic>
      <p:grpSp>
        <p:nvGrpSpPr>
          <p:cNvPr id="14" name="Group 13"/>
          <p:cNvGrpSpPr/>
          <p:nvPr userDrawn="1"/>
        </p:nvGrpSpPr>
        <p:grpSpPr>
          <a:xfrm>
            <a:off x="0" y="5067118"/>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44402475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743858" y="1570617"/>
            <a:ext cx="7672698"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Insert Quote or Excerpt Here</a:t>
            </a:r>
          </a:p>
        </p:txBody>
      </p:sp>
      <p:sp>
        <p:nvSpPr>
          <p:cNvPr id="17" name="Text Placeholder 16"/>
          <p:cNvSpPr>
            <a:spLocks noGrp="1"/>
          </p:cNvSpPr>
          <p:nvPr>
            <p:ph type="body" sz="quarter" idx="13" hasCustomPrompt="1"/>
          </p:nvPr>
        </p:nvSpPr>
        <p:spPr>
          <a:xfrm>
            <a:off x="3309938" y="5206137"/>
            <a:ext cx="5565775" cy="897659"/>
          </a:xfrm>
          <a:prstGeom prst="rect">
            <a:avLst/>
          </a:prstGeom>
        </p:spPr>
        <p:txBody>
          <a:bodyPr vert="horz"/>
          <a:lstStyle>
            <a:lvl1pPr marL="0" indent="0" algn="r">
              <a:buNone/>
              <a:defRPr sz="1600" b="0" i="0" baseline="0">
                <a:latin typeface="Arial"/>
                <a:cs typeface="Arial"/>
              </a:defRPr>
            </a:lvl1pPr>
          </a:lstStyle>
          <a:p>
            <a:pPr lvl="0"/>
            <a:r>
              <a:rPr lang="en-US" dirty="0" smtClean="0"/>
              <a:t>Insert Quote Attribution Here</a:t>
            </a:r>
            <a:endParaRPr lang="en-US" dirty="0"/>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8600" y="1561545"/>
            <a:ext cx="557893"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8320315" y="4701328"/>
            <a:ext cx="557893" cy="371928"/>
          </a:xfrm>
          <a:prstGeom prst="rect">
            <a:avLst/>
          </a:prstGeom>
        </p:spPr>
      </p:pic>
      <p:sp>
        <p:nvSpPr>
          <p:cNvPr id="10"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smtClean="0"/>
              <a:t>Insert Slide Title</a:t>
            </a:r>
            <a:endParaRPr lang="en-US" dirty="0"/>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5162932" y="1578919"/>
            <a:ext cx="3755643" cy="4094769"/>
          </a:xfrm>
          <a:prstGeom prst="rect">
            <a:avLst/>
          </a:prstGeom>
        </p:spPr>
        <p:txBody>
          <a:bodyPr anchor="ctr"/>
          <a:lstStyle>
            <a:lvl1pPr marL="0" indent="0" algn="ctr">
              <a:buNone/>
              <a:defRPr sz="1600" b="0" i="0">
                <a:latin typeface="Arial"/>
                <a:cs typeface="Arial"/>
              </a:defRPr>
            </a:lvl1pPr>
          </a:lstStyle>
          <a:p>
            <a:r>
              <a:rPr lang="en-US" dirty="0" smtClean="0"/>
              <a:t>Click to Insert Image</a:t>
            </a:r>
            <a:endParaRPr lang="en-US" dirty="0"/>
          </a:p>
        </p:txBody>
      </p:sp>
      <p:sp>
        <p:nvSpPr>
          <p:cNvPr id="9" name="Text Placeholder 3"/>
          <p:cNvSpPr>
            <a:spLocks noGrp="1"/>
          </p:cNvSpPr>
          <p:nvPr>
            <p:ph type="body" sz="quarter" idx="28" hasCustomPrompt="1"/>
          </p:nvPr>
        </p:nvSpPr>
        <p:spPr>
          <a:xfrm>
            <a:off x="5162933" y="5766677"/>
            <a:ext cx="3755642"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smtClean="0"/>
              <a:t>Insert photo caption(s) here.</a:t>
            </a:r>
            <a:endParaRPr lang="en-US" dirty="0"/>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578920"/>
            <a:ext cx="4242014"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smtClean="0"/>
              <a:t>Insert Bullets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smtClean="0"/>
              <a:t>Insert Slide Title</a:t>
            </a:r>
            <a:endParaRPr lang="en-US" dirty="0"/>
          </a:p>
        </p:txBody>
      </p:sp>
      <p:sp>
        <p:nvSpPr>
          <p:cNvPr id="14"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smtClean="0"/>
              <a:t>Insert Subhead</a:t>
            </a:r>
          </a:p>
        </p:txBody>
      </p:sp>
    </p:spTree>
    <p:extLst>
      <p:ext uri="{BB962C8B-B14F-4D97-AF65-F5344CB8AC3E}">
        <p14:creationId xmlns:p14="http://schemas.microsoft.com/office/powerpoint/2010/main" val="147023488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5067207" y="1573229"/>
            <a:ext cx="1851807"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smtClean="0"/>
              <a:t>Click to Insert Image</a:t>
            </a:r>
            <a:endParaRPr lang="en-US" dirty="0"/>
          </a:p>
        </p:txBody>
      </p:sp>
      <p:sp>
        <p:nvSpPr>
          <p:cNvPr id="20" name="Picture Placeholder 7"/>
          <p:cNvSpPr>
            <a:spLocks noGrp="1" noChangeAspect="1"/>
          </p:cNvSpPr>
          <p:nvPr>
            <p:ph type="pic" sz="quarter" idx="19" hasCustomPrompt="1"/>
          </p:nvPr>
        </p:nvSpPr>
        <p:spPr>
          <a:xfrm>
            <a:off x="7023274" y="1573229"/>
            <a:ext cx="183949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smtClean="0"/>
              <a:t>Click to Insert Image</a:t>
            </a:r>
            <a:endParaRPr lang="en-US" dirty="0"/>
          </a:p>
        </p:txBody>
      </p:sp>
      <p:sp>
        <p:nvSpPr>
          <p:cNvPr id="13" name="Picture Placeholder 7"/>
          <p:cNvSpPr>
            <a:spLocks noGrp="1" noChangeAspect="1"/>
          </p:cNvSpPr>
          <p:nvPr>
            <p:ph type="pic" sz="quarter" idx="20" hasCustomPrompt="1"/>
          </p:nvPr>
        </p:nvSpPr>
        <p:spPr>
          <a:xfrm>
            <a:off x="5067207" y="3914118"/>
            <a:ext cx="1851807"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smtClean="0"/>
              <a:t>Click to Insert Image</a:t>
            </a:r>
            <a:endParaRPr lang="en-US" dirty="0"/>
          </a:p>
        </p:txBody>
      </p:sp>
      <p:sp>
        <p:nvSpPr>
          <p:cNvPr id="15" name="Picture Placeholder 7"/>
          <p:cNvSpPr>
            <a:spLocks noGrp="1" noChangeAspect="1"/>
          </p:cNvSpPr>
          <p:nvPr>
            <p:ph type="pic" sz="quarter" idx="21" hasCustomPrompt="1"/>
          </p:nvPr>
        </p:nvSpPr>
        <p:spPr>
          <a:xfrm>
            <a:off x="7023274" y="3914118"/>
            <a:ext cx="183949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smtClean="0"/>
              <a:t>Click to Insert Image</a:t>
            </a:r>
            <a:endParaRPr lang="en-US" dirty="0"/>
          </a:p>
        </p:txBody>
      </p:sp>
      <p:sp>
        <p:nvSpPr>
          <p:cNvPr id="2" name="Slide Number Placeholder 1"/>
          <p:cNvSpPr>
            <a:spLocks noGrp="1"/>
          </p:cNvSpPr>
          <p:nvPr>
            <p:ph type="sldNum" sz="quarter" idx="22"/>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572054"/>
            <a:ext cx="4242014"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smtClean="0"/>
              <a:t>Insert Bullets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smtClean="0"/>
              <a:t>Insert Slide Title</a:t>
            </a:r>
            <a:endParaRPr lang="en-US" dirty="0"/>
          </a:p>
        </p:txBody>
      </p:sp>
    </p:spTree>
    <p:extLst>
      <p:ext uri="{BB962C8B-B14F-4D97-AF65-F5344CB8AC3E}">
        <p14:creationId xmlns:p14="http://schemas.microsoft.com/office/powerpoint/2010/main" val="1240020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239486" y="1578919"/>
            <a:ext cx="4557485"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smtClean="0"/>
              <a:t>Click to Insert Image</a:t>
            </a:r>
            <a:endParaRPr lang="en-US" dirty="0"/>
          </a:p>
        </p:txBody>
      </p:sp>
      <p:sp>
        <p:nvSpPr>
          <p:cNvPr id="35" name="Picture Placeholder 7"/>
          <p:cNvSpPr>
            <a:spLocks noGrp="1"/>
          </p:cNvSpPr>
          <p:nvPr>
            <p:ph type="pic" sz="quarter" idx="24" hasCustomPrompt="1"/>
          </p:nvPr>
        </p:nvSpPr>
        <p:spPr>
          <a:xfrm>
            <a:off x="4884057" y="3690747"/>
            <a:ext cx="2220685"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smtClean="0"/>
              <a:t>Click to Insert Image</a:t>
            </a:r>
            <a:endParaRPr lang="en-US" dirty="0"/>
          </a:p>
        </p:txBody>
      </p:sp>
      <p:sp>
        <p:nvSpPr>
          <p:cNvPr id="36" name="Picture Placeholder 7"/>
          <p:cNvSpPr>
            <a:spLocks noGrp="1"/>
          </p:cNvSpPr>
          <p:nvPr>
            <p:ph type="pic" sz="quarter" idx="25" hasCustomPrompt="1"/>
          </p:nvPr>
        </p:nvSpPr>
        <p:spPr>
          <a:xfrm>
            <a:off x="4884057" y="1578919"/>
            <a:ext cx="2220685"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smtClean="0"/>
              <a:t>Click to Insert Image</a:t>
            </a:r>
            <a:endParaRPr lang="en-US" dirty="0"/>
          </a:p>
        </p:txBody>
      </p:sp>
      <p:sp>
        <p:nvSpPr>
          <p:cNvPr id="4" name="Text Placeholder 3"/>
          <p:cNvSpPr>
            <a:spLocks noGrp="1"/>
          </p:cNvSpPr>
          <p:nvPr>
            <p:ph type="body" sz="quarter" idx="28" hasCustomPrompt="1"/>
          </p:nvPr>
        </p:nvSpPr>
        <p:spPr>
          <a:xfrm>
            <a:off x="7206343" y="1572054"/>
            <a:ext cx="1720170"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smtClean="0"/>
              <a:t>Insert photo caption(s) here.</a:t>
            </a:r>
            <a:endParaRPr lang="en-US" dirty="0"/>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smtClean="0"/>
              <a:t>Insert Slide Title</a:t>
            </a:r>
            <a:endParaRPr lang="en-US" dirty="0"/>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239486" y="2004541"/>
            <a:ext cx="2271486"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smtClean="0"/>
              <a:t>Insert data caption(s) here.</a:t>
            </a:r>
            <a:endParaRPr lang="en-US" dirty="0"/>
          </a:p>
        </p:txBody>
      </p:sp>
      <p:sp>
        <p:nvSpPr>
          <p:cNvPr id="11" name="Text Placeholder 3"/>
          <p:cNvSpPr>
            <a:spLocks noGrp="1"/>
          </p:cNvSpPr>
          <p:nvPr>
            <p:ph type="body" sz="quarter" idx="29" hasCustomPrompt="1"/>
          </p:nvPr>
        </p:nvSpPr>
        <p:spPr>
          <a:xfrm>
            <a:off x="239939" y="1586342"/>
            <a:ext cx="2263775" cy="276225"/>
          </a:xfrm>
          <a:prstGeom prst="rect">
            <a:avLst/>
          </a:prstGeom>
        </p:spPr>
        <p:txBody>
          <a:bodyPr vert="horz" anchor="ctr"/>
          <a:lstStyle>
            <a:lvl1pPr marL="0" indent="0">
              <a:buNone/>
              <a:defRPr sz="1600" b="1" baseline="0">
                <a:latin typeface="Arial"/>
                <a:cs typeface="Arial"/>
              </a:defRPr>
            </a:lvl1pPr>
          </a:lstStyle>
          <a:p>
            <a:pPr lvl="0"/>
            <a:r>
              <a:rPr lang="en-US" dirty="0" smtClean="0"/>
              <a:t>Figure Title</a:t>
            </a:r>
            <a:endParaRPr lang="en-US" dirty="0"/>
          </a:p>
        </p:txBody>
      </p:sp>
      <p:sp>
        <p:nvSpPr>
          <p:cNvPr id="14" name="Content Placeholder 3"/>
          <p:cNvSpPr>
            <a:spLocks noGrp="1"/>
          </p:cNvSpPr>
          <p:nvPr>
            <p:ph sz="half" idx="13"/>
          </p:nvPr>
        </p:nvSpPr>
        <p:spPr>
          <a:xfrm>
            <a:off x="2652483" y="1585784"/>
            <a:ext cx="6241143"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r>
              <a:rPr lang="en-US" dirty="0" smtClean="0"/>
              <a:t>Click to Insert Chart or Table</a:t>
            </a:r>
            <a:endParaRPr lang="en-US" dirty="0"/>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smtClean="0"/>
              <a:t>Insert Slide Title</a:t>
            </a:r>
            <a:endParaRPr lang="en-US" dirty="0"/>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smtClean="0"/>
              <a:t>Insert Slide Title</a:t>
            </a:r>
            <a:endParaRPr lang="en-US" dirty="0"/>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
        <p:nvSpPr>
          <p:cNvPr id="8" name="Text Placeholder 3"/>
          <p:cNvSpPr>
            <a:spLocks noGrp="1"/>
          </p:cNvSpPr>
          <p:nvPr>
            <p:ph type="body" sz="quarter" idx="28" hasCustomPrompt="1"/>
          </p:nvPr>
        </p:nvSpPr>
        <p:spPr>
          <a:xfrm>
            <a:off x="6623811" y="2004541"/>
            <a:ext cx="2271486"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smtClean="0"/>
              <a:t>Insert data caption(s) here.</a:t>
            </a:r>
            <a:endParaRPr lang="en-US" dirty="0"/>
          </a:p>
        </p:txBody>
      </p:sp>
      <p:sp>
        <p:nvSpPr>
          <p:cNvPr id="10" name="Text Placeholder 3"/>
          <p:cNvSpPr>
            <a:spLocks noGrp="1"/>
          </p:cNvSpPr>
          <p:nvPr>
            <p:ph type="body" sz="quarter" idx="29" hasCustomPrompt="1"/>
          </p:nvPr>
        </p:nvSpPr>
        <p:spPr>
          <a:xfrm>
            <a:off x="6624264" y="1586342"/>
            <a:ext cx="2263775" cy="276225"/>
          </a:xfrm>
          <a:prstGeom prst="rect">
            <a:avLst/>
          </a:prstGeom>
        </p:spPr>
        <p:txBody>
          <a:bodyPr vert="horz" anchor="ctr"/>
          <a:lstStyle>
            <a:lvl1pPr marL="0" indent="0">
              <a:buNone/>
              <a:defRPr sz="1600" b="1" baseline="0">
                <a:latin typeface="Arial"/>
                <a:cs typeface="Arial"/>
              </a:defRPr>
            </a:lvl1pPr>
          </a:lstStyle>
          <a:p>
            <a:pPr lvl="0"/>
            <a:r>
              <a:rPr lang="en-US" dirty="0" smtClean="0"/>
              <a:t>Figure Title</a:t>
            </a:r>
            <a:endParaRPr lang="en-US" dirty="0"/>
          </a:p>
        </p:txBody>
      </p:sp>
      <p:sp>
        <p:nvSpPr>
          <p:cNvPr id="12" name="Content Placeholder 3"/>
          <p:cNvSpPr>
            <a:spLocks noGrp="1"/>
          </p:cNvSpPr>
          <p:nvPr>
            <p:ph sz="half" idx="13"/>
          </p:nvPr>
        </p:nvSpPr>
        <p:spPr>
          <a:xfrm>
            <a:off x="229186" y="1585784"/>
            <a:ext cx="6241143"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r>
              <a:rPr lang="en-US" dirty="0" smtClean="0"/>
              <a:t>Click to Insert Chart or Table</a:t>
            </a:r>
            <a:endParaRPr lang="en-US" dirty="0"/>
          </a:p>
        </p:txBody>
      </p:sp>
    </p:spTree>
    <p:extLst>
      <p:ext uri="{BB962C8B-B14F-4D97-AF65-F5344CB8AC3E}">
        <p14:creationId xmlns:p14="http://schemas.microsoft.com/office/powerpoint/2010/main" val="321005360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227013" y="1585784"/>
            <a:ext cx="848155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r>
              <a:rPr lang="en-US" dirty="0" smtClean="0"/>
              <a:t>Click to Insert Chart or Table</a:t>
            </a:r>
            <a:endParaRPr lang="en-US" dirty="0"/>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smtClean="0"/>
              <a:t>Insert Slide Title</a:t>
            </a:r>
            <a:endParaRPr lang="en-US" dirty="0"/>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246744" y="1578919"/>
            <a:ext cx="421744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Comparative Data 1</a:t>
            </a:r>
            <a:endParaRPr lang="en-US" dirty="0"/>
          </a:p>
        </p:txBody>
      </p:sp>
      <p:sp>
        <p:nvSpPr>
          <p:cNvPr id="9" name="Text Placeholder 3"/>
          <p:cNvSpPr>
            <a:spLocks noGrp="1"/>
          </p:cNvSpPr>
          <p:nvPr>
            <p:ph type="body" sz="quarter" idx="28" hasCustomPrompt="1"/>
          </p:nvPr>
        </p:nvSpPr>
        <p:spPr>
          <a:xfrm>
            <a:off x="246742" y="5043714"/>
            <a:ext cx="4217445"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smtClean="0"/>
              <a:t>Insert data caption(s) here.</a:t>
            </a:r>
            <a:endParaRPr lang="en-US" dirty="0"/>
          </a:p>
        </p:txBody>
      </p:sp>
      <p:sp>
        <p:nvSpPr>
          <p:cNvPr id="15" name="Content Placeholder 3"/>
          <p:cNvSpPr>
            <a:spLocks noGrp="1"/>
          </p:cNvSpPr>
          <p:nvPr>
            <p:ph sz="half" idx="29" hasCustomPrompt="1"/>
          </p:nvPr>
        </p:nvSpPr>
        <p:spPr>
          <a:xfrm>
            <a:off x="4672705" y="1572054"/>
            <a:ext cx="4217756"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Comparative Data 2</a:t>
            </a:r>
            <a:endParaRPr lang="en-US" dirty="0"/>
          </a:p>
        </p:txBody>
      </p:sp>
      <p:sp>
        <p:nvSpPr>
          <p:cNvPr id="16" name="Text Placeholder 3"/>
          <p:cNvSpPr>
            <a:spLocks noGrp="1"/>
          </p:cNvSpPr>
          <p:nvPr>
            <p:ph type="body" sz="quarter" idx="30" hasCustomPrompt="1"/>
          </p:nvPr>
        </p:nvSpPr>
        <p:spPr>
          <a:xfrm>
            <a:off x="4673015" y="5043714"/>
            <a:ext cx="4217445"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smtClean="0"/>
              <a:t>Insert data caption(s) here.</a:t>
            </a:r>
            <a:endParaRPr lang="en-US" dirty="0"/>
          </a:p>
        </p:txBody>
      </p:sp>
      <p:sp>
        <p:nvSpPr>
          <p:cNvPr id="10"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smtClean="0"/>
              <a:t>Insert Slide Title</a:t>
            </a:r>
            <a:endParaRPr lang="en-US" dirty="0"/>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0" y="5245111"/>
            <a:ext cx="9144000" cy="1612889"/>
            <a:chOff x="-1276426" y="5245111"/>
            <a:chExt cx="9144000" cy="1612889"/>
          </a:xfrm>
        </p:grpSpPr>
        <p:cxnSp>
          <p:nvCxnSpPr>
            <p:cNvPr id="8" name="Straight Connector 7"/>
            <p:cNvCxnSpPr/>
            <p:nvPr/>
          </p:nvCxnSpPr>
          <p:spPr>
            <a:xfrm>
              <a:off x="4822622" y="524511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76426" y="524566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276426" y="5272276"/>
              <a:ext cx="9144000" cy="158572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371600" y="5240939"/>
            <a:ext cx="6400800"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Presenter Name Here</a:t>
            </a:r>
            <a:br>
              <a:rPr lang="en-US" dirty="0" smtClean="0"/>
            </a:br>
            <a:r>
              <a:rPr lang="en-US" dirty="0" smtClean="0"/>
              <a:t>Email Here</a:t>
            </a:r>
            <a:br>
              <a:rPr lang="en-US" dirty="0" smtClean="0"/>
            </a:br>
            <a:r>
              <a:rPr lang="en-US" dirty="0" smtClean="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05428" y="678404"/>
            <a:ext cx="3544298" cy="3028003"/>
          </a:xfrm>
          <a:prstGeom prst="rect">
            <a:avLst/>
          </a:prstGeom>
        </p:spPr>
      </p:pic>
      <p:pic>
        <p:nvPicPr>
          <p:cNvPr id="5" name="Picture 4"/>
          <p:cNvPicPr>
            <a:picLocks noChangeAspect="1"/>
          </p:cNvPicPr>
          <p:nvPr userDrawn="1"/>
        </p:nvPicPr>
        <p:blipFill>
          <a:blip r:embed="rId3"/>
          <a:stretch>
            <a:fillRect/>
          </a:stretch>
        </p:blipFill>
        <p:spPr>
          <a:xfrm>
            <a:off x="3352800"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smtClean="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smtClean="0"/>
              <a:t>Presenter’s Name</a:t>
            </a:r>
            <a:br>
              <a:rPr lang="en-US" dirty="0" smtClean="0"/>
            </a:br>
            <a:r>
              <a:rPr lang="en-US" dirty="0" smtClean="0"/>
              <a:t>Presenter’s Title</a:t>
            </a:r>
            <a:br>
              <a:rPr lang="en-US" dirty="0" smtClean="0"/>
            </a:br>
            <a:r>
              <a:rPr lang="en-US" dirty="0" smtClean="0"/>
              <a:t>Presenter’s Department</a:t>
            </a:r>
            <a:br>
              <a:rPr lang="en-US" dirty="0" smtClean="0"/>
            </a:br>
            <a:r>
              <a:rPr lang="en-US" dirty="0" smtClean="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smtClean="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5922323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smtClean="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smtClean="0"/>
              <a:t>Presenter’s Name</a:t>
            </a:r>
            <a:br>
              <a:rPr lang="en-US" dirty="0" smtClean="0"/>
            </a:br>
            <a:r>
              <a:rPr lang="en-US" dirty="0" smtClean="0"/>
              <a:t>Presenter’s Title</a:t>
            </a:r>
            <a:br>
              <a:rPr lang="en-US" dirty="0" smtClean="0"/>
            </a:br>
            <a:r>
              <a:rPr lang="en-US" dirty="0" smtClean="0"/>
              <a:t>Presenter’s Department</a:t>
            </a:r>
            <a:br>
              <a:rPr lang="en-US" dirty="0" smtClean="0"/>
            </a:br>
            <a:r>
              <a:rPr lang="en-US" dirty="0" smtClean="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smtClean="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34186230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5" name="Text Placeholder 19"/>
          <p:cNvSpPr>
            <a:spLocks noGrp="1"/>
          </p:cNvSpPr>
          <p:nvPr>
            <p:ph type="body" sz="quarter" idx="14" hasCustomPrompt="1"/>
          </p:nvPr>
        </p:nvSpPr>
        <p:spPr>
          <a:xfrm>
            <a:off x="115889" y="4898571"/>
            <a:ext cx="5008936" cy="1256167"/>
          </a:xfrm>
          <a:prstGeom prst="rect">
            <a:avLst/>
          </a:prstGeom>
        </p:spPr>
        <p:txBody>
          <a:bodyPr/>
          <a:lstStyle>
            <a:lvl1pPr marL="0" indent="0">
              <a:lnSpc>
                <a:spcPct val="130000"/>
              </a:lnSpc>
              <a:spcBef>
                <a:spcPts val="0"/>
              </a:spcBef>
              <a:spcAft>
                <a:spcPts val="0"/>
              </a:spcAft>
              <a:buNone/>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smtClean="0"/>
              <a:t>Presenter’s Name</a:t>
            </a:r>
            <a:br>
              <a:rPr lang="en-US" dirty="0" smtClean="0"/>
            </a:br>
            <a:r>
              <a:rPr lang="en-US" dirty="0" smtClean="0"/>
              <a:t>Presenter’s Title</a:t>
            </a:r>
            <a:br>
              <a:rPr lang="en-US" dirty="0" smtClean="0"/>
            </a:br>
            <a:r>
              <a:rPr lang="en-US" dirty="0" smtClean="0"/>
              <a:t>Presenter’s Department</a:t>
            </a:r>
            <a:br>
              <a:rPr lang="en-US" dirty="0" smtClean="0"/>
            </a:br>
            <a:r>
              <a:rPr lang="en-US" dirty="0" smtClean="0"/>
              <a:t>Date</a:t>
            </a:r>
          </a:p>
        </p:txBody>
      </p:sp>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smtClean="0">
                <a:solidFill>
                  <a:schemeClr val="tx1"/>
                </a:solidFill>
              </a:rPr>
              <a:t>Presentation title that can be up to 2 lines long</a:t>
            </a:r>
          </a:p>
        </p:txBody>
      </p:sp>
      <p:grpSp>
        <p:nvGrpSpPr>
          <p:cNvPr id="9" name="Group 8"/>
          <p:cNvGrpSpPr/>
          <p:nvPr userDrawn="1"/>
        </p:nvGrpSpPr>
        <p:grpSpPr>
          <a:xfrm>
            <a:off x="0" y="6419355"/>
            <a:ext cx="9144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4" name="Picture 13"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14742805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smtClean="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smtClean="0"/>
              <a:t>Presenter’s Name</a:t>
            </a:r>
            <a:br>
              <a:rPr lang="en-US" dirty="0" smtClean="0"/>
            </a:br>
            <a:r>
              <a:rPr lang="en-US" dirty="0" smtClean="0"/>
              <a:t>Presenter’s Title</a:t>
            </a:r>
            <a:br>
              <a:rPr lang="en-US" dirty="0" smtClean="0"/>
            </a:br>
            <a:r>
              <a:rPr lang="en-US" dirty="0" smtClean="0"/>
              <a:t>Presenter’s Department</a:t>
            </a:r>
            <a:br>
              <a:rPr lang="en-US" dirty="0" smtClean="0"/>
            </a:br>
            <a:r>
              <a:rPr lang="en-US" dirty="0" smtClean="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smtClean="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10718990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2" name="Text Placeholder 19"/>
          <p:cNvSpPr>
            <a:spLocks noGrp="1"/>
          </p:cNvSpPr>
          <p:nvPr>
            <p:ph type="body" sz="quarter" idx="14" hasCustomPrompt="1"/>
          </p:nvPr>
        </p:nvSpPr>
        <p:spPr>
          <a:xfrm>
            <a:off x="115889" y="4898571"/>
            <a:ext cx="5008936" cy="1256167"/>
          </a:xfrm>
          <a:prstGeom prst="rect">
            <a:avLst/>
          </a:prstGeom>
        </p:spPr>
        <p:txBody>
          <a:bodyPr/>
          <a:lstStyle>
            <a:lvl1pPr marL="0" indent="0">
              <a:lnSpc>
                <a:spcPct val="130000"/>
              </a:lnSpc>
              <a:spcBef>
                <a:spcPts val="0"/>
              </a:spcBef>
              <a:spcAft>
                <a:spcPts val="0"/>
              </a:spcAft>
              <a:buNone/>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smtClean="0"/>
              <a:t>Presenter’s Name</a:t>
            </a:r>
            <a:br>
              <a:rPr lang="en-US" dirty="0" smtClean="0"/>
            </a:br>
            <a:r>
              <a:rPr lang="en-US" dirty="0" smtClean="0"/>
              <a:t>Presenter’s Title</a:t>
            </a:r>
            <a:br>
              <a:rPr lang="en-US" dirty="0" smtClean="0"/>
            </a:br>
            <a:r>
              <a:rPr lang="en-US" dirty="0" smtClean="0"/>
              <a:t>Presenter’s Department</a:t>
            </a:r>
            <a:br>
              <a:rPr lang="en-US" dirty="0" smtClean="0"/>
            </a:br>
            <a:r>
              <a:rPr lang="en-US" dirty="0" smtClean="0"/>
              <a:t>Date</a:t>
            </a:r>
          </a:p>
        </p:txBody>
      </p:sp>
      <p:sp>
        <p:nvSpPr>
          <p:cNvPr id="13"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dirty="0" smtClean="0"/>
              <a:t>Subtitle line that can be up to 2 lines of text if it needs to be</a:t>
            </a:r>
          </a:p>
        </p:txBody>
      </p:sp>
      <p:sp>
        <p:nvSpPr>
          <p:cNvPr id="16"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smtClean="0">
                <a:solidFill>
                  <a:schemeClr val="tx1"/>
                </a:solidFill>
              </a:rPr>
              <a:t>Presentation title that can be up to 2 lines long</a:t>
            </a:r>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29061588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27063" y="1170132"/>
            <a:ext cx="5216937" cy="5687868"/>
          </a:xfrm>
          <a:prstGeom prst="rect">
            <a:avLst/>
          </a:prstGeom>
        </p:spPr>
      </p:pic>
      <p:sp>
        <p:nvSpPr>
          <p:cNvPr id="20" name="Text Placeholder 26"/>
          <p:cNvSpPr>
            <a:spLocks noGrp="1"/>
          </p:cNvSpPr>
          <p:nvPr>
            <p:ph type="body" sz="quarter" idx="16" hasCustomPrompt="1"/>
          </p:nvPr>
        </p:nvSpPr>
        <p:spPr>
          <a:xfrm>
            <a:off x="123826" y="3534870"/>
            <a:ext cx="3828116"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Subtitle line that can be up to 2 lines of text if it needs to be</a:t>
            </a:r>
          </a:p>
        </p:txBody>
      </p:sp>
      <p:sp>
        <p:nvSpPr>
          <p:cNvPr id="21"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smtClean="0">
                <a:solidFill>
                  <a:schemeClr val="tx1"/>
                </a:solidFill>
              </a:rPr>
              <a:t>Presentation title that can be up to 2 lines long</a:t>
            </a:r>
          </a:p>
        </p:txBody>
      </p:sp>
      <p:sp>
        <p:nvSpPr>
          <p:cNvPr id="12" name="Text Placeholder 19"/>
          <p:cNvSpPr>
            <a:spLocks noGrp="1"/>
          </p:cNvSpPr>
          <p:nvPr>
            <p:ph type="body" sz="quarter" idx="14" hasCustomPrompt="1"/>
          </p:nvPr>
        </p:nvSpPr>
        <p:spPr>
          <a:xfrm>
            <a:off x="115889" y="4898571"/>
            <a:ext cx="3845138"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smtClean="0"/>
              <a:t>Presenter’s Name</a:t>
            </a:r>
            <a:br>
              <a:rPr lang="en-US" dirty="0" smtClean="0"/>
            </a:br>
            <a:r>
              <a:rPr lang="en-US" dirty="0" smtClean="0"/>
              <a:t>Presenter’s Title</a:t>
            </a:r>
            <a:br>
              <a:rPr lang="en-US" dirty="0" smtClean="0"/>
            </a:br>
            <a:r>
              <a:rPr lang="en-US" dirty="0" smtClean="0"/>
              <a:t>Presenter’s Department</a:t>
            </a:r>
            <a:br>
              <a:rPr lang="en-US" dirty="0" smtClean="0"/>
            </a:br>
            <a:r>
              <a:rPr lang="en-US" dirty="0" smtClean="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smtClean="0"/>
          </a:p>
        </p:txBody>
      </p:sp>
      <p:grpSp>
        <p:nvGrpSpPr>
          <p:cNvPr id="9" name="Group 8"/>
          <p:cNvGrpSpPr/>
          <p:nvPr userDrawn="1"/>
        </p:nvGrpSpPr>
        <p:grpSpPr>
          <a:xfrm>
            <a:off x="0" y="6419355"/>
            <a:ext cx="9144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0" y="12207"/>
            <a:ext cx="9144000" cy="557"/>
            <a:chOff x="0" y="12207"/>
            <a:chExt cx="9144000" cy="557"/>
          </a:xfrm>
        </p:grpSpPr>
        <p:cxnSp>
          <p:nvCxnSpPr>
            <p:cNvPr id="18" name="Straight Connector 17"/>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6" name="Picture 15"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408228539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227013" y="1709351"/>
            <a:ext cx="8691562"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smtClean="0"/>
              <a:t>Insert Bullets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7"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smtClean="0"/>
              <a:t>Insert Slide Title</a:t>
            </a:r>
            <a:endParaRPr lang="en-US" dirty="0"/>
          </a:p>
        </p:txBody>
      </p:sp>
      <p:sp>
        <p:nvSpPr>
          <p:cNvPr id="8"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smtClean="0"/>
              <a:t>Insert Subhead</a:t>
            </a:r>
          </a:p>
        </p:txBody>
      </p:sp>
    </p:spTree>
    <p:extLst>
      <p:ext uri="{BB962C8B-B14F-4D97-AF65-F5344CB8AC3E}">
        <p14:creationId xmlns:p14="http://schemas.microsoft.com/office/powerpoint/2010/main" val="36208966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theme" Target="../theme/theme4.xml"/><Relationship Id="rId1" Type="http://schemas.openxmlformats.org/officeDocument/2006/relationships/slideLayout" Target="../slideLayouts/slideLayout18.xml"/><Relationship Id="rId4" Type="http://schemas.openxmlformats.org/officeDocument/2006/relationships/image" Target="../media/image2.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theme" Target="../theme/theme6.xml"/><Relationship Id="rId1" Type="http://schemas.openxmlformats.org/officeDocument/2006/relationships/slideLayout" Target="../slideLayouts/slideLayout21.xml"/><Relationship Id="rId4" Type="http://schemas.openxmlformats.org/officeDocument/2006/relationships/image" Target="../media/image2.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image" Target="../media/image2.emf"/><Relationship Id="rId5" Type="http://schemas.openxmlformats.org/officeDocument/2006/relationships/image" Target="../media/image11.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image" Target="../media/image2.emf"/><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image" Target="../media/image11.emf"/><Relationship Id="rId5" Type="http://schemas.openxmlformats.org/officeDocument/2006/relationships/theme" Target="../theme/theme8.xml"/><Relationship Id="rId4" Type="http://schemas.openxmlformats.org/officeDocument/2006/relationships/slideLayout" Target="../slideLayouts/slideLayout2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Straight Connector 8"/>
          <p:cNvCxnSpPr/>
          <p:nvPr/>
        </p:nvCxnSpPr>
        <p:spPr>
          <a:xfrm>
            <a:off x="6099048" y="641935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0" y="641991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4652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8"/>
          <a:stretch>
            <a:fillRect/>
          </a:stretch>
        </p:blipFill>
        <p:spPr>
          <a:xfrm>
            <a:off x="5391150" y="6584950"/>
            <a:ext cx="2933700" cy="127000"/>
          </a:xfrm>
          <a:prstGeom prst="rect">
            <a:avLst/>
          </a:prstGeom>
        </p:spPr>
      </p:pic>
      <p:sp>
        <p:nvSpPr>
          <p:cNvPr id="6" name="Slide Number Placeholder 1"/>
          <p:cNvSpPr>
            <a:spLocks noGrp="1"/>
          </p:cNvSpPr>
          <p:nvPr userDrawn="1">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5" name="Group 4"/>
          <p:cNvGrpSpPr/>
          <p:nvPr userDrawn="1"/>
        </p:nvGrpSpPr>
        <p:grpSpPr>
          <a:xfrm>
            <a:off x="0" y="0"/>
            <a:ext cx="9144000" cy="928827"/>
            <a:chOff x="0" y="0"/>
            <a:chExt cx="9144000" cy="928827"/>
          </a:xfrm>
        </p:grpSpPr>
        <p:cxnSp>
          <p:nvCxnSpPr>
            <p:cNvPr id="17" name="Straight Connector 16"/>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p:nvPicPr>
          <p:blipFill rotWithShape="1">
            <a:blip r:embed="rId9" cstate="screen">
              <a:extLst>
                <a:ext uri="{28A0092B-C50C-407E-A947-70E740481C1C}">
                  <a14:useLocalDpi xmlns:a14="http://schemas.microsoft.com/office/drawing/2010/main"/>
                </a:ext>
              </a:extLst>
            </a:blip>
            <a:srcRect t="13018" r="68665"/>
            <a:stretch/>
          </p:blipFill>
          <p:spPr>
            <a:xfrm>
              <a:off x="8323018" y="0"/>
              <a:ext cx="588774" cy="928827"/>
            </a:xfrm>
            <a:prstGeom prst="rect">
              <a:avLst/>
            </a:prstGeom>
          </p:spPr>
        </p:pic>
      </p:gr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Lst>
  <p:timing>
    <p:tnLst>
      <p:par>
        <p:cTn id="1" dur="indefinite" restart="never" nodeType="tmRoot"/>
      </p:par>
    </p:tnLst>
  </p:timing>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timing>
    <p:tnLst>
      <p:par>
        <p:cTn id="1" dur="indefinite" restart="never" nodeType="tmRoot"/>
      </p:par>
    </p:tnLst>
  </p:timing>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4172975"/>
            <a:chExt cx="9144000" cy="438645"/>
          </a:xfrm>
        </p:grpSpPr>
        <p:cxnSp>
          <p:nvCxnSpPr>
            <p:cNvPr id="7" name="Straight Connector 6"/>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3"/>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timing>
    <p:tnLst>
      <p:par>
        <p:cTn id="1" dur="indefinite" restart="never" nodeType="tmRoot"/>
      </p:par>
    </p:tnLst>
  </p:timing>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timing>
    <p:tnLst>
      <p:par>
        <p:cTn id="1" dur="indefinite" restart="never" nodeType="tmRoot"/>
      </p:par>
    </p:tnLst>
  </p:timing>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3"/>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timing>
    <p:tnLst>
      <p:par>
        <p:cTn id="1" dur="indefinite" restart="never" nodeType="tmRoot"/>
      </p:par>
    </p:tnLst>
  </p:timing>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5"/>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3" name="Group 12"/>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timing>
    <p:tnLst>
      <p:par>
        <p:cTn id="1" dur="indefinite" restart="never" nodeType="tmRoot"/>
      </p:par>
    </p:tnLst>
  </p:timing>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6"/>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7"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timing>
    <p:tnLst>
      <p:par>
        <p:cTn id="1" dur="indefinite" restart="never" nodeType="tmRoot"/>
      </p:par>
    </p:tnLst>
  </p:timing>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CDavantzis/SSW690-Project" TargetMode="External"/><Relationship Id="rId2" Type="http://schemas.openxmlformats.org/officeDocument/2006/relationships/hyperlink" Target="https://github.com/Alkamoore/SSW800-CourseReccomendations"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hyperlink" Target="https://web.stevens.edu/scheduler/"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123825" y="2772227"/>
            <a:ext cx="3828116" cy="712378"/>
          </a:xfrm>
        </p:spPr>
        <p:txBody>
          <a:bodyPr/>
          <a:lstStyle/>
          <a:p>
            <a:r>
              <a:rPr lang="en-US" dirty="0" smtClean="0"/>
              <a:t>Alexis Moore</a:t>
            </a:r>
          </a:p>
          <a:p>
            <a:r>
              <a:rPr lang="en-US" sz="1400" dirty="0" smtClean="0"/>
              <a:t>April 14, 2017</a:t>
            </a:r>
            <a:endParaRPr lang="en-US" sz="1400" dirty="0"/>
          </a:p>
        </p:txBody>
      </p:sp>
      <p:sp>
        <p:nvSpPr>
          <p:cNvPr id="3" name="Text Placeholder 2"/>
          <p:cNvSpPr>
            <a:spLocks noGrp="1"/>
          </p:cNvSpPr>
          <p:nvPr>
            <p:ph type="body" sz="quarter" idx="13"/>
          </p:nvPr>
        </p:nvSpPr>
        <p:spPr>
          <a:xfrm>
            <a:off x="123825" y="1725706"/>
            <a:ext cx="5000999" cy="1046522"/>
          </a:xfrm>
        </p:spPr>
        <p:txBody>
          <a:bodyPr/>
          <a:lstStyle/>
          <a:p>
            <a:r>
              <a:rPr lang="en-US" dirty="0" smtClean="0"/>
              <a:t>SSW 800B: Course Recommendation System</a:t>
            </a:r>
            <a:endParaRPr lang="en-US" dirty="0"/>
          </a:p>
        </p:txBody>
      </p:sp>
    </p:spTree>
    <p:extLst>
      <p:ext uri="{BB962C8B-B14F-4D97-AF65-F5344CB8AC3E}">
        <p14:creationId xmlns:p14="http://schemas.microsoft.com/office/powerpoint/2010/main" val="91275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sz="1800" dirty="0" smtClean="0"/>
              <a:t>Ability to search courses on both descriptions and course titles</a:t>
            </a:r>
            <a:endParaRPr lang="en-US" sz="1800" dirty="0"/>
          </a:p>
          <a:p>
            <a:r>
              <a:rPr lang="en-US" sz="1800" dirty="0" smtClean="0"/>
              <a:t>Add more students to the database</a:t>
            </a:r>
            <a:endParaRPr lang="en-US" sz="1800" dirty="0"/>
          </a:p>
          <a:p>
            <a:r>
              <a:rPr lang="en-US" sz="1800" dirty="0" smtClean="0"/>
              <a:t>Add more course reviews</a:t>
            </a:r>
            <a:endParaRPr lang="en-US" sz="1800" dirty="0"/>
          </a:p>
          <a:p>
            <a:r>
              <a:rPr lang="en-US" sz="1800" dirty="0" smtClean="0"/>
              <a:t>Ability to sort course reviews by professor</a:t>
            </a:r>
          </a:p>
          <a:p>
            <a:r>
              <a:rPr lang="en-US" sz="1800" dirty="0" smtClean="0"/>
              <a:t>Proper log-in system</a:t>
            </a:r>
          </a:p>
          <a:p>
            <a:r>
              <a:rPr lang="en-US" sz="1800" dirty="0" smtClean="0"/>
              <a:t>Ability to schedule courses on calendar</a:t>
            </a:r>
            <a:endParaRPr lang="en-US" sz="1800"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10</a:t>
            </a:fld>
            <a:endParaRPr lang="en-US" dirty="0"/>
          </a:p>
        </p:txBody>
      </p:sp>
      <p:sp>
        <p:nvSpPr>
          <p:cNvPr id="4" name="Title 3"/>
          <p:cNvSpPr>
            <a:spLocks noGrp="1"/>
          </p:cNvSpPr>
          <p:nvPr>
            <p:ph type="title"/>
          </p:nvPr>
        </p:nvSpPr>
        <p:spPr/>
        <p:txBody>
          <a:bodyPr/>
          <a:lstStyle/>
          <a:p>
            <a:r>
              <a:rPr lang="en-US" dirty="0" smtClean="0"/>
              <a:t>Work Moving Forward</a:t>
            </a:r>
            <a:endParaRPr lang="en-US" dirty="0"/>
          </a:p>
        </p:txBody>
      </p:sp>
      <p:sp>
        <p:nvSpPr>
          <p:cNvPr id="5" name="Text Placeholder 4"/>
          <p:cNvSpPr>
            <a:spLocks noGrp="1"/>
          </p:cNvSpPr>
          <p:nvPr>
            <p:ph type="body" sz="quarter" idx="13"/>
          </p:nvPr>
        </p:nvSpPr>
        <p:spPr>
          <a:xfrm>
            <a:off x="227013" y="913203"/>
            <a:ext cx="8691562" cy="408060"/>
          </a:xfrm>
        </p:spPr>
        <p:txBody>
          <a:bodyPr/>
          <a:lstStyle/>
          <a:p>
            <a:r>
              <a:rPr lang="en-US" dirty="0" smtClean="0"/>
              <a:t>Features that could be implemented as part of future projects</a:t>
            </a:r>
            <a:endParaRPr lang="en-US" dirty="0"/>
          </a:p>
        </p:txBody>
      </p:sp>
    </p:spTree>
    <p:extLst>
      <p:ext uri="{BB962C8B-B14F-4D97-AF65-F5344CB8AC3E}">
        <p14:creationId xmlns:p14="http://schemas.microsoft.com/office/powerpoint/2010/main" val="3314235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Alexis Moore</a:t>
            </a:r>
            <a:endParaRPr lang="en-US" dirty="0"/>
          </a:p>
          <a:p>
            <a:r>
              <a:rPr lang="en-US" dirty="0" smtClean="0"/>
              <a:t>amoore@stevens.edu</a:t>
            </a:r>
          </a:p>
        </p:txBody>
      </p:sp>
    </p:spTree>
    <p:extLst>
      <p:ext uri="{BB962C8B-B14F-4D97-AF65-F5344CB8AC3E}">
        <p14:creationId xmlns:p14="http://schemas.microsoft.com/office/powerpoint/2010/main" val="202976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marL="0" indent="0">
              <a:buNone/>
            </a:pPr>
            <a:r>
              <a:rPr lang="en-US" sz="1800" dirty="0"/>
              <a:t>This system works as a sort of automated advisor. Like an advisor it has information on what a user has done in the past. This information then allows the advisor to provide a strategy for future actions within the limits pre-determined by the environment. In this system, the act of advising a student users is done through recommendations. Recommendations are given after collecting information from faculty and peers and applying that to information that already exists about the user to provide a suggestion as to the best course of action. It automates the process for students and professors to provide them with information from the community at large as opposed to the existing system limits recommendations to first person knowledge from friends and faculty.</a:t>
            </a:r>
          </a:p>
          <a:p>
            <a:endParaRPr lang="en-US"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2</a:t>
            </a:fld>
            <a:endParaRPr lang="en-US" dirty="0"/>
          </a:p>
        </p:txBody>
      </p:sp>
      <p:sp>
        <p:nvSpPr>
          <p:cNvPr id="4" name="Title 3"/>
          <p:cNvSpPr>
            <a:spLocks noGrp="1"/>
          </p:cNvSpPr>
          <p:nvPr>
            <p:ph type="title"/>
          </p:nvPr>
        </p:nvSpPr>
        <p:spPr/>
        <p:txBody>
          <a:bodyPr/>
          <a:lstStyle/>
          <a:p>
            <a:r>
              <a:rPr lang="en-US" dirty="0" smtClean="0"/>
              <a:t>Project Description</a:t>
            </a:r>
            <a:endParaRPr lang="en-US" dirty="0"/>
          </a:p>
        </p:txBody>
      </p:sp>
      <p:sp>
        <p:nvSpPr>
          <p:cNvPr id="5" name="Text Placeholder 4"/>
          <p:cNvSpPr>
            <a:spLocks noGrp="1"/>
          </p:cNvSpPr>
          <p:nvPr>
            <p:ph type="body" sz="quarter" idx="13"/>
          </p:nvPr>
        </p:nvSpPr>
        <p:spPr>
          <a:xfrm>
            <a:off x="227013" y="923723"/>
            <a:ext cx="8691562" cy="408060"/>
          </a:xfrm>
        </p:spPr>
        <p:txBody>
          <a:bodyPr/>
          <a:lstStyle/>
          <a:p>
            <a:r>
              <a:rPr lang="en-US" dirty="0" smtClean="0"/>
              <a:t>System Metaphor</a:t>
            </a:r>
            <a:endParaRPr lang="en-US" dirty="0"/>
          </a:p>
        </p:txBody>
      </p:sp>
    </p:spTree>
    <p:extLst>
      <p:ext uri="{BB962C8B-B14F-4D97-AF65-F5344CB8AC3E}">
        <p14:creationId xmlns:p14="http://schemas.microsoft.com/office/powerpoint/2010/main" val="1815519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sz="1800" dirty="0" smtClean="0"/>
              <a:t>Repository Location: </a:t>
            </a:r>
          </a:p>
          <a:p>
            <a:pPr lvl="1"/>
            <a:r>
              <a:rPr lang="en-US" dirty="0" err="1" smtClean="0"/>
              <a:t>Github</a:t>
            </a:r>
            <a:r>
              <a:rPr lang="en-US" dirty="0" smtClean="0"/>
              <a:t>: </a:t>
            </a:r>
            <a:r>
              <a:rPr lang="en-US" u="sng" dirty="0" smtClean="0">
                <a:hlinkClick r:id="rId2"/>
              </a:rPr>
              <a:t>https</a:t>
            </a:r>
            <a:r>
              <a:rPr lang="en-US" u="sng" dirty="0">
                <a:hlinkClick r:id="rId2"/>
              </a:rPr>
              <a:t>://</a:t>
            </a:r>
            <a:r>
              <a:rPr lang="en-US" u="sng" dirty="0" smtClean="0">
                <a:hlinkClick r:id="rId2"/>
              </a:rPr>
              <a:t>github.com/Alkamoore/SSW800-CourseReccomendations</a:t>
            </a:r>
            <a:endParaRPr lang="en-US" u="sng" dirty="0" smtClean="0"/>
          </a:p>
          <a:p>
            <a:pPr lvl="1"/>
            <a:r>
              <a:rPr lang="en-US" dirty="0" smtClean="0"/>
              <a:t>Cloned From</a:t>
            </a:r>
            <a:r>
              <a:rPr lang="en-US" dirty="0"/>
              <a:t>: </a:t>
            </a:r>
            <a:r>
              <a:rPr lang="en-US" dirty="0">
                <a:hlinkClick r:id="rId3"/>
              </a:rPr>
              <a:t>https://</a:t>
            </a:r>
            <a:r>
              <a:rPr lang="en-US" dirty="0" smtClean="0">
                <a:hlinkClick r:id="rId3"/>
              </a:rPr>
              <a:t>github.com/CDavantzis/SSW690-Project</a:t>
            </a:r>
            <a:r>
              <a:rPr lang="en-US" dirty="0" smtClean="0"/>
              <a:t> </a:t>
            </a:r>
            <a:endParaRPr lang="en-US" dirty="0"/>
          </a:p>
          <a:p>
            <a:r>
              <a:rPr lang="en-US" sz="1800" dirty="0" smtClean="0"/>
              <a:t>Languages and Tools Used:</a:t>
            </a:r>
          </a:p>
          <a:p>
            <a:pPr lvl="1"/>
            <a:r>
              <a:rPr lang="en-US" dirty="0" smtClean="0"/>
              <a:t>Python 3.6</a:t>
            </a:r>
          </a:p>
          <a:p>
            <a:pPr lvl="1"/>
            <a:r>
              <a:rPr lang="en-US" dirty="0" err="1" smtClean="0"/>
              <a:t>mongoDB</a:t>
            </a:r>
            <a:endParaRPr lang="en-US" dirty="0" smtClean="0"/>
          </a:p>
          <a:p>
            <a:pPr lvl="1"/>
            <a:r>
              <a:rPr lang="en-US" dirty="0" smtClean="0"/>
              <a:t>Flask</a:t>
            </a:r>
          </a:p>
          <a:p>
            <a:pPr lvl="1"/>
            <a:r>
              <a:rPr lang="en-US" dirty="0" smtClean="0"/>
              <a:t>AngularJS</a:t>
            </a:r>
            <a:endParaRPr lang="en-US"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itle 3"/>
          <p:cNvSpPr>
            <a:spLocks noGrp="1"/>
          </p:cNvSpPr>
          <p:nvPr>
            <p:ph type="title"/>
          </p:nvPr>
        </p:nvSpPr>
        <p:spPr/>
        <p:txBody>
          <a:bodyPr/>
          <a:lstStyle/>
          <a:p>
            <a:r>
              <a:rPr lang="en-US" dirty="0" smtClean="0"/>
              <a:t>System Information</a:t>
            </a:r>
            <a:endParaRPr lang="en-US" dirty="0"/>
          </a:p>
        </p:txBody>
      </p:sp>
      <p:sp>
        <p:nvSpPr>
          <p:cNvPr id="5" name="Text Placeholder 4"/>
          <p:cNvSpPr>
            <a:spLocks noGrp="1"/>
          </p:cNvSpPr>
          <p:nvPr>
            <p:ph type="body" sz="quarter" idx="13"/>
          </p:nvPr>
        </p:nvSpPr>
        <p:spPr>
          <a:xfrm>
            <a:off x="227013" y="913203"/>
            <a:ext cx="8691562" cy="408060"/>
          </a:xfrm>
        </p:spPr>
        <p:txBody>
          <a:bodyPr/>
          <a:lstStyle/>
          <a:p>
            <a:r>
              <a:rPr lang="en-US" dirty="0" smtClean="0"/>
              <a:t>Repository and Languages Used</a:t>
            </a:r>
            <a:endParaRPr lang="en-US" dirty="0"/>
          </a:p>
        </p:txBody>
      </p:sp>
    </p:spTree>
    <p:extLst>
      <p:ext uri="{BB962C8B-B14F-4D97-AF65-F5344CB8AC3E}">
        <p14:creationId xmlns:p14="http://schemas.microsoft.com/office/powerpoint/2010/main" val="25296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sz="1800" dirty="0" smtClean="0"/>
              <a:t>Database with list of course descriptions</a:t>
            </a:r>
          </a:p>
          <a:p>
            <a:r>
              <a:rPr lang="en-US" sz="1800" dirty="0" smtClean="0"/>
              <a:t>Web framework that provides list of courses</a:t>
            </a:r>
          </a:p>
          <a:p>
            <a:pPr lvl="1"/>
            <a:r>
              <a:rPr lang="en-US" dirty="0" smtClean="0"/>
              <a:t>Course Number</a:t>
            </a:r>
          </a:p>
          <a:p>
            <a:pPr lvl="1"/>
            <a:r>
              <a:rPr lang="en-US" dirty="0" smtClean="0"/>
              <a:t>Course Name</a:t>
            </a:r>
          </a:p>
          <a:p>
            <a:pPr lvl="1"/>
            <a:r>
              <a:rPr lang="en-US" dirty="0" smtClean="0"/>
              <a:t>Course Description </a:t>
            </a:r>
          </a:p>
          <a:p>
            <a:pPr lvl="1"/>
            <a:r>
              <a:rPr lang="en-US" dirty="0" smtClean="0"/>
              <a:t>Pre/Co Requisites </a:t>
            </a:r>
          </a:p>
          <a:p>
            <a:pPr lvl="1"/>
            <a:r>
              <a:rPr lang="en-US" dirty="0" smtClean="0"/>
              <a:t>Credits</a:t>
            </a:r>
          </a:p>
          <a:p>
            <a:r>
              <a:rPr lang="en-US" sz="1800" dirty="0" smtClean="0"/>
              <a:t>Integrated Calendar Functionality</a:t>
            </a:r>
          </a:p>
          <a:p>
            <a:r>
              <a:rPr lang="en-US" sz="1800" dirty="0" smtClean="0"/>
              <a:t>Incomplete URL Parser that obtains course information from existing Stevens Course Scheduler</a:t>
            </a:r>
          </a:p>
          <a:p>
            <a:pPr lvl="1"/>
            <a:r>
              <a:rPr lang="en-US" sz="1800" dirty="0">
                <a:hlinkClick r:id="rId2"/>
              </a:rPr>
              <a:t>https://web.stevens.edu/scheduler</a:t>
            </a:r>
            <a:r>
              <a:rPr lang="en-US" sz="1800" dirty="0" smtClean="0">
                <a:hlinkClick r:id="rId2"/>
              </a:rPr>
              <a:t>/</a:t>
            </a:r>
            <a:r>
              <a:rPr lang="en-US" sz="1800" dirty="0" smtClean="0"/>
              <a:t> </a:t>
            </a:r>
          </a:p>
          <a:p>
            <a:endParaRPr lang="en-US"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4</a:t>
            </a:fld>
            <a:endParaRPr lang="en-US" dirty="0"/>
          </a:p>
        </p:txBody>
      </p:sp>
      <p:sp>
        <p:nvSpPr>
          <p:cNvPr id="4" name="Title 3"/>
          <p:cNvSpPr>
            <a:spLocks noGrp="1"/>
          </p:cNvSpPr>
          <p:nvPr>
            <p:ph type="title"/>
          </p:nvPr>
        </p:nvSpPr>
        <p:spPr/>
        <p:txBody>
          <a:bodyPr/>
          <a:lstStyle/>
          <a:p>
            <a:r>
              <a:rPr lang="en-US" dirty="0" smtClean="0"/>
              <a:t>Project Base</a:t>
            </a:r>
            <a:endParaRPr lang="en-US" dirty="0"/>
          </a:p>
        </p:txBody>
      </p:sp>
      <p:sp>
        <p:nvSpPr>
          <p:cNvPr id="5" name="Text Placeholder 4"/>
          <p:cNvSpPr>
            <a:spLocks noGrp="1"/>
          </p:cNvSpPr>
          <p:nvPr>
            <p:ph type="body" sz="quarter" idx="13"/>
          </p:nvPr>
        </p:nvSpPr>
        <p:spPr>
          <a:xfrm>
            <a:off x="227013" y="913203"/>
            <a:ext cx="8691562" cy="408060"/>
          </a:xfrm>
        </p:spPr>
        <p:txBody>
          <a:bodyPr/>
          <a:lstStyle/>
          <a:p>
            <a:r>
              <a:rPr lang="en-US" dirty="0" smtClean="0"/>
              <a:t>Functionality Available at Start of Project</a:t>
            </a:r>
            <a:endParaRPr lang="en-US" dirty="0"/>
          </a:p>
        </p:txBody>
      </p:sp>
    </p:spTree>
    <p:extLst>
      <p:ext uri="{BB962C8B-B14F-4D97-AF65-F5344CB8AC3E}">
        <p14:creationId xmlns:p14="http://schemas.microsoft.com/office/powerpoint/2010/main" val="499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sz="1800" dirty="0" smtClean="0"/>
              <a:t>Student Database</a:t>
            </a:r>
          </a:p>
          <a:p>
            <a:pPr lvl="1"/>
            <a:r>
              <a:rPr lang="en-US" dirty="0" smtClean="0"/>
              <a:t>Sorts students by major</a:t>
            </a:r>
          </a:p>
          <a:p>
            <a:pPr lvl="1"/>
            <a:r>
              <a:rPr lang="en-US" dirty="0" smtClean="0"/>
              <a:t>Ability to select student ID</a:t>
            </a:r>
          </a:p>
          <a:p>
            <a:r>
              <a:rPr lang="en-US" sz="1800" dirty="0" smtClean="0"/>
              <a:t>Most Frequently Taken Courses</a:t>
            </a:r>
          </a:p>
          <a:p>
            <a:pPr lvl="1"/>
            <a:r>
              <a:rPr lang="en-US" dirty="0" smtClean="0"/>
              <a:t>Currently specific to Software Engineering and Systems Engineering</a:t>
            </a:r>
          </a:p>
          <a:p>
            <a:r>
              <a:rPr lang="en-US" sz="1800" dirty="0" smtClean="0"/>
              <a:t>Ability to Review Courses</a:t>
            </a:r>
          </a:p>
          <a:p>
            <a:pPr lvl="1"/>
            <a:r>
              <a:rPr lang="en-US" dirty="0" smtClean="0"/>
              <a:t>Limited to courses the student has taken</a:t>
            </a:r>
          </a:p>
          <a:p>
            <a:r>
              <a:rPr lang="en-US" sz="1800" dirty="0" smtClean="0"/>
              <a:t>Ability to see highest rated courses</a:t>
            </a:r>
          </a:p>
          <a:p>
            <a:pPr lvl="1"/>
            <a:r>
              <a:rPr lang="en-US" dirty="0" smtClean="0"/>
              <a:t>Based on a scale from 1-5</a:t>
            </a:r>
          </a:p>
          <a:p>
            <a:r>
              <a:rPr lang="en-US" sz="1800" dirty="0" smtClean="0"/>
              <a:t>Completed Parser for Existing Course Scheduler</a:t>
            </a:r>
          </a:p>
          <a:p>
            <a:pPr lvl="1"/>
            <a:r>
              <a:rPr lang="en-US" dirty="0" smtClean="0"/>
              <a:t>Pull all courses available for any given semester</a:t>
            </a:r>
            <a:endParaRPr lang="en-US" dirty="0" smtClean="0"/>
          </a:p>
        </p:txBody>
      </p:sp>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dirty="0"/>
          </a:p>
        </p:txBody>
      </p:sp>
      <p:sp>
        <p:nvSpPr>
          <p:cNvPr id="4" name="Title 3"/>
          <p:cNvSpPr>
            <a:spLocks noGrp="1"/>
          </p:cNvSpPr>
          <p:nvPr>
            <p:ph type="title"/>
          </p:nvPr>
        </p:nvSpPr>
        <p:spPr/>
        <p:txBody>
          <a:bodyPr/>
          <a:lstStyle/>
          <a:p>
            <a:r>
              <a:rPr lang="en-US" dirty="0" smtClean="0"/>
              <a:t>Overview of New Features</a:t>
            </a:r>
            <a:endParaRPr lang="en-US" dirty="0"/>
          </a:p>
        </p:txBody>
      </p:sp>
      <p:sp>
        <p:nvSpPr>
          <p:cNvPr id="5" name="Text Placeholder 4"/>
          <p:cNvSpPr>
            <a:spLocks noGrp="1"/>
          </p:cNvSpPr>
          <p:nvPr>
            <p:ph type="body" sz="quarter" idx="13"/>
          </p:nvPr>
        </p:nvSpPr>
        <p:spPr>
          <a:xfrm>
            <a:off x="227013" y="913203"/>
            <a:ext cx="8691562" cy="408060"/>
          </a:xfrm>
        </p:spPr>
        <p:txBody>
          <a:bodyPr/>
          <a:lstStyle/>
          <a:p>
            <a:r>
              <a:rPr lang="en-US" dirty="0" smtClean="0"/>
              <a:t>Features Implemented During the Project</a:t>
            </a:r>
            <a:endParaRPr lang="en-US" dirty="0"/>
          </a:p>
        </p:txBody>
      </p:sp>
    </p:spTree>
    <p:extLst>
      <p:ext uri="{BB962C8B-B14F-4D97-AF65-F5344CB8AC3E}">
        <p14:creationId xmlns:p14="http://schemas.microsoft.com/office/powerpoint/2010/main" val="150396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sz="1800" dirty="0" smtClean="0"/>
              <a:t>Sorts students by major</a:t>
            </a:r>
          </a:p>
          <a:p>
            <a:r>
              <a:rPr lang="en-US" sz="1800" dirty="0" smtClean="0"/>
              <a:t>Ability to select student ID</a:t>
            </a:r>
          </a:p>
          <a:p>
            <a:pPr lvl="2"/>
            <a:r>
              <a:rPr lang="en-US" sz="1600" dirty="0" smtClean="0"/>
              <a:t>Specifically created in place of log-in system</a:t>
            </a:r>
          </a:p>
          <a:p>
            <a:pPr lvl="2"/>
            <a:r>
              <a:rPr lang="en-US" sz="1600" dirty="0" smtClean="0"/>
              <a:t>Stevens log-in system not available to connect to</a:t>
            </a:r>
            <a:endParaRPr lang="en-US" sz="1600" dirty="0"/>
          </a:p>
          <a:p>
            <a:r>
              <a:rPr lang="en-US" sz="1800" dirty="0" smtClean="0"/>
              <a:t>Displays courses taken</a:t>
            </a:r>
          </a:p>
          <a:p>
            <a:r>
              <a:rPr lang="en-US" sz="1800" dirty="0" smtClean="0"/>
              <a:t>Displays required courses remaining for degree completion</a:t>
            </a:r>
          </a:p>
          <a:p>
            <a:r>
              <a:rPr lang="en-US" sz="1800" dirty="0" smtClean="0"/>
              <a:t>Displays </a:t>
            </a:r>
            <a:r>
              <a:rPr lang="en-US" sz="1800" dirty="0"/>
              <a:t>e</a:t>
            </a:r>
            <a:r>
              <a:rPr lang="en-US" sz="1800" dirty="0" smtClean="0"/>
              <a:t>lectives </a:t>
            </a:r>
            <a:r>
              <a:rPr lang="en-US" sz="1800" dirty="0"/>
              <a:t>t</a:t>
            </a:r>
            <a:r>
              <a:rPr lang="en-US" sz="1800" dirty="0" smtClean="0"/>
              <a:t>aken</a:t>
            </a:r>
          </a:p>
          <a:p>
            <a:r>
              <a:rPr lang="en-US" sz="1800" dirty="0" smtClean="0"/>
              <a:t>Displays existing course made by that student</a:t>
            </a:r>
            <a:endParaRPr lang="en-US" dirty="0" smtClean="0"/>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dirty="0"/>
          </a:p>
        </p:txBody>
      </p:sp>
      <p:sp>
        <p:nvSpPr>
          <p:cNvPr id="4" name="Title 3"/>
          <p:cNvSpPr>
            <a:spLocks noGrp="1"/>
          </p:cNvSpPr>
          <p:nvPr>
            <p:ph type="title"/>
          </p:nvPr>
        </p:nvSpPr>
        <p:spPr/>
        <p:txBody>
          <a:bodyPr/>
          <a:lstStyle/>
          <a:p>
            <a:r>
              <a:rPr lang="en-US" dirty="0" smtClean="0"/>
              <a:t>Students Database</a:t>
            </a:r>
            <a:endParaRPr lang="en-US" dirty="0"/>
          </a:p>
        </p:txBody>
      </p:sp>
      <p:sp>
        <p:nvSpPr>
          <p:cNvPr id="5" name="Text Placeholder 4"/>
          <p:cNvSpPr>
            <a:spLocks noGrp="1"/>
          </p:cNvSpPr>
          <p:nvPr>
            <p:ph type="body" sz="quarter" idx="13"/>
          </p:nvPr>
        </p:nvSpPr>
        <p:spPr>
          <a:xfrm>
            <a:off x="227013" y="913203"/>
            <a:ext cx="8691562" cy="408060"/>
          </a:xfrm>
        </p:spPr>
        <p:txBody>
          <a:bodyPr/>
          <a:lstStyle/>
          <a:p>
            <a:r>
              <a:rPr lang="en-US" dirty="0" smtClean="0"/>
              <a:t>Stevens Student Data</a:t>
            </a:r>
            <a:endParaRPr lang="en-US" dirty="0"/>
          </a:p>
        </p:txBody>
      </p:sp>
    </p:spTree>
    <p:extLst>
      <p:ext uri="{BB962C8B-B14F-4D97-AF65-F5344CB8AC3E}">
        <p14:creationId xmlns:p14="http://schemas.microsoft.com/office/powerpoint/2010/main" val="392604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sz="1800" dirty="0" smtClean="0"/>
              <a:t>Currently this feature is only available System Engineering and Software Engineering</a:t>
            </a:r>
          </a:p>
          <a:p>
            <a:pPr lvl="1"/>
            <a:r>
              <a:rPr lang="en-US" sz="1600" dirty="0" smtClean="0"/>
              <a:t>Data for other majors not currently available</a:t>
            </a:r>
            <a:endParaRPr lang="en-US" sz="1600" dirty="0" smtClean="0"/>
          </a:p>
          <a:p>
            <a:r>
              <a:rPr lang="en-US" sz="1800" dirty="0" smtClean="0"/>
              <a:t>Frequency listings divided into four categories</a:t>
            </a:r>
          </a:p>
          <a:p>
            <a:pPr lvl="2"/>
            <a:r>
              <a:rPr lang="en-US" sz="1600" dirty="0" smtClean="0"/>
              <a:t>Electives taken by Software Engineering majors</a:t>
            </a:r>
          </a:p>
          <a:p>
            <a:pPr lvl="2"/>
            <a:r>
              <a:rPr lang="en-US" sz="1600" dirty="0" smtClean="0"/>
              <a:t>Electives taken by System Engineering majors</a:t>
            </a:r>
          </a:p>
          <a:p>
            <a:pPr lvl="2"/>
            <a:r>
              <a:rPr lang="en-US" sz="1600" dirty="0" smtClean="0"/>
              <a:t>Software Engineering courses taken as electives by other majors</a:t>
            </a:r>
          </a:p>
          <a:p>
            <a:pPr lvl="2"/>
            <a:r>
              <a:rPr lang="en-US" sz="1600" dirty="0" smtClean="0"/>
              <a:t>System Engineering courses taken as electives by other majors</a:t>
            </a:r>
            <a:endParaRPr lang="en-US" sz="1600"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7</a:t>
            </a:fld>
            <a:endParaRPr lang="en-US" dirty="0"/>
          </a:p>
        </p:txBody>
      </p:sp>
      <p:sp>
        <p:nvSpPr>
          <p:cNvPr id="4" name="Title 3"/>
          <p:cNvSpPr>
            <a:spLocks noGrp="1"/>
          </p:cNvSpPr>
          <p:nvPr>
            <p:ph type="title"/>
          </p:nvPr>
        </p:nvSpPr>
        <p:spPr/>
        <p:txBody>
          <a:bodyPr/>
          <a:lstStyle/>
          <a:p>
            <a:r>
              <a:rPr lang="en-US" dirty="0" smtClean="0"/>
              <a:t>Most Frequently Taken Courses</a:t>
            </a:r>
            <a:endParaRPr lang="en-US" dirty="0"/>
          </a:p>
        </p:txBody>
      </p:sp>
      <p:sp>
        <p:nvSpPr>
          <p:cNvPr id="5" name="Text Placeholder 4"/>
          <p:cNvSpPr>
            <a:spLocks noGrp="1"/>
          </p:cNvSpPr>
          <p:nvPr>
            <p:ph type="body" sz="quarter" idx="13"/>
          </p:nvPr>
        </p:nvSpPr>
        <p:spPr>
          <a:xfrm>
            <a:off x="227013" y="913203"/>
            <a:ext cx="8691562" cy="408060"/>
          </a:xfrm>
        </p:spPr>
        <p:txBody>
          <a:bodyPr/>
          <a:lstStyle/>
          <a:p>
            <a:r>
              <a:rPr lang="en-US" dirty="0" smtClean="0"/>
              <a:t>Suggests courses based on frequency taken</a:t>
            </a:r>
            <a:endParaRPr lang="en-US" dirty="0"/>
          </a:p>
        </p:txBody>
      </p:sp>
    </p:spTree>
    <p:extLst>
      <p:ext uri="{BB962C8B-B14F-4D97-AF65-F5344CB8AC3E}">
        <p14:creationId xmlns:p14="http://schemas.microsoft.com/office/powerpoint/2010/main" val="1034822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sz="1800" dirty="0" smtClean="0"/>
              <a:t>Must select student ID before reviewing courses</a:t>
            </a:r>
            <a:endParaRPr lang="en-US" sz="1800" dirty="0"/>
          </a:p>
          <a:p>
            <a:r>
              <a:rPr lang="en-US" sz="1800" dirty="0"/>
              <a:t>Reviews are anonymous and linked to student ID</a:t>
            </a:r>
          </a:p>
          <a:p>
            <a:r>
              <a:rPr lang="en-US" sz="1800" dirty="0"/>
              <a:t>Students can only review courses they’ve taken</a:t>
            </a:r>
          </a:p>
          <a:p>
            <a:r>
              <a:rPr lang="en-US" sz="1800" dirty="0"/>
              <a:t>Students can only submit one review for a </a:t>
            </a:r>
            <a:r>
              <a:rPr lang="en-US" sz="1800" dirty="0" smtClean="0"/>
              <a:t>course</a:t>
            </a:r>
            <a:endParaRPr lang="en-US" sz="1800" dirty="0" smtClean="0"/>
          </a:p>
          <a:p>
            <a:r>
              <a:rPr lang="en-US" sz="1800" dirty="0" smtClean="0"/>
              <a:t>Course reviews include both qualitative and quantitative data</a:t>
            </a:r>
          </a:p>
          <a:p>
            <a:pPr lvl="2"/>
            <a:r>
              <a:rPr lang="en-US" sz="1600" dirty="0" smtClean="0"/>
              <a:t>Rate courses on a scale from 1-5</a:t>
            </a:r>
          </a:p>
          <a:p>
            <a:pPr lvl="2"/>
            <a:r>
              <a:rPr lang="en-US" sz="1600" dirty="0" smtClean="0"/>
              <a:t>Text box available to put what student liked and didn’t like about course</a:t>
            </a:r>
          </a:p>
          <a:p>
            <a:pPr lvl="2"/>
            <a:r>
              <a:rPr lang="en-US" sz="1600" dirty="0" smtClean="0"/>
              <a:t>Includes option to put professor’s name in course review</a:t>
            </a:r>
            <a:endParaRPr lang="en-US" sz="1800" dirty="0" smtClean="0"/>
          </a:p>
          <a:p>
            <a:r>
              <a:rPr lang="en-US" sz="1800" dirty="0" smtClean="0"/>
              <a:t>Can view course reviews, courses reviews sorted by highest rating</a:t>
            </a:r>
            <a:endParaRPr lang="en-US" sz="1800"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8</a:t>
            </a:fld>
            <a:endParaRPr lang="en-US" dirty="0"/>
          </a:p>
        </p:txBody>
      </p:sp>
      <p:sp>
        <p:nvSpPr>
          <p:cNvPr id="4" name="Title 3"/>
          <p:cNvSpPr>
            <a:spLocks noGrp="1"/>
          </p:cNvSpPr>
          <p:nvPr>
            <p:ph type="title"/>
          </p:nvPr>
        </p:nvSpPr>
        <p:spPr/>
        <p:txBody>
          <a:bodyPr/>
          <a:lstStyle/>
          <a:p>
            <a:r>
              <a:rPr lang="en-US" dirty="0" smtClean="0"/>
              <a:t>Review and View Courses</a:t>
            </a:r>
            <a:endParaRPr lang="en-US" dirty="0"/>
          </a:p>
        </p:txBody>
      </p:sp>
      <p:sp>
        <p:nvSpPr>
          <p:cNvPr id="5" name="Text Placeholder 4"/>
          <p:cNvSpPr>
            <a:spLocks noGrp="1"/>
          </p:cNvSpPr>
          <p:nvPr>
            <p:ph type="body" sz="quarter" idx="13"/>
          </p:nvPr>
        </p:nvSpPr>
        <p:spPr>
          <a:xfrm>
            <a:off x="227013" y="913203"/>
            <a:ext cx="8691562" cy="408060"/>
          </a:xfrm>
        </p:spPr>
        <p:txBody>
          <a:bodyPr/>
          <a:lstStyle/>
          <a:p>
            <a:r>
              <a:rPr lang="en-US" dirty="0" smtClean="0"/>
              <a:t>Ability to review courses previously taken</a:t>
            </a:r>
            <a:endParaRPr lang="en-US" dirty="0"/>
          </a:p>
        </p:txBody>
      </p:sp>
    </p:spTree>
    <p:extLst>
      <p:ext uri="{BB962C8B-B14F-4D97-AF65-F5344CB8AC3E}">
        <p14:creationId xmlns:p14="http://schemas.microsoft.com/office/powerpoint/2010/main" val="1191012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sz="1800" dirty="0" smtClean="0"/>
              <a:t>Most of the code existed at the start of the project</a:t>
            </a:r>
            <a:endParaRPr lang="en-US" sz="1800" dirty="0"/>
          </a:p>
          <a:p>
            <a:r>
              <a:rPr lang="en-US" sz="1800" dirty="0" smtClean="0"/>
              <a:t>Fixed the functionality to save only term code</a:t>
            </a:r>
            <a:endParaRPr lang="en-US" sz="1800" dirty="0"/>
          </a:p>
          <a:p>
            <a:r>
              <a:rPr lang="en-US" sz="1800" dirty="0" smtClean="0"/>
              <a:t>Fixed the functionality to parse full saved term code</a:t>
            </a:r>
            <a:endParaRPr lang="en-US" sz="1800" dirty="0"/>
          </a:p>
          <a:p>
            <a:r>
              <a:rPr lang="en-US" sz="1800" dirty="0" smtClean="0"/>
              <a:t>Functionality can be incorporated into course list</a:t>
            </a:r>
            <a:endParaRPr lang="en-US" sz="1800"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9</a:t>
            </a:fld>
            <a:endParaRPr lang="en-US" dirty="0"/>
          </a:p>
        </p:txBody>
      </p:sp>
      <p:sp>
        <p:nvSpPr>
          <p:cNvPr id="4" name="Title 3"/>
          <p:cNvSpPr>
            <a:spLocks noGrp="1"/>
          </p:cNvSpPr>
          <p:nvPr>
            <p:ph type="title"/>
          </p:nvPr>
        </p:nvSpPr>
        <p:spPr/>
        <p:txBody>
          <a:bodyPr/>
          <a:lstStyle/>
          <a:p>
            <a:r>
              <a:rPr lang="en-US" dirty="0" smtClean="0"/>
              <a:t>Complete Course Parser</a:t>
            </a:r>
            <a:endParaRPr lang="en-US" dirty="0"/>
          </a:p>
        </p:txBody>
      </p:sp>
      <p:sp>
        <p:nvSpPr>
          <p:cNvPr id="5" name="Text Placeholder 4"/>
          <p:cNvSpPr>
            <a:spLocks noGrp="1"/>
          </p:cNvSpPr>
          <p:nvPr>
            <p:ph type="body" sz="quarter" idx="13"/>
          </p:nvPr>
        </p:nvSpPr>
        <p:spPr>
          <a:xfrm>
            <a:off x="227013" y="913203"/>
            <a:ext cx="8691562" cy="408060"/>
          </a:xfrm>
        </p:spPr>
        <p:txBody>
          <a:bodyPr/>
          <a:lstStyle/>
          <a:p>
            <a:r>
              <a:rPr lang="en-US" dirty="0" smtClean="0"/>
              <a:t>Returns course scheduling information from existing system</a:t>
            </a:r>
            <a:endParaRPr lang="en-US" dirty="0"/>
          </a:p>
        </p:txBody>
      </p:sp>
    </p:spTree>
    <p:extLst>
      <p:ext uri="{BB962C8B-B14F-4D97-AF65-F5344CB8AC3E}">
        <p14:creationId xmlns:p14="http://schemas.microsoft.com/office/powerpoint/2010/main" val="2404778380"/>
      </p:ext>
    </p:extLst>
  </p:cSld>
  <p:clrMapOvr>
    <a:masterClrMapping/>
  </p:clrMapOvr>
</p:sld>
</file>

<file path=ppt/theme/theme1.xml><?xml version="1.0" encoding="utf-8"?>
<a:theme xmlns:a="http://schemas.openxmlformats.org/drawingml/2006/main" name="Cover Slides">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DF702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04316D"/>
      </a:accent1>
      <a:accent2>
        <a:srgbClr val="DF7023"/>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38033</TotalTime>
  <Words>603</Words>
  <Application>Microsoft Office PowerPoint</Application>
  <PresentationFormat>On-screen Show (4:3)</PresentationFormat>
  <Paragraphs>96</Paragraphs>
  <Slides>11</Slides>
  <Notes>0</Notes>
  <HiddenSlides>0</HiddenSlides>
  <MMClips>0</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11</vt:i4>
      </vt:variant>
    </vt:vector>
  </HeadingPairs>
  <TitlesOfParts>
    <vt:vector size="24" baseType="lpstr">
      <vt:lpstr>Arial</vt:lpstr>
      <vt:lpstr>Calibri</vt:lpstr>
      <vt:lpstr>Century Gothic</vt:lpstr>
      <vt:lpstr>Times New Roman</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Project Description</vt:lpstr>
      <vt:lpstr>System Information</vt:lpstr>
      <vt:lpstr>Project Base</vt:lpstr>
      <vt:lpstr>Overview of New Features</vt:lpstr>
      <vt:lpstr>Students Database</vt:lpstr>
      <vt:lpstr>Most Frequently Taken Courses</vt:lpstr>
      <vt:lpstr>Review and View Courses</vt:lpstr>
      <vt:lpstr>Complete Course Parser</vt:lpstr>
      <vt:lpstr>Work Moving Forward</vt:lpstr>
      <vt:lpstr>PowerPoint Presentation</vt:lpstr>
    </vt:vector>
  </TitlesOfParts>
  <Company>Stevens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Alexis Moore</cp:lastModifiedBy>
  <cp:revision>968</cp:revision>
  <cp:lastPrinted>2016-08-09T14:57:31Z</cp:lastPrinted>
  <dcterms:created xsi:type="dcterms:W3CDTF">2013-11-01T14:42:31Z</dcterms:created>
  <dcterms:modified xsi:type="dcterms:W3CDTF">2017-04-15T01:49:09Z</dcterms:modified>
</cp:coreProperties>
</file>