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7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6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94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5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9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1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6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9227-F456-4C71-A959-BCEF30C3DA8F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FD58-2633-4922-AE19-587516A48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3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ervices.maps.canada.ca/arcgis/rest/services/NRCan/EGS_Flood_Product_CurrentYear_en/MapServer/1" TargetMode="External"/><Relationship Id="rId2" Type="http://schemas.openxmlformats.org/officeDocument/2006/relationships/hyperlink" Target="https://open.canada.ca/data/en/dataset/b1afd8d2-6e14-4ec4-9a09-652221a6cb7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12.statcan.gc.ca/census-recensement/2016/dp-pd/hlt-fst/pd-pl/Table.cfm?Lang=Eng&amp;T=1201&amp;S=22&amp;O=A" TargetMode="External"/><Relationship Id="rId4" Type="http://schemas.openxmlformats.org/officeDocument/2006/relationships/hyperlink" Target="http://cwfis.cfs.nrcan.gc.ca/datamart/download/nfdbpoly?token=5839494ebfe00fd18ee7dd2ad9dfa8f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Climate</a:t>
            </a:r>
            <a:r>
              <a:rPr lang="fr-CA" dirty="0"/>
              <a:t> </a:t>
            </a:r>
            <a:r>
              <a:rPr lang="fr-CA" dirty="0" err="1"/>
              <a:t>Refugees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/>
              <a:t>Alert</a:t>
            </a:r>
            <a:r>
              <a:rPr lang="fr-CA" dirty="0"/>
              <a:t> </a:t>
            </a:r>
            <a:r>
              <a:rPr lang="fr-CA" dirty="0" err="1"/>
              <a:t>Ahead</a:t>
            </a:r>
            <a:r>
              <a:rPr lang="fr-CA" dirty="0"/>
              <a:t>  &amp; Proactive </a:t>
            </a:r>
            <a:r>
              <a:rPr lang="fr-CA" dirty="0" err="1"/>
              <a:t>Prepeartion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48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A3DF7-5E3A-42E6-9171-E785F262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316E47-0B0B-4A99-8337-66157E892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26" r="608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1317E-42A3-4E19-862E-57AC17B7C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23" b="13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25F19-024A-414E-AFC2-D97ABFA4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" r="10637"/>
          <a:stretch/>
        </p:blipFill>
        <p:spPr>
          <a:xfrm>
            <a:off x="1143934" y="643466"/>
            <a:ext cx="99041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67809"/>
            <a:ext cx="11409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r>
              <a:rPr lang="fr-CA" dirty="0"/>
              <a:t>Flood Data</a:t>
            </a:r>
          </a:p>
          <a:p>
            <a:r>
              <a:rPr lang="fr-CA" dirty="0">
                <a:hlinkClick r:id="rId2"/>
              </a:rPr>
              <a:t>https://open.canada.ca/data/en/dataset/b1afd8d2-6e14-4ec4-9a09-652221a6cb71</a:t>
            </a:r>
            <a:r>
              <a:rPr lang="fr-CA" dirty="0"/>
              <a:t> </a:t>
            </a:r>
          </a:p>
          <a:p>
            <a:r>
              <a:rPr lang="fr-CA" dirty="0">
                <a:hlinkClick r:id="rId3"/>
              </a:rPr>
              <a:t>https://webservices.maps.canada.ca/arcgis/rest/services/NRCan/EGS_Flood_Product_CurrentYear_en/MapServer/1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Fire</a:t>
            </a:r>
            <a:r>
              <a:rPr lang="fr-CA" dirty="0"/>
              <a:t> Data</a:t>
            </a:r>
          </a:p>
          <a:p>
            <a:r>
              <a:rPr lang="fr-CA" dirty="0">
                <a:hlinkClick r:id="rId4"/>
              </a:rPr>
              <a:t>http://cwfis.cfs.nrcan.gc.ca/datamart/download/nfdbpoly?token=5839494ebfe00fd18ee7dd2ad9dfa8f3</a:t>
            </a:r>
            <a:r>
              <a:rPr lang="fr-CA" dirty="0"/>
              <a:t>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2016 </a:t>
            </a:r>
            <a:r>
              <a:rPr lang="fr-CA" dirty="0" err="1"/>
              <a:t>Census</a:t>
            </a:r>
            <a:r>
              <a:rPr lang="fr-CA" dirty="0"/>
              <a:t> Data</a:t>
            </a:r>
          </a:p>
          <a:p>
            <a:endParaRPr lang="fr-CA" dirty="0"/>
          </a:p>
          <a:p>
            <a:r>
              <a:rPr lang="fr-CA" dirty="0">
                <a:hlinkClick r:id="rId5"/>
              </a:rPr>
              <a:t>https://www12.statcan.gc.ca/census-recensement/2016/dp-pd/hlt-fst/pd-pl/Table.cfm?Lang=Eng&amp;T=1201&amp;S=22&amp;O=A</a:t>
            </a:r>
            <a:r>
              <a:rPr lang="fr-CA" dirty="0"/>
              <a:t>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4205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Climate Refugees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Refugees</dc:title>
  <dc:creator>Ali Assafiri</dc:creator>
  <cp:lastModifiedBy>Ali Assafiri</cp:lastModifiedBy>
  <cp:revision>1</cp:revision>
  <dcterms:created xsi:type="dcterms:W3CDTF">2019-07-10T16:59:26Z</dcterms:created>
  <dcterms:modified xsi:type="dcterms:W3CDTF">2019-07-10T17:00:07Z</dcterms:modified>
</cp:coreProperties>
</file>