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2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41"/>
    <a:srgbClr val="9B59B6"/>
    <a:srgbClr val="8E44AD"/>
    <a:srgbClr val="F49231"/>
    <a:srgbClr val="EF6C00"/>
    <a:srgbClr val="E67E22"/>
    <a:srgbClr val="D35400"/>
    <a:srgbClr val="199CFF"/>
    <a:srgbClr val="2DA5FF"/>
    <a:srgbClr val="156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382" y="5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0641662797219"/>
          <c:y val="4.3035780795605591E-2"/>
          <c:w val="0.75362860474880577"/>
          <c:h val="0.73836510349956364"/>
        </c:manualLayout>
      </c:layout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  <c:max val="2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78782201988344"/>
          <c:y val="4.002579632851247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38.png"/><Relationship Id="rId50" Type="http://schemas.openxmlformats.org/officeDocument/2006/relationships/image" Target="../media/image69.png"/><Relationship Id="rId55" Type="http://schemas.openxmlformats.org/officeDocument/2006/relationships/image" Target="../media/image43.png"/><Relationship Id="rId63" Type="http://schemas.openxmlformats.org/officeDocument/2006/relationships/image" Target="../media/image80.png"/><Relationship Id="rId68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41" Type="http://schemas.openxmlformats.org/officeDocument/2006/relationships/image" Target="../media/image37.png"/><Relationship Id="rId54" Type="http://schemas.openxmlformats.org/officeDocument/2006/relationships/image" Target="../media/image42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1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53" Type="http://schemas.openxmlformats.org/officeDocument/2006/relationships/chart" Target="../charts/chart1.xml"/><Relationship Id="rId58" Type="http://schemas.openxmlformats.org/officeDocument/2006/relationships/image" Target="../media/image45.png"/><Relationship Id="rId66" Type="http://schemas.openxmlformats.org/officeDocument/2006/relationships/image" Target="../media/image83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32.png"/><Relationship Id="rId49" Type="http://schemas.openxmlformats.org/officeDocument/2006/relationships/image" Target="../media/image66.png"/><Relationship Id="rId57" Type="http://schemas.openxmlformats.org/officeDocument/2006/relationships/image" Target="../media/image85.png"/><Relationship Id="rId61" Type="http://schemas.openxmlformats.org/officeDocument/2006/relationships/image" Target="../media/image87.png"/><Relationship Id="rId10" Type="http://schemas.openxmlformats.org/officeDocument/2006/relationships/image" Target="../media/image30.pn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4" Type="http://schemas.openxmlformats.org/officeDocument/2006/relationships/image" Target="../media/image40.png"/><Relationship Id="rId52" Type="http://schemas.openxmlformats.org/officeDocument/2006/relationships/image" Target="../media/image84.png"/><Relationship Id="rId60" Type="http://schemas.openxmlformats.org/officeDocument/2006/relationships/image" Target="../media/image86.png"/><Relationship Id="rId65" Type="http://schemas.openxmlformats.org/officeDocument/2006/relationships/image" Target="../media/image82.png"/><Relationship Id="rId4" Type="http://schemas.openxmlformats.org/officeDocument/2006/relationships/image" Target="../media/image3.png"/><Relationship Id="rId9" Type="http://schemas.openxmlformats.org/officeDocument/2006/relationships/image" Target="../media/image29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9.png"/><Relationship Id="rId48" Type="http://schemas.openxmlformats.org/officeDocument/2006/relationships/image" Target="../media/image421.png"/><Relationship Id="rId56" Type="http://schemas.openxmlformats.org/officeDocument/2006/relationships/image" Target="../media/image44.png"/><Relationship Id="rId64" Type="http://schemas.openxmlformats.org/officeDocument/2006/relationships/image" Target="../media/image81.png"/><Relationship Id="rId51" Type="http://schemas.openxmlformats.org/officeDocument/2006/relationships/image" Target="../media/image41.png"/><Relationship Id="rId3" Type="http://schemas.openxmlformats.org/officeDocument/2006/relationships/image" Target="../media/image2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4.png"/><Relationship Id="rId59" Type="http://schemas.openxmlformats.org/officeDocument/2006/relationships/image" Target="../media/image46.png"/><Relationship Id="rId6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F7AC8CA-1B6E-43E8-82D9-C7F4B8191337}"/>
              </a:ext>
            </a:extLst>
          </p:cNvPr>
          <p:cNvSpPr/>
          <p:nvPr/>
        </p:nvSpPr>
        <p:spPr>
          <a:xfrm>
            <a:off x="13798548" y="2971800"/>
            <a:ext cx="13328652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761328" y="160782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C07EA3-8EBC-48AC-B894-6701E535DABE}"/>
              </a:ext>
            </a:extLst>
          </p:cNvPr>
          <p:cNvSpPr/>
          <p:nvPr/>
        </p:nvSpPr>
        <p:spPr>
          <a:xfrm>
            <a:off x="308202" y="7208524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E8B1C-515C-4F9F-8E73-308D41AB9601}"/>
              </a:ext>
            </a:extLst>
          </p:cNvPr>
          <p:cNvSpPr/>
          <p:nvPr/>
        </p:nvSpPr>
        <p:spPr>
          <a:xfrm>
            <a:off x="304800" y="9989176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DB1A9D-1684-4FA6-A57F-5AB20F9A722A}"/>
              </a:ext>
            </a:extLst>
          </p:cNvPr>
          <p:cNvSpPr/>
          <p:nvPr/>
        </p:nvSpPr>
        <p:spPr>
          <a:xfrm>
            <a:off x="7056120" y="131826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C91B69-6191-4690-A81D-75D82BD2A4D8}"/>
              </a:ext>
            </a:extLst>
          </p:cNvPr>
          <p:cNvSpPr/>
          <p:nvPr/>
        </p:nvSpPr>
        <p:spPr>
          <a:xfrm>
            <a:off x="20779554" y="131064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98B9A9-850E-42B8-849C-92B155BDC283}"/>
              </a:ext>
            </a:extLst>
          </p:cNvPr>
          <p:cNvSpPr/>
          <p:nvPr/>
        </p:nvSpPr>
        <p:spPr>
          <a:xfrm>
            <a:off x="7059168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3AE694-215B-4169-94CD-06ABA27433A2}"/>
              </a:ext>
            </a:extLst>
          </p:cNvPr>
          <p:cNvSpPr/>
          <p:nvPr/>
        </p:nvSpPr>
        <p:spPr>
          <a:xfrm>
            <a:off x="304800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61328" y="161391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733254" y="1314527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an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[1] and CNNs [2]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[1]’s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then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2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 [3]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36,500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[1]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4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Three-phase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5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8" y="16992600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[2]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4064019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771329"/>
                  </p:ext>
                </p:extLst>
              </p:nvPr>
            </p:nvGraphicFramePr>
            <p:xfrm>
              <a:off x="10389650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65387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227,500)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944600" y="11432590"/>
            <a:ext cx="4876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on Places365. Phases are illustrated by varying background colors. In Phase 3, the MSE loss increases slightly as we optimize the joint loss (3).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713712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385435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474846" y="8382725"/>
            <a:ext cx="2546454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72583"/>
              </p:ext>
            </p:extLst>
          </p:nvPr>
        </p:nvGraphicFramePr>
        <p:xfrm>
          <a:off x="13946965" y="8245360"/>
          <a:ext cx="4417235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3012400" y="11432590"/>
            <a:ext cx="40766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Dilation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3088600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620378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931015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6068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93101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313857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3506A4DA-6EF0-4A2C-AFEA-595D3B034860}"/>
              </a:ext>
            </a:extLst>
          </p:cNvPr>
          <p:cNvSpPr txBox="1"/>
          <p:nvPr/>
        </p:nvSpPr>
        <p:spPr>
          <a:xfrm>
            <a:off x="18745200" y="11445240"/>
            <a:ext cx="4267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Local Discriminators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with local discriminators (LD) reduced vertical banding and improved color fidelity, but increased artifacts and training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A7F6C-C540-45C9-BB05-2D510ECE6E7A}"/>
              </a:ext>
            </a:extLst>
          </p:cNvPr>
          <p:cNvGrpSpPr/>
          <p:nvPr/>
        </p:nvGrpSpPr>
        <p:grpSpPr>
          <a:xfrm>
            <a:off x="18846501" y="8007096"/>
            <a:ext cx="1803699" cy="3411534"/>
            <a:chOff x="18922701" y="8037576"/>
            <a:chExt cx="1803699" cy="3411534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5B39E6F-015A-4C86-8B81-55B184F1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050" y="8423268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908CC4E-1644-4A25-997D-5FAC8B1E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8806" y="9730156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7DF276E-9911-4EAD-BC1E-67D32A6C5A2C}"/>
                </a:ext>
              </a:extLst>
            </p:cNvPr>
            <p:cNvSpPr txBox="1"/>
            <p:nvPr/>
          </p:nvSpPr>
          <p:spPr>
            <a:xfrm>
              <a:off x="19334480" y="8037576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No LD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75F765-95FA-43B0-BD35-6582E09882CB}"/>
                </a:ext>
              </a:extLst>
            </p:cNvPr>
            <p:cNvSpPr txBox="1"/>
            <p:nvPr/>
          </p:nvSpPr>
          <p:spPr>
            <a:xfrm>
              <a:off x="18922701" y="110490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39.68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FCC01-6639-4E42-A6CD-E7FEADC34B14}"/>
              </a:ext>
            </a:extLst>
          </p:cNvPr>
          <p:cNvGrpSpPr/>
          <p:nvPr/>
        </p:nvGrpSpPr>
        <p:grpSpPr>
          <a:xfrm>
            <a:off x="20955000" y="8007096"/>
            <a:ext cx="1797287" cy="3407664"/>
            <a:chOff x="20802600" y="8037576"/>
            <a:chExt cx="1797287" cy="34076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B992AF-D38D-45E0-889D-BFA6937B0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200" y="972699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BAD00FD2-CAAC-4AD0-B284-CD7EA860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316" y="8421931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0C40E1-ADBD-4DFF-85B3-04E628DAEF08}"/>
                </a:ext>
              </a:extLst>
            </p:cNvPr>
            <p:cNvSpPr txBox="1"/>
            <p:nvPr/>
          </p:nvSpPr>
          <p:spPr>
            <a:xfrm>
              <a:off x="21389262" y="8037576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LD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549055F-5025-4502-B728-612201DAC158}"/>
                </a:ext>
              </a:extLst>
            </p:cNvPr>
            <p:cNvSpPr txBox="1"/>
            <p:nvPr/>
          </p:nvSpPr>
          <p:spPr>
            <a:xfrm>
              <a:off x="20802600" y="11045130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38.43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775</Words>
  <Application>Microsoft Office PowerPoint</Application>
  <PresentationFormat>Custom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Oxygen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400</cp:revision>
  <dcterms:created xsi:type="dcterms:W3CDTF">2016-12-02T05:36:26Z</dcterms:created>
  <dcterms:modified xsi:type="dcterms:W3CDTF">2018-06-07T06:51:22Z</dcterms:modified>
</cp:coreProperties>
</file>