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530" y="19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4F86-CDFB-4F8B-A12C-08288245333E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874-AF5D-4D5F-9146-A462B1BED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1ECBDC-D114-4B70-B744-B7387634F01F}"/>
              </a:ext>
            </a:extLst>
          </p:cNvPr>
          <p:cNvSpPr/>
          <p:nvPr/>
        </p:nvSpPr>
        <p:spPr>
          <a:xfrm>
            <a:off x="685800" y="767250"/>
            <a:ext cx="6400800" cy="838200"/>
          </a:xfrm>
          <a:prstGeom prst="rect">
            <a:avLst/>
          </a:prstGeom>
          <a:solidFill>
            <a:srgbClr val="F59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5800" y="82136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560" y="1674030"/>
            <a:ext cx="64160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</a:pPr>
            <a:r>
              <a:rPr lang="en-US" sz="1400" dirty="0">
                <a:latin typeface="Oxygen" panose="02000503000000000000" pitchFamily="2" charset="0"/>
              </a:rPr>
              <a:t>[1] S. Iizuka, E. Simo-Serra, and H. Ishikawa. Globally and locally consistent image completion. </a:t>
            </a:r>
            <a:r>
              <a:rPr lang="en-US" sz="1400" i="1" dirty="0">
                <a:latin typeface="Oxygen" panose="02000503000000000000" pitchFamily="2" charset="0"/>
              </a:rPr>
              <a:t>ACM Transactions on Graphics (TOG)</a:t>
            </a:r>
            <a:r>
              <a:rPr lang="en-US" sz="1400" dirty="0">
                <a:latin typeface="Oxygen" panose="02000503000000000000" pitchFamily="2" charset="0"/>
              </a:rPr>
              <a:t>, 36(4):107, 2017.</a:t>
            </a:r>
          </a:p>
          <a:p>
            <a:pPr marL="457200" indent="-457200">
              <a:spcAft>
                <a:spcPts val="300"/>
              </a:spcAft>
            </a:pPr>
            <a:r>
              <a:rPr lang="en-US" sz="1400" dirty="0">
                <a:latin typeface="Oxygen" panose="02000503000000000000" pitchFamily="2" charset="0"/>
              </a:rPr>
              <a:t>[2] G. Liu, F. A. Reda, K. J. Shih, T.-C. Wang, A. Tao, and B. Catanzaro. Image inpainting for irregular holes using partial convolutions. </a:t>
            </a:r>
            <a:r>
              <a:rPr lang="en-US" sz="1400" i="1" dirty="0" err="1">
                <a:latin typeface="Oxygen" panose="02000503000000000000" pitchFamily="2" charset="0"/>
              </a:rPr>
              <a:t>arXiv</a:t>
            </a:r>
            <a:r>
              <a:rPr lang="en-US" sz="1400" i="1" dirty="0">
                <a:latin typeface="Oxygen" panose="02000503000000000000" pitchFamily="2" charset="0"/>
              </a:rPr>
              <a:t> preprint arXiv:1804.07723</a:t>
            </a:r>
            <a:r>
              <a:rPr lang="en-US" sz="1400" dirty="0">
                <a:latin typeface="Oxygen" panose="02000503000000000000" pitchFamily="2" charset="0"/>
              </a:rPr>
              <a:t>, 2018.</a:t>
            </a:r>
          </a:p>
          <a:p>
            <a:pPr marL="457200" indent="-457200">
              <a:spcAft>
                <a:spcPts val="300"/>
              </a:spcAft>
            </a:pPr>
            <a:r>
              <a:rPr lang="en-US" sz="1400" dirty="0">
                <a:latin typeface="Oxygen" panose="02000503000000000000" pitchFamily="2" charset="0"/>
              </a:rPr>
              <a:t>[3] B. Zhou, A. </a:t>
            </a:r>
            <a:r>
              <a:rPr lang="en-US" sz="1400" dirty="0" err="1">
                <a:latin typeface="Oxygen" panose="02000503000000000000" pitchFamily="2" charset="0"/>
              </a:rPr>
              <a:t>Lapedriza</a:t>
            </a:r>
            <a:r>
              <a:rPr lang="en-US" sz="1400" dirty="0">
                <a:latin typeface="Oxygen" panose="02000503000000000000" pitchFamily="2" charset="0"/>
              </a:rPr>
              <a:t>, A. Khosla, A. Oliva, and A. Torralba. Places: A 10 million image database for scene recognition. </a:t>
            </a:r>
            <a:r>
              <a:rPr lang="en-US" sz="1400" i="1" dirty="0">
                <a:latin typeface="Oxygen" panose="02000503000000000000" pitchFamily="2" charset="0"/>
              </a:rPr>
              <a:t>IEEE Transactions on Pattern Analysis and Machine Intelligence</a:t>
            </a:r>
            <a:r>
              <a:rPr lang="en-US" sz="1400" dirty="0">
                <a:latin typeface="Oxygen" panose="02000503000000000000" pitchFamily="2" charset="0"/>
              </a:rPr>
              <a:t>, 2017.</a:t>
            </a:r>
            <a:endParaRPr lang="en-US" sz="1400" i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Oxygen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10</cp:revision>
  <cp:lastPrinted>2016-12-11T18:59:33Z</cp:lastPrinted>
  <dcterms:created xsi:type="dcterms:W3CDTF">2016-12-11T18:48:59Z</dcterms:created>
  <dcterms:modified xsi:type="dcterms:W3CDTF">2018-06-07T06:51:14Z</dcterms:modified>
</cp:coreProperties>
</file>